
<file path=[Content_Types].xml><?xml version="1.0" encoding="utf-8"?>
<Types xmlns="http://schemas.openxmlformats.org/package/2006/content-types">
  <Default Extension="fntdata" ContentType="application/x-fontdata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674" r:id="rId1"/>
  </p:sldMasterIdLst>
  <p:notesMasterIdLst>
    <p:notesMasterId r:id="rId18"/>
  </p:notesMasterIdLst>
  <p:sldIdLst>
    <p:sldId id="256" r:id="rId2"/>
    <p:sldId id="259" r:id="rId3"/>
    <p:sldId id="257" r:id="rId4"/>
    <p:sldId id="270" r:id="rId5"/>
    <p:sldId id="276" r:id="rId6"/>
    <p:sldId id="269" r:id="rId7"/>
    <p:sldId id="277" r:id="rId8"/>
    <p:sldId id="278" r:id="rId9"/>
    <p:sldId id="261" r:id="rId10"/>
    <p:sldId id="279" r:id="rId11"/>
    <p:sldId id="280" r:id="rId12"/>
    <p:sldId id="263" r:id="rId13"/>
    <p:sldId id="258" r:id="rId14"/>
    <p:sldId id="266" r:id="rId15"/>
    <p:sldId id="275" r:id="rId16"/>
    <p:sldId id="267" r:id="rId17"/>
  </p:sldIdLst>
  <p:sldSz cx="9144000" cy="5143500" type="screen16x9"/>
  <p:notesSz cx="6858000" cy="9144000"/>
  <p:embeddedFontLst>
    <p:embeddedFont>
      <p:font typeface="Antonio" panose="020B0604020202020204" charset="0"/>
      <p:regular r:id="rId19"/>
      <p:bold r:id="rId20"/>
    </p:embeddedFont>
    <p:embeddedFont>
      <p:font typeface="Bebas Neue" panose="020B0606020202050201" pitchFamily="34" charset="0"/>
      <p:regular r:id="rId21"/>
    </p:embeddedFont>
    <p:embeddedFont>
      <p:font typeface="Ubuntu" panose="020B0504030602030204" pitchFamily="34" charset="0"/>
      <p:regular r:id="rId22"/>
      <p:bold r:id="rId23"/>
      <p:italic r:id="rId24"/>
      <p:boldItalic r:id="rId25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>
        <p15:guide id="1" orient="horz" pos="566">
          <p15:clr>
            <a:srgbClr val="9AA0A6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1C4661"/>
    <a:srgbClr val="388BC3"/>
    <a:srgbClr val="97C3E1"/>
    <a:srgbClr val="D1E5F2"/>
    <a:srgbClr val="FF9900"/>
    <a:srgbClr val="FF9933"/>
    <a:srgbClr val="000000"/>
    <a:srgbClr val="F8FBFD"/>
    <a:srgbClr val="F2B05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EE0B4EB3-0B37-4A94-9A1B-89A253149B82}">
  <a:tblStyle styleId="{EE0B4EB3-0B37-4A94-9A1B-89A253149B82}" styleName="Table_0">
    <a:wholeTbl>
      <a:tcTxStyle>
        <a:font>
          <a:latin typeface="Arial"/>
          <a:ea typeface="Arial"/>
          <a:cs typeface="Arial"/>
        </a:font>
        <a:srgbClr val="000000"/>
      </a:tcTxStyle>
      <a:tcStyle>
        <a:tcBdr>
          <a:lef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left>
          <a:righ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right>
          <a:top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top>
          <a:bottom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bottom>
          <a:insideH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H>
          <a:insideV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V>
        </a:tcBdr>
      </a:tcStyle>
    </a:wholeTbl>
    <a:band1H>
      <a:tcTxStyle/>
      <a:tcStyle>
        <a:tcBdr/>
      </a:tcStyle>
    </a:band1H>
    <a:band2H>
      <a:tcTxStyle/>
      <a:tcStyle>
        <a:tcBdr/>
      </a:tcStyle>
    </a:band2H>
    <a:band1V>
      <a:tcTxStyle/>
      <a:tcStyle>
        <a:tcBdr/>
      </a:tcStyle>
    </a:band1V>
    <a:band2V>
      <a:tcTxStyle/>
      <a:tcStyle>
        <a:tcBdr/>
      </a:tcStyle>
    </a:band2V>
    <a:lastCol>
      <a:tcTxStyle/>
      <a:tcStyle>
        <a:tcBdr/>
      </a:tcStyle>
    </a:lastCol>
    <a:firstCol>
      <a:tcTxStyle/>
      <a:tcStyle>
        <a:tcBdr/>
      </a:tcStyle>
    </a:firstCol>
    <a:lastRow>
      <a:tcTxStyle/>
      <a:tcStyle>
        <a:tcBdr/>
      </a:tcStyle>
    </a:lastRow>
    <a:seCell>
      <a:tcTxStyle/>
      <a:tcStyle>
        <a:tcBdr/>
      </a:tcStyle>
    </a:seCell>
    <a:swCell>
      <a:tcTxStyle/>
      <a:tcStyle>
        <a:tcBdr/>
      </a:tcStyle>
    </a:swCell>
    <a:firstRow>
      <a:tcTxStyle/>
      <a:tcStyle>
        <a:tcBdr/>
      </a:tcStyle>
    </a:firstRow>
    <a:neCell>
      <a:tcTxStyle/>
      <a:tcStyle>
        <a:tcBdr/>
      </a:tcStyle>
    </a:neCell>
    <a:nwCell>
      <a:tcTxStyle/>
      <a:tcStyle>
        <a:tcBdr/>
      </a:tcStyle>
    </a:nwCell>
  </a:tblStyle>
  <a:tblStyle styleId="{5B028C27-427F-4438-92E1-7C12E983BE3E}" styleName="Table_1">
    <a:wholeTbl>
      <a:tcTxStyle>
        <a:font>
          <a:latin typeface="Arial"/>
          <a:ea typeface="Arial"/>
          <a:cs typeface="Arial"/>
        </a:font>
        <a:srgbClr val="000000"/>
      </a:tcTxStyle>
      <a:tcStyle>
        <a:tcBdr>
          <a:left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left>
          <a:right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right>
          <a:top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top>
          <a:bottom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bottom>
          <a:insideH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insideH>
          <a:insideV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insideV>
        </a:tcBdr>
      </a:tcStyle>
    </a:wholeTbl>
    <a:band1H>
      <a:tcTxStyle/>
      <a:tcStyle>
        <a:tcBdr/>
      </a:tcStyle>
    </a:band1H>
    <a:band2H>
      <a:tcTxStyle/>
      <a:tcStyle>
        <a:tcBdr/>
      </a:tcStyle>
    </a:band2H>
    <a:band1V>
      <a:tcTxStyle/>
      <a:tcStyle>
        <a:tcBdr/>
      </a:tcStyle>
    </a:band1V>
    <a:band2V>
      <a:tcTxStyle/>
      <a:tcStyle>
        <a:tcBdr/>
      </a:tcStyle>
    </a:band2V>
    <a:lastCol>
      <a:tcTxStyle/>
      <a:tcStyle>
        <a:tcBdr/>
      </a:tcStyle>
    </a:lastCol>
    <a:firstCol>
      <a:tcTxStyle/>
      <a:tcStyle>
        <a:tcBdr/>
      </a:tcStyle>
    </a:firstCol>
    <a:lastRow>
      <a:tcTxStyle/>
      <a:tcStyle>
        <a:tcBdr/>
      </a:tcStyle>
    </a:lastRow>
    <a:seCell>
      <a:tcTxStyle/>
      <a:tcStyle>
        <a:tcBdr/>
      </a:tcStyle>
    </a:seCell>
    <a:swCell>
      <a:tcTxStyle/>
      <a:tcStyle>
        <a:tcBdr/>
      </a:tcStyle>
    </a:swCell>
    <a:firstRow>
      <a:tcTxStyle/>
      <a:tcStyle>
        <a:tcBdr/>
      </a:tcStyle>
    </a:firstRow>
    <a:neCell>
      <a:tcTxStyle/>
      <a:tcStyle>
        <a:tcBdr/>
      </a:tcStyle>
    </a:neCell>
    <a:nwCell>
      <a:tcTxStyle/>
      <a:tcStyle>
        <a:tcBdr/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006" autoAdjust="0"/>
    <p:restoredTop sz="94660"/>
  </p:normalViewPr>
  <p:slideViewPr>
    <p:cSldViewPr snapToGrid="0">
      <p:cViewPr>
        <p:scale>
          <a:sx n="113" d="100"/>
          <a:sy n="113" d="100"/>
        </p:scale>
        <p:origin x="330" y="1005"/>
      </p:cViewPr>
      <p:guideLst>
        <p:guide orient="horz" pos="566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font" Target="fonts/font3.fntdata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font" Target="fonts/font7.fntdata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font" Target="fonts/font2.fntdata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font" Target="fonts/font6.fntdata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font" Target="fonts/font5.fntdata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font" Target="fonts/font1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font" Target="fonts/font4.fntdata"/><Relationship Id="rId27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7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5" name="Google Shape;365;g143296c7f02_0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  <p:txBody>
          <a:bodyPr/>
          <a:lstStyle/>
          <a:p>
            <a:endParaRPr lang="en-GB"/>
          </a:p>
        </p:txBody>
      </p:sp>
      <p:sp>
        <p:nvSpPr>
          <p:cNvPr id="366" name="Google Shape;366;g143296c7f02_0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7" name="Google Shape;917;g140718ee682_1_111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  <p:txBody>
          <a:bodyPr/>
          <a:lstStyle/>
          <a:p>
            <a:endParaRPr lang="en-GB"/>
          </a:p>
        </p:txBody>
      </p:sp>
      <p:sp>
        <p:nvSpPr>
          <p:cNvPr id="918" name="Google Shape;918;g140718ee682_1_111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0" name="Google Shape;730;g142186dca31_0_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  <p:txBody>
          <a:bodyPr/>
          <a:lstStyle/>
          <a:p>
            <a:endParaRPr lang="en-GB"/>
          </a:p>
        </p:txBody>
      </p:sp>
      <p:sp>
        <p:nvSpPr>
          <p:cNvPr id="731" name="Google Shape;731;g142186dca31_0_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8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09" name="Google Shape;2809;g142186dca31_1_2756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  <p:txBody>
          <a:bodyPr/>
          <a:lstStyle/>
          <a:p>
            <a:endParaRPr lang="en-GB"/>
          </a:p>
        </p:txBody>
      </p:sp>
      <p:sp>
        <p:nvSpPr>
          <p:cNvPr id="2810" name="Google Shape;2810;g142186dca31_1_2756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5" name="Google Shape;795;g140718ee682_1_151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96" name="Google Shape;796;g140718ee682_1_151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64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48" name="Google Shape;2648;g143524a4eff_1_57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  <p:txBody>
          <a:bodyPr/>
          <a:lstStyle/>
          <a:p>
            <a:endParaRPr lang="en-GB"/>
          </a:p>
        </p:txBody>
      </p:sp>
      <p:sp>
        <p:nvSpPr>
          <p:cNvPr id="2649" name="Google Shape;2649;g143524a4eff_1_57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0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29" name="Google Shape;3029;g142186dca31_1_2771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030" name="Google Shape;3030;g142186dca31_1_2771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808">
          <a:extLst>
            <a:ext uri="{FF2B5EF4-FFF2-40B4-BE49-F238E27FC236}">
              <a16:creationId xmlns:a16="http://schemas.microsoft.com/office/drawing/2014/main" id="{25AAA5BC-0587-D337-15CA-874675848A9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09" name="Google Shape;2809;g142186dca31_1_27562:notes">
            <a:extLst>
              <a:ext uri="{FF2B5EF4-FFF2-40B4-BE49-F238E27FC236}">
                <a16:creationId xmlns:a16="http://schemas.microsoft.com/office/drawing/2014/main" id="{A739DD50-9046-3BBB-F119-AB57033FF969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  <p:txBody>
          <a:bodyPr/>
          <a:lstStyle/>
          <a:p>
            <a:endParaRPr lang="en-GB"/>
          </a:p>
        </p:txBody>
      </p:sp>
      <p:sp>
        <p:nvSpPr>
          <p:cNvPr id="2810" name="Google Shape;2810;g142186dca31_1_27562:notes">
            <a:extLst>
              <a:ext uri="{FF2B5EF4-FFF2-40B4-BE49-F238E27FC236}">
                <a16:creationId xmlns:a16="http://schemas.microsoft.com/office/drawing/2014/main" id="{34CD5642-D9FF-E1C4-6041-E0BAB3BB4F74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81045646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70" name="Google Shape;1470;g1125d80b419_0_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  <p:txBody>
          <a:bodyPr/>
          <a:lstStyle/>
          <a:p>
            <a:endParaRPr lang="en-GB"/>
          </a:p>
        </p:txBody>
      </p:sp>
      <p:sp>
        <p:nvSpPr>
          <p:cNvPr id="1471" name="Google Shape;1471;g1125d80b419_0_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647">
          <a:extLst>
            <a:ext uri="{FF2B5EF4-FFF2-40B4-BE49-F238E27FC236}">
              <a16:creationId xmlns:a16="http://schemas.microsoft.com/office/drawing/2014/main" id="{30BC3697-F620-9E3C-52CA-8F4F4030ACA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48" name="Google Shape;2648;g143524a4eff_1_577:notes">
            <a:extLst>
              <a:ext uri="{FF2B5EF4-FFF2-40B4-BE49-F238E27FC236}">
                <a16:creationId xmlns:a16="http://schemas.microsoft.com/office/drawing/2014/main" id="{E98970D4-3C99-5892-C023-F07CC83C2306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  <p:txBody>
          <a:bodyPr/>
          <a:lstStyle/>
          <a:p>
            <a:endParaRPr lang="en-GB"/>
          </a:p>
        </p:txBody>
      </p:sp>
      <p:sp>
        <p:nvSpPr>
          <p:cNvPr id="2649" name="Google Shape;2649;g143524a4eff_1_577:notes">
            <a:extLst>
              <a:ext uri="{FF2B5EF4-FFF2-40B4-BE49-F238E27FC236}">
                <a16:creationId xmlns:a16="http://schemas.microsoft.com/office/drawing/2014/main" id="{A18CAB44-275E-1689-FC58-9FB72709F350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65966526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028">
          <a:extLst>
            <a:ext uri="{FF2B5EF4-FFF2-40B4-BE49-F238E27FC236}">
              <a16:creationId xmlns:a16="http://schemas.microsoft.com/office/drawing/2014/main" id="{CDB271DD-717E-A693-03CA-062091AFDBF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29" name="Google Shape;3029;g142186dca31_1_27713:notes">
            <a:extLst>
              <a:ext uri="{FF2B5EF4-FFF2-40B4-BE49-F238E27FC236}">
                <a16:creationId xmlns:a16="http://schemas.microsoft.com/office/drawing/2014/main" id="{AF654AC3-7E18-8D75-917D-7D18FE25F256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030" name="Google Shape;3030;g142186dca31_1_27713:notes">
            <a:extLst>
              <a:ext uri="{FF2B5EF4-FFF2-40B4-BE49-F238E27FC236}">
                <a16:creationId xmlns:a16="http://schemas.microsoft.com/office/drawing/2014/main" id="{C3CEAF21-99E0-30F9-840D-842672CA9969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52564040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0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03" name="Google Shape;1703;g142186dca31_0_45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  <p:txBody>
          <a:bodyPr/>
          <a:lstStyle/>
          <a:p>
            <a:endParaRPr lang="en-GB"/>
          </a:p>
        </p:txBody>
      </p:sp>
      <p:sp>
        <p:nvSpPr>
          <p:cNvPr id="1704" name="Google Shape;1704;g142186dca31_0_45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5" name="Google Shape;795;g140718ee682_1_151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  <p:txBody>
          <a:bodyPr/>
          <a:lstStyle/>
          <a:p>
            <a:endParaRPr lang="en-GB"/>
          </a:p>
        </p:txBody>
      </p:sp>
      <p:sp>
        <p:nvSpPr>
          <p:cNvPr id="796" name="Google Shape;796;g140718ee682_1_151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0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15" name="Google Shape;2015;g143524a4eff_1_74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  <p:txBody>
          <a:bodyPr/>
          <a:lstStyle/>
          <a:p>
            <a:endParaRPr lang="en-GB"/>
          </a:p>
        </p:txBody>
      </p:sp>
      <p:sp>
        <p:nvSpPr>
          <p:cNvPr id="2016" name="Google Shape;2016;g143524a4eff_1_74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4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9" name="Google Shape;3489;g142186dca31_1_2785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  <p:txBody>
          <a:bodyPr/>
          <a:lstStyle/>
          <a:p>
            <a:endParaRPr lang="en-GB"/>
          </a:p>
        </p:txBody>
      </p:sp>
      <p:sp>
        <p:nvSpPr>
          <p:cNvPr id="3490" name="Google Shape;3490;g142186dca31_1_2785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2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18" name="Google Shape;2218;g143524a4eff_1_77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  <p:txBody>
          <a:bodyPr/>
          <a:lstStyle/>
          <a:p>
            <a:endParaRPr lang="en-GB"/>
          </a:p>
        </p:txBody>
      </p:sp>
      <p:sp>
        <p:nvSpPr>
          <p:cNvPr id="2219" name="Google Shape;2219;g143524a4eff_1_77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spTree>
      <p:nvGrpSpPr>
        <p:cNvPr id="1" name="Shape 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Google Shape;9;p2"/>
          <p:cNvSpPr txBox="1">
            <a:spLocks noGrp="1"/>
          </p:cNvSpPr>
          <p:nvPr>
            <p:ph type="ctrTitle"/>
          </p:nvPr>
        </p:nvSpPr>
        <p:spPr>
          <a:xfrm>
            <a:off x="2297250" y="949050"/>
            <a:ext cx="4549500" cy="2610300"/>
          </a:xfrm>
          <a:prstGeom prst="rect">
            <a:avLst/>
          </a:prstGeom>
          <a:noFill/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000">
                <a:solidFill>
                  <a:schemeClr val="lt1"/>
                </a:solidFill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9pPr>
          </a:lstStyle>
          <a:p>
            <a:endParaRPr/>
          </a:p>
        </p:txBody>
      </p:sp>
      <p:sp>
        <p:nvSpPr>
          <p:cNvPr id="10" name="Google Shape;10;p2"/>
          <p:cNvSpPr txBox="1">
            <a:spLocks noGrp="1"/>
          </p:cNvSpPr>
          <p:nvPr>
            <p:ph type="subTitle" idx="1"/>
          </p:nvPr>
        </p:nvSpPr>
        <p:spPr>
          <a:xfrm>
            <a:off x="3057600" y="3559350"/>
            <a:ext cx="3028800" cy="635100"/>
          </a:xfrm>
          <a:prstGeom prst="rect">
            <a:avLst/>
          </a:prstGeom>
          <a:solidFill>
            <a:schemeClr val="accent2"/>
          </a:solidFill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600">
                <a:solidFill>
                  <a:schemeClr val="lt1"/>
                </a:solidFill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_HEADER">
    <p:spTree>
      <p:nvGrpSpPr>
        <p:cNvPr id="1" name="Shape 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Google Shape;12;p3"/>
          <p:cNvSpPr/>
          <p:nvPr/>
        </p:nvSpPr>
        <p:spPr>
          <a:xfrm rot="-6603425">
            <a:off x="-1507215" y="-1662552"/>
            <a:ext cx="8804832" cy="8737408"/>
          </a:xfrm>
          <a:custGeom>
            <a:avLst/>
            <a:gdLst/>
            <a:ahLst/>
            <a:cxnLst/>
            <a:rect l="l" t="t" r="r" b="b"/>
            <a:pathLst>
              <a:path w="136838" h="135787" extrusionOk="0">
                <a:moveTo>
                  <a:pt x="136837" y="67886"/>
                </a:moveTo>
                <a:cubicBezTo>
                  <a:pt x="136837" y="105379"/>
                  <a:pt x="106209" y="135787"/>
                  <a:pt x="68419" y="135787"/>
                </a:cubicBezTo>
                <a:cubicBezTo>
                  <a:pt x="30628" y="135787"/>
                  <a:pt x="0" y="105379"/>
                  <a:pt x="0" y="67886"/>
                </a:cubicBezTo>
                <a:cubicBezTo>
                  <a:pt x="0" y="30393"/>
                  <a:pt x="30628" y="0"/>
                  <a:pt x="68419" y="0"/>
                </a:cubicBezTo>
                <a:cubicBezTo>
                  <a:pt x="106209" y="0"/>
                  <a:pt x="136837" y="30393"/>
                  <a:pt x="136837" y="67886"/>
                </a:cubicBezTo>
                <a:close/>
              </a:path>
            </a:pathLst>
          </a:custGeom>
          <a:solidFill>
            <a:srgbClr val="4982A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" name="Google Shape;13;p3"/>
          <p:cNvSpPr txBox="1">
            <a:spLocks noGrp="1"/>
          </p:cNvSpPr>
          <p:nvPr>
            <p:ph type="title"/>
          </p:nvPr>
        </p:nvSpPr>
        <p:spPr>
          <a:xfrm>
            <a:off x="1418300" y="2320775"/>
            <a:ext cx="2953800" cy="739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5000"/>
              <a:buNone/>
              <a:defRPr sz="5000">
                <a:latin typeface="Antonio"/>
                <a:ea typeface="Antonio"/>
                <a:cs typeface="Antonio"/>
                <a:sym typeface="Antonio"/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SzPts val="5000"/>
              <a:buNone/>
              <a:defRPr sz="5000"/>
            </a:lvl2pPr>
            <a:lvl3pPr lvl="2" algn="ctr">
              <a:spcBef>
                <a:spcPts val="0"/>
              </a:spcBef>
              <a:spcAft>
                <a:spcPts val="0"/>
              </a:spcAft>
              <a:buSzPts val="5000"/>
              <a:buNone/>
              <a:defRPr sz="5000"/>
            </a:lvl3pPr>
            <a:lvl4pPr lvl="3" algn="ctr">
              <a:spcBef>
                <a:spcPts val="0"/>
              </a:spcBef>
              <a:spcAft>
                <a:spcPts val="0"/>
              </a:spcAft>
              <a:buSzPts val="5000"/>
              <a:buNone/>
              <a:defRPr sz="5000"/>
            </a:lvl4pPr>
            <a:lvl5pPr lvl="4" algn="ctr">
              <a:spcBef>
                <a:spcPts val="0"/>
              </a:spcBef>
              <a:spcAft>
                <a:spcPts val="0"/>
              </a:spcAft>
              <a:buSzPts val="5000"/>
              <a:buNone/>
              <a:defRPr sz="5000"/>
            </a:lvl5pPr>
            <a:lvl6pPr lvl="5" algn="ctr">
              <a:spcBef>
                <a:spcPts val="0"/>
              </a:spcBef>
              <a:spcAft>
                <a:spcPts val="0"/>
              </a:spcAft>
              <a:buSzPts val="5000"/>
              <a:buNone/>
              <a:defRPr sz="5000"/>
            </a:lvl6pPr>
            <a:lvl7pPr lvl="6" algn="ctr">
              <a:spcBef>
                <a:spcPts val="0"/>
              </a:spcBef>
              <a:spcAft>
                <a:spcPts val="0"/>
              </a:spcAft>
              <a:buSzPts val="5000"/>
              <a:buNone/>
              <a:defRPr sz="5000"/>
            </a:lvl7pPr>
            <a:lvl8pPr lvl="7" algn="ctr">
              <a:spcBef>
                <a:spcPts val="0"/>
              </a:spcBef>
              <a:spcAft>
                <a:spcPts val="0"/>
              </a:spcAft>
              <a:buSzPts val="5000"/>
              <a:buNone/>
              <a:defRPr sz="5000"/>
            </a:lvl8pPr>
            <a:lvl9pPr lvl="8" algn="ctr">
              <a:spcBef>
                <a:spcPts val="0"/>
              </a:spcBef>
              <a:spcAft>
                <a:spcPts val="0"/>
              </a:spcAft>
              <a:buSzPts val="5000"/>
              <a:buNone/>
              <a:defRPr sz="5000"/>
            </a:lvl9pPr>
          </a:lstStyle>
          <a:p>
            <a:endParaRPr/>
          </a:p>
        </p:txBody>
      </p:sp>
      <p:sp>
        <p:nvSpPr>
          <p:cNvPr id="14" name="Google Shape;14;p3"/>
          <p:cNvSpPr txBox="1">
            <a:spLocks noGrp="1"/>
          </p:cNvSpPr>
          <p:nvPr>
            <p:ph type="title" idx="2" hasCustomPrompt="1"/>
          </p:nvPr>
        </p:nvSpPr>
        <p:spPr>
          <a:xfrm>
            <a:off x="2372325" y="1233075"/>
            <a:ext cx="1045800" cy="986400"/>
          </a:xfrm>
          <a:prstGeom prst="rect">
            <a:avLst/>
          </a:prstGeom>
          <a:solidFill>
            <a:schemeClr val="accent2"/>
          </a:solidFill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>
                <a:latin typeface="Antonio"/>
                <a:ea typeface="Antonio"/>
                <a:cs typeface="Antonio"/>
                <a:sym typeface="Antonio"/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9pPr>
          </a:lstStyle>
          <a:p>
            <a:r>
              <a:t>xx%</a:t>
            </a:r>
          </a:p>
        </p:txBody>
      </p:sp>
      <p:sp>
        <p:nvSpPr>
          <p:cNvPr id="15" name="Google Shape;15;p3"/>
          <p:cNvSpPr txBox="1">
            <a:spLocks noGrp="1"/>
          </p:cNvSpPr>
          <p:nvPr>
            <p:ph type="subTitle" idx="1"/>
          </p:nvPr>
        </p:nvSpPr>
        <p:spPr>
          <a:xfrm>
            <a:off x="1418300" y="3170913"/>
            <a:ext cx="2953800" cy="739500"/>
          </a:xfrm>
          <a:prstGeom prst="rect">
            <a:avLst/>
          </a:prstGeom>
          <a:noFill/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6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spTree>
      <p:nvGrpSpPr>
        <p:cNvPr id="1" name="Shape 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Google Shape;28;p6"/>
          <p:cNvSpPr/>
          <p:nvPr/>
        </p:nvSpPr>
        <p:spPr>
          <a:xfrm rot="-148">
            <a:off x="608055" y="-1361802"/>
            <a:ext cx="7928052" cy="7867159"/>
          </a:xfrm>
          <a:custGeom>
            <a:avLst/>
            <a:gdLst/>
            <a:ahLst/>
            <a:cxnLst/>
            <a:rect l="l" t="t" r="r" b="b"/>
            <a:pathLst>
              <a:path w="136838" h="135787" extrusionOk="0">
                <a:moveTo>
                  <a:pt x="136837" y="67886"/>
                </a:moveTo>
                <a:cubicBezTo>
                  <a:pt x="136837" y="105379"/>
                  <a:pt x="106209" y="135787"/>
                  <a:pt x="68419" y="135787"/>
                </a:cubicBezTo>
                <a:cubicBezTo>
                  <a:pt x="30628" y="135787"/>
                  <a:pt x="0" y="105379"/>
                  <a:pt x="0" y="67886"/>
                </a:cubicBezTo>
                <a:cubicBezTo>
                  <a:pt x="0" y="30393"/>
                  <a:pt x="30628" y="0"/>
                  <a:pt x="68419" y="0"/>
                </a:cubicBezTo>
                <a:cubicBezTo>
                  <a:pt x="106209" y="0"/>
                  <a:pt x="136837" y="30393"/>
                  <a:pt x="136837" y="67886"/>
                </a:cubicBezTo>
                <a:close/>
              </a:path>
            </a:pathLst>
          </a:custGeom>
          <a:solidFill>
            <a:srgbClr val="4982A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9" name="Google Shape;29;p6"/>
          <p:cNvSpPr txBox="1">
            <a:spLocks noGrp="1"/>
          </p:cNvSpPr>
          <p:nvPr>
            <p:ph type="title"/>
          </p:nvPr>
        </p:nvSpPr>
        <p:spPr>
          <a:xfrm>
            <a:off x="720000" y="445025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>
                <a:solidFill>
                  <a:schemeClr val="lt1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One column text">
  <p:cSld name="ONE_COLUMN_TEXT">
    <p:spTree>
      <p:nvGrpSpPr>
        <p:cNvPr id="1" name="Shape 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Google Shape;31;p7"/>
          <p:cNvSpPr/>
          <p:nvPr/>
        </p:nvSpPr>
        <p:spPr>
          <a:xfrm rot="-148">
            <a:off x="608055" y="-1361802"/>
            <a:ext cx="7928052" cy="7867159"/>
          </a:xfrm>
          <a:custGeom>
            <a:avLst/>
            <a:gdLst/>
            <a:ahLst/>
            <a:cxnLst/>
            <a:rect l="l" t="t" r="r" b="b"/>
            <a:pathLst>
              <a:path w="136838" h="135787" extrusionOk="0">
                <a:moveTo>
                  <a:pt x="136837" y="67886"/>
                </a:moveTo>
                <a:cubicBezTo>
                  <a:pt x="136837" y="105379"/>
                  <a:pt x="106209" y="135787"/>
                  <a:pt x="68419" y="135787"/>
                </a:cubicBezTo>
                <a:cubicBezTo>
                  <a:pt x="30628" y="135787"/>
                  <a:pt x="0" y="105379"/>
                  <a:pt x="0" y="67886"/>
                </a:cubicBezTo>
                <a:cubicBezTo>
                  <a:pt x="0" y="30393"/>
                  <a:pt x="30628" y="0"/>
                  <a:pt x="68419" y="0"/>
                </a:cubicBezTo>
                <a:cubicBezTo>
                  <a:pt x="106209" y="0"/>
                  <a:pt x="136837" y="30393"/>
                  <a:pt x="136837" y="67886"/>
                </a:cubicBezTo>
                <a:close/>
              </a:path>
            </a:pathLst>
          </a:custGeom>
          <a:solidFill>
            <a:srgbClr val="4982A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2" name="Google Shape;32;p7"/>
          <p:cNvSpPr txBox="1">
            <a:spLocks noGrp="1"/>
          </p:cNvSpPr>
          <p:nvPr>
            <p:ph type="title"/>
          </p:nvPr>
        </p:nvSpPr>
        <p:spPr>
          <a:xfrm>
            <a:off x="720000" y="445025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  <p:sp>
        <p:nvSpPr>
          <p:cNvPr id="33" name="Google Shape;33;p7"/>
          <p:cNvSpPr txBox="1">
            <a:spLocks noGrp="1"/>
          </p:cNvSpPr>
          <p:nvPr>
            <p:ph type="body" idx="1"/>
          </p:nvPr>
        </p:nvSpPr>
        <p:spPr>
          <a:xfrm>
            <a:off x="1933200" y="1516350"/>
            <a:ext cx="5277600" cy="2110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marL="914400" lvl="1" indent="-3175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marL="1371600" lvl="2" indent="-3175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marL="1828800" lvl="3" indent="-3175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marL="2286000" lvl="4" indent="-3175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Main point">
  <p:cSld name="MAIN_POINT">
    <p:spTree>
      <p:nvGrpSpPr>
        <p:cNvPr id="1" name="Shape 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Google Shape;35;p8"/>
          <p:cNvSpPr txBox="1">
            <a:spLocks noGrp="1"/>
          </p:cNvSpPr>
          <p:nvPr>
            <p:ph type="title"/>
          </p:nvPr>
        </p:nvSpPr>
        <p:spPr>
          <a:xfrm>
            <a:off x="3159100" y="1085850"/>
            <a:ext cx="5269800" cy="2971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6000"/>
              <a:buNone/>
              <a:defRPr sz="10000"/>
            </a:lvl1pPr>
            <a:lvl2pPr lvl="1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2pPr>
            <a:lvl3pPr lvl="2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3pPr>
            <a:lvl4pPr lvl="3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4pPr>
            <a:lvl5pPr lvl="4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5pPr>
            <a:lvl6pPr lvl="5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6pPr>
            <a:lvl7pPr lvl="6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7pPr>
            <a:lvl8pPr lvl="7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8pPr>
            <a:lvl9pPr lvl="8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bg>
      <p:bgPr>
        <a:noFill/>
        <a:effectLst/>
      </p:bgPr>
    </p:bg>
    <p:spTree>
      <p:nvGrpSpPr>
        <p:cNvPr id="1" name="Shape 46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able of contents">
  <p:cSld name="BLANK_1">
    <p:spTree>
      <p:nvGrpSpPr>
        <p:cNvPr id="1" name="Shape 4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Google Shape;48;p13"/>
          <p:cNvSpPr/>
          <p:nvPr/>
        </p:nvSpPr>
        <p:spPr>
          <a:xfrm rot="-148">
            <a:off x="608055" y="-1361802"/>
            <a:ext cx="7928052" cy="7867159"/>
          </a:xfrm>
          <a:custGeom>
            <a:avLst/>
            <a:gdLst/>
            <a:ahLst/>
            <a:cxnLst/>
            <a:rect l="l" t="t" r="r" b="b"/>
            <a:pathLst>
              <a:path w="136838" h="135787" extrusionOk="0">
                <a:moveTo>
                  <a:pt x="136837" y="67886"/>
                </a:moveTo>
                <a:cubicBezTo>
                  <a:pt x="136837" y="105379"/>
                  <a:pt x="106209" y="135787"/>
                  <a:pt x="68419" y="135787"/>
                </a:cubicBezTo>
                <a:cubicBezTo>
                  <a:pt x="30628" y="135787"/>
                  <a:pt x="0" y="105379"/>
                  <a:pt x="0" y="67886"/>
                </a:cubicBezTo>
                <a:cubicBezTo>
                  <a:pt x="0" y="30393"/>
                  <a:pt x="30628" y="0"/>
                  <a:pt x="68419" y="0"/>
                </a:cubicBezTo>
                <a:cubicBezTo>
                  <a:pt x="106209" y="0"/>
                  <a:pt x="136837" y="30393"/>
                  <a:pt x="136837" y="67886"/>
                </a:cubicBezTo>
                <a:close/>
              </a:path>
            </a:pathLst>
          </a:custGeom>
          <a:solidFill>
            <a:srgbClr val="4982A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9" name="Google Shape;49;p13"/>
          <p:cNvSpPr txBox="1">
            <a:spLocks noGrp="1"/>
          </p:cNvSpPr>
          <p:nvPr>
            <p:ph type="subTitle" idx="1"/>
          </p:nvPr>
        </p:nvSpPr>
        <p:spPr>
          <a:xfrm>
            <a:off x="1921688" y="1932000"/>
            <a:ext cx="2336400" cy="4848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200" b="1">
                <a:solidFill>
                  <a:schemeClr val="lt1"/>
                </a:solidFill>
                <a:latin typeface="Antonio"/>
                <a:ea typeface="Antonio"/>
                <a:cs typeface="Antonio"/>
                <a:sym typeface="Antonio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9pPr>
          </a:lstStyle>
          <a:p>
            <a:endParaRPr/>
          </a:p>
        </p:txBody>
      </p:sp>
      <p:sp>
        <p:nvSpPr>
          <p:cNvPr id="50" name="Google Shape;50;p13"/>
          <p:cNvSpPr txBox="1">
            <a:spLocks noGrp="1"/>
          </p:cNvSpPr>
          <p:nvPr>
            <p:ph type="subTitle" idx="2"/>
          </p:nvPr>
        </p:nvSpPr>
        <p:spPr>
          <a:xfrm>
            <a:off x="1921688" y="3635675"/>
            <a:ext cx="2336400" cy="4848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200" b="1">
                <a:solidFill>
                  <a:schemeClr val="lt1"/>
                </a:solidFill>
                <a:latin typeface="Antonio"/>
                <a:ea typeface="Antonio"/>
                <a:cs typeface="Antonio"/>
                <a:sym typeface="Antonio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9pPr>
          </a:lstStyle>
          <a:p>
            <a:endParaRPr/>
          </a:p>
        </p:txBody>
      </p:sp>
      <p:sp>
        <p:nvSpPr>
          <p:cNvPr id="51" name="Google Shape;51;p13"/>
          <p:cNvSpPr txBox="1">
            <a:spLocks noGrp="1"/>
          </p:cNvSpPr>
          <p:nvPr>
            <p:ph type="subTitle" idx="3"/>
          </p:nvPr>
        </p:nvSpPr>
        <p:spPr>
          <a:xfrm>
            <a:off x="4885913" y="1932000"/>
            <a:ext cx="2336400" cy="4848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200" b="1">
                <a:solidFill>
                  <a:schemeClr val="lt1"/>
                </a:solidFill>
                <a:latin typeface="Antonio"/>
                <a:ea typeface="Antonio"/>
                <a:cs typeface="Antonio"/>
                <a:sym typeface="Antonio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9pPr>
          </a:lstStyle>
          <a:p>
            <a:endParaRPr/>
          </a:p>
        </p:txBody>
      </p:sp>
      <p:sp>
        <p:nvSpPr>
          <p:cNvPr id="52" name="Google Shape;52;p13"/>
          <p:cNvSpPr txBox="1">
            <a:spLocks noGrp="1"/>
          </p:cNvSpPr>
          <p:nvPr>
            <p:ph type="subTitle" idx="4"/>
          </p:nvPr>
        </p:nvSpPr>
        <p:spPr>
          <a:xfrm>
            <a:off x="4885913" y="3635675"/>
            <a:ext cx="2336400" cy="4848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200" b="1">
                <a:solidFill>
                  <a:schemeClr val="lt1"/>
                </a:solidFill>
                <a:latin typeface="Antonio"/>
                <a:ea typeface="Antonio"/>
                <a:cs typeface="Antonio"/>
                <a:sym typeface="Antonio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9pPr>
          </a:lstStyle>
          <a:p>
            <a:endParaRPr/>
          </a:p>
        </p:txBody>
      </p:sp>
      <p:sp>
        <p:nvSpPr>
          <p:cNvPr id="53" name="Google Shape;53;p13"/>
          <p:cNvSpPr txBox="1">
            <a:spLocks noGrp="1"/>
          </p:cNvSpPr>
          <p:nvPr>
            <p:ph type="title" hasCustomPrompt="1"/>
          </p:nvPr>
        </p:nvSpPr>
        <p:spPr>
          <a:xfrm>
            <a:off x="2771138" y="1273425"/>
            <a:ext cx="637500" cy="593400"/>
          </a:xfrm>
          <a:prstGeom prst="rect">
            <a:avLst/>
          </a:prstGeom>
          <a:solidFill>
            <a:schemeClr val="accent2"/>
          </a:solidFill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>
                <a:solidFill>
                  <a:schemeClr val="lt1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>
            <a:r>
              <a:t>xx%</a:t>
            </a:r>
          </a:p>
        </p:txBody>
      </p:sp>
      <p:sp>
        <p:nvSpPr>
          <p:cNvPr id="54" name="Google Shape;54;p13"/>
          <p:cNvSpPr txBox="1">
            <a:spLocks noGrp="1"/>
          </p:cNvSpPr>
          <p:nvPr>
            <p:ph type="subTitle" idx="5"/>
          </p:nvPr>
        </p:nvSpPr>
        <p:spPr>
          <a:xfrm>
            <a:off x="1921688" y="2292368"/>
            <a:ext cx="2336400" cy="48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>
                <a:solidFill>
                  <a:schemeClr val="lt1"/>
                </a:solidFill>
              </a:defRPr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5" name="Google Shape;55;p13"/>
          <p:cNvSpPr txBox="1">
            <a:spLocks noGrp="1"/>
          </p:cNvSpPr>
          <p:nvPr>
            <p:ph type="title" idx="6" hasCustomPrompt="1"/>
          </p:nvPr>
        </p:nvSpPr>
        <p:spPr>
          <a:xfrm>
            <a:off x="5735363" y="1273425"/>
            <a:ext cx="637500" cy="593400"/>
          </a:xfrm>
          <a:prstGeom prst="rect">
            <a:avLst/>
          </a:prstGeom>
          <a:solidFill>
            <a:schemeClr val="accent2"/>
          </a:solidFill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>
                <a:solidFill>
                  <a:schemeClr val="lt1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>
            <a:r>
              <a:t>xx%</a:t>
            </a:r>
          </a:p>
        </p:txBody>
      </p:sp>
      <p:sp>
        <p:nvSpPr>
          <p:cNvPr id="56" name="Google Shape;56;p13"/>
          <p:cNvSpPr txBox="1">
            <a:spLocks noGrp="1"/>
          </p:cNvSpPr>
          <p:nvPr>
            <p:ph type="subTitle" idx="7"/>
          </p:nvPr>
        </p:nvSpPr>
        <p:spPr>
          <a:xfrm>
            <a:off x="4885913" y="2292368"/>
            <a:ext cx="2336400" cy="48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>
                <a:solidFill>
                  <a:schemeClr val="lt1"/>
                </a:solidFill>
              </a:defRPr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7" name="Google Shape;57;p13"/>
          <p:cNvSpPr txBox="1">
            <a:spLocks noGrp="1"/>
          </p:cNvSpPr>
          <p:nvPr>
            <p:ph type="title" idx="8" hasCustomPrompt="1"/>
          </p:nvPr>
        </p:nvSpPr>
        <p:spPr>
          <a:xfrm>
            <a:off x="2771138" y="2977100"/>
            <a:ext cx="637500" cy="593400"/>
          </a:xfrm>
          <a:prstGeom prst="rect">
            <a:avLst/>
          </a:prstGeom>
          <a:solidFill>
            <a:schemeClr val="accent2"/>
          </a:solidFill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>
                <a:solidFill>
                  <a:schemeClr val="lt1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>
            <a:r>
              <a:t>xx%</a:t>
            </a:r>
          </a:p>
        </p:txBody>
      </p:sp>
      <p:sp>
        <p:nvSpPr>
          <p:cNvPr id="58" name="Google Shape;58;p13"/>
          <p:cNvSpPr txBox="1">
            <a:spLocks noGrp="1"/>
          </p:cNvSpPr>
          <p:nvPr>
            <p:ph type="subTitle" idx="9"/>
          </p:nvPr>
        </p:nvSpPr>
        <p:spPr>
          <a:xfrm>
            <a:off x="1921688" y="3996043"/>
            <a:ext cx="2336400" cy="48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>
                <a:solidFill>
                  <a:schemeClr val="lt1"/>
                </a:solidFill>
              </a:defRPr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9" name="Google Shape;59;p13"/>
          <p:cNvSpPr txBox="1">
            <a:spLocks noGrp="1"/>
          </p:cNvSpPr>
          <p:nvPr>
            <p:ph type="title" idx="13" hasCustomPrompt="1"/>
          </p:nvPr>
        </p:nvSpPr>
        <p:spPr>
          <a:xfrm>
            <a:off x="5735363" y="2977100"/>
            <a:ext cx="637500" cy="593400"/>
          </a:xfrm>
          <a:prstGeom prst="rect">
            <a:avLst/>
          </a:prstGeom>
          <a:solidFill>
            <a:schemeClr val="accent2"/>
          </a:solidFill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>
                <a:solidFill>
                  <a:schemeClr val="lt1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>
            <a:r>
              <a:t>xx%</a:t>
            </a:r>
          </a:p>
        </p:txBody>
      </p:sp>
      <p:sp>
        <p:nvSpPr>
          <p:cNvPr id="60" name="Google Shape;60;p13"/>
          <p:cNvSpPr txBox="1">
            <a:spLocks noGrp="1"/>
          </p:cNvSpPr>
          <p:nvPr>
            <p:ph type="subTitle" idx="14"/>
          </p:nvPr>
        </p:nvSpPr>
        <p:spPr>
          <a:xfrm>
            <a:off x="4885913" y="3996043"/>
            <a:ext cx="2336400" cy="48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>
                <a:solidFill>
                  <a:schemeClr val="lt1"/>
                </a:solidFill>
              </a:defRPr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1" name="Google Shape;61;p13"/>
          <p:cNvSpPr txBox="1">
            <a:spLocks noGrp="1"/>
          </p:cNvSpPr>
          <p:nvPr>
            <p:ph type="title" idx="15"/>
          </p:nvPr>
        </p:nvSpPr>
        <p:spPr>
          <a:xfrm>
            <a:off x="720000" y="445025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>
                <a:solidFill>
                  <a:schemeClr val="lt1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hree columns 1">
  <p:cSld name="BLANK_1_1_1_2_1">
    <p:spTree>
      <p:nvGrpSpPr>
        <p:cNvPr id="1" name="Shape 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" name="Google Shape;80;p17"/>
          <p:cNvSpPr/>
          <p:nvPr/>
        </p:nvSpPr>
        <p:spPr>
          <a:xfrm rot="-148">
            <a:off x="608055" y="-1361802"/>
            <a:ext cx="7928052" cy="7867159"/>
          </a:xfrm>
          <a:custGeom>
            <a:avLst/>
            <a:gdLst/>
            <a:ahLst/>
            <a:cxnLst/>
            <a:rect l="l" t="t" r="r" b="b"/>
            <a:pathLst>
              <a:path w="136838" h="135787" extrusionOk="0">
                <a:moveTo>
                  <a:pt x="136837" y="67886"/>
                </a:moveTo>
                <a:cubicBezTo>
                  <a:pt x="136837" y="105379"/>
                  <a:pt x="106209" y="135787"/>
                  <a:pt x="68419" y="135787"/>
                </a:cubicBezTo>
                <a:cubicBezTo>
                  <a:pt x="30628" y="135787"/>
                  <a:pt x="0" y="105379"/>
                  <a:pt x="0" y="67886"/>
                </a:cubicBezTo>
                <a:cubicBezTo>
                  <a:pt x="0" y="30393"/>
                  <a:pt x="30628" y="0"/>
                  <a:pt x="68419" y="0"/>
                </a:cubicBezTo>
                <a:cubicBezTo>
                  <a:pt x="106209" y="0"/>
                  <a:pt x="136837" y="30393"/>
                  <a:pt x="136837" y="67886"/>
                </a:cubicBezTo>
                <a:close/>
              </a:path>
            </a:pathLst>
          </a:custGeom>
          <a:solidFill>
            <a:srgbClr val="4982A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1" name="Google Shape;81;p17"/>
          <p:cNvSpPr txBox="1">
            <a:spLocks noGrp="1"/>
          </p:cNvSpPr>
          <p:nvPr>
            <p:ph type="title"/>
          </p:nvPr>
        </p:nvSpPr>
        <p:spPr>
          <a:xfrm>
            <a:off x="720000" y="445025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  <p:sp>
        <p:nvSpPr>
          <p:cNvPr id="82" name="Google Shape;82;p17"/>
          <p:cNvSpPr txBox="1">
            <a:spLocks noGrp="1"/>
          </p:cNvSpPr>
          <p:nvPr>
            <p:ph type="subTitle" idx="1"/>
          </p:nvPr>
        </p:nvSpPr>
        <p:spPr>
          <a:xfrm>
            <a:off x="2380200" y="1808775"/>
            <a:ext cx="4383600" cy="5262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200" b="1">
                <a:latin typeface="Antonio"/>
                <a:ea typeface="Antonio"/>
                <a:cs typeface="Antonio"/>
                <a:sym typeface="Antonio"/>
              </a:defRPr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9pPr>
          </a:lstStyle>
          <a:p>
            <a:endParaRPr/>
          </a:p>
        </p:txBody>
      </p:sp>
      <p:sp>
        <p:nvSpPr>
          <p:cNvPr id="83" name="Google Shape;83;p17"/>
          <p:cNvSpPr txBox="1">
            <a:spLocks noGrp="1"/>
          </p:cNvSpPr>
          <p:nvPr>
            <p:ph type="subTitle" idx="2"/>
          </p:nvPr>
        </p:nvSpPr>
        <p:spPr>
          <a:xfrm>
            <a:off x="2380200" y="2952275"/>
            <a:ext cx="4383600" cy="5262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200" b="1">
                <a:latin typeface="Antonio"/>
                <a:ea typeface="Antonio"/>
                <a:cs typeface="Antonio"/>
                <a:sym typeface="Antonio"/>
              </a:defRPr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9pPr>
          </a:lstStyle>
          <a:p>
            <a:endParaRPr/>
          </a:p>
        </p:txBody>
      </p:sp>
      <p:sp>
        <p:nvSpPr>
          <p:cNvPr id="84" name="Google Shape;84;p17"/>
          <p:cNvSpPr txBox="1">
            <a:spLocks noGrp="1"/>
          </p:cNvSpPr>
          <p:nvPr>
            <p:ph type="subTitle" idx="3"/>
          </p:nvPr>
        </p:nvSpPr>
        <p:spPr>
          <a:xfrm>
            <a:off x="2380200" y="4095775"/>
            <a:ext cx="4383600" cy="5262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200" b="1">
                <a:latin typeface="Antonio"/>
                <a:ea typeface="Antonio"/>
                <a:cs typeface="Antonio"/>
                <a:sym typeface="Antonio"/>
              </a:defRPr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9pPr>
          </a:lstStyle>
          <a:p>
            <a:endParaRPr/>
          </a:p>
        </p:txBody>
      </p:sp>
      <p:sp>
        <p:nvSpPr>
          <p:cNvPr id="85" name="Google Shape;85;p17"/>
          <p:cNvSpPr txBox="1">
            <a:spLocks noGrp="1"/>
          </p:cNvSpPr>
          <p:nvPr>
            <p:ph type="subTitle" idx="4"/>
          </p:nvPr>
        </p:nvSpPr>
        <p:spPr>
          <a:xfrm>
            <a:off x="2380200" y="1287425"/>
            <a:ext cx="4383600" cy="458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86" name="Google Shape;86;p17"/>
          <p:cNvSpPr txBox="1">
            <a:spLocks noGrp="1"/>
          </p:cNvSpPr>
          <p:nvPr>
            <p:ph type="subTitle" idx="5"/>
          </p:nvPr>
        </p:nvSpPr>
        <p:spPr>
          <a:xfrm>
            <a:off x="2380200" y="2430930"/>
            <a:ext cx="4383600" cy="458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87" name="Google Shape;87;p17"/>
          <p:cNvSpPr txBox="1">
            <a:spLocks noGrp="1"/>
          </p:cNvSpPr>
          <p:nvPr>
            <p:ph type="subTitle" idx="6"/>
          </p:nvPr>
        </p:nvSpPr>
        <p:spPr>
          <a:xfrm>
            <a:off x="2380200" y="3574435"/>
            <a:ext cx="4383600" cy="458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 1">
  <p:cSld name="TITLE_ONLY_1">
    <p:spTree>
      <p:nvGrpSpPr>
        <p:cNvPr id="1" name="Shape 1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" name="Google Shape;115;p20"/>
          <p:cNvSpPr/>
          <p:nvPr/>
        </p:nvSpPr>
        <p:spPr>
          <a:xfrm rot="-148">
            <a:off x="608055" y="-1361802"/>
            <a:ext cx="7928052" cy="7867159"/>
          </a:xfrm>
          <a:custGeom>
            <a:avLst/>
            <a:gdLst/>
            <a:ahLst/>
            <a:cxnLst/>
            <a:rect l="l" t="t" r="r" b="b"/>
            <a:pathLst>
              <a:path w="136838" h="135787" extrusionOk="0">
                <a:moveTo>
                  <a:pt x="136837" y="67886"/>
                </a:moveTo>
                <a:cubicBezTo>
                  <a:pt x="136837" y="105379"/>
                  <a:pt x="106209" y="135787"/>
                  <a:pt x="68419" y="135787"/>
                </a:cubicBezTo>
                <a:cubicBezTo>
                  <a:pt x="30628" y="135787"/>
                  <a:pt x="0" y="105379"/>
                  <a:pt x="0" y="67886"/>
                </a:cubicBezTo>
                <a:cubicBezTo>
                  <a:pt x="0" y="30393"/>
                  <a:pt x="30628" y="0"/>
                  <a:pt x="68419" y="0"/>
                </a:cubicBezTo>
                <a:cubicBezTo>
                  <a:pt x="106209" y="0"/>
                  <a:pt x="136837" y="30393"/>
                  <a:pt x="136837" y="67886"/>
                </a:cubicBezTo>
                <a:close/>
              </a:path>
            </a:pathLst>
          </a:custGeom>
          <a:solidFill>
            <a:srgbClr val="4982A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6" name="Google Shape;116;p20"/>
          <p:cNvSpPr txBox="1">
            <a:spLocks noGrp="1"/>
          </p:cNvSpPr>
          <p:nvPr>
            <p:ph type="title"/>
          </p:nvPr>
        </p:nvSpPr>
        <p:spPr>
          <a:xfrm>
            <a:off x="720000" y="445025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>
                <a:solidFill>
                  <a:schemeClr val="lt1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 2">
  <p:cSld name="TITLE_ONLY_1_1">
    <p:spTree>
      <p:nvGrpSpPr>
        <p:cNvPr id="1" name="Shape 1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" name="Google Shape;118;p21"/>
          <p:cNvSpPr/>
          <p:nvPr/>
        </p:nvSpPr>
        <p:spPr>
          <a:xfrm rot="-148">
            <a:off x="608055" y="-1361802"/>
            <a:ext cx="7928052" cy="7867159"/>
          </a:xfrm>
          <a:custGeom>
            <a:avLst/>
            <a:gdLst/>
            <a:ahLst/>
            <a:cxnLst/>
            <a:rect l="l" t="t" r="r" b="b"/>
            <a:pathLst>
              <a:path w="136838" h="135787" extrusionOk="0">
                <a:moveTo>
                  <a:pt x="136837" y="67886"/>
                </a:moveTo>
                <a:cubicBezTo>
                  <a:pt x="136837" y="105379"/>
                  <a:pt x="106209" y="135787"/>
                  <a:pt x="68419" y="135787"/>
                </a:cubicBezTo>
                <a:cubicBezTo>
                  <a:pt x="30628" y="135787"/>
                  <a:pt x="0" y="105379"/>
                  <a:pt x="0" y="67886"/>
                </a:cubicBezTo>
                <a:cubicBezTo>
                  <a:pt x="0" y="30393"/>
                  <a:pt x="30628" y="0"/>
                  <a:pt x="68419" y="0"/>
                </a:cubicBezTo>
                <a:cubicBezTo>
                  <a:pt x="106209" y="0"/>
                  <a:pt x="136837" y="30393"/>
                  <a:pt x="136837" y="67886"/>
                </a:cubicBezTo>
                <a:close/>
              </a:path>
            </a:pathLst>
          </a:custGeom>
          <a:solidFill>
            <a:srgbClr val="4982A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9" name="Google Shape;119;p21"/>
          <p:cNvSpPr txBox="1">
            <a:spLocks noGrp="1"/>
          </p:cNvSpPr>
          <p:nvPr>
            <p:ph type="title"/>
          </p:nvPr>
        </p:nvSpPr>
        <p:spPr>
          <a:xfrm>
            <a:off x="720000" y="445025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>
                <a:solidFill>
                  <a:schemeClr val="lt1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Numbers and text">
  <p:cSld name="BLANK_1_1_1_1_1_1">
    <p:spTree>
      <p:nvGrpSpPr>
        <p:cNvPr id="1" name="Shape 1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" name="Google Shape;121;p22"/>
          <p:cNvSpPr/>
          <p:nvPr/>
        </p:nvSpPr>
        <p:spPr>
          <a:xfrm rot="-148">
            <a:off x="608055" y="-1361802"/>
            <a:ext cx="7928052" cy="7867159"/>
          </a:xfrm>
          <a:custGeom>
            <a:avLst/>
            <a:gdLst/>
            <a:ahLst/>
            <a:cxnLst/>
            <a:rect l="l" t="t" r="r" b="b"/>
            <a:pathLst>
              <a:path w="136838" h="135787" extrusionOk="0">
                <a:moveTo>
                  <a:pt x="136837" y="67886"/>
                </a:moveTo>
                <a:cubicBezTo>
                  <a:pt x="136837" y="105379"/>
                  <a:pt x="106209" y="135787"/>
                  <a:pt x="68419" y="135787"/>
                </a:cubicBezTo>
                <a:cubicBezTo>
                  <a:pt x="30628" y="135787"/>
                  <a:pt x="0" y="105379"/>
                  <a:pt x="0" y="67886"/>
                </a:cubicBezTo>
                <a:cubicBezTo>
                  <a:pt x="0" y="30393"/>
                  <a:pt x="30628" y="0"/>
                  <a:pt x="68419" y="0"/>
                </a:cubicBezTo>
                <a:cubicBezTo>
                  <a:pt x="106209" y="0"/>
                  <a:pt x="136837" y="30393"/>
                  <a:pt x="136837" y="67886"/>
                </a:cubicBezTo>
                <a:close/>
              </a:path>
            </a:pathLst>
          </a:custGeom>
          <a:solidFill>
            <a:srgbClr val="4982A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2" name="Google Shape;122;p22"/>
          <p:cNvSpPr txBox="1">
            <a:spLocks noGrp="1"/>
          </p:cNvSpPr>
          <p:nvPr>
            <p:ph type="title" hasCustomPrompt="1"/>
          </p:nvPr>
        </p:nvSpPr>
        <p:spPr>
          <a:xfrm>
            <a:off x="2676450" y="537500"/>
            <a:ext cx="3791100" cy="828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50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9pPr>
          </a:lstStyle>
          <a:p>
            <a:r>
              <a:t>xx%</a:t>
            </a:r>
          </a:p>
        </p:txBody>
      </p:sp>
      <p:sp>
        <p:nvSpPr>
          <p:cNvPr id="123" name="Google Shape;123;p22"/>
          <p:cNvSpPr txBox="1">
            <a:spLocks noGrp="1"/>
          </p:cNvSpPr>
          <p:nvPr>
            <p:ph type="subTitle" idx="1"/>
          </p:nvPr>
        </p:nvSpPr>
        <p:spPr>
          <a:xfrm>
            <a:off x="2676450" y="1415400"/>
            <a:ext cx="3791100" cy="445200"/>
          </a:xfrm>
          <a:prstGeom prst="rect">
            <a:avLst/>
          </a:prstGeom>
          <a:solidFill>
            <a:schemeClr val="accent2"/>
          </a:solidFill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24" name="Google Shape;124;p22"/>
          <p:cNvSpPr txBox="1">
            <a:spLocks noGrp="1"/>
          </p:cNvSpPr>
          <p:nvPr>
            <p:ph type="title" idx="2" hasCustomPrompt="1"/>
          </p:nvPr>
        </p:nvSpPr>
        <p:spPr>
          <a:xfrm>
            <a:off x="2676450" y="1910199"/>
            <a:ext cx="3791100" cy="828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50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9pPr>
          </a:lstStyle>
          <a:p>
            <a:r>
              <a:t>xx%</a:t>
            </a:r>
          </a:p>
        </p:txBody>
      </p:sp>
      <p:sp>
        <p:nvSpPr>
          <p:cNvPr id="125" name="Google Shape;125;p22"/>
          <p:cNvSpPr txBox="1">
            <a:spLocks noGrp="1"/>
          </p:cNvSpPr>
          <p:nvPr>
            <p:ph type="subTitle" idx="3"/>
          </p:nvPr>
        </p:nvSpPr>
        <p:spPr>
          <a:xfrm>
            <a:off x="2676450" y="2788099"/>
            <a:ext cx="3791100" cy="445200"/>
          </a:xfrm>
          <a:prstGeom prst="rect">
            <a:avLst/>
          </a:prstGeom>
          <a:solidFill>
            <a:schemeClr val="accent2"/>
          </a:solidFill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26" name="Google Shape;126;p22"/>
          <p:cNvSpPr txBox="1">
            <a:spLocks noGrp="1"/>
          </p:cNvSpPr>
          <p:nvPr>
            <p:ph type="title" idx="4" hasCustomPrompt="1"/>
          </p:nvPr>
        </p:nvSpPr>
        <p:spPr>
          <a:xfrm>
            <a:off x="2676450" y="3282898"/>
            <a:ext cx="3791100" cy="828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50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9pPr>
          </a:lstStyle>
          <a:p>
            <a:r>
              <a:t>xx%</a:t>
            </a:r>
          </a:p>
        </p:txBody>
      </p:sp>
      <p:sp>
        <p:nvSpPr>
          <p:cNvPr id="127" name="Google Shape;127;p22"/>
          <p:cNvSpPr txBox="1">
            <a:spLocks noGrp="1"/>
          </p:cNvSpPr>
          <p:nvPr>
            <p:ph type="subTitle" idx="5"/>
          </p:nvPr>
        </p:nvSpPr>
        <p:spPr>
          <a:xfrm>
            <a:off x="2676450" y="4160799"/>
            <a:ext cx="3791100" cy="445200"/>
          </a:xfrm>
          <a:prstGeom prst="rect">
            <a:avLst/>
          </a:prstGeom>
          <a:solidFill>
            <a:schemeClr val="accent2"/>
          </a:solidFill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ackground">
  <p:cSld name="BLANK_1_1_1_1_1_1_1">
    <p:spTree>
      <p:nvGrpSpPr>
        <p:cNvPr id="1" name="Shape 1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" name="Google Shape;134;p24"/>
          <p:cNvSpPr/>
          <p:nvPr/>
        </p:nvSpPr>
        <p:spPr>
          <a:xfrm rot="-148">
            <a:off x="608055" y="-1361802"/>
            <a:ext cx="7928052" cy="7867159"/>
          </a:xfrm>
          <a:custGeom>
            <a:avLst/>
            <a:gdLst/>
            <a:ahLst/>
            <a:cxnLst/>
            <a:rect l="l" t="t" r="r" b="b"/>
            <a:pathLst>
              <a:path w="136838" h="135787" extrusionOk="0">
                <a:moveTo>
                  <a:pt x="136837" y="67886"/>
                </a:moveTo>
                <a:cubicBezTo>
                  <a:pt x="136837" y="105379"/>
                  <a:pt x="106209" y="135787"/>
                  <a:pt x="68419" y="135787"/>
                </a:cubicBezTo>
                <a:cubicBezTo>
                  <a:pt x="30628" y="135787"/>
                  <a:pt x="0" y="105379"/>
                  <a:pt x="0" y="67886"/>
                </a:cubicBezTo>
                <a:cubicBezTo>
                  <a:pt x="0" y="30393"/>
                  <a:pt x="30628" y="0"/>
                  <a:pt x="68419" y="0"/>
                </a:cubicBezTo>
                <a:cubicBezTo>
                  <a:pt x="106209" y="0"/>
                  <a:pt x="136837" y="30393"/>
                  <a:pt x="136837" y="67886"/>
                </a:cubicBezTo>
                <a:close/>
              </a:path>
            </a:pathLst>
          </a:custGeom>
          <a:solidFill>
            <a:srgbClr val="4982A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ackground 1">
  <p:cSld name="BLANK_1_1_1_1_1_1_1_1">
    <p:spTree>
      <p:nvGrpSpPr>
        <p:cNvPr id="1" name="Shape 1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6" name="Google Shape;136;p25"/>
          <p:cNvSpPr/>
          <p:nvPr/>
        </p:nvSpPr>
        <p:spPr>
          <a:xfrm rot="-6603425">
            <a:off x="-1507215" y="-1662552"/>
            <a:ext cx="8804832" cy="8737408"/>
          </a:xfrm>
          <a:custGeom>
            <a:avLst/>
            <a:gdLst/>
            <a:ahLst/>
            <a:cxnLst/>
            <a:rect l="l" t="t" r="r" b="b"/>
            <a:pathLst>
              <a:path w="136838" h="135787" extrusionOk="0">
                <a:moveTo>
                  <a:pt x="136837" y="67886"/>
                </a:moveTo>
                <a:cubicBezTo>
                  <a:pt x="136837" y="105379"/>
                  <a:pt x="106209" y="135787"/>
                  <a:pt x="68419" y="135787"/>
                </a:cubicBezTo>
                <a:cubicBezTo>
                  <a:pt x="30628" y="135787"/>
                  <a:pt x="0" y="105379"/>
                  <a:pt x="0" y="67886"/>
                </a:cubicBezTo>
                <a:cubicBezTo>
                  <a:pt x="0" y="30393"/>
                  <a:pt x="30628" y="0"/>
                  <a:pt x="68419" y="0"/>
                </a:cubicBezTo>
                <a:cubicBezTo>
                  <a:pt x="106209" y="0"/>
                  <a:pt x="136837" y="30393"/>
                  <a:pt x="136837" y="67886"/>
                </a:cubicBezTo>
                <a:close/>
              </a:path>
            </a:pathLst>
          </a:custGeom>
          <a:solidFill>
            <a:srgbClr val="4982A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137" name="Google Shape;137;p25"/>
          <p:cNvGrpSpPr/>
          <p:nvPr/>
        </p:nvGrpSpPr>
        <p:grpSpPr>
          <a:xfrm>
            <a:off x="3062244" y="-1611812"/>
            <a:ext cx="4741906" cy="7814558"/>
            <a:chOff x="2833644" y="-1535612"/>
            <a:chExt cx="4741906" cy="7814558"/>
          </a:xfrm>
        </p:grpSpPr>
        <p:sp>
          <p:nvSpPr>
            <p:cNvPr id="138" name="Google Shape;138;p25"/>
            <p:cNvSpPr/>
            <p:nvPr/>
          </p:nvSpPr>
          <p:spPr>
            <a:xfrm rot="8388146">
              <a:off x="3188501" y="-245086"/>
              <a:ext cx="1497969" cy="1149601"/>
            </a:xfrm>
            <a:custGeom>
              <a:avLst/>
              <a:gdLst/>
              <a:ahLst/>
              <a:cxnLst/>
              <a:rect l="l" t="t" r="r" b="b"/>
              <a:pathLst>
                <a:path w="28434" h="21819" extrusionOk="0">
                  <a:moveTo>
                    <a:pt x="1" y="408"/>
                  </a:moveTo>
                  <a:lnTo>
                    <a:pt x="1" y="564"/>
                  </a:lnTo>
                  <a:lnTo>
                    <a:pt x="28011" y="21819"/>
                  </a:lnTo>
                  <a:lnTo>
                    <a:pt x="28167" y="21772"/>
                  </a:lnTo>
                  <a:cubicBezTo>
                    <a:pt x="28434" y="21427"/>
                    <a:pt x="28371" y="20941"/>
                    <a:pt x="28026" y="20690"/>
                  </a:cubicBezTo>
                  <a:lnTo>
                    <a:pt x="1098" y="267"/>
                  </a:lnTo>
                  <a:cubicBezTo>
                    <a:pt x="753" y="0"/>
                    <a:pt x="267" y="63"/>
                    <a:pt x="1" y="408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9" name="Google Shape;139;p25"/>
            <p:cNvSpPr/>
            <p:nvPr/>
          </p:nvSpPr>
          <p:spPr>
            <a:xfrm rot="8388146">
              <a:off x="3149095" y="-369653"/>
              <a:ext cx="1525259" cy="1252026"/>
            </a:xfrm>
            <a:custGeom>
              <a:avLst/>
              <a:gdLst/>
              <a:ahLst/>
              <a:cxnLst/>
              <a:rect l="l" t="t" r="r" b="b"/>
              <a:pathLst>
                <a:path w="28952" h="23763" extrusionOk="0">
                  <a:moveTo>
                    <a:pt x="1" y="7916"/>
                  </a:moveTo>
                  <a:lnTo>
                    <a:pt x="20910" y="23763"/>
                  </a:lnTo>
                  <a:lnTo>
                    <a:pt x="28951" y="21365"/>
                  </a:lnTo>
                  <a:lnTo>
                    <a:pt x="785" y="1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0" name="Google Shape;140;p25"/>
            <p:cNvSpPr/>
            <p:nvPr/>
          </p:nvSpPr>
          <p:spPr>
            <a:xfrm rot="8388146">
              <a:off x="3231458" y="-331105"/>
              <a:ext cx="1374956" cy="1107556"/>
            </a:xfrm>
            <a:custGeom>
              <a:avLst/>
              <a:gdLst/>
              <a:ahLst/>
              <a:cxnLst/>
              <a:rect l="l" t="t" r="r" b="b"/>
              <a:pathLst>
                <a:path w="26099" h="21021" extrusionOk="0">
                  <a:moveTo>
                    <a:pt x="1" y="5706"/>
                  </a:moveTo>
                  <a:lnTo>
                    <a:pt x="20174" y="21020"/>
                  </a:lnTo>
                  <a:lnTo>
                    <a:pt x="26099" y="19233"/>
                  </a:lnTo>
                  <a:lnTo>
                    <a:pt x="722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1" name="Google Shape;141;p25"/>
            <p:cNvSpPr/>
            <p:nvPr/>
          </p:nvSpPr>
          <p:spPr>
            <a:xfrm rot="8388146">
              <a:off x="3241595" y="-320730"/>
              <a:ext cx="1356781" cy="1089378"/>
            </a:xfrm>
            <a:custGeom>
              <a:avLst/>
              <a:gdLst/>
              <a:ahLst/>
              <a:cxnLst/>
              <a:rect l="l" t="t" r="r" b="b"/>
              <a:pathLst>
                <a:path w="25754" h="20676" extrusionOk="0">
                  <a:moveTo>
                    <a:pt x="25753" y="18967"/>
                  </a:moveTo>
                  <a:lnTo>
                    <a:pt x="737" y="1"/>
                  </a:lnTo>
                  <a:lnTo>
                    <a:pt x="0" y="5471"/>
                  </a:lnTo>
                  <a:lnTo>
                    <a:pt x="20064" y="20675"/>
                  </a:lnTo>
                  <a:close/>
                </a:path>
              </a:pathLst>
            </a:custGeom>
            <a:solidFill>
              <a:srgbClr val="2B3F4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2" name="Google Shape;142;p25"/>
            <p:cNvSpPr/>
            <p:nvPr/>
          </p:nvSpPr>
          <p:spPr>
            <a:xfrm rot="8388146">
              <a:off x="3122755" y="-1196618"/>
              <a:ext cx="1591270" cy="1478321"/>
            </a:xfrm>
            <a:custGeom>
              <a:avLst/>
              <a:gdLst/>
              <a:ahLst/>
              <a:cxnLst/>
              <a:rect l="l" t="t" r="r" b="b"/>
              <a:pathLst>
                <a:path w="30205" h="28058" extrusionOk="0">
                  <a:moveTo>
                    <a:pt x="30205" y="15801"/>
                  </a:moveTo>
                  <a:lnTo>
                    <a:pt x="21208" y="27494"/>
                  </a:lnTo>
                  <a:cubicBezTo>
                    <a:pt x="20832" y="27964"/>
                    <a:pt x="20142" y="28058"/>
                    <a:pt x="19672" y="27697"/>
                  </a:cubicBezTo>
                  <a:lnTo>
                    <a:pt x="565" y="13214"/>
                  </a:lnTo>
                  <a:cubicBezTo>
                    <a:pt x="95" y="12854"/>
                    <a:pt x="1" y="12164"/>
                    <a:pt x="361" y="11694"/>
                  </a:cubicBezTo>
                  <a:lnTo>
                    <a:pt x="9358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3" name="Google Shape;143;p25"/>
            <p:cNvSpPr/>
            <p:nvPr/>
          </p:nvSpPr>
          <p:spPr>
            <a:xfrm rot="8388146">
              <a:off x="3349225" y="-197960"/>
              <a:ext cx="70226" cy="67757"/>
            </a:xfrm>
            <a:custGeom>
              <a:avLst/>
              <a:gdLst/>
              <a:ahLst/>
              <a:cxnLst/>
              <a:rect l="l" t="t" r="r" b="b"/>
              <a:pathLst>
                <a:path w="1333" h="1286" extrusionOk="0">
                  <a:moveTo>
                    <a:pt x="627" y="63"/>
                  </a:moveTo>
                  <a:lnTo>
                    <a:pt x="1254" y="533"/>
                  </a:lnTo>
                  <a:cubicBezTo>
                    <a:pt x="1317" y="580"/>
                    <a:pt x="1332" y="690"/>
                    <a:pt x="1285" y="753"/>
                  </a:cubicBezTo>
                  <a:lnTo>
                    <a:pt x="925" y="1207"/>
                  </a:lnTo>
                  <a:cubicBezTo>
                    <a:pt x="878" y="1286"/>
                    <a:pt x="784" y="1286"/>
                    <a:pt x="706" y="1239"/>
                  </a:cubicBezTo>
                  <a:lnTo>
                    <a:pt x="94" y="768"/>
                  </a:lnTo>
                  <a:cubicBezTo>
                    <a:pt x="16" y="721"/>
                    <a:pt x="0" y="612"/>
                    <a:pt x="63" y="549"/>
                  </a:cubicBezTo>
                  <a:lnTo>
                    <a:pt x="408" y="94"/>
                  </a:lnTo>
                  <a:cubicBezTo>
                    <a:pt x="470" y="16"/>
                    <a:pt x="564" y="0"/>
                    <a:pt x="627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4" name="Google Shape;144;p25"/>
            <p:cNvSpPr/>
            <p:nvPr/>
          </p:nvSpPr>
          <p:spPr>
            <a:xfrm rot="8388146">
              <a:off x="3342048" y="-268365"/>
              <a:ext cx="78497" cy="78505"/>
            </a:xfrm>
            <a:custGeom>
              <a:avLst/>
              <a:gdLst/>
              <a:ahLst/>
              <a:cxnLst/>
              <a:rect l="l" t="t" r="r" b="b"/>
              <a:pathLst>
                <a:path w="1490" h="1490" extrusionOk="0">
                  <a:moveTo>
                    <a:pt x="831" y="78"/>
                  </a:moveTo>
                  <a:lnTo>
                    <a:pt x="1380" y="502"/>
                  </a:lnTo>
                  <a:cubicBezTo>
                    <a:pt x="1474" y="564"/>
                    <a:pt x="1489" y="690"/>
                    <a:pt x="1427" y="768"/>
                  </a:cubicBezTo>
                  <a:lnTo>
                    <a:pt x="941" y="1395"/>
                  </a:lnTo>
                  <a:cubicBezTo>
                    <a:pt x="878" y="1473"/>
                    <a:pt x="753" y="1489"/>
                    <a:pt x="674" y="1426"/>
                  </a:cubicBezTo>
                  <a:lnTo>
                    <a:pt x="110" y="1003"/>
                  </a:lnTo>
                  <a:cubicBezTo>
                    <a:pt x="16" y="941"/>
                    <a:pt x="0" y="815"/>
                    <a:pt x="79" y="721"/>
                  </a:cubicBezTo>
                  <a:lnTo>
                    <a:pt x="549" y="110"/>
                  </a:lnTo>
                  <a:cubicBezTo>
                    <a:pt x="612" y="31"/>
                    <a:pt x="737" y="0"/>
                    <a:pt x="831" y="78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5" name="Google Shape;145;p25"/>
            <p:cNvSpPr/>
            <p:nvPr/>
          </p:nvSpPr>
          <p:spPr>
            <a:xfrm rot="8388146">
              <a:off x="3338883" y="-341028"/>
              <a:ext cx="77706" cy="78505"/>
            </a:xfrm>
            <a:custGeom>
              <a:avLst/>
              <a:gdLst/>
              <a:ahLst/>
              <a:cxnLst/>
              <a:rect l="l" t="t" r="r" b="b"/>
              <a:pathLst>
                <a:path w="1475" h="1490" extrusionOk="0">
                  <a:moveTo>
                    <a:pt x="816" y="63"/>
                  </a:moveTo>
                  <a:lnTo>
                    <a:pt x="1380" y="486"/>
                  </a:lnTo>
                  <a:cubicBezTo>
                    <a:pt x="1458" y="549"/>
                    <a:pt x="1474" y="674"/>
                    <a:pt x="1411" y="768"/>
                  </a:cubicBezTo>
                  <a:lnTo>
                    <a:pt x="941" y="1380"/>
                  </a:lnTo>
                  <a:cubicBezTo>
                    <a:pt x="878" y="1474"/>
                    <a:pt x="753" y="1489"/>
                    <a:pt x="659" y="1411"/>
                  </a:cubicBezTo>
                  <a:lnTo>
                    <a:pt x="95" y="988"/>
                  </a:lnTo>
                  <a:cubicBezTo>
                    <a:pt x="16" y="925"/>
                    <a:pt x="1" y="800"/>
                    <a:pt x="63" y="721"/>
                  </a:cubicBezTo>
                  <a:lnTo>
                    <a:pt x="534" y="94"/>
                  </a:lnTo>
                  <a:cubicBezTo>
                    <a:pt x="612" y="16"/>
                    <a:pt x="737" y="0"/>
                    <a:pt x="816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6" name="Google Shape;146;p25"/>
            <p:cNvSpPr/>
            <p:nvPr/>
          </p:nvSpPr>
          <p:spPr>
            <a:xfrm rot="8388146">
              <a:off x="3335471" y="-413047"/>
              <a:ext cx="78497" cy="78505"/>
            </a:xfrm>
            <a:custGeom>
              <a:avLst/>
              <a:gdLst/>
              <a:ahLst/>
              <a:cxnLst/>
              <a:rect l="l" t="t" r="r" b="b"/>
              <a:pathLst>
                <a:path w="1490" h="1490" extrusionOk="0">
                  <a:moveTo>
                    <a:pt x="831" y="79"/>
                  </a:moveTo>
                  <a:lnTo>
                    <a:pt x="1380" y="502"/>
                  </a:lnTo>
                  <a:cubicBezTo>
                    <a:pt x="1474" y="565"/>
                    <a:pt x="1489" y="690"/>
                    <a:pt x="1427" y="769"/>
                  </a:cubicBezTo>
                  <a:lnTo>
                    <a:pt x="941" y="1396"/>
                  </a:lnTo>
                  <a:cubicBezTo>
                    <a:pt x="878" y="1474"/>
                    <a:pt x="753" y="1490"/>
                    <a:pt x="674" y="1427"/>
                  </a:cubicBezTo>
                  <a:lnTo>
                    <a:pt x="110" y="1004"/>
                  </a:lnTo>
                  <a:cubicBezTo>
                    <a:pt x="16" y="941"/>
                    <a:pt x="0" y="816"/>
                    <a:pt x="79" y="722"/>
                  </a:cubicBezTo>
                  <a:lnTo>
                    <a:pt x="549" y="110"/>
                  </a:lnTo>
                  <a:cubicBezTo>
                    <a:pt x="612" y="16"/>
                    <a:pt x="737" y="1"/>
                    <a:pt x="831" y="7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7" name="Google Shape;147;p25"/>
            <p:cNvSpPr/>
            <p:nvPr/>
          </p:nvSpPr>
          <p:spPr>
            <a:xfrm rot="8388146">
              <a:off x="3332336" y="-485773"/>
              <a:ext cx="77654" cy="78558"/>
            </a:xfrm>
            <a:custGeom>
              <a:avLst/>
              <a:gdLst/>
              <a:ahLst/>
              <a:cxnLst/>
              <a:rect l="l" t="t" r="r" b="b"/>
              <a:pathLst>
                <a:path w="1474" h="1491" extrusionOk="0">
                  <a:moveTo>
                    <a:pt x="816" y="64"/>
                  </a:moveTo>
                  <a:lnTo>
                    <a:pt x="1380" y="487"/>
                  </a:lnTo>
                  <a:cubicBezTo>
                    <a:pt x="1458" y="550"/>
                    <a:pt x="1474" y="675"/>
                    <a:pt x="1411" y="769"/>
                  </a:cubicBezTo>
                  <a:lnTo>
                    <a:pt x="941" y="1380"/>
                  </a:lnTo>
                  <a:cubicBezTo>
                    <a:pt x="878" y="1474"/>
                    <a:pt x="753" y="1490"/>
                    <a:pt x="659" y="1412"/>
                  </a:cubicBezTo>
                  <a:lnTo>
                    <a:pt x="110" y="988"/>
                  </a:lnTo>
                  <a:cubicBezTo>
                    <a:pt x="16" y="926"/>
                    <a:pt x="1" y="800"/>
                    <a:pt x="63" y="722"/>
                  </a:cubicBezTo>
                  <a:lnTo>
                    <a:pt x="549" y="95"/>
                  </a:lnTo>
                  <a:cubicBezTo>
                    <a:pt x="612" y="17"/>
                    <a:pt x="737" y="1"/>
                    <a:pt x="816" y="64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8" name="Google Shape;148;p25"/>
            <p:cNvSpPr/>
            <p:nvPr/>
          </p:nvSpPr>
          <p:spPr>
            <a:xfrm rot="8388146">
              <a:off x="3328861" y="-557769"/>
              <a:ext cx="78497" cy="78505"/>
            </a:xfrm>
            <a:custGeom>
              <a:avLst/>
              <a:gdLst/>
              <a:ahLst/>
              <a:cxnLst/>
              <a:rect l="l" t="t" r="r" b="b"/>
              <a:pathLst>
                <a:path w="1490" h="1490" extrusionOk="0">
                  <a:moveTo>
                    <a:pt x="831" y="63"/>
                  </a:moveTo>
                  <a:lnTo>
                    <a:pt x="1379" y="502"/>
                  </a:lnTo>
                  <a:cubicBezTo>
                    <a:pt x="1473" y="565"/>
                    <a:pt x="1489" y="690"/>
                    <a:pt x="1426" y="769"/>
                  </a:cubicBezTo>
                  <a:lnTo>
                    <a:pt x="941" y="1396"/>
                  </a:lnTo>
                  <a:cubicBezTo>
                    <a:pt x="878" y="1474"/>
                    <a:pt x="752" y="1490"/>
                    <a:pt x="674" y="1427"/>
                  </a:cubicBezTo>
                  <a:lnTo>
                    <a:pt x="110" y="1004"/>
                  </a:lnTo>
                  <a:cubicBezTo>
                    <a:pt x="31" y="925"/>
                    <a:pt x="0" y="816"/>
                    <a:pt x="78" y="722"/>
                  </a:cubicBezTo>
                  <a:lnTo>
                    <a:pt x="549" y="110"/>
                  </a:lnTo>
                  <a:cubicBezTo>
                    <a:pt x="611" y="16"/>
                    <a:pt x="737" y="1"/>
                    <a:pt x="831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9" name="Google Shape;149;p25"/>
            <p:cNvSpPr/>
            <p:nvPr/>
          </p:nvSpPr>
          <p:spPr>
            <a:xfrm rot="8388146">
              <a:off x="3420757" y="-202055"/>
              <a:ext cx="70226" cy="68600"/>
            </a:xfrm>
            <a:custGeom>
              <a:avLst/>
              <a:gdLst/>
              <a:ahLst/>
              <a:cxnLst/>
              <a:rect l="l" t="t" r="r" b="b"/>
              <a:pathLst>
                <a:path w="1333" h="1302" extrusionOk="0">
                  <a:moveTo>
                    <a:pt x="628" y="63"/>
                  </a:moveTo>
                  <a:lnTo>
                    <a:pt x="1239" y="533"/>
                  </a:lnTo>
                  <a:cubicBezTo>
                    <a:pt x="1317" y="580"/>
                    <a:pt x="1333" y="690"/>
                    <a:pt x="1270" y="753"/>
                  </a:cubicBezTo>
                  <a:lnTo>
                    <a:pt x="925" y="1207"/>
                  </a:lnTo>
                  <a:cubicBezTo>
                    <a:pt x="863" y="1286"/>
                    <a:pt x="769" y="1302"/>
                    <a:pt x="690" y="1239"/>
                  </a:cubicBezTo>
                  <a:lnTo>
                    <a:pt x="79" y="769"/>
                  </a:lnTo>
                  <a:cubicBezTo>
                    <a:pt x="1" y="722"/>
                    <a:pt x="1" y="612"/>
                    <a:pt x="48" y="549"/>
                  </a:cubicBezTo>
                  <a:lnTo>
                    <a:pt x="392" y="95"/>
                  </a:lnTo>
                  <a:cubicBezTo>
                    <a:pt x="455" y="16"/>
                    <a:pt x="549" y="1"/>
                    <a:pt x="628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0" name="Google Shape;150;p25"/>
            <p:cNvSpPr/>
            <p:nvPr/>
          </p:nvSpPr>
          <p:spPr>
            <a:xfrm rot="8388146">
              <a:off x="3421025" y="-293969"/>
              <a:ext cx="131337" cy="118179"/>
            </a:xfrm>
            <a:custGeom>
              <a:avLst/>
              <a:gdLst/>
              <a:ahLst/>
              <a:cxnLst/>
              <a:rect l="l" t="t" r="r" b="b"/>
              <a:pathLst>
                <a:path w="2493" h="2243" extrusionOk="0">
                  <a:moveTo>
                    <a:pt x="831" y="64"/>
                  </a:moveTo>
                  <a:lnTo>
                    <a:pt x="2383" y="1239"/>
                  </a:lnTo>
                  <a:cubicBezTo>
                    <a:pt x="2477" y="1318"/>
                    <a:pt x="2492" y="1443"/>
                    <a:pt x="2414" y="1537"/>
                  </a:cubicBezTo>
                  <a:lnTo>
                    <a:pt x="1959" y="2133"/>
                  </a:lnTo>
                  <a:cubicBezTo>
                    <a:pt x="1897" y="2227"/>
                    <a:pt x="1756" y="2242"/>
                    <a:pt x="1662" y="2180"/>
                  </a:cubicBezTo>
                  <a:lnTo>
                    <a:pt x="110" y="1004"/>
                  </a:lnTo>
                  <a:cubicBezTo>
                    <a:pt x="31" y="926"/>
                    <a:pt x="0" y="800"/>
                    <a:pt x="78" y="706"/>
                  </a:cubicBezTo>
                  <a:lnTo>
                    <a:pt x="533" y="111"/>
                  </a:lnTo>
                  <a:cubicBezTo>
                    <a:pt x="611" y="17"/>
                    <a:pt x="737" y="1"/>
                    <a:pt x="831" y="64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1" name="Google Shape;151;p25"/>
            <p:cNvSpPr/>
            <p:nvPr/>
          </p:nvSpPr>
          <p:spPr>
            <a:xfrm rot="8388146">
              <a:off x="3413208" y="-351337"/>
              <a:ext cx="93353" cy="90044"/>
            </a:xfrm>
            <a:custGeom>
              <a:avLst/>
              <a:gdLst/>
              <a:ahLst/>
              <a:cxnLst/>
              <a:rect l="l" t="t" r="r" b="b"/>
              <a:pathLst>
                <a:path w="1772" h="1709" extrusionOk="0">
                  <a:moveTo>
                    <a:pt x="831" y="63"/>
                  </a:moveTo>
                  <a:lnTo>
                    <a:pt x="1662" y="705"/>
                  </a:lnTo>
                  <a:cubicBezTo>
                    <a:pt x="1756" y="768"/>
                    <a:pt x="1772" y="909"/>
                    <a:pt x="1709" y="1003"/>
                  </a:cubicBezTo>
                  <a:lnTo>
                    <a:pt x="1255" y="1599"/>
                  </a:lnTo>
                  <a:cubicBezTo>
                    <a:pt x="1176" y="1677"/>
                    <a:pt x="1051" y="1709"/>
                    <a:pt x="957" y="1630"/>
                  </a:cubicBezTo>
                  <a:lnTo>
                    <a:pt x="110" y="1003"/>
                  </a:lnTo>
                  <a:cubicBezTo>
                    <a:pt x="32" y="925"/>
                    <a:pt x="1" y="799"/>
                    <a:pt x="79" y="705"/>
                  </a:cubicBezTo>
                  <a:lnTo>
                    <a:pt x="534" y="110"/>
                  </a:lnTo>
                  <a:cubicBezTo>
                    <a:pt x="612" y="16"/>
                    <a:pt x="737" y="0"/>
                    <a:pt x="831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2" name="Google Shape;152;p25"/>
            <p:cNvSpPr/>
            <p:nvPr/>
          </p:nvSpPr>
          <p:spPr>
            <a:xfrm rot="8388146">
              <a:off x="3415330" y="-441147"/>
              <a:ext cx="137132" cy="123132"/>
            </a:xfrm>
            <a:custGeom>
              <a:avLst/>
              <a:gdLst/>
              <a:ahLst/>
              <a:cxnLst/>
              <a:rect l="l" t="t" r="r" b="b"/>
              <a:pathLst>
                <a:path w="2603" h="2337" extrusionOk="0">
                  <a:moveTo>
                    <a:pt x="815" y="63"/>
                  </a:moveTo>
                  <a:lnTo>
                    <a:pt x="2492" y="1333"/>
                  </a:lnTo>
                  <a:cubicBezTo>
                    <a:pt x="2586" y="1411"/>
                    <a:pt x="2602" y="1537"/>
                    <a:pt x="2524" y="1631"/>
                  </a:cubicBezTo>
                  <a:lnTo>
                    <a:pt x="2069" y="2226"/>
                  </a:lnTo>
                  <a:cubicBezTo>
                    <a:pt x="2006" y="2320"/>
                    <a:pt x="1865" y="2336"/>
                    <a:pt x="1771" y="2273"/>
                  </a:cubicBezTo>
                  <a:lnTo>
                    <a:pt x="110" y="1004"/>
                  </a:lnTo>
                  <a:cubicBezTo>
                    <a:pt x="16" y="925"/>
                    <a:pt x="0" y="800"/>
                    <a:pt x="63" y="706"/>
                  </a:cubicBezTo>
                  <a:lnTo>
                    <a:pt x="517" y="110"/>
                  </a:lnTo>
                  <a:cubicBezTo>
                    <a:pt x="596" y="16"/>
                    <a:pt x="721" y="1"/>
                    <a:pt x="815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3" name="Google Shape;153;p25"/>
            <p:cNvSpPr/>
            <p:nvPr/>
          </p:nvSpPr>
          <p:spPr>
            <a:xfrm rot="8388146">
              <a:off x="3403983" y="-489357"/>
              <a:ext cx="78497" cy="78505"/>
            </a:xfrm>
            <a:custGeom>
              <a:avLst/>
              <a:gdLst/>
              <a:ahLst/>
              <a:cxnLst/>
              <a:rect l="l" t="t" r="r" b="b"/>
              <a:pathLst>
                <a:path w="1490" h="1490" extrusionOk="0">
                  <a:moveTo>
                    <a:pt x="815" y="63"/>
                  </a:moveTo>
                  <a:lnTo>
                    <a:pt x="1380" y="486"/>
                  </a:lnTo>
                  <a:cubicBezTo>
                    <a:pt x="1474" y="549"/>
                    <a:pt x="1489" y="674"/>
                    <a:pt x="1427" y="768"/>
                  </a:cubicBezTo>
                  <a:lnTo>
                    <a:pt x="941" y="1380"/>
                  </a:lnTo>
                  <a:cubicBezTo>
                    <a:pt x="878" y="1474"/>
                    <a:pt x="753" y="1489"/>
                    <a:pt x="674" y="1427"/>
                  </a:cubicBezTo>
                  <a:lnTo>
                    <a:pt x="110" y="988"/>
                  </a:lnTo>
                  <a:cubicBezTo>
                    <a:pt x="16" y="925"/>
                    <a:pt x="0" y="800"/>
                    <a:pt x="63" y="721"/>
                  </a:cubicBezTo>
                  <a:lnTo>
                    <a:pt x="549" y="94"/>
                  </a:lnTo>
                  <a:cubicBezTo>
                    <a:pt x="612" y="16"/>
                    <a:pt x="737" y="0"/>
                    <a:pt x="815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4" name="Google Shape;154;p25"/>
            <p:cNvSpPr/>
            <p:nvPr/>
          </p:nvSpPr>
          <p:spPr>
            <a:xfrm rot="8388146">
              <a:off x="3401409" y="-561393"/>
              <a:ext cx="77654" cy="78505"/>
            </a:xfrm>
            <a:custGeom>
              <a:avLst/>
              <a:gdLst/>
              <a:ahLst/>
              <a:cxnLst/>
              <a:rect l="l" t="t" r="r" b="b"/>
              <a:pathLst>
                <a:path w="1474" h="1490" extrusionOk="0">
                  <a:moveTo>
                    <a:pt x="816" y="79"/>
                  </a:moveTo>
                  <a:lnTo>
                    <a:pt x="1380" y="502"/>
                  </a:lnTo>
                  <a:cubicBezTo>
                    <a:pt x="1458" y="565"/>
                    <a:pt x="1474" y="690"/>
                    <a:pt x="1411" y="769"/>
                  </a:cubicBezTo>
                  <a:lnTo>
                    <a:pt x="941" y="1396"/>
                  </a:lnTo>
                  <a:cubicBezTo>
                    <a:pt x="878" y="1474"/>
                    <a:pt x="753" y="1490"/>
                    <a:pt x="659" y="1427"/>
                  </a:cubicBezTo>
                  <a:lnTo>
                    <a:pt x="95" y="1004"/>
                  </a:lnTo>
                  <a:cubicBezTo>
                    <a:pt x="16" y="941"/>
                    <a:pt x="1" y="816"/>
                    <a:pt x="63" y="722"/>
                  </a:cubicBezTo>
                  <a:lnTo>
                    <a:pt x="534" y="110"/>
                  </a:lnTo>
                  <a:cubicBezTo>
                    <a:pt x="596" y="16"/>
                    <a:pt x="722" y="1"/>
                    <a:pt x="816" y="7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5" name="Google Shape;155;p25"/>
            <p:cNvSpPr/>
            <p:nvPr/>
          </p:nvSpPr>
          <p:spPr>
            <a:xfrm rot="8388146">
              <a:off x="3492306" y="-204099"/>
              <a:ext cx="66116" cy="64437"/>
            </a:xfrm>
            <a:custGeom>
              <a:avLst/>
              <a:gdLst/>
              <a:ahLst/>
              <a:cxnLst/>
              <a:rect l="l" t="t" r="r" b="b"/>
              <a:pathLst>
                <a:path w="1255" h="1223" extrusionOk="0">
                  <a:moveTo>
                    <a:pt x="628" y="47"/>
                  </a:moveTo>
                  <a:lnTo>
                    <a:pt x="1161" y="455"/>
                  </a:lnTo>
                  <a:cubicBezTo>
                    <a:pt x="1239" y="502"/>
                    <a:pt x="1255" y="611"/>
                    <a:pt x="1192" y="674"/>
                  </a:cubicBezTo>
                  <a:lnTo>
                    <a:pt x="847" y="1129"/>
                  </a:lnTo>
                  <a:cubicBezTo>
                    <a:pt x="800" y="1207"/>
                    <a:pt x="690" y="1223"/>
                    <a:pt x="628" y="1160"/>
                  </a:cubicBezTo>
                  <a:lnTo>
                    <a:pt x="79" y="753"/>
                  </a:lnTo>
                  <a:cubicBezTo>
                    <a:pt x="16" y="706"/>
                    <a:pt x="1" y="596"/>
                    <a:pt x="63" y="533"/>
                  </a:cubicBezTo>
                  <a:lnTo>
                    <a:pt x="408" y="79"/>
                  </a:lnTo>
                  <a:cubicBezTo>
                    <a:pt x="455" y="0"/>
                    <a:pt x="565" y="0"/>
                    <a:pt x="628" y="47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6" name="Google Shape;156;p25"/>
            <p:cNvSpPr/>
            <p:nvPr/>
          </p:nvSpPr>
          <p:spPr>
            <a:xfrm rot="8388146">
              <a:off x="3560656" y="-207502"/>
              <a:ext cx="65326" cy="64490"/>
            </a:xfrm>
            <a:custGeom>
              <a:avLst/>
              <a:gdLst/>
              <a:ahLst/>
              <a:cxnLst/>
              <a:rect l="l" t="t" r="r" b="b"/>
              <a:pathLst>
                <a:path w="1240" h="1224" extrusionOk="0">
                  <a:moveTo>
                    <a:pt x="628" y="47"/>
                  </a:moveTo>
                  <a:lnTo>
                    <a:pt x="1161" y="455"/>
                  </a:lnTo>
                  <a:cubicBezTo>
                    <a:pt x="1224" y="518"/>
                    <a:pt x="1239" y="612"/>
                    <a:pt x="1192" y="690"/>
                  </a:cubicBezTo>
                  <a:lnTo>
                    <a:pt x="847" y="1145"/>
                  </a:lnTo>
                  <a:cubicBezTo>
                    <a:pt x="785" y="1207"/>
                    <a:pt x="691" y="1223"/>
                    <a:pt x="612" y="1176"/>
                  </a:cubicBezTo>
                  <a:lnTo>
                    <a:pt x="79" y="769"/>
                  </a:lnTo>
                  <a:cubicBezTo>
                    <a:pt x="1" y="706"/>
                    <a:pt x="1" y="612"/>
                    <a:pt x="48" y="533"/>
                  </a:cubicBezTo>
                  <a:lnTo>
                    <a:pt x="393" y="79"/>
                  </a:lnTo>
                  <a:cubicBezTo>
                    <a:pt x="456" y="16"/>
                    <a:pt x="550" y="0"/>
                    <a:pt x="628" y="47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7" name="Google Shape;157;p25"/>
            <p:cNvSpPr/>
            <p:nvPr/>
          </p:nvSpPr>
          <p:spPr>
            <a:xfrm rot="8388146">
              <a:off x="3628233" y="-210858"/>
              <a:ext cx="66116" cy="64490"/>
            </a:xfrm>
            <a:custGeom>
              <a:avLst/>
              <a:gdLst/>
              <a:ahLst/>
              <a:cxnLst/>
              <a:rect l="l" t="t" r="r" b="b"/>
              <a:pathLst>
                <a:path w="1255" h="1224" extrusionOk="0">
                  <a:moveTo>
                    <a:pt x="627" y="63"/>
                  </a:moveTo>
                  <a:lnTo>
                    <a:pt x="1176" y="471"/>
                  </a:lnTo>
                  <a:cubicBezTo>
                    <a:pt x="1239" y="518"/>
                    <a:pt x="1254" y="612"/>
                    <a:pt x="1192" y="690"/>
                  </a:cubicBezTo>
                  <a:lnTo>
                    <a:pt x="847" y="1145"/>
                  </a:lnTo>
                  <a:cubicBezTo>
                    <a:pt x="800" y="1208"/>
                    <a:pt x="690" y="1223"/>
                    <a:pt x="627" y="1176"/>
                  </a:cubicBezTo>
                  <a:lnTo>
                    <a:pt x="79" y="769"/>
                  </a:lnTo>
                  <a:cubicBezTo>
                    <a:pt x="16" y="722"/>
                    <a:pt x="0" y="612"/>
                    <a:pt x="63" y="549"/>
                  </a:cubicBezTo>
                  <a:lnTo>
                    <a:pt x="408" y="95"/>
                  </a:lnTo>
                  <a:cubicBezTo>
                    <a:pt x="455" y="16"/>
                    <a:pt x="565" y="1"/>
                    <a:pt x="627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8" name="Google Shape;158;p25"/>
            <p:cNvSpPr/>
            <p:nvPr/>
          </p:nvSpPr>
          <p:spPr>
            <a:xfrm rot="8388146">
              <a:off x="3696103" y="-214875"/>
              <a:ext cx="65273" cy="64490"/>
            </a:xfrm>
            <a:custGeom>
              <a:avLst/>
              <a:gdLst/>
              <a:ahLst/>
              <a:cxnLst/>
              <a:rect l="l" t="t" r="r" b="b"/>
              <a:pathLst>
                <a:path w="1239" h="1224" extrusionOk="0">
                  <a:moveTo>
                    <a:pt x="628" y="48"/>
                  </a:moveTo>
                  <a:lnTo>
                    <a:pt x="1161" y="455"/>
                  </a:lnTo>
                  <a:cubicBezTo>
                    <a:pt x="1239" y="502"/>
                    <a:pt x="1239" y="612"/>
                    <a:pt x="1192" y="675"/>
                  </a:cubicBezTo>
                  <a:lnTo>
                    <a:pt x="847" y="1129"/>
                  </a:lnTo>
                  <a:cubicBezTo>
                    <a:pt x="784" y="1208"/>
                    <a:pt x="690" y="1223"/>
                    <a:pt x="612" y="1161"/>
                  </a:cubicBezTo>
                  <a:lnTo>
                    <a:pt x="79" y="753"/>
                  </a:lnTo>
                  <a:cubicBezTo>
                    <a:pt x="16" y="706"/>
                    <a:pt x="1" y="612"/>
                    <a:pt x="48" y="534"/>
                  </a:cubicBezTo>
                  <a:lnTo>
                    <a:pt x="408" y="79"/>
                  </a:lnTo>
                  <a:cubicBezTo>
                    <a:pt x="455" y="16"/>
                    <a:pt x="549" y="1"/>
                    <a:pt x="628" y="48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9" name="Google Shape;159;p25"/>
            <p:cNvSpPr/>
            <p:nvPr/>
          </p:nvSpPr>
          <p:spPr>
            <a:xfrm rot="8388146">
              <a:off x="3763633" y="-218214"/>
              <a:ext cx="66116" cy="64490"/>
            </a:xfrm>
            <a:custGeom>
              <a:avLst/>
              <a:gdLst/>
              <a:ahLst/>
              <a:cxnLst/>
              <a:rect l="l" t="t" r="r" b="b"/>
              <a:pathLst>
                <a:path w="1255" h="1224" extrusionOk="0">
                  <a:moveTo>
                    <a:pt x="627" y="48"/>
                  </a:moveTo>
                  <a:lnTo>
                    <a:pt x="1176" y="456"/>
                  </a:lnTo>
                  <a:cubicBezTo>
                    <a:pt x="1238" y="518"/>
                    <a:pt x="1254" y="612"/>
                    <a:pt x="1207" y="691"/>
                  </a:cubicBezTo>
                  <a:lnTo>
                    <a:pt x="847" y="1145"/>
                  </a:lnTo>
                  <a:cubicBezTo>
                    <a:pt x="800" y="1208"/>
                    <a:pt x="690" y="1224"/>
                    <a:pt x="627" y="1177"/>
                  </a:cubicBezTo>
                  <a:lnTo>
                    <a:pt x="94" y="769"/>
                  </a:lnTo>
                  <a:cubicBezTo>
                    <a:pt x="16" y="706"/>
                    <a:pt x="0" y="612"/>
                    <a:pt x="63" y="534"/>
                  </a:cubicBezTo>
                  <a:lnTo>
                    <a:pt x="408" y="79"/>
                  </a:lnTo>
                  <a:cubicBezTo>
                    <a:pt x="455" y="17"/>
                    <a:pt x="564" y="1"/>
                    <a:pt x="627" y="48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0" name="Google Shape;160;p25"/>
            <p:cNvSpPr/>
            <p:nvPr/>
          </p:nvSpPr>
          <p:spPr>
            <a:xfrm rot="8388146">
              <a:off x="3831287" y="-221309"/>
              <a:ext cx="66116" cy="64437"/>
            </a:xfrm>
            <a:custGeom>
              <a:avLst/>
              <a:gdLst/>
              <a:ahLst/>
              <a:cxnLst/>
              <a:rect l="l" t="t" r="r" b="b"/>
              <a:pathLst>
                <a:path w="1255" h="1223" extrusionOk="0">
                  <a:moveTo>
                    <a:pt x="627" y="63"/>
                  </a:moveTo>
                  <a:lnTo>
                    <a:pt x="1160" y="471"/>
                  </a:lnTo>
                  <a:cubicBezTo>
                    <a:pt x="1239" y="518"/>
                    <a:pt x="1254" y="627"/>
                    <a:pt x="1192" y="690"/>
                  </a:cubicBezTo>
                  <a:lnTo>
                    <a:pt x="847" y="1144"/>
                  </a:lnTo>
                  <a:cubicBezTo>
                    <a:pt x="784" y="1223"/>
                    <a:pt x="690" y="1223"/>
                    <a:pt x="612" y="1176"/>
                  </a:cubicBezTo>
                  <a:lnTo>
                    <a:pt x="79" y="768"/>
                  </a:lnTo>
                  <a:cubicBezTo>
                    <a:pt x="16" y="721"/>
                    <a:pt x="0" y="612"/>
                    <a:pt x="47" y="549"/>
                  </a:cubicBezTo>
                  <a:lnTo>
                    <a:pt x="408" y="94"/>
                  </a:lnTo>
                  <a:cubicBezTo>
                    <a:pt x="455" y="16"/>
                    <a:pt x="565" y="0"/>
                    <a:pt x="627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1" name="Google Shape;161;p25"/>
            <p:cNvSpPr/>
            <p:nvPr/>
          </p:nvSpPr>
          <p:spPr>
            <a:xfrm rot="8388146">
              <a:off x="3899057" y="-225598"/>
              <a:ext cx="66116" cy="64437"/>
            </a:xfrm>
            <a:custGeom>
              <a:avLst/>
              <a:gdLst/>
              <a:ahLst/>
              <a:cxnLst/>
              <a:rect l="l" t="t" r="r" b="b"/>
              <a:pathLst>
                <a:path w="1255" h="1223" extrusionOk="0">
                  <a:moveTo>
                    <a:pt x="643" y="47"/>
                  </a:moveTo>
                  <a:lnTo>
                    <a:pt x="1176" y="455"/>
                  </a:lnTo>
                  <a:cubicBezTo>
                    <a:pt x="1239" y="502"/>
                    <a:pt x="1255" y="612"/>
                    <a:pt x="1208" y="674"/>
                  </a:cubicBezTo>
                  <a:lnTo>
                    <a:pt x="847" y="1129"/>
                  </a:lnTo>
                  <a:cubicBezTo>
                    <a:pt x="800" y="1207"/>
                    <a:pt x="690" y="1223"/>
                    <a:pt x="628" y="1160"/>
                  </a:cubicBezTo>
                  <a:lnTo>
                    <a:pt x="95" y="753"/>
                  </a:lnTo>
                  <a:cubicBezTo>
                    <a:pt x="16" y="706"/>
                    <a:pt x="1" y="612"/>
                    <a:pt x="63" y="533"/>
                  </a:cubicBezTo>
                  <a:lnTo>
                    <a:pt x="408" y="79"/>
                  </a:lnTo>
                  <a:cubicBezTo>
                    <a:pt x="471" y="16"/>
                    <a:pt x="565" y="0"/>
                    <a:pt x="643" y="47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2" name="Google Shape;162;p25"/>
            <p:cNvSpPr/>
            <p:nvPr/>
          </p:nvSpPr>
          <p:spPr>
            <a:xfrm rot="8388146">
              <a:off x="3966710" y="-228745"/>
              <a:ext cx="66116" cy="64490"/>
            </a:xfrm>
            <a:custGeom>
              <a:avLst/>
              <a:gdLst/>
              <a:ahLst/>
              <a:cxnLst/>
              <a:rect l="l" t="t" r="r" b="b"/>
              <a:pathLst>
                <a:path w="1255" h="1224" extrusionOk="0">
                  <a:moveTo>
                    <a:pt x="628" y="63"/>
                  </a:moveTo>
                  <a:lnTo>
                    <a:pt x="1161" y="455"/>
                  </a:lnTo>
                  <a:cubicBezTo>
                    <a:pt x="1239" y="518"/>
                    <a:pt x="1255" y="612"/>
                    <a:pt x="1192" y="690"/>
                  </a:cubicBezTo>
                  <a:lnTo>
                    <a:pt x="847" y="1145"/>
                  </a:lnTo>
                  <a:cubicBezTo>
                    <a:pt x="785" y="1207"/>
                    <a:pt x="691" y="1223"/>
                    <a:pt x="612" y="1176"/>
                  </a:cubicBezTo>
                  <a:lnTo>
                    <a:pt x="79" y="769"/>
                  </a:lnTo>
                  <a:cubicBezTo>
                    <a:pt x="17" y="706"/>
                    <a:pt x="1" y="612"/>
                    <a:pt x="48" y="549"/>
                  </a:cubicBezTo>
                  <a:lnTo>
                    <a:pt x="408" y="79"/>
                  </a:lnTo>
                  <a:cubicBezTo>
                    <a:pt x="456" y="16"/>
                    <a:pt x="565" y="1"/>
                    <a:pt x="628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3" name="Google Shape;163;p25"/>
            <p:cNvSpPr/>
            <p:nvPr/>
          </p:nvSpPr>
          <p:spPr>
            <a:xfrm rot="8388146">
              <a:off x="4034440" y="-233000"/>
              <a:ext cx="66116" cy="64490"/>
            </a:xfrm>
            <a:custGeom>
              <a:avLst/>
              <a:gdLst/>
              <a:ahLst/>
              <a:cxnLst/>
              <a:rect l="l" t="t" r="r" b="b"/>
              <a:pathLst>
                <a:path w="1255" h="1224" extrusionOk="0">
                  <a:moveTo>
                    <a:pt x="643" y="47"/>
                  </a:moveTo>
                  <a:lnTo>
                    <a:pt x="1176" y="455"/>
                  </a:lnTo>
                  <a:cubicBezTo>
                    <a:pt x="1239" y="502"/>
                    <a:pt x="1254" y="612"/>
                    <a:pt x="1207" y="674"/>
                  </a:cubicBezTo>
                  <a:lnTo>
                    <a:pt x="847" y="1129"/>
                  </a:lnTo>
                  <a:cubicBezTo>
                    <a:pt x="800" y="1207"/>
                    <a:pt x="690" y="1223"/>
                    <a:pt x="627" y="1160"/>
                  </a:cubicBezTo>
                  <a:lnTo>
                    <a:pt x="94" y="753"/>
                  </a:lnTo>
                  <a:cubicBezTo>
                    <a:pt x="16" y="706"/>
                    <a:pt x="0" y="596"/>
                    <a:pt x="63" y="533"/>
                  </a:cubicBezTo>
                  <a:lnTo>
                    <a:pt x="408" y="79"/>
                  </a:lnTo>
                  <a:cubicBezTo>
                    <a:pt x="471" y="0"/>
                    <a:pt x="565" y="0"/>
                    <a:pt x="643" y="47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4" name="Google Shape;164;p25"/>
            <p:cNvSpPr/>
            <p:nvPr/>
          </p:nvSpPr>
          <p:spPr>
            <a:xfrm rot="8388146">
              <a:off x="4102110" y="-236101"/>
              <a:ext cx="66116" cy="64490"/>
            </a:xfrm>
            <a:custGeom>
              <a:avLst/>
              <a:gdLst/>
              <a:ahLst/>
              <a:cxnLst/>
              <a:rect l="l" t="t" r="r" b="b"/>
              <a:pathLst>
                <a:path w="1255" h="1224" extrusionOk="0">
                  <a:moveTo>
                    <a:pt x="628" y="48"/>
                  </a:moveTo>
                  <a:lnTo>
                    <a:pt x="1161" y="455"/>
                  </a:lnTo>
                  <a:cubicBezTo>
                    <a:pt x="1239" y="518"/>
                    <a:pt x="1255" y="612"/>
                    <a:pt x="1192" y="675"/>
                  </a:cubicBezTo>
                  <a:lnTo>
                    <a:pt x="847" y="1145"/>
                  </a:lnTo>
                  <a:cubicBezTo>
                    <a:pt x="784" y="1208"/>
                    <a:pt x="690" y="1223"/>
                    <a:pt x="612" y="1161"/>
                  </a:cubicBezTo>
                  <a:lnTo>
                    <a:pt x="79" y="769"/>
                  </a:lnTo>
                  <a:cubicBezTo>
                    <a:pt x="16" y="706"/>
                    <a:pt x="1" y="612"/>
                    <a:pt x="48" y="534"/>
                  </a:cubicBezTo>
                  <a:lnTo>
                    <a:pt x="408" y="79"/>
                  </a:lnTo>
                  <a:cubicBezTo>
                    <a:pt x="455" y="16"/>
                    <a:pt x="565" y="1"/>
                    <a:pt x="628" y="48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5" name="Google Shape;165;p25"/>
            <p:cNvSpPr/>
            <p:nvPr/>
          </p:nvSpPr>
          <p:spPr>
            <a:xfrm rot="8388146">
              <a:off x="4170367" y="-239706"/>
              <a:ext cx="66116" cy="64437"/>
            </a:xfrm>
            <a:custGeom>
              <a:avLst/>
              <a:gdLst/>
              <a:ahLst/>
              <a:cxnLst/>
              <a:rect l="l" t="t" r="r" b="b"/>
              <a:pathLst>
                <a:path w="1255" h="1223" extrusionOk="0">
                  <a:moveTo>
                    <a:pt x="643" y="63"/>
                  </a:moveTo>
                  <a:lnTo>
                    <a:pt x="1176" y="470"/>
                  </a:lnTo>
                  <a:cubicBezTo>
                    <a:pt x="1238" y="517"/>
                    <a:pt x="1254" y="611"/>
                    <a:pt x="1207" y="690"/>
                  </a:cubicBezTo>
                  <a:lnTo>
                    <a:pt x="847" y="1144"/>
                  </a:lnTo>
                  <a:cubicBezTo>
                    <a:pt x="800" y="1207"/>
                    <a:pt x="690" y="1223"/>
                    <a:pt x="627" y="1176"/>
                  </a:cubicBezTo>
                  <a:lnTo>
                    <a:pt x="94" y="768"/>
                  </a:lnTo>
                  <a:cubicBezTo>
                    <a:pt x="16" y="721"/>
                    <a:pt x="0" y="611"/>
                    <a:pt x="63" y="549"/>
                  </a:cubicBezTo>
                  <a:lnTo>
                    <a:pt x="408" y="94"/>
                  </a:lnTo>
                  <a:cubicBezTo>
                    <a:pt x="470" y="16"/>
                    <a:pt x="564" y="0"/>
                    <a:pt x="643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6" name="Google Shape;166;p25"/>
            <p:cNvSpPr/>
            <p:nvPr/>
          </p:nvSpPr>
          <p:spPr>
            <a:xfrm rot="8388146">
              <a:off x="4237494" y="-243451"/>
              <a:ext cx="66116" cy="64437"/>
            </a:xfrm>
            <a:custGeom>
              <a:avLst/>
              <a:gdLst/>
              <a:ahLst/>
              <a:cxnLst/>
              <a:rect l="l" t="t" r="r" b="b"/>
              <a:pathLst>
                <a:path w="1255" h="1223" extrusionOk="0">
                  <a:moveTo>
                    <a:pt x="627" y="47"/>
                  </a:moveTo>
                  <a:lnTo>
                    <a:pt x="1160" y="455"/>
                  </a:lnTo>
                  <a:cubicBezTo>
                    <a:pt x="1239" y="502"/>
                    <a:pt x="1254" y="611"/>
                    <a:pt x="1192" y="674"/>
                  </a:cubicBezTo>
                  <a:lnTo>
                    <a:pt x="847" y="1129"/>
                  </a:lnTo>
                  <a:cubicBezTo>
                    <a:pt x="784" y="1207"/>
                    <a:pt x="690" y="1223"/>
                    <a:pt x="612" y="1160"/>
                  </a:cubicBezTo>
                  <a:lnTo>
                    <a:pt x="79" y="752"/>
                  </a:lnTo>
                  <a:cubicBezTo>
                    <a:pt x="16" y="705"/>
                    <a:pt x="0" y="596"/>
                    <a:pt x="47" y="533"/>
                  </a:cubicBezTo>
                  <a:lnTo>
                    <a:pt x="408" y="78"/>
                  </a:lnTo>
                  <a:cubicBezTo>
                    <a:pt x="455" y="0"/>
                    <a:pt x="565" y="0"/>
                    <a:pt x="627" y="47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7" name="Google Shape;167;p25"/>
            <p:cNvSpPr/>
            <p:nvPr/>
          </p:nvSpPr>
          <p:spPr>
            <a:xfrm rot="8388146">
              <a:off x="4305907" y="-246824"/>
              <a:ext cx="65273" cy="64437"/>
            </a:xfrm>
            <a:custGeom>
              <a:avLst/>
              <a:gdLst/>
              <a:ahLst/>
              <a:cxnLst/>
              <a:rect l="l" t="t" r="r" b="b"/>
              <a:pathLst>
                <a:path w="1239" h="1223" extrusionOk="0">
                  <a:moveTo>
                    <a:pt x="627" y="47"/>
                  </a:moveTo>
                  <a:lnTo>
                    <a:pt x="1160" y="455"/>
                  </a:lnTo>
                  <a:cubicBezTo>
                    <a:pt x="1223" y="518"/>
                    <a:pt x="1239" y="612"/>
                    <a:pt x="1192" y="690"/>
                  </a:cubicBezTo>
                  <a:lnTo>
                    <a:pt x="831" y="1145"/>
                  </a:lnTo>
                  <a:cubicBezTo>
                    <a:pt x="784" y="1207"/>
                    <a:pt x="674" y="1223"/>
                    <a:pt x="612" y="1176"/>
                  </a:cubicBezTo>
                  <a:lnTo>
                    <a:pt x="79" y="768"/>
                  </a:lnTo>
                  <a:cubicBezTo>
                    <a:pt x="0" y="706"/>
                    <a:pt x="0" y="612"/>
                    <a:pt x="47" y="533"/>
                  </a:cubicBezTo>
                  <a:lnTo>
                    <a:pt x="392" y="79"/>
                  </a:lnTo>
                  <a:cubicBezTo>
                    <a:pt x="455" y="16"/>
                    <a:pt x="549" y="0"/>
                    <a:pt x="627" y="47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8" name="Google Shape;168;p25"/>
            <p:cNvSpPr/>
            <p:nvPr/>
          </p:nvSpPr>
          <p:spPr>
            <a:xfrm rot="8388146">
              <a:off x="4373461" y="-250243"/>
              <a:ext cx="66116" cy="64490"/>
            </a:xfrm>
            <a:custGeom>
              <a:avLst/>
              <a:gdLst/>
              <a:ahLst/>
              <a:cxnLst/>
              <a:rect l="l" t="t" r="r" b="b"/>
              <a:pathLst>
                <a:path w="1255" h="1224" extrusionOk="0">
                  <a:moveTo>
                    <a:pt x="628" y="63"/>
                  </a:moveTo>
                  <a:lnTo>
                    <a:pt x="1161" y="471"/>
                  </a:lnTo>
                  <a:cubicBezTo>
                    <a:pt x="1239" y="518"/>
                    <a:pt x="1255" y="612"/>
                    <a:pt x="1192" y="690"/>
                  </a:cubicBezTo>
                  <a:lnTo>
                    <a:pt x="847" y="1145"/>
                  </a:lnTo>
                  <a:cubicBezTo>
                    <a:pt x="800" y="1207"/>
                    <a:pt x="691" y="1223"/>
                    <a:pt x="628" y="1176"/>
                  </a:cubicBezTo>
                  <a:lnTo>
                    <a:pt x="79" y="769"/>
                  </a:lnTo>
                  <a:cubicBezTo>
                    <a:pt x="17" y="722"/>
                    <a:pt x="1" y="612"/>
                    <a:pt x="48" y="549"/>
                  </a:cubicBezTo>
                  <a:lnTo>
                    <a:pt x="408" y="95"/>
                  </a:lnTo>
                  <a:cubicBezTo>
                    <a:pt x="456" y="16"/>
                    <a:pt x="565" y="1"/>
                    <a:pt x="628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9" name="Google Shape;169;p25"/>
            <p:cNvSpPr/>
            <p:nvPr/>
          </p:nvSpPr>
          <p:spPr>
            <a:xfrm rot="8388146">
              <a:off x="4443997" y="-256249"/>
              <a:ext cx="71068" cy="67757"/>
            </a:xfrm>
            <a:custGeom>
              <a:avLst/>
              <a:gdLst/>
              <a:ahLst/>
              <a:cxnLst/>
              <a:rect l="l" t="t" r="r" b="b"/>
              <a:pathLst>
                <a:path w="1349" h="1286" extrusionOk="0">
                  <a:moveTo>
                    <a:pt x="643" y="48"/>
                  </a:moveTo>
                  <a:lnTo>
                    <a:pt x="1254" y="518"/>
                  </a:lnTo>
                  <a:cubicBezTo>
                    <a:pt x="1332" y="565"/>
                    <a:pt x="1348" y="674"/>
                    <a:pt x="1285" y="737"/>
                  </a:cubicBezTo>
                  <a:lnTo>
                    <a:pt x="941" y="1192"/>
                  </a:lnTo>
                  <a:cubicBezTo>
                    <a:pt x="878" y="1270"/>
                    <a:pt x="784" y="1286"/>
                    <a:pt x="705" y="1223"/>
                  </a:cubicBezTo>
                  <a:lnTo>
                    <a:pt x="94" y="753"/>
                  </a:lnTo>
                  <a:cubicBezTo>
                    <a:pt x="16" y="706"/>
                    <a:pt x="0" y="596"/>
                    <a:pt x="63" y="533"/>
                  </a:cubicBezTo>
                  <a:lnTo>
                    <a:pt x="408" y="79"/>
                  </a:lnTo>
                  <a:cubicBezTo>
                    <a:pt x="470" y="0"/>
                    <a:pt x="564" y="0"/>
                    <a:pt x="643" y="48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0" name="Google Shape;170;p25"/>
            <p:cNvSpPr/>
            <p:nvPr/>
          </p:nvSpPr>
          <p:spPr>
            <a:xfrm rot="8388146">
              <a:off x="3553810" y="-279479"/>
              <a:ext cx="77706" cy="77662"/>
            </a:xfrm>
            <a:custGeom>
              <a:avLst/>
              <a:gdLst/>
              <a:ahLst/>
              <a:cxnLst/>
              <a:rect l="l" t="t" r="r" b="b"/>
              <a:pathLst>
                <a:path w="1475" h="1474" extrusionOk="0">
                  <a:moveTo>
                    <a:pt x="816" y="63"/>
                  </a:moveTo>
                  <a:lnTo>
                    <a:pt x="1380" y="486"/>
                  </a:lnTo>
                  <a:cubicBezTo>
                    <a:pt x="1459" y="549"/>
                    <a:pt x="1474" y="659"/>
                    <a:pt x="1412" y="753"/>
                  </a:cubicBezTo>
                  <a:lnTo>
                    <a:pt x="926" y="1380"/>
                  </a:lnTo>
                  <a:cubicBezTo>
                    <a:pt x="863" y="1458"/>
                    <a:pt x="738" y="1474"/>
                    <a:pt x="659" y="1411"/>
                  </a:cubicBezTo>
                  <a:lnTo>
                    <a:pt x="111" y="988"/>
                  </a:lnTo>
                  <a:cubicBezTo>
                    <a:pt x="17" y="925"/>
                    <a:pt x="1" y="800"/>
                    <a:pt x="79" y="721"/>
                  </a:cubicBezTo>
                  <a:lnTo>
                    <a:pt x="549" y="94"/>
                  </a:lnTo>
                  <a:cubicBezTo>
                    <a:pt x="612" y="16"/>
                    <a:pt x="738" y="0"/>
                    <a:pt x="816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1" name="Google Shape;171;p25"/>
            <p:cNvSpPr/>
            <p:nvPr/>
          </p:nvSpPr>
          <p:spPr>
            <a:xfrm rot="8388146">
              <a:off x="3627389" y="-283288"/>
              <a:ext cx="77706" cy="77715"/>
            </a:xfrm>
            <a:custGeom>
              <a:avLst/>
              <a:gdLst/>
              <a:ahLst/>
              <a:cxnLst/>
              <a:rect l="l" t="t" r="r" b="b"/>
              <a:pathLst>
                <a:path w="1475" h="1475" extrusionOk="0">
                  <a:moveTo>
                    <a:pt x="816" y="63"/>
                  </a:moveTo>
                  <a:lnTo>
                    <a:pt x="1380" y="487"/>
                  </a:lnTo>
                  <a:cubicBezTo>
                    <a:pt x="1459" y="549"/>
                    <a:pt x="1474" y="675"/>
                    <a:pt x="1412" y="753"/>
                  </a:cubicBezTo>
                  <a:lnTo>
                    <a:pt x="926" y="1380"/>
                  </a:lnTo>
                  <a:cubicBezTo>
                    <a:pt x="863" y="1459"/>
                    <a:pt x="738" y="1474"/>
                    <a:pt x="659" y="1411"/>
                  </a:cubicBezTo>
                  <a:lnTo>
                    <a:pt x="111" y="988"/>
                  </a:lnTo>
                  <a:cubicBezTo>
                    <a:pt x="17" y="926"/>
                    <a:pt x="1" y="800"/>
                    <a:pt x="79" y="722"/>
                  </a:cubicBezTo>
                  <a:lnTo>
                    <a:pt x="550" y="95"/>
                  </a:lnTo>
                  <a:cubicBezTo>
                    <a:pt x="612" y="16"/>
                    <a:pt x="738" y="1"/>
                    <a:pt x="816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2" name="Google Shape;172;p25"/>
            <p:cNvSpPr/>
            <p:nvPr/>
          </p:nvSpPr>
          <p:spPr>
            <a:xfrm rot="8388146">
              <a:off x="3700974" y="-287026"/>
              <a:ext cx="77654" cy="77662"/>
            </a:xfrm>
            <a:custGeom>
              <a:avLst/>
              <a:gdLst/>
              <a:ahLst/>
              <a:cxnLst/>
              <a:rect l="l" t="t" r="r" b="b"/>
              <a:pathLst>
                <a:path w="1474" h="1474" extrusionOk="0">
                  <a:moveTo>
                    <a:pt x="815" y="63"/>
                  </a:moveTo>
                  <a:lnTo>
                    <a:pt x="1379" y="486"/>
                  </a:lnTo>
                  <a:cubicBezTo>
                    <a:pt x="1458" y="549"/>
                    <a:pt x="1473" y="674"/>
                    <a:pt x="1411" y="753"/>
                  </a:cubicBezTo>
                  <a:lnTo>
                    <a:pt x="925" y="1380"/>
                  </a:lnTo>
                  <a:cubicBezTo>
                    <a:pt x="862" y="1458"/>
                    <a:pt x="737" y="1474"/>
                    <a:pt x="658" y="1411"/>
                  </a:cubicBezTo>
                  <a:lnTo>
                    <a:pt x="110" y="988"/>
                  </a:lnTo>
                  <a:cubicBezTo>
                    <a:pt x="16" y="925"/>
                    <a:pt x="0" y="815"/>
                    <a:pt x="63" y="721"/>
                  </a:cubicBezTo>
                  <a:lnTo>
                    <a:pt x="549" y="110"/>
                  </a:lnTo>
                  <a:cubicBezTo>
                    <a:pt x="611" y="16"/>
                    <a:pt x="737" y="0"/>
                    <a:pt x="815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3" name="Google Shape;173;p25"/>
            <p:cNvSpPr/>
            <p:nvPr/>
          </p:nvSpPr>
          <p:spPr>
            <a:xfrm rot="8388146">
              <a:off x="3774553" y="-290835"/>
              <a:ext cx="77654" cy="77715"/>
            </a:xfrm>
            <a:custGeom>
              <a:avLst/>
              <a:gdLst/>
              <a:ahLst/>
              <a:cxnLst/>
              <a:rect l="l" t="t" r="r" b="b"/>
              <a:pathLst>
                <a:path w="1474" h="1475" extrusionOk="0">
                  <a:moveTo>
                    <a:pt x="815" y="64"/>
                  </a:moveTo>
                  <a:lnTo>
                    <a:pt x="1380" y="487"/>
                  </a:lnTo>
                  <a:cubicBezTo>
                    <a:pt x="1458" y="550"/>
                    <a:pt x="1474" y="675"/>
                    <a:pt x="1411" y="753"/>
                  </a:cubicBezTo>
                  <a:lnTo>
                    <a:pt x="925" y="1380"/>
                  </a:lnTo>
                  <a:cubicBezTo>
                    <a:pt x="862" y="1459"/>
                    <a:pt x="737" y="1474"/>
                    <a:pt x="659" y="1412"/>
                  </a:cubicBezTo>
                  <a:lnTo>
                    <a:pt x="110" y="1004"/>
                  </a:lnTo>
                  <a:cubicBezTo>
                    <a:pt x="16" y="926"/>
                    <a:pt x="0" y="816"/>
                    <a:pt x="63" y="722"/>
                  </a:cubicBezTo>
                  <a:lnTo>
                    <a:pt x="549" y="111"/>
                  </a:lnTo>
                  <a:cubicBezTo>
                    <a:pt x="612" y="17"/>
                    <a:pt x="737" y="1"/>
                    <a:pt x="815" y="64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4" name="Google Shape;174;p25"/>
            <p:cNvSpPr/>
            <p:nvPr/>
          </p:nvSpPr>
          <p:spPr>
            <a:xfrm rot="8388146">
              <a:off x="3848131" y="-294591"/>
              <a:ext cx="77654" cy="77662"/>
            </a:xfrm>
            <a:custGeom>
              <a:avLst/>
              <a:gdLst/>
              <a:ahLst/>
              <a:cxnLst/>
              <a:rect l="l" t="t" r="r" b="b"/>
              <a:pathLst>
                <a:path w="1474" h="1474" extrusionOk="0">
                  <a:moveTo>
                    <a:pt x="815" y="63"/>
                  </a:moveTo>
                  <a:lnTo>
                    <a:pt x="1380" y="486"/>
                  </a:lnTo>
                  <a:cubicBezTo>
                    <a:pt x="1458" y="549"/>
                    <a:pt x="1474" y="675"/>
                    <a:pt x="1411" y="753"/>
                  </a:cubicBezTo>
                  <a:lnTo>
                    <a:pt x="925" y="1380"/>
                  </a:lnTo>
                  <a:cubicBezTo>
                    <a:pt x="862" y="1458"/>
                    <a:pt x="737" y="1474"/>
                    <a:pt x="659" y="1411"/>
                  </a:cubicBezTo>
                  <a:lnTo>
                    <a:pt x="110" y="1004"/>
                  </a:lnTo>
                  <a:cubicBezTo>
                    <a:pt x="16" y="941"/>
                    <a:pt x="0" y="816"/>
                    <a:pt x="63" y="737"/>
                  </a:cubicBezTo>
                  <a:lnTo>
                    <a:pt x="549" y="110"/>
                  </a:lnTo>
                  <a:cubicBezTo>
                    <a:pt x="612" y="16"/>
                    <a:pt x="737" y="1"/>
                    <a:pt x="815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5" name="Google Shape;175;p25"/>
            <p:cNvSpPr/>
            <p:nvPr/>
          </p:nvSpPr>
          <p:spPr>
            <a:xfrm rot="8388146">
              <a:off x="3921166" y="-299044"/>
              <a:ext cx="77654" cy="77715"/>
            </a:xfrm>
            <a:custGeom>
              <a:avLst/>
              <a:gdLst/>
              <a:ahLst/>
              <a:cxnLst/>
              <a:rect l="l" t="t" r="r" b="b"/>
              <a:pathLst>
                <a:path w="1474" h="1475" extrusionOk="0">
                  <a:moveTo>
                    <a:pt x="816" y="64"/>
                  </a:moveTo>
                  <a:lnTo>
                    <a:pt x="1364" y="471"/>
                  </a:lnTo>
                  <a:cubicBezTo>
                    <a:pt x="1458" y="534"/>
                    <a:pt x="1474" y="659"/>
                    <a:pt x="1411" y="738"/>
                  </a:cubicBezTo>
                  <a:lnTo>
                    <a:pt x="925" y="1364"/>
                  </a:lnTo>
                  <a:cubicBezTo>
                    <a:pt x="863" y="1459"/>
                    <a:pt x="737" y="1474"/>
                    <a:pt x="659" y="1411"/>
                  </a:cubicBezTo>
                  <a:lnTo>
                    <a:pt x="110" y="988"/>
                  </a:lnTo>
                  <a:cubicBezTo>
                    <a:pt x="16" y="926"/>
                    <a:pt x="0" y="800"/>
                    <a:pt x="63" y="722"/>
                  </a:cubicBezTo>
                  <a:lnTo>
                    <a:pt x="549" y="95"/>
                  </a:lnTo>
                  <a:cubicBezTo>
                    <a:pt x="612" y="16"/>
                    <a:pt x="737" y="1"/>
                    <a:pt x="816" y="64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6" name="Google Shape;176;p25"/>
            <p:cNvSpPr/>
            <p:nvPr/>
          </p:nvSpPr>
          <p:spPr>
            <a:xfrm rot="8388146">
              <a:off x="3994745" y="-302800"/>
              <a:ext cx="77654" cy="77662"/>
            </a:xfrm>
            <a:custGeom>
              <a:avLst/>
              <a:gdLst/>
              <a:ahLst/>
              <a:cxnLst/>
              <a:rect l="l" t="t" r="r" b="b"/>
              <a:pathLst>
                <a:path w="1474" h="1474" extrusionOk="0">
                  <a:moveTo>
                    <a:pt x="816" y="63"/>
                  </a:moveTo>
                  <a:lnTo>
                    <a:pt x="1364" y="471"/>
                  </a:lnTo>
                  <a:cubicBezTo>
                    <a:pt x="1458" y="549"/>
                    <a:pt x="1474" y="659"/>
                    <a:pt x="1411" y="753"/>
                  </a:cubicBezTo>
                  <a:lnTo>
                    <a:pt x="925" y="1364"/>
                  </a:lnTo>
                  <a:cubicBezTo>
                    <a:pt x="863" y="1458"/>
                    <a:pt x="737" y="1474"/>
                    <a:pt x="659" y="1411"/>
                  </a:cubicBezTo>
                  <a:lnTo>
                    <a:pt x="110" y="988"/>
                  </a:lnTo>
                  <a:cubicBezTo>
                    <a:pt x="16" y="925"/>
                    <a:pt x="1" y="800"/>
                    <a:pt x="63" y="721"/>
                  </a:cubicBezTo>
                  <a:lnTo>
                    <a:pt x="549" y="94"/>
                  </a:lnTo>
                  <a:cubicBezTo>
                    <a:pt x="612" y="16"/>
                    <a:pt x="737" y="0"/>
                    <a:pt x="816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7" name="Google Shape;177;p25"/>
            <p:cNvSpPr/>
            <p:nvPr/>
          </p:nvSpPr>
          <p:spPr>
            <a:xfrm rot="8388146">
              <a:off x="4068277" y="-306591"/>
              <a:ext cx="77706" cy="77715"/>
            </a:xfrm>
            <a:custGeom>
              <a:avLst/>
              <a:gdLst/>
              <a:ahLst/>
              <a:cxnLst/>
              <a:rect l="l" t="t" r="r" b="b"/>
              <a:pathLst>
                <a:path w="1475" h="1475" extrusionOk="0">
                  <a:moveTo>
                    <a:pt x="816" y="64"/>
                  </a:moveTo>
                  <a:lnTo>
                    <a:pt x="1364" y="487"/>
                  </a:lnTo>
                  <a:cubicBezTo>
                    <a:pt x="1458" y="550"/>
                    <a:pt x="1474" y="659"/>
                    <a:pt x="1411" y="753"/>
                  </a:cubicBezTo>
                  <a:lnTo>
                    <a:pt x="926" y="1380"/>
                  </a:lnTo>
                  <a:cubicBezTo>
                    <a:pt x="863" y="1459"/>
                    <a:pt x="737" y="1474"/>
                    <a:pt x="659" y="1412"/>
                  </a:cubicBezTo>
                  <a:lnTo>
                    <a:pt x="110" y="988"/>
                  </a:lnTo>
                  <a:cubicBezTo>
                    <a:pt x="16" y="926"/>
                    <a:pt x="1" y="800"/>
                    <a:pt x="63" y="722"/>
                  </a:cubicBezTo>
                  <a:lnTo>
                    <a:pt x="549" y="95"/>
                  </a:lnTo>
                  <a:cubicBezTo>
                    <a:pt x="612" y="17"/>
                    <a:pt x="737" y="1"/>
                    <a:pt x="816" y="64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8" name="Google Shape;178;p25"/>
            <p:cNvSpPr/>
            <p:nvPr/>
          </p:nvSpPr>
          <p:spPr>
            <a:xfrm rot="8388146">
              <a:off x="4141856" y="-310347"/>
              <a:ext cx="77706" cy="77662"/>
            </a:xfrm>
            <a:custGeom>
              <a:avLst/>
              <a:gdLst/>
              <a:ahLst/>
              <a:cxnLst/>
              <a:rect l="l" t="t" r="r" b="b"/>
              <a:pathLst>
                <a:path w="1475" h="1474" extrusionOk="0">
                  <a:moveTo>
                    <a:pt x="816" y="63"/>
                  </a:moveTo>
                  <a:lnTo>
                    <a:pt x="1365" y="486"/>
                  </a:lnTo>
                  <a:cubicBezTo>
                    <a:pt x="1459" y="549"/>
                    <a:pt x="1474" y="675"/>
                    <a:pt x="1412" y="753"/>
                  </a:cubicBezTo>
                  <a:lnTo>
                    <a:pt x="926" y="1380"/>
                  </a:lnTo>
                  <a:cubicBezTo>
                    <a:pt x="863" y="1458"/>
                    <a:pt x="738" y="1474"/>
                    <a:pt x="659" y="1411"/>
                  </a:cubicBezTo>
                  <a:lnTo>
                    <a:pt x="111" y="988"/>
                  </a:lnTo>
                  <a:cubicBezTo>
                    <a:pt x="17" y="925"/>
                    <a:pt x="1" y="816"/>
                    <a:pt x="64" y="722"/>
                  </a:cubicBezTo>
                  <a:lnTo>
                    <a:pt x="549" y="95"/>
                  </a:lnTo>
                  <a:cubicBezTo>
                    <a:pt x="612" y="16"/>
                    <a:pt x="738" y="1"/>
                    <a:pt x="816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9" name="Google Shape;179;p25"/>
            <p:cNvSpPr/>
            <p:nvPr/>
          </p:nvSpPr>
          <p:spPr>
            <a:xfrm rot="8388146">
              <a:off x="4215417" y="-314150"/>
              <a:ext cx="77706" cy="77662"/>
            </a:xfrm>
            <a:custGeom>
              <a:avLst/>
              <a:gdLst/>
              <a:ahLst/>
              <a:cxnLst/>
              <a:rect l="l" t="t" r="r" b="b"/>
              <a:pathLst>
                <a:path w="1475" h="1474" extrusionOk="0">
                  <a:moveTo>
                    <a:pt x="816" y="63"/>
                  </a:moveTo>
                  <a:lnTo>
                    <a:pt x="1365" y="486"/>
                  </a:lnTo>
                  <a:cubicBezTo>
                    <a:pt x="1459" y="549"/>
                    <a:pt x="1474" y="674"/>
                    <a:pt x="1412" y="753"/>
                  </a:cubicBezTo>
                  <a:lnTo>
                    <a:pt x="926" y="1379"/>
                  </a:lnTo>
                  <a:cubicBezTo>
                    <a:pt x="863" y="1458"/>
                    <a:pt x="738" y="1474"/>
                    <a:pt x="659" y="1411"/>
                  </a:cubicBezTo>
                  <a:lnTo>
                    <a:pt x="111" y="988"/>
                  </a:lnTo>
                  <a:cubicBezTo>
                    <a:pt x="17" y="925"/>
                    <a:pt x="1" y="815"/>
                    <a:pt x="64" y="721"/>
                  </a:cubicBezTo>
                  <a:lnTo>
                    <a:pt x="550" y="110"/>
                  </a:lnTo>
                  <a:cubicBezTo>
                    <a:pt x="612" y="16"/>
                    <a:pt x="738" y="0"/>
                    <a:pt x="816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0" name="Google Shape;180;p25"/>
            <p:cNvSpPr/>
            <p:nvPr/>
          </p:nvSpPr>
          <p:spPr>
            <a:xfrm rot="8388146">
              <a:off x="4289002" y="-317941"/>
              <a:ext cx="77654" cy="77715"/>
            </a:xfrm>
            <a:custGeom>
              <a:avLst/>
              <a:gdLst/>
              <a:ahLst/>
              <a:cxnLst/>
              <a:rect l="l" t="t" r="r" b="b"/>
              <a:pathLst>
                <a:path w="1474" h="1475" extrusionOk="0">
                  <a:moveTo>
                    <a:pt x="815" y="63"/>
                  </a:moveTo>
                  <a:lnTo>
                    <a:pt x="1364" y="487"/>
                  </a:lnTo>
                  <a:cubicBezTo>
                    <a:pt x="1458" y="549"/>
                    <a:pt x="1473" y="675"/>
                    <a:pt x="1411" y="753"/>
                  </a:cubicBezTo>
                  <a:lnTo>
                    <a:pt x="925" y="1380"/>
                  </a:lnTo>
                  <a:cubicBezTo>
                    <a:pt x="862" y="1458"/>
                    <a:pt x="737" y="1474"/>
                    <a:pt x="658" y="1411"/>
                  </a:cubicBezTo>
                  <a:lnTo>
                    <a:pt x="110" y="1004"/>
                  </a:lnTo>
                  <a:cubicBezTo>
                    <a:pt x="16" y="941"/>
                    <a:pt x="0" y="816"/>
                    <a:pt x="63" y="722"/>
                  </a:cubicBezTo>
                  <a:lnTo>
                    <a:pt x="549" y="110"/>
                  </a:lnTo>
                  <a:cubicBezTo>
                    <a:pt x="611" y="16"/>
                    <a:pt x="737" y="1"/>
                    <a:pt x="815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1" name="Google Shape;181;p25"/>
            <p:cNvSpPr/>
            <p:nvPr/>
          </p:nvSpPr>
          <p:spPr>
            <a:xfrm rot="8388146">
              <a:off x="4362309" y="-322441"/>
              <a:ext cx="77654" cy="78505"/>
            </a:xfrm>
            <a:custGeom>
              <a:avLst/>
              <a:gdLst/>
              <a:ahLst/>
              <a:cxnLst/>
              <a:rect l="l" t="t" r="r" b="b"/>
              <a:pathLst>
                <a:path w="1474" h="1490" extrusionOk="0">
                  <a:moveTo>
                    <a:pt x="815" y="79"/>
                  </a:moveTo>
                  <a:lnTo>
                    <a:pt x="1364" y="486"/>
                  </a:lnTo>
                  <a:cubicBezTo>
                    <a:pt x="1458" y="549"/>
                    <a:pt x="1474" y="674"/>
                    <a:pt x="1411" y="753"/>
                  </a:cubicBezTo>
                  <a:lnTo>
                    <a:pt x="925" y="1380"/>
                  </a:lnTo>
                  <a:cubicBezTo>
                    <a:pt x="862" y="1458"/>
                    <a:pt x="737" y="1489"/>
                    <a:pt x="659" y="1411"/>
                  </a:cubicBezTo>
                  <a:lnTo>
                    <a:pt x="110" y="1003"/>
                  </a:lnTo>
                  <a:cubicBezTo>
                    <a:pt x="16" y="941"/>
                    <a:pt x="0" y="815"/>
                    <a:pt x="63" y="737"/>
                  </a:cubicBezTo>
                  <a:lnTo>
                    <a:pt x="549" y="110"/>
                  </a:lnTo>
                  <a:cubicBezTo>
                    <a:pt x="612" y="16"/>
                    <a:pt x="737" y="0"/>
                    <a:pt x="815" y="7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2" name="Google Shape;182;p25"/>
            <p:cNvSpPr/>
            <p:nvPr/>
          </p:nvSpPr>
          <p:spPr>
            <a:xfrm rot="8388146">
              <a:off x="4437928" y="-325927"/>
              <a:ext cx="77706" cy="77662"/>
            </a:xfrm>
            <a:custGeom>
              <a:avLst/>
              <a:gdLst/>
              <a:ahLst/>
              <a:cxnLst/>
              <a:rect l="l" t="t" r="r" b="b"/>
              <a:pathLst>
                <a:path w="1475" h="1474" extrusionOk="0">
                  <a:moveTo>
                    <a:pt x="816" y="63"/>
                  </a:moveTo>
                  <a:lnTo>
                    <a:pt x="1380" y="486"/>
                  </a:lnTo>
                  <a:cubicBezTo>
                    <a:pt x="1459" y="549"/>
                    <a:pt x="1474" y="674"/>
                    <a:pt x="1412" y="768"/>
                  </a:cubicBezTo>
                  <a:lnTo>
                    <a:pt x="941" y="1380"/>
                  </a:lnTo>
                  <a:cubicBezTo>
                    <a:pt x="863" y="1458"/>
                    <a:pt x="753" y="1474"/>
                    <a:pt x="659" y="1411"/>
                  </a:cubicBezTo>
                  <a:lnTo>
                    <a:pt x="95" y="988"/>
                  </a:lnTo>
                  <a:cubicBezTo>
                    <a:pt x="17" y="925"/>
                    <a:pt x="1" y="800"/>
                    <a:pt x="64" y="721"/>
                  </a:cubicBezTo>
                  <a:lnTo>
                    <a:pt x="534" y="94"/>
                  </a:lnTo>
                  <a:cubicBezTo>
                    <a:pt x="597" y="16"/>
                    <a:pt x="722" y="0"/>
                    <a:pt x="816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3" name="Google Shape;183;p25"/>
            <p:cNvSpPr/>
            <p:nvPr/>
          </p:nvSpPr>
          <p:spPr>
            <a:xfrm rot="8388146">
              <a:off x="4398122" y="-409445"/>
              <a:ext cx="110686" cy="102478"/>
            </a:xfrm>
            <a:custGeom>
              <a:avLst/>
              <a:gdLst/>
              <a:ahLst/>
              <a:cxnLst/>
              <a:rect l="l" t="t" r="r" b="b"/>
              <a:pathLst>
                <a:path w="2101" h="1945" extrusionOk="0">
                  <a:moveTo>
                    <a:pt x="831" y="79"/>
                  </a:moveTo>
                  <a:lnTo>
                    <a:pt x="1991" y="957"/>
                  </a:lnTo>
                  <a:cubicBezTo>
                    <a:pt x="2085" y="1020"/>
                    <a:pt x="2101" y="1161"/>
                    <a:pt x="2023" y="1239"/>
                  </a:cubicBezTo>
                  <a:lnTo>
                    <a:pt x="1568" y="1850"/>
                  </a:lnTo>
                  <a:cubicBezTo>
                    <a:pt x="1505" y="1929"/>
                    <a:pt x="1364" y="1944"/>
                    <a:pt x="1270" y="1882"/>
                  </a:cubicBezTo>
                  <a:lnTo>
                    <a:pt x="110" y="1004"/>
                  </a:lnTo>
                  <a:cubicBezTo>
                    <a:pt x="32" y="941"/>
                    <a:pt x="1" y="800"/>
                    <a:pt x="79" y="706"/>
                  </a:cubicBezTo>
                  <a:lnTo>
                    <a:pt x="533" y="110"/>
                  </a:lnTo>
                  <a:cubicBezTo>
                    <a:pt x="612" y="32"/>
                    <a:pt x="737" y="1"/>
                    <a:pt x="831" y="7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4" name="Google Shape;184;p25"/>
            <p:cNvSpPr/>
            <p:nvPr/>
          </p:nvSpPr>
          <p:spPr>
            <a:xfrm rot="8388146">
              <a:off x="4381857" y="-486377"/>
              <a:ext cx="121433" cy="111541"/>
            </a:xfrm>
            <a:custGeom>
              <a:avLst/>
              <a:gdLst/>
              <a:ahLst/>
              <a:cxnLst/>
              <a:rect l="l" t="t" r="r" b="b"/>
              <a:pathLst>
                <a:path w="2305" h="2117" extrusionOk="0">
                  <a:moveTo>
                    <a:pt x="832" y="64"/>
                  </a:moveTo>
                  <a:lnTo>
                    <a:pt x="2195" y="1114"/>
                  </a:lnTo>
                  <a:cubicBezTo>
                    <a:pt x="2289" y="1177"/>
                    <a:pt x="2305" y="1318"/>
                    <a:pt x="2242" y="1412"/>
                  </a:cubicBezTo>
                  <a:lnTo>
                    <a:pt x="1772" y="2007"/>
                  </a:lnTo>
                  <a:cubicBezTo>
                    <a:pt x="1709" y="2086"/>
                    <a:pt x="1584" y="2117"/>
                    <a:pt x="1490" y="2039"/>
                  </a:cubicBezTo>
                  <a:lnTo>
                    <a:pt x="111" y="1004"/>
                  </a:lnTo>
                  <a:cubicBezTo>
                    <a:pt x="17" y="926"/>
                    <a:pt x="1" y="800"/>
                    <a:pt x="64" y="706"/>
                  </a:cubicBezTo>
                  <a:lnTo>
                    <a:pt x="534" y="111"/>
                  </a:lnTo>
                  <a:cubicBezTo>
                    <a:pt x="596" y="17"/>
                    <a:pt x="738" y="1"/>
                    <a:pt x="832" y="64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5" name="Google Shape;185;p25"/>
            <p:cNvSpPr/>
            <p:nvPr/>
          </p:nvSpPr>
          <p:spPr>
            <a:xfrm rot="8388146">
              <a:off x="4342986" y="-569446"/>
              <a:ext cx="153622" cy="135514"/>
            </a:xfrm>
            <a:custGeom>
              <a:avLst/>
              <a:gdLst/>
              <a:ahLst/>
              <a:cxnLst/>
              <a:rect l="l" t="t" r="r" b="b"/>
              <a:pathLst>
                <a:path w="2916" h="2572" extrusionOk="0">
                  <a:moveTo>
                    <a:pt x="831" y="79"/>
                  </a:moveTo>
                  <a:lnTo>
                    <a:pt x="2806" y="1568"/>
                  </a:lnTo>
                  <a:cubicBezTo>
                    <a:pt x="2900" y="1646"/>
                    <a:pt x="2916" y="1772"/>
                    <a:pt x="2837" y="1866"/>
                  </a:cubicBezTo>
                  <a:lnTo>
                    <a:pt x="2383" y="2461"/>
                  </a:lnTo>
                  <a:cubicBezTo>
                    <a:pt x="2320" y="2555"/>
                    <a:pt x="2179" y="2571"/>
                    <a:pt x="2085" y="2493"/>
                  </a:cubicBezTo>
                  <a:lnTo>
                    <a:pt x="110" y="1004"/>
                  </a:lnTo>
                  <a:cubicBezTo>
                    <a:pt x="32" y="941"/>
                    <a:pt x="0" y="800"/>
                    <a:pt x="79" y="706"/>
                  </a:cubicBezTo>
                  <a:lnTo>
                    <a:pt x="533" y="110"/>
                  </a:lnTo>
                  <a:cubicBezTo>
                    <a:pt x="612" y="16"/>
                    <a:pt x="737" y="1"/>
                    <a:pt x="831" y="7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6" name="Google Shape;186;p25"/>
            <p:cNvSpPr/>
            <p:nvPr/>
          </p:nvSpPr>
          <p:spPr>
            <a:xfrm rot="8388146">
              <a:off x="4407899" y="-620760"/>
              <a:ext cx="92563" cy="89254"/>
            </a:xfrm>
            <a:custGeom>
              <a:avLst/>
              <a:gdLst/>
              <a:ahLst/>
              <a:cxnLst/>
              <a:rect l="l" t="t" r="r" b="b"/>
              <a:pathLst>
                <a:path w="1757" h="1694" extrusionOk="0">
                  <a:moveTo>
                    <a:pt x="831" y="63"/>
                  </a:moveTo>
                  <a:lnTo>
                    <a:pt x="1646" y="690"/>
                  </a:lnTo>
                  <a:cubicBezTo>
                    <a:pt x="1741" y="753"/>
                    <a:pt x="1756" y="894"/>
                    <a:pt x="1678" y="988"/>
                  </a:cubicBezTo>
                  <a:lnTo>
                    <a:pt x="1223" y="1584"/>
                  </a:lnTo>
                  <a:cubicBezTo>
                    <a:pt x="1161" y="1662"/>
                    <a:pt x="1020" y="1694"/>
                    <a:pt x="925" y="1615"/>
                  </a:cubicBezTo>
                  <a:lnTo>
                    <a:pt x="110" y="988"/>
                  </a:lnTo>
                  <a:cubicBezTo>
                    <a:pt x="16" y="925"/>
                    <a:pt x="1" y="800"/>
                    <a:pt x="63" y="706"/>
                  </a:cubicBezTo>
                  <a:lnTo>
                    <a:pt x="534" y="110"/>
                  </a:lnTo>
                  <a:cubicBezTo>
                    <a:pt x="596" y="16"/>
                    <a:pt x="737" y="1"/>
                    <a:pt x="831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7" name="Google Shape;187;p25"/>
            <p:cNvSpPr/>
            <p:nvPr/>
          </p:nvSpPr>
          <p:spPr>
            <a:xfrm rot="8388146">
              <a:off x="4324499" y="-394018"/>
              <a:ext cx="80183" cy="80139"/>
            </a:xfrm>
            <a:custGeom>
              <a:avLst/>
              <a:gdLst/>
              <a:ahLst/>
              <a:cxnLst/>
              <a:rect l="l" t="t" r="r" b="b"/>
              <a:pathLst>
                <a:path w="1522" h="1521" extrusionOk="0">
                  <a:moveTo>
                    <a:pt x="831" y="78"/>
                  </a:moveTo>
                  <a:lnTo>
                    <a:pt x="1411" y="517"/>
                  </a:lnTo>
                  <a:cubicBezTo>
                    <a:pt x="1505" y="580"/>
                    <a:pt x="1521" y="721"/>
                    <a:pt x="1458" y="799"/>
                  </a:cubicBezTo>
                  <a:lnTo>
                    <a:pt x="988" y="1411"/>
                  </a:lnTo>
                  <a:cubicBezTo>
                    <a:pt x="925" y="1505"/>
                    <a:pt x="800" y="1520"/>
                    <a:pt x="706" y="1442"/>
                  </a:cubicBezTo>
                  <a:lnTo>
                    <a:pt x="110" y="1003"/>
                  </a:lnTo>
                  <a:cubicBezTo>
                    <a:pt x="16" y="925"/>
                    <a:pt x="1" y="799"/>
                    <a:pt x="79" y="705"/>
                  </a:cubicBezTo>
                  <a:lnTo>
                    <a:pt x="534" y="110"/>
                  </a:lnTo>
                  <a:cubicBezTo>
                    <a:pt x="612" y="16"/>
                    <a:pt x="737" y="0"/>
                    <a:pt x="831" y="78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8" name="Google Shape;188;p25"/>
            <p:cNvSpPr/>
            <p:nvPr/>
          </p:nvSpPr>
          <p:spPr>
            <a:xfrm rot="8388146">
              <a:off x="4249145" y="-389806"/>
              <a:ext cx="80183" cy="80139"/>
            </a:xfrm>
            <a:custGeom>
              <a:avLst/>
              <a:gdLst/>
              <a:ahLst/>
              <a:cxnLst/>
              <a:rect l="l" t="t" r="r" b="b"/>
              <a:pathLst>
                <a:path w="1522" h="1521" extrusionOk="0">
                  <a:moveTo>
                    <a:pt x="816" y="63"/>
                  </a:moveTo>
                  <a:lnTo>
                    <a:pt x="1412" y="517"/>
                  </a:lnTo>
                  <a:cubicBezTo>
                    <a:pt x="1506" y="580"/>
                    <a:pt x="1521" y="721"/>
                    <a:pt x="1443" y="800"/>
                  </a:cubicBezTo>
                  <a:lnTo>
                    <a:pt x="988" y="1411"/>
                  </a:lnTo>
                  <a:cubicBezTo>
                    <a:pt x="910" y="1489"/>
                    <a:pt x="785" y="1521"/>
                    <a:pt x="691" y="1442"/>
                  </a:cubicBezTo>
                  <a:lnTo>
                    <a:pt x="111" y="1003"/>
                  </a:lnTo>
                  <a:cubicBezTo>
                    <a:pt x="17" y="925"/>
                    <a:pt x="1" y="800"/>
                    <a:pt x="64" y="705"/>
                  </a:cubicBezTo>
                  <a:lnTo>
                    <a:pt x="534" y="110"/>
                  </a:lnTo>
                  <a:cubicBezTo>
                    <a:pt x="597" y="16"/>
                    <a:pt x="722" y="0"/>
                    <a:pt x="816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9" name="Google Shape;189;p25"/>
            <p:cNvSpPr/>
            <p:nvPr/>
          </p:nvSpPr>
          <p:spPr>
            <a:xfrm rot="8388146">
              <a:off x="4174714" y="-385376"/>
              <a:ext cx="80130" cy="79296"/>
            </a:xfrm>
            <a:custGeom>
              <a:avLst/>
              <a:gdLst/>
              <a:ahLst/>
              <a:cxnLst/>
              <a:rect l="l" t="t" r="r" b="b"/>
              <a:pathLst>
                <a:path w="1521" h="1505" extrusionOk="0">
                  <a:moveTo>
                    <a:pt x="831" y="63"/>
                  </a:moveTo>
                  <a:lnTo>
                    <a:pt x="1411" y="517"/>
                  </a:lnTo>
                  <a:cubicBezTo>
                    <a:pt x="1505" y="580"/>
                    <a:pt x="1521" y="721"/>
                    <a:pt x="1458" y="800"/>
                  </a:cubicBezTo>
                  <a:lnTo>
                    <a:pt x="988" y="1411"/>
                  </a:lnTo>
                  <a:cubicBezTo>
                    <a:pt x="925" y="1489"/>
                    <a:pt x="784" y="1505"/>
                    <a:pt x="706" y="1442"/>
                  </a:cubicBezTo>
                  <a:lnTo>
                    <a:pt x="110" y="1003"/>
                  </a:lnTo>
                  <a:cubicBezTo>
                    <a:pt x="16" y="925"/>
                    <a:pt x="0" y="800"/>
                    <a:pt x="63" y="706"/>
                  </a:cubicBezTo>
                  <a:lnTo>
                    <a:pt x="533" y="110"/>
                  </a:lnTo>
                  <a:cubicBezTo>
                    <a:pt x="596" y="16"/>
                    <a:pt x="737" y="0"/>
                    <a:pt x="831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0" name="Google Shape;190;p25"/>
            <p:cNvSpPr/>
            <p:nvPr/>
          </p:nvSpPr>
          <p:spPr>
            <a:xfrm rot="8388146">
              <a:off x="4099947" y="-381720"/>
              <a:ext cx="80130" cy="79348"/>
            </a:xfrm>
            <a:custGeom>
              <a:avLst/>
              <a:gdLst/>
              <a:ahLst/>
              <a:cxnLst/>
              <a:rect l="l" t="t" r="r" b="b"/>
              <a:pathLst>
                <a:path w="1521" h="1506" extrusionOk="0">
                  <a:moveTo>
                    <a:pt x="831" y="63"/>
                  </a:moveTo>
                  <a:lnTo>
                    <a:pt x="1426" y="518"/>
                  </a:lnTo>
                  <a:cubicBezTo>
                    <a:pt x="1505" y="580"/>
                    <a:pt x="1520" y="706"/>
                    <a:pt x="1458" y="800"/>
                  </a:cubicBezTo>
                  <a:lnTo>
                    <a:pt x="988" y="1411"/>
                  </a:lnTo>
                  <a:cubicBezTo>
                    <a:pt x="925" y="1489"/>
                    <a:pt x="799" y="1505"/>
                    <a:pt x="705" y="1442"/>
                  </a:cubicBezTo>
                  <a:lnTo>
                    <a:pt x="110" y="988"/>
                  </a:lnTo>
                  <a:cubicBezTo>
                    <a:pt x="31" y="925"/>
                    <a:pt x="0" y="800"/>
                    <a:pt x="78" y="706"/>
                  </a:cubicBezTo>
                  <a:lnTo>
                    <a:pt x="533" y="110"/>
                  </a:lnTo>
                  <a:cubicBezTo>
                    <a:pt x="611" y="16"/>
                    <a:pt x="737" y="0"/>
                    <a:pt x="831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1" name="Google Shape;191;p25"/>
            <p:cNvSpPr/>
            <p:nvPr/>
          </p:nvSpPr>
          <p:spPr>
            <a:xfrm rot="8388146">
              <a:off x="4024594" y="-377508"/>
              <a:ext cx="80130" cy="79348"/>
            </a:xfrm>
            <a:custGeom>
              <a:avLst/>
              <a:gdLst/>
              <a:ahLst/>
              <a:cxnLst/>
              <a:rect l="l" t="t" r="r" b="b"/>
              <a:pathLst>
                <a:path w="1521" h="1506" extrusionOk="0">
                  <a:moveTo>
                    <a:pt x="815" y="63"/>
                  </a:moveTo>
                  <a:lnTo>
                    <a:pt x="1411" y="518"/>
                  </a:lnTo>
                  <a:cubicBezTo>
                    <a:pt x="1505" y="580"/>
                    <a:pt x="1521" y="706"/>
                    <a:pt x="1442" y="800"/>
                  </a:cubicBezTo>
                  <a:lnTo>
                    <a:pt x="988" y="1395"/>
                  </a:lnTo>
                  <a:cubicBezTo>
                    <a:pt x="909" y="1489"/>
                    <a:pt x="784" y="1505"/>
                    <a:pt x="690" y="1442"/>
                  </a:cubicBezTo>
                  <a:lnTo>
                    <a:pt x="110" y="988"/>
                  </a:lnTo>
                  <a:cubicBezTo>
                    <a:pt x="16" y="925"/>
                    <a:pt x="0" y="800"/>
                    <a:pt x="63" y="706"/>
                  </a:cubicBezTo>
                  <a:lnTo>
                    <a:pt x="533" y="94"/>
                  </a:lnTo>
                  <a:cubicBezTo>
                    <a:pt x="596" y="16"/>
                    <a:pt x="721" y="0"/>
                    <a:pt x="815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2" name="Google Shape;192;p25"/>
            <p:cNvSpPr/>
            <p:nvPr/>
          </p:nvSpPr>
          <p:spPr>
            <a:xfrm rot="8388146">
              <a:off x="3949838" y="-373822"/>
              <a:ext cx="80183" cy="79348"/>
            </a:xfrm>
            <a:custGeom>
              <a:avLst/>
              <a:gdLst/>
              <a:ahLst/>
              <a:cxnLst/>
              <a:rect l="l" t="t" r="r" b="b"/>
              <a:pathLst>
                <a:path w="1522" h="1506" extrusionOk="0">
                  <a:moveTo>
                    <a:pt x="832" y="63"/>
                  </a:moveTo>
                  <a:lnTo>
                    <a:pt x="1411" y="502"/>
                  </a:lnTo>
                  <a:cubicBezTo>
                    <a:pt x="1506" y="580"/>
                    <a:pt x="1521" y="706"/>
                    <a:pt x="1459" y="800"/>
                  </a:cubicBezTo>
                  <a:lnTo>
                    <a:pt x="988" y="1395"/>
                  </a:lnTo>
                  <a:cubicBezTo>
                    <a:pt x="926" y="1490"/>
                    <a:pt x="785" y="1505"/>
                    <a:pt x="706" y="1443"/>
                  </a:cubicBezTo>
                  <a:lnTo>
                    <a:pt x="111" y="988"/>
                  </a:lnTo>
                  <a:cubicBezTo>
                    <a:pt x="16" y="925"/>
                    <a:pt x="1" y="784"/>
                    <a:pt x="79" y="706"/>
                  </a:cubicBezTo>
                  <a:lnTo>
                    <a:pt x="534" y="95"/>
                  </a:lnTo>
                  <a:cubicBezTo>
                    <a:pt x="612" y="16"/>
                    <a:pt x="737" y="0"/>
                    <a:pt x="832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3" name="Google Shape;193;p25"/>
            <p:cNvSpPr/>
            <p:nvPr/>
          </p:nvSpPr>
          <p:spPr>
            <a:xfrm rot="8388146">
              <a:off x="3874663" y="-369964"/>
              <a:ext cx="80973" cy="80191"/>
            </a:xfrm>
            <a:custGeom>
              <a:avLst/>
              <a:gdLst/>
              <a:ahLst/>
              <a:cxnLst/>
              <a:rect l="l" t="t" r="r" b="b"/>
              <a:pathLst>
                <a:path w="1537" h="1522" extrusionOk="0">
                  <a:moveTo>
                    <a:pt x="831" y="79"/>
                  </a:moveTo>
                  <a:lnTo>
                    <a:pt x="1427" y="518"/>
                  </a:lnTo>
                  <a:cubicBezTo>
                    <a:pt x="1505" y="597"/>
                    <a:pt x="1536" y="722"/>
                    <a:pt x="1458" y="816"/>
                  </a:cubicBezTo>
                  <a:lnTo>
                    <a:pt x="1004" y="1412"/>
                  </a:lnTo>
                  <a:cubicBezTo>
                    <a:pt x="925" y="1506"/>
                    <a:pt x="800" y="1521"/>
                    <a:pt x="706" y="1459"/>
                  </a:cubicBezTo>
                  <a:lnTo>
                    <a:pt x="110" y="1004"/>
                  </a:lnTo>
                  <a:cubicBezTo>
                    <a:pt x="32" y="941"/>
                    <a:pt x="0" y="800"/>
                    <a:pt x="79" y="722"/>
                  </a:cubicBezTo>
                  <a:lnTo>
                    <a:pt x="533" y="111"/>
                  </a:lnTo>
                  <a:cubicBezTo>
                    <a:pt x="612" y="17"/>
                    <a:pt x="737" y="1"/>
                    <a:pt x="831" y="7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4" name="Google Shape;194;p25"/>
            <p:cNvSpPr/>
            <p:nvPr/>
          </p:nvSpPr>
          <p:spPr>
            <a:xfrm rot="8388146">
              <a:off x="3800053" y="-366023"/>
              <a:ext cx="80130" cy="80191"/>
            </a:xfrm>
            <a:custGeom>
              <a:avLst/>
              <a:gdLst/>
              <a:ahLst/>
              <a:cxnLst/>
              <a:rect l="l" t="t" r="r" b="b"/>
              <a:pathLst>
                <a:path w="1521" h="1522" extrusionOk="0">
                  <a:moveTo>
                    <a:pt x="816" y="79"/>
                  </a:moveTo>
                  <a:lnTo>
                    <a:pt x="1411" y="518"/>
                  </a:lnTo>
                  <a:cubicBezTo>
                    <a:pt x="1505" y="597"/>
                    <a:pt x="1521" y="722"/>
                    <a:pt x="1443" y="816"/>
                  </a:cubicBezTo>
                  <a:lnTo>
                    <a:pt x="988" y="1412"/>
                  </a:lnTo>
                  <a:cubicBezTo>
                    <a:pt x="910" y="1506"/>
                    <a:pt x="784" y="1521"/>
                    <a:pt x="690" y="1443"/>
                  </a:cubicBezTo>
                  <a:lnTo>
                    <a:pt x="110" y="1004"/>
                  </a:lnTo>
                  <a:cubicBezTo>
                    <a:pt x="16" y="926"/>
                    <a:pt x="1" y="800"/>
                    <a:pt x="63" y="706"/>
                  </a:cubicBezTo>
                  <a:lnTo>
                    <a:pt x="534" y="111"/>
                  </a:lnTo>
                  <a:cubicBezTo>
                    <a:pt x="596" y="17"/>
                    <a:pt x="737" y="1"/>
                    <a:pt x="816" y="7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5" name="Google Shape;195;p25"/>
            <p:cNvSpPr/>
            <p:nvPr/>
          </p:nvSpPr>
          <p:spPr>
            <a:xfrm rot="8388146">
              <a:off x="3725287" y="-362314"/>
              <a:ext cx="80130" cy="80139"/>
            </a:xfrm>
            <a:custGeom>
              <a:avLst/>
              <a:gdLst/>
              <a:ahLst/>
              <a:cxnLst/>
              <a:rect l="l" t="t" r="r" b="b"/>
              <a:pathLst>
                <a:path w="1521" h="1521" extrusionOk="0">
                  <a:moveTo>
                    <a:pt x="831" y="63"/>
                  </a:moveTo>
                  <a:lnTo>
                    <a:pt x="1411" y="517"/>
                  </a:lnTo>
                  <a:cubicBezTo>
                    <a:pt x="1505" y="580"/>
                    <a:pt x="1521" y="721"/>
                    <a:pt x="1458" y="799"/>
                  </a:cubicBezTo>
                  <a:lnTo>
                    <a:pt x="988" y="1411"/>
                  </a:lnTo>
                  <a:cubicBezTo>
                    <a:pt x="925" y="1505"/>
                    <a:pt x="800" y="1520"/>
                    <a:pt x="705" y="1442"/>
                  </a:cubicBezTo>
                  <a:lnTo>
                    <a:pt x="110" y="1003"/>
                  </a:lnTo>
                  <a:cubicBezTo>
                    <a:pt x="16" y="925"/>
                    <a:pt x="0" y="799"/>
                    <a:pt x="79" y="705"/>
                  </a:cubicBezTo>
                  <a:lnTo>
                    <a:pt x="533" y="110"/>
                  </a:lnTo>
                  <a:cubicBezTo>
                    <a:pt x="611" y="16"/>
                    <a:pt x="737" y="0"/>
                    <a:pt x="831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6" name="Google Shape;196;p25"/>
            <p:cNvSpPr/>
            <p:nvPr/>
          </p:nvSpPr>
          <p:spPr>
            <a:xfrm rot="8388146">
              <a:off x="3649933" y="-358102"/>
              <a:ext cx="80130" cy="80139"/>
            </a:xfrm>
            <a:custGeom>
              <a:avLst/>
              <a:gdLst/>
              <a:ahLst/>
              <a:cxnLst/>
              <a:rect l="l" t="t" r="r" b="b"/>
              <a:pathLst>
                <a:path w="1521" h="1521" extrusionOk="0">
                  <a:moveTo>
                    <a:pt x="815" y="63"/>
                  </a:moveTo>
                  <a:lnTo>
                    <a:pt x="1411" y="517"/>
                  </a:lnTo>
                  <a:cubicBezTo>
                    <a:pt x="1489" y="580"/>
                    <a:pt x="1521" y="721"/>
                    <a:pt x="1442" y="800"/>
                  </a:cubicBezTo>
                  <a:lnTo>
                    <a:pt x="988" y="1411"/>
                  </a:lnTo>
                  <a:cubicBezTo>
                    <a:pt x="909" y="1489"/>
                    <a:pt x="784" y="1521"/>
                    <a:pt x="690" y="1442"/>
                  </a:cubicBezTo>
                  <a:lnTo>
                    <a:pt x="94" y="1003"/>
                  </a:lnTo>
                  <a:cubicBezTo>
                    <a:pt x="16" y="925"/>
                    <a:pt x="0" y="800"/>
                    <a:pt x="63" y="706"/>
                  </a:cubicBezTo>
                  <a:lnTo>
                    <a:pt x="533" y="110"/>
                  </a:lnTo>
                  <a:cubicBezTo>
                    <a:pt x="596" y="16"/>
                    <a:pt x="721" y="0"/>
                    <a:pt x="815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7" name="Google Shape;197;p25"/>
            <p:cNvSpPr/>
            <p:nvPr/>
          </p:nvSpPr>
          <p:spPr>
            <a:xfrm rot="8388146">
              <a:off x="3575449" y="-353673"/>
              <a:ext cx="80183" cy="79296"/>
            </a:xfrm>
            <a:custGeom>
              <a:avLst/>
              <a:gdLst/>
              <a:ahLst/>
              <a:cxnLst/>
              <a:rect l="l" t="t" r="r" b="b"/>
              <a:pathLst>
                <a:path w="1522" h="1505" extrusionOk="0">
                  <a:moveTo>
                    <a:pt x="816" y="63"/>
                  </a:moveTo>
                  <a:lnTo>
                    <a:pt x="1412" y="517"/>
                  </a:lnTo>
                  <a:cubicBezTo>
                    <a:pt x="1506" y="580"/>
                    <a:pt x="1521" y="706"/>
                    <a:pt x="1459" y="800"/>
                  </a:cubicBezTo>
                  <a:lnTo>
                    <a:pt x="988" y="1411"/>
                  </a:lnTo>
                  <a:cubicBezTo>
                    <a:pt x="926" y="1489"/>
                    <a:pt x="785" y="1505"/>
                    <a:pt x="691" y="1442"/>
                  </a:cubicBezTo>
                  <a:lnTo>
                    <a:pt x="111" y="988"/>
                  </a:lnTo>
                  <a:cubicBezTo>
                    <a:pt x="17" y="925"/>
                    <a:pt x="1" y="800"/>
                    <a:pt x="64" y="706"/>
                  </a:cubicBezTo>
                  <a:lnTo>
                    <a:pt x="534" y="110"/>
                  </a:lnTo>
                  <a:cubicBezTo>
                    <a:pt x="597" y="16"/>
                    <a:pt x="738" y="0"/>
                    <a:pt x="816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8" name="Google Shape;198;p25"/>
            <p:cNvSpPr/>
            <p:nvPr/>
          </p:nvSpPr>
          <p:spPr>
            <a:xfrm rot="8388146">
              <a:off x="3500729" y="-350033"/>
              <a:ext cx="80130" cy="79348"/>
            </a:xfrm>
            <a:custGeom>
              <a:avLst/>
              <a:gdLst/>
              <a:ahLst/>
              <a:cxnLst/>
              <a:rect l="l" t="t" r="r" b="b"/>
              <a:pathLst>
                <a:path w="1521" h="1506" extrusionOk="0">
                  <a:moveTo>
                    <a:pt x="831" y="63"/>
                  </a:moveTo>
                  <a:lnTo>
                    <a:pt x="1411" y="518"/>
                  </a:lnTo>
                  <a:cubicBezTo>
                    <a:pt x="1505" y="580"/>
                    <a:pt x="1521" y="706"/>
                    <a:pt x="1458" y="800"/>
                  </a:cubicBezTo>
                  <a:lnTo>
                    <a:pt x="988" y="1395"/>
                  </a:lnTo>
                  <a:cubicBezTo>
                    <a:pt x="925" y="1489"/>
                    <a:pt x="800" y="1505"/>
                    <a:pt x="706" y="1442"/>
                  </a:cubicBezTo>
                  <a:lnTo>
                    <a:pt x="110" y="988"/>
                  </a:lnTo>
                  <a:cubicBezTo>
                    <a:pt x="16" y="925"/>
                    <a:pt x="0" y="800"/>
                    <a:pt x="79" y="706"/>
                  </a:cubicBezTo>
                  <a:lnTo>
                    <a:pt x="533" y="110"/>
                  </a:lnTo>
                  <a:cubicBezTo>
                    <a:pt x="612" y="16"/>
                    <a:pt x="737" y="0"/>
                    <a:pt x="831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9" name="Google Shape;199;p25"/>
            <p:cNvSpPr/>
            <p:nvPr/>
          </p:nvSpPr>
          <p:spPr>
            <a:xfrm rot="8388146">
              <a:off x="4300310" y="-464526"/>
              <a:ext cx="80130" cy="79348"/>
            </a:xfrm>
            <a:custGeom>
              <a:avLst/>
              <a:gdLst/>
              <a:ahLst/>
              <a:cxnLst/>
              <a:rect l="l" t="t" r="r" b="b"/>
              <a:pathLst>
                <a:path w="1521" h="1506" extrusionOk="0">
                  <a:moveTo>
                    <a:pt x="816" y="63"/>
                  </a:moveTo>
                  <a:lnTo>
                    <a:pt x="1411" y="518"/>
                  </a:lnTo>
                  <a:cubicBezTo>
                    <a:pt x="1505" y="580"/>
                    <a:pt x="1521" y="706"/>
                    <a:pt x="1458" y="800"/>
                  </a:cubicBezTo>
                  <a:lnTo>
                    <a:pt x="988" y="1411"/>
                  </a:lnTo>
                  <a:cubicBezTo>
                    <a:pt x="925" y="1489"/>
                    <a:pt x="784" y="1505"/>
                    <a:pt x="706" y="1442"/>
                  </a:cubicBezTo>
                  <a:lnTo>
                    <a:pt x="110" y="1004"/>
                  </a:lnTo>
                  <a:cubicBezTo>
                    <a:pt x="16" y="925"/>
                    <a:pt x="0" y="800"/>
                    <a:pt x="63" y="706"/>
                  </a:cubicBezTo>
                  <a:lnTo>
                    <a:pt x="533" y="110"/>
                  </a:lnTo>
                  <a:cubicBezTo>
                    <a:pt x="596" y="16"/>
                    <a:pt x="737" y="0"/>
                    <a:pt x="816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0" name="Google Shape;200;p25"/>
            <p:cNvSpPr/>
            <p:nvPr/>
          </p:nvSpPr>
          <p:spPr>
            <a:xfrm rot="8388146">
              <a:off x="4225560" y="-460823"/>
              <a:ext cx="80130" cy="79348"/>
            </a:xfrm>
            <a:custGeom>
              <a:avLst/>
              <a:gdLst/>
              <a:ahLst/>
              <a:cxnLst/>
              <a:rect l="l" t="t" r="r" b="b"/>
              <a:pathLst>
                <a:path w="1521" h="1506" extrusionOk="0">
                  <a:moveTo>
                    <a:pt x="831" y="63"/>
                  </a:moveTo>
                  <a:lnTo>
                    <a:pt x="1411" y="518"/>
                  </a:lnTo>
                  <a:cubicBezTo>
                    <a:pt x="1505" y="580"/>
                    <a:pt x="1520" y="706"/>
                    <a:pt x="1458" y="800"/>
                  </a:cubicBezTo>
                  <a:lnTo>
                    <a:pt x="987" y="1395"/>
                  </a:lnTo>
                  <a:cubicBezTo>
                    <a:pt x="925" y="1490"/>
                    <a:pt x="799" y="1505"/>
                    <a:pt x="705" y="1442"/>
                  </a:cubicBezTo>
                  <a:lnTo>
                    <a:pt x="110" y="988"/>
                  </a:lnTo>
                  <a:cubicBezTo>
                    <a:pt x="16" y="925"/>
                    <a:pt x="0" y="800"/>
                    <a:pt x="78" y="706"/>
                  </a:cubicBezTo>
                  <a:lnTo>
                    <a:pt x="533" y="110"/>
                  </a:lnTo>
                  <a:cubicBezTo>
                    <a:pt x="611" y="16"/>
                    <a:pt x="737" y="0"/>
                    <a:pt x="831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1" name="Google Shape;201;p25"/>
            <p:cNvSpPr/>
            <p:nvPr/>
          </p:nvSpPr>
          <p:spPr>
            <a:xfrm rot="8388146">
              <a:off x="4150207" y="-456610"/>
              <a:ext cx="80130" cy="79348"/>
            </a:xfrm>
            <a:custGeom>
              <a:avLst/>
              <a:gdLst/>
              <a:ahLst/>
              <a:cxnLst/>
              <a:rect l="l" t="t" r="r" b="b"/>
              <a:pathLst>
                <a:path w="1521" h="1506" extrusionOk="0">
                  <a:moveTo>
                    <a:pt x="815" y="63"/>
                  </a:moveTo>
                  <a:lnTo>
                    <a:pt x="1411" y="518"/>
                  </a:lnTo>
                  <a:cubicBezTo>
                    <a:pt x="1505" y="580"/>
                    <a:pt x="1521" y="706"/>
                    <a:pt x="1442" y="800"/>
                  </a:cubicBezTo>
                  <a:lnTo>
                    <a:pt x="988" y="1396"/>
                  </a:lnTo>
                  <a:cubicBezTo>
                    <a:pt x="909" y="1490"/>
                    <a:pt x="784" y="1505"/>
                    <a:pt x="690" y="1443"/>
                  </a:cubicBezTo>
                  <a:lnTo>
                    <a:pt x="110" y="988"/>
                  </a:lnTo>
                  <a:cubicBezTo>
                    <a:pt x="16" y="925"/>
                    <a:pt x="0" y="800"/>
                    <a:pt x="63" y="706"/>
                  </a:cubicBezTo>
                  <a:lnTo>
                    <a:pt x="533" y="110"/>
                  </a:lnTo>
                  <a:cubicBezTo>
                    <a:pt x="596" y="16"/>
                    <a:pt x="721" y="1"/>
                    <a:pt x="815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2" name="Google Shape;202;p25"/>
            <p:cNvSpPr/>
            <p:nvPr/>
          </p:nvSpPr>
          <p:spPr>
            <a:xfrm rot="8388146">
              <a:off x="4075451" y="-452925"/>
              <a:ext cx="80183" cy="79348"/>
            </a:xfrm>
            <a:custGeom>
              <a:avLst/>
              <a:gdLst/>
              <a:ahLst/>
              <a:cxnLst/>
              <a:rect l="l" t="t" r="r" b="b"/>
              <a:pathLst>
                <a:path w="1522" h="1506" extrusionOk="0">
                  <a:moveTo>
                    <a:pt x="832" y="63"/>
                  </a:moveTo>
                  <a:lnTo>
                    <a:pt x="1411" y="502"/>
                  </a:lnTo>
                  <a:cubicBezTo>
                    <a:pt x="1506" y="581"/>
                    <a:pt x="1521" y="706"/>
                    <a:pt x="1458" y="800"/>
                  </a:cubicBezTo>
                  <a:lnTo>
                    <a:pt x="988" y="1396"/>
                  </a:lnTo>
                  <a:cubicBezTo>
                    <a:pt x="926" y="1490"/>
                    <a:pt x="784" y="1505"/>
                    <a:pt x="706" y="1443"/>
                  </a:cubicBezTo>
                  <a:lnTo>
                    <a:pt x="110" y="988"/>
                  </a:lnTo>
                  <a:cubicBezTo>
                    <a:pt x="16" y="925"/>
                    <a:pt x="1" y="784"/>
                    <a:pt x="63" y="706"/>
                  </a:cubicBezTo>
                  <a:lnTo>
                    <a:pt x="534" y="95"/>
                  </a:lnTo>
                  <a:cubicBezTo>
                    <a:pt x="596" y="16"/>
                    <a:pt x="737" y="1"/>
                    <a:pt x="832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3" name="Google Shape;203;p25"/>
            <p:cNvSpPr/>
            <p:nvPr/>
          </p:nvSpPr>
          <p:spPr>
            <a:xfrm rot="8388146">
              <a:off x="4001002" y="-449332"/>
              <a:ext cx="80130" cy="80139"/>
            </a:xfrm>
            <a:custGeom>
              <a:avLst/>
              <a:gdLst/>
              <a:ahLst/>
              <a:cxnLst/>
              <a:rect l="l" t="t" r="r" b="b"/>
              <a:pathLst>
                <a:path w="1521" h="1521" extrusionOk="0">
                  <a:moveTo>
                    <a:pt x="831" y="78"/>
                  </a:moveTo>
                  <a:lnTo>
                    <a:pt x="1427" y="517"/>
                  </a:lnTo>
                  <a:cubicBezTo>
                    <a:pt x="1505" y="596"/>
                    <a:pt x="1521" y="721"/>
                    <a:pt x="1458" y="815"/>
                  </a:cubicBezTo>
                  <a:lnTo>
                    <a:pt x="988" y="1411"/>
                  </a:lnTo>
                  <a:cubicBezTo>
                    <a:pt x="925" y="1505"/>
                    <a:pt x="800" y="1520"/>
                    <a:pt x="706" y="1458"/>
                  </a:cubicBezTo>
                  <a:lnTo>
                    <a:pt x="110" y="1003"/>
                  </a:lnTo>
                  <a:cubicBezTo>
                    <a:pt x="32" y="940"/>
                    <a:pt x="0" y="799"/>
                    <a:pt x="79" y="721"/>
                  </a:cubicBezTo>
                  <a:lnTo>
                    <a:pt x="533" y="110"/>
                  </a:lnTo>
                  <a:cubicBezTo>
                    <a:pt x="612" y="16"/>
                    <a:pt x="737" y="0"/>
                    <a:pt x="831" y="78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4" name="Google Shape;204;p25"/>
            <p:cNvSpPr/>
            <p:nvPr/>
          </p:nvSpPr>
          <p:spPr>
            <a:xfrm rot="8388146">
              <a:off x="3925649" y="-445120"/>
              <a:ext cx="80130" cy="80139"/>
            </a:xfrm>
            <a:custGeom>
              <a:avLst/>
              <a:gdLst/>
              <a:ahLst/>
              <a:cxnLst/>
              <a:rect l="l" t="t" r="r" b="b"/>
              <a:pathLst>
                <a:path w="1521" h="1521" extrusionOk="0">
                  <a:moveTo>
                    <a:pt x="816" y="78"/>
                  </a:moveTo>
                  <a:lnTo>
                    <a:pt x="1411" y="517"/>
                  </a:lnTo>
                  <a:cubicBezTo>
                    <a:pt x="1505" y="596"/>
                    <a:pt x="1521" y="721"/>
                    <a:pt x="1443" y="815"/>
                  </a:cubicBezTo>
                  <a:lnTo>
                    <a:pt x="988" y="1411"/>
                  </a:lnTo>
                  <a:cubicBezTo>
                    <a:pt x="910" y="1505"/>
                    <a:pt x="784" y="1521"/>
                    <a:pt x="690" y="1442"/>
                  </a:cubicBezTo>
                  <a:lnTo>
                    <a:pt x="110" y="1003"/>
                  </a:lnTo>
                  <a:cubicBezTo>
                    <a:pt x="16" y="925"/>
                    <a:pt x="1" y="800"/>
                    <a:pt x="63" y="721"/>
                  </a:cubicBezTo>
                  <a:lnTo>
                    <a:pt x="533" y="110"/>
                  </a:lnTo>
                  <a:cubicBezTo>
                    <a:pt x="596" y="16"/>
                    <a:pt x="722" y="0"/>
                    <a:pt x="816" y="78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5" name="Google Shape;205;p25"/>
            <p:cNvSpPr/>
            <p:nvPr/>
          </p:nvSpPr>
          <p:spPr>
            <a:xfrm rot="8388146">
              <a:off x="3850899" y="-441417"/>
              <a:ext cx="80130" cy="80139"/>
            </a:xfrm>
            <a:custGeom>
              <a:avLst/>
              <a:gdLst/>
              <a:ahLst/>
              <a:cxnLst/>
              <a:rect l="l" t="t" r="r" b="b"/>
              <a:pathLst>
                <a:path w="1521" h="1521" extrusionOk="0">
                  <a:moveTo>
                    <a:pt x="831" y="63"/>
                  </a:moveTo>
                  <a:lnTo>
                    <a:pt x="1411" y="517"/>
                  </a:lnTo>
                  <a:cubicBezTo>
                    <a:pt x="1505" y="580"/>
                    <a:pt x="1521" y="721"/>
                    <a:pt x="1458" y="800"/>
                  </a:cubicBezTo>
                  <a:lnTo>
                    <a:pt x="988" y="1411"/>
                  </a:lnTo>
                  <a:cubicBezTo>
                    <a:pt x="925" y="1505"/>
                    <a:pt x="784" y="1521"/>
                    <a:pt x="705" y="1442"/>
                  </a:cubicBezTo>
                  <a:lnTo>
                    <a:pt x="110" y="1003"/>
                  </a:lnTo>
                  <a:cubicBezTo>
                    <a:pt x="16" y="925"/>
                    <a:pt x="0" y="800"/>
                    <a:pt x="78" y="706"/>
                  </a:cubicBezTo>
                  <a:lnTo>
                    <a:pt x="533" y="110"/>
                  </a:lnTo>
                  <a:cubicBezTo>
                    <a:pt x="611" y="16"/>
                    <a:pt x="737" y="0"/>
                    <a:pt x="831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6" name="Google Shape;206;p25"/>
            <p:cNvSpPr/>
            <p:nvPr/>
          </p:nvSpPr>
          <p:spPr>
            <a:xfrm rot="8388146">
              <a:off x="3775801" y="-436507"/>
              <a:ext cx="80130" cy="79348"/>
            </a:xfrm>
            <a:custGeom>
              <a:avLst/>
              <a:gdLst/>
              <a:ahLst/>
              <a:cxnLst/>
              <a:rect l="l" t="t" r="r" b="b"/>
              <a:pathLst>
                <a:path w="1521" h="1506" extrusionOk="0">
                  <a:moveTo>
                    <a:pt x="815" y="63"/>
                  </a:moveTo>
                  <a:lnTo>
                    <a:pt x="1411" y="518"/>
                  </a:lnTo>
                  <a:cubicBezTo>
                    <a:pt x="1489" y="580"/>
                    <a:pt x="1521" y="721"/>
                    <a:pt x="1442" y="800"/>
                  </a:cubicBezTo>
                  <a:lnTo>
                    <a:pt x="988" y="1411"/>
                  </a:lnTo>
                  <a:cubicBezTo>
                    <a:pt x="909" y="1489"/>
                    <a:pt x="784" y="1505"/>
                    <a:pt x="690" y="1442"/>
                  </a:cubicBezTo>
                  <a:lnTo>
                    <a:pt x="94" y="1003"/>
                  </a:lnTo>
                  <a:cubicBezTo>
                    <a:pt x="16" y="925"/>
                    <a:pt x="0" y="800"/>
                    <a:pt x="63" y="706"/>
                  </a:cubicBezTo>
                  <a:lnTo>
                    <a:pt x="518" y="110"/>
                  </a:lnTo>
                  <a:cubicBezTo>
                    <a:pt x="596" y="16"/>
                    <a:pt x="721" y="0"/>
                    <a:pt x="815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7" name="Google Shape;207;p25"/>
            <p:cNvSpPr/>
            <p:nvPr/>
          </p:nvSpPr>
          <p:spPr>
            <a:xfrm rot="8388146">
              <a:off x="3701045" y="-432822"/>
              <a:ext cx="80183" cy="79348"/>
            </a:xfrm>
            <a:custGeom>
              <a:avLst/>
              <a:gdLst/>
              <a:ahLst/>
              <a:cxnLst/>
              <a:rect l="l" t="t" r="r" b="b"/>
              <a:pathLst>
                <a:path w="1522" h="1506" extrusionOk="0">
                  <a:moveTo>
                    <a:pt x="816" y="63"/>
                  </a:moveTo>
                  <a:lnTo>
                    <a:pt x="1412" y="518"/>
                  </a:lnTo>
                  <a:cubicBezTo>
                    <a:pt x="1506" y="580"/>
                    <a:pt x="1521" y="706"/>
                    <a:pt x="1443" y="800"/>
                  </a:cubicBezTo>
                  <a:lnTo>
                    <a:pt x="988" y="1411"/>
                  </a:lnTo>
                  <a:cubicBezTo>
                    <a:pt x="910" y="1489"/>
                    <a:pt x="785" y="1505"/>
                    <a:pt x="691" y="1442"/>
                  </a:cubicBezTo>
                  <a:lnTo>
                    <a:pt x="111" y="988"/>
                  </a:lnTo>
                  <a:cubicBezTo>
                    <a:pt x="17" y="925"/>
                    <a:pt x="1" y="800"/>
                    <a:pt x="64" y="706"/>
                  </a:cubicBezTo>
                  <a:lnTo>
                    <a:pt x="534" y="110"/>
                  </a:lnTo>
                  <a:cubicBezTo>
                    <a:pt x="597" y="16"/>
                    <a:pt x="738" y="0"/>
                    <a:pt x="816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8" name="Google Shape;208;p25"/>
            <p:cNvSpPr/>
            <p:nvPr/>
          </p:nvSpPr>
          <p:spPr>
            <a:xfrm rot="8388146">
              <a:off x="3626342" y="-429136"/>
              <a:ext cx="80130" cy="79348"/>
            </a:xfrm>
            <a:custGeom>
              <a:avLst/>
              <a:gdLst/>
              <a:ahLst/>
              <a:cxnLst/>
              <a:rect l="l" t="t" r="r" b="b"/>
              <a:pathLst>
                <a:path w="1521" h="1506" extrusionOk="0">
                  <a:moveTo>
                    <a:pt x="831" y="63"/>
                  </a:moveTo>
                  <a:lnTo>
                    <a:pt x="1411" y="518"/>
                  </a:lnTo>
                  <a:cubicBezTo>
                    <a:pt x="1505" y="580"/>
                    <a:pt x="1521" y="706"/>
                    <a:pt x="1458" y="800"/>
                  </a:cubicBezTo>
                  <a:lnTo>
                    <a:pt x="988" y="1395"/>
                  </a:lnTo>
                  <a:cubicBezTo>
                    <a:pt x="925" y="1490"/>
                    <a:pt x="800" y="1505"/>
                    <a:pt x="706" y="1443"/>
                  </a:cubicBezTo>
                  <a:lnTo>
                    <a:pt x="110" y="988"/>
                  </a:lnTo>
                  <a:cubicBezTo>
                    <a:pt x="16" y="925"/>
                    <a:pt x="0" y="800"/>
                    <a:pt x="79" y="706"/>
                  </a:cubicBezTo>
                  <a:lnTo>
                    <a:pt x="533" y="110"/>
                  </a:lnTo>
                  <a:cubicBezTo>
                    <a:pt x="612" y="16"/>
                    <a:pt x="737" y="0"/>
                    <a:pt x="831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9" name="Google Shape;209;p25"/>
            <p:cNvSpPr/>
            <p:nvPr/>
          </p:nvSpPr>
          <p:spPr>
            <a:xfrm rot="8388146">
              <a:off x="3550942" y="-424906"/>
              <a:ext cx="80183" cy="79348"/>
            </a:xfrm>
            <a:custGeom>
              <a:avLst/>
              <a:gdLst/>
              <a:ahLst/>
              <a:cxnLst/>
              <a:rect l="l" t="t" r="r" b="b"/>
              <a:pathLst>
                <a:path w="1522" h="1506" extrusionOk="0">
                  <a:moveTo>
                    <a:pt x="816" y="63"/>
                  </a:moveTo>
                  <a:lnTo>
                    <a:pt x="1411" y="518"/>
                  </a:lnTo>
                  <a:cubicBezTo>
                    <a:pt x="1490" y="581"/>
                    <a:pt x="1521" y="706"/>
                    <a:pt x="1443" y="800"/>
                  </a:cubicBezTo>
                  <a:lnTo>
                    <a:pt x="988" y="1396"/>
                  </a:lnTo>
                  <a:cubicBezTo>
                    <a:pt x="910" y="1490"/>
                    <a:pt x="784" y="1505"/>
                    <a:pt x="690" y="1443"/>
                  </a:cubicBezTo>
                  <a:lnTo>
                    <a:pt x="95" y="988"/>
                  </a:lnTo>
                  <a:cubicBezTo>
                    <a:pt x="16" y="925"/>
                    <a:pt x="1" y="800"/>
                    <a:pt x="63" y="706"/>
                  </a:cubicBezTo>
                  <a:lnTo>
                    <a:pt x="534" y="95"/>
                  </a:lnTo>
                  <a:cubicBezTo>
                    <a:pt x="596" y="16"/>
                    <a:pt x="722" y="1"/>
                    <a:pt x="816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0" name="Google Shape;210;p25"/>
            <p:cNvSpPr/>
            <p:nvPr/>
          </p:nvSpPr>
          <p:spPr>
            <a:xfrm rot="8388146">
              <a:off x="4257876" y="-535557"/>
              <a:ext cx="80183" cy="80139"/>
            </a:xfrm>
            <a:custGeom>
              <a:avLst/>
              <a:gdLst/>
              <a:ahLst/>
              <a:cxnLst/>
              <a:rect l="l" t="t" r="r" b="b"/>
              <a:pathLst>
                <a:path w="1522" h="1521" extrusionOk="0">
                  <a:moveTo>
                    <a:pt x="831" y="63"/>
                  </a:moveTo>
                  <a:lnTo>
                    <a:pt x="1427" y="518"/>
                  </a:lnTo>
                  <a:cubicBezTo>
                    <a:pt x="1505" y="580"/>
                    <a:pt x="1521" y="721"/>
                    <a:pt x="1458" y="800"/>
                  </a:cubicBezTo>
                  <a:lnTo>
                    <a:pt x="988" y="1411"/>
                  </a:lnTo>
                  <a:cubicBezTo>
                    <a:pt x="925" y="1505"/>
                    <a:pt x="800" y="1521"/>
                    <a:pt x="706" y="1442"/>
                  </a:cubicBezTo>
                  <a:lnTo>
                    <a:pt x="110" y="1004"/>
                  </a:lnTo>
                  <a:cubicBezTo>
                    <a:pt x="16" y="925"/>
                    <a:pt x="1" y="800"/>
                    <a:pt x="79" y="706"/>
                  </a:cubicBezTo>
                  <a:lnTo>
                    <a:pt x="534" y="110"/>
                  </a:lnTo>
                  <a:cubicBezTo>
                    <a:pt x="612" y="16"/>
                    <a:pt x="737" y="0"/>
                    <a:pt x="831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1" name="Google Shape;211;p25"/>
            <p:cNvSpPr/>
            <p:nvPr/>
          </p:nvSpPr>
          <p:spPr>
            <a:xfrm rot="8388146">
              <a:off x="4182777" y="-530647"/>
              <a:ext cx="80183" cy="79348"/>
            </a:xfrm>
            <a:custGeom>
              <a:avLst/>
              <a:gdLst/>
              <a:ahLst/>
              <a:cxnLst/>
              <a:rect l="l" t="t" r="r" b="b"/>
              <a:pathLst>
                <a:path w="1522" h="1506" extrusionOk="0">
                  <a:moveTo>
                    <a:pt x="816" y="63"/>
                  </a:moveTo>
                  <a:lnTo>
                    <a:pt x="1412" y="518"/>
                  </a:lnTo>
                  <a:cubicBezTo>
                    <a:pt x="1506" y="580"/>
                    <a:pt x="1521" y="722"/>
                    <a:pt x="1443" y="800"/>
                  </a:cubicBezTo>
                  <a:lnTo>
                    <a:pt x="988" y="1411"/>
                  </a:lnTo>
                  <a:cubicBezTo>
                    <a:pt x="910" y="1490"/>
                    <a:pt x="785" y="1505"/>
                    <a:pt x="691" y="1443"/>
                  </a:cubicBezTo>
                  <a:lnTo>
                    <a:pt x="111" y="1004"/>
                  </a:lnTo>
                  <a:cubicBezTo>
                    <a:pt x="17" y="925"/>
                    <a:pt x="1" y="800"/>
                    <a:pt x="64" y="706"/>
                  </a:cubicBezTo>
                  <a:lnTo>
                    <a:pt x="534" y="110"/>
                  </a:lnTo>
                  <a:cubicBezTo>
                    <a:pt x="597" y="16"/>
                    <a:pt x="722" y="1"/>
                    <a:pt x="816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2" name="Google Shape;212;p25"/>
            <p:cNvSpPr/>
            <p:nvPr/>
          </p:nvSpPr>
          <p:spPr>
            <a:xfrm rot="8388146">
              <a:off x="4108074" y="-526962"/>
              <a:ext cx="80130" cy="79348"/>
            </a:xfrm>
            <a:custGeom>
              <a:avLst/>
              <a:gdLst/>
              <a:ahLst/>
              <a:cxnLst/>
              <a:rect l="l" t="t" r="r" b="b"/>
              <a:pathLst>
                <a:path w="1521" h="1506" extrusionOk="0">
                  <a:moveTo>
                    <a:pt x="831" y="63"/>
                  </a:moveTo>
                  <a:lnTo>
                    <a:pt x="1411" y="518"/>
                  </a:lnTo>
                  <a:cubicBezTo>
                    <a:pt x="1505" y="581"/>
                    <a:pt x="1521" y="706"/>
                    <a:pt x="1458" y="800"/>
                  </a:cubicBezTo>
                  <a:lnTo>
                    <a:pt x="988" y="1411"/>
                  </a:lnTo>
                  <a:cubicBezTo>
                    <a:pt x="925" y="1490"/>
                    <a:pt x="784" y="1505"/>
                    <a:pt x="706" y="1443"/>
                  </a:cubicBezTo>
                  <a:lnTo>
                    <a:pt x="110" y="988"/>
                  </a:lnTo>
                  <a:cubicBezTo>
                    <a:pt x="16" y="925"/>
                    <a:pt x="0" y="800"/>
                    <a:pt x="63" y="706"/>
                  </a:cubicBezTo>
                  <a:lnTo>
                    <a:pt x="533" y="110"/>
                  </a:lnTo>
                  <a:cubicBezTo>
                    <a:pt x="596" y="16"/>
                    <a:pt x="737" y="1"/>
                    <a:pt x="831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3" name="Google Shape;213;p25"/>
            <p:cNvSpPr/>
            <p:nvPr/>
          </p:nvSpPr>
          <p:spPr>
            <a:xfrm rot="8388146">
              <a:off x="4033318" y="-523276"/>
              <a:ext cx="80183" cy="79348"/>
            </a:xfrm>
            <a:custGeom>
              <a:avLst/>
              <a:gdLst/>
              <a:ahLst/>
              <a:cxnLst/>
              <a:rect l="l" t="t" r="r" b="b"/>
              <a:pathLst>
                <a:path w="1522" h="1506" extrusionOk="0">
                  <a:moveTo>
                    <a:pt x="832" y="63"/>
                  </a:moveTo>
                  <a:lnTo>
                    <a:pt x="1427" y="518"/>
                  </a:lnTo>
                  <a:cubicBezTo>
                    <a:pt x="1506" y="581"/>
                    <a:pt x="1521" y="706"/>
                    <a:pt x="1459" y="800"/>
                  </a:cubicBezTo>
                  <a:lnTo>
                    <a:pt x="988" y="1396"/>
                  </a:lnTo>
                  <a:cubicBezTo>
                    <a:pt x="926" y="1490"/>
                    <a:pt x="800" y="1505"/>
                    <a:pt x="706" y="1443"/>
                  </a:cubicBezTo>
                  <a:lnTo>
                    <a:pt x="111" y="988"/>
                  </a:lnTo>
                  <a:cubicBezTo>
                    <a:pt x="32" y="925"/>
                    <a:pt x="1" y="800"/>
                    <a:pt x="79" y="706"/>
                  </a:cubicBezTo>
                  <a:lnTo>
                    <a:pt x="534" y="95"/>
                  </a:lnTo>
                  <a:cubicBezTo>
                    <a:pt x="612" y="16"/>
                    <a:pt x="738" y="1"/>
                    <a:pt x="832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4" name="Google Shape;214;p25"/>
            <p:cNvSpPr/>
            <p:nvPr/>
          </p:nvSpPr>
          <p:spPr>
            <a:xfrm rot="8388146">
              <a:off x="3957971" y="-519047"/>
              <a:ext cx="80130" cy="79348"/>
            </a:xfrm>
            <a:custGeom>
              <a:avLst/>
              <a:gdLst/>
              <a:ahLst/>
              <a:cxnLst/>
              <a:rect l="l" t="t" r="r" b="b"/>
              <a:pathLst>
                <a:path w="1521" h="1506" extrusionOk="0">
                  <a:moveTo>
                    <a:pt x="815" y="63"/>
                  </a:moveTo>
                  <a:lnTo>
                    <a:pt x="1411" y="502"/>
                  </a:lnTo>
                  <a:cubicBezTo>
                    <a:pt x="1505" y="581"/>
                    <a:pt x="1521" y="706"/>
                    <a:pt x="1442" y="800"/>
                  </a:cubicBezTo>
                  <a:lnTo>
                    <a:pt x="988" y="1396"/>
                  </a:lnTo>
                  <a:cubicBezTo>
                    <a:pt x="909" y="1490"/>
                    <a:pt x="784" y="1506"/>
                    <a:pt x="690" y="1443"/>
                  </a:cubicBezTo>
                  <a:lnTo>
                    <a:pt x="110" y="988"/>
                  </a:lnTo>
                  <a:cubicBezTo>
                    <a:pt x="16" y="926"/>
                    <a:pt x="0" y="800"/>
                    <a:pt x="63" y="706"/>
                  </a:cubicBezTo>
                  <a:lnTo>
                    <a:pt x="533" y="95"/>
                  </a:lnTo>
                  <a:cubicBezTo>
                    <a:pt x="596" y="16"/>
                    <a:pt x="737" y="1"/>
                    <a:pt x="815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5" name="Google Shape;215;p25"/>
            <p:cNvSpPr/>
            <p:nvPr/>
          </p:nvSpPr>
          <p:spPr>
            <a:xfrm rot="8388146">
              <a:off x="3883470" y="-515454"/>
              <a:ext cx="80183" cy="80139"/>
            </a:xfrm>
            <a:custGeom>
              <a:avLst/>
              <a:gdLst/>
              <a:ahLst/>
              <a:cxnLst/>
              <a:rect l="l" t="t" r="r" b="b"/>
              <a:pathLst>
                <a:path w="1522" h="1521" extrusionOk="0">
                  <a:moveTo>
                    <a:pt x="832" y="79"/>
                  </a:moveTo>
                  <a:lnTo>
                    <a:pt x="1411" y="517"/>
                  </a:lnTo>
                  <a:cubicBezTo>
                    <a:pt x="1505" y="596"/>
                    <a:pt x="1521" y="721"/>
                    <a:pt x="1458" y="815"/>
                  </a:cubicBezTo>
                  <a:lnTo>
                    <a:pt x="988" y="1411"/>
                  </a:lnTo>
                  <a:cubicBezTo>
                    <a:pt x="926" y="1505"/>
                    <a:pt x="800" y="1521"/>
                    <a:pt x="706" y="1458"/>
                  </a:cubicBezTo>
                  <a:lnTo>
                    <a:pt x="110" y="1003"/>
                  </a:lnTo>
                  <a:cubicBezTo>
                    <a:pt x="16" y="941"/>
                    <a:pt x="1" y="800"/>
                    <a:pt x="79" y="721"/>
                  </a:cubicBezTo>
                  <a:lnTo>
                    <a:pt x="534" y="110"/>
                  </a:lnTo>
                  <a:cubicBezTo>
                    <a:pt x="612" y="32"/>
                    <a:pt x="737" y="0"/>
                    <a:pt x="832" y="7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6" name="Google Shape;216;p25"/>
            <p:cNvSpPr/>
            <p:nvPr/>
          </p:nvSpPr>
          <p:spPr>
            <a:xfrm rot="8388146">
              <a:off x="3808117" y="-511242"/>
              <a:ext cx="80183" cy="80139"/>
            </a:xfrm>
            <a:custGeom>
              <a:avLst/>
              <a:gdLst/>
              <a:ahLst/>
              <a:cxnLst/>
              <a:rect l="l" t="t" r="r" b="b"/>
              <a:pathLst>
                <a:path w="1522" h="1521" extrusionOk="0">
                  <a:moveTo>
                    <a:pt x="816" y="79"/>
                  </a:moveTo>
                  <a:lnTo>
                    <a:pt x="1412" y="518"/>
                  </a:lnTo>
                  <a:cubicBezTo>
                    <a:pt x="1490" y="596"/>
                    <a:pt x="1521" y="721"/>
                    <a:pt x="1443" y="815"/>
                  </a:cubicBezTo>
                  <a:lnTo>
                    <a:pt x="988" y="1411"/>
                  </a:lnTo>
                  <a:cubicBezTo>
                    <a:pt x="910" y="1505"/>
                    <a:pt x="785" y="1521"/>
                    <a:pt x="691" y="1442"/>
                  </a:cubicBezTo>
                  <a:lnTo>
                    <a:pt x="95" y="1003"/>
                  </a:lnTo>
                  <a:cubicBezTo>
                    <a:pt x="17" y="925"/>
                    <a:pt x="1" y="800"/>
                    <a:pt x="64" y="721"/>
                  </a:cubicBezTo>
                  <a:lnTo>
                    <a:pt x="534" y="110"/>
                  </a:lnTo>
                  <a:cubicBezTo>
                    <a:pt x="597" y="16"/>
                    <a:pt x="722" y="0"/>
                    <a:pt x="816" y="7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7" name="Google Shape;217;p25"/>
            <p:cNvSpPr/>
            <p:nvPr/>
          </p:nvSpPr>
          <p:spPr>
            <a:xfrm rot="8388146">
              <a:off x="3733413" y="-507556"/>
              <a:ext cx="80130" cy="80139"/>
            </a:xfrm>
            <a:custGeom>
              <a:avLst/>
              <a:gdLst/>
              <a:ahLst/>
              <a:cxnLst/>
              <a:rect l="l" t="t" r="r" b="b"/>
              <a:pathLst>
                <a:path w="1521" h="1521" extrusionOk="0">
                  <a:moveTo>
                    <a:pt x="816" y="79"/>
                  </a:moveTo>
                  <a:lnTo>
                    <a:pt x="1411" y="518"/>
                  </a:lnTo>
                  <a:cubicBezTo>
                    <a:pt x="1505" y="580"/>
                    <a:pt x="1521" y="721"/>
                    <a:pt x="1458" y="800"/>
                  </a:cubicBezTo>
                  <a:lnTo>
                    <a:pt x="988" y="1411"/>
                  </a:lnTo>
                  <a:cubicBezTo>
                    <a:pt x="925" y="1505"/>
                    <a:pt x="784" y="1521"/>
                    <a:pt x="690" y="1442"/>
                  </a:cubicBezTo>
                  <a:lnTo>
                    <a:pt x="110" y="1004"/>
                  </a:lnTo>
                  <a:cubicBezTo>
                    <a:pt x="16" y="925"/>
                    <a:pt x="1" y="800"/>
                    <a:pt x="63" y="706"/>
                  </a:cubicBezTo>
                  <a:lnTo>
                    <a:pt x="533" y="110"/>
                  </a:lnTo>
                  <a:cubicBezTo>
                    <a:pt x="596" y="16"/>
                    <a:pt x="737" y="0"/>
                    <a:pt x="816" y="7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8" name="Google Shape;218;p25"/>
            <p:cNvSpPr/>
            <p:nvPr/>
          </p:nvSpPr>
          <p:spPr>
            <a:xfrm rot="8388146">
              <a:off x="3658664" y="-503853"/>
              <a:ext cx="80130" cy="80139"/>
            </a:xfrm>
            <a:custGeom>
              <a:avLst/>
              <a:gdLst/>
              <a:ahLst/>
              <a:cxnLst/>
              <a:rect l="l" t="t" r="r" b="b"/>
              <a:pathLst>
                <a:path w="1521" h="1521" extrusionOk="0">
                  <a:moveTo>
                    <a:pt x="831" y="63"/>
                  </a:moveTo>
                  <a:lnTo>
                    <a:pt x="1411" y="518"/>
                  </a:lnTo>
                  <a:cubicBezTo>
                    <a:pt x="1505" y="580"/>
                    <a:pt x="1521" y="721"/>
                    <a:pt x="1458" y="800"/>
                  </a:cubicBezTo>
                  <a:lnTo>
                    <a:pt x="988" y="1411"/>
                  </a:lnTo>
                  <a:cubicBezTo>
                    <a:pt x="925" y="1490"/>
                    <a:pt x="799" y="1521"/>
                    <a:pt x="705" y="1443"/>
                  </a:cubicBezTo>
                  <a:lnTo>
                    <a:pt x="110" y="1004"/>
                  </a:lnTo>
                  <a:cubicBezTo>
                    <a:pt x="16" y="925"/>
                    <a:pt x="0" y="800"/>
                    <a:pt x="78" y="706"/>
                  </a:cubicBezTo>
                  <a:lnTo>
                    <a:pt x="533" y="110"/>
                  </a:lnTo>
                  <a:cubicBezTo>
                    <a:pt x="611" y="16"/>
                    <a:pt x="737" y="0"/>
                    <a:pt x="831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9" name="Google Shape;219;p25"/>
            <p:cNvSpPr/>
            <p:nvPr/>
          </p:nvSpPr>
          <p:spPr>
            <a:xfrm rot="8388146">
              <a:off x="3583565" y="-498944"/>
              <a:ext cx="80130" cy="79348"/>
            </a:xfrm>
            <a:custGeom>
              <a:avLst/>
              <a:gdLst/>
              <a:ahLst/>
              <a:cxnLst/>
              <a:rect l="l" t="t" r="r" b="b"/>
              <a:pathLst>
                <a:path w="1521" h="1506" extrusionOk="0">
                  <a:moveTo>
                    <a:pt x="815" y="63"/>
                  </a:moveTo>
                  <a:lnTo>
                    <a:pt x="1411" y="518"/>
                  </a:lnTo>
                  <a:cubicBezTo>
                    <a:pt x="1505" y="581"/>
                    <a:pt x="1521" y="706"/>
                    <a:pt x="1442" y="800"/>
                  </a:cubicBezTo>
                  <a:lnTo>
                    <a:pt x="988" y="1411"/>
                  </a:lnTo>
                  <a:cubicBezTo>
                    <a:pt x="909" y="1490"/>
                    <a:pt x="784" y="1505"/>
                    <a:pt x="690" y="1443"/>
                  </a:cubicBezTo>
                  <a:lnTo>
                    <a:pt x="94" y="988"/>
                  </a:lnTo>
                  <a:cubicBezTo>
                    <a:pt x="16" y="925"/>
                    <a:pt x="0" y="800"/>
                    <a:pt x="63" y="706"/>
                  </a:cubicBezTo>
                  <a:lnTo>
                    <a:pt x="533" y="110"/>
                  </a:lnTo>
                  <a:cubicBezTo>
                    <a:pt x="596" y="16"/>
                    <a:pt x="721" y="1"/>
                    <a:pt x="815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0" name="Google Shape;220;p25"/>
            <p:cNvSpPr/>
            <p:nvPr/>
          </p:nvSpPr>
          <p:spPr>
            <a:xfrm rot="8388146">
              <a:off x="3479837" y="-504467"/>
              <a:ext cx="105786" cy="99159"/>
            </a:xfrm>
            <a:custGeom>
              <a:avLst/>
              <a:gdLst/>
              <a:ahLst/>
              <a:cxnLst/>
              <a:rect l="l" t="t" r="r" b="b"/>
              <a:pathLst>
                <a:path w="2008" h="1882" extrusionOk="0">
                  <a:moveTo>
                    <a:pt x="832" y="63"/>
                  </a:moveTo>
                  <a:lnTo>
                    <a:pt x="1897" y="878"/>
                  </a:lnTo>
                  <a:cubicBezTo>
                    <a:pt x="1992" y="941"/>
                    <a:pt x="2007" y="1082"/>
                    <a:pt x="1929" y="1176"/>
                  </a:cubicBezTo>
                  <a:lnTo>
                    <a:pt x="1474" y="1772"/>
                  </a:lnTo>
                  <a:cubicBezTo>
                    <a:pt x="1412" y="1850"/>
                    <a:pt x="1270" y="1882"/>
                    <a:pt x="1176" y="1803"/>
                  </a:cubicBezTo>
                  <a:lnTo>
                    <a:pt x="111" y="988"/>
                  </a:lnTo>
                  <a:cubicBezTo>
                    <a:pt x="17" y="925"/>
                    <a:pt x="1" y="800"/>
                    <a:pt x="79" y="706"/>
                  </a:cubicBezTo>
                  <a:lnTo>
                    <a:pt x="534" y="110"/>
                  </a:lnTo>
                  <a:cubicBezTo>
                    <a:pt x="596" y="16"/>
                    <a:pt x="738" y="1"/>
                    <a:pt x="832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1" name="Google Shape;221;p25"/>
            <p:cNvSpPr/>
            <p:nvPr/>
          </p:nvSpPr>
          <p:spPr>
            <a:xfrm rot="8388146">
              <a:off x="4330816" y="-611364"/>
              <a:ext cx="80130" cy="79348"/>
            </a:xfrm>
            <a:custGeom>
              <a:avLst/>
              <a:gdLst/>
              <a:ahLst/>
              <a:cxnLst/>
              <a:rect l="l" t="t" r="r" b="b"/>
              <a:pathLst>
                <a:path w="1521" h="1506" extrusionOk="0">
                  <a:moveTo>
                    <a:pt x="831" y="64"/>
                  </a:moveTo>
                  <a:lnTo>
                    <a:pt x="1426" y="518"/>
                  </a:lnTo>
                  <a:cubicBezTo>
                    <a:pt x="1505" y="581"/>
                    <a:pt x="1520" y="706"/>
                    <a:pt x="1458" y="800"/>
                  </a:cubicBezTo>
                  <a:lnTo>
                    <a:pt x="988" y="1412"/>
                  </a:lnTo>
                  <a:cubicBezTo>
                    <a:pt x="925" y="1490"/>
                    <a:pt x="799" y="1506"/>
                    <a:pt x="705" y="1443"/>
                  </a:cubicBezTo>
                  <a:lnTo>
                    <a:pt x="110" y="988"/>
                  </a:lnTo>
                  <a:cubicBezTo>
                    <a:pt x="16" y="926"/>
                    <a:pt x="0" y="800"/>
                    <a:pt x="78" y="706"/>
                  </a:cubicBezTo>
                  <a:lnTo>
                    <a:pt x="533" y="111"/>
                  </a:lnTo>
                  <a:cubicBezTo>
                    <a:pt x="611" y="17"/>
                    <a:pt x="737" y="1"/>
                    <a:pt x="831" y="64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2" name="Google Shape;222;p25"/>
            <p:cNvSpPr/>
            <p:nvPr/>
          </p:nvSpPr>
          <p:spPr>
            <a:xfrm rot="8388146">
              <a:off x="4255463" y="-607151"/>
              <a:ext cx="80130" cy="79348"/>
            </a:xfrm>
            <a:custGeom>
              <a:avLst/>
              <a:gdLst/>
              <a:ahLst/>
              <a:cxnLst/>
              <a:rect l="l" t="t" r="r" b="b"/>
              <a:pathLst>
                <a:path w="1521" h="1506" extrusionOk="0">
                  <a:moveTo>
                    <a:pt x="815" y="64"/>
                  </a:moveTo>
                  <a:lnTo>
                    <a:pt x="1411" y="518"/>
                  </a:lnTo>
                  <a:cubicBezTo>
                    <a:pt x="1505" y="581"/>
                    <a:pt x="1521" y="706"/>
                    <a:pt x="1442" y="800"/>
                  </a:cubicBezTo>
                  <a:lnTo>
                    <a:pt x="988" y="1396"/>
                  </a:lnTo>
                  <a:cubicBezTo>
                    <a:pt x="909" y="1490"/>
                    <a:pt x="784" y="1506"/>
                    <a:pt x="690" y="1443"/>
                  </a:cubicBezTo>
                  <a:lnTo>
                    <a:pt x="110" y="988"/>
                  </a:lnTo>
                  <a:cubicBezTo>
                    <a:pt x="16" y="926"/>
                    <a:pt x="0" y="800"/>
                    <a:pt x="63" y="706"/>
                  </a:cubicBezTo>
                  <a:lnTo>
                    <a:pt x="533" y="95"/>
                  </a:lnTo>
                  <a:cubicBezTo>
                    <a:pt x="596" y="17"/>
                    <a:pt x="721" y="1"/>
                    <a:pt x="815" y="64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3" name="Google Shape;223;p25"/>
            <p:cNvSpPr/>
            <p:nvPr/>
          </p:nvSpPr>
          <p:spPr>
            <a:xfrm rot="8388146">
              <a:off x="4180690" y="-603460"/>
              <a:ext cx="80183" cy="79296"/>
            </a:xfrm>
            <a:custGeom>
              <a:avLst/>
              <a:gdLst/>
              <a:ahLst/>
              <a:cxnLst/>
              <a:rect l="l" t="t" r="r" b="b"/>
              <a:pathLst>
                <a:path w="1522" h="1505" extrusionOk="0">
                  <a:moveTo>
                    <a:pt x="832" y="63"/>
                  </a:moveTo>
                  <a:lnTo>
                    <a:pt x="1411" y="502"/>
                  </a:lnTo>
                  <a:cubicBezTo>
                    <a:pt x="1506" y="580"/>
                    <a:pt x="1521" y="705"/>
                    <a:pt x="1459" y="799"/>
                  </a:cubicBezTo>
                  <a:lnTo>
                    <a:pt x="988" y="1395"/>
                  </a:lnTo>
                  <a:cubicBezTo>
                    <a:pt x="926" y="1489"/>
                    <a:pt x="785" y="1505"/>
                    <a:pt x="706" y="1442"/>
                  </a:cubicBezTo>
                  <a:lnTo>
                    <a:pt x="111" y="988"/>
                  </a:lnTo>
                  <a:cubicBezTo>
                    <a:pt x="16" y="925"/>
                    <a:pt x="1" y="799"/>
                    <a:pt x="79" y="705"/>
                  </a:cubicBezTo>
                  <a:lnTo>
                    <a:pt x="534" y="94"/>
                  </a:lnTo>
                  <a:cubicBezTo>
                    <a:pt x="596" y="16"/>
                    <a:pt x="737" y="0"/>
                    <a:pt x="832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4" name="Google Shape;224;p25"/>
            <p:cNvSpPr/>
            <p:nvPr/>
          </p:nvSpPr>
          <p:spPr>
            <a:xfrm rot="8388146">
              <a:off x="4106259" y="-599873"/>
              <a:ext cx="80130" cy="80139"/>
            </a:xfrm>
            <a:custGeom>
              <a:avLst/>
              <a:gdLst/>
              <a:ahLst/>
              <a:cxnLst/>
              <a:rect l="l" t="t" r="r" b="b"/>
              <a:pathLst>
                <a:path w="1521" h="1521" extrusionOk="0">
                  <a:moveTo>
                    <a:pt x="831" y="79"/>
                  </a:moveTo>
                  <a:lnTo>
                    <a:pt x="1427" y="518"/>
                  </a:lnTo>
                  <a:cubicBezTo>
                    <a:pt x="1505" y="596"/>
                    <a:pt x="1521" y="721"/>
                    <a:pt x="1458" y="816"/>
                  </a:cubicBezTo>
                  <a:lnTo>
                    <a:pt x="988" y="1411"/>
                  </a:lnTo>
                  <a:cubicBezTo>
                    <a:pt x="925" y="1505"/>
                    <a:pt x="800" y="1521"/>
                    <a:pt x="706" y="1458"/>
                  </a:cubicBezTo>
                  <a:lnTo>
                    <a:pt x="110" y="1004"/>
                  </a:lnTo>
                  <a:cubicBezTo>
                    <a:pt x="32" y="941"/>
                    <a:pt x="0" y="800"/>
                    <a:pt x="79" y="721"/>
                  </a:cubicBezTo>
                  <a:lnTo>
                    <a:pt x="533" y="110"/>
                  </a:lnTo>
                  <a:cubicBezTo>
                    <a:pt x="612" y="16"/>
                    <a:pt x="737" y="0"/>
                    <a:pt x="831" y="7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5" name="Google Shape;225;p25"/>
            <p:cNvSpPr/>
            <p:nvPr/>
          </p:nvSpPr>
          <p:spPr>
            <a:xfrm rot="8388146">
              <a:off x="4030905" y="-595661"/>
              <a:ext cx="80130" cy="80139"/>
            </a:xfrm>
            <a:custGeom>
              <a:avLst/>
              <a:gdLst/>
              <a:ahLst/>
              <a:cxnLst/>
              <a:rect l="l" t="t" r="r" b="b"/>
              <a:pathLst>
                <a:path w="1521" h="1521" extrusionOk="0">
                  <a:moveTo>
                    <a:pt x="816" y="79"/>
                  </a:moveTo>
                  <a:lnTo>
                    <a:pt x="1411" y="518"/>
                  </a:lnTo>
                  <a:cubicBezTo>
                    <a:pt x="1505" y="596"/>
                    <a:pt x="1521" y="722"/>
                    <a:pt x="1443" y="816"/>
                  </a:cubicBezTo>
                  <a:lnTo>
                    <a:pt x="988" y="1411"/>
                  </a:lnTo>
                  <a:cubicBezTo>
                    <a:pt x="910" y="1505"/>
                    <a:pt x="784" y="1521"/>
                    <a:pt x="690" y="1443"/>
                  </a:cubicBezTo>
                  <a:lnTo>
                    <a:pt x="110" y="1004"/>
                  </a:lnTo>
                  <a:cubicBezTo>
                    <a:pt x="16" y="925"/>
                    <a:pt x="1" y="800"/>
                    <a:pt x="63" y="706"/>
                  </a:cubicBezTo>
                  <a:lnTo>
                    <a:pt x="534" y="110"/>
                  </a:lnTo>
                  <a:cubicBezTo>
                    <a:pt x="596" y="16"/>
                    <a:pt x="737" y="1"/>
                    <a:pt x="816" y="7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6" name="Google Shape;226;p25"/>
            <p:cNvSpPr/>
            <p:nvPr/>
          </p:nvSpPr>
          <p:spPr>
            <a:xfrm rot="8388146">
              <a:off x="3956139" y="-592005"/>
              <a:ext cx="80130" cy="80191"/>
            </a:xfrm>
            <a:custGeom>
              <a:avLst/>
              <a:gdLst/>
              <a:ahLst/>
              <a:cxnLst/>
              <a:rect l="l" t="t" r="r" b="b"/>
              <a:pathLst>
                <a:path w="1521" h="1522" extrusionOk="0">
                  <a:moveTo>
                    <a:pt x="831" y="63"/>
                  </a:moveTo>
                  <a:lnTo>
                    <a:pt x="1411" y="518"/>
                  </a:lnTo>
                  <a:cubicBezTo>
                    <a:pt x="1505" y="581"/>
                    <a:pt x="1521" y="722"/>
                    <a:pt x="1458" y="800"/>
                  </a:cubicBezTo>
                  <a:lnTo>
                    <a:pt x="988" y="1411"/>
                  </a:lnTo>
                  <a:cubicBezTo>
                    <a:pt x="925" y="1505"/>
                    <a:pt x="784" y="1521"/>
                    <a:pt x="705" y="1443"/>
                  </a:cubicBezTo>
                  <a:lnTo>
                    <a:pt x="110" y="1004"/>
                  </a:lnTo>
                  <a:cubicBezTo>
                    <a:pt x="16" y="925"/>
                    <a:pt x="0" y="800"/>
                    <a:pt x="78" y="706"/>
                  </a:cubicBezTo>
                  <a:lnTo>
                    <a:pt x="533" y="110"/>
                  </a:lnTo>
                  <a:cubicBezTo>
                    <a:pt x="611" y="16"/>
                    <a:pt x="737" y="1"/>
                    <a:pt x="831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7" name="Google Shape;227;p25"/>
            <p:cNvSpPr/>
            <p:nvPr/>
          </p:nvSpPr>
          <p:spPr>
            <a:xfrm rot="8388146">
              <a:off x="3880785" y="-587792"/>
              <a:ext cx="80130" cy="80191"/>
            </a:xfrm>
            <a:custGeom>
              <a:avLst/>
              <a:gdLst/>
              <a:ahLst/>
              <a:cxnLst/>
              <a:rect l="l" t="t" r="r" b="b"/>
              <a:pathLst>
                <a:path w="1521" h="1522" extrusionOk="0">
                  <a:moveTo>
                    <a:pt x="815" y="63"/>
                  </a:moveTo>
                  <a:lnTo>
                    <a:pt x="1411" y="518"/>
                  </a:lnTo>
                  <a:cubicBezTo>
                    <a:pt x="1489" y="581"/>
                    <a:pt x="1521" y="722"/>
                    <a:pt x="1442" y="800"/>
                  </a:cubicBezTo>
                  <a:lnTo>
                    <a:pt x="988" y="1411"/>
                  </a:lnTo>
                  <a:cubicBezTo>
                    <a:pt x="909" y="1490"/>
                    <a:pt x="784" y="1521"/>
                    <a:pt x="690" y="1443"/>
                  </a:cubicBezTo>
                  <a:lnTo>
                    <a:pt x="94" y="1004"/>
                  </a:lnTo>
                  <a:cubicBezTo>
                    <a:pt x="16" y="926"/>
                    <a:pt x="0" y="800"/>
                    <a:pt x="63" y="706"/>
                  </a:cubicBezTo>
                  <a:lnTo>
                    <a:pt x="533" y="110"/>
                  </a:lnTo>
                  <a:cubicBezTo>
                    <a:pt x="596" y="16"/>
                    <a:pt x="721" y="1"/>
                    <a:pt x="815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8" name="Google Shape;228;p25"/>
            <p:cNvSpPr/>
            <p:nvPr/>
          </p:nvSpPr>
          <p:spPr>
            <a:xfrm rot="8388146">
              <a:off x="3806301" y="-583363"/>
              <a:ext cx="80183" cy="79348"/>
            </a:xfrm>
            <a:custGeom>
              <a:avLst/>
              <a:gdLst/>
              <a:ahLst/>
              <a:cxnLst/>
              <a:rect l="l" t="t" r="r" b="b"/>
              <a:pathLst>
                <a:path w="1522" h="1506" extrusionOk="0">
                  <a:moveTo>
                    <a:pt x="816" y="64"/>
                  </a:moveTo>
                  <a:lnTo>
                    <a:pt x="1412" y="518"/>
                  </a:lnTo>
                  <a:cubicBezTo>
                    <a:pt x="1506" y="581"/>
                    <a:pt x="1521" y="706"/>
                    <a:pt x="1459" y="800"/>
                  </a:cubicBezTo>
                  <a:lnTo>
                    <a:pt x="988" y="1412"/>
                  </a:lnTo>
                  <a:cubicBezTo>
                    <a:pt x="926" y="1490"/>
                    <a:pt x="785" y="1506"/>
                    <a:pt x="691" y="1443"/>
                  </a:cubicBezTo>
                  <a:lnTo>
                    <a:pt x="111" y="988"/>
                  </a:lnTo>
                  <a:cubicBezTo>
                    <a:pt x="17" y="926"/>
                    <a:pt x="1" y="800"/>
                    <a:pt x="64" y="706"/>
                  </a:cubicBezTo>
                  <a:lnTo>
                    <a:pt x="534" y="111"/>
                  </a:lnTo>
                  <a:cubicBezTo>
                    <a:pt x="597" y="16"/>
                    <a:pt x="738" y="1"/>
                    <a:pt x="816" y="64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9" name="Google Shape;229;p25"/>
            <p:cNvSpPr/>
            <p:nvPr/>
          </p:nvSpPr>
          <p:spPr>
            <a:xfrm rot="8388146">
              <a:off x="3731598" y="-579677"/>
              <a:ext cx="80130" cy="79348"/>
            </a:xfrm>
            <a:custGeom>
              <a:avLst/>
              <a:gdLst/>
              <a:ahLst/>
              <a:cxnLst/>
              <a:rect l="l" t="t" r="r" b="b"/>
              <a:pathLst>
                <a:path w="1521" h="1506" extrusionOk="0">
                  <a:moveTo>
                    <a:pt x="831" y="64"/>
                  </a:moveTo>
                  <a:lnTo>
                    <a:pt x="1411" y="518"/>
                  </a:lnTo>
                  <a:cubicBezTo>
                    <a:pt x="1505" y="581"/>
                    <a:pt x="1521" y="706"/>
                    <a:pt x="1458" y="800"/>
                  </a:cubicBezTo>
                  <a:lnTo>
                    <a:pt x="988" y="1396"/>
                  </a:lnTo>
                  <a:cubicBezTo>
                    <a:pt x="925" y="1490"/>
                    <a:pt x="800" y="1506"/>
                    <a:pt x="706" y="1443"/>
                  </a:cubicBezTo>
                  <a:lnTo>
                    <a:pt x="110" y="988"/>
                  </a:lnTo>
                  <a:cubicBezTo>
                    <a:pt x="16" y="926"/>
                    <a:pt x="0" y="800"/>
                    <a:pt x="79" y="706"/>
                  </a:cubicBezTo>
                  <a:lnTo>
                    <a:pt x="533" y="111"/>
                  </a:lnTo>
                  <a:cubicBezTo>
                    <a:pt x="612" y="17"/>
                    <a:pt x="737" y="1"/>
                    <a:pt x="831" y="64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0" name="Google Shape;230;p25"/>
            <p:cNvSpPr/>
            <p:nvPr/>
          </p:nvSpPr>
          <p:spPr>
            <a:xfrm rot="8388146">
              <a:off x="3656198" y="-575447"/>
              <a:ext cx="80183" cy="79348"/>
            </a:xfrm>
            <a:custGeom>
              <a:avLst/>
              <a:gdLst/>
              <a:ahLst/>
              <a:cxnLst/>
              <a:rect l="l" t="t" r="r" b="b"/>
              <a:pathLst>
                <a:path w="1522" h="1506" extrusionOk="0">
                  <a:moveTo>
                    <a:pt x="816" y="64"/>
                  </a:moveTo>
                  <a:lnTo>
                    <a:pt x="1411" y="518"/>
                  </a:lnTo>
                  <a:cubicBezTo>
                    <a:pt x="1505" y="581"/>
                    <a:pt x="1521" y="706"/>
                    <a:pt x="1443" y="800"/>
                  </a:cubicBezTo>
                  <a:lnTo>
                    <a:pt x="988" y="1396"/>
                  </a:lnTo>
                  <a:cubicBezTo>
                    <a:pt x="910" y="1490"/>
                    <a:pt x="784" y="1506"/>
                    <a:pt x="690" y="1443"/>
                  </a:cubicBezTo>
                  <a:lnTo>
                    <a:pt x="95" y="988"/>
                  </a:lnTo>
                  <a:cubicBezTo>
                    <a:pt x="16" y="926"/>
                    <a:pt x="1" y="800"/>
                    <a:pt x="63" y="706"/>
                  </a:cubicBezTo>
                  <a:lnTo>
                    <a:pt x="534" y="95"/>
                  </a:lnTo>
                  <a:cubicBezTo>
                    <a:pt x="596" y="17"/>
                    <a:pt x="722" y="1"/>
                    <a:pt x="816" y="64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1" name="Google Shape;231;p25"/>
            <p:cNvSpPr/>
            <p:nvPr/>
          </p:nvSpPr>
          <p:spPr>
            <a:xfrm rot="8388146">
              <a:off x="3553032" y="-580367"/>
              <a:ext cx="105733" cy="99159"/>
            </a:xfrm>
            <a:custGeom>
              <a:avLst/>
              <a:gdLst/>
              <a:ahLst/>
              <a:cxnLst/>
              <a:rect l="l" t="t" r="r" b="b"/>
              <a:pathLst>
                <a:path w="2007" h="1882" extrusionOk="0">
                  <a:moveTo>
                    <a:pt x="831" y="79"/>
                  </a:moveTo>
                  <a:lnTo>
                    <a:pt x="1897" y="894"/>
                  </a:lnTo>
                  <a:cubicBezTo>
                    <a:pt x="1991" y="957"/>
                    <a:pt x="2007" y="1082"/>
                    <a:pt x="1928" y="1176"/>
                  </a:cubicBezTo>
                  <a:lnTo>
                    <a:pt x="1474" y="1772"/>
                  </a:lnTo>
                  <a:cubicBezTo>
                    <a:pt x="1395" y="1866"/>
                    <a:pt x="1270" y="1881"/>
                    <a:pt x="1176" y="1819"/>
                  </a:cubicBezTo>
                  <a:lnTo>
                    <a:pt x="110" y="1004"/>
                  </a:lnTo>
                  <a:cubicBezTo>
                    <a:pt x="16" y="941"/>
                    <a:pt x="0" y="800"/>
                    <a:pt x="63" y="706"/>
                  </a:cubicBezTo>
                  <a:lnTo>
                    <a:pt x="533" y="110"/>
                  </a:lnTo>
                  <a:cubicBezTo>
                    <a:pt x="596" y="32"/>
                    <a:pt x="737" y="0"/>
                    <a:pt x="831" y="7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2" name="Google Shape;232;p25"/>
            <p:cNvSpPr/>
            <p:nvPr/>
          </p:nvSpPr>
          <p:spPr>
            <a:xfrm rot="8388146">
              <a:off x="3472784" y="-564930"/>
              <a:ext cx="78497" cy="77715"/>
            </a:xfrm>
            <a:custGeom>
              <a:avLst/>
              <a:gdLst/>
              <a:ahLst/>
              <a:cxnLst/>
              <a:rect l="l" t="t" r="r" b="b"/>
              <a:pathLst>
                <a:path w="1490" h="1475" extrusionOk="0">
                  <a:moveTo>
                    <a:pt x="815" y="63"/>
                  </a:moveTo>
                  <a:lnTo>
                    <a:pt x="1380" y="487"/>
                  </a:lnTo>
                  <a:cubicBezTo>
                    <a:pt x="1458" y="549"/>
                    <a:pt x="1489" y="675"/>
                    <a:pt x="1411" y="753"/>
                  </a:cubicBezTo>
                  <a:lnTo>
                    <a:pt x="941" y="1380"/>
                  </a:lnTo>
                  <a:cubicBezTo>
                    <a:pt x="878" y="1458"/>
                    <a:pt x="753" y="1474"/>
                    <a:pt x="659" y="1411"/>
                  </a:cubicBezTo>
                  <a:lnTo>
                    <a:pt x="110" y="988"/>
                  </a:lnTo>
                  <a:cubicBezTo>
                    <a:pt x="16" y="925"/>
                    <a:pt x="0" y="800"/>
                    <a:pt x="63" y="706"/>
                  </a:cubicBezTo>
                  <a:lnTo>
                    <a:pt x="549" y="95"/>
                  </a:lnTo>
                  <a:cubicBezTo>
                    <a:pt x="612" y="16"/>
                    <a:pt x="737" y="1"/>
                    <a:pt x="815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3" name="Google Shape;233;p25"/>
            <p:cNvSpPr/>
            <p:nvPr/>
          </p:nvSpPr>
          <p:spPr>
            <a:xfrm rot="8388146">
              <a:off x="3663684" y="-948411"/>
              <a:ext cx="488049" cy="445214"/>
            </a:xfrm>
            <a:custGeom>
              <a:avLst/>
              <a:gdLst/>
              <a:ahLst/>
              <a:cxnLst/>
              <a:rect l="l" t="t" r="r" b="b"/>
              <a:pathLst>
                <a:path w="9264" h="8450" extrusionOk="0">
                  <a:moveTo>
                    <a:pt x="2602" y="1"/>
                  </a:moveTo>
                  <a:lnTo>
                    <a:pt x="9264" y="5048"/>
                  </a:lnTo>
                  <a:lnTo>
                    <a:pt x="6646" y="8449"/>
                  </a:lnTo>
                  <a:lnTo>
                    <a:pt x="0" y="3402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4" name="Google Shape;234;p25"/>
            <p:cNvSpPr/>
            <p:nvPr/>
          </p:nvSpPr>
          <p:spPr>
            <a:xfrm rot="8388146">
              <a:off x="3343039" y="-208178"/>
              <a:ext cx="1257685" cy="953917"/>
            </a:xfrm>
            <a:custGeom>
              <a:avLst/>
              <a:gdLst/>
              <a:ahLst/>
              <a:cxnLst/>
              <a:rect l="l" t="t" r="r" b="b"/>
              <a:pathLst>
                <a:path w="23873" h="18105" extrusionOk="0">
                  <a:moveTo>
                    <a:pt x="0" y="1"/>
                  </a:moveTo>
                  <a:lnTo>
                    <a:pt x="23872" y="18105"/>
                  </a:lnTo>
                  <a:lnTo>
                    <a:pt x="11098" y="8418"/>
                  </a:lnTo>
                  <a:close/>
                </a:path>
              </a:pathLst>
            </a:custGeom>
            <a:solidFill>
              <a:srgbClr val="516A7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5" name="Google Shape;235;p25"/>
            <p:cNvSpPr/>
            <p:nvPr/>
          </p:nvSpPr>
          <p:spPr>
            <a:xfrm rot="8388146">
              <a:off x="3268874" y="32917"/>
              <a:ext cx="673069" cy="510389"/>
            </a:xfrm>
            <a:custGeom>
              <a:avLst/>
              <a:gdLst/>
              <a:ahLst/>
              <a:cxnLst/>
              <a:rect l="l" t="t" r="r" b="b"/>
              <a:pathLst>
                <a:path w="12776" h="9687" extrusionOk="0">
                  <a:moveTo>
                    <a:pt x="1" y="0"/>
                  </a:moveTo>
                  <a:lnTo>
                    <a:pt x="12775" y="9687"/>
                  </a:lnTo>
                  <a:lnTo>
                    <a:pt x="12775" y="9687"/>
                  </a:lnTo>
                  <a:close/>
                </a:path>
              </a:pathLst>
            </a:custGeom>
            <a:solidFill>
              <a:srgbClr val="22363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6" name="Google Shape;236;p25"/>
            <p:cNvSpPr/>
            <p:nvPr/>
          </p:nvSpPr>
          <p:spPr>
            <a:xfrm rot="8388146">
              <a:off x="3338457" y="-220711"/>
              <a:ext cx="1296512" cy="953917"/>
            </a:xfrm>
            <a:custGeom>
              <a:avLst/>
              <a:gdLst/>
              <a:ahLst/>
              <a:cxnLst/>
              <a:rect l="l" t="t" r="r" b="b"/>
              <a:pathLst>
                <a:path w="24610" h="18105" extrusionOk="0">
                  <a:moveTo>
                    <a:pt x="0" y="5471"/>
                  </a:moveTo>
                  <a:lnTo>
                    <a:pt x="737" y="1"/>
                  </a:lnTo>
                  <a:lnTo>
                    <a:pt x="11835" y="8418"/>
                  </a:lnTo>
                  <a:lnTo>
                    <a:pt x="24609" y="18105"/>
                  </a:lnTo>
                  <a:lnTo>
                    <a:pt x="957" y="6192"/>
                  </a:lnTo>
                  <a:close/>
                </a:path>
              </a:pathLst>
            </a:custGeom>
            <a:solidFill>
              <a:srgbClr val="3A515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7" name="Google Shape;237;p25"/>
            <p:cNvSpPr/>
            <p:nvPr/>
          </p:nvSpPr>
          <p:spPr>
            <a:xfrm rot="8388146">
              <a:off x="3241111" y="-322056"/>
              <a:ext cx="1360890" cy="1089378"/>
            </a:xfrm>
            <a:custGeom>
              <a:avLst/>
              <a:gdLst/>
              <a:ahLst/>
              <a:cxnLst/>
              <a:rect l="l" t="t" r="r" b="b"/>
              <a:pathLst>
                <a:path w="25832" h="20676" extrusionOk="0">
                  <a:moveTo>
                    <a:pt x="0" y="5409"/>
                  </a:moveTo>
                  <a:cubicBezTo>
                    <a:pt x="3354" y="7948"/>
                    <a:pt x="6709" y="10487"/>
                    <a:pt x="10063" y="13042"/>
                  </a:cubicBezTo>
                  <a:cubicBezTo>
                    <a:pt x="13417" y="15581"/>
                    <a:pt x="16787" y="18136"/>
                    <a:pt x="20142" y="20675"/>
                  </a:cubicBezTo>
                  <a:cubicBezTo>
                    <a:pt x="20925" y="20440"/>
                    <a:pt x="21772" y="20189"/>
                    <a:pt x="22681" y="19907"/>
                  </a:cubicBezTo>
                  <a:cubicBezTo>
                    <a:pt x="23653" y="19625"/>
                    <a:pt x="24703" y="19296"/>
                    <a:pt x="25831" y="18967"/>
                  </a:cubicBezTo>
                  <a:cubicBezTo>
                    <a:pt x="21662" y="15801"/>
                    <a:pt x="17477" y="12634"/>
                    <a:pt x="13323" y="9468"/>
                  </a:cubicBezTo>
                  <a:cubicBezTo>
                    <a:pt x="9154" y="6318"/>
                    <a:pt x="4984" y="3151"/>
                    <a:pt x="815" y="1"/>
                  </a:cubicBezTo>
                  <a:cubicBezTo>
                    <a:pt x="658" y="1067"/>
                    <a:pt x="502" y="2070"/>
                    <a:pt x="361" y="2995"/>
                  </a:cubicBezTo>
                  <a:cubicBezTo>
                    <a:pt x="235" y="3857"/>
                    <a:pt x="110" y="4656"/>
                    <a:pt x="0" y="5409"/>
                  </a:cubicBezTo>
                  <a:close/>
                </a:path>
              </a:pathLst>
            </a:custGeom>
            <a:solidFill>
              <a:srgbClr val="709FB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8" name="Google Shape;238;p25"/>
            <p:cNvSpPr/>
            <p:nvPr/>
          </p:nvSpPr>
          <p:spPr>
            <a:xfrm rot="8388146">
              <a:off x="3241111" y="-322056"/>
              <a:ext cx="1360890" cy="1089378"/>
            </a:xfrm>
            <a:custGeom>
              <a:avLst/>
              <a:gdLst/>
              <a:ahLst/>
              <a:cxnLst/>
              <a:rect l="l" t="t" r="r" b="b"/>
              <a:pathLst>
                <a:path w="25832" h="20676" extrusionOk="0">
                  <a:moveTo>
                    <a:pt x="815" y="1"/>
                  </a:moveTo>
                  <a:cubicBezTo>
                    <a:pt x="4984" y="3151"/>
                    <a:pt x="9154" y="6318"/>
                    <a:pt x="13323" y="9468"/>
                  </a:cubicBezTo>
                  <a:cubicBezTo>
                    <a:pt x="17477" y="12634"/>
                    <a:pt x="21662" y="15801"/>
                    <a:pt x="25831" y="18967"/>
                  </a:cubicBezTo>
                  <a:cubicBezTo>
                    <a:pt x="24703" y="19296"/>
                    <a:pt x="23653" y="19625"/>
                    <a:pt x="22681" y="19907"/>
                  </a:cubicBezTo>
                  <a:cubicBezTo>
                    <a:pt x="21772" y="20189"/>
                    <a:pt x="20925" y="20440"/>
                    <a:pt x="20142" y="20675"/>
                  </a:cubicBezTo>
                  <a:cubicBezTo>
                    <a:pt x="16787" y="18136"/>
                    <a:pt x="13417" y="15581"/>
                    <a:pt x="10063" y="13042"/>
                  </a:cubicBezTo>
                  <a:cubicBezTo>
                    <a:pt x="6709" y="10503"/>
                    <a:pt x="3354" y="7948"/>
                    <a:pt x="0" y="5409"/>
                  </a:cubicBezTo>
                  <a:cubicBezTo>
                    <a:pt x="110" y="4656"/>
                    <a:pt x="235" y="3857"/>
                    <a:pt x="361" y="2995"/>
                  </a:cubicBezTo>
                  <a:cubicBezTo>
                    <a:pt x="502" y="2070"/>
                    <a:pt x="658" y="1067"/>
                    <a:pt x="815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9" name="Google Shape;239;p25"/>
            <p:cNvSpPr/>
            <p:nvPr/>
          </p:nvSpPr>
          <p:spPr>
            <a:xfrm rot="8388146">
              <a:off x="3423234" y="-427299"/>
              <a:ext cx="1023143" cy="774672"/>
            </a:xfrm>
            <a:custGeom>
              <a:avLst/>
              <a:gdLst/>
              <a:ahLst/>
              <a:cxnLst/>
              <a:rect l="l" t="t" r="r" b="b"/>
              <a:pathLst>
                <a:path w="19421" h="14703" extrusionOk="0">
                  <a:moveTo>
                    <a:pt x="19013" y="14703"/>
                  </a:moveTo>
                  <a:lnTo>
                    <a:pt x="0" y="533"/>
                  </a:lnTo>
                  <a:lnTo>
                    <a:pt x="408" y="0"/>
                  </a:lnTo>
                  <a:lnTo>
                    <a:pt x="19421" y="14170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0" name="Google Shape;240;p25"/>
            <p:cNvSpPr/>
            <p:nvPr/>
          </p:nvSpPr>
          <p:spPr>
            <a:xfrm rot="8388146">
              <a:off x="3729113" y="4968246"/>
              <a:ext cx="1163542" cy="1060400"/>
            </a:xfrm>
            <a:custGeom>
              <a:avLst/>
              <a:gdLst/>
              <a:ahLst/>
              <a:cxnLst/>
              <a:rect l="l" t="t" r="r" b="b"/>
              <a:pathLst>
                <a:path w="22086" h="20126" extrusionOk="0">
                  <a:moveTo>
                    <a:pt x="22085" y="13527"/>
                  </a:moveTo>
                  <a:lnTo>
                    <a:pt x="16630" y="0"/>
                  </a:lnTo>
                  <a:lnTo>
                    <a:pt x="0" y="6599"/>
                  </a:lnTo>
                  <a:lnTo>
                    <a:pt x="5455" y="20126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1" name="Google Shape;241;p25"/>
            <p:cNvSpPr/>
            <p:nvPr/>
          </p:nvSpPr>
          <p:spPr>
            <a:xfrm rot="8388146">
              <a:off x="4037130" y="5068619"/>
              <a:ext cx="555799" cy="795326"/>
            </a:xfrm>
            <a:custGeom>
              <a:avLst/>
              <a:gdLst/>
              <a:ahLst/>
              <a:cxnLst/>
              <a:rect l="l" t="t" r="r" b="b"/>
              <a:pathLst>
                <a:path w="10550" h="15095" extrusionOk="0">
                  <a:moveTo>
                    <a:pt x="1" y="2101"/>
                  </a:moveTo>
                  <a:lnTo>
                    <a:pt x="5330" y="0"/>
                  </a:lnTo>
                  <a:lnTo>
                    <a:pt x="10549" y="12979"/>
                  </a:lnTo>
                  <a:lnTo>
                    <a:pt x="5236" y="15095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2" name="Google Shape;242;p25"/>
            <p:cNvSpPr/>
            <p:nvPr/>
          </p:nvSpPr>
          <p:spPr>
            <a:xfrm rot="8388146">
              <a:off x="4179581" y="4803411"/>
              <a:ext cx="555746" cy="795326"/>
            </a:xfrm>
            <a:custGeom>
              <a:avLst/>
              <a:gdLst/>
              <a:ahLst/>
              <a:cxnLst/>
              <a:rect l="l" t="t" r="r" b="b"/>
              <a:pathLst>
                <a:path w="10549" h="15095" extrusionOk="0">
                  <a:moveTo>
                    <a:pt x="10549" y="12995"/>
                  </a:moveTo>
                  <a:lnTo>
                    <a:pt x="5314" y="1"/>
                  </a:lnTo>
                  <a:lnTo>
                    <a:pt x="0" y="2117"/>
                  </a:lnTo>
                  <a:lnTo>
                    <a:pt x="5235" y="15095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3" name="Google Shape;243;p25"/>
            <p:cNvSpPr/>
            <p:nvPr/>
          </p:nvSpPr>
          <p:spPr>
            <a:xfrm rot="8388146">
              <a:off x="4422525" y="4993696"/>
              <a:ext cx="129704" cy="301481"/>
            </a:xfrm>
            <a:custGeom>
              <a:avLst/>
              <a:gdLst/>
              <a:ahLst/>
              <a:cxnLst/>
              <a:rect l="l" t="t" r="r" b="b"/>
              <a:pathLst>
                <a:path w="2462" h="5722" extrusionOk="0">
                  <a:moveTo>
                    <a:pt x="2461" y="5644"/>
                  </a:moveTo>
                  <a:lnTo>
                    <a:pt x="189" y="1"/>
                  </a:lnTo>
                  <a:lnTo>
                    <a:pt x="0" y="79"/>
                  </a:lnTo>
                  <a:lnTo>
                    <a:pt x="2273" y="5722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4" name="Google Shape;244;p25"/>
            <p:cNvSpPr/>
            <p:nvPr/>
          </p:nvSpPr>
          <p:spPr>
            <a:xfrm rot="8388146">
              <a:off x="4417064" y="5034425"/>
              <a:ext cx="115638" cy="265969"/>
            </a:xfrm>
            <a:custGeom>
              <a:avLst/>
              <a:gdLst/>
              <a:ahLst/>
              <a:cxnLst/>
              <a:rect l="l" t="t" r="r" b="b"/>
              <a:pathLst>
                <a:path w="2195" h="5048" extrusionOk="0">
                  <a:moveTo>
                    <a:pt x="2194" y="4969"/>
                  </a:moveTo>
                  <a:lnTo>
                    <a:pt x="188" y="1"/>
                  </a:lnTo>
                  <a:lnTo>
                    <a:pt x="0" y="79"/>
                  </a:lnTo>
                  <a:lnTo>
                    <a:pt x="2006" y="5048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5" name="Google Shape;245;p25"/>
            <p:cNvSpPr/>
            <p:nvPr/>
          </p:nvSpPr>
          <p:spPr>
            <a:xfrm rot="8388146">
              <a:off x="4411056" y="5075644"/>
              <a:ext cx="102414" cy="232934"/>
            </a:xfrm>
            <a:custGeom>
              <a:avLst/>
              <a:gdLst/>
              <a:ahLst/>
              <a:cxnLst/>
              <a:rect l="l" t="t" r="r" b="b"/>
              <a:pathLst>
                <a:path w="1944" h="4421" extrusionOk="0">
                  <a:moveTo>
                    <a:pt x="1944" y="4342"/>
                  </a:moveTo>
                  <a:lnTo>
                    <a:pt x="204" y="0"/>
                  </a:lnTo>
                  <a:lnTo>
                    <a:pt x="0" y="79"/>
                  </a:lnTo>
                  <a:lnTo>
                    <a:pt x="1756" y="4420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6" name="Google Shape;246;p25"/>
            <p:cNvSpPr/>
            <p:nvPr/>
          </p:nvSpPr>
          <p:spPr>
            <a:xfrm rot="8388146">
              <a:off x="4206360" y="4981760"/>
              <a:ext cx="110686" cy="109855"/>
            </a:xfrm>
            <a:custGeom>
              <a:avLst/>
              <a:gdLst/>
              <a:ahLst/>
              <a:cxnLst/>
              <a:rect l="l" t="t" r="r" b="b"/>
              <a:pathLst>
                <a:path w="2101" h="2085" extrusionOk="0">
                  <a:moveTo>
                    <a:pt x="1912" y="705"/>
                  </a:moveTo>
                  <a:cubicBezTo>
                    <a:pt x="1724" y="235"/>
                    <a:pt x="1176" y="0"/>
                    <a:pt x="706" y="188"/>
                  </a:cubicBezTo>
                  <a:cubicBezTo>
                    <a:pt x="220" y="376"/>
                    <a:pt x="0" y="909"/>
                    <a:pt x="188" y="1379"/>
                  </a:cubicBezTo>
                  <a:cubicBezTo>
                    <a:pt x="376" y="1850"/>
                    <a:pt x="909" y="2085"/>
                    <a:pt x="1395" y="1897"/>
                  </a:cubicBezTo>
                  <a:cubicBezTo>
                    <a:pt x="1865" y="1709"/>
                    <a:pt x="2101" y="1176"/>
                    <a:pt x="1912" y="705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7" name="Google Shape;247;p25"/>
            <p:cNvSpPr/>
            <p:nvPr/>
          </p:nvSpPr>
          <p:spPr>
            <a:xfrm rot="8388146">
              <a:off x="4193483" y="5132781"/>
              <a:ext cx="76864" cy="168496"/>
            </a:xfrm>
            <a:custGeom>
              <a:avLst/>
              <a:gdLst/>
              <a:ahLst/>
              <a:cxnLst/>
              <a:rect l="l" t="t" r="r" b="b"/>
              <a:pathLst>
                <a:path w="1459" h="3198" extrusionOk="0">
                  <a:moveTo>
                    <a:pt x="1458" y="3120"/>
                  </a:moveTo>
                  <a:lnTo>
                    <a:pt x="189" y="0"/>
                  </a:lnTo>
                  <a:lnTo>
                    <a:pt x="1" y="79"/>
                  </a:lnTo>
                  <a:lnTo>
                    <a:pt x="1255" y="3198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8" name="Google Shape;248;p25"/>
            <p:cNvSpPr/>
            <p:nvPr/>
          </p:nvSpPr>
          <p:spPr>
            <a:xfrm rot="8388146">
              <a:off x="4178993" y="5160496"/>
              <a:ext cx="76021" cy="168549"/>
            </a:xfrm>
            <a:custGeom>
              <a:avLst/>
              <a:gdLst/>
              <a:ahLst/>
              <a:cxnLst/>
              <a:rect l="l" t="t" r="r" b="b"/>
              <a:pathLst>
                <a:path w="1443" h="3199" extrusionOk="0">
                  <a:moveTo>
                    <a:pt x="1443" y="3120"/>
                  </a:moveTo>
                  <a:lnTo>
                    <a:pt x="189" y="1"/>
                  </a:lnTo>
                  <a:lnTo>
                    <a:pt x="1" y="64"/>
                  </a:lnTo>
                  <a:lnTo>
                    <a:pt x="1255" y="3199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9" name="Google Shape;249;p25"/>
            <p:cNvSpPr/>
            <p:nvPr/>
          </p:nvSpPr>
          <p:spPr>
            <a:xfrm rot="8388146">
              <a:off x="4163603" y="5188251"/>
              <a:ext cx="76864" cy="168549"/>
            </a:xfrm>
            <a:custGeom>
              <a:avLst/>
              <a:gdLst/>
              <a:ahLst/>
              <a:cxnLst/>
              <a:rect l="l" t="t" r="r" b="b"/>
              <a:pathLst>
                <a:path w="1459" h="3199" extrusionOk="0">
                  <a:moveTo>
                    <a:pt x="1458" y="3120"/>
                  </a:moveTo>
                  <a:lnTo>
                    <a:pt x="189" y="1"/>
                  </a:lnTo>
                  <a:lnTo>
                    <a:pt x="0" y="63"/>
                  </a:lnTo>
                  <a:lnTo>
                    <a:pt x="1270" y="3198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0" name="Google Shape;250;p25"/>
            <p:cNvSpPr/>
            <p:nvPr/>
          </p:nvSpPr>
          <p:spPr>
            <a:xfrm rot="8388146">
              <a:off x="4235880" y="5152824"/>
              <a:ext cx="225533" cy="537682"/>
            </a:xfrm>
            <a:custGeom>
              <a:avLst/>
              <a:gdLst/>
              <a:ahLst/>
              <a:cxnLst/>
              <a:rect l="l" t="t" r="r" b="b"/>
              <a:pathLst>
                <a:path w="4281" h="10205" extrusionOk="0">
                  <a:moveTo>
                    <a:pt x="4280" y="10142"/>
                  </a:moveTo>
                  <a:lnTo>
                    <a:pt x="189" y="1"/>
                  </a:lnTo>
                  <a:lnTo>
                    <a:pt x="1" y="79"/>
                  </a:lnTo>
                  <a:lnTo>
                    <a:pt x="4092" y="10205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1" name="Google Shape;251;p25"/>
            <p:cNvSpPr/>
            <p:nvPr/>
          </p:nvSpPr>
          <p:spPr>
            <a:xfrm rot="8388146">
              <a:off x="4221379" y="5180562"/>
              <a:ext cx="224637" cy="537682"/>
            </a:xfrm>
            <a:custGeom>
              <a:avLst/>
              <a:gdLst/>
              <a:ahLst/>
              <a:cxnLst/>
              <a:rect l="l" t="t" r="r" b="b"/>
              <a:pathLst>
                <a:path w="4264" h="10205" extrusionOk="0">
                  <a:moveTo>
                    <a:pt x="4264" y="10141"/>
                  </a:moveTo>
                  <a:lnTo>
                    <a:pt x="188" y="0"/>
                  </a:lnTo>
                  <a:lnTo>
                    <a:pt x="0" y="78"/>
                  </a:lnTo>
                  <a:lnTo>
                    <a:pt x="4076" y="10204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2" name="Google Shape;252;p25"/>
            <p:cNvSpPr/>
            <p:nvPr/>
          </p:nvSpPr>
          <p:spPr>
            <a:xfrm rot="8388146">
              <a:off x="4206063" y="5208324"/>
              <a:ext cx="225480" cy="537682"/>
            </a:xfrm>
            <a:custGeom>
              <a:avLst/>
              <a:gdLst/>
              <a:ahLst/>
              <a:cxnLst/>
              <a:rect l="l" t="t" r="r" b="b"/>
              <a:pathLst>
                <a:path w="4280" h="10205" extrusionOk="0">
                  <a:moveTo>
                    <a:pt x="4280" y="10126"/>
                  </a:moveTo>
                  <a:lnTo>
                    <a:pt x="189" y="1"/>
                  </a:lnTo>
                  <a:lnTo>
                    <a:pt x="1" y="79"/>
                  </a:lnTo>
                  <a:lnTo>
                    <a:pt x="4092" y="10205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3" name="Google Shape;253;p25"/>
            <p:cNvSpPr/>
            <p:nvPr/>
          </p:nvSpPr>
          <p:spPr>
            <a:xfrm rot="8388146">
              <a:off x="4111002" y="5308442"/>
              <a:ext cx="107419" cy="245368"/>
            </a:xfrm>
            <a:custGeom>
              <a:avLst/>
              <a:gdLst/>
              <a:ahLst/>
              <a:cxnLst/>
              <a:rect l="l" t="t" r="r" b="b"/>
              <a:pathLst>
                <a:path w="2039" h="4657" extrusionOk="0">
                  <a:moveTo>
                    <a:pt x="2039" y="4578"/>
                  </a:moveTo>
                  <a:lnTo>
                    <a:pt x="189" y="1"/>
                  </a:lnTo>
                  <a:lnTo>
                    <a:pt x="1" y="64"/>
                  </a:lnTo>
                  <a:lnTo>
                    <a:pt x="1850" y="4656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4" name="Google Shape;254;p25"/>
            <p:cNvSpPr/>
            <p:nvPr/>
          </p:nvSpPr>
          <p:spPr>
            <a:xfrm rot="8388146">
              <a:off x="4176200" y="5263841"/>
              <a:ext cx="225480" cy="537682"/>
            </a:xfrm>
            <a:custGeom>
              <a:avLst/>
              <a:gdLst/>
              <a:ahLst/>
              <a:cxnLst/>
              <a:rect l="l" t="t" r="r" b="b"/>
              <a:pathLst>
                <a:path w="4280" h="10205" extrusionOk="0">
                  <a:moveTo>
                    <a:pt x="4280" y="10126"/>
                  </a:moveTo>
                  <a:lnTo>
                    <a:pt x="205" y="1"/>
                  </a:lnTo>
                  <a:lnTo>
                    <a:pt x="1" y="79"/>
                  </a:lnTo>
                  <a:lnTo>
                    <a:pt x="4092" y="10205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5" name="Google Shape;255;p25"/>
            <p:cNvSpPr/>
            <p:nvPr/>
          </p:nvSpPr>
          <p:spPr>
            <a:xfrm rot="8388146">
              <a:off x="4102489" y="5344674"/>
              <a:ext cx="138765" cy="322978"/>
            </a:xfrm>
            <a:custGeom>
              <a:avLst/>
              <a:gdLst/>
              <a:ahLst/>
              <a:cxnLst/>
              <a:rect l="l" t="t" r="r" b="b"/>
              <a:pathLst>
                <a:path w="2634" h="6130" extrusionOk="0">
                  <a:moveTo>
                    <a:pt x="2633" y="6051"/>
                  </a:moveTo>
                  <a:lnTo>
                    <a:pt x="204" y="1"/>
                  </a:lnTo>
                  <a:lnTo>
                    <a:pt x="0" y="79"/>
                  </a:lnTo>
                  <a:lnTo>
                    <a:pt x="2445" y="6129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6" name="Google Shape;256;p25"/>
            <p:cNvSpPr/>
            <p:nvPr/>
          </p:nvSpPr>
          <p:spPr>
            <a:xfrm rot="8388146">
              <a:off x="4146336" y="5319358"/>
              <a:ext cx="225480" cy="537682"/>
            </a:xfrm>
            <a:custGeom>
              <a:avLst/>
              <a:gdLst/>
              <a:ahLst/>
              <a:cxnLst/>
              <a:rect l="l" t="t" r="r" b="b"/>
              <a:pathLst>
                <a:path w="4280" h="10205" extrusionOk="0">
                  <a:moveTo>
                    <a:pt x="4280" y="10126"/>
                  </a:moveTo>
                  <a:lnTo>
                    <a:pt x="204" y="1"/>
                  </a:lnTo>
                  <a:lnTo>
                    <a:pt x="1" y="79"/>
                  </a:lnTo>
                  <a:lnTo>
                    <a:pt x="4092" y="10205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7" name="Google Shape;257;p25"/>
            <p:cNvSpPr/>
            <p:nvPr/>
          </p:nvSpPr>
          <p:spPr>
            <a:xfrm rot="8388146">
              <a:off x="4116456" y="5374881"/>
              <a:ext cx="225480" cy="537629"/>
            </a:xfrm>
            <a:custGeom>
              <a:avLst/>
              <a:gdLst/>
              <a:ahLst/>
              <a:cxnLst/>
              <a:rect l="l" t="t" r="r" b="b"/>
              <a:pathLst>
                <a:path w="4280" h="10204" extrusionOk="0">
                  <a:moveTo>
                    <a:pt x="4280" y="10126"/>
                  </a:moveTo>
                  <a:lnTo>
                    <a:pt x="204" y="0"/>
                  </a:lnTo>
                  <a:lnTo>
                    <a:pt x="1" y="78"/>
                  </a:lnTo>
                  <a:lnTo>
                    <a:pt x="4092" y="10204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8" name="Google Shape;258;p25"/>
            <p:cNvSpPr/>
            <p:nvPr/>
          </p:nvSpPr>
          <p:spPr>
            <a:xfrm rot="8388146">
              <a:off x="4101919" y="5402613"/>
              <a:ext cx="224690" cy="537682"/>
            </a:xfrm>
            <a:custGeom>
              <a:avLst/>
              <a:gdLst/>
              <a:ahLst/>
              <a:cxnLst/>
              <a:rect l="l" t="t" r="r" b="b"/>
              <a:pathLst>
                <a:path w="4265" h="10205" extrusionOk="0">
                  <a:moveTo>
                    <a:pt x="4264" y="10126"/>
                  </a:moveTo>
                  <a:lnTo>
                    <a:pt x="189" y="1"/>
                  </a:lnTo>
                  <a:lnTo>
                    <a:pt x="1" y="63"/>
                  </a:lnTo>
                  <a:lnTo>
                    <a:pt x="4076" y="10205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9" name="Google Shape;259;p25"/>
            <p:cNvSpPr/>
            <p:nvPr/>
          </p:nvSpPr>
          <p:spPr>
            <a:xfrm rot="8388146">
              <a:off x="4086576" y="5430351"/>
              <a:ext cx="225480" cy="537682"/>
            </a:xfrm>
            <a:custGeom>
              <a:avLst/>
              <a:gdLst/>
              <a:ahLst/>
              <a:cxnLst/>
              <a:rect l="l" t="t" r="r" b="b"/>
              <a:pathLst>
                <a:path w="4280" h="10205" extrusionOk="0">
                  <a:moveTo>
                    <a:pt x="4279" y="10126"/>
                  </a:moveTo>
                  <a:lnTo>
                    <a:pt x="204" y="0"/>
                  </a:lnTo>
                  <a:lnTo>
                    <a:pt x="0" y="63"/>
                  </a:lnTo>
                  <a:lnTo>
                    <a:pt x="4091" y="10204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0" name="Google Shape;260;p25"/>
            <p:cNvSpPr/>
            <p:nvPr/>
          </p:nvSpPr>
          <p:spPr>
            <a:xfrm rot="8388146">
              <a:off x="4003167" y="5520204"/>
              <a:ext cx="123962" cy="287413"/>
            </a:xfrm>
            <a:custGeom>
              <a:avLst/>
              <a:gdLst/>
              <a:ahLst/>
              <a:cxnLst/>
              <a:rect l="l" t="t" r="r" b="b"/>
              <a:pathLst>
                <a:path w="2353" h="5455" extrusionOk="0">
                  <a:moveTo>
                    <a:pt x="2352" y="5376"/>
                  </a:moveTo>
                  <a:lnTo>
                    <a:pt x="189" y="0"/>
                  </a:lnTo>
                  <a:lnTo>
                    <a:pt x="1" y="63"/>
                  </a:lnTo>
                  <a:lnTo>
                    <a:pt x="2164" y="5455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1" name="Google Shape;261;p25"/>
            <p:cNvSpPr/>
            <p:nvPr/>
          </p:nvSpPr>
          <p:spPr>
            <a:xfrm rot="8388146">
              <a:off x="4306620" y="4312716"/>
              <a:ext cx="692878" cy="609548"/>
            </a:xfrm>
            <a:custGeom>
              <a:avLst/>
              <a:gdLst/>
              <a:ahLst/>
              <a:cxnLst/>
              <a:rect l="l" t="t" r="r" b="b"/>
              <a:pathLst>
                <a:path w="13152" h="11569" extrusionOk="0">
                  <a:moveTo>
                    <a:pt x="6649" y="0"/>
                  </a:moveTo>
                  <a:cubicBezTo>
                    <a:pt x="4845" y="0"/>
                    <a:pt x="3060" y="834"/>
                    <a:pt x="1913" y="2409"/>
                  </a:cubicBezTo>
                  <a:cubicBezTo>
                    <a:pt x="1" y="4995"/>
                    <a:pt x="549" y="8616"/>
                    <a:pt x="3135" y="10481"/>
                  </a:cubicBezTo>
                  <a:cubicBezTo>
                    <a:pt x="4154" y="11216"/>
                    <a:pt x="5335" y="11569"/>
                    <a:pt x="6509" y="11569"/>
                  </a:cubicBezTo>
                  <a:cubicBezTo>
                    <a:pt x="8316" y="11569"/>
                    <a:pt x="10105" y="10732"/>
                    <a:pt x="11255" y="9165"/>
                  </a:cubicBezTo>
                  <a:cubicBezTo>
                    <a:pt x="13151" y="6578"/>
                    <a:pt x="12603" y="2958"/>
                    <a:pt x="10032" y="1092"/>
                  </a:cubicBezTo>
                  <a:cubicBezTo>
                    <a:pt x="9011" y="356"/>
                    <a:pt x="7826" y="0"/>
                    <a:pt x="6649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2" name="Google Shape;262;p25"/>
            <p:cNvSpPr/>
            <p:nvPr/>
          </p:nvSpPr>
          <p:spPr>
            <a:xfrm rot="8388146">
              <a:off x="4429933" y="4380524"/>
              <a:ext cx="507067" cy="537049"/>
            </a:xfrm>
            <a:custGeom>
              <a:avLst/>
              <a:gdLst/>
              <a:ahLst/>
              <a:cxnLst/>
              <a:rect l="l" t="t" r="r" b="b"/>
              <a:pathLst>
                <a:path w="9625" h="10193" extrusionOk="0">
                  <a:moveTo>
                    <a:pt x="8791" y="1"/>
                  </a:moveTo>
                  <a:cubicBezTo>
                    <a:pt x="8736" y="1"/>
                    <a:pt x="8682" y="25"/>
                    <a:pt x="8652" y="74"/>
                  </a:cubicBezTo>
                  <a:lnTo>
                    <a:pt x="7053" y="2237"/>
                  </a:lnTo>
                  <a:cubicBezTo>
                    <a:pt x="6380" y="1845"/>
                    <a:pt x="5633" y="1655"/>
                    <a:pt x="4890" y="1655"/>
                  </a:cubicBezTo>
                  <a:cubicBezTo>
                    <a:pt x="3557" y="1655"/>
                    <a:pt x="2240" y="2266"/>
                    <a:pt x="1395" y="3413"/>
                  </a:cubicBezTo>
                  <a:cubicBezTo>
                    <a:pt x="0" y="5325"/>
                    <a:pt x="423" y="7990"/>
                    <a:pt x="2336" y="9369"/>
                  </a:cubicBezTo>
                  <a:cubicBezTo>
                    <a:pt x="3104" y="9925"/>
                    <a:pt x="3992" y="10193"/>
                    <a:pt x="4872" y="10193"/>
                  </a:cubicBezTo>
                  <a:cubicBezTo>
                    <a:pt x="6199" y="10193"/>
                    <a:pt x="7506" y="9585"/>
                    <a:pt x="8354" y="8444"/>
                  </a:cubicBezTo>
                  <a:cubicBezTo>
                    <a:pt x="9624" y="6705"/>
                    <a:pt x="9389" y="4338"/>
                    <a:pt x="7884" y="2880"/>
                  </a:cubicBezTo>
                  <a:lnTo>
                    <a:pt x="9499" y="686"/>
                  </a:lnTo>
                  <a:cubicBezTo>
                    <a:pt x="9561" y="607"/>
                    <a:pt x="9546" y="498"/>
                    <a:pt x="9467" y="435"/>
                  </a:cubicBezTo>
                  <a:lnTo>
                    <a:pt x="8887" y="27"/>
                  </a:lnTo>
                  <a:cubicBezTo>
                    <a:pt x="8858" y="10"/>
                    <a:pt x="8824" y="1"/>
                    <a:pt x="8791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3" name="Google Shape;263;p25"/>
            <p:cNvSpPr/>
            <p:nvPr/>
          </p:nvSpPr>
          <p:spPr>
            <a:xfrm rot="8388146">
              <a:off x="4422469" y="4416046"/>
              <a:ext cx="460812" cy="403749"/>
            </a:xfrm>
            <a:custGeom>
              <a:avLst/>
              <a:gdLst/>
              <a:ahLst/>
              <a:cxnLst/>
              <a:rect l="l" t="t" r="r" b="b"/>
              <a:pathLst>
                <a:path w="8747" h="7663" extrusionOk="0">
                  <a:moveTo>
                    <a:pt x="4370" y="1"/>
                  </a:moveTo>
                  <a:cubicBezTo>
                    <a:pt x="3180" y="1"/>
                    <a:pt x="2008" y="546"/>
                    <a:pt x="1255" y="1573"/>
                  </a:cubicBezTo>
                  <a:cubicBezTo>
                    <a:pt x="1" y="3297"/>
                    <a:pt x="377" y="5679"/>
                    <a:pt x="2101" y="6933"/>
                  </a:cubicBezTo>
                  <a:cubicBezTo>
                    <a:pt x="2786" y="7425"/>
                    <a:pt x="3580" y="7662"/>
                    <a:pt x="4367" y="7662"/>
                  </a:cubicBezTo>
                  <a:cubicBezTo>
                    <a:pt x="5560" y="7662"/>
                    <a:pt x="6737" y="7117"/>
                    <a:pt x="7493" y="6087"/>
                  </a:cubicBezTo>
                  <a:cubicBezTo>
                    <a:pt x="8747" y="4378"/>
                    <a:pt x="8371" y="1980"/>
                    <a:pt x="6647" y="742"/>
                  </a:cubicBezTo>
                  <a:cubicBezTo>
                    <a:pt x="5958" y="242"/>
                    <a:pt x="5160" y="1"/>
                    <a:pt x="4370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4" name="Google Shape;264;p25"/>
            <p:cNvSpPr/>
            <p:nvPr/>
          </p:nvSpPr>
          <p:spPr>
            <a:xfrm rot="8388146">
              <a:off x="4467670" y="4455485"/>
              <a:ext cx="369988" cy="324400"/>
            </a:xfrm>
            <a:custGeom>
              <a:avLst/>
              <a:gdLst/>
              <a:ahLst/>
              <a:cxnLst/>
              <a:rect l="l" t="t" r="r" b="b"/>
              <a:pathLst>
                <a:path w="7023" h="6157" extrusionOk="0">
                  <a:moveTo>
                    <a:pt x="3505" y="1"/>
                  </a:moveTo>
                  <a:cubicBezTo>
                    <a:pt x="2549" y="1"/>
                    <a:pt x="1607" y="439"/>
                    <a:pt x="1004" y="1268"/>
                  </a:cubicBezTo>
                  <a:cubicBezTo>
                    <a:pt x="1" y="2632"/>
                    <a:pt x="299" y="4560"/>
                    <a:pt x="1678" y="5563"/>
                  </a:cubicBezTo>
                  <a:cubicBezTo>
                    <a:pt x="2234" y="5963"/>
                    <a:pt x="2876" y="6156"/>
                    <a:pt x="3510" y="6156"/>
                  </a:cubicBezTo>
                  <a:cubicBezTo>
                    <a:pt x="4467" y="6156"/>
                    <a:pt x="5407" y="5718"/>
                    <a:pt x="6020" y="4889"/>
                  </a:cubicBezTo>
                  <a:cubicBezTo>
                    <a:pt x="7023" y="3510"/>
                    <a:pt x="6725" y="1582"/>
                    <a:pt x="5330" y="594"/>
                  </a:cubicBezTo>
                  <a:cubicBezTo>
                    <a:pt x="4780" y="194"/>
                    <a:pt x="4140" y="1"/>
                    <a:pt x="350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5" name="Google Shape;265;p25"/>
            <p:cNvSpPr/>
            <p:nvPr/>
          </p:nvSpPr>
          <p:spPr>
            <a:xfrm rot="8388146">
              <a:off x="4524922" y="4571312"/>
              <a:ext cx="306400" cy="192786"/>
            </a:xfrm>
            <a:custGeom>
              <a:avLst/>
              <a:gdLst/>
              <a:ahLst/>
              <a:cxnLst/>
              <a:rect l="l" t="t" r="r" b="b"/>
              <a:pathLst>
                <a:path w="5816" h="3659" extrusionOk="0">
                  <a:moveTo>
                    <a:pt x="2711" y="0"/>
                  </a:moveTo>
                  <a:cubicBezTo>
                    <a:pt x="1560" y="0"/>
                    <a:pt x="448" y="689"/>
                    <a:pt x="0" y="1856"/>
                  </a:cubicBezTo>
                  <a:cubicBezTo>
                    <a:pt x="0" y="1856"/>
                    <a:pt x="705" y="1354"/>
                    <a:pt x="1129" y="1056"/>
                  </a:cubicBezTo>
                  <a:cubicBezTo>
                    <a:pt x="1266" y="960"/>
                    <a:pt x="1369" y="927"/>
                    <a:pt x="1467" y="927"/>
                  </a:cubicBezTo>
                  <a:cubicBezTo>
                    <a:pt x="1665" y="927"/>
                    <a:pt x="1846" y="1057"/>
                    <a:pt x="2257" y="1057"/>
                  </a:cubicBezTo>
                  <a:cubicBezTo>
                    <a:pt x="2272" y="1057"/>
                    <a:pt x="2288" y="1057"/>
                    <a:pt x="2304" y="1056"/>
                  </a:cubicBezTo>
                  <a:cubicBezTo>
                    <a:pt x="2769" y="1045"/>
                    <a:pt x="2937" y="940"/>
                    <a:pt x="3216" y="940"/>
                  </a:cubicBezTo>
                  <a:cubicBezTo>
                    <a:pt x="3332" y="940"/>
                    <a:pt x="3468" y="959"/>
                    <a:pt x="3652" y="1009"/>
                  </a:cubicBezTo>
                  <a:cubicBezTo>
                    <a:pt x="4279" y="1166"/>
                    <a:pt x="4405" y="1856"/>
                    <a:pt x="4546" y="2295"/>
                  </a:cubicBezTo>
                  <a:cubicBezTo>
                    <a:pt x="4671" y="2718"/>
                    <a:pt x="4875" y="2624"/>
                    <a:pt x="5267" y="3047"/>
                  </a:cubicBezTo>
                  <a:cubicBezTo>
                    <a:pt x="5486" y="3282"/>
                    <a:pt x="5517" y="3502"/>
                    <a:pt x="5486" y="3658"/>
                  </a:cubicBezTo>
                  <a:cubicBezTo>
                    <a:pt x="5815" y="2530"/>
                    <a:pt x="5423" y="1276"/>
                    <a:pt x="4405" y="555"/>
                  </a:cubicBezTo>
                  <a:cubicBezTo>
                    <a:pt x="3884" y="176"/>
                    <a:pt x="3293" y="0"/>
                    <a:pt x="2711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6" name="Google Shape;266;p25"/>
            <p:cNvSpPr/>
            <p:nvPr/>
          </p:nvSpPr>
          <p:spPr>
            <a:xfrm rot="8388146">
              <a:off x="5150803" y="3884657"/>
              <a:ext cx="1100007" cy="1257032"/>
            </a:xfrm>
            <a:custGeom>
              <a:avLst/>
              <a:gdLst/>
              <a:ahLst/>
              <a:cxnLst/>
              <a:rect l="l" t="t" r="r" b="b"/>
              <a:pathLst>
                <a:path w="20880" h="23858" extrusionOk="0">
                  <a:moveTo>
                    <a:pt x="18653" y="1"/>
                  </a:moveTo>
                  <a:lnTo>
                    <a:pt x="1" y="1882"/>
                  </a:lnTo>
                  <a:lnTo>
                    <a:pt x="2227" y="23857"/>
                  </a:lnTo>
                  <a:lnTo>
                    <a:pt x="20879" y="21961"/>
                  </a:lnTo>
                  <a:lnTo>
                    <a:pt x="18653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7" name="Google Shape;267;p25"/>
            <p:cNvSpPr/>
            <p:nvPr/>
          </p:nvSpPr>
          <p:spPr>
            <a:xfrm rot="8388146">
              <a:off x="5184275" y="3950118"/>
              <a:ext cx="944699" cy="1047228"/>
            </a:xfrm>
            <a:custGeom>
              <a:avLst/>
              <a:gdLst/>
              <a:ahLst/>
              <a:cxnLst/>
              <a:rect l="l" t="t" r="r" b="b"/>
              <a:pathLst>
                <a:path w="17932" h="19876" extrusionOk="0">
                  <a:moveTo>
                    <a:pt x="16725" y="0"/>
                  </a:moveTo>
                  <a:lnTo>
                    <a:pt x="0" y="1082"/>
                  </a:lnTo>
                  <a:lnTo>
                    <a:pt x="1191" y="19875"/>
                  </a:lnTo>
                  <a:lnTo>
                    <a:pt x="17931" y="18778"/>
                  </a:lnTo>
                  <a:lnTo>
                    <a:pt x="16725" y="0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8" name="Google Shape;268;p25"/>
            <p:cNvSpPr/>
            <p:nvPr/>
          </p:nvSpPr>
          <p:spPr>
            <a:xfrm rot="8388146">
              <a:off x="5170415" y="3955189"/>
              <a:ext cx="944699" cy="1004287"/>
            </a:xfrm>
            <a:custGeom>
              <a:avLst/>
              <a:gdLst/>
              <a:ahLst/>
              <a:cxnLst/>
              <a:rect l="l" t="t" r="r" b="b"/>
              <a:pathLst>
                <a:path w="17932" h="19061" extrusionOk="0">
                  <a:moveTo>
                    <a:pt x="6427" y="0"/>
                  </a:moveTo>
                  <a:cubicBezTo>
                    <a:pt x="3511" y="47"/>
                    <a:pt x="0" y="267"/>
                    <a:pt x="0" y="267"/>
                  </a:cubicBezTo>
                  <a:lnTo>
                    <a:pt x="1191" y="19060"/>
                  </a:lnTo>
                  <a:lnTo>
                    <a:pt x="17931" y="17963"/>
                  </a:lnTo>
                  <a:cubicBezTo>
                    <a:pt x="17931" y="17963"/>
                    <a:pt x="17305" y="8276"/>
                    <a:pt x="17022" y="3809"/>
                  </a:cubicBezTo>
                  <a:cubicBezTo>
                    <a:pt x="16975" y="3245"/>
                    <a:pt x="16803" y="2963"/>
                    <a:pt x="16568" y="2885"/>
                  </a:cubicBezTo>
                  <a:lnTo>
                    <a:pt x="7398" y="173"/>
                  </a:lnTo>
                  <a:cubicBezTo>
                    <a:pt x="7054" y="63"/>
                    <a:pt x="6724" y="0"/>
                    <a:pt x="6427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9" name="Google Shape;269;p25"/>
            <p:cNvSpPr/>
            <p:nvPr/>
          </p:nvSpPr>
          <p:spPr>
            <a:xfrm rot="8388146">
              <a:off x="5510881" y="4700822"/>
              <a:ext cx="483940" cy="267655"/>
            </a:xfrm>
            <a:custGeom>
              <a:avLst/>
              <a:gdLst/>
              <a:ahLst/>
              <a:cxnLst/>
              <a:rect l="l" t="t" r="r" b="b"/>
              <a:pathLst>
                <a:path w="9186" h="5080" extrusionOk="0">
                  <a:moveTo>
                    <a:pt x="9105" y="2704"/>
                  </a:moveTo>
                  <a:lnTo>
                    <a:pt x="9185" y="2728"/>
                  </a:lnTo>
                  <a:lnTo>
                    <a:pt x="9170" y="2713"/>
                  </a:lnTo>
                  <a:cubicBezTo>
                    <a:pt x="9148" y="2709"/>
                    <a:pt x="9127" y="2706"/>
                    <a:pt x="9105" y="2704"/>
                  </a:cubicBezTo>
                  <a:close/>
                  <a:moveTo>
                    <a:pt x="0" y="1"/>
                  </a:moveTo>
                  <a:lnTo>
                    <a:pt x="0" y="1"/>
                  </a:lnTo>
                  <a:cubicBezTo>
                    <a:pt x="2837" y="910"/>
                    <a:pt x="7242" y="5079"/>
                    <a:pt x="7242" y="5079"/>
                  </a:cubicBezTo>
                  <a:cubicBezTo>
                    <a:pt x="7242" y="5079"/>
                    <a:pt x="8182" y="2979"/>
                    <a:pt x="8888" y="2728"/>
                  </a:cubicBezTo>
                  <a:cubicBezTo>
                    <a:pt x="8943" y="2710"/>
                    <a:pt x="8998" y="2702"/>
                    <a:pt x="9053" y="2702"/>
                  </a:cubicBezTo>
                  <a:cubicBezTo>
                    <a:pt x="9070" y="2702"/>
                    <a:pt x="9088" y="2703"/>
                    <a:pt x="9105" y="2704"/>
                  </a:cubicBezTo>
                  <a:lnTo>
                    <a:pt x="9105" y="2704"/>
                  </a:lnTo>
                  <a:lnTo>
                    <a:pt x="0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0" name="Google Shape;270;p25"/>
            <p:cNvSpPr/>
            <p:nvPr/>
          </p:nvSpPr>
          <p:spPr>
            <a:xfrm rot="8388146">
              <a:off x="5065901" y="4040548"/>
              <a:ext cx="422828" cy="155588"/>
            </a:xfrm>
            <a:custGeom>
              <a:avLst/>
              <a:gdLst/>
              <a:ahLst/>
              <a:cxnLst/>
              <a:rect l="l" t="t" r="r" b="b"/>
              <a:pathLst>
                <a:path w="8026" h="2953" extrusionOk="0">
                  <a:moveTo>
                    <a:pt x="4200" y="2225"/>
                  </a:moveTo>
                  <a:cubicBezTo>
                    <a:pt x="4326" y="2225"/>
                    <a:pt x="4422" y="2314"/>
                    <a:pt x="4436" y="2430"/>
                  </a:cubicBezTo>
                  <a:cubicBezTo>
                    <a:pt x="4452" y="2556"/>
                    <a:pt x="4358" y="2666"/>
                    <a:pt x="4217" y="2681"/>
                  </a:cubicBezTo>
                  <a:cubicBezTo>
                    <a:pt x="4208" y="2682"/>
                    <a:pt x="4198" y="2683"/>
                    <a:pt x="4189" y="2683"/>
                  </a:cubicBezTo>
                  <a:cubicBezTo>
                    <a:pt x="4076" y="2683"/>
                    <a:pt x="3981" y="2594"/>
                    <a:pt x="3966" y="2478"/>
                  </a:cubicBezTo>
                  <a:cubicBezTo>
                    <a:pt x="3950" y="2352"/>
                    <a:pt x="4044" y="2227"/>
                    <a:pt x="4170" y="2227"/>
                  </a:cubicBezTo>
                  <a:cubicBezTo>
                    <a:pt x="4180" y="2226"/>
                    <a:pt x="4190" y="2225"/>
                    <a:pt x="4200" y="2225"/>
                  </a:cubicBezTo>
                  <a:close/>
                  <a:moveTo>
                    <a:pt x="7979" y="1"/>
                  </a:moveTo>
                  <a:lnTo>
                    <a:pt x="0" y="816"/>
                  </a:lnTo>
                  <a:cubicBezTo>
                    <a:pt x="148" y="1714"/>
                    <a:pt x="944" y="2376"/>
                    <a:pt x="1858" y="2376"/>
                  </a:cubicBezTo>
                  <a:cubicBezTo>
                    <a:pt x="1917" y="2376"/>
                    <a:pt x="1978" y="2374"/>
                    <a:pt x="2038" y="2368"/>
                  </a:cubicBezTo>
                  <a:lnTo>
                    <a:pt x="2681" y="2305"/>
                  </a:lnTo>
                  <a:cubicBezTo>
                    <a:pt x="2739" y="2670"/>
                    <a:pt x="3055" y="2953"/>
                    <a:pt x="3427" y="2953"/>
                  </a:cubicBezTo>
                  <a:cubicBezTo>
                    <a:pt x="3455" y="2953"/>
                    <a:pt x="3483" y="2951"/>
                    <a:pt x="3511" y="2948"/>
                  </a:cubicBezTo>
                  <a:lnTo>
                    <a:pt x="4969" y="2807"/>
                  </a:lnTo>
                  <a:cubicBezTo>
                    <a:pt x="5377" y="2760"/>
                    <a:pt x="5674" y="2399"/>
                    <a:pt x="5643" y="1992"/>
                  </a:cubicBezTo>
                  <a:lnTo>
                    <a:pt x="6301" y="1929"/>
                  </a:lnTo>
                  <a:cubicBezTo>
                    <a:pt x="7289" y="1835"/>
                    <a:pt x="8026" y="973"/>
                    <a:pt x="7979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1" name="Google Shape;271;p25"/>
            <p:cNvSpPr/>
            <p:nvPr/>
          </p:nvSpPr>
          <p:spPr>
            <a:xfrm rot="8388146">
              <a:off x="5100948" y="4129571"/>
              <a:ext cx="420352" cy="53742"/>
            </a:xfrm>
            <a:custGeom>
              <a:avLst/>
              <a:gdLst/>
              <a:ahLst/>
              <a:cxnLst/>
              <a:rect l="l" t="t" r="r" b="b"/>
              <a:pathLst>
                <a:path w="7979" h="1020" extrusionOk="0">
                  <a:moveTo>
                    <a:pt x="7947" y="1"/>
                  </a:moveTo>
                  <a:lnTo>
                    <a:pt x="0" y="816"/>
                  </a:lnTo>
                  <a:cubicBezTo>
                    <a:pt x="16" y="879"/>
                    <a:pt x="32" y="957"/>
                    <a:pt x="47" y="1020"/>
                  </a:cubicBezTo>
                  <a:lnTo>
                    <a:pt x="7979" y="220"/>
                  </a:lnTo>
                  <a:lnTo>
                    <a:pt x="7947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2" name="Google Shape;272;p25"/>
            <p:cNvSpPr/>
            <p:nvPr/>
          </p:nvSpPr>
          <p:spPr>
            <a:xfrm rot="8388146">
              <a:off x="4997351" y="115927"/>
              <a:ext cx="1589637" cy="1388330"/>
            </a:xfrm>
            <a:custGeom>
              <a:avLst/>
              <a:gdLst/>
              <a:ahLst/>
              <a:cxnLst/>
              <a:rect l="l" t="t" r="r" b="b"/>
              <a:pathLst>
                <a:path w="30174" h="26350" extrusionOk="0">
                  <a:moveTo>
                    <a:pt x="23637" y="1"/>
                  </a:moveTo>
                  <a:lnTo>
                    <a:pt x="1" y="8810"/>
                  </a:lnTo>
                  <a:lnTo>
                    <a:pt x="6537" y="26349"/>
                  </a:lnTo>
                  <a:lnTo>
                    <a:pt x="30174" y="17540"/>
                  </a:lnTo>
                  <a:lnTo>
                    <a:pt x="23637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3" name="Google Shape;273;p25"/>
            <p:cNvSpPr/>
            <p:nvPr/>
          </p:nvSpPr>
          <p:spPr>
            <a:xfrm rot="8388146">
              <a:off x="4962200" y="124387"/>
              <a:ext cx="1588794" cy="1388278"/>
            </a:xfrm>
            <a:custGeom>
              <a:avLst/>
              <a:gdLst/>
              <a:ahLst/>
              <a:cxnLst/>
              <a:rect l="l" t="t" r="r" b="b"/>
              <a:pathLst>
                <a:path w="30158" h="26349" extrusionOk="0">
                  <a:moveTo>
                    <a:pt x="23622" y="0"/>
                  </a:moveTo>
                  <a:lnTo>
                    <a:pt x="1" y="8809"/>
                  </a:lnTo>
                  <a:lnTo>
                    <a:pt x="6537" y="26349"/>
                  </a:lnTo>
                  <a:lnTo>
                    <a:pt x="30158" y="17540"/>
                  </a:lnTo>
                  <a:lnTo>
                    <a:pt x="23622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4" name="Google Shape;274;p25"/>
            <p:cNvSpPr/>
            <p:nvPr/>
          </p:nvSpPr>
          <p:spPr>
            <a:xfrm rot="8388146">
              <a:off x="4883742" y="135903"/>
              <a:ext cx="1603650" cy="1417203"/>
            </a:xfrm>
            <a:custGeom>
              <a:avLst/>
              <a:gdLst/>
              <a:ahLst/>
              <a:cxnLst/>
              <a:rect l="l" t="t" r="r" b="b"/>
              <a:pathLst>
                <a:path w="30440" h="26898" extrusionOk="0">
                  <a:moveTo>
                    <a:pt x="23324" y="1"/>
                  </a:moveTo>
                  <a:lnTo>
                    <a:pt x="0" y="9593"/>
                  </a:lnTo>
                  <a:lnTo>
                    <a:pt x="7117" y="26898"/>
                  </a:lnTo>
                  <a:lnTo>
                    <a:pt x="30440" y="17321"/>
                  </a:lnTo>
                  <a:lnTo>
                    <a:pt x="23324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5" name="Google Shape;275;p25"/>
            <p:cNvSpPr/>
            <p:nvPr/>
          </p:nvSpPr>
          <p:spPr>
            <a:xfrm rot="8388146">
              <a:off x="5411895" y="1317054"/>
              <a:ext cx="74387" cy="187253"/>
            </a:xfrm>
            <a:custGeom>
              <a:avLst/>
              <a:gdLst/>
              <a:ahLst/>
              <a:cxnLst/>
              <a:rect l="l" t="t" r="r" b="b"/>
              <a:pathLst>
                <a:path w="1412" h="3554" extrusionOk="0">
                  <a:moveTo>
                    <a:pt x="119" y="0"/>
                  </a:moveTo>
                  <a:cubicBezTo>
                    <a:pt x="111" y="0"/>
                    <a:pt x="103" y="1"/>
                    <a:pt x="95" y="3"/>
                  </a:cubicBezTo>
                  <a:cubicBezTo>
                    <a:pt x="32" y="19"/>
                    <a:pt x="1" y="113"/>
                    <a:pt x="32" y="207"/>
                  </a:cubicBezTo>
                  <a:lnTo>
                    <a:pt x="1145" y="3420"/>
                  </a:lnTo>
                  <a:cubicBezTo>
                    <a:pt x="1171" y="3498"/>
                    <a:pt x="1228" y="3554"/>
                    <a:pt x="1283" y="3554"/>
                  </a:cubicBezTo>
                  <a:cubicBezTo>
                    <a:pt x="1295" y="3554"/>
                    <a:pt x="1306" y="3551"/>
                    <a:pt x="1317" y="3546"/>
                  </a:cubicBezTo>
                  <a:cubicBezTo>
                    <a:pt x="1380" y="3530"/>
                    <a:pt x="1411" y="3436"/>
                    <a:pt x="1380" y="3342"/>
                  </a:cubicBezTo>
                  <a:lnTo>
                    <a:pt x="267" y="129"/>
                  </a:lnTo>
                  <a:cubicBezTo>
                    <a:pt x="240" y="47"/>
                    <a:pt x="176" y="0"/>
                    <a:pt x="11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6" name="Google Shape;276;p25"/>
            <p:cNvSpPr/>
            <p:nvPr/>
          </p:nvSpPr>
          <p:spPr>
            <a:xfrm rot="8388146">
              <a:off x="5343205" y="1360140"/>
              <a:ext cx="161050" cy="218919"/>
            </a:xfrm>
            <a:custGeom>
              <a:avLst/>
              <a:gdLst/>
              <a:ahLst/>
              <a:cxnLst/>
              <a:rect l="l" t="t" r="r" b="b"/>
              <a:pathLst>
                <a:path w="3057" h="4155" extrusionOk="0">
                  <a:moveTo>
                    <a:pt x="1563" y="0"/>
                  </a:moveTo>
                  <a:cubicBezTo>
                    <a:pt x="1505" y="0"/>
                    <a:pt x="1451" y="18"/>
                    <a:pt x="1411" y="48"/>
                  </a:cubicBezTo>
                  <a:lnTo>
                    <a:pt x="0" y="957"/>
                  </a:lnTo>
                  <a:lnTo>
                    <a:pt x="1113" y="4155"/>
                  </a:lnTo>
                  <a:lnTo>
                    <a:pt x="2759" y="4014"/>
                  </a:lnTo>
                  <a:cubicBezTo>
                    <a:pt x="2853" y="3998"/>
                    <a:pt x="2931" y="3951"/>
                    <a:pt x="2994" y="3872"/>
                  </a:cubicBezTo>
                  <a:cubicBezTo>
                    <a:pt x="3041" y="3794"/>
                    <a:pt x="3057" y="3700"/>
                    <a:pt x="3025" y="3622"/>
                  </a:cubicBezTo>
                  <a:lnTo>
                    <a:pt x="1850" y="205"/>
                  </a:lnTo>
                  <a:cubicBezTo>
                    <a:pt x="1818" y="126"/>
                    <a:pt x="1756" y="48"/>
                    <a:pt x="1662" y="17"/>
                  </a:cubicBezTo>
                  <a:cubicBezTo>
                    <a:pt x="1628" y="5"/>
                    <a:pt x="1595" y="0"/>
                    <a:pt x="1563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7" name="Google Shape;277;p25"/>
            <p:cNvSpPr/>
            <p:nvPr/>
          </p:nvSpPr>
          <p:spPr>
            <a:xfrm rot="8388146">
              <a:off x="5317503" y="1372311"/>
              <a:ext cx="176802" cy="179245"/>
            </a:xfrm>
            <a:custGeom>
              <a:avLst/>
              <a:gdLst/>
              <a:ahLst/>
              <a:cxnLst/>
              <a:rect l="l" t="t" r="r" b="b"/>
              <a:pathLst>
                <a:path w="3356" h="3402" fill="none" extrusionOk="0">
                  <a:moveTo>
                    <a:pt x="1067" y="3402"/>
                  </a:moveTo>
                  <a:lnTo>
                    <a:pt x="753" y="2477"/>
                  </a:lnTo>
                  <a:lnTo>
                    <a:pt x="2759" y="1787"/>
                  </a:lnTo>
                  <a:lnTo>
                    <a:pt x="2806" y="1913"/>
                  </a:lnTo>
                  <a:cubicBezTo>
                    <a:pt x="2822" y="1991"/>
                    <a:pt x="2869" y="2054"/>
                    <a:pt x="2932" y="2101"/>
                  </a:cubicBezTo>
                  <a:cubicBezTo>
                    <a:pt x="2995" y="2132"/>
                    <a:pt x="3057" y="2148"/>
                    <a:pt x="3104" y="2132"/>
                  </a:cubicBezTo>
                  <a:lnTo>
                    <a:pt x="3214" y="2085"/>
                  </a:lnTo>
                  <a:cubicBezTo>
                    <a:pt x="3261" y="2069"/>
                    <a:pt x="3308" y="2022"/>
                    <a:pt x="3324" y="1960"/>
                  </a:cubicBezTo>
                  <a:cubicBezTo>
                    <a:pt x="3355" y="1881"/>
                    <a:pt x="3355" y="1803"/>
                    <a:pt x="3324" y="1740"/>
                  </a:cubicBezTo>
                  <a:lnTo>
                    <a:pt x="2806" y="235"/>
                  </a:lnTo>
                  <a:cubicBezTo>
                    <a:pt x="2775" y="157"/>
                    <a:pt x="2728" y="94"/>
                    <a:pt x="2681" y="47"/>
                  </a:cubicBezTo>
                  <a:cubicBezTo>
                    <a:pt x="2618" y="16"/>
                    <a:pt x="2556" y="0"/>
                    <a:pt x="2493" y="16"/>
                  </a:cubicBezTo>
                  <a:lnTo>
                    <a:pt x="2399" y="47"/>
                  </a:lnTo>
                  <a:cubicBezTo>
                    <a:pt x="2336" y="79"/>
                    <a:pt x="2289" y="126"/>
                    <a:pt x="2273" y="188"/>
                  </a:cubicBezTo>
                  <a:cubicBezTo>
                    <a:pt x="2258" y="251"/>
                    <a:pt x="2258" y="329"/>
                    <a:pt x="2273" y="408"/>
                  </a:cubicBezTo>
                  <a:lnTo>
                    <a:pt x="2321" y="549"/>
                  </a:lnTo>
                  <a:lnTo>
                    <a:pt x="330" y="1239"/>
                  </a:lnTo>
                  <a:lnTo>
                    <a:pt x="1" y="314"/>
                  </a:lnTo>
                </a:path>
              </a:pathLst>
            </a:custGeom>
            <a:solidFill>
              <a:schemeClr val="lt1"/>
            </a:solidFill>
            <a:ln w="775" cap="rnd" cmpd="sng">
              <a:solidFill>
                <a:srgbClr val="FFFFFF"/>
              </a:solidFill>
              <a:prstDash val="solid"/>
              <a:miter lim="15674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8" name="Google Shape;278;p25"/>
            <p:cNvSpPr/>
            <p:nvPr/>
          </p:nvSpPr>
          <p:spPr>
            <a:xfrm rot="8388146">
              <a:off x="5839952" y="1345960"/>
              <a:ext cx="12802" cy="16597"/>
            </a:xfrm>
            <a:custGeom>
              <a:avLst/>
              <a:gdLst/>
              <a:ahLst/>
              <a:cxnLst/>
              <a:rect l="l" t="t" r="r" b="b"/>
              <a:pathLst>
                <a:path w="243" h="315" extrusionOk="0">
                  <a:moveTo>
                    <a:pt x="96" y="1"/>
                  </a:moveTo>
                  <a:cubicBezTo>
                    <a:pt x="49" y="1"/>
                    <a:pt x="0" y="32"/>
                    <a:pt x="20" y="81"/>
                  </a:cubicBezTo>
                  <a:cubicBezTo>
                    <a:pt x="51" y="144"/>
                    <a:pt x="83" y="207"/>
                    <a:pt x="98" y="269"/>
                  </a:cubicBezTo>
                  <a:cubicBezTo>
                    <a:pt x="111" y="301"/>
                    <a:pt x="139" y="315"/>
                    <a:pt x="166" y="315"/>
                  </a:cubicBezTo>
                  <a:cubicBezTo>
                    <a:pt x="205" y="315"/>
                    <a:pt x="243" y="285"/>
                    <a:pt x="224" y="238"/>
                  </a:cubicBezTo>
                  <a:cubicBezTo>
                    <a:pt x="208" y="175"/>
                    <a:pt x="177" y="113"/>
                    <a:pt x="161" y="34"/>
                  </a:cubicBezTo>
                  <a:cubicBezTo>
                    <a:pt x="150" y="11"/>
                    <a:pt x="123" y="1"/>
                    <a:pt x="96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9" name="Google Shape;279;p25"/>
            <p:cNvSpPr/>
            <p:nvPr/>
          </p:nvSpPr>
          <p:spPr>
            <a:xfrm rot="8388146">
              <a:off x="5368904" y="833285"/>
              <a:ext cx="272894" cy="676251"/>
            </a:xfrm>
            <a:custGeom>
              <a:avLst/>
              <a:gdLst/>
              <a:ahLst/>
              <a:cxnLst/>
              <a:rect l="l" t="t" r="r" b="b"/>
              <a:pathLst>
                <a:path w="5180" h="12835" extrusionOk="0">
                  <a:moveTo>
                    <a:pt x="77" y="1"/>
                  </a:moveTo>
                  <a:cubicBezTo>
                    <a:pt x="38" y="1"/>
                    <a:pt x="0" y="31"/>
                    <a:pt x="19" y="77"/>
                  </a:cubicBezTo>
                  <a:cubicBezTo>
                    <a:pt x="1696" y="4309"/>
                    <a:pt x="3373" y="8557"/>
                    <a:pt x="5035" y="12789"/>
                  </a:cubicBezTo>
                  <a:cubicBezTo>
                    <a:pt x="5048" y="12821"/>
                    <a:pt x="5076" y="12835"/>
                    <a:pt x="5102" y="12835"/>
                  </a:cubicBezTo>
                  <a:cubicBezTo>
                    <a:pt x="5142" y="12835"/>
                    <a:pt x="5179" y="12805"/>
                    <a:pt x="5160" y="12758"/>
                  </a:cubicBezTo>
                  <a:cubicBezTo>
                    <a:pt x="3499" y="8510"/>
                    <a:pt x="1822" y="4278"/>
                    <a:pt x="145" y="46"/>
                  </a:cubicBezTo>
                  <a:cubicBezTo>
                    <a:pt x="132" y="14"/>
                    <a:pt x="104" y="1"/>
                    <a:pt x="77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0" name="Google Shape;280;p25"/>
            <p:cNvSpPr/>
            <p:nvPr/>
          </p:nvSpPr>
          <p:spPr>
            <a:xfrm rot="8388146">
              <a:off x="5167563" y="985369"/>
              <a:ext cx="12749" cy="16386"/>
            </a:xfrm>
            <a:custGeom>
              <a:avLst/>
              <a:gdLst/>
              <a:ahLst/>
              <a:cxnLst/>
              <a:rect l="l" t="t" r="r" b="b"/>
              <a:pathLst>
                <a:path w="242" h="311" extrusionOk="0">
                  <a:moveTo>
                    <a:pt x="77" y="1"/>
                  </a:moveTo>
                  <a:cubicBezTo>
                    <a:pt x="38" y="1"/>
                    <a:pt x="1" y="31"/>
                    <a:pt x="19" y="77"/>
                  </a:cubicBezTo>
                  <a:cubicBezTo>
                    <a:pt x="51" y="140"/>
                    <a:pt x="66" y="203"/>
                    <a:pt x="98" y="265"/>
                  </a:cubicBezTo>
                  <a:cubicBezTo>
                    <a:pt x="110" y="297"/>
                    <a:pt x="138" y="311"/>
                    <a:pt x="165" y="311"/>
                  </a:cubicBezTo>
                  <a:cubicBezTo>
                    <a:pt x="205" y="311"/>
                    <a:pt x="242" y="281"/>
                    <a:pt x="223" y="234"/>
                  </a:cubicBezTo>
                  <a:cubicBezTo>
                    <a:pt x="192" y="171"/>
                    <a:pt x="176" y="109"/>
                    <a:pt x="145" y="46"/>
                  </a:cubicBezTo>
                  <a:cubicBezTo>
                    <a:pt x="132" y="14"/>
                    <a:pt x="104" y="1"/>
                    <a:pt x="77" y="1"/>
                  </a:cubicBezTo>
                  <a:close/>
                </a:path>
              </a:pathLst>
            </a:custGeom>
            <a:solidFill>
              <a:srgbClr val="425A6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1" name="Google Shape;281;p25"/>
            <p:cNvSpPr/>
            <p:nvPr/>
          </p:nvSpPr>
          <p:spPr>
            <a:xfrm rot="8388146">
              <a:off x="5889696" y="1243418"/>
              <a:ext cx="12802" cy="16966"/>
            </a:xfrm>
            <a:custGeom>
              <a:avLst/>
              <a:gdLst/>
              <a:ahLst/>
              <a:cxnLst/>
              <a:rect l="l" t="t" r="r" b="b"/>
              <a:pathLst>
                <a:path w="243" h="322" extrusionOk="0">
                  <a:moveTo>
                    <a:pt x="86" y="1"/>
                  </a:moveTo>
                  <a:cubicBezTo>
                    <a:pt x="44" y="1"/>
                    <a:pt x="0" y="38"/>
                    <a:pt x="20" y="88"/>
                  </a:cubicBezTo>
                  <a:cubicBezTo>
                    <a:pt x="51" y="151"/>
                    <a:pt x="83" y="213"/>
                    <a:pt x="98" y="276"/>
                  </a:cubicBezTo>
                  <a:cubicBezTo>
                    <a:pt x="111" y="308"/>
                    <a:pt x="139" y="321"/>
                    <a:pt x="166" y="321"/>
                  </a:cubicBezTo>
                  <a:cubicBezTo>
                    <a:pt x="206" y="321"/>
                    <a:pt x="243" y="291"/>
                    <a:pt x="224" y="245"/>
                  </a:cubicBezTo>
                  <a:cubicBezTo>
                    <a:pt x="208" y="182"/>
                    <a:pt x="177" y="119"/>
                    <a:pt x="145" y="41"/>
                  </a:cubicBezTo>
                  <a:cubicBezTo>
                    <a:pt x="134" y="13"/>
                    <a:pt x="111" y="1"/>
                    <a:pt x="86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2" name="Google Shape;282;p25"/>
            <p:cNvSpPr/>
            <p:nvPr/>
          </p:nvSpPr>
          <p:spPr>
            <a:xfrm rot="8388146">
              <a:off x="5418568" y="731036"/>
              <a:ext cx="272947" cy="675988"/>
            </a:xfrm>
            <a:custGeom>
              <a:avLst/>
              <a:gdLst/>
              <a:ahLst/>
              <a:cxnLst/>
              <a:rect l="l" t="t" r="r" b="b"/>
              <a:pathLst>
                <a:path w="5181" h="12830" extrusionOk="0">
                  <a:moveTo>
                    <a:pt x="77" y="0"/>
                  </a:moveTo>
                  <a:cubicBezTo>
                    <a:pt x="38" y="0"/>
                    <a:pt x="1" y="30"/>
                    <a:pt x="19" y="77"/>
                  </a:cubicBezTo>
                  <a:lnTo>
                    <a:pt x="5035" y="12789"/>
                  </a:lnTo>
                  <a:cubicBezTo>
                    <a:pt x="5046" y="12817"/>
                    <a:pt x="5070" y="12829"/>
                    <a:pt x="5094" y="12829"/>
                  </a:cubicBezTo>
                  <a:cubicBezTo>
                    <a:pt x="5137" y="12829"/>
                    <a:pt x="5180" y="12792"/>
                    <a:pt x="5160" y="12742"/>
                  </a:cubicBezTo>
                  <a:cubicBezTo>
                    <a:pt x="3499" y="8510"/>
                    <a:pt x="1822" y="4278"/>
                    <a:pt x="145" y="46"/>
                  </a:cubicBezTo>
                  <a:cubicBezTo>
                    <a:pt x="132" y="14"/>
                    <a:pt x="104" y="0"/>
                    <a:pt x="77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3" name="Google Shape;283;p25"/>
            <p:cNvSpPr/>
            <p:nvPr/>
          </p:nvSpPr>
          <p:spPr>
            <a:xfrm rot="8388146">
              <a:off x="5217188" y="882871"/>
              <a:ext cx="12749" cy="16386"/>
            </a:xfrm>
            <a:custGeom>
              <a:avLst/>
              <a:gdLst/>
              <a:ahLst/>
              <a:cxnLst/>
              <a:rect l="l" t="t" r="r" b="b"/>
              <a:pathLst>
                <a:path w="242" h="311" extrusionOk="0">
                  <a:moveTo>
                    <a:pt x="77" y="0"/>
                  </a:moveTo>
                  <a:cubicBezTo>
                    <a:pt x="38" y="0"/>
                    <a:pt x="1" y="30"/>
                    <a:pt x="19" y="77"/>
                  </a:cubicBezTo>
                  <a:cubicBezTo>
                    <a:pt x="51" y="140"/>
                    <a:pt x="66" y="203"/>
                    <a:pt x="98" y="265"/>
                  </a:cubicBezTo>
                  <a:cubicBezTo>
                    <a:pt x="110" y="297"/>
                    <a:pt x="138" y="311"/>
                    <a:pt x="165" y="311"/>
                  </a:cubicBezTo>
                  <a:cubicBezTo>
                    <a:pt x="205" y="311"/>
                    <a:pt x="242" y="281"/>
                    <a:pt x="223" y="234"/>
                  </a:cubicBezTo>
                  <a:cubicBezTo>
                    <a:pt x="192" y="171"/>
                    <a:pt x="176" y="109"/>
                    <a:pt x="145" y="46"/>
                  </a:cubicBezTo>
                  <a:cubicBezTo>
                    <a:pt x="132" y="14"/>
                    <a:pt x="104" y="0"/>
                    <a:pt x="77" y="0"/>
                  </a:cubicBezTo>
                  <a:close/>
                </a:path>
              </a:pathLst>
            </a:custGeom>
            <a:solidFill>
              <a:srgbClr val="425A6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4" name="Google Shape;284;p25"/>
            <p:cNvSpPr/>
            <p:nvPr/>
          </p:nvSpPr>
          <p:spPr>
            <a:xfrm rot="8388146">
              <a:off x="5939743" y="1151678"/>
              <a:ext cx="12802" cy="17018"/>
            </a:xfrm>
            <a:custGeom>
              <a:avLst/>
              <a:gdLst/>
              <a:ahLst/>
              <a:cxnLst/>
              <a:rect l="l" t="t" r="r" b="b"/>
              <a:pathLst>
                <a:path w="243" h="323" extrusionOk="0">
                  <a:moveTo>
                    <a:pt x="77" y="1"/>
                  </a:moveTo>
                  <a:cubicBezTo>
                    <a:pt x="38" y="1"/>
                    <a:pt x="1" y="31"/>
                    <a:pt x="20" y="77"/>
                  </a:cubicBezTo>
                  <a:cubicBezTo>
                    <a:pt x="35" y="140"/>
                    <a:pt x="67" y="218"/>
                    <a:pt x="98" y="281"/>
                  </a:cubicBezTo>
                  <a:cubicBezTo>
                    <a:pt x="110" y="310"/>
                    <a:pt x="134" y="322"/>
                    <a:pt x="159" y="322"/>
                  </a:cubicBezTo>
                  <a:cubicBezTo>
                    <a:pt x="201" y="322"/>
                    <a:pt x="243" y="289"/>
                    <a:pt x="223" y="250"/>
                  </a:cubicBezTo>
                  <a:cubicBezTo>
                    <a:pt x="192" y="171"/>
                    <a:pt x="161" y="109"/>
                    <a:pt x="145" y="46"/>
                  </a:cubicBezTo>
                  <a:cubicBezTo>
                    <a:pt x="132" y="14"/>
                    <a:pt x="104" y="1"/>
                    <a:pt x="77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5" name="Google Shape;285;p25"/>
            <p:cNvSpPr/>
            <p:nvPr/>
          </p:nvSpPr>
          <p:spPr>
            <a:xfrm rot="8388146">
              <a:off x="5468642" y="639347"/>
              <a:ext cx="273685" cy="675408"/>
            </a:xfrm>
            <a:custGeom>
              <a:avLst/>
              <a:gdLst/>
              <a:ahLst/>
              <a:cxnLst/>
              <a:rect l="l" t="t" r="r" b="b"/>
              <a:pathLst>
                <a:path w="5195" h="12819" extrusionOk="0">
                  <a:moveTo>
                    <a:pt x="77" y="0"/>
                  </a:moveTo>
                  <a:cubicBezTo>
                    <a:pt x="37" y="0"/>
                    <a:pt x="0" y="30"/>
                    <a:pt x="19" y="77"/>
                  </a:cubicBezTo>
                  <a:cubicBezTo>
                    <a:pt x="1696" y="4309"/>
                    <a:pt x="3373" y="8541"/>
                    <a:pt x="5050" y="12773"/>
                  </a:cubicBezTo>
                  <a:cubicBezTo>
                    <a:pt x="5063" y="12805"/>
                    <a:pt x="5091" y="12819"/>
                    <a:pt x="5118" y="12819"/>
                  </a:cubicBezTo>
                  <a:cubicBezTo>
                    <a:pt x="5157" y="12819"/>
                    <a:pt x="5195" y="12789"/>
                    <a:pt x="5176" y="12742"/>
                  </a:cubicBezTo>
                  <a:lnTo>
                    <a:pt x="144" y="46"/>
                  </a:lnTo>
                  <a:cubicBezTo>
                    <a:pt x="132" y="14"/>
                    <a:pt x="104" y="0"/>
                    <a:pt x="77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6" name="Google Shape;286;p25"/>
            <p:cNvSpPr/>
            <p:nvPr/>
          </p:nvSpPr>
          <p:spPr>
            <a:xfrm rot="8388146">
              <a:off x="5267968" y="790517"/>
              <a:ext cx="12275" cy="16966"/>
            </a:xfrm>
            <a:custGeom>
              <a:avLst/>
              <a:gdLst/>
              <a:ahLst/>
              <a:cxnLst/>
              <a:rect l="l" t="t" r="r" b="b"/>
              <a:pathLst>
                <a:path w="233" h="322" extrusionOk="0">
                  <a:moveTo>
                    <a:pt x="91" y="1"/>
                  </a:moveTo>
                  <a:cubicBezTo>
                    <a:pt x="48" y="1"/>
                    <a:pt x="0" y="38"/>
                    <a:pt x="10" y="88"/>
                  </a:cubicBezTo>
                  <a:cubicBezTo>
                    <a:pt x="41" y="151"/>
                    <a:pt x="73" y="214"/>
                    <a:pt x="88" y="276"/>
                  </a:cubicBezTo>
                  <a:cubicBezTo>
                    <a:pt x="101" y="308"/>
                    <a:pt x="129" y="322"/>
                    <a:pt x="156" y="322"/>
                  </a:cubicBezTo>
                  <a:cubicBezTo>
                    <a:pt x="196" y="322"/>
                    <a:pt x="233" y="292"/>
                    <a:pt x="214" y="245"/>
                  </a:cubicBezTo>
                  <a:cubicBezTo>
                    <a:pt x="198" y="182"/>
                    <a:pt x="167" y="104"/>
                    <a:pt x="151" y="41"/>
                  </a:cubicBezTo>
                  <a:cubicBezTo>
                    <a:pt x="140" y="13"/>
                    <a:pt x="116" y="1"/>
                    <a:pt x="91" y="1"/>
                  </a:cubicBezTo>
                  <a:close/>
                </a:path>
              </a:pathLst>
            </a:custGeom>
            <a:solidFill>
              <a:srgbClr val="425A6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7" name="Google Shape;287;p25"/>
            <p:cNvSpPr/>
            <p:nvPr/>
          </p:nvSpPr>
          <p:spPr>
            <a:xfrm rot="8388146">
              <a:off x="6005988" y="1064032"/>
              <a:ext cx="12749" cy="16386"/>
            </a:xfrm>
            <a:custGeom>
              <a:avLst/>
              <a:gdLst/>
              <a:ahLst/>
              <a:cxnLst/>
              <a:rect l="l" t="t" r="r" b="b"/>
              <a:pathLst>
                <a:path w="242" h="311" extrusionOk="0">
                  <a:moveTo>
                    <a:pt x="77" y="1"/>
                  </a:moveTo>
                  <a:cubicBezTo>
                    <a:pt x="37" y="1"/>
                    <a:pt x="0" y="31"/>
                    <a:pt x="19" y="77"/>
                  </a:cubicBezTo>
                  <a:cubicBezTo>
                    <a:pt x="35" y="140"/>
                    <a:pt x="66" y="203"/>
                    <a:pt x="97" y="266"/>
                  </a:cubicBezTo>
                  <a:cubicBezTo>
                    <a:pt x="104" y="297"/>
                    <a:pt x="130" y="311"/>
                    <a:pt x="158" y="311"/>
                  </a:cubicBezTo>
                  <a:cubicBezTo>
                    <a:pt x="199" y="311"/>
                    <a:pt x="241" y="281"/>
                    <a:pt x="223" y="234"/>
                  </a:cubicBezTo>
                  <a:cubicBezTo>
                    <a:pt x="191" y="172"/>
                    <a:pt x="160" y="109"/>
                    <a:pt x="144" y="46"/>
                  </a:cubicBezTo>
                  <a:cubicBezTo>
                    <a:pt x="132" y="15"/>
                    <a:pt x="104" y="1"/>
                    <a:pt x="77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8" name="Google Shape;288;p25"/>
            <p:cNvSpPr/>
            <p:nvPr/>
          </p:nvSpPr>
          <p:spPr>
            <a:xfrm rot="8388146">
              <a:off x="5534915" y="550986"/>
              <a:ext cx="273685" cy="676251"/>
            </a:xfrm>
            <a:custGeom>
              <a:avLst/>
              <a:gdLst/>
              <a:ahLst/>
              <a:cxnLst/>
              <a:rect l="l" t="t" r="r" b="b"/>
              <a:pathLst>
                <a:path w="5195" h="12835" extrusionOk="0">
                  <a:moveTo>
                    <a:pt x="77" y="0"/>
                  </a:moveTo>
                  <a:cubicBezTo>
                    <a:pt x="38" y="0"/>
                    <a:pt x="1" y="30"/>
                    <a:pt x="19" y="77"/>
                  </a:cubicBezTo>
                  <a:cubicBezTo>
                    <a:pt x="1696" y="4325"/>
                    <a:pt x="3374" y="8557"/>
                    <a:pt x="5035" y="12789"/>
                  </a:cubicBezTo>
                  <a:cubicBezTo>
                    <a:pt x="5048" y="12820"/>
                    <a:pt x="5078" y="12834"/>
                    <a:pt x="5108" y="12834"/>
                  </a:cubicBezTo>
                  <a:cubicBezTo>
                    <a:pt x="5152" y="12834"/>
                    <a:pt x="5195" y="12804"/>
                    <a:pt x="5176" y="12757"/>
                  </a:cubicBezTo>
                  <a:cubicBezTo>
                    <a:pt x="3499" y="8525"/>
                    <a:pt x="1822" y="4277"/>
                    <a:pt x="145" y="45"/>
                  </a:cubicBezTo>
                  <a:cubicBezTo>
                    <a:pt x="132" y="14"/>
                    <a:pt x="104" y="0"/>
                    <a:pt x="77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9" name="Google Shape;289;p25"/>
            <p:cNvSpPr/>
            <p:nvPr/>
          </p:nvSpPr>
          <p:spPr>
            <a:xfrm rot="8388146">
              <a:off x="5334144" y="702703"/>
              <a:ext cx="12854" cy="16597"/>
            </a:xfrm>
            <a:custGeom>
              <a:avLst/>
              <a:gdLst/>
              <a:ahLst/>
              <a:cxnLst/>
              <a:rect l="l" t="t" r="r" b="b"/>
              <a:pathLst>
                <a:path w="244" h="315" extrusionOk="0">
                  <a:moveTo>
                    <a:pt x="77" y="1"/>
                  </a:moveTo>
                  <a:cubicBezTo>
                    <a:pt x="38" y="1"/>
                    <a:pt x="1" y="31"/>
                    <a:pt x="19" y="78"/>
                  </a:cubicBezTo>
                  <a:cubicBezTo>
                    <a:pt x="51" y="140"/>
                    <a:pt x="82" y="203"/>
                    <a:pt x="98" y="281"/>
                  </a:cubicBezTo>
                  <a:cubicBezTo>
                    <a:pt x="109" y="305"/>
                    <a:pt x="134" y="315"/>
                    <a:pt x="158" y="315"/>
                  </a:cubicBezTo>
                  <a:cubicBezTo>
                    <a:pt x="200" y="315"/>
                    <a:pt x="243" y="284"/>
                    <a:pt x="223" y="234"/>
                  </a:cubicBezTo>
                  <a:cubicBezTo>
                    <a:pt x="208" y="172"/>
                    <a:pt x="176" y="109"/>
                    <a:pt x="145" y="46"/>
                  </a:cubicBezTo>
                  <a:cubicBezTo>
                    <a:pt x="132" y="15"/>
                    <a:pt x="104" y="1"/>
                    <a:pt x="77" y="1"/>
                  </a:cubicBezTo>
                  <a:close/>
                </a:path>
              </a:pathLst>
            </a:custGeom>
            <a:solidFill>
              <a:srgbClr val="425A6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0" name="Google Shape;290;p25"/>
            <p:cNvSpPr/>
            <p:nvPr/>
          </p:nvSpPr>
          <p:spPr>
            <a:xfrm rot="8388146">
              <a:off x="6050332" y="956308"/>
              <a:ext cx="12854" cy="16913"/>
            </a:xfrm>
            <a:custGeom>
              <a:avLst/>
              <a:gdLst/>
              <a:ahLst/>
              <a:cxnLst/>
              <a:rect l="l" t="t" r="r" b="b"/>
              <a:pathLst>
                <a:path w="244" h="321" extrusionOk="0">
                  <a:moveTo>
                    <a:pt x="87" y="0"/>
                  </a:moveTo>
                  <a:cubicBezTo>
                    <a:pt x="44" y="0"/>
                    <a:pt x="1" y="37"/>
                    <a:pt x="21" y="87"/>
                  </a:cubicBezTo>
                  <a:cubicBezTo>
                    <a:pt x="52" y="150"/>
                    <a:pt x="68" y="213"/>
                    <a:pt x="99" y="275"/>
                  </a:cubicBezTo>
                  <a:cubicBezTo>
                    <a:pt x="112" y="307"/>
                    <a:pt x="140" y="321"/>
                    <a:pt x="166" y="321"/>
                  </a:cubicBezTo>
                  <a:cubicBezTo>
                    <a:pt x="206" y="321"/>
                    <a:pt x="243" y="291"/>
                    <a:pt x="224" y="244"/>
                  </a:cubicBezTo>
                  <a:cubicBezTo>
                    <a:pt x="193" y="181"/>
                    <a:pt x="177" y="103"/>
                    <a:pt x="146" y="40"/>
                  </a:cubicBezTo>
                  <a:cubicBezTo>
                    <a:pt x="135" y="12"/>
                    <a:pt x="111" y="0"/>
                    <a:pt x="87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1" name="Google Shape;291;p25"/>
            <p:cNvSpPr/>
            <p:nvPr/>
          </p:nvSpPr>
          <p:spPr>
            <a:xfrm rot="8388146">
              <a:off x="5579135" y="443398"/>
              <a:ext cx="273685" cy="676251"/>
            </a:xfrm>
            <a:custGeom>
              <a:avLst/>
              <a:gdLst/>
              <a:ahLst/>
              <a:cxnLst/>
              <a:rect l="l" t="t" r="r" b="b"/>
              <a:pathLst>
                <a:path w="5195" h="12835" extrusionOk="0">
                  <a:moveTo>
                    <a:pt x="77" y="1"/>
                  </a:moveTo>
                  <a:cubicBezTo>
                    <a:pt x="37" y="1"/>
                    <a:pt x="0" y="31"/>
                    <a:pt x="19" y="78"/>
                  </a:cubicBezTo>
                  <a:cubicBezTo>
                    <a:pt x="1696" y="4310"/>
                    <a:pt x="3373" y="8557"/>
                    <a:pt x="5050" y="12789"/>
                  </a:cubicBezTo>
                  <a:cubicBezTo>
                    <a:pt x="5063" y="12821"/>
                    <a:pt x="5091" y="12835"/>
                    <a:pt x="5118" y="12835"/>
                  </a:cubicBezTo>
                  <a:cubicBezTo>
                    <a:pt x="5158" y="12835"/>
                    <a:pt x="5195" y="12805"/>
                    <a:pt x="5176" y="12758"/>
                  </a:cubicBezTo>
                  <a:cubicBezTo>
                    <a:pt x="3499" y="8510"/>
                    <a:pt x="1822" y="4278"/>
                    <a:pt x="144" y="46"/>
                  </a:cubicBezTo>
                  <a:cubicBezTo>
                    <a:pt x="132" y="15"/>
                    <a:pt x="104" y="1"/>
                    <a:pt x="77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2" name="Google Shape;292;p25"/>
            <p:cNvSpPr/>
            <p:nvPr/>
          </p:nvSpPr>
          <p:spPr>
            <a:xfrm rot="8388146">
              <a:off x="5377830" y="595724"/>
              <a:ext cx="12749" cy="16439"/>
            </a:xfrm>
            <a:custGeom>
              <a:avLst/>
              <a:gdLst/>
              <a:ahLst/>
              <a:cxnLst/>
              <a:rect l="l" t="t" r="r" b="b"/>
              <a:pathLst>
                <a:path w="242" h="312" extrusionOk="0">
                  <a:moveTo>
                    <a:pt x="77" y="1"/>
                  </a:moveTo>
                  <a:cubicBezTo>
                    <a:pt x="37" y="1"/>
                    <a:pt x="0" y="31"/>
                    <a:pt x="19" y="78"/>
                  </a:cubicBezTo>
                  <a:cubicBezTo>
                    <a:pt x="35" y="140"/>
                    <a:pt x="66" y="203"/>
                    <a:pt x="97" y="266"/>
                  </a:cubicBezTo>
                  <a:cubicBezTo>
                    <a:pt x="110" y="297"/>
                    <a:pt x="138" y="311"/>
                    <a:pt x="165" y="311"/>
                  </a:cubicBezTo>
                  <a:cubicBezTo>
                    <a:pt x="204" y="311"/>
                    <a:pt x="241" y="281"/>
                    <a:pt x="223" y="234"/>
                  </a:cubicBezTo>
                  <a:cubicBezTo>
                    <a:pt x="191" y="172"/>
                    <a:pt x="160" y="109"/>
                    <a:pt x="144" y="46"/>
                  </a:cubicBezTo>
                  <a:cubicBezTo>
                    <a:pt x="132" y="15"/>
                    <a:pt x="104" y="1"/>
                    <a:pt x="77" y="1"/>
                  </a:cubicBezTo>
                  <a:close/>
                </a:path>
              </a:pathLst>
            </a:custGeom>
            <a:solidFill>
              <a:srgbClr val="425A6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3" name="Google Shape;293;p25"/>
            <p:cNvSpPr/>
            <p:nvPr/>
          </p:nvSpPr>
          <p:spPr>
            <a:xfrm rot="8388146">
              <a:off x="6105982" y="858764"/>
              <a:ext cx="11906" cy="16386"/>
            </a:xfrm>
            <a:custGeom>
              <a:avLst/>
              <a:gdLst/>
              <a:ahLst/>
              <a:cxnLst/>
              <a:rect l="l" t="t" r="r" b="b"/>
              <a:pathLst>
                <a:path w="226" h="311" extrusionOk="0">
                  <a:moveTo>
                    <a:pt x="77" y="0"/>
                  </a:moveTo>
                  <a:cubicBezTo>
                    <a:pt x="37" y="0"/>
                    <a:pt x="0" y="30"/>
                    <a:pt x="19" y="77"/>
                  </a:cubicBezTo>
                  <a:cubicBezTo>
                    <a:pt x="35" y="140"/>
                    <a:pt x="66" y="202"/>
                    <a:pt x="82" y="265"/>
                  </a:cubicBezTo>
                  <a:cubicBezTo>
                    <a:pt x="94" y="297"/>
                    <a:pt x="122" y="311"/>
                    <a:pt x="149" y="311"/>
                  </a:cubicBezTo>
                  <a:cubicBezTo>
                    <a:pt x="189" y="311"/>
                    <a:pt x="226" y="280"/>
                    <a:pt x="207" y="234"/>
                  </a:cubicBezTo>
                  <a:cubicBezTo>
                    <a:pt x="191" y="171"/>
                    <a:pt x="160" y="108"/>
                    <a:pt x="144" y="46"/>
                  </a:cubicBezTo>
                  <a:cubicBezTo>
                    <a:pt x="132" y="14"/>
                    <a:pt x="104" y="0"/>
                    <a:pt x="77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4" name="Google Shape;294;p25"/>
            <p:cNvSpPr/>
            <p:nvPr/>
          </p:nvSpPr>
          <p:spPr>
            <a:xfrm rot="8388146">
              <a:off x="5634618" y="345877"/>
              <a:ext cx="273211" cy="676251"/>
            </a:xfrm>
            <a:custGeom>
              <a:avLst/>
              <a:gdLst/>
              <a:ahLst/>
              <a:cxnLst/>
              <a:rect l="l" t="t" r="r" b="b"/>
              <a:pathLst>
                <a:path w="5186" h="12835" extrusionOk="0">
                  <a:moveTo>
                    <a:pt x="77" y="1"/>
                  </a:moveTo>
                  <a:cubicBezTo>
                    <a:pt x="38" y="1"/>
                    <a:pt x="1" y="31"/>
                    <a:pt x="19" y="77"/>
                  </a:cubicBezTo>
                  <a:cubicBezTo>
                    <a:pt x="1697" y="4325"/>
                    <a:pt x="3374" y="8557"/>
                    <a:pt x="5035" y="12789"/>
                  </a:cubicBezTo>
                  <a:cubicBezTo>
                    <a:pt x="5048" y="12821"/>
                    <a:pt x="5076" y="12835"/>
                    <a:pt x="5104" y="12835"/>
                  </a:cubicBezTo>
                  <a:cubicBezTo>
                    <a:pt x="5145" y="12835"/>
                    <a:pt x="5186" y="12805"/>
                    <a:pt x="5176" y="12758"/>
                  </a:cubicBezTo>
                  <a:cubicBezTo>
                    <a:pt x="3499" y="8510"/>
                    <a:pt x="1822" y="4278"/>
                    <a:pt x="145" y="46"/>
                  </a:cubicBezTo>
                  <a:cubicBezTo>
                    <a:pt x="132" y="14"/>
                    <a:pt x="104" y="1"/>
                    <a:pt x="77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5" name="Google Shape;295;p25"/>
            <p:cNvSpPr/>
            <p:nvPr/>
          </p:nvSpPr>
          <p:spPr>
            <a:xfrm rot="8388146">
              <a:off x="5433555" y="497859"/>
              <a:ext cx="12749" cy="16386"/>
            </a:xfrm>
            <a:custGeom>
              <a:avLst/>
              <a:gdLst/>
              <a:ahLst/>
              <a:cxnLst/>
              <a:rect l="l" t="t" r="r" b="b"/>
              <a:pathLst>
                <a:path w="242" h="311" extrusionOk="0">
                  <a:moveTo>
                    <a:pt x="77" y="1"/>
                  </a:moveTo>
                  <a:cubicBezTo>
                    <a:pt x="38" y="1"/>
                    <a:pt x="1" y="31"/>
                    <a:pt x="20" y="77"/>
                  </a:cubicBezTo>
                  <a:cubicBezTo>
                    <a:pt x="51" y="140"/>
                    <a:pt x="82" y="203"/>
                    <a:pt x="98" y="265"/>
                  </a:cubicBezTo>
                  <a:cubicBezTo>
                    <a:pt x="111" y="297"/>
                    <a:pt x="139" y="311"/>
                    <a:pt x="165" y="311"/>
                  </a:cubicBezTo>
                  <a:cubicBezTo>
                    <a:pt x="205" y="311"/>
                    <a:pt x="242" y="281"/>
                    <a:pt x="223" y="234"/>
                  </a:cubicBezTo>
                  <a:cubicBezTo>
                    <a:pt x="208" y="171"/>
                    <a:pt x="176" y="109"/>
                    <a:pt x="145" y="46"/>
                  </a:cubicBezTo>
                  <a:cubicBezTo>
                    <a:pt x="132" y="14"/>
                    <a:pt x="104" y="1"/>
                    <a:pt x="77" y="1"/>
                  </a:cubicBezTo>
                  <a:close/>
                </a:path>
              </a:pathLst>
            </a:custGeom>
            <a:solidFill>
              <a:srgbClr val="425A6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6" name="Google Shape;296;p25"/>
            <p:cNvSpPr/>
            <p:nvPr/>
          </p:nvSpPr>
          <p:spPr>
            <a:xfrm rot="8388146">
              <a:off x="6160028" y="751140"/>
              <a:ext cx="12749" cy="16386"/>
            </a:xfrm>
            <a:custGeom>
              <a:avLst/>
              <a:gdLst/>
              <a:ahLst/>
              <a:cxnLst/>
              <a:rect l="l" t="t" r="r" b="b"/>
              <a:pathLst>
                <a:path w="242" h="311" extrusionOk="0">
                  <a:moveTo>
                    <a:pt x="77" y="1"/>
                  </a:moveTo>
                  <a:cubicBezTo>
                    <a:pt x="37" y="1"/>
                    <a:pt x="0" y="31"/>
                    <a:pt x="19" y="77"/>
                  </a:cubicBezTo>
                  <a:cubicBezTo>
                    <a:pt x="35" y="140"/>
                    <a:pt x="66" y="203"/>
                    <a:pt x="97" y="266"/>
                  </a:cubicBezTo>
                  <a:cubicBezTo>
                    <a:pt x="110" y="297"/>
                    <a:pt x="138" y="311"/>
                    <a:pt x="165" y="311"/>
                  </a:cubicBezTo>
                  <a:cubicBezTo>
                    <a:pt x="204" y="311"/>
                    <a:pt x="241" y="281"/>
                    <a:pt x="223" y="234"/>
                  </a:cubicBezTo>
                  <a:cubicBezTo>
                    <a:pt x="191" y="171"/>
                    <a:pt x="160" y="109"/>
                    <a:pt x="144" y="46"/>
                  </a:cubicBezTo>
                  <a:cubicBezTo>
                    <a:pt x="132" y="14"/>
                    <a:pt x="104" y="1"/>
                    <a:pt x="77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7" name="Google Shape;297;p25"/>
            <p:cNvSpPr/>
            <p:nvPr/>
          </p:nvSpPr>
          <p:spPr>
            <a:xfrm rot="8388146">
              <a:off x="5688881" y="238154"/>
              <a:ext cx="273737" cy="675935"/>
            </a:xfrm>
            <a:custGeom>
              <a:avLst/>
              <a:gdLst/>
              <a:ahLst/>
              <a:cxnLst/>
              <a:rect l="l" t="t" r="r" b="b"/>
              <a:pathLst>
                <a:path w="5196" h="12829" extrusionOk="0">
                  <a:moveTo>
                    <a:pt x="87" y="0"/>
                  </a:moveTo>
                  <a:cubicBezTo>
                    <a:pt x="44" y="0"/>
                    <a:pt x="0" y="37"/>
                    <a:pt x="20" y="87"/>
                  </a:cubicBezTo>
                  <a:cubicBezTo>
                    <a:pt x="1697" y="4319"/>
                    <a:pt x="3375" y="8552"/>
                    <a:pt x="5052" y="12784"/>
                  </a:cubicBezTo>
                  <a:cubicBezTo>
                    <a:pt x="5064" y="12815"/>
                    <a:pt x="5092" y="12829"/>
                    <a:pt x="5119" y="12829"/>
                  </a:cubicBezTo>
                  <a:cubicBezTo>
                    <a:pt x="5159" y="12829"/>
                    <a:pt x="5196" y="12799"/>
                    <a:pt x="5177" y="12752"/>
                  </a:cubicBezTo>
                  <a:cubicBezTo>
                    <a:pt x="3500" y="8520"/>
                    <a:pt x="1823" y="4288"/>
                    <a:pt x="146" y="40"/>
                  </a:cubicBezTo>
                  <a:cubicBezTo>
                    <a:pt x="134" y="12"/>
                    <a:pt x="111" y="0"/>
                    <a:pt x="87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8" name="Google Shape;298;p25"/>
            <p:cNvSpPr/>
            <p:nvPr/>
          </p:nvSpPr>
          <p:spPr>
            <a:xfrm rot="8388146">
              <a:off x="5488065" y="389485"/>
              <a:ext cx="12854" cy="16966"/>
            </a:xfrm>
            <a:custGeom>
              <a:avLst/>
              <a:gdLst/>
              <a:ahLst/>
              <a:cxnLst/>
              <a:rect l="l" t="t" r="r" b="b"/>
              <a:pathLst>
                <a:path w="244" h="322" extrusionOk="0">
                  <a:moveTo>
                    <a:pt x="88" y="1"/>
                  </a:moveTo>
                  <a:cubicBezTo>
                    <a:pt x="43" y="1"/>
                    <a:pt x="1" y="31"/>
                    <a:pt x="19" y="78"/>
                  </a:cubicBezTo>
                  <a:cubicBezTo>
                    <a:pt x="51" y="140"/>
                    <a:pt x="82" y="203"/>
                    <a:pt x="98" y="281"/>
                  </a:cubicBezTo>
                  <a:cubicBezTo>
                    <a:pt x="109" y="310"/>
                    <a:pt x="133" y="322"/>
                    <a:pt x="157" y="322"/>
                  </a:cubicBezTo>
                  <a:cubicBezTo>
                    <a:pt x="199" y="322"/>
                    <a:pt x="243" y="284"/>
                    <a:pt x="223" y="234"/>
                  </a:cubicBezTo>
                  <a:cubicBezTo>
                    <a:pt x="208" y="172"/>
                    <a:pt x="176" y="109"/>
                    <a:pt x="161" y="46"/>
                  </a:cubicBezTo>
                  <a:cubicBezTo>
                    <a:pt x="148" y="15"/>
                    <a:pt x="117" y="1"/>
                    <a:pt x="88" y="1"/>
                  </a:cubicBezTo>
                  <a:close/>
                </a:path>
              </a:pathLst>
            </a:custGeom>
            <a:solidFill>
              <a:srgbClr val="425A6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9" name="Google Shape;299;p25"/>
            <p:cNvSpPr/>
            <p:nvPr/>
          </p:nvSpPr>
          <p:spPr>
            <a:xfrm rot="8388146">
              <a:off x="4915610" y="886390"/>
              <a:ext cx="128861" cy="135461"/>
            </a:xfrm>
            <a:custGeom>
              <a:avLst/>
              <a:gdLst/>
              <a:ahLst/>
              <a:cxnLst/>
              <a:rect l="l" t="t" r="r" b="b"/>
              <a:pathLst>
                <a:path w="2446" h="2571" extrusionOk="0">
                  <a:moveTo>
                    <a:pt x="1474" y="110"/>
                  </a:moveTo>
                  <a:lnTo>
                    <a:pt x="2273" y="706"/>
                  </a:lnTo>
                  <a:cubicBezTo>
                    <a:pt x="2414" y="800"/>
                    <a:pt x="2445" y="1019"/>
                    <a:pt x="2336" y="1160"/>
                  </a:cubicBezTo>
                  <a:lnTo>
                    <a:pt x="1427" y="2398"/>
                  </a:lnTo>
                  <a:cubicBezTo>
                    <a:pt x="1317" y="2539"/>
                    <a:pt x="1113" y="2571"/>
                    <a:pt x="972" y="2461"/>
                  </a:cubicBezTo>
                  <a:lnTo>
                    <a:pt x="173" y="1881"/>
                  </a:lnTo>
                  <a:cubicBezTo>
                    <a:pt x="32" y="1771"/>
                    <a:pt x="0" y="1552"/>
                    <a:pt x="110" y="1411"/>
                  </a:cubicBezTo>
                  <a:lnTo>
                    <a:pt x="1019" y="173"/>
                  </a:lnTo>
                  <a:cubicBezTo>
                    <a:pt x="1129" y="32"/>
                    <a:pt x="1333" y="0"/>
                    <a:pt x="1474" y="11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0" name="Google Shape;300;p25"/>
            <p:cNvSpPr/>
            <p:nvPr/>
          </p:nvSpPr>
          <p:spPr>
            <a:xfrm rot="8388146">
              <a:off x="4906965" y="764630"/>
              <a:ext cx="129704" cy="135514"/>
            </a:xfrm>
            <a:custGeom>
              <a:avLst/>
              <a:gdLst/>
              <a:ahLst/>
              <a:cxnLst/>
              <a:rect l="l" t="t" r="r" b="b"/>
              <a:pathLst>
                <a:path w="2462" h="2572" extrusionOk="0">
                  <a:moveTo>
                    <a:pt x="1490" y="110"/>
                  </a:moveTo>
                  <a:lnTo>
                    <a:pt x="2274" y="690"/>
                  </a:lnTo>
                  <a:cubicBezTo>
                    <a:pt x="2430" y="800"/>
                    <a:pt x="2462" y="1004"/>
                    <a:pt x="2352" y="1160"/>
                  </a:cubicBezTo>
                  <a:lnTo>
                    <a:pt x="1443" y="2383"/>
                  </a:lnTo>
                  <a:cubicBezTo>
                    <a:pt x="1333" y="2540"/>
                    <a:pt x="1129" y="2571"/>
                    <a:pt x="973" y="2461"/>
                  </a:cubicBezTo>
                  <a:lnTo>
                    <a:pt x="173" y="1866"/>
                  </a:lnTo>
                  <a:cubicBezTo>
                    <a:pt x="32" y="1756"/>
                    <a:pt x="1" y="1552"/>
                    <a:pt x="111" y="1411"/>
                  </a:cubicBezTo>
                  <a:lnTo>
                    <a:pt x="1020" y="173"/>
                  </a:lnTo>
                  <a:cubicBezTo>
                    <a:pt x="1129" y="32"/>
                    <a:pt x="1333" y="0"/>
                    <a:pt x="1490" y="11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1" name="Google Shape;301;p25"/>
            <p:cNvSpPr/>
            <p:nvPr/>
          </p:nvSpPr>
          <p:spPr>
            <a:xfrm rot="8388146">
              <a:off x="4899567" y="643329"/>
              <a:ext cx="129704" cy="135461"/>
            </a:xfrm>
            <a:custGeom>
              <a:avLst/>
              <a:gdLst/>
              <a:ahLst/>
              <a:cxnLst/>
              <a:rect l="l" t="t" r="r" b="b"/>
              <a:pathLst>
                <a:path w="2462" h="2571" extrusionOk="0">
                  <a:moveTo>
                    <a:pt x="1490" y="110"/>
                  </a:moveTo>
                  <a:lnTo>
                    <a:pt x="2289" y="705"/>
                  </a:lnTo>
                  <a:cubicBezTo>
                    <a:pt x="2430" y="815"/>
                    <a:pt x="2461" y="1019"/>
                    <a:pt x="2352" y="1160"/>
                  </a:cubicBezTo>
                  <a:lnTo>
                    <a:pt x="1443" y="2398"/>
                  </a:lnTo>
                  <a:cubicBezTo>
                    <a:pt x="1333" y="2539"/>
                    <a:pt x="1129" y="2571"/>
                    <a:pt x="988" y="2461"/>
                  </a:cubicBezTo>
                  <a:lnTo>
                    <a:pt x="189" y="1881"/>
                  </a:lnTo>
                  <a:cubicBezTo>
                    <a:pt x="32" y="1771"/>
                    <a:pt x="1" y="1567"/>
                    <a:pt x="110" y="1411"/>
                  </a:cubicBezTo>
                  <a:lnTo>
                    <a:pt x="1019" y="188"/>
                  </a:lnTo>
                  <a:cubicBezTo>
                    <a:pt x="1129" y="31"/>
                    <a:pt x="1349" y="0"/>
                    <a:pt x="1490" y="11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2" name="Google Shape;302;p25"/>
            <p:cNvSpPr/>
            <p:nvPr/>
          </p:nvSpPr>
          <p:spPr>
            <a:xfrm rot="8388146">
              <a:off x="4891735" y="521632"/>
              <a:ext cx="128914" cy="135461"/>
            </a:xfrm>
            <a:custGeom>
              <a:avLst/>
              <a:gdLst/>
              <a:ahLst/>
              <a:cxnLst/>
              <a:rect l="l" t="t" r="r" b="b"/>
              <a:pathLst>
                <a:path w="2447" h="2571" extrusionOk="0">
                  <a:moveTo>
                    <a:pt x="1474" y="110"/>
                  </a:moveTo>
                  <a:lnTo>
                    <a:pt x="2274" y="690"/>
                  </a:lnTo>
                  <a:cubicBezTo>
                    <a:pt x="2415" y="800"/>
                    <a:pt x="2446" y="1003"/>
                    <a:pt x="2336" y="1160"/>
                  </a:cubicBezTo>
                  <a:lnTo>
                    <a:pt x="1427" y="2383"/>
                  </a:lnTo>
                  <a:cubicBezTo>
                    <a:pt x="1318" y="2540"/>
                    <a:pt x="1114" y="2571"/>
                    <a:pt x="973" y="2461"/>
                  </a:cubicBezTo>
                  <a:lnTo>
                    <a:pt x="173" y="1866"/>
                  </a:lnTo>
                  <a:cubicBezTo>
                    <a:pt x="32" y="1756"/>
                    <a:pt x="1" y="1552"/>
                    <a:pt x="111" y="1411"/>
                  </a:cubicBezTo>
                  <a:lnTo>
                    <a:pt x="1020" y="173"/>
                  </a:lnTo>
                  <a:cubicBezTo>
                    <a:pt x="1129" y="32"/>
                    <a:pt x="1333" y="0"/>
                    <a:pt x="1474" y="11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3" name="Google Shape;303;p25"/>
            <p:cNvSpPr/>
            <p:nvPr/>
          </p:nvSpPr>
          <p:spPr>
            <a:xfrm rot="8388146">
              <a:off x="4746984" y="-82744"/>
              <a:ext cx="1186669" cy="1228053"/>
            </a:xfrm>
            <a:custGeom>
              <a:avLst/>
              <a:gdLst/>
              <a:ahLst/>
              <a:cxnLst/>
              <a:rect l="l" t="t" r="r" b="b"/>
              <a:pathLst>
                <a:path w="22525" h="23308" extrusionOk="0">
                  <a:moveTo>
                    <a:pt x="10848" y="0"/>
                  </a:moveTo>
                  <a:lnTo>
                    <a:pt x="22525" y="8621"/>
                  </a:lnTo>
                  <a:lnTo>
                    <a:pt x="11663" y="23308"/>
                  </a:lnTo>
                  <a:lnTo>
                    <a:pt x="1" y="14687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4" name="Google Shape;304;p25"/>
            <p:cNvSpPr/>
            <p:nvPr/>
          </p:nvSpPr>
          <p:spPr>
            <a:xfrm rot="8388146">
              <a:off x="4674534" y="163778"/>
              <a:ext cx="585511" cy="783788"/>
            </a:xfrm>
            <a:custGeom>
              <a:avLst/>
              <a:gdLst/>
              <a:ahLst/>
              <a:cxnLst/>
              <a:rect l="l" t="t" r="r" b="b"/>
              <a:pathLst>
                <a:path w="11114" h="14876" extrusionOk="0">
                  <a:moveTo>
                    <a:pt x="10863" y="1"/>
                  </a:moveTo>
                  <a:lnTo>
                    <a:pt x="11114" y="189"/>
                  </a:lnTo>
                  <a:lnTo>
                    <a:pt x="252" y="14876"/>
                  </a:lnTo>
                  <a:lnTo>
                    <a:pt x="1" y="14688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5" name="Google Shape;305;p25"/>
            <p:cNvSpPr/>
            <p:nvPr/>
          </p:nvSpPr>
          <p:spPr>
            <a:xfrm rot="8388146">
              <a:off x="5359380" y="97027"/>
              <a:ext cx="640038" cy="824199"/>
            </a:xfrm>
            <a:custGeom>
              <a:avLst/>
              <a:gdLst/>
              <a:ahLst/>
              <a:cxnLst/>
              <a:rect l="l" t="t" r="r" b="b"/>
              <a:pathLst>
                <a:path w="12149" h="15643" extrusionOk="0">
                  <a:moveTo>
                    <a:pt x="10848" y="0"/>
                  </a:moveTo>
                  <a:lnTo>
                    <a:pt x="12149" y="956"/>
                  </a:lnTo>
                  <a:lnTo>
                    <a:pt x="1286" y="15643"/>
                  </a:lnTo>
                  <a:lnTo>
                    <a:pt x="1" y="14687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6" name="Google Shape;306;p25"/>
            <p:cNvSpPr/>
            <p:nvPr/>
          </p:nvSpPr>
          <p:spPr>
            <a:xfrm rot="8388146">
              <a:off x="5697165" y="924512"/>
              <a:ext cx="31451" cy="30612"/>
            </a:xfrm>
            <a:custGeom>
              <a:avLst/>
              <a:gdLst/>
              <a:ahLst/>
              <a:cxnLst/>
              <a:rect l="l" t="t" r="r" b="b"/>
              <a:pathLst>
                <a:path w="597" h="581" extrusionOk="0">
                  <a:moveTo>
                    <a:pt x="455" y="79"/>
                  </a:moveTo>
                  <a:cubicBezTo>
                    <a:pt x="565" y="173"/>
                    <a:pt x="596" y="330"/>
                    <a:pt x="502" y="455"/>
                  </a:cubicBezTo>
                  <a:cubicBezTo>
                    <a:pt x="424" y="565"/>
                    <a:pt x="267" y="581"/>
                    <a:pt x="141" y="502"/>
                  </a:cubicBezTo>
                  <a:cubicBezTo>
                    <a:pt x="32" y="424"/>
                    <a:pt x="0" y="252"/>
                    <a:pt x="94" y="142"/>
                  </a:cubicBezTo>
                  <a:cubicBezTo>
                    <a:pt x="173" y="32"/>
                    <a:pt x="345" y="1"/>
                    <a:pt x="455" y="7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7" name="Google Shape;307;p25"/>
            <p:cNvSpPr/>
            <p:nvPr/>
          </p:nvSpPr>
          <p:spPr>
            <a:xfrm rot="8388146">
              <a:off x="5697345" y="925352"/>
              <a:ext cx="27289" cy="25659"/>
            </a:xfrm>
            <a:custGeom>
              <a:avLst/>
              <a:gdLst/>
              <a:ahLst/>
              <a:cxnLst/>
              <a:rect l="l" t="t" r="r" b="b"/>
              <a:pathLst>
                <a:path w="518" h="487" extrusionOk="0">
                  <a:moveTo>
                    <a:pt x="518" y="220"/>
                  </a:moveTo>
                  <a:cubicBezTo>
                    <a:pt x="502" y="267"/>
                    <a:pt x="486" y="314"/>
                    <a:pt x="455" y="361"/>
                  </a:cubicBezTo>
                  <a:cubicBezTo>
                    <a:pt x="377" y="471"/>
                    <a:pt x="220" y="487"/>
                    <a:pt x="94" y="408"/>
                  </a:cubicBezTo>
                  <a:cubicBezTo>
                    <a:pt x="47" y="377"/>
                    <a:pt x="16" y="314"/>
                    <a:pt x="0" y="267"/>
                  </a:cubicBezTo>
                  <a:cubicBezTo>
                    <a:pt x="0" y="220"/>
                    <a:pt x="16" y="173"/>
                    <a:pt x="47" y="126"/>
                  </a:cubicBezTo>
                  <a:cubicBezTo>
                    <a:pt x="142" y="17"/>
                    <a:pt x="298" y="1"/>
                    <a:pt x="408" y="79"/>
                  </a:cubicBezTo>
                  <a:cubicBezTo>
                    <a:pt x="471" y="111"/>
                    <a:pt x="502" y="173"/>
                    <a:pt x="518" y="22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8" name="Google Shape;308;p25"/>
            <p:cNvSpPr/>
            <p:nvPr/>
          </p:nvSpPr>
          <p:spPr>
            <a:xfrm rot="8388146">
              <a:off x="5710072" y="915727"/>
              <a:ext cx="54579" cy="44627"/>
            </a:xfrm>
            <a:custGeom>
              <a:avLst/>
              <a:gdLst/>
              <a:ahLst/>
              <a:cxnLst/>
              <a:rect l="l" t="t" r="r" b="b"/>
              <a:pathLst>
                <a:path w="1036" h="847" extrusionOk="0">
                  <a:moveTo>
                    <a:pt x="236" y="32"/>
                  </a:moveTo>
                  <a:lnTo>
                    <a:pt x="957" y="580"/>
                  </a:lnTo>
                  <a:cubicBezTo>
                    <a:pt x="1020" y="627"/>
                    <a:pt x="1035" y="706"/>
                    <a:pt x="988" y="768"/>
                  </a:cubicBezTo>
                  <a:lnTo>
                    <a:pt x="988" y="768"/>
                  </a:lnTo>
                  <a:cubicBezTo>
                    <a:pt x="941" y="831"/>
                    <a:pt x="847" y="847"/>
                    <a:pt x="800" y="800"/>
                  </a:cubicBezTo>
                  <a:lnTo>
                    <a:pt x="63" y="267"/>
                  </a:lnTo>
                  <a:cubicBezTo>
                    <a:pt x="1" y="220"/>
                    <a:pt x="1" y="126"/>
                    <a:pt x="32" y="63"/>
                  </a:cubicBezTo>
                  <a:lnTo>
                    <a:pt x="32" y="63"/>
                  </a:lnTo>
                  <a:cubicBezTo>
                    <a:pt x="79" y="0"/>
                    <a:pt x="173" y="0"/>
                    <a:pt x="236" y="32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9" name="Google Shape;309;p25"/>
            <p:cNvSpPr/>
            <p:nvPr/>
          </p:nvSpPr>
          <p:spPr>
            <a:xfrm rot="8388146">
              <a:off x="5692533" y="852160"/>
              <a:ext cx="30556" cy="31455"/>
            </a:xfrm>
            <a:custGeom>
              <a:avLst/>
              <a:gdLst/>
              <a:ahLst/>
              <a:cxnLst/>
              <a:rect l="l" t="t" r="r" b="b"/>
              <a:pathLst>
                <a:path w="580" h="597" extrusionOk="0">
                  <a:moveTo>
                    <a:pt x="439" y="95"/>
                  </a:moveTo>
                  <a:cubicBezTo>
                    <a:pt x="549" y="173"/>
                    <a:pt x="580" y="330"/>
                    <a:pt x="502" y="456"/>
                  </a:cubicBezTo>
                  <a:cubicBezTo>
                    <a:pt x="408" y="565"/>
                    <a:pt x="251" y="597"/>
                    <a:pt x="141" y="503"/>
                  </a:cubicBezTo>
                  <a:cubicBezTo>
                    <a:pt x="16" y="424"/>
                    <a:pt x="0" y="252"/>
                    <a:pt x="78" y="142"/>
                  </a:cubicBezTo>
                  <a:cubicBezTo>
                    <a:pt x="157" y="32"/>
                    <a:pt x="329" y="1"/>
                    <a:pt x="439" y="9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0" name="Google Shape;310;p25"/>
            <p:cNvSpPr/>
            <p:nvPr/>
          </p:nvSpPr>
          <p:spPr>
            <a:xfrm rot="8388146">
              <a:off x="5692550" y="852751"/>
              <a:ext cx="27289" cy="26449"/>
            </a:xfrm>
            <a:custGeom>
              <a:avLst/>
              <a:gdLst/>
              <a:ahLst/>
              <a:cxnLst/>
              <a:rect l="l" t="t" r="r" b="b"/>
              <a:pathLst>
                <a:path w="518" h="502" extrusionOk="0">
                  <a:moveTo>
                    <a:pt x="518" y="219"/>
                  </a:moveTo>
                  <a:cubicBezTo>
                    <a:pt x="502" y="266"/>
                    <a:pt x="486" y="314"/>
                    <a:pt x="471" y="361"/>
                  </a:cubicBezTo>
                  <a:cubicBezTo>
                    <a:pt x="377" y="470"/>
                    <a:pt x="220" y="502"/>
                    <a:pt x="110" y="408"/>
                  </a:cubicBezTo>
                  <a:cubicBezTo>
                    <a:pt x="47" y="376"/>
                    <a:pt x="16" y="314"/>
                    <a:pt x="0" y="266"/>
                  </a:cubicBezTo>
                  <a:cubicBezTo>
                    <a:pt x="16" y="219"/>
                    <a:pt x="32" y="172"/>
                    <a:pt x="47" y="141"/>
                  </a:cubicBezTo>
                  <a:cubicBezTo>
                    <a:pt x="141" y="16"/>
                    <a:pt x="298" y="0"/>
                    <a:pt x="424" y="78"/>
                  </a:cubicBezTo>
                  <a:cubicBezTo>
                    <a:pt x="471" y="110"/>
                    <a:pt x="502" y="172"/>
                    <a:pt x="518" y="21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1" name="Google Shape;311;p25"/>
            <p:cNvSpPr/>
            <p:nvPr/>
          </p:nvSpPr>
          <p:spPr>
            <a:xfrm rot="8388146">
              <a:off x="5705566" y="843863"/>
              <a:ext cx="54579" cy="44627"/>
            </a:xfrm>
            <a:custGeom>
              <a:avLst/>
              <a:gdLst/>
              <a:ahLst/>
              <a:cxnLst/>
              <a:rect l="l" t="t" r="r" b="b"/>
              <a:pathLst>
                <a:path w="1036" h="847" extrusionOk="0">
                  <a:moveTo>
                    <a:pt x="236" y="47"/>
                  </a:moveTo>
                  <a:lnTo>
                    <a:pt x="957" y="580"/>
                  </a:lnTo>
                  <a:cubicBezTo>
                    <a:pt x="1020" y="627"/>
                    <a:pt x="1035" y="706"/>
                    <a:pt x="988" y="768"/>
                  </a:cubicBezTo>
                  <a:lnTo>
                    <a:pt x="988" y="768"/>
                  </a:lnTo>
                  <a:cubicBezTo>
                    <a:pt x="941" y="831"/>
                    <a:pt x="863" y="847"/>
                    <a:pt x="800" y="800"/>
                  </a:cubicBezTo>
                  <a:lnTo>
                    <a:pt x="63" y="267"/>
                  </a:lnTo>
                  <a:cubicBezTo>
                    <a:pt x="16" y="220"/>
                    <a:pt x="1" y="126"/>
                    <a:pt x="48" y="63"/>
                  </a:cubicBezTo>
                  <a:cubicBezTo>
                    <a:pt x="79" y="16"/>
                    <a:pt x="173" y="0"/>
                    <a:pt x="236" y="47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2" name="Google Shape;312;p25"/>
            <p:cNvSpPr/>
            <p:nvPr/>
          </p:nvSpPr>
          <p:spPr>
            <a:xfrm rot="8388146">
              <a:off x="5688004" y="780285"/>
              <a:ext cx="30608" cy="31402"/>
            </a:xfrm>
            <a:custGeom>
              <a:avLst/>
              <a:gdLst/>
              <a:ahLst/>
              <a:cxnLst/>
              <a:rect l="l" t="t" r="r" b="b"/>
              <a:pathLst>
                <a:path w="581" h="596" extrusionOk="0">
                  <a:moveTo>
                    <a:pt x="440" y="94"/>
                  </a:moveTo>
                  <a:cubicBezTo>
                    <a:pt x="565" y="173"/>
                    <a:pt x="581" y="329"/>
                    <a:pt x="503" y="455"/>
                  </a:cubicBezTo>
                  <a:cubicBezTo>
                    <a:pt x="408" y="564"/>
                    <a:pt x="252" y="596"/>
                    <a:pt x="142" y="502"/>
                  </a:cubicBezTo>
                  <a:cubicBezTo>
                    <a:pt x="17" y="423"/>
                    <a:pt x="1" y="251"/>
                    <a:pt x="79" y="141"/>
                  </a:cubicBezTo>
                  <a:cubicBezTo>
                    <a:pt x="173" y="32"/>
                    <a:pt x="330" y="0"/>
                    <a:pt x="440" y="9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3" name="Google Shape;313;p25"/>
            <p:cNvSpPr/>
            <p:nvPr/>
          </p:nvSpPr>
          <p:spPr>
            <a:xfrm rot="8388146">
              <a:off x="5688138" y="781142"/>
              <a:ext cx="26499" cy="26449"/>
            </a:xfrm>
            <a:custGeom>
              <a:avLst/>
              <a:gdLst/>
              <a:ahLst/>
              <a:cxnLst/>
              <a:rect l="l" t="t" r="r" b="b"/>
              <a:pathLst>
                <a:path w="503" h="502" extrusionOk="0">
                  <a:moveTo>
                    <a:pt x="503" y="235"/>
                  </a:moveTo>
                  <a:cubicBezTo>
                    <a:pt x="503" y="267"/>
                    <a:pt x="487" y="314"/>
                    <a:pt x="456" y="361"/>
                  </a:cubicBezTo>
                  <a:cubicBezTo>
                    <a:pt x="361" y="470"/>
                    <a:pt x="205" y="502"/>
                    <a:pt x="95" y="408"/>
                  </a:cubicBezTo>
                  <a:cubicBezTo>
                    <a:pt x="32" y="376"/>
                    <a:pt x="1" y="314"/>
                    <a:pt x="1" y="267"/>
                  </a:cubicBezTo>
                  <a:cubicBezTo>
                    <a:pt x="1" y="220"/>
                    <a:pt x="17" y="173"/>
                    <a:pt x="48" y="141"/>
                  </a:cubicBezTo>
                  <a:cubicBezTo>
                    <a:pt x="126" y="16"/>
                    <a:pt x="283" y="0"/>
                    <a:pt x="409" y="79"/>
                  </a:cubicBezTo>
                  <a:cubicBezTo>
                    <a:pt x="456" y="126"/>
                    <a:pt x="487" y="173"/>
                    <a:pt x="503" y="23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4" name="Google Shape;314;p25"/>
            <p:cNvSpPr/>
            <p:nvPr/>
          </p:nvSpPr>
          <p:spPr>
            <a:xfrm rot="8388146">
              <a:off x="5701044" y="771953"/>
              <a:ext cx="54579" cy="44679"/>
            </a:xfrm>
            <a:custGeom>
              <a:avLst/>
              <a:gdLst/>
              <a:ahLst/>
              <a:cxnLst/>
              <a:rect l="l" t="t" r="r" b="b"/>
              <a:pathLst>
                <a:path w="1036" h="848" extrusionOk="0">
                  <a:moveTo>
                    <a:pt x="236" y="48"/>
                  </a:moveTo>
                  <a:lnTo>
                    <a:pt x="957" y="581"/>
                  </a:lnTo>
                  <a:cubicBezTo>
                    <a:pt x="1019" y="628"/>
                    <a:pt x="1035" y="706"/>
                    <a:pt x="988" y="769"/>
                  </a:cubicBezTo>
                  <a:lnTo>
                    <a:pt x="988" y="769"/>
                  </a:lnTo>
                  <a:cubicBezTo>
                    <a:pt x="941" y="831"/>
                    <a:pt x="863" y="847"/>
                    <a:pt x="800" y="800"/>
                  </a:cubicBezTo>
                  <a:lnTo>
                    <a:pt x="79" y="267"/>
                  </a:lnTo>
                  <a:cubicBezTo>
                    <a:pt x="16" y="220"/>
                    <a:pt x="1" y="126"/>
                    <a:pt x="48" y="79"/>
                  </a:cubicBezTo>
                  <a:lnTo>
                    <a:pt x="48" y="63"/>
                  </a:lnTo>
                  <a:cubicBezTo>
                    <a:pt x="95" y="16"/>
                    <a:pt x="173" y="1"/>
                    <a:pt x="236" y="48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5" name="Google Shape;315;p25"/>
            <p:cNvSpPr/>
            <p:nvPr/>
          </p:nvSpPr>
          <p:spPr>
            <a:xfrm rot="8388146">
              <a:off x="5683481" y="708375"/>
              <a:ext cx="30608" cy="31455"/>
            </a:xfrm>
            <a:custGeom>
              <a:avLst/>
              <a:gdLst/>
              <a:ahLst/>
              <a:cxnLst/>
              <a:rect l="l" t="t" r="r" b="b"/>
              <a:pathLst>
                <a:path w="581" h="597" extrusionOk="0">
                  <a:moveTo>
                    <a:pt x="455" y="94"/>
                  </a:moveTo>
                  <a:cubicBezTo>
                    <a:pt x="565" y="173"/>
                    <a:pt x="581" y="345"/>
                    <a:pt x="502" y="455"/>
                  </a:cubicBezTo>
                  <a:cubicBezTo>
                    <a:pt x="424" y="565"/>
                    <a:pt x="252" y="596"/>
                    <a:pt x="142" y="502"/>
                  </a:cubicBezTo>
                  <a:cubicBezTo>
                    <a:pt x="32" y="424"/>
                    <a:pt x="1" y="267"/>
                    <a:pt x="79" y="141"/>
                  </a:cubicBezTo>
                  <a:cubicBezTo>
                    <a:pt x="173" y="32"/>
                    <a:pt x="330" y="0"/>
                    <a:pt x="455" y="9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6" name="Google Shape;316;p25"/>
            <p:cNvSpPr/>
            <p:nvPr/>
          </p:nvSpPr>
          <p:spPr>
            <a:xfrm rot="8388146">
              <a:off x="5683615" y="709232"/>
              <a:ext cx="26499" cy="26502"/>
            </a:xfrm>
            <a:custGeom>
              <a:avLst/>
              <a:gdLst/>
              <a:ahLst/>
              <a:cxnLst/>
              <a:rect l="l" t="t" r="r" b="b"/>
              <a:pathLst>
                <a:path w="503" h="503" extrusionOk="0">
                  <a:moveTo>
                    <a:pt x="503" y="236"/>
                  </a:moveTo>
                  <a:cubicBezTo>
                    <a:pt x="503" y="283"/>
                    <a:pt x="487" y="314"/>
                    <a:pt x="455" y="361"/>
                  </a:cubicBezTo>
                  <a:cubicBezTo>
                    <a:pt x="377" y="471"/>
                    <a:pt x="205" y="502"/>
                    <a:pt x="95" y="408"/>
                  </a:cubicBezTo>
                  <a:cubicBezTo>
                    <a:pt x="48" y="377"/>
                    <a:pt x="17" y="330"/>
                    <a:pt x="1" y="267"/>
                  </a:cubicBezTo>
                  <a:cubicBezTo>
                    <a:pt x="1" y="220"/>
                    <a:pt x="17" y="173"/>
                    <a:pt x="48" y="142"/>
                  </a:cubicBezTo>
                  <a:cubicBezTo>
                    <a:pt x="126" y="16"/>
                    <a:pt x="299" y="0"/>
                    <a:pt x="408" y="79"/>
                  </a:cubicBezTo>
                  <a:cubicBezTo>
                    <a:pt x="455" y="126"/>
                    <a:pt x="487" y="173"/>
                    <a:pt x="503" y="23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7" name="Google Shape;317;p25"/>
            <p:cNvSpPr/>
            <p:nvPr/>
          </p:nvSpPr>
          <p:spPr>
            <a:xfrm rot="8388146">
              <a:off x="5696538" y="700089"/>
              <a:ext cx="54579" cy="44679"/>
            </a:xfrm>
            <a:custGeom>
              <a:avLst/>
              <a:gdLst/>
              <a:ahLst/>
              <a:cxnLst/>
              <a:rect l="l" t="t" r="r" b="b"/>
              <a:pathLst>
                <a:path w="1036" h="848" extrusionOk="0">
                  <a:moveTo>
                    <a:pt x="236" y="48"/>
                  </a:moveTo>
                  <a:lnTo>
                    <a:pt x="972" y="581"/>
                  </a:lnTo>
                  <a:cubicBezTo>
                    <a:pt x="1019" y="628"/>
                    <a:pt x="1035" y="706"/>
                    <a:pt x="988" y="769"/>
                  </a:cubicBezTo>
                  <a:lnTo>
                    <a:pt x="988" y="769"/>
                  </a:lnTo>
                  <a:cubicBezTo>
                    <a:pt x="941" y="832"/>
                    <a:pt x="863" y="847"/>
                    <a:pt x="800" y="800"/>
                  </a:cubicBezTo>
                  <a:lnTo>
                    <a:pt x="79" y="267"/>
                  </a:lnTo>
                  <a:cubicBezTo>
                    <a:pt x="16" y="220"/>
                    <a:pt x="1" y="126"/>
                    <a:pt x="48" y="79"/>
                  </a:cubicBezTo>
                  <a:lnTo>
                    <a:pt x="48" y="79"/>
                  </a:lnTo>
                  <a:cubicBezTo>
                    <a:pt x="95" y="17"/>
                    <a:pt x="173" y="1"/>
                    <a:pt x="236" y="48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8" name="Google Shape;318;p25"/>
            <p:cNvSpPr/>
            <p:nvPr/>
          </p:nvSpPr>
          <p:spPr>
            <a:xfrm rot="8388146">
              <a:off x="5678231" y="636783"/>
              <a:ext cx="31451" cy="31455"/>
            </a:xfrm>
            <a:custGeom>
              <a:avLst/>
              <a:gdLst/>
              <a:ahLst/>
              <a:cxnLst/>
              <a:rect l="l" t="t" r="r" b="b"/>
              <a:pathLst>
                <a:path w="597" h="597" extrusionOk="0">
                  <a:moveTo>
                    <a:pt x="455" y="95"/>
                  </a:moveTo>
                  <a:cubicBezTo>
                    <a:pt x="565" y="173"/>
                    <a:pt x="596" y="345"/>
                    <a:pt x="502" y="455"/>
                  </a:cubicBezTo>
                  <a:cubicBezTo>
                    <a:pt x="424" y="565"/>
                    <a:pt x="252" y="596"/>
                    <a:pt x="142" y="502"/>
                  </a:cubicBezTo>
                  <a:cubicBezTo>
                    <a:pt x="32" y="424"/>
                    <a:pt x="1" y="267"/>
                    <a:pt x="95" y="142"/>
                  </a:cubicBezTo>
                  <a:cubicBezTo>
                    <a:pt x="173" y="32"/>
                    <a:pt x="330" y="1"/>
                    <a:pt x="455" y="9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9" name="Google Shape;319;p25"/>
            <p:cNvSpPr/>
            <p:nvPr/>
          </p:nvSpPr>
          <p:spPr>
            <a:xfrm rot="8388146">
              <a:off x="5679109" y="637368"/>
              <a:ext cx="26499" cy="26502"/>
            </a:xfrm>
            <a:custGeom>
              <a:avLst/>
              <a:gdLst/>
              <a:ahLst/>
              <a:cxnLst/>
              <a:rect l="l" t="t" r="r" b="b"/>
              <a:pathLst>
                <a:path w="503" h="503" extrusionOk="0">
                  <a:moveTo>
                    <a:pt x="502" y="236"/>
                  </a:moveTo>
                  <a:cubicBezTo>
                    <a:pt x="502" y="283"/>
                    <a:pt x="487" y="314"/>
                    <a:pt x="455" y="361"/>
                  </a:cubicBezTo>
                  <a:cubicBezTo>
                    <a:pt x="377" y="471"/>
                    <a:pt x="205" y="502"/>
                    <a:pt x="95" y="408"/>
                  </a:cubicBezTo>
                  <a:cubicBezTo>
                    <a:pt x="48" y="377"/>
                    <a:pt x="17" y="330"/>
                    <a:pt x="1" y="267"/>
                  </a:cubicBezTo>
                  <a:cubicBezTo>
                    <a:pt x="1" y="220"/>
                    <a:pt x="17" y="173"/>
                    <a:pt x="48" y="142"/>
                  </a:cubicBezTo>
                  <a:cubicBezTo>
                    <a:pt x="126" y="32"/>
                    <a:pt x="299" y="1"/>
                    <a:pt x="408" y="79"/>
                  </a:cubicBezTo>
                  <a:cubicBezTo>
                    <a:pt x="455" y="126"/>
                    <a:pt x="487" y="173"/>
                    <a:pt x="502" y="23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0" name="Google Shape;320;p25"/>
            <p:cNvSpPr/>
            <p:nvPr/>
          </p:nvSpPr>
          <p:spPr>
            <a:xfrm rot="8388146">
              <a:off x="5692015" y="628231"/>
              <a:ext cx="54579" cy="44627"/>
            </a:xfrm>
            <a:custGeom>
              <a:avLst/>
              <a:gdLst/>
              <a:ahLst/>
              <a:cxnLst/>
              <a:rect l="l" t="t" r="r" b="b"/>
              <a:pathLst>
                <a:path w="1036" h="847" extrusionOk="0">
                  <a:moveTo>
                    <a:pt x="236" y="47"/>
                  </a:moveTo>
                  <a:lnTo>
                    <a:pt x="972" y="580"/>
                  </a:lnTo>
                  <a:cubicBezTo>
                    <a:pt x="1035" y="627"/>
                    <a:pt x="1035" y="705"/>
                    <a:pt x="1004" y="768"/>
                  </a:cubicBezTo>
                  <a:cubicBezTo>
                    <a:pt x="957" y="831"/>
                    <a:pt x="863" y="846"/>
                    <a:pt x="800" y="799"/>
                  </a:cubicBezTo>
                  <a:lnTo>
                    <a:pt x="79" y="267"/>
                  </a:lnTo>
                  <a:cubicBezTo>
                    <a:pt x="16" y="220"/>
                    <a:pt x="1" y="141"/>
                    <a:pt x="48" y="78"/>
                  </a:cubicBezTo>
                  <a:lnTo>
                    <a:pt x="48" y="78"/>
                  </a:lnTo>
                  <a:cubicBezTo>
                    <a:pt x="95" y="16"/>
                    <a:pt x="189" y="0"/>
                    <a:pt x="236" y="47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1" name="Google Shape;321;p25"/>
            <p:cNvSpPr/>
            <p:nvPr/>
          </p:nvSpPr>
          <p:spPr>
            <a:xfrm rot="8388146">
              <a:off x="5673454" y="565019"/>
              <a:ext cx="31451" cy="30612"/>
            </a:xfrm>
            <a:custGeom>
              <a:avLst/>
              <a:gdLst/>
              <a:ahLst/>
              <a:cxnLst/>
              <a:rect l="l" t="t" r="r" b="b"/>
              <a:pathLst>
                <a:path w="597" h="581" extrusionOk="0">
                  <a:moveTo>
                    <a:pt x="455" y="79"/>
                  </a:moveTo>
                  <a:cubicBezTo>
                    <a:pt x="565" y="157"/>
                    <a:pt x="596" y="330"/>
                    <a:pt x="502" y="439"/>
                  </a:cubicBezTo>
                  <a:cubicBezTo>
                    <a:pt x="424" y="549"/>
                    <a:pt x="267" y="580"/>
                    <a:pt x="142" y="502"/>
                  </a:cubicBezTo>
                  <a:cubicBezTo>
                    <a:pt x="32" y="408"/>
                    <a:pt x="1" y="251"/>
                    <a:pt x="95" y="126"/>
                  </a:cubicBezTo>
                  <a:cubicBezTo>
                    <a:pt x="173" y="16"/>
                    <a:pt x="346" y="0"/>
                    <a:pt x="455" y="7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2" name="Google Shape;322;p25"/>
            <p:cNvSpPr/>
            <p:nvPr/>
          </p:nvSpPr>
          <p:spPr>
            <a:xfrm rot="8388146">
              <a:off x="5673860" y="565776"/>
              <a:ext cx="27342" cy="26502"/>
            </a:xfrm>
            <a:custGeom>
              <a:avLst/>
              <a:gdLst/>
              <a:ahLst/>
              <a:cxnLst/>
              <a:rect l="l" t="t" r="r" b="b"/>
              <a:pathLst>
                <a:path w="519" h="503" extrusionOk="0">
                  <a:moveTo>
                    <a:pt x="518" y="236"/>
                  </a:moveTo>
                  <a:cubicBezTo>
                    <a:pt x="502" y="283"/>
                    <a:pt x="487" y="330"/>
                    <a:pt x="455" y="361"/>
                  </a:cubicBezTo>
                  <a:cubicBezTo>
                    <a:pt x="377" y="471"/>
                    <a:pt x="220" y="502"/>
                    <a:pt x="95" y="424"/>
                  </a:cubicBezTo>
                  <a:cubicBezTo>
                    <a:pt x="48" y="377"/>
                    <a:pt x="16" y="330"/>
                    <a:pt x="1" y="267"/>
                  </a:cubicBezTo>
                  <a:cubicBezTo>
                    <a:pt x="1" y="220"/>
                    <a:pt x="16" y="173"/>
                    <a:pt x="48" y="142"/>
                  </a:cubicBezTo>
                  <a:cubicBezTo>
                    <a:pt x="142" y="32"/>
                    <a:pt x="299" y="1"/>
                    <a:pt x="408" y="95"/>
                  </a:cubicBezTo>
                  <a:cubicBezTo>
                    <a:pt x="471" y="126"/>
                    <a:pt x="502" y="173"/>
                    <a:pt x="518" y="23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3" name="Google Shape;323;p25"/>
            <p:cNvSpPr/>
            <p:nvPr/>
          </p:nvSpPr>
          <p:spPr>
            <a:xfrm rot="8388146">
              <a:off x="5686812" y="556622"/>
              <a:ext cx="55369" cy="44627"/>
            </a:xfrm>
            <a:custGeom>
              <a:avLst/>
              <a:gdLst/>
              <a:ahLst/>
              <a:cxnLst/>
              <a:rect l="l" t="t" r="r" b="b"/>
              <a:pathLst>
                <a:path w="1051" h="847" extrusionOk="0">
                  <a:moveTo>
                    <a:pt x="251" y="47"/>
                  </a:moveTo>
                  <a:lnTo>
                    <a:pt x="972" y="580"/>
                  </a:lnTo>
                  <a:cubicBezTo>
                    <a:pt x="1035" y="627"/>
                    <a:pt x="1051" y="721"/>
                    <a:pt x="1004" y="768"/>
                  </a:cubicBezTo>
                  <a:lnTo>
                    <a:pt x="1004" y="768"/>
                  </a:lnTo>
                  <a:cubicBezTo>
                    <a:pt x="957" y="831"/>
                    <a:pt x="863" y="847"/>
                    <a:pt x="800" y="800"/>
                  </a:cubicBezTo>
                  <a:lnTo>
                    <a:pt x="79" y="267"/>
                  </a:lnTo>
                  <a:cubicBezTo>
                    <a:pt x="16" y="220"/>
                    <a:pt x="0" y="141"/>
                    <a:pt x="47" y="79"/>
                  </a:cubicBezTo>
                  <a:lnTo>
                    <a:pt x="47" y="79"/>
                  </a:lnTo>
                  <a:cubicBezTo>
                    <a:pt x="95" y="16"/>
                    <a:pt x="189" y="0"/>
                    <a:pt x="251" y="47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4" name="Google Shape;324;p25"/>
            <p:cNvSpPr/>
            <p:nvPr/>
          </p:nvSpPr>
          <p:spPr>
            <a:xfrm rot="8388146">
              <a:off x="5669047" y="493427"/>
              <a:ext cx="30608" cy="30612"/>
            </a:xfrm>
            <a:custGeom>
              <a:avLst/>
              <a:gdLst/>
              <a:ahLst/>
              <a:cxnLst/>
              <a:rect l="l" t="t" r="r" b="b"/>
              <a:pathLst>
                <a:path w="581" h="581" extrusionOk="0">
                  <a:moveTo>
                    <a:pt x="439" y="79"/>
                  </a:moveTo>
                  <a:cubicBezTo>
                    <a:pt x="549" y="173"/>
                    <a:pt x="580" y="330"/>
                    <a:pt x="502" y="440"/>
                  </a:cubicBezTo>
                  <a:cubicBezTo>
                    <a:pt x="408" y="549"/>
                    <a:pt x="251" y="581"/>
                    <a:pt x="126" y="502"/>
                  </a:cubicBezTo>
                  <a:cubicBezTo>
                    <a:pt x="16" y="408"/>
                    <a:pt x="0" y="251"/>
                    <a:pt x="79" y="142"/>
                  </a:cubicBezTo>
                  <a:cubicBezTo>
                    <a:pt x="157" y="16"/>
                    <a:pt x="330" y="1"/>
                    <a:pt x="439" y="7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5" name="Google Shape;325;p25"/>
            <p:cNvSpPr/>
            <p:nvPr/>
          </p:nvSpPr>
          <p:spPr>
            <a:xfrm rot="8388146">
              <a:off x="5669383" y="493902"/>
              <a:ext cx="27289" cy="26449"/>
            </a:xfrm>
            <a:custGeom>
              <a:avLst/>
              <a:gdLst/>
              <a:ahLst/>
              <a:cxnLst/>
              <a:rect l="l" t="t" r="r" b="b"/>
              <a:pathLst>
                <a:path w="518" h="502" extrusionOk="0">
                  <a:moveTo>
                    <a:pt x="518" y="235"/>
                  </a:moveTo>
                  <a:cubicBezTo>
                    <a:pt x="502" y="282"/>
                    <a:pt x="487" y="329"/>
                    <a:pt x="471" y="361"/>
                  </a:cubicBezTo>
                  <a:cubicBezTo>
                    <a:pt x="377" y="470"/>
                    <a:pt x="220" y="502"/>
                    <a:pt x="95" y="423"/>
                  </a:cubicBezTo>
                  <a:cubicBezTo>
                    <a:pt x="48" y="376"/>
                    <a:pt x="16" y="329"/>
                    <a:pt x="1" y="267"/>
                  </a:cubicBezTo>
                  <a:cubicBezTo>
                    <a:pt x="16" y="219"/>
                    <a:pt x="32" y="188"/>
                    <a:pt x="48" y="141"/>
                  </a:cubicBezTo>
                  <a:cubicBezTo>
                    <a:pt x="142" y="31"/>
                    <a:pt x="299" y="0"/>
                    <a:pt x="408" y="94"/>
                  </a:cubicBezTo>
                  <a:cubicBezTo>
                    <a:pt x="471" y="125"/>
                    <a:pt x="502" y="172"/>
                    <a:pt x="518" y="23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6" name="Google Shape;326;p25"/>
            <p:cNvSpPr/>
            <p:nvPr/>
          </p:nvSpPr>
          <p:spPr>
            <a:xfrm rot="8388146">
              <a:off x="5682406" y="485030"/>
              <a:ext cx="54526" cy="44627"/>
            </a:xfrm>
            <a:custGeom>
              <a:avLst/>
              <a:gdLst/>
              <a:ahLst/>
              <a:cxnLst/>
              <a:rect l="l" t="t" r="r" b="b"/>
              <a:pathLst>
                <a:path w="1035" h="847" extrusionOk="0">
                  <a:moveTo>
                    <a:pt x="235" y="47"/>
                  </a:moveTo>
                  <a:lnTo>
                    <a:pt x="956" y="580"/>
                  </a:lnTo>
                  <a:cubicBezTo>
                    <a:pt x="1019" y="627"/>
                    <a:pt x="1035" y="721"/>
                    <a:pt x="988" y="784"/>
                  </a:cubicBezTo>
                  <a:lnTo>
                    <a:pt x="988" y="784"/>
                  </a:lnTo>
                  <a:cubicBezTo>
                    <a:pt x="941" y="831"/>
                    <a:pt x="862" y="847"/>
                    <a:pt x="799" y="800"/>
                  </a:cubicBezTo>
                  <a:lnTo>
                    <a:pt x="63" y="267"/>
                  </a:lnTo>
                  <a:cubicBezTo>
                    <a:pt x="16" y="220"/>
                    <a:pt x="0" y="142"/>
                    <a:pt x="47" y="79"/>
                  </a:cubicBezTo>
                  <a:lnTo>
                    <a:pt x="47" y="79"/>
                  </a:lnTo>
                  <a:cubicBezTo>
                    <a:pt x="78" y="16"/>
                    <a:pt x="173" y="0"/>
                    <a:pt x="235" y="47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7" name="Google Shape;327;p25"/>
            <p:cNvSpPr/>
            <p:nvPr/>
          </p:nvSpPr>
          <p:spPr>
            <a:xfrm rot="8388146">
              <a:off x="5664541" y="421563"/>
              <a:ext cx="30608" cy="30612"/>
            </a:xfrm>
            <a:custGeom>
              <a:avLst/>
              <a:gdLst/>
              <a:ahLst/>
              <a:cxnLst/>
              <a:rect l="l" t="t" r="r" b="b"/>
              <a:pathLst>
                <a:path w="581" h="581" extrusionOk="0">
                  <a:moveTo>
                    <a:pt x="439" y="79"/>
                  </a:moveTo>
                  <a:cubicBezTo>
                    <a:pt x="565" y="173"/>
                    <a:pt x="580" y="330"/>
                    <a:pt x="502" y="440"/>
                  </a:cubicBezTo>
                  <a:cubicBezTo>
                    <a:pt x="408" y="565"/>
                    <a:pt x="251" y="581"/>
                    <a:pt x="141" y="502"/>
                  </a:cubicBezTo>
                  <a:cubicBezTo>
                    <a:pt x="16" y="408"/>
                    <a:pt x="0" y="252"/>
                    <a:pt x="79" y="142"/>
                  </a:cubicBezTo>
                  <a:cubicBezTo>
                    <a:pt x="173" y="17"/>
                    <a:pt x="329" y="1"/>
                    <a:pt x="439" y="7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8" name="Google Shape;328;p25"/>
            <p:cNvSpPr/>
            <p:nvPr/>
          </p:nvSpPr>
          <p:spPr>
            <a:xfrm rot="8388146">
              <a:off x="5664877" y="422038"/>
              <a:ext cx="27289" cy="26449"/>
            </a:xfrm>
            <a:custGeom>
              <a:avLst/>
              <a:gdLst/>
              <a:ahLst/>
              <a:cxnLst/>
              <a:rect l="l" t="t" r="r" b="b"/>
              <a:pathLst>
                <a:path w="518" h="502" extrusionOk="0">
                  <a:moveTo>
                    <a:pt x="518" y="235"/>
                  </a:moveTo>
                  <a:cubicBezTo>
                    <a:pt x="518" y="282"/>
                    <a:pt x="502" y="329"/>
                    <a:pt x="471" y="361"/>
                  </a:cubicBezTo>
                  <a:cubicBezTo>
                    <a:pt x="377" y="486"/>
                    <a:pt x="220" y="502"/>
                    <a:pt x="110" y="423"/>
                  </a:cubicBezTo>
                  <a:cubicBezTo>
                    <a:pt x="48" y="376"/>
                    <a:pt x="16" y="329"/>
                    <a:pt x="1" y="267"/>
                  </a:cubicBezTo>
                  <a:cubicBezTo>
                    <a:pt x="16" y="235"/>
                    <a:pt x="32" y="188"/>
                    <a:pt x="63" y="141"/>
                  </a:cubicBezTo>
                  <a:cubicBezTo>
                    <a:pt x="142" y="32"/>
                    <a:pt x="298" y="0"/>
                    <a:pt x="424" y="94"/>
                  </a:cubicBezTo>
                  <a:cubicBezTo>
                    <a:pt x="471" y="126"/>
                    <a:pt x="502" y="173"/>
                    <a:pt x="518" y="23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9" name="Google Shape;329;p25"/>
            <p:cNvSpPr/>
            <p:nvPr/>
          </p:nvSpPr>
          <p:spPr>
            <a:xfrm rot="8388146">
              <a:off x="5677883" y="413120"/>
              <a:ext cx="54526" cy="44679"/>
            </a:xfrm>
            <a:custGeom>
              <a:avLst/>
              <a:gdLst/>
              <a:ahLst/>
              <a:cxnLst/>
              <a:rect l="l" t="t" r="r" b="b"/>
              <a:pathLst>
                <a:path w="1035" h="848" extrusionOk="0">
                  <a:moveTo>
                    <a:pt x="235" y="48"/>
                  </a:moveTo>
                  <a:lnTo>
                    <a:pt x="956" y="581"/>
                  </a:lnTo>
                  <a:cubicBezTo>
                    <a:pt x="1019" y="628"/>
                    <a:pt x="1035" y="722"/>
                    <a:pt x="988" y="784"/>
                  </a:cubicBezTo>
                  <a:lnTo>
                    <a:pt x="988" y="784"/>
                  </a:lnTo>
                  <a:cubicBezTo>
                    <a:pt x="940" y="847"/>
                    <a:pt x="862" y="847"/>
                    <a:pt x="799" y="800"/>
                  </a:cubicBezTo>
                  <a:lnTo>
                    <a:pt x="78" y="267"/>
                  </a:lnTo>
                  <a:cubicBezTo>
                    <a:pt x="16" y="220"/>
                    <a:pt x="0" y="142"/>
                    <a:pt x="47" y="79"/>
                  </a:cubicBezTo>
                  <a:lnTo>
                    <a:pt x="47" y="79"/>
                  </a:lnTo>
                  <a:cubicBezTo>
                    <a:pt x="94" y="16"/>
                    <a:pt x="172" y="1"/>
                    <a:pt x="235" y="48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0" name="Google Shape;330;p25"/>
            <p:cNvSpPr/>
            <p:nvPr/>
          </p:nvSpPr>
          <p:spPr>
            <a:xfrm rot="8388146">
              <a:off x="5660001" y="349659"/>
              <a:ext cx="30608" cy="30612"/>
            </a:xfrm>
            <a:custGeom>
              <a:avLst/>
              <a:gdLst/>
              <a:ahLst/>
              <a:cxnLst/>
              <a:rect l="l" t="t" r="r" b="b"/>
              <a:pathLst>
                <a:path w="581" h="581" extrusionOk="0">
                  <a:moveTo>
                    <a:pt x="439" y="78"/>
                  </a:moveTo>
                  <a:cubicBezTo>
                    <a:pt x="565" y="172"/>
                    <a:pt x="580" y="329"/>
                    <a:pt x="502" y="439"/>
                  </a:cubicBezTo>
                  <a:cubicBezTo>
                    <a:pt x="423" y="564"/>
                    <a:pt x="251" y="580"/>
                    <a:pt x="141" y="502"/>
                  </a:cubicBezTo>
                  <a:cubicBezTo>
                    <a:pt x="32" y="408"/>
                    <a:pt x="0" y="251"/>
                    <a:pt x="79" y="141"/>
                  </a:cubicBezTo>
                  <a:cubicBezTo>
                    <a:pt x="173" y="16"/>
                    <a:pt x="329" y="0"/>
                    <a:pt x="439" y="78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1" name="Google Shape;331;p25"/>
            <p:cNvSpPr/>
            <p:nvPr/>
          </p:nvSpPr>
          <p:spPr>
            <a:xfrm rot="8388146">
              <a:off x="5660454" y="350400"/>
              <a:ext cx="26447" cy="26502"/>
            </a:xfrm>
            <a:custGeom>
              <a:avLst/>
              <a:gdLst/>
              <a:ahLst/>
              <a:cxnLst/>
              <a:rect l="l" t="t" r="r" b="b"/>
              <a:pathLst>
                <a:path w="502" h="503" extrusionOk="0">
                  <a:moveTo>
                    <a:pt x="502" y="236"/>
                  </a:moveTo>
                  <a:cubicBezTo>
                    <a:pt x="502" y="283"/>
                    <a:pt x="486" y="330"/>
                    <a:pt x="455" y="361"/>
                  </a:cubicBezTo>
                  <a:cubicBezTo>
                    <a:pt x="376" y="486"/>
                    <a:pt x="204" y="502"/>
                    <a:pt x="94" y="424"/>
                  </a:cubicBezTo>
                  <a:cubicBezTo>
                    <a:pt x="47" y="377"/>
                    <a:pt x="16" y="330"/>
                    <a:pt x="0" y="267"/>
                  </a:cubicBezTo>
                  <a:cubicBezTo>
                    <a:pt x="0" y="236"/>
                    <a:pt x="16" y="189"/>
                    <a:pt x="47" y="142"/>
                  </a:cubicBezTo>
                  <a:cubicBezTo>
                    <a:pt x="126" y="32"/>
                    <a:pt x="298" y="0"/>
                    <a:pt x="408" y="94"/>
                  </a:cubicBezTo>
                  <a:cubicBezTo>
                    <a:pt x="455" y="126"/>
                    <a:pt x="486" y="189"/>
                    <a:pt x="502" y="23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2" name="Google Shape;332;p25"/>
            <p:cNvSpPr/>
            <p:nvPr/>
          </p:nvSpPr>
          <p:spPr>
            <a:xfrm rot="8388146">
              <a:off x="5673371" y="341239"/>
              <a:ext cx="54579" cy="44679"/>
            </a:xfrm>
            <a:custGeom>
              <a:avLst/>
              <a:gdLst/>
              <a:ahLst/>
              <a:cxnLst/>
              <a:rect l="l" t="t" r="r" b="b"/>
              <a:pathLst>
                <a:path w="1036" h="848" extrusionOk="0">
                  <a:moveTo>
                    <a:pt x="236" y="48"/>
                  </a:moveTo>
                  <a:lnTo>
                    <a:pt x="957" y="581"/>
                  </a:lnTo>
                  <a:cubicBezTo>
                    <a:pt x="1020" y="628"/>
                    <a:pt x="1035" y="722"/>
                    <a:pt x="988" y="785"/>
                  </a:cubicBezTo>
                  <a:cubicBezTo>
                    <a:pt x="941" y="847"/>
                    <a:pt x="863" y="847"/>
                    <a:pt x="800" y="816"/>
                  </a:cubicBezTo>
                  <a:lnTo>
                    <a:pt x="79" y="267"/>
                  </a:lnTo>
                  <a:cubicBezTo>
                    <a:pt x="17" y="236"/>
                    <a:pt x="1" y="142"/>
                    <a:pt x="48" y="79"/>
                  </a:cubicBezTo>
                  <a:lnTo>
                    <a:pt x="48" y="79"/>
                  </a:lnTo>
                  <a:cubicBezTo>
                    <a:pt x="95" y="17"/>
                    <a:pt x="173" y="1"/>
                    <a:pt x="236" y="48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3" name="Google Shape;333;p25"/>
            <p:cNvSpPr/>
            <p:nvPr/>
          </p:nvSpPr>
          <p:spPr>
            <a:xfrm rot="8388146">
              <a:off x="5654799" y="278050"/>
              <a:ext cx="31399" cy="30612"/>
            </a:xfrm>
            <a:custGeom>
              <a:avLst/>
              <a:gdLst/>
              <a:ahLst/>
              <a:cxnLst/>
              <a:rect l="l" t="t" r="r" b="b"/>
              <a:pathLst>
                <a:path w="596" h="581" extrusionOk="0">
                  <a:moveTo>
                    <a:pt x="455" y="79"/>
                  </a:moveTo>
                  <a:cubicBezTo>
                    <a:pt x="564" y="173"/>
                    <a:pt x="596" y="329"/>
                    <a:pt x="502" y="439"/>
                  </a:cubicBezTo>
                  <a:cubicBezTo>
                    <a:pt x="423" y="565"/>
                    <a:pt x="251" y="580"/>
                    <a:pt x="141" y="502"/>
                  </a:cubicBezTo>
                  <a:cubicBezTo>
                    <a:pt x="32" y="423"/>
                    <a:pt x="0" y="251"/>
                    <a:pt x="94" y="141"/>
                  </a:cubicBezTo>
                  <a:cubicBezTo>
                    <a:pt x="173" y="32"/>
                    <a:pt x="329" y="0"/>
                    <a:pt x="455" y="7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4" name="Google Shape;334;p25"/>
            <p:cNvSpPr/>
            <p:nvPr/>
          </p:nvSpPr>
          <p:spPr>
            <a:xfrm rot="8388146">
              <a:off x="5655676" y="278635"/>
              <a:ext cx="26447" cy="25659"/>
            </a:xfrm>
            <a:custGeom>
              <a:avLst/>
              <a:gdLst/>
              <a:ahLst/>
              <a:cxnLst/>
              <a:rect l="l" t="t" r="r" b="b"/>
              <a:pathLst>
                <a:path w="502" h="487" extrusionOk="0">
                  <a:moveTo>
                    <a:pt x="502" y="220"/>
                  </a:moveTo>
                  <a:cubicBezTo>
                    <a:pt x="502" y="267"/>
                    <a:pt x="486" y="314"/>
                    <a:pt x="455" y="345"/>
                  </a:cubicBezTo>
                  <a:cubicBezTo>
                    <a:pt x="376" y="471"/>
                    <a:pt x="204" y="486"/>
                    <a:pt x="94" y="408"/>
                  </a:cubicBezTo>
                  <a:cubicBezTo>
                    <a:pt x="47" y="377"/>
                    <a:pt x="16" y="314"/>
                    <a:pt x="0" y="267"/>
                  </a:cubicBezTo>
                  <a:cubicBezTo>
                    <a:pt x="0" y="220"/>
                    <a:pt x="16" y="173"/>
                    <a:pt x="47" y="126"/>
                  </a:cubicBezTo>
                  <a:cubicBezTo>
                    <a:pt x="126" y="16"/>
                    <a:pt x="298" y="0"/>
                    <a:pt x="408" y="79"/>
                  </a:cubicBezTo>
                  <a:cubicBezTo>
                    <a:pt x="455" y="110"/>
                    <a:pt x="486" y="173"/>
                    <a:pt x="502" y="22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5" name="Google Shape;335;p25"/>
            <p:cNvSpPr/>
            <p:nvPr/>
          </p:nvSpPr>
          <p:spPr>
            <a:xfrm rot="8388146">
              <a:off x="5668321" y="268731"/>
              <a:ext cx="54579" cy="44679"/>
            </a:xfrm>
            <a:custGeom>
              <a:avLst/>
              <a:gdLst/>
              <a:ahLst/>
              <a:cxnLst/>
              <a:rect l="l" t="t" r="r" b="b"/>
              <a:pathLst>
                <a:path w="1036" h="848" extrusionOk="0">
                  <a:moveTo>
                    <a:pt x="236" y="32"/>
                  </a:moveTo>
                  <a:lnTo>
                    <a:pt x="973" y="581"/>
                  </a:lnTo>
                  <a:cubicBezTo>
                    <a:pt x="1035" y="612"/>
                    <a:pt x="1035" y="706"/>
                    <a:pt x="1004" y="769"/>
                  </a:cubicBezTo>
                  <a:cubicBezTo>
                    <a:pt x="957" y="831"/>
                    <a:pt x="863" y="847"/>
                    <a:pt x="800" y="800"/>
                  </a:cubicBezTo>
                  <a:lnTo>
                    <a:pt x="79" y="267"/>
                  </a:lnTo>
                  <a:cubicBezTo>
                    <a:pt x="17" y="220"/>
                    <a:pt x="1" y="126"/>
                    <a:pt x="48" y="63"/>
                  </a:cubicBezTo>
                  <a:lnTo>
                    <a:pt x="48" y="63"/>
                  </a:lnTo>
                  <a:cubicBezTo>
                    <a:pt x="95" y="1"/>
                    <a:pt x="189" y="1"/>
                    <a:pt x="236" y="32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6" name="Google Shape;336;p25"/>
            <p:cNvSpPr/>
            <p:nvPr/>
          </p:nvSpPr>
          <p:spPr>
            <a:xfrm rot="8388146">
              <a:off x="5650293" y="206186"/>
              <a:ext cx="31399" cy="30612"/>
            </a:xfrm>
            <a:custGeom>
              <a:avLst/>
              <a:gdLst/>
              <a:ahLst/>
              <a:cxnLst/>
              <a:rect l="l" t="t" r="r" b="b"/>
              <a:pathLst>
                <a:path w="596" h="581" extrusionOk="0">
                  <a:moveTo>
                    <a:pt x="455" y="95"/>
                  </a:moveTo>
                  <a:cubicBezTo>
                    <a:pt x="564" y="173"/>
                    <a:pt x="596" y="330"/>
                    <a:pt x="502" y="455"/>
                  </a:cubicBezTo>
                  <a:cubicBezTo>
                    <a:pt x="423" y="565"/>
                    <a:pt x="267" y="580"/>
                    <a:pt x="141" y="502"/>
                  </a:cubicBezTo>
                  <a:cubicBezTo>
                    <a:pt x="31" y="424"/>
                    <a:pt x="0" y="251"/>
                    <a:pt x="94" y="142"/>
                  </a:cubicBezTo>
                  <a:cubicBezTo>
                    <a:pt x="173" y="32"/>
                    <a:pt x="345" y="0"/>
                    <a:pt x="455" y="9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7" name="Google Shape;337;p25"/>
            <p:cNvSpPr/>
            <p:nvPr/>
          </p:nvSpPr>
          <p:spPr>
            <a:xfrm rot="8388146">
              <a:off x="5651170" y="206771"/>
              <a:ext cx="26447" cy="25659"/>
            </a:xfrm>
            <a:custGeom>
              <a:avLst/>
              <a:gdLst/>
              <a:ahLst/>
              <a:cxnLst/>
              <a:rect l="l" t="t" r="r" b="b"/>
              <a:pathLst>
                <a:path w="502" h="487" extrusionOk="0">
                  <a:moveTo>
                    <a:pt x="502" y="220"/>
                  </a:moveTo>
                  <a:cubicBezTo>
                    <a:pt x="502" y="267"/>
                    <a:pt x="486" y="314"/>
                    <a:pt x="455" y="361"/>
                  </a:cubicBezTo>
                  <a:cubicBezTo>
                    <a:pt x="376" y="471"/>
                    <a:pt x="220" y="486"/>
                    <a:pt x="94" y="408"/>
                  </a:cubicBezTo>
                  <a:cubicBezTo>
                    <a:pt x="47" y="377"/>
                    <a:pt x="16" y="314"/>
                    <a:pt x="0" y="267"/>
                  </a:cubicBezTo>
                  <a:cubicBezTo>
                    <a:pt x="0" y="220"/>
                    <a:pt x="16" y="173"/>
                    <a:pt x="47" y="142"/>
                  </a:cubicBezTo>
                  <a:cubicBezTo>
                    <a:pt x="141" y="16"/>
                    <a:pt x="298" y="1"/>
                    <a:pt x="408" y="79"/>
                  </a:cubicBezTo>
                  <a:cubicBezTo>
                    <a:pt x="455" y="110"/>
                    <a:pt x="502" y="173"/>
                    <a:pt x="502" y="22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8" name="Google Shape;338;p25"/>
            <p:cNvSpPr/>
            <p:nvPr/>
          </p:nvSpPr>
          <p:spPr>
            <a:xfrm rot="8388146">
              <a:off x="5663118" y="197123"/>
              <a:ext cx="55369" cy="44679"/>
            </a:xfrm>
            <a:custGeom>
              <a:avLst/>
              <a:gdLst/>
              <a:ahLst/>
              <a:cxnLst/>
              <a:rect l="l" t="t" r="r" b="b"/>
              <a:pathLst>
                <a:path w="1051" h="848" extrusionOk="0">
                  <a:moveTo>
                    <a:pt x="252" y="48"/>
                  </a:moveTo>
                  <a:lnTo>
                    <a:pt x="973" y="581"/>
                  </a:lnTo>
                  <a:cubicBezTo>
                    <a:pt x="1035" y="628"/>
                    <a:pt x="1051" y="706"/>
                    <a:pt x="1004" y="769"/>
                  </a:cubicBezTo>
                  <a:cubicBezTo>
                    <a:pt x="957" y="832"/>
                    <a:pt x="863" y="847"/>
                    <a:pt x="800" y="800"/>
                  </a:cubicBezTo>
                  <a:lnTo>
                    <a:pt x="79" y="267"/>
                  </a:lnTo>
                  <a:cubicBezTo>
                    <a:pt x="16" y="220"/>
                    <a:pt x="1" y="126"/>
                    <a:pt x="48" y="64"/>
                  </a:cubicBezTo>
                  <a:cubicBezTo>
                    <a:pt x="95" y="1"/>
                    <a:pt x="189" y="1"/>
                    <a:pt x="252" y="48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9" name="Google Shape;339;p25"/>
            <p:cNvSpPr/>
            <p:nvPr/>
          </p:nvSpPr>
          <p:spPr>
            <a:xfrm rot="8388146">
              <a:off x="5645608" y="133834"/>
              <a:ext cx="30608" cy="31455"/>
            </a:xfrm>
            <a:custGeom>
              <a:avLst/>
              <a:gdLst/>
              <a:ahLst/>
              <a:cxnLst/>
              <a:rect l="l" t="t" r="r" b="b"/>
              <a:pathLst>
                <a:path w="581" h="597" extrusionOk="0">
                  <a:moveTo>
                    <a:pt x="440" y="95"/>
                  </a:moveTo>
                  <a:cubicBezTo>
                    <a:pt x="549" y="173"/>
                    <a:pt x="581" y="330"/>
                    <a:pt x="502" y="455"/>
                  </a:cubicBezTo>
                  <a:cubicBezTo>
                    <a:pt x="408" y="565"/>
                    <a:pt x="252" y="596"/>
                    <a:pt x="126" y="502"/>
                  </a:cubicBezTo>
                  <a:cubicBezTo>
                    <a:pt x="16" y="424"/>
                    <a:pt x="1" y="251"/>
                    <a:pt x="79" y="142"/>
                  </a:cubicBezTo>
                  <a:cubicBezTo>
                    <a:pt x="157" y="32"/>
                    <a:pt x="330" y="1"/>
                    <a:pt x="440" y="9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0" name="Google Shape;340;p25"/>
            <p:cNvSpPr/>
            <p:nvPr/>
          </p:nvSpPr>
          <p:spPr>
            <a:xfrm rot="8388146">
              <a:off x="5645649" y="134436"/>
              <a:ext cx="27289" cy="26502"/>
            </a:xfrm>
            <a:custGeom>
              <a:avLst/>
              <a:gdLst/>
              <a:ahLst/>
              <a:cxnLst/>
              <a:rect l="l" t="t" r="r" b="b"/>
              <a:pathLst>
                <a:path w="518" h="503" extrusionOk="0">
                  <a:moveTo>
                    <a:pt x="517" y="236"/>
                  </a:moveTo>
                  <a:cubicBezTo>
                    <a:pt x="502" y="267"/>
                    <a:pt x="486" y="314"/>
                    <a:pt x="470" y="361"/>
                  </a:cubicBezTo>
                  <a:cubicBezTo>
                    <a:pt x="376" y="471"/>
                    <a:pt x="220" y="502"/>
                    <a:pt x="94" y="408"/>
                  </a:cubicBezTo>
                  <a:cubicBezTo>
                    <a:pt x="47" y="377"/>
                    <a:pt x="16" y="314"/>
                    <a:pt x="0" y="267"/>
                  </a:cubicBezTo>
                  <a:cubicBezTo>
                    <a:pt x="16" y="220"/>
                    <a:pt x="31" y="173"/>
                    <a:pt x="47" y="142"/>
                  </a:cubicBezTo>
                  <a:cubicBezTo>
                    <a:pt x="141" y="16"/>
                    <a:pt x="298" y="1"/>
                    <a:pt x="408" y="79"/>
                  </a:cubicBezTo>
                  <a:cubicBezTo>
                    <a:pt x="470" y="126"/>
                    <a:pt x="502" y="173"/>
                    <a:pt x="517" y="23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1" name="Google Shape;341;p25"/>
            <p:cNvSpPr/>
            <p:nvPr/>
          </p:nvSpPr>
          <p:spPr>
            <a:xfrm rot="8388146">
              <a:off x="5658694" y="125537"/>
              <a:ext cx="54526" cy="44627"/>
            </a:xfrm>
            <a:custGeom>
              <a:avLst/>
              <a:gdLst/>
              <a:ahLst/>
              <a:cxnLst/>
              <a:rect l="l" t="t" r="r" b="b"/>
              <a:pathLst>
                <a:path w="1035" h="847" extrusionOk="0">
                  <a:moveTo>
                    <a:pt x="236" y="47"/>
                  </a:moveTo>
                  <a:lnTo>
                    <a:pt x="957" y="580"/>
                  </a:lnTo>
                  <a:cubicBezTo>
                    <a:pt x="1019" y="627"/>
                    <a:pt x="1035" y="705"/>
                    <a:pt x="988" y="768"/>
                  </a:cubicBezTo>
                  <a:lnTo>
                    <a:pt x="988" y="768"/>
                  </a:lnTo>
                  <a:cubicBezTo>
                    <a:pt x="941" y="831"/>
                    <a:pt x="863" y="847"/>
                    <a:pt x="800" y="800"/>
                  </a:cubicBezTo>
                  <a:lnTo>
                    <a:pt x="63" y="267"/>
                  </a:lnTo>
                  <a:cubicBezTo>
                    <a:pt x="0" y="220"/>
                    <a:pt x="0" y="126"/>
                    <a:pt x="47" y="63"/>
                  </a:cubicBezTo>
                  <a:cubicBezTo>
                    <a:pt x="79" y="16"/>
                    <a:pt x="173" y="0"/>
                    <a:pt x="236" y="47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2" name="Google Shape;342;p25"/>
            <p:cNvSpPr/>
            <p:nvPr/>
          </p:nvSpPr>
          <p:spPr>
            <a:xfrm rot="8388146">
              <a:off x="5641102" y="61970"/>
              <a:ext cx="30608" cy="31455"/>
            </a:xfrm>
            <a:custGeom>
              <a:avLst/>
              <a:gdLst/>
              <a:ahLst/>
              <a:cxnLst/>
              <a:rect l="l" t="t" r="r" b="b"/>
              <a:pathLst>
                <a:path w="581" h="597" extrusionOk="0">
                  <a:moveTo>
                    <a:pt x="440" y="95"/>
                  </a:moveTo>
                  <a:cubicBezTo>
                    <a:pt x="565" y="173"/>
                    <a:pt x="581" y="330"/>
                    <a:pt x="502" y="455"/>
                  </a:cubicBezTo>
                  <a:cubicBezTo>
                    <a:pt x="408" y="565"/>
                    <a:pt x="251" y="597"/>
                    <a:pt x="142" y="502"/>
                  </a:cubicBezTo>
                  <a:cubicBezTo>
                    <a:pt x="16" y="424"/>
                    <a:pt x="1" y="267"/>
                    <a:pt x="79" y="142"/>
                  </a:cubicBezTo>
                  <a:cubicBezTo>
                    <a:pt x="173" y="32"/>
                    <a:pt x="330" y="1"/>
                    <a:pt x="440" y="9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3" name="Google Shape;343;p25"/>
            <p:cNvSpPr/>
            <p:nvPr/>
          </p:nvSpPr>
          <p:spPr>
            <a:xfrm rot="8388146">
              <a:off x="5641143" y="62572"/>
              <a:ext cx="27289" cy="26502"/>
            </a:xfrm>
            <a:custGeom>
              <a:avLst/>
              <a:gdLst/>
              <a:ahLst/>
              <a:cxnLst/>
              <a:rect l="l" t="t" r="r" b="b"/>
              <a:pathLst>
                <a:path w="518" h="503" extrusionOk="0">
                  <a:moveTo>
                    <a:pt x="517" y="236"/>
                  </a:moveTo>
                  <a:cubicBezTo>
                    <a:pt x="517" y="267"/>
                    <a:pt x="502" y="314"/>
                    <a:pt x="470" y="361"/>
                  </a:cubicBezTo>
                  <a:cubicBezTo>
                    <a:pt x="376" y="471"/>
                    <a:pt x="219" y="503"/>
                    <a:pt x="110" y="408"/>
                  </a:cubicBezTo>
                  <a:cubicBezTo>
                    <a:pt x="47" y="377"/>
                    <a:pt x="16" y="330"/>
                    <a:pt x="0" y="267"/>
                  </a:cubicBezTo>
                  <a:cubicBezTo>
                    <a:pt x="16" y="220"/>
                    <a:pt x="31" y="173"/>
                    <a:pt x="63" y="142"/>
                  </a:cubicBezTo>
                  <a:cubicBezTo>
                    <a:pt x="141" y="17"/>
                    <a:pt x="298" y="1"/>
                    <a:pt x="423" y="79"/>
                  </a:cubicBezTo>
                  <a:cubicBezTo>
                    <a:pt x="470" y="126"/>
                    <a:pt x="502" y="173"/>
                    <a:pt x="517" y="23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4" name="Google Shape;344;p25"/>
            <p:cNvSpPr/>
            <p:nvPr/>
          </p:nvSpPr>
          <p:spPr>
            <a:xfrm rot="8388146">
              <a:off x="5654189" y="53673"/>
              <a:ext cx="54526" cy="44627"/>
            </a:xfrm>
            <a:custGeom>
              <a:avLst/>
              <a:gdLst/>
              <a:ahLst/>
              <a:cxnLst/>
              <a:rect l="l" t="t" r="r" b="b"/>
              <a:pathLst>
                <a:path w="1035" h="847" extrusionOk="0">
                  <a:moveTo>
                    <a:pt x="235" y="47"/>
                  </a:moveTo>
                  <a:lnTo>
                    <a:pt x="957" y="580"/>
                  </a:lnTo>
                  <a:cubicBezTo>
                    <a:pt x="1019" y="627"/>
                    <a:pt x="1035" y="706"/>
                    <a:pt x="988" y="768"/>
                  </a:cubicBezTo>
                  <a:lnTo>
                    <a:pt x="988" y="768"/>
                  </a:lnTo>
                  <a:cubicBezTo>
                    <a:pt x="941" y="831"/>
                    <a:pt x="862" y="847"/>
                    <a:pt x="800" y="800"/>
                  </a:cubicBezTo>
                  <a:lnTo>
                    <a:pt x="79" y="267"/>
                  </a:lnTo>
                  <a:cubicBezTo>
                    <a:pt x="16" y="220"/>
                    <a:pt x="0" y="126"/>
                    <a:pt x="47" y="79"/>
                  </a:cubicBezTo>
                  <a:lnTo>
                    <a:pt x="47" y="79"/>
                  </a:lnTo>
                  <a:cubicBezTo>
                    <a:pt x="94" y="16"/>
                    <a:pt x="173" y="0"/>
                    <a:pt x="235" y="47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5" name="Google Shape;345;p25"/>
            <p:cNvSpPr/>
            <p:nvPr/>
          </p:nvSpPr>
          <p:spPr>
            <a:xfrm rot="8388146">
              <a:off x="5148034" y="680602"/>
              <a:ext cx="318833" cy="244525"/>
            </a:xfrm>
            <a:custGeom>
              <a:avLst/>
              <a:gdLst/>
              <a:ahLst/>
              <a:cxnLst/>
              <a:rect l="l" t="t" r="r" b="b"/>
              <a:pathLst>
                <a:path w="6052" h="4641" extrusionOk="0">
                  <a:moveTo>
                    <a:pt x="283" y="1"/>
                  </a:moveTo>
                  <a:lnTo>
                    <a:pt x="6051" y="4264"/>
                  </a:lnTo>
                  <a:lnTo>
                    <a:pt x="5769" y="4640"/>
                  </a:lnTo>
                  <a:lnTo>
                    <a:pt x="1" y="377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6" name="Google Shape;346;p25"/>
            <p:cNvSpPr/>
            <p:nvPr/>
          </p:nvSpPr>
          <p:spPr>
            <a:xfrm rot="8388146">
              <a:off x="5145088" y="632336"/>
              <a:ext cx="318781" cy="244473"/>
            </a:xfrm>
            <a:custGeom>
              <a:avLst/>
              <a:gdLst/>
              <a:ahLst/>
              <a:cxnLst/>
              <a:rect l="l" t="t" r="r" b="b"/>
              <a:pathLst>
                <a:path w="6051" h="4640" extrusionOk="0">
                  <a:moveTo>
                    <a:pt x="282" y="0"/>
                  </a:moveTo>
                  <a:lnTo>
                    <a:pt x="6050" y="4264"/>
                  </a:lnTo>
                  <a:lnTo>
                    <a:pt x="5768" y="4640"/>
                  </a:lnTo>
                  <a:lnTo>
                    <a:pt x="0" y="376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7" name="Google Shape;347;p25"/>
            <p:cNvSpPr/>
            <p:nvPr/>
          </p:nvSpPr>
          <p:spPr>
            <a:xfrm rot="8388146">
              <a:off x="5141865" y="584099"/>
              <a:ext cx="318781" cy="243682"/>
            </a:xfrm>
            <a:custGeom>
              <a:avLst/>
              <a:gdLst/>
              <a:ahLst/>
              <a:cxnLst/>
              <a:rect l="l" t="t" r="r" b="b"/>
              <a:pathLst>
                <a:path w="6051" h="4625" extrusionOk="0">
                  <a:moveTo>
                    <a:pt x="283" y="1"/>
                  </a:moveTo>
                  <a:lnTo>
                    <a:pt x="6051" y="4264"/>
                  </a:lnTo>
                  <a:lnTo>
                    <a:pt x="5769" y="4625"/>
                  </a:lnTo>
                  <a:lnTo>
                    <a:pt x="1" y="36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8" name="Google Shape;348;p25"/>
            <p:cNvSpPr/>
            <p:nvPr/>
          </p:nvSpPr>
          <p:spPr>
            <a:xfrm rot="288108">
              <a:off x="5988257" y="1640809"/>
              <a:ext cx="884432" cy="794570"/>
            </a:xfrm>
            <a:custGeom>
              <a:avLst/>
              <a:gdLst/>
              <a:ahLst/>
              <a:cxnLst/>
              <a:rect l="l" t="t" r="r" b="b"/>
              <a:pathLst>
                <a:path w="16788" h="15080" extrusionOk="0">
                  <a:moveTo>
                    <a:pt x="4562" y="14985"/>
                  </a:moveTo>
                  <a:lnTo>
                    <a:pt x="4562" y="14985"/>
                  </a:lnTo>
                  <a:lnTo>
                    <a:pt x="4515" y="14970"/>
                  </a:lnTo>
                  <a:lnTo>
                    <a:pt x="4562" y="14985"/>
                  </a:lnTo>
                  <a:lnTo>
                    <a:pt x="4562" y="14985"/>
                  </a:lnTo>
                  <a:close/>
                  <a:moveTo>
                    <a:pt x="16615" y="6129"/>
                  </a:moveTo>
                  <a:cubicBezTo>
                    <a:pt x="16615" y="6145"/>
                    <a:pt x="16631" y="6145"/>
                    <a:pt x="16631" y="6161"/>
                  </a:cubicBezTo>
                  <a:lnTo>
                    <a:pt x="16646" y="6176"/>
                  </a:lnTo>
                  <a:cubicBezTo>
                    <a:pt x="16678" y="6239"/>
                    <a:pt x="16709" y="6317"/>
                    <a:pt x="16740" y="6412"/>
                  </a:cubicBezTo>
                  <a:lnTo>
                    <a:pt x="16740" y="6412"/>
                  </a:lnTo>
                  <a:lnTo>
                    <a:pt x="16740" y="6412"/>
                  </a:lnTo>
                  <a:lnTo>
                    <a:pt x="16740" y="6427"/>
                  </a:lnTo>
                  <a:lnTo>
                    <a:pt x="16740" y="6427"/>
                  </a:lnTo>
                  <a:lnTo>
                    <a:pt x="16740" y="6443"/>
                  </a:lnTo>
                  <a:lnTo>
                    <a:pt x="16740" y="6443"/>
                  </a:lnTo>
                  <a:lnTo>
                    <a:pt x="16740" y="6443"/>
                  </a:lnTo>
                  <a:lnTo>
                    <a:pt x="16740" y="6459"/>
                  </a:lnTo>
                  <a:lnTo>
                    <a:pt x="16756" y="6459"/>
                  </a:lnTo>
                  <a:lnTo>
                    <a:pt x="16756" y="6474"/>
                  </a:lnTo>
                  <a:lnTo>
                    <a:pt x="16756" y="6474"/>
                  </a:lnTo>
                  <a:lnTo>
                    <a:pt x="16756" y="6490"/>
                  </a:lnTo>
                  <a:lnTo>
                    <a:pt x="16756" y="6490"/>
                  </a:lnTo>
                  <a:lnTo>
                    <a:pt x="16756" y="6490"/>
                  </a:lnTo>
                  <a:cubicBezTo>
                    <a:pt x="16787" y="6631"/>
                    <a:pt x="16787" y="6756"/>
                    <a:pt x="16772" y="6882"/>
                  </a:cubicBezTo>
                  <a:lnTo>
                    <a:pt x="16772" y="6882"/>
                  </a:lnTo>
                  <a:lnTo>
                    <a:pt x="16772" y="6882"/>
                  </a:lnTo>
                  <a:lnTo>
                    <a:pt x="16756" y="6882"/>
                  </a:lnTo>
                  <a:lnTo>
                    <a:pt x="16756" y="6897"/>
                  </a:lnTo>
                  <a:lnTo>
                    <a:pt x="16756" y="6897"/>
                  </a:lnTo>
                  <a:lnTo>
                    <a:pt x="16756" y="6913"/>
                  </a:lnTo>
                  <a:lnTo>
                    <a:pt x="16756" y="6913"/>
                  </a:lnTo>
                  <a:lnTo>
                    <a:pt x="16756" y="6929"/>
                  </a:lnTo>
                  <a:lnTo>
                    <a:pt x="16756" y="6944"/>
                  </a:lnTo>
                  <a:lnTo>
                    <a:pt x="16756" y="6944"/>
                  </a:lnTo>
                  <a:lnTo>
                    <a:pt x="16756" y="6944"/>
                  </a:lnTo>
                  <a:lnTo>
                    <a:pt x="16756" y="6960"/>
                  </a:lnTo>
                  <a:lnTo>
                    <a:pt x="16740" y="6976"/>
                  </a:lnTo>
                  <a:lnTo>
                    <a:pt x="16740" y="6976"/>
                  </a:lnTo>
                  <a:cubicBezTo>
                    <a:pt x="16693" y="7211"/>
                    <a:pt x="16552" y="7430"/>
                    <a:pt x="16364" y="7587"/>
                  </a:cubicBezTo>
                  <a:lnTo>
                    <a:pt x="16349" y="7603"/>
                  </a:lnTo>
                  <a:lnTo>
                    <a:pt x="16349" y="7603"/>
                  </a:lnTo>
                  <a:lnTo>
                    <a:pt x="16333" y="7618"/>
                  </a:lnTo>
                  <a:lnTo>
                    <a:pt x="16317" y="7618"/>
                  </a:lnTo>
                  <a:lnTo>
                    <a:pt x="16317" y="7618"/>
                  </a:lnTo>
                  <a:lnTo>
                    <a:pt x="16317" y="7634"/>
                  </a:lnTo>
                  <a:lnTo>
                    <a:pt x="16302" y="7634"/>
                  </a:lnTo>
                  <a:lnTo>
                    <a:pt x="16302" y="7634"/>
                  </a:lnTo>
                  <a:lnTo>
                    <a:pt x="16302" y="7634"/>
                  </a:lnTo>
                  <a:lnTo>
                    <a:pt x="16286" y="7650"/>
                  </a:lnTo>
                  <a:lnTo>
                    <a:pt x="16270" y="7650"/>
                  </a:lnTo>
                  <a:lnTo>
                    <a:pt x="5549" y="14844"/>
                  </a:lnTo>
                  <a:cubicBezTo>
                    <a:pt x="5283" y="15032"/>
                    <a:pt x="4953" y="15079"/>
                    <a:pt x="4656" y="15001"/>
                  </a:cubicBezTo>
                  <a:lnTo>
                    <a:pt x="4640" y="15001"/>
                  </a:lnTo>
                  <a:lnTo>
                    <a:pt x="4624" y="15001"/>
                  </a:lnTo>
                  <a:lnTo>
                    <a:pt x="4609" y="15001"/>
                  </a:lnTo>
                  <a:lnTo>
                    <a:pt x="4609" y="15001"/>
                  </a:lnTo>
                  <a:lnTo>
                    <a:pt x="4593" y="15001"/>
                  </a:lnTo>
                  <a:lnTo>
                    <a:pt x="4593" y="14985"/>
                  </a:lnTo>
                  <a:lnTo>
                    <a:pt x="4593" y="14985"/>
                  </a:lnTo>
                  <a:lnTo>
                    <a:pt x="4577" y="14985"/>
                  </a:lnTo>
                  <a:lnTo>
                    <a:pt x="4562" y="14985"/>
                  </a:lnTo>
                  <a:cubicBezTo>
                    <a:pt x="4546" y="14970"/>
                    <a:pt x="4530" y="14970"/>
                    <a:pt x="4515" y="14970"/>
                  </a:cubicBezTo>
                  <a:lnTo>
                    <a:pt x="4467" y="14954"/>
                  </a:lnTo>
                  <a:lnTo>
                    <a:pt x="4467" y="14938"/>
                  </a:lnTo>
                  <a:lnTo>
                    <a:pt x="4452" y="14938"/>
                  </a:lnTo>
                  <a:lnTo>
                    <a:pt x="4436" y="14938"/>
                  </a:lnTo>
                  <a:lnTo>
                    <a:pt x="4436" y="14938"/>
                  </a:lnTo>
                  <a:lnTo>
                    <a:pt x="4420" y="14923"/>
                  </a:lnTo>
                  <a:lnTo>
                    <a:pt x="4420" y="14923"/>
                  </a:lnTo>
                  <a:lnTo>
                    <a:pt x="4405" y="14923"/>
                  </a:lnTo>
                  <a:lnTo>
                    <a:pt x="4405" y="14923"/>
                  </a:lnTo>
                  <a:lnTo>
                    <a:pt x="4389" y="14907"/>
                  </a:lnTo>
                  <a:lnTo>
                    <a:pt x="4389" y="14907"/>
                  </a:lnTo>
                  <a:lnTo>
                    <a:pt x="4373" y="14907"/>
                  </a:lnTo>
                  <a:lnTo>
                    <a:pt x="4373" y="14891"/>
                  </a:lnTo>
                  <a:lnTo>
                    <a:pt x="4358" y="14891"/>
                  </a:lnTo>
                  <a:lnTo>
                    <a:pt x="4358" y="14891"/>
                  </a:lnTo>
                  <a:lnTo>
                    <a:pt x="4326" y="14876"/>
                  </a:lnTo>
                  <a:lnTo>
                    <a:pt x="4311" y="14860"/>
                  </a:lnTo>
                  <a:lnTo>
                    <a:pt x="4311" y="14860"/>
                  </a:lnTo>
                  <a:lnTo>
                    <a:pt x="4311" y="14860"/>
                  </a:lnTo>
                  <a:lnTo>
                    <a:pt x="4279" y="14844"/>
                  </a:lnTo>
                  <a:lnTo>
                    <a:pt x="4264" y="14829"/>
                  </a:lnTo>
                  <a:cubicBezTo>
                    <a:pt x="4248" y="14829"/>
                    <a:pt x="4232" y="14813"/>
                    <a:pt x="4217" y="14797"/>
                  </a:cubicBezTo>
                  <a:lnTo>
                    <a:pt x="4217" y="14797"/>
                  </a:lnTo>
                  <a:cubicBezTo>
                    <a:pt x="4138" y="14735"/>
                    <a:pt x="4076" y="14672"/>
                    <a:pt x="4013" y="14578"/>
                  </a:cubicBezTo>
                  <a:lnTo>
                    <a:pt x="4013" y="14578"/>
                  </a:lnTo>
                  <a:cubicBezTo>
                    <a:pt x="3997" y="14562"/>
                    <a:pt x="3982" y="14546"/>
                    <a:pt x="3966" y="14531"/>
                  </a:cubicBezTo>
                  <a:lnTo>
                    <a:pt x="329" y="9108"/>
                  </a:lnTo>
                  <a:lnTo>
                    <a:pt x="329" y="9108"/>
                  </a:lnTo>
                  <a:lnTo>
                    <a:pt x="329" y="9092"/>
                  </a:lnTo>
                  <a:lnTo>
                    <a:pt x="329" y="9092"/>
                  </a:lnTo>
                  <a:lnTo>
                    <a:pt x="314" y="9092"/>
                  </a:lnTo>
                  <a:lnTo>
                    <a:pt x="314" y="9076"/>
                  </a:lnTo>
                  <a:lnTo>
                    <a:pt x="314" y="9076"/>
                  </a:lnTo>
                  <a:lnTo>
                    <a:pt x="314" y="9076"/>
                  </a:lnTo>
                  <a:lnTo>
                    <a:pt x="314" y="9060"/>
                  </a:lnTo>
                  <a:lnTo>
                    <a:pt x="298" y="9060"/>
                  </a:lnTo>
                  <a:lnTo>
                    <a:pt x="298" y="9045"/>
                  </a:lnTo>
                  <a:lnTo>
                    <a:pt x="298" y="9045"/>
                  </a:lnTo>
                  <a:cubicBezTo>
                    <a:pt x="0" y="8528"/>
                    <a:pt x="141" y="7869"/>
                    <a:pt x="643" y="7540"/>
                  </a:cubicBezTo>
                  <a:lnTo>
                    <a:pt x="11380" y="346"/>
                  </a:lnTo>
                  <a:cubicBezTo>
                    <a:pt x="11897" y="1"/>
                    <a:pt x="12602" y="142"/>
                    <a:pt x="12947" y="659"/>
                  </a:cubicBezTo>
                  <a:lnTo>
                    <a:pt x="16208" y="5518"/>
                  </a:lnTo>
                  <a:lnTo>
                    <a:pt x="16208" y="5518"/>
                  </a:lnTo>
                  <a:lnTo>
                    <a:pt x="16584" y="6082"/>
                  </a:lnTo>
                  <a:lnTo>
                    <a:pt x="16599" y="6098"/>
                  </a:lnTo>
                  <a:lnTo>
                    <a:pt x="16599" y="6098"/>
                  </a:lnTo>
                  <a:lnTo>
                    <a:pt x="16599" y="6098"/>
                  </a:lnTo>
                  <a:lnTo>
                    <a:pt x="16599" y="6098"/>
                  </a:lnTo>
                  <a:lnTo>
                    <a:pt x="16599" y="6114"/>
                  </a:lnTo>
                  <a:lnTo>
                    <a:pt x="16615" y="6114"/>
                  </a:lnTo>
                  <a:lnTo>
                    <a:pt x="16615" y="6114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9" name="Google Shape;349;p25"/>
            <p:cNvSpPr/>
            <p:nvPr/>
          </p:nvSpPr>
          <p:spPr>
            <a:xfrm rot="288108">
              <a:off x="6094485" y="2148470"/>
              <a:ext cx="80130" cy="117341"/>
            </a:xfrm>
            <a:custGeom>
              <a:avLst/>
              <a:gdLst/>
              <a:ahLst/>
              <a:cxnLst/>
              <a:rect l="l" t="t" r="r" b="b"/>
              <a:pathLst>
                <a:path w="1521" h="2227" extrusionOk="0">
                  <a:moveTo>
                    <a:pt x="16" y="1"/>
                  </a:moveTo>
                  <a:lnTo>
                    <a:pt x="126" y="32"/>
                  </a:lnTo>
                  <a:lnTo>
                    <a:pt x="1521" y="2117"/>
                  </a:lnTo>
                  <a:lnTo>
                    <a:pt x="1505" y="2227"/>
                  </a:lnTo>
                  <a:lnTo>
                    <a:pt x="1395" y="2211"/>
                  </a:lnTo>
                  <a:lnTo>
                    <a:pt x="0" y="111"/>
                  </a:lnTo>
                  <a:close/>
                </a:path>
              </a:pathLst>
            </a:custGeom>
            <a:solidFill>
              <a:srgbClr val="2C434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0" name="Google Shape;350;p25"/>
            <p:cNvSpPr/>
            <p:nvPr/>
          </p:nvSpPr>
          <p:spPr>
            <a:xfrm rot="288108">
              <a:off x="6075952" y="2109527"/>
              <a:ext cx="22337" cy="22341"/>
            </a:xfrm>
            <a:custGeom>
              <a:avLst/>
              <a:gdLst/>
              <a:ahLst/>
              <a:cxnLst/>
              <a:rect l="l" t="t" r="r" b="b"/>
              <a:pathLst>
                <a:path w="424" h="424" extrusionOk="0">
                  <a:moveTo>
                    <a:pt x="110" y="48"/>
                  </a:moveTo>
                  <a:cubicBezTo>
                    <a:pt x="189" y="1"/>
                    <a:pt x="298" y="16"/>
                    <a:pt x="361" y="110"/>
                  </a:cubicBezTo>
                  <a:cubicBezTo>
                    <a:pt x="424" y="189"/>
                    <a:pt x="392" y="298"/>
                    <a:pt x="314" y="361"/>
                  </a:cubicBezTo>
                  <a:cubicBezTo>
                    <a:pt x="220" y="424"/>
                    <a:pt x="110" y="393"/>
                    <a:pt x="48" y="314"/>
                  </a:cubicBezTo>
                  <a:cubicBezTo>
                    <a:pt x="1" y="220"/>
                    <a:pt x="16" y="110"/>
                    <a:pt x="110" y="48"/>
                  </a:cubicBezTo>
                  <a:close/>
                </a:path>
              </a:pathLst>
            </a:custGeom>
            <a:solidFill>
              <a:srgbClr val="2C434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1" name="Google Shape;351;p25"/>
            <p:cNvSpPr/>
            <p:nvPr/>
          </p:nvSpPr>
          <p:spPr>
            <a:xfrm rot="288108">
              <a:off x="6069780" y="1704674"/>
              <a:ext cx="727544" cy="673171"/>
            </a:xfrm>
            <a:custGeom>
              <a:avLst/>
              <a:gdLst/>
              <a:ahLst/>
              <a:cxnLst/>
              <a:rect l="l" t="t" r="r" b="b"/>
              <a:pathLst>
                <a:path w="13810" h="12776" extrusionOk="0">
                  <a:moveTo>
                    <a:pt x="13809" y="6396"/>
                  </a:moveTo>
                  <a:lnTo>
                    <a:pt x="4295" y="12775"/>
                  </a:lnTo>
                  <a:lnTo>
                    <a:pt x="0" y="6380"/>
                  </a:lnTo>
                  <a:lnTo>
                    <a:pt x="9514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2" name="Google Shape;352;p25"/>
            <p:cNvSpPr/>
            <p:nvPr/>
          </p:nvSpPr>
          <p:spPr>
            <a:xfrm rot="288108">
              <a:off x="6094449" y="2148468"/>
              <a:ext cx="80130" cy="118184"/>
            </a:xfrm>
            <a:custGeom>
              <a:avLst/>
              <a:gdLst/>
              <a:ahLst/>
              <a:cxnLst/>
              <a:rect l="l" t="t" r="r" b="b"/>
              <a:pathLst>
                <a:path w="1521" h="2243" extrusionOk="0">
                  <a:moveTo>
                    <a:pt x="79" y="1"/>
                  </a:moveTo>
                  <a:lnTo>
                    <a:pt x="126" y="32"/>
                  </a:lnTo>
                  <a:lnTo>
                    <a:pt x="1521" y="2117"/>
                  </a:lnTo>
                  <a:lnTo>
                    <a:pt x="1505" y="2227"/>
                  </a:lnTo>
                  <a:lnTo>
                    <a:pt x="1442" y="2242"/>
                  </a:lnTo>
                  <a:lnTo>
                    <a:pt x="1395" y="2211"/>
                  </a:lnTo>
                  <a:lnTo>
                    <a:pt x="0" y="111"/>
                  </a:lnTo>
                  <a:lnTo>
                    <a:pt x="16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3" name="Google Shape;353;p25"/>
            <p:cNvSpPr/>
            <p:nvPr/>
          </p:nvSpPr>
          <p:spPr>
            <a:xfrm rot="288108">
              <a:off x="6075985" y="2110371"/>
              <a:ext cx="22337" cy="19864"/>
            </a:xfrm>
            <a:custGeom>
              <a:avLst/>
              <a:gdLst/>
              <a:ahLst/>
              <a:cxnLst/>
              <a:rect l="l" t="t" r="r" b="b"/>
              <a:pathLst>
                <a:path w="424" h="377" extrusionOk="0">
                  <a:moveTo>
                    <a:pt x="267" y="16"/>
                  </a:moveTo>
                  <a:lnTo>
                    <a:pt x="361" y="94"/>
                  </a:lnTo>
                  <a:cubicBezTo>
                    <a:pt x="424" y="173"/>
                    <a:pt x="392" y="282"/>
                    <a:pt x="314" y="345"/>
                  </a:cubicBezTo>
                  <a:cubicBezTo>
                    <a:pt x="267" y="377"/>
                    <a:pt x="204" y="377"/>
                    <a:pt x="142" y="361"/>
                  </a:cubicBezTo>
                  <a:lnTo>
                    <a:pt x="48" y="298"/>
                  </a:lnTo>
                  <a:cubicBezTo>
                    <a:pt x="1" y="204"/>
                    <a:pt x="16" y="94"/>
                    <a:pt x="110" y="32"/>
                  </a:cubicBezTo>
                  <a:cubicBezTo>
                    <a:pt x="157" y="0"/>
                    <a:pt x="220" y="0"/>
                    <a:pt x="267" y="1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grpSp>
          <p:nvGrpSpPr>
            <p:cNvPr id="354" name="Google Shape;354;p25"/>
            <p:cNvGrpSpPr/>
            <p:nvPr/>
          </p:nvGrpSpPr>
          <p:grpSpPr>
            <a:xfrm rot="10800000">
              <a:off x="5631457" y="1841095"/>
              <a:ext cx="1944092" cy="1919029"/>
              <a:chOff x="2931771" y="1980837"/>
              <a:chExt cx="871908" cy="860667"/>
            </a:xfrm>
          </p:grpSpPr>
          <p:sp>
            <p:nvSpPr>
              <p:cNvPr id="355" name="Google Shape;355;p25"/>
              <p:cNvSpPr/>
              <p:nvPr/>
            </p:nvSpPr>
            <p:spPr>
              <a:xfrm rot="6588234">
                <a:off x="3048395" y="2049947"/>
                <a:ext cx="634419" cy="693770"/>
              </a:xfrm>
              <a:custGeom>
                <a:avLst/>
                <a:gdLst/>
                <a:ahLst/>
                <a:cxnLst/>
                <a:rect l="l" t="t" r="r" b="b"/>
                <a:pathLst>
                  <a:path w="26851" h="29359" extrusionOk="0">
                    <a:moveTo>
                      <a:pt x="15549" y="1"/>
                    </a:moveTo>
                    <a:lnTo>
                      <a:pt x="0" y="8371"/>
                    </a:lnTo>
                    <a:lnTo>
                      <a:pt x="11317" y="29359"/>
                    </a:lnTo>
                    <a:lnTo>
                      <a:pt x="26850" y="20989"/>
                    </a:lnTo>
                    <a:lnTo>
                      <a:pt x="15549" y="1"/>
                    </a:ln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56" name="Google Shape;356;p25"/>
              <p:cNvSpPr/>
              <p:nvPr/>
            </p:nvSpPr>
            <p:spPr>
              <a:xfrm rot="6588234">
                <a:off x="3052636" y="2078624"/>
                <a:ext cx="634419" cy="693770"/>
              </a:xfrm>
              <a:custGeom>
                <a:avLst/>
                <a:gdLst/>
                <a:ahLst/>
                <a:cxnLst/>
                <a:rect l="l" t="t" r="r" b="b"/>
                <a:pathLst>
                  <a:path w="26851" h="29359" extrusionOk="0">
                    <a:moveTo>
                      <a:pt x="15534" y="1"/>
                    </a:moveTo>
                    <a:lnTo>
                      <a:pt x="1" y="8371"/>
                    </a:lnTo>
                    <a:lnTo>
                      <a:pt x="11302" y="29359"/>
                    </a:lnTo>
                    <a:lnTo>
                      <a:pt x="26851" y="20989"/>
                    </a:lnTo>
                    <a:lnTo>
                      <a:pt x="15534" y="1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57" name="Google Shape;357;p25"/>
              <p:cNvSpPr/>
              <p:nvPr/>
            </p:nvSpPr>
            <p:spPr>
              <a:xfrm rot="6588234">
                <a:off x="3091510" y="2117539"/>
                <a:ext cx="556661" cy="615978"/>
              </a:xfrm>
              <a:custGeom>
                <a:avLst/>
                <a:gdLst/>
                <a:ahLst/>
                <a:cxnLst/>
                <a:rect l="l" t="t" r="r" b="b"/>
                <a:pathLst>
                  <a:path w="23560" h="26067" fill="none" extrusionOk="0">
                    <a:moveTo>
                      <a:pt x="10158" y="26067"/>
                    </a:moveTo>
                    <a:lnTo>
                      <a:pt x="1" y="7211"/>
                    </a:lnTo>
                    <a:lnTo>
                      <a:pt x="13402" y="1"/>
                    </a:lnTo>
                    <a:lnTo>
                      <a:pt x="23559" y="18841"/>
                    </a:lnTo>
                    <a:close/>
                  </a:path>
                </a:pathLst>
              </a:custGeom>
              <a:solidFill>
                <a:schemeClr val="lt1"/>
              </a:solidFill>
              <a:ln w="1575" cap="flat" cmpd="sng">
                <a:solidFill>
                  <a:srgbClr val="FFFFFF"/>
                </a:solidFill>
                <a:prstDash val="solid"/>
                <a:miter lim="1567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</p:grp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simple-light-2">
    <p:bg>
      <p:bgPr>
        <a:solidFill>
          <a:schemeClr val="dk2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715100" y="445025"/>
            <a:ext cx="77139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Font typeface="Antonio"/>
              <a:buNone/>
              <a:defRPr sz="3000" b="1">
                <a:solidFill>
                  <a:schemeClr val="lt1"/>
                </a:solidFill>
                <a:latin typeface="Antonio"/>
                <a:ea typeface="Antonio"/>
                <a:cs typeface="Antonio"/>
                <a:sym typeface="Antonio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500"/>
              <a:buFont typeface="Antonio"/>
              <a:buNone/>
              <a:defRPr sz="3500" b="1">
                <a:solidFill>
                  <a:schemeClr val="lt1"/>
                </a:solidFill>
                <a:latin typeface="Antonio"/>
                <a:ea typeface="Antonio"/>
                <a:cs typeface="Antonio"/>
                <a:sym typeface="Antonio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500"/>
              <a:buFont typeface="Antonio"/>
              <a:buNone/>
              <a:defRPr sz="3500" b="1">
                <a:solidFill>
                  <a:schemeClr val="lt1"/>
                </a:solidFill>
                <a:latin typeface="Antonio"/>
                <a:ea typeface="Antonio"/>
                <a:cs typeface="Antonio"/>
                <a:sym typeface="Antonio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500"/>
              <a:buFont typeface="Antonio"/>
              <a:buNone/>
              <a:defRPr sz="3500" b="1">
                <a:solidFill>
                  <a:schemeClr val="lt1"/>
                </a:solidFill>
                <a:latin typeface="Antonio"/>
                <a:ea typeface="Antonio"/>
                <a:cs typeface="Antonio"/>
                <a:sym typeface="Antonio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500"/>
              <a:buFont typeface="Antonio"/>
              <a:buNone/>
              <a:defRPr sz="3500" b="1">
                <a:solidFill>
                  <a:schemeClr val="lt1"/>
                </a:solidFill>
                <a:latin typeface="Antonio"/>
                <a:ea typeface="Antonio"/>
                <a:cs typeface="Antonio"/>
                <a:sym typeface="Antonio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500"/>
              <a:buFont typeface="Antonio"/>
              <a:buNone/>
              <a:defRPr sz="3500" b="1">
                <a:solidFill>
                  <a:schemeClr val="lt1"/>
                </a:solidFill>
                <a:latin typeface="Antonio"/>
                <a:ea typeface="Antonio"/>
                <a:cs typeface="Antonio"/>
                <a:sym typeface="Antonio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500"/>
              <a:buFont typeface="Antonio"/>
              <a:buNone/>
              <a:defRPr sz="3500" b="1">
                <a:solidFill>
                  <a:schemeClr val="lt1"/>
                </a:solidFill>
                <a:latin typeface="Antonio"/>
                <a:ea typeface="Antonio"/>
                <a:cs typeface="Antonio"/>
                <a:sym typeface="Antonio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500"/>
              <a:buFont typeface="Antonio"/>
              <a:buNone/>
              <a:defRPr sz="3500" b="1">
                <a:solidFill>
                  <a:schemeClr val="lt1"/>
                </a:solidFill>
                <a:latin typeface="Antonio"/>
                <a:ea typeface="Antonio"/>
                <a:cs typeface="Antonio"/>
                <a:sym typeface="Antonio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500"/>
              <a:buFont typeface="Antonio"/>
              <a:buNone/>
              <a:defRPr sz="3500" b="1">
                <a:solidFill>
                  <a:schemeClr val="lt1"/>
                </a:solidFill>
                <a:latin typeface="Antonio"/>
                <a:ea typeface="Antonio"/>
                <a:cs typeface="Antonio"/>
                <a:sym typeface="Antonio"/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715100" y="1152475"/>
            <a:ext cx="7713900" cy="3416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75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●"/>
              <a:defRPr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1pPr>
            <a:lvl2pPr marL="914400" lvl="1" indent="-3175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○"/>
              <a:defRPr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2pPr>
            <a:lvl3pPr marL="1371600" lvl="2" indent="-3175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■"/>
              <a:defRPr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3pPr>
            <a:lvl4pPr marL="1828800" lvl="3" indent="-3175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●"/>
              <a:defRPr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4pPr>
            <a:lvl5pPr marL="2286000" lvl="4" indent="-3175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○"/>
              <a:defRPr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5pPr>
            <a:lvl6pPr marL="2743200" lvl="5" indent="-3175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■"/>
              <a:defRPr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6pPr>
            <a:lvl7pPr marL="3200400" lvl="6" indent="-3175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●"/>
              <a:defRPr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7pPr>
            <a:lvl8pPr marL="3657600" lvl="7" indent="-3175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○"/>
              <a:defRPr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8pPr>
            <a:lvl9pPr marL="4114800" lvl="8" indent="-3175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■"/>
              <a:defRPr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2" r:id="rId3"/>
    <p:sldLayoutId id="2147483653" r:id="rId4"/>
    <p:sldLayoutId id="2147483654" r:id="rId5"/>
    <p:sldLayoutId id="2147483658" r:id="rId6"/>
    <p:sldLayoutId id="2147483659" r:id="rId7"/>
    <p:sldLayoutId id="2147483663" r:id="rId8"/>
    <p:sldLayoutId id="2147483666" r:id="rId9"/>
    <p:sldLayoutId id="2147483667" r:id="rId10"/>
    <p:sldLayoutId id="2147483668" r:id="rId11"/>
    <p:sldLayoutId id="2147483670" r:id="rId12"/>
    <p:sldLayoutId id="2147483671" r:id="rId13"/>
  </p:sldLayoutIdLst>
  <p:hf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  <p:extLst>
    <p:ext uri="{27BBF7A9-308A-43DC-89C8-2F10F3537804}">
      <p15:sldGuideLst xmlns:p15="http://schemas.microsoft.com/office/powerpoint/2012/main">
        <p15:guide id="1" pos="450">
          <p15:clr>
            <a:srgbClr val="EA4335"/>
          </p15:clr>
        </p15:guide>
        <p15:guide id="2" orient="horz" pos="337">
          <p15:clr>
            <a:srgbClr val="EA4335"/>
          </p15:clr>
        </p15:guide>
        <p15:guide id="3" pos="5310">
          <p15:clr>
            <a:srgbClr val="EA4335"/>
          </p15:clr>
        </p15:guide>
        <p15:guide id="4" orient="horz" pos="2903">
          <p15:clr>
            <a:srgbClr val="EA4335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0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9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8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0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0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9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9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1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news.airbnb.com/ms/a-message-from-co-founder-and-ceo-brian-chesky/" TargetMode="External"/><Relationship Id="rId7" Type="http://schemas.openxmlformats.org/officeDocument/2006/relationships/hyperlink" Target="https://www.forbes.com/sites/china/2011/02/17/why-home-depot-struggles-and-ikea-thrives-in-china/" TargetMode="External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4.xml"/><Relationship Id="rId6" Type="http://schemas.openxmlformats.org/officeDocument/2006/relationships/hyperlink" Target="https://fortune.com/2023/10/09/airbnb-brian-chesky-covid-pandemic-layoffs-helping-staff/" TargetMode="External"/><Relationship Id="rId5" Type="http://schemas.openxmlformats.org/officeDocument/2006/relationships/hyperlink" Target="https://www.ceotodaymagazine.com/2025/07/ubers-leadership-crisis-transforming-from-toxic-culture-to-ethical-governance" TargetMode="External"/><Relationship Id="rId4" Type="http://schemas.openxmlformats.org/officeDocument/2006/relationships/hyperlink" Target="https://press.aboutamazon.com/in/2021/12/amazon-in-crosses-10-lakh-sellers-milestone-over-1-lakh-local-offline-stores-now-selling-on-local-shops-on-amazon-program" TargetMode="Externa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" name="Google Shape;368;p29"/>
          <p:cNvSpPr/>
          <p:nvPr/>
        </p:nvSpPr>
        <p:spPr>
          <a:xfrm rot="-6603543">
            <a:off x="333865" y="785065"/>
            <a:ext cx="1024207" cy="903058"/>
          </a:xfrm>
          <a:custGeom>
            <a:avLst/>
            <a:gdLst/>
            <a:ahLst/>
            <a:cxnLst/>
            <a:rect l="l" t="t" r="r" b="b"/>
            <a:pathLst>
              <a:path w="23983" h="21145" extrusionOk="0">
                <a:moveTo>
                  <a:pt x="12540" y="659"/>
                </a:moveTo>
                <a:cubicBezTo>
                  <a:pt x="11506" y="659"/>
                  <a:pt x="9233" y="0"/>
                  <a:pt x="7932" y="659"/>
                </a:cubicBezTo>
                <a:cubicBezTo>
                  <a:pt x="6631" y="1317"/>
                  <a:pt x="1" y="6474"/>
                  <a:pt x="831" y="8888"/>
                </a:cubicBezTo>
                <a:cubicBezTo>
                  <a:pt x="1662" y="11301"/>
                  <a:pt x="16020" y="21145"/>
                  <a:pt x="17650" y="20769"/>
                </a:cubicBezTo>
                <a:cubicBezTo>
                  <a:pt x="19280" y="20408"/>
                  <a:pt x="23982" y="14374"/>
                  <a:pt x="23951" y="12806"/>
                </a:cubicBezTo>
                <a:cubicBezTo>
                  <a:pt x="23935" y="11239"/>
                  <a:pt x="21051" y="6458"/>
                  <a:pt x="19938" y="5580"/>
                </a:cubicBezTo>
                <a:cubicBezTo>
                  <a:pt x="18826" y="4703"/>
                  <a:pt x="12540" y="659"/>
                  <a:pt x="12540" y="659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69" name="Google Shape;369;p29"/>
          <p:cNvSpPr/>
          <p:nvPr/>
        </p:nvSpPr>
        <p:spPr>
          <a:xfrm rot="-6603631">
            <a:off x="7562218" y="2470226"/>
            <a:ext cx="1429152" cy="1395753"/>
          </a:xfrm>
          <a:custGeom>
            <a:avLst/>
            <a:gdLst/>
            <a:ahLst/>
            <a:cxnLst/>
            <a:rect l="l" t="t" r="r" b="b"/>
            <a:pathLst>
              <a:path w="33466" h="32682" extrusionOk="0">
                <a:moveTo>
                  <a:pt x="8747" y="5283"/>
                </a:moveTo>
                <a:cubicBezTo>
                  <a:pt x="14139" y="1"/>
                  <a:pt x="33465" y="12274"/>
                  <a:pt x="30189" y="20628"/>
                </a:cubicBezTo>
                <a:cubicBezTo>
                  <a:pt x="26929" y="28983"/>
                  <a:pt x="21443" y="32682"/>
                  <a:pt x="21443" y="32682"/>
                </a:cubicBezTo>
                <a:lnTo>
                  <a:pt x="1" y="17321"/>
                </a:lnTo>
                <a:cubicBezTo>
                  <a:pt x="1" y="17321"/>
                  <a:pt x="5816" y="6318"/>
                  <a:pt x="8747" y="5283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70" name="Google Shape;370;p29"/>
          <p:cNvSpPr/>
          <p:nvPr/>
        </p:nvSpPr>
        <p:spPr>
          <a:xfrm rot="-6603543">
            <a:off x="7303602" y="2390090"/>
            <a:ext cx="1324768" cy="1194283"/>
          </a:xfrm>
          <a:custGeom>
            <a:avLst/>
            <a:gdLst/>
            <a:ahLst/>
            <a:cxnLst/>
            <a:rect l="l" t="t" r="r" b="b"/>
            <a:pathLst>
              <a:path w="31021" h="27964" extrusionOk="0">
                <a:moveTo>
                  <a:pt x="1" y="14970"/>
                </a:moveTo>
                <a:cubicBezTo>
                  <a:pt x="1" y="14970"/>
                  <a:pt x="1223" y="14076"/>
                  <a:pt x="1819" y="12713"/>
                </a:cubicBezTo>
                <a:cubicBezTo>
                  <a:pt x="2399" y="11333"/>
                  <a:pt x="10973" y="1584"/>
                  <a:pt x="10267" y="785"/>
                </a:cubicBezTo>
                <a:cubicBezTo>
                  <a:pt x="9578" y="1"/>
                  <a:pt x="16945" y="4280"/>
                  <a:pt x="16412" y="5455"/>
                </a:cubicBezTo>
                <a:cubicBezTo>
                  <a:pt x="15894" y="6631"/>
                  <a:pt x="13684" y="15315"/>
                  <a:pt x="14405" y="14390"/>
                </a:cubicBezTo>
                <a:cubicBezTo>
                  <a:pt x="15126" y="13465"/>
                  <a:pt x="27885" y="10330"/>
                  <a:pt x="28403" y="11114"/>
                </a:cubicBezTo>
                <a:cubicBezTo>
                  <a:pt x="28935" y="11898"/>
                  <a:pt x="31020" y="16600"/>
                  <a:pt x="29578" y="17509"/>
                </a:cubicBezTo>
                <a:cubicBezTo>
                  <a:pt x="28152" y="18418"/>
                  <a:pt x="18355" y="27964"/>
                  <a:pt x="16788" y="26647"/>
                </a:cubicBezTo>
                <a:cubicBezTo>
                  <a:pt x="15220" y="25346"/>
                  <a:pt x="1" y="14970"/>
                  <a:pt x="1" y="14970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71" name="Google Shape;371;p29"/>
          <p:cNvSpPr/>
          <p:nvPr/>
        </p:nvSpPr>
        <p:spPr>
          <a:xfrm rot="-6603448">
            <a:off x="490368" y="-1193597"/>
            <a:ext cx="7927900" cy="7616639"/>
          </a:xfrm>
          <a:custGeom>
            <a:avLst/>
            <a:gdLst/>
            <a:ahLst/>
            <a:cxnLst/>
            <a:rect l="l" t="t" r="r" b="b"/>
            <a:pathLst>
              <a:path w="136838" h="135787" extrusionOk="0">
                <a:moveTo>
                  <a:pt x="136837" y="67886"/>
                </a:moveTo>
                <a:cubicBezTo>
                  <a:pt x="136837" y="105379"/>
                  <a:pt x="106209" y="135787"/>
                  <a:pt x="68419" y="135787"/>
                </a:cubicBezTo>
                <a:cubicBezTo>
                  <a:pt x="30628" y="135787"/>
                  <a:pt x="0" y="105379"/>
                  <a:pt x="0" y="67886"/>
                </a:cubicBezTo>
                <a:cubicBezTo>
                  <a:pt x="0" y="30393"/>
                  <a:pt x="30628" y="0"/>
                  <a:pt x="68419" y="0"/>
                </a:cubicBezTo>
                <a:cubicBezTo>
                  <a:pt x="106209" y="0"/>
                  <a:pt x="136837" y="30393"/>
                  <a:pt x="136837" y="67886"/>
                </a:cubicBezTo>
                <a:close/>
              </a:path>
            </a:pathLst>
          </a:custGeom>
          <a:solidFill>
            <a:srgbClr val="4982A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496" name="Google Shape;496;p29"/>
          <p:cNvGrpSpPr/>
          <p:nvPr/>
        </p:nvGrpSpPr>
        <p:grpSpPr>
          <a:xfrm>
            <a:off x="6083058" y="4219858"/>
            <a:ext cx="367100" cy="467175"/>
            <a:chOff x="1391955" y="-1677996"/>
            <a:chExt cx="573863" cy="730304"/>
          </a:xfrm>
        </p:grpSpPr>
        <p:sp>
          <p:nvSpPr>
            <p:cNvPr id="497" name="Google Shape;497;p29"/>
            <p:cNvSpPr/>
            <p:nvPr/>
          </p:nvSpPr>
          <p:spPr>
            <a:xfrm rot="-6603631">
              <a:off x="1395288" y="-1182886"/>
              <a:ext cx="251571" cy="174301"/>
            </a:xfrm>
            <a:custGeom>
              <a:avLst/>
              <a:gdLst/>
              <a:ahLst/>
              <a:cxnLst/>
              <a:rect l="l" t="t" r="r" b="b"/>
              <a:pathLst>
                <a:path w="3825" h="2650" extrusionOk="0">
                  <a:moveTo>
                    <a:pt x="3386" y="2649"/>
                  </a:moveTo>
                  <a:lnTo>
                    <a:pt x="3825" y="1928"/>
                  </a:lnTo>
                  <a:lnTo>
                    <a:pt x="721" y="32"/>
                  </a:lnTo>
                  <a:lnTo>
                    <a:pt x="314" y="47"/>
                  </a:lnTo>
                  <a:lnTo>
                    <a:pt x="204" y="0"/>
                  </a:lnTo>
                  <a:lnTo>
                    <a:pt x="47" y="47"/>
                  </a:lnTo>
                  <a:lnTo>
                    <a:pt x="0" y="126"/>
                  </a:lnTo>
                  <a:lnTo>
                    <a:pt x="94" y="345"/>
                  </a:lnTo>
                  <a:lnTo>
                    <a:pt x="188" y="408"/>
                  </a:lnTo>
                  <a:lnTo>
                    <a:pt x="251" y="674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8" name="Google Shape;498;p29"/>
            <p:cNvSpPr/>
            <p:nvPr/>
          </p:nvSpPr>
          <p:spPr>
            <a:xfrm rot="-6603631">
              <a:off x="1439016" y="-1569143"/>
              <a:ext cx="350555" cy="345380"/>
            </a:xfrm>
            <a:custGeom>
              <a:avLst/>
              <a:gdLst/>
              <a:ahLst/>
              <a:cxnLst/>
              <a:rect l="l" t="t" r="r" b="b"/>
              <a:pathLst>
                <a:path w="5330" h="5251" extrusionOk="0">
                  <a:moveTo>
                    <a:pt x="659" y="31"/>
                  </a:moveTo>
                  <a:lnTo>
                    <a:pt x="659" y="31"/>
                  </a:lnTo>
                  <a:cubicBezTo>
                    <a:pt x="659" y="31"/>
                    <a:pt x="972" y="78"/>
                    <a:pt x="1302" y="63"/>
                  </a:cubicBezTo>
                  <a:cubicBezTo>
                    <a:pt x="5330" y="0"/>
                    <a:pt x="1991" y="5251"/>
                    <a:pt x="330" y="1630"/>
                  </a:cubicBezTo>
                  <a:cubicBezTo>
                    <a:pt x="189" y="1332"/>
                    <a:pt x="1" y="1066"/>
                    <a:pt x="1" y="1066"/>
                  </a:cubicBezTo>
                  <a:cubicBezTo>
                    <a:pt x="220" y="721"/>
                    <a:pt x="424" y="376"/>
                    <a:pt x="659" y="31"/>
                  </a:cubicBezTo>
                  <a:close/>
                  <a:moveTo>
                    <a:pt x="2618" y="1975"/>
                  </a:moveTo>
                  <a:cubicBezTo>
                    <a:pt x="2869" y="1583"/>
                    <a:pt x="2869" y="1144"/>
                    <a:pt x="2618" y="988"/>
                  </a:cubicBezTo>
                  <a:lnTo>
                    <a:pt x="2571" y="972"/>
                  </a:lnTo>
                  <a:lnTo>
                    <a:pt x="1693" y="2383"/>
                  </a:lnTo>
                  <a:lnTo>
                    <a:pt x="1725" y="2398"/>
                  </a:lnTo>
                  <a:cubicBezTo>
                    <a:pt x="1976" y="2555"/>
                    <a:pt x="2383" y="2367"/>
                    <a:pt x="2618" y="197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9" name="Google Shape;499;p29"/>
            <p:cNvSpPr/>
            <p:nvPr/>
          </p:nvSpPr>
          <p:spPr>
            <a:xfrm rot="-6603631">
              <a:off x="1605681" y="-1613143"/>
              <a:ext cx="337204" cy="284670"/>
            </a:xfrm>
            <a:custGeom>
              <a:avLst/>
              <a:gdLst/>
              <a:ahLst/>
              <a:cxnLst/>
              <a:rect l="l" t="t" r="r" b="b"/>
              <a:pathLst>
                <a:path w="5127" h="4328" extrusionOk="0">
                  <a:moveTo>
                    <a:pt x="3590" y="4170"/>
                  </a:moveTo>
                  <a:lnTo>
                    <a:pt x="3590" y="4170"/>
                  </a:lnTo>
                  <a:cubicBezTo>
                    <a:pt x="5126" y="3935"/>
                    <a:pt x="4107" y="894"/>
                    <a:pt x="3355" y="220"/>
                  </a:cubicBezTo>
                  <a:cubicBezTo>
                    <a:pt x="3151" y="32"/>
                    <a:pt x="2712" y="1"/>
                    <a:pt x="2305" y="1"/>
                  </a:cubicBezTo>
                  <a:cubicBezTo>
                    <a:pt x="1897" y="64"/>
                    <a:pt x="1458" y="142"/>
                    <a:pt x="1270" y="361"/>
                  </a:cubicBezTo>
                  <a:cubicBezTo>
                    <a:pt x="612" y="1130"/>
                    <a:pt x="1" y="4264"/>
                    <a:pt x="1552" y="4311"/>
                  </a:cubicBezTo>
                  <a:cubicBezTo>
                    <a:pt x="2336" y="4327"/>
                    <a:pt x="2822" y="4296"/>
                    <a:pt x="3590" y="4170"/>
                  </a:cubicBezTo>
                  <a:close/>
                  <a:moveTo>
                    <a:pt x="2352" y="926"/>
                  </a:moveTo>
                  <a:cubicBezTo>
                    <a:pt x="2195" y="926"/>
                    <a:pt x="2070" y="816"/>
                    <a:pt x="2054" y="659"/>
                  </a:cubicBezTo>
                  <a:cubicBezTo>
                    <a:pt x="2038" y="487"/>
                    <a:pt x="2164" y="361"/>
                    <a:pt x="2321" y="346"/>
                  </a:cubicBezTo>
                  <a:cubicBezTo>
                    <a:pt x="2477" y="330"/>
                    <a:pt x="2618" y="456"/>
                    <a:pt x="2618" y="612"/>
                  </a:cubicBezTo>
                  <a:cubicBezTo>
                    <a:pt x="2634" y="769"/>
                    <a:pt x="2509" y="910"/>
                    <a:pt x="2352" y="92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0" name="Google Shape;500;p29"/>
            <p:cNvSpPr/>
            <p:nvPr/>
          </p:nvSpPr>
          <p:spPr>
            <a:xfrm rot="-6603631">
              <a:off x="1601026" y="-1463839"/>
              <a:ext cx="46434" cy="135166"/>
            </a:xfrm>
            <a:custGeom>
              <a:avLst/>
              <a:gdLst/>
              <a:ahLst/>
              <a:cxnLst/>
              <a:rect l="l" t="t" r="r" b="b"/>
              <a:pathLst>
                <a:path w="706" h="2055" extrusionOk="0">
                  <a:moveTo>
                    <a:pt x="596" y="1004"/>
                  </a:moveTo>
                  <a:lnTo>
                    <a:pt x="596" y="1004"/>
                  </a:lnTo>
                  <a:cubicBezTo>
                    <a:pt x="643" y="1537"/>
                    <a:pt x="549" y="1976"/>
                    <a:pt x="408" y="1976"/>
                  </a:cubicBezTo>
                  <a:cubicBezTo>
                    <a:pt x="267" y="1992"/>
                    <a:pt x="142" y="1568"/>
                    <a:pt x="95" y="1035"/>
                  </a:cubicBezTo>
                  <a:cubicBezTo>
                    <a:pt x="63" y="518"/>
                    <a:pt x="157" y="79"/>
                    <a:pt x="283" y="64"/>
                  </a:cubicBezTo>
                  <a:cubicBezTo>
                    <a:pt x="424" y="64"/>
                    <a:pt x="565" y="487"/>
                    <a:pt x="596" y="1004"/>
                  </a:cubicBezTo>
                  <a:close/>
                  <a:moveTo>
                    <a:pt x="32" y="1051"/>
                  </a:moveTo>
                  <a:cubicBezTo>
                    <a:pt x="79" y="1615"/>
                    <a:pt x="236" y="2054"/>
                    <a:pt x="424" y="2039"/>
                  </a:cubicBezTo>
                  <a:cubicBezTo>
                    <a:pt x="596" y="2039"/>
                    <a:pt x="706" y="1568"/>
                    <a:pt x="675" y="1004"/>
                  </a:cubicBezTo>
                  <a:cubicBezTo>
                    <a:pt x="628" y="440"/>
                    <a:pt x="455" y="1"/>
                    <a:pt x="283" y="1"/>
                  </a:cubicBezTo>
                  <a:cubicBezTo>
                    <a:pt x="110" y="17"/>
                    <a:pt x="1" y="487"/>
                    <a:pt x="32" y="105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1" name="Google Shape;501;p29"/>
            <p:cNvSpPr/>
            <p:nvPr/>
          </p:nvSpPr>
          <p:spPr>
            <a:xfrm rot="-6603631">
              <a:off x="1765054" y="-1584226"/>
              <a:ext cx="93920" cy="93860"/>
            </a:xfrm>
            <a:custGeom>
              <a:avLst/>
              <a:gdLst/>
              <a:ahLst/>
              <a:cxnLst/>
              <a:rect l="l" t="t" r="r" b="b"/>
              <a:pathLst>
                <a:path w="1428" h="1427" extrusionOk="0">
                  <a:moveTo>
                    <a:pt x="675" y="32"/>
                  </a:moveTo>
                  <a:cubicBezTo>
                    <a:pt x="298" y="47"/>
                    <a:pt x="1" y="377"/>
                    <a:pt x="32" y="753"/>
                  </a:cubicBezTo>
                  <a:cubicBezTo>
                    <a:pt x="48" y="1145"/>
                    <a:pt x="377" y="1427"/>
                    <a:pt x="769" y="1411"/>
                  </a:cubicBezTo>
                  <a:cubicBezTo>
                    <a:pt x="1145" y="1380"/>
                    <a:pt x="1427" y="1051"/>
                    <a:pt x="1411" y="674"/>
                  </a:cubicBezTo>
                  <a:cubicBezTo>
                    <a:pt x="1380" y="283"/>
                    <a:pt x="1051" y="0"/>
                    <a:pt x="675" y="32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2" name="Google Shape;502;p29"/>
            <p:cNvSpPr/>
            <p:nvPr/>
          </p:nvSpPr>
          <p:spPr>
            <a:xfrm rot="-6603631">
              <a:off x="1743124" y="-1460958"/>
              <a:ext cx="93920" cy="93860"/>
            </a:xfrm>
            <a:custGeom>
              <a:avLst/>
              <a:gdLst/>
              <a:ahLst/>
              <a:cxnLst/>
              <a:rect l="l" t="t" r="r" b="b"/>
              <a:pathLst>
                <a:path w="1428" h="1427" extrusionOk="0">
                  <a:moveTo>
                    <a:pt x="675" y="32"/>
                  </a:moveTo>
                  <a:cubicBezTo>
                    <a:pt x="283" y="47"/>
                    <a:pt x="1" y="392"/>
                    <a:pt x="32" y="768"/>
                  </a:cubicBezTo>
                  <a:cubicBezTo>
                    <a:pt x="48" y="1145"/>
                    <a:pt x="377" y="1427"/>
                    <a:pt x="753" y="1411"/>
                  </a:cubicBezTo>
                  <a:cubicBezTo>
                    <a:pt x="1145" y="1380"/>
                    <a:pt x="1427" y="1050"/>
                    <a:pt x="1412" y="674"/>
                  </a:cubicBezTo>
                  <a:cubicBezTo>
                    <a:pt x="1380" y="298"/>
                    <a:pt x="1051" y="0"/>
                    <a:pt x="675" y="32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3" name="Google Shape;503;p29"/>
            <p:cNvSpPr/>
            <p:nvPr/>
          </p:nvSpPr>
          <p:spPr>
            <a:xfrm rot="-6603631">
              <a:off x="1597409" y="-1469640"/>
              <a:ext cx="46500" cy="136152"/>
            </a:xfrm>
            <a:custGeom>
              <a:avLst/>
              <a:gdLst/>
              <a:ahLst/>
              <a:cxnLst/>
              <a:rect l="l" t="t" r="r" b="b"/>
              <a:pathLst>
                <a:path w="707" h="2070" extrusionOk="0">
                  <a:moveTo>
                    <a:pt x="596" y="1019"/>
                  </a:moveTo>
                  <a:lnTo>
                    <a:pt x="596" y="1019"/>
                  </a:lnTo>
                  <a:cubicBezTo>
                    <a:pt x="628" y="1552"/>
                    <a:pt x="549" y="1976"/>
                    <a:pt x="408" y="1991"/>
                  </a:cubicBezTo>
                  <a:cubicBezTo>
                    <a:pt x="267" y="1991"/>
                    <a:pt x="126" y="1584"/>
                    <a:pt x="95" y="1051"/>
                  </a:cubicBezTo>
                  <a:cubicBezTo>
                    <a:pt x="63" y="518"/>
                    <a:pt x="142" y="79"/>
                    <a:pt x="283" y="79"/>
                  </a:cubicBezTo>
                  <a:cubicBezTo>
                    <a:pt x="424" y="63"/>
                    <a:pt x="565" y="486"/>
                    <a:pt x="596" y="1019"/>
                  </a:cubicBezTo>
                  <a:close/>
                  <a:moveTo>
                    <a:pt x="32" y="1051"/>
                  </a:moveTo>
                  <a:cubicBezTo>
                    <a:pt x="63" y="1615"/>
                    <a:pt x="236" y="2070"/>
                    <a:pt x="408" y="2054"/>
                  </a:cubicBezTo>
                  <a:cubicBezTo>
                    <a:pt x="581" y="2038"/>
                    <a:pt x="706" y="1584"/>
                    <a:pt x="659" y="1019"/>
                  </a:cubicBezTo>
                  <a:cubicBezTo>
                    <a:pt x="628" y="455"/>
                    <a:pt x="455" y="1"/>
                    <a:pt x="283" y="16"/>
                  </a:cubicBezTo>
                  <a:cubicBezTo>
                    <a:pt x="110" y="32"/>
                    <a:pt x="1" y="486"/>
                    <a:pt x="32" y="105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517" name="Google Shape;517;p29"/>
          <p:cNvGrpSpPr/>
          <p:nvPr/>
        </p:nvGrpSpPr>
        <p:grpSpPr>
          <a:xfrm>
            <a:off x="6307946" y="3818875"/>
            <a:ext cx="1486215" cy="1457611"/>
            <a:chOff x="4138402" y="3275476"/>
            <a:chExt cx="2663946" cy="2612675"/>
          </a:xfrm>
        </p:grpSpPr>
        <p:sp>
          <p:nvSpPr>
            <p:cNvPr id="518" name="Google Shape;518;p29"/>
            <p:cNvSpPr/>
            <p:nvPr/>
          </p:nvSpPr>
          <p:spPr>
            <a:xfrm rot="-6603631">
              <a:off x="4314954" y="3792308"/>
              <a:ext cx="1984551" cy="1733146"/>
            </a:xfrm>
            <a:custGeom>
              <a:avLst/>
              <a:gdLst/>
              <a:ahLst/>
              <a:cxnLst/>
              <a:rect l="l" t="t" r="r" b="b"/>
              <a:pathLst>
                <a:path w="30174" h="26350" extrusionOk="0">
                  <a:moveTo>
                    <a:pt x="23637" y="1"/>
                  </a:moveTo>
                  <a:lnTo>
                    <a:pt x="1" y="8810"/>
                  </a:lnTo>
                  <a:lnTo>
                    <a:pt x="6537" y="26349"/>
                  </a:lnTo>
                  <a:lnTo>
                    <a:pt x="30174" y="17540"/>
                  </a:lnTo>
                  <a:lnTo>
                    <a:pt x="23637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9" name="Google Shape;519;p29"/>
            <p:cNvSpPr/>
            <p:nvPr/>
          </p:nvSpPr>
          <p:spPr>
            <a:xfrm rot="-6603631">
              <a:off x="4320885" y="3747022"/>
              <a:ext cx="1983498" cy="1733081"/>
            </a:xfrm>
            <a:custGeom>
              <a:avLst/>
              <a:gdLst/>
              <a:ahLst/>
              <a:cxnLst/>
              <a:rect l="l" t="t" r="r" b="b"/>
              <a:pathLst>
                <a:path w="30158" h="26349" extrusionOk="0">
                  <a:moveTo>
                    <a:pt x="23622" y="0"/>
                  </a:moveTo>
                  <a:lnTo>
                    <a:pt x="1" y="8809"/>
                  </a:lnTo>
                  <a:lnTo>
                    <a:pt x="6537" y="26349"/>
                  </a:lnTo>
                  <a:lnTo>
                    <a:pt x="30158" y="17540"/>
                  </a:lnTo>
                  <a:lnTo>
                    <a:pt x="23622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0" name="Google Shape;520;p29"/>
            <p:cNvSpPr/>
            <p:nvPr/>
          </p:nvSpPr>
          <p:spPr>
            <a:xfrm rot="-6603631">
              <a:off x="4311689" y="3634548"/>
              <a:ext cx="2002046" cy="1769191"/>
            </a:xfrm>
            <a:custGeom>
              <a:avLst/>
              <a:gdLst/>
              <a:ahLst/>
              <a:cxnLst/>
              <a:rect l="l" t="t" r="r" b="b"/>
              <a:pathLst>
                <a:path w="30440" h="26898" extrusionOk="0">
                  <a:moveTo>
                    <a:pt x="23324" y="1"/>
                  </a:moveTo>
                  <a:lnTo>
                    <a:pt x="0" y="9593"/>
                  </a:lnTo>
                  <a:lnTo>
                    <a:pt x="7117" y="26898"/>
                  </a:lnTo>
                  <a:lnTo>
                    <a:pt x="30440" y="17321"/>
                  </a:lnTo>
                  <a:lnTo>
                    <a:pt x="23324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1" name="Google Shape;521;p29"/>
            <p:cNvSpPr/>
            <p:nvPr/>
          </p:nvSpPr>
          <p:spPr>
            <a:xfrm rot="-6603631">
              <a:off x="4704347" y="3881800"/>
              <a:ext cx="92868" cy="233761"/>
            </a:xfrm>
            <a:custGeom>
              <a:avLst/>
              <a:gdLst/>
              <a:ahLst/>
              <a:cxnLst/>
              <a:rect l="l" t="t" r="r" b="b"/>
              <a:pathLst>
                <a:path w="1412" h="3554" extrusionOk="0">
                  <a:moveTo>
                    <a:pt x="119" y="0"/>
                  </a:moveTo>
                  <a:cubicBezTo>
                    <a:pt x="111" y="0"/>
                    <a:pt x="103" y="1"/>
                    <a:pt x="95" y="3"/>
                  </a:cubicBezTo>
                  <a:cubicBezTo>
                    <a:pt x="32" y="19"/>
                    <a:pt x="1" y="113"/>
                    <a:pt x="32" y="207"/>
                  </a:cubicBezTo>
                  <a:lnTo>
                    <a:pt x="1145" y="3420"/>
                  </a:lnTo>
                  <a:cubicBezTo>
                    <a:pt x="1171" y="3498"/>
                    <a:pt x="1228" y="3554"/>
                    <a:pt x="1283" y="3554"/>
                  </a:cubicBezTo>
                  <a:cubicBezTo>
                    <a:pt x="1295" y="3554"/>
                    <a:pt x="1306" y="3551"/>
                    <a:pt x="1317" y="3546"/>
                  </a:cubicBezTo>
                  <a:cubicBezTo>
                    <a:pt x="1380" y="3530"/>
                    <a:pt x="1411" y="3436"/>
                    <a:pt x="1380" y="3342"/>
                  </a:cubicBezTo>
                  <a:lnTo>
                    <a:pt x="267" y="129"/>
                  </a:lnTo>
                  <a:cubicBezTo>
                    <a:pt x="240" y="47"/>
                    <a:pt x="176" y="0"/>
                    <a:pt x="11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2" name="Google Shape;522;p29"/>
            <p:cNvSpPr/>
            <p:nvPr/>
          </p:nvSpPr>
          <p:spPr>
            <a:xfrm rot="-6603631">
              <a:off x="4592091" y="3806988"/>
              <a:ext cx="201060" cy="273291"/>
            </a:xfrm>
            <a:custGeom>
              <a:avLst/>
              <a:gdLst/>
              <a:ahLst/>
              <a:cxnLst/>
              <a:rect l="l" t="t" r="r" b="b"/>
              <a:pathLst>
                <a:path w="3057" h="4155" extrusionOk="0">
                  <a:moveTo>
                    <a:pt x="1563" y="0"/>
                  </a:moveTo>
                  <a:cubicBezTo>
                    <a:pt x="1505" y="0"/>
                    <a:pt x="1451" y="18"/>
                    <a:pt x="1411" y="48"/>
                  </a:cubicBezTo>
                  <a:lnTo>
                    <a:pt x="0" y="957"/>
                  </a:lnTo>
                  <a:lnTo>
                    <a:pt x="1113" y="4155"/>
                  </a:lnTo>
                  <a:lnTo>
                    <a:pt x="2759" y="4014"/>
                  </a:lnTo>
                  <a:cubicBezTo>
                    <a:pt x="2853" y="3998"/>
                    <a:pt x="2931" y="3951"/>
                    <a:pt x="2994" y="3872"/>
                  </a:cubicBezTo>
                  <a:cubicBezTo>
                    <a:pt x="3041" y="3794"/>
                    <a:pt x="3057" y="3700"/>
                    <a:pt x="3025" y="3622"/>
                  </a:cubicBezTo>
                  <a:lnTo>
                    <a:pt x="1850" y="205"/>
                  </a:lnTo>
                  <a:cubicBezTo>
                    <a:pt x="1818" y="126"/>
                    <a:pt x="1756" y="48"/>
                    <a:pt x="1662" y="17"/>
                  </a:cubicBezTo>
                  <a:cubicBezTo>
                    <a:pt x="1628" y="5"/>
                    <a:pt x="1595" y="0"/>
                    <a:pt x="1563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3" name="Google Shape;523;p29"/>
            <p:cNvSpPr/>
            <p:nvPr/>
          </p:nvSpPr>
          <p:spPr>
            <a:xfrm rot="-6603631">
              <a:off x="4598906" y="3814153"/>
              <a:ext cx="220725" cy="223763"/>
            </a:xfrm>
            <a:custGeom>
              <a:avLst/>
              <a:gdLst/>
              <a:ahLst/>
              <a:cxnLst/>
              <a:rect l="l" t="t" r="r" b="b"/>
              <a:pathLst>
                <a:path w="3356" h="3402" fill="none" extrusionOk="0">
                  <a:moveTo>
                    <a:pt x="1067" y="3402"/>
                  </a:moveTo>
                  <a:lnTo>
                    <a:pt x="753" y="2477"/>
                  </a:lnTo>
                  <a:lnTo>
                    <a:pt x="2759" y="1787"/>
                  </a:lnTo>
                  <a:lnTo>
                    <a:pt x="2806" y="1913"/>
                  </a:lnTo>
                  <a:cubicBezTo>
                    <a:pt x="2822" y="1991"/>
                    <a:pt x="2869" y="2054"/>
                    <a:pt x="2932" y="2101"/>
                  </a:cubicBezTo>
                  <a:cubicBezTo>
                    <a:pt x="2995" y="2132"/>
                    <a:pt x="3057" y="2148"/>
                    <a:pt x="3104" y="2132"/>
                  </a:cubicBezTo>
                  <a:lnTo>
                    <a:pt x="3214" y="2085"/>
                  </a:lnTo>
                  <a:cubicBezTo>
                    <a:pt x="3261" y="2069"/>
                    <a:pt x="3308" y="2022"/>
                    <a:pt x="3324" y="1960"/>
                  </a:cubicBezTo>
                  <a:cubicBezTo>
                    <a:pt x="3355" y="1881"/>
                    <a:pt x="3355" y="1803"/>
                    <a:pt x="3324" y="1740"/>
                  </a:cubicBezTo>
                  <a:lnTo>
                    <a:pt x="2806" y="235"/>
                  </a:lnTo>
                  <a:cubicBezTo>
                    <a:pt x="2775" y="157"/>
                    <a:pt x="2728" y="94"/>
                    <a:pt x="2681" y="47"/>
                  </a:cubicBezTo>
                  <a:cubicBezTo>
                    <a:pt x="2618" y="16"/>
                    <a:pt x="2556" y="0"/>
                    <a:pt x="2493" y="16"/>
                  </a:cubicBezTo>
                  <a:lnTo>
                    <a:pt x="2399" y="47"/>
                  </a:lnTo>
                  <a:cubicBezTo>
                    <a:pt x="2336" y="79"/>
                    <a:pt x="2289" y="126"/>
                    <a:pt x="2273" y="188"/>
                  </a:cubicBezTo>
                  <a:cubicBezTo>
                    <a:pt x="2258" y="251"/>
                    <a:pt x="2258" y="329"/>
                    <a:pt x="2273" y="408"/>
                  </a:cubicBezTo>
                  <a:lnTo>
                    <a:pt x="2321" y="549"/>
                  </a:lnTo>
                  <a:lnTo>
                    <a:pt x="330" y="1239"/>
                  </a:lnTo>
                  <a:lnTo>
                    <a:pt x="1" y="314"/>
                  </a:lnTo>
                </a:path>
              </a:pathLst>
            </a:custGeom>
            <a:solidFill>
              <a:schemeClr val="lt1"/>
            </a:solidFill>
            <a:ln w="775" cap="rnd" cmpd="sng">
              <a:solidFill>
                <a:srgbClr val="FFFFFF"/>
              </a:solidFill>
              <a:prstDash val="solid"/>
              <a:miter lim="15674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4" name="Google Shape;524;p29"/>
            <p:cNvSpPr/>
            <p:nvPr/>
          </p:nvSpPr>
          <p:spPr>
            <a:xfrm rot="-6603631">
              <a:off x="4638187" y="4478200"/>
              <a:ext cx="15982" cy="20719"/>
            </a:xfrm>
            <a:custGeom>
              <a:avLst/>
              <a:gdLst/>
              <a:ahLst/>
              <a:cxnLst/>
              <a:rect l="l" t="t" r="r" b="b"/>
              <a:pathLst>
                <a:path w="243" h="315" extrusionOk="0">
                  <a:moveTo>
                    <a:pt x="96" y="1"/>
                  </a:moveTo>
                  <a:cubicBezTo>
                    <a:pt x="49" y="1"/>
                    <a:pt x="0" y="32"/>
                    <a:pt x="20" y="81"/>
                  </a:cubicBezTo>
                  <a:cubicBezTo>
                    <a:pt x="51" y="144"/>
                    <a:pt x="83" y="207"/>
                    <a:pt x="98" y="269"/>
                  </a:cubicBezTo>
                  <a:cubicBezTo>
                    <a:pt x="111" y="301"/>
                    <a:pt x="139" y="315"/>
                    <a:pt x="166" y="315"/>
                  </a:cubicBezTo>
                  <a:cubicBezTo>
                    <a:pt x="205" y="315"/>
                    <a:pt x="243" y="285"/>
                    <a:pt x="224" y="238"/>
                  </a:cubicBezTo>
                  <a:cubicBezTo>
                    <a:pt x="208" y="175"/>
                    <a:pt x="177" y="113"/>
                    <a:pt x="161" y="34"/>
                  </a:cubicBezTo>
                  <a:cubicBezTo>
                    <a:pt x="150" y="11"/>
                    <a:pt x="123" y="1"/>
                    <a:pt x="96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5" name="Google Shape;525;p29"/>
            <p:cNvSpPr/>
            <p:nvPr/>
          </p:nvSpPr>
          <p:spPr>
            <a:xfrm rot="-6603631">
              <a:off x="4836688" y="3745344"/>
              <a:ext cx="340690" cy="844210"/>
            </a:xfrm>
            <a:custGeom>
              <a:avLst/>
              <a:gdLst/>
              <a:ahLst/>
              <a:cxnLst/>
              <a:rect l="l" t="t" r="r" b="b"/>
              <a:pathLst>
                <a:path w="5180" h="12835" extrusionOk="0">
                  <a:moveTo>
                    <a:pt x="77" y="1"/>
                  </a:moveTo>
                  <a:cubicBezTo>
                    <a:pt x="38" y="1"/>
                    <a:pt x="0" y="31"/>
                    <a:pt x="19" y="77"/>
                  </a:cubicBezTo>
                  <a:cubicBezTo>
                    <a:pt x="1696" y="4309"/>
                    <a:pt x="3373" y="8557"/>
                    <a:pt x="5035" y="12789"/>
                  </a:cubicBezTo>
                  <a:cubicBezTo>
                    <a:pt x="5048" y="12821"/>
                    <a:pt x="5076" y="12835"/>
                    <a:pt x="5102" y="12835"/>
                  </a:cubicBezTo>
                  <a:cubicBezTo>
                    <a:pt x="5142" y="12835"/>
                    <a:pt x="5179" y="12805"/>
                    <a:pt x="5160" y="12758"/>
                  </a:cubicBezTo>
                  <a:cubicBezTo>
                    <a:pt x="3499" y="8510"/>
                    <a:pt x="1822" y="4278"/>
                    <a:pt x="145" y="46"/>
                  </a:cubicBezTo>
                  <a:cubicBezTo>
                    <a:pt x="132" y="14"/>
                    <a:pt x="104" y="1"/>
                    <a:pt x="77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6" name="Google Shape;526;p29"/>
            <p:cNvSpPr/>
            <p:nvPr/>
          </p:nvSpPr>
          <p:spPr>
            <a:xfrm rot="-6603631">
              <a:off x="5349981" y="3845229"/>
              <a:ext cx="15916" cy="20456"/>
            </a:xfrm>
            <a:custGeom>
              <a:avLst/>
              <a:gdLst/>
              <a:ahLst/>
              <a:cxnLst/>
              <a:rect l="l" t="t" r="r" b="b"/>
              <a:pathLst>
                <a:path w="242" h="311" extrusionOk="0">
                  <a:moveTo>
                    <a:pt x="77" y="1"/>
                  </a:moveTo>
                  <a:cubicBezTo>
                    <a:pt x="38" y="1"/>
                    <a:pt x="1" y="31"/>
                    <a:pt x="19" y="77"/>
                  </a:cubicBezTo>
                  <a:cubicBezTo>
                    <a:pt x="51" y="140"/>
                    <a:pt x="66" y="203"/>
                    <a:pt x="98" y="265"/>
                  </a:cubicBezTo>
                  <a:cubicBezTo>
                    <a:pt x="110" y="297"/>
                    <a:pt x="138" y="311"/>
                    <a:pt x="165" y="311"/>
                  </a:cubicBezTo>
                  <a:cubicBezTo>
                    <a:pt x="205" y="311"/>
                    <a:pt x="242" y="281"/>
                    <a:pt x="223" y="234"/>
                  </a:cubicBezTo>
                  <a:cubicBezTo>
                    <a:pt x="192" y="171"/>
                    <a:pt x="176" y="109"/>
                    <a:pt x="145" y="46"/>
                  </a:cubicBezTo>
                  <a:cubicBezTo>
                    <a:pt x="132" y="14"/>
                    <a:pt x="104" y="1"/>
                    <a:pt x="77" y="1"/>
                  </a:cubicBezTo>
                  <a:close/>
                </a:path>
              </a:pathLst>
            </a:custGeom>
            <a:solidFill>
              <a:srgbClr val="425A6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7" name="Google Shape;527;p29"/>
            <p:cNvSpPr/>
            <p:nvPr/>
          </p:nvSpPr>
          <p:spPr>
            <a:xfrm rot="-6603631">
              <a:off x="4736778" y="4580265"/>
              <a:ext cx="15982" cy="21179"/>
            </a:xfrm>
            <a:custGeom>
              <a:avLst/>
              <a:gdLst/>
              <a:ahLst/>
              <a:cxnLst/>
              <a:rect l="l" t="t" r="r" b="b"/>
              <a:pathLst>
                <a:path w="243" h="322" extrusionOk="0">
                  <a:moveTo>
                    <a:pt x="86" y="1"/>
                  </a:moveTo>
                  <a:cubicBezTo>
                    <a:pt x="44" y="1"/>
                    <a:pt x="0" y="38"/>
                    <a:pt x="20" y="88"/>
                  </a:cubicBezTo>
                  <a:cubicBezTo>
                    <a:pt x="51" y="151"/>
                    <a:pt x="83" y="213"/>
                    <a:pt x="98" y="276"/>
                  </a:cubicBezTo>
                  <a:cubicBezTo>
                    <a:pt x="111" y="308"/>
                    <a:pt x="139" y="321"/>
                    <a:pt x="166" y="321"/>
                  </a:cubicBezTo>
                  <a:cubicBezTo>
                    <a:pt x="206" y="321"/>
                    <a:pt x="243" y="291"/>
                    <a:pt x="224" y="245"/>
                  </a:cubicBezTo>
                  <a:cubicBezTo>
                    <a:pt x="208" y="182"/>
                    <a:pt x="177" y="119"/>
                    <a:pt x="145" y="41"/>
                  </a:cubicBezTo>
                  <a:cubicBezTo>
                    <a:pt x="134" y="13"/>
                    <a:pt x="111" y="1"/>
                    <a:pt x="86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8" name="Google Shape;528;p29"/>
            <p:cNvSpPr/>
            <p:nvPr/>
          </p:nvSpPr>
          <p:spPr>
            <a:xfrm rot="-6603631">
              <a:off x="4935297" y="3847751"/>
              <a:ext cx="340756" cy="843881"/>
            </a:xfrm>
            <a:custGeom>
              <a:avLst/>
              <a:gdLst/>
              <a:ahLst/>
              <a:cxnLst/>
              <a:rect l="l" t="t" r="r" b="b"/>
              <a:pathLst>
                <a:path w="5181" h="12830" extrusionOk="0">
                  <a:moveTo>
                    <a:pt x="77" y="0"/>
                  </a:moveTo>
                  <a:cubicBezTo>
                    <a:pt x="38" y="0"/>
                    <a:pt x="1" y="30"/>
                    <a:pt x="19" y="77"/>
                  </a:cubicBezTo>
                  <a:lnTo>
                    <a:pt x="5035" y="12789"/>
                  </a:lnTo>
                  <a:cubicBezTo>
                    <a:pt x="5046" y="12817"/>
                    <a:pt x="5070" y="12829"/>
                    <a:pt x="5094" y="12829"/>
                  </a:cubicBezTo>
                  <a:cubicBezTo>
                    <a:pt x="5137" y="12829"/>
                    <a:pt x="5180" y="12792"/>
                    <a:pt x="5160" y="12742"/>
                  </a:cubicBezTo>
                  <a:cubicBezTo>
                    <a:pt x="3499" y="8510"/>
                    <a:pt x="1822" y="4278"/>
                    <a:pt x="145" y="46"/>
                  </a:cubicBezTo>
                  <a:cubicBezTo>
                    <a:pt x="132" y="14"/>
                    <a:pt x="104" y="0"/>
                    <a:pt x="77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9" name="Google Shape;529;p29"/>
            <p:cNvSpPr/>
            <p:nvPr/>
          </p:nvSpPr>
          <p:spPr>
            <a:xfrm rot="-6603631">
              <a:off x="5448788" y="3947446"/>
              <a:ext cx="15916" cy="20456"/>
            </a:xfrm>
            <a:custGeom>
              <a:avLst/>
              <a:gdLst/>
              <a:ahLst/>
              <a:cxnLst/>
              <a:rect l="l" t="t" r="r" b="b"/>
              <a:pathLst>
                <a:path w="242" h="311" extrusionOk="0">
                  <a:moveTo>
                    <a:pt x="77" y="0"/>
                  </a:moveTo>
                  <a:cubicBezTo>
                    <a:pt x="38" y="0"/>
                    <a:pt x="1" y="30"/>
                    <a:pt x="19" y="77"/>
                  </a:cubicBezTo>
                  <a:cubicBezTo>
                    <a:pt x="51" y="140"/>
                    <a:pt x="66" y="203"/>
                    <a:pt x="98" y="265"/>
                  </a:cubicBezTo>
                  <a:cubicBezTo>
                    <a:pt x="110" y="297"/>
                    <a:pt x="138" y="311"/>
                    <a:pt x="165" y="311"/>
                  </a:cubicBezTo>
                  <a:cubicBezTo>
                    <a:pt x="205" y="311"/>
                    <a:pt x="242" y="281"/>
                    <a:pt x="223" y="234"/>
                  </a:cubicBezTo>
                  <a:cubicBezTo>
                    <a:pt x="192" y="171"/>
                    <a:pt x="176" y="109"/>
                    <a:pt x="145" y="46"/>
                  </a:cubicBezTo>
                  <a:cubicBezTo>
                    <a:pt x="132" y="14"/>
                    <a:pt x="104" y="0"/>
                    <a:pt x="77" y="0"/>
                  </a:cubicBezTo>
                  <a:close/>
                </a:path>
              </a:pathLst>
            </a:custGeom>
            <a:solidFill>
              <a:srgbClr val="425A6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0" name="Google Shape;530;p29"/>
            <p:cNvSpPr/>
            <p:nvPr/>
          </p:nvSpPr>
          <p:spPr>
            <a:xfrm rot="-6603631">
              <a:off x="4822765" y="4678308"/>
              <a:ext cx="15982" cy="21245"/>
            </a:xfrm>
            <a:custGeom>
              <a:avLst/>
              <a:gdLst/>
              <a:ahLst/>
              <a:cxnLst/>
              <a:rect l="l" t="t" r="r" b="b"/>
              <a:pathLst>
                <a:path w="243" h="323" extrusionOk="0">
                  <a:moveTo>
                    <a:pt x="77" y="1"/>
                  </a:moveTo>
                  <a:cubicBezTo>
                    <a:pt x="38" y="1"/>
                    <a:pt x="1" y="31"/>
                    <a:pt x="20" y="77"/>
                  </a:cubicBezTo>
                  <a:cubicBezTo>
                    <a:pt x="35" y="140"/>
                    <a:pt x="67" y="218"/>
                    <a:pt x="98" y="281"/>
                  </a:cubicBezTo>
                  <a:cubicBezTo>
                    <a:pt x="110" y="310"/>
                    <a:pt x="134" y="322"/>
                    <a:pt x="159" y="322"/>
                  </a:cubicBezTo>
                  <a:cubicBezTo>
                    <a:pt x="201" y="322"/>
                    <a:pt x="243" y="289"/>
                    <a:pt x="223" y="250"/>
                  </a:cubicBezTo>
                  <a:cubicBezTo>
                    <a:pt x="192" y="171"/>
                    <a:pt x="161" y="109"/>
                    <a:pt x="145" y="46"/>
                  </a:cubicBezTo>
                  <a:cubicBezTo>
                    <a:pt x="132" y="14"/>
                    <a:pt x="104" y="1"/>
                    <a:pt x="77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1" name="Google Shape;531;p29"/>
            <p:cNvSpPr/>
            <p:nvPr/>
          </p:nvSpPr>
          <p:spPr>
            <a:xfrm rot="-6603631">
              <a:off x="5020964" y="3946767"/>
              <a:ext cx="341676" cy="843158"/>
            </a:xfrm>
            <a:custGeom>
              <a:avLst/>
              <a:gdLst/>
              <a:ahLst/>
              <a:cxnLst/>
              <a:rect l="l" t="t" r="r" b="b"/>
              <a:pathLst>
                <a:path w="5195" h="12819" extrusionOk="0">
                  <a:moveTo>
                    <a:pt x="77" y="0"/>
                  </a:moveTo>
                  <a:cubicBezTo>
                    <a:pt x="37" y="0"/>
                    <a:pt x="0" y="30"/>
                    <a:pt x="19" y="77"/>
                  </a:cubicBezTo>
                  <a:cubicBezTo>
                    <a:pt x="1696" y="4309"/>
                    <a:pt x="3373" y="8541"/>
                    <a:pt x="5050" y="12773"/>
                  </a:cubicBezTo>
                  <a:cubicBezTo>
                    <a:pt x="5063" y="12805"/>
                    <a:pt x="5091" y="12819"/>
                    <a:pt x="5118" y="12819"/>
                  </a:cubicBezTo>
                  <a:cubicBezTo>
                    <a:pt x="5157" y="12819"/>
                    <a:pt x="5195" y="12789"/>
                    <a:pt x="5176" y="12742"/>
                  </a:cubicBezTo>
                  <a:lnTo>
                    <a:pt x="144" y="46"/>
                  </a:lnTo>
                  <a:cubicBezTo>
                    <a:pt x="132" y="14"/>
                    <a:pt x="104" y="0"/>
                    <a:pt x="77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2" name="Google Shape;532;p29"/>
            <p:cNvSpPr/>
            <p:nvPr/>
          </p:nvSpPr>
          <p:spPr>
            <a:xfrm rot="-6603631">
              <a:off x="5535269" y="4045893"/>
              <a:ext cx="15324" cy="21179"/>
            </a:xfrm>
            <a:custGeom>
              <a:avLst/>
              <a:gdLst/>
              <a:ahLst/>
              <a:cxnLst/>
              <a:rect l="l" t="t" r="r" b="b"/>
              <a:pathLst>
                <a:path w="233" h="322" extrusionOk="0">
                  <a:moveTo>
                    <a:pt x="91" y="1"/>
                  </a:moveTo>
                  <a:cubicBezTo>
                    <a:pt x="48" y="1"/>
                    <a:pt x="0" y="38"/>
                    <a:pt x="10" y="88"/>
                  </a:cubicBezTo>
                  <a:cubicBezTo>
                    <a:pt x="41" y="151"/>
                    <a:pt x="73" y="214"/>
                    <a:pt x="88" y="276"/>
                  </a:cubicBezTo>
                  <a:cubicBezTo>
                    <a:pt x="101" y="308"/>
                    <a:pt x="129" y="322"/>
                    <a:pt x="156" y="322"/>
                  </a:cubicBezTo>
                  <a:cubicBezTo>
                    <a:pt x="196" y="322"/>
                    <a:pt x="233" y="292"/>
                    <a:pt x="214" y="245"/>
                  </a:cubicBezTo>
                  <a:cubicBezTo>
                    <a:pt x="198" y="182"/>
                    <a:pt x="167" y="104"/>
                    <a:pt x="151" y="41"/>
                  </a:cubicBezTo>
                  <a:cubicBezTo>
                    <a:pt x="140" y="13"/>
                    <a:pt x="116" y="1"/>
                    <a:pt x="91" y="1"/>
                  </a:cubicBezTo>
                  <a:close/>
                </a:path>
              </a:pathLst>
            </a:custGeom>
            <a:solidFill>
              <a:srgbClr val="425A6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3" name="Google Shape;533;p29"/>
            <p:cNvSpPr/>
            <p:nvPr/>
          </p:nvSpPr>
          <p:spPr>
            <a:xfrm rot="-6603631">
              <a:off x="4897437" y="4794122"/>
              <a:ext cx="15916" cy="20456"/>
            </a:xfrm>
            <a:custGeom>
              <a:avLst/>
              <a:gdLst/>
              <a:ahLst/>
              <a:cxnLst/>
              <a:rect l="l" t="t" r="r" b="b"/>
              <a:pathLst>
                <a:path w="242" h="311" extrusionOk="0">
                  <a:moveTo>
                    <a:pt x="77" y="1"/>
                  </a:moveTo>
                  <a:cubicBezTo>
                    <a:pt x="37" y="1"/>
                    <a:pt x="0" y="31"/>
                    <a:pt x="19" y="77"/>
                  </a:cubicBezTo>
                  <a:cubicBezTo>
                    <a:pt x="35" y="140"/>
                    <a:pt x="66" y="203"/>
                    <a:pt x="97" y="266"/>
                  </a:cubicBezTo>
                  <a:cubicBezTo>
                    <a:pt x="104" y="297"/>
                    <a:pt x="130" y="311"/>
                    <a:pt x="158" y="311"/>
                  </a:cubicBezTo>
                  <a:cubicBezTo>
                    <a:pt x="199" y="311"/>
                    <a:pt x="241" y="281"/>
                    <a:pt x="223" y="234"/>
                  </a:cubicBezTo>
                  <a:cubicBezTo>
                    <a:pt x="191" y="172"/>
                    <a:pt x="160" y="109"/>
                    <a:pt x="144" y="46"/>
                  </a:cubicBezTo>
                  <a:cubicBezTo>
                    <a:pt x="132" y="15"/>
                    <a:pt x="104" y="1"/>
                    <a:pt x="77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4" name="Google Shape;534;p29"/>
            <p:cNvSpPr/>
            <p:nvPr/>
          </p:nvSpPr>
          <p:spPr>
            <a:xfrm rot="-6603631">
              <a:off x="5095552" y="4061713"/>
              <a:ext cx="341676" cy="844210"/>
            </a:xfrm>
            <a:custGeom>
              <a:avLst/>
              <a:gdLst/>
              <a:ahLst/>
              <a:cxnLst/>
              <a:rect l="l" t="t" r="r" b="b"/>
              <a:pathLst>
                <a:path w="5195" h="12835" extrusionOk="0">
                  <a:moveTo>
                    <a:pt x="77" y="0"/>
                  </a:moveTo>
                  <a:cubicBezTo>
                    <a:pt x="38" y="0"/>
                    <a:pt x="1" y="30"/>
                    <a:pt x="19" y="77"/>
                  </a:cubicBezTo>
                  <a:cubicBezTo>
                    <a:pt x="1696" y="4325"/>
                    <a:pt x="3374" y="8557"/>
                    <a:pt x="5035" y="12789"/>
                  </a:cubicBezTo>
                  <a:cubicBezTo>
                    <a:pt x="5048" y="12820"/>
                    <a:pt x="5078" y="12834"/>
                    <a:pt x="5108" y="12834"/>
                  </a:cubicBezTo>
                  <a:cubicBezTo>
                    <a:pt x="5152" y="12834"/>
                    <a:pt x="5195" y="12804"/>
                    <a:pt x="5176" y="12757"/>
                  </a:cubicBezTo>
                  <a:cubicBezTo>
                    <a:pt x="3499" y="8525"/>
                    <a:pt x="1822" y="4277"/>
                    <a:pt x="145" y="45"/>
                  </a:cubicBezTo>
                  <a:cubicBezTo>
                    <a:pt x="132" y="14"/>
                    <a:pt x="104" y="0"/>
                    <a:pt x="77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5" name="Google Shape;535;p29"/>
            <p:cNvSpPr/>
            <p:nvPr/>
          </p:nvSpPr>
          <p:spPr>
            <a:xfrm rot="-6603631">
              <a:off x="5609481" y="4161846"/>
              <a:ext cx="16048" cy="20719"/>
            </a:xfrm>
            <a:custGeom>
              <a:avLst/>
              <a:gdLst/>
              <a:ahLst/>
              <a:cxnLst/>
              <a:rect l="l" t="t" r="r" b="b"/>
              <a:pathLst>
                <a:path w="244" h="315" extrusionOk="0">
                  <a:moveTo>
                    <a:pt x="77" y="1"/>
                  </a:moveTo>
                  <a:cubicBezTo>
                    <a:pt x="38" y="1"/>
                    <a:pt x="1" y="31"/>
                    <a:pt x="19" y="78"/>
                  </a:cubicBezTo>
                  <a:cubicBezTo>
                    <a:pt x="51" y="140"/>
                    <a:pt x="82" y="203"/>
                    <a:pt x="98" y="281"/>
                  </a:cubicBezTo>
                  <a:cubicBezTo>
                    <a:pt x="109" y="305"/>
                    <a:pt x="134" y="315"/>
                    <a:pt x="158" y="315"/>
                  </a:cubicBezTo>
                  <a:cubicBezTo>
                    <a:pt x="200" y="315"/>
                    <a:pt x="243" y="284"/>
                    <a:pt x="223" y="234"/>
                  </a:cubicBezTo>
                  <a:cubicBezTo>
                    <a:pt x="208" y="172"/>
                    <a:pt x="176" y="109"/>
                    <a:pt x="145" y="46"/>
                  </a:cubicBezTo>
                  <a:cubicBezTo>
                    <a:pt x="132" y="15"/>
                    <a:pt x="104" y="1"/>
                    <a:pt x="77" y="1"/>
                  </a:cubicBezTo>
                  <a:close/>
                </a:path>
              </a:pathLst>
            </a:custGeom>
            <a:solidFill>
              <a:srgbClr val="425A6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6" name="Google Shape;536;p29"/>
            <p:cNvSpPr/>
            <p:nvPr/>
          </p:nvSpPr>
          <p:spPr>
            <a:xfrm rot="-6603631">
              <a:off x="5004243" y="4892015"/>
              <a:ext cx="16048" cy="21113"/>
            </a:xfrm>
            <a:custGeom>
              <a:avLst/>
              <a:gdLst/>
              <a:ahLst/>
              <a:cxnLst/>
              <a:rect l="l" t="t" r="r" b="b"/>
              <a:pathLst>
                <a:path w="244" h="321" extrusionOk="0">
                  <a:moveTo>
                    <a:pt x="87" y="0"/>
                  </a:moveTo>
                  <a:cubicBezTo>
                    <a:pt x="44" y="0"/>
                    <a:pt x="1" y="37"/>
                    <a:pt x="21" y="87"/>
                  </a:cubicBezTo>
                  <a:cubicBezTo>
                    <a:pt x="52" y="150"/>
                    <a:pt x="68" y="213"/>
                    <a:pt x="99" y="275"/>
                  </a:cubicBezTo>
                  <a:cubicBezTo>
                    <a:pt x="112" y="307"/>
                    <a:pt x="140" y="321"/>
                    <a:pt x="166" y="321"/>
                  </a:cubicBezTo>
                  <a:cubicBezTo>
                    <a:pt x="206" y="321"/>
                    <a:pt x="243" y="291"/>
                    <a:pt x="224" y="244"/>
                  </a:cubicBezTo>
                  <a:cubicBezTo>
                    <a:pt x="193" y="181"/>
                    <a:pt x="177" y="103"/>
                    <a:pt x="146" y="40"/>
                  </a:cubicBezTo>
                  <a:cubicBezTo>
                    <a:pt x="135" y="12"/>
                    <a:pt x="111" y="0"/>
                    <a:pt x="87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7" name="Google Shape;537;p29"/>
            <p:cNvSpPr/>
            <p:nvPr/>
          </p:nvSpPr>
          <p:spPr>
            <a:xfrm rot="-6603631">
              <a:off x="5202649" y="4159783"/>
              <a:ext cx="341676" cy="844210"/>
            </a:xfrm>
            <a:custGeom>
              <a:avLst/>
              <a:gdLst/>
              <a:ahLst/>
              <a:cxnLst/>
              <a:rect l="l" t="t" r="r" b="b"/>
              <a:pathLst>
                <a:path w="5195" h="12835" extrusionOk="0">
                  <a:moveTo>
                    <a:pt x="77" y="1"/>
                  </a:moveTo>
                  <a:cubicBezTo>
                    <a:pt x="37" y="1"/>
                    <a:pt x="0" y="31"/>
                    <a:pt x="19" y="78"/>
                  </a:cubicBezTo>
                  <a:cubicBezTo>
                    <a:pt x="1696" y="4310"/>
                    <a:pt x="3373" y="8557"/>
                    <a:pt x="5050" y="12789"/>
                  </a:cubicBezTo>
                  <a:cubicBezTo>
                    <a:pt x="5063" y="12821"/>
                    <a:pt x="5091" y="12835"/>
                    <a:pt x="5118" y="12835"/>
                  </a:cubicBezTo>
                  <a:cubicBezTo>
                    <a:pt x="5158" y="12835"/>
                    <a:pt x="5195" y="12805"/>
                    <a:pt x="5176" y="12758"/>
                  </a:cubicBezTo>
                  <a:cubicBezTo>
                    <a:pt x="3499" y="8510"/>
                    <a:pt x="1822" y="4278"/>
                    <a:pt x="144" y="46"/>
                  </a:cubicBezTo>
                  <a:cubicBezTo>
                    <a:pt x="132" y="15"/>
                    <a:pt x="104" y="1"/>
                    <a:pt x="77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8" name="Google Shape;538;p29"/>
            <p:cNvSpPr/>
            <p:nvPr/>
          </p:nvSpPr>
          <p:spPr>
            <a:xfrm rot="-6603631">
              <a:off x="5716274" y="4259099"/>
              <a:ext cx="15916" cy="20522"/>
            </a:xfrm>
            <a:custGeom>
              <a:avLst/>
              <a:gdLst/>
              <a:ahLst/>
              <a:cxnLst/>
              <a:rect l="l" t="t" r="r" b="b"/>
              <a:pathLst>
                <a:path w="242" h="312" extrusionOk="0">
                  <a:moveTo>
                    <a:pt x="77" y="1"/>
                  </a:moveTo>
                  <a:cubicBezTo>
                    <a:pt x="37" y="1"/>
                    <a:pt x="0" y="31"/>
                    <a:pt x="19" y="78"/>
                  </a:cubicBezTo>
                  <a:cubicBezTo>
                    <a:pt x="35" y="140"/>
                    <a:pt x="66" y="203"/>
                    <a:pt x="97" y="266"/>
                  </a:cubicBezTo>
                  <a:cubicBezTo>
                    <a:pt x="110" y="297"/>
                    <a:pt x="138" y="311"/>
                    <a:pt x="165" y="311"/>
                  </a:cubicBezTo>
                  <a:cubicBezTo>
                    <a:pt x="204" y="311"/>
                    <a:pt x="241" y="281"/>
                    <a:pt x="223" y="234"/>
                  </a:cubicBezTo>
                  <a:cubicBezTo>
                    <a:pt x="191" y="172"/>
                    <a:pt x="160" y="109"/>
                    <a:pt x="144" y="46"/>
                  </a:cubicBezTo>
                  <a:cubicBezTo>
                    <a:pt x="132" y="15"/>
                    <a:pt x="104" y="1"/>
                    <a:pt x="77" y="1"/>
                  </a:cubicBezTo>
                  <a:close/>
                </a:path>
              </a:pathLst>
            </a:custGeom>
            <a:solidFill>
              <a:srgbClr val="425A6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9" name="Google Shape;539;p29"/>
            <p:cNvSpPr/>
            <p:nvPr/>
          </p:nvSpPr>
          <p:spPr>
            <a:xfrm rot="-6603631">
              <a:off x="5095759" y="4999051"/>
              <a:ext cx="14864" cy="20456"/>
            </a:xfrm>
            <a:custGeom>
              <a:avLst/>
              <a:gdLst/>
              <a:ahLst/>
              <a:cxnLst/>
              <a:rect l="l" t="t" r="r" b="b"/>
              <a:pathLst>
                <a:path w="226" h="311" extrusionOk="0">
                  <a:moveTo>
                    <a:pt x="77" y="0"/>
                  </a:moveTo>
                  <a:cubicBezTo>
                    <a:pt x="37" y="0"/>
                    <a:pt x="0" y="30"/>
                    <a:pt x="19" y="77"/>
                  </a:cubicBezTo>
                  <a:cubicBezTo>
                    <a:pt x="35" y="140"/>
                    <a:pt x="66" y="202"/>
                    <a:pt x="82" y="265"/>
                  </a:cubicBezTo>
                  <a:cubicBezTo>
                    <a:pt x="94" y="297"/>
                    <a:pt x="122" y="311"/>
                    <a:pt x="149" y="311"/>
                  </a:cubicBezTo>
                  <a:cubicBezTo>
                    <a:pt x="189" y="311"/>
                    <a:pt x="226" y="280"/>
                    <a:pt x="207" y="234"/>
                  </a:cubicBezTo>
                  <a:cubicBezTo>
                    <a:pt x="191" y="171"/>
                    <a:pt x="160" y="108"/>
                    <a:pt x="144" y="46"/>
                  </a:cubicBezTo>
                  <a:cubicBezTo>
                    <a:pt x="132" y="14"/>
                    <a:pt x="104" y="0"/>
                    <a:pt x="77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0" name="Google Shape;540;p29"/>
            <p:cNvSpPr/>
            <p:nvPr/>
          </p:nvSpPr>
          <p:spPr>
            <a:xfrm rot="-6603631">
              <a:off x="5293503" y="4266448"/>
              <a:ext cx="341084" cy="844210"/>
            </a:xfrm>
            <a:custGeom>
              <a:avLst/>
              <a:gdLst/>
              <a:ahLst/>
              <a:cxnLst/>
              <a:rect l="l" t="t" r="r" b="b"/>
              <a:pathLst>
                <a:path w="5186" h="12835" extrusionOk="0">
                  <a:moveTo>
                    <a:pt x="77" y="1"/>
                  </a:moveTo>
                  <a:cubicBezTo>
                    <a:pt x="38" y="1"/>
                    <a:pt x="1" y="31"/>
                    <a:pt x="19" y="77"/>
                  </a:cubicBezTo>
                  <a:cubicBezTo>
                    <a:pt x="1697" y="4325"/>
                    <a:pt x="3374" y="8557"/>
                    <a:pt x="5035" y="12789"/>
                  </a:cubicBezTo>
                  <a:cubicBezTo>
                    <a:pt x="5048" y="12821"/>
                    <a:pt x="5076" y="12835"/>
                    <a:pt x="5104" y="12835"/>
                  </a:cubicBezTo>
                  <a:cubicBezTo>
                    <a:pt x="5145" y="12835"/>
                    <a:pt x="5186" y="12805"/>
                    <a:pt x="5176" y="12758"/>
                  </a:cubicBezTo>
                  <a:cubicBezTo>
                    <a:pt x="3499" y="8510"/>
                    <a:pt x="1822" y="4278"/>
                    <a:pt x="145" y="46"/>
                  </a:cubicBezTo>
                  <a:cubicBezTo>
                    <a:pt x="132" y="14"/>
                    <a:pt x="104" y="1"/>
                    <a:pt x="77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1" name="Google Shape;541;p29"/>
            <p:cNvSpPr/>
            <p:nvPr/>
          </p:nvSpPr>
          <p:spPr>
            <a:xfrm rot="-6603631">
              <a:off x="5807061" y="4366518"/>
              <a:ext cx="15916" cy="20456"/>
            </a:xfrm>
            <a:custGeom>
              <a:avLst/>
              <a:gdLst/>
              <a:ahLst/>
              <a:cxnLst/>
              <a:rect l="l" t="t" r="r" b="b"/>
              <a:pathLst>
                <a:path w="242" h="311" extrusionOk="0">
                  <a:moveTo>
                    <a:pt x="77" y="1"/>
                  </a:moveTo>
                  <a:cubicBezTo>
                    <a:pt x="38" y="1"/>
                    <a:pt x="1" y="31"/>
                    <a:pt x="20" y="77"/>
                  </a:cubicBezTo>
                  <a:cubicBezTo>
                    <a:pt x="51" y="140"/>
                    <a:pt x="82" y="203"/>
                    <a:pt x="98" y="265"/>
                  </a:cubicBezTo>
                  <a:cubicBezTo>
                    <a:pt x="111" y="297"/>
                    <a:pt x="139" y="311"/>
                    <a:pt x="165" y="311"/>
                  </a:cubicBezTo>
                  <a:cubicBezTo>
                    <a:pt x="205" y="311"/>
                    <a:pt x="242" y="281"/>
                    <a:pt x="223" y="234"/>
                  </a:cubicBezTo>
                  <a:cubicBezTo>
                    <a:pt x="208" y="171"/>
                    <a:pt x="176" y="109"/>
                    <a:pt x="145" y="46"/>
                  </a:cubicBezTo>
                  <a:cubicBezTo>
                    <a:pt x="132" y="14"/>
                    <a:pt x="104" y="1"/>
                    <a:pt x="77" y="1"/>
                  </a:cubicBezTo>
                  <a:close/>
                </a:path>
              </a:pathLst>
            </a:custGeom>
            <a:solidFill>
              <a:srgbClr val="425A6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2" name="Google Shape;542;p29"/>
            <p:cNvSpPr/>
            <p:nvPr/>
          </p:nvSpPr>
          <p:spPr>
            <a:xfrm rot="-6603631">
              <a:off x="5197968" y="5109147"/>
              <a:ext cx="15916" cy="20456"/>
            </a:xfrm>
            <a:custGeom>
              <a:avLst/>
              <a:gdLst/>
              <a:ahLst/>
              <a:cxnLst/>
              <a:rect l="l" t="t" r="r" b="b"/>
              <a:pathLst>
                <a:path w="242" h="311" extrusionOk="0">
                  <a:moveTo>
                    <a:pt x="77" y="1"/>
                  </a:moveTo>
                  <a:cubicBezTo>
                    <a:pt x="37" y="1"/>
                    <a:pt x="0" y="31"/>
                    <a:pt x="19" y="77"/>
                  </a:cubicBezTo>
                  <a:cubicBezTo>
                    <a:pt x="35" y="140"/>
                    <a:pt x="66" y="203"/>
                    <a:pt x="97" y="266"/>
                  </a:cubicBezTo>
                  <a:cubicBezTo>
                    <a:pt x="110" y="297"/>
                    <a:pt x="138" y="311"/>
                    <a:pt x="165" y="311"/>
                  </a:cubicBezTo>
                  <a:cubicBezTo>
                    <a:pt x="204" y="311"/>
                    <a:pt x="241" y="281"/>
                    <a:pt x="223" y="234"/>
                  </a:cubicBezTo>
                  <a:cubicBezTo>
                    <a:pt x="191" y="171"/>
                    <a:pt x="160" y="109"/>
                    <a:pt x="144" y="46"/>
                  </a:cubicBezTo>
                  <a:cubicBezTo>
                    <a:pt x="132" y="14"/>
                    <a:pt x="104" y="1"/>
                    <a:pt x="77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3" name="Google Shape;543;p29"/>
            <p:cNvSpPr/>
            <p:nvPr/>
          </p:nvSpPr>
          <p:spPr>
            <a:xfrm rot="-6603631">
              <a:off x="5396185" y="4376921"/>
              <a:ext cx="341742" cy="843815"/>
            </a:xfrm>
            <a:custGeom>
              <a:avLst/>
              <a:gdLst/>
              <a:ahLst/>
              <a:cxnLst/>
              <a:rect l="l" t="t" r="r" b="b"/>
              <a:pathLst>
                <a:path w="5196" h="12829" extrusionOk="0">
                  <a:moveTo>
                    <a:pt x="87" y="0"/>
                  </a:moveTo>
                  <a:cubicBezTo>
                    <a:pt x="44" y="0"/>
                    <a:pt x="0" y="37"/>
                    <a:pt x="20" y="87"/>
                  </a:cubicBezTo>
                  <a:cubicBezTo>
                    <a:pt x="1697" y="4319"/>
                    <a:pt x="3375" y="8552"/>
                    <a:pt x="5052" y="12784"/>
                  </a:cubicBezTo>
                  <a:cubicBezTo>
                    <a:pt x="5064" y="12815"/>
                    <a:pt x="5092" y="12829"/>
                    <a:pt x="5119" y="12829"/>
                  </a:cubicBezTo>
                  <a:cubicBezTo>
                    <a:pt x="5159" y="12829"/>
                    <a:pt x="5196" y="12799"/>
                    <a:pt x="5177" y="12752"/>
                  </a:cubicBezTo>
                  <a:cubicBezTo>
                    <a:pt x="3500" y="8520"/>
                    <a:pt x="1823" y="4288"/>
                    <a:pt x="146" y="40"/>
                  </a:cubicBezTo>
                  <a:cubicBezTo>
                    <a:pt x="134" y="12"/>
                    <a:pt x="111" y="0"/>
                    <a:pt x="87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4" name="Google Shape;544;p29"/>
            <p:cNvSpPr/>
            <p:nvPr/>
          </p:nvSpPr>
          <p:spPr>
            <a:xfrm rot="-6603631">
              <a:off x="5910229" y="4476561"/>
              <a:ext cx="16048" cy="21179"/>
            </a:xfrm>
            <a:custGeom>
              <a:avLst/>
              <a:gdLst/>
              <a:ahLst/>
              <a:cxnLst/>
              <a:rect l="l" t="t" r="r" b="b"/>
              <a:pathLst>
                <a:path w="244" h="322" extrusionOk="0">
                  <a:moveTo>
                    <a:pt x="88" y="1"/>
                  </a:moveTo>
                  <a:cubicBezTo>
                    <a:pt x="43" y="1"/>
                    <a:pt x="1" y="31"/>
                    <a:pt x="19" y="78"/>
                  </a:cubicBezTo>
                  <a:cubicBezTo>
                    <a:pt x="51" y="140"/>
                    <a:pt x="82" y="203"/>
                    <a:pt x="98" y="281"/>
                  </a:cubicBezTo>
                  <a:cubicBezTo>
                    <a:pt x="109" y="310"/>
                    <a:pt x="133" y="322"/>
                    <a:pt x="157" y="322"/>
                  </a:cubicBezTo>
                  <a:cubicBezTo>
                    <a:pt x="199" y="322"/>
                    <a:pt x="243" y="284"/>
                    <a:pt x="223" y="234"/>
                  </a:cubicBezTo>
                  <a:cubicBezTo>
                    <a:pt x="208" y="172"/>
                    <a:pt x="176" y="109"/>
                    <a:pt x="161" y="46"/>
                  </a:cubicBezTo>
                  <a:cubicBezTo>
                    <a:pt x="148" y="15"/>
                    <a:pt x="117" y="1"/>
                    <a:pt x="88" y="1"/>
                  </a:cubicBezTo>
                  <a:close/>
                </a:path>
              </a:pathLst>
            </a:custGeom>
            <a:solidFill>
              <a:srgbClr val="425A6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5" name="Google Shape;545;p29"/>
            <p:cNvSpPr/>
            <p:nvPr/>
          </p:nvSpPr>
          <p:spPr>
            <a:xfrm rot="-6603631">
              <a:off x="5407061" y="3560589"/>
              <a:ext cx="160874" cy="169105"/>
            </a:xfrm>
            <a:custGeom>
              <a:avLst/>
              <a:gdLst/>
              <a:ahLst/>
              <a:cxnLst/>
              <a:rect l="l" t="t" r="r" b="b"/>
              <a:pathLst>
                <a:path w="2446" h="2571" extrusionOk="0">
                  <a:moveTo>
                    <a:pt x="1474" y="110"/>
                  </a:moveTo>
                  <a:lnTo>
                    <a:pt x="2273" y="706"/>
                  </a:lnTo>
                  <a:cubicBezTo>
                    <a:pt x="2414" y="800"/>
                    <a:pt x="2445" y="1019"/>
                    <a:pt x="2336" y="1160"/>
                  </a:cubicBezTo>
                  <a:lnTo>
                    <a:pt x="1427" y="2398"/>
                  </a:lnTo>
                  <a:cubicBezTo>
                    <a:pt x="1317" y="2539"/>
                    <a:pt x="1113" y="2571"/>
                    <a:pt x="972" y="2461"/>
                  </a:cubicBezTo>
                  <a:lnTo>
                    <a:pt x="173" y="1881"/>
                  </a:lnTo>
                  <a:cubicBezTo>
                    <a:pt x="32" y="1771"/>
                    <a:pt x="0" y="1552"/>
                    <a:pt x="110" y="1411"/>
                  </a:cubicBezTo>
                  <a:lnTo>
                    <a:pt x="1019" y="173"/>
                  </a:lnTo>
                  <a:cubicBezTo>
                    <a:pt x="1129" y="32"/>
                    <a:pt x="1333" y="0"/>
                    <a:pt x="1474" y="11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6" name="Google Shape;546;p29"/>
            <p:cNvSpPr/>
            <p:nvPr/>
          </p:nvSpPr>
          <p:spPr>
            <a:xfrm rot="-6603631">
              <a:off x="5552751" y="3603237"/>
              <a:ext cx="161926" cy="169171"/>
            </a:xfrm>
            <a:custGeom>
              <a:avLst/>
              <a:gdLst/>
              <a:ahLst/>
              <a:cxnLst/>
              <a:rect l="l" t="t" r="r" b="b"/>
              <a:pathLst>
                <a:path w="2462" h="2572" extrusionOk="0">
                  <a:moveTo>
                    <a:pt x="1490" y="110"/>
                  </a:moveTo>
                  <a:lnTo>
                    <a:pt x="2274" y="690"/>
                  </a:lnTo>
                  <a:cubicBezTo>
                    <a:pt x="2430" y="800"/>
                    <a:pt x="2462" y="1004"/>
                    <a:pt x="2352" y="1160"/>
                  </a:cubicBezTo>
                  <a:lnTo>
                    <a:pt x="1443" y="2383"/>
                  </a:lnTo>
                  <a:cubicBezTo>
                    <a:pt x="1333" y="2540"/>
                    <a:pt x="1129" y="2571"/>
                    <a:pt x="973" y="2461"/>
                  </a:cubicBezTo>
                  <a:lnTo>
                    <a:pt x="173" y="1866"/>
                  </a:lnTo>
                  <a:cubicBezTo>
                    <a:pt x="32" y="1756"/>
                    <a:pt x="1" y="1552"/>
                    <a:pt x="111" y="1411"/>
                  </a:cubicBezTo>
                  <a:lnTo>
                    <a:pt x="1020" y="173"/>
                  </a:lnTo>
                  <a:cubicBezTo>
                    <a:pt x="1129" y="32"/>
                    <a:pt x="1333" y="0"/>
                    <a:pt x="1490" y="11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7" name="Google Shape;547;p29"/>
            <p:cNvSpPr/>
            <p:nvPr/>
          </p:nvSpPr>
          <p:spPr>
            <a:xfrm rot="-6603631">
              <a:off x="5698137" y="3646744"/>
              <a:ext cx="161926" cy="169105"/>
            </a:xfrm>
            <a:custGeom>
              <a:avLst/>
              <a:gdLst/>
              <a:ahLst/>
              <a:cxnLst/>
              <a:rect l="l" t="t" r="r" b="b"/>
              <a:pathLst>
                <a:path w="2462" h="2571" extrusionOk="0">
                  <a:moveTo>
                    <a:pt x="1490" y="110"/>
                  </a:moveTo>
                  <a:lnTo>
                    <a:pt x="2289" y="705"/>
                  </a:lnTo>
                  <a:cubicBezTo>
                    <a:pt x="2430" y="815"/>
                    <a:pt x="2461" y="1019"/>
                    <a:pt x="2352" y="1160"/>
                  </a:cubicBezTo>
                  <a:lnTo>
                    <a:pt x="1443" y="2398"/>
                  </a:lnTo>
                  <a:cubicBezTo>
                    <a:pt x="1333" y="2539"/>
                    <a:pt x="1129" y="2571"/>
                    <a:pt x="988" y="2461"/>
                  </a:cubicBezTo>
                  <a:lnTo>
                    <a:pt x="189" y="1881"/>
                  </a:lnTo>
                  <a:cubicBezTo>
                    <a:pt x="32" y="1771"/>
                    <a:pt x="1" y="1567"/>
                    <a:pt x="110" y="1411"/>
                  </a:cubicBezTo>
                  <a:lnTo>
                    <a:pt x="1019" y="188"/>
                  </a:lnTo>
                  <a:cubicBezTo>
                    <a:pt x="1129" y="31"/>
                    <a:pt x="1349" y="0"/>
                    <a:pt x="1490" y="11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8" name="Google Shape;548;p29"/>
            <p:cNvSpPr/>
            <p:nvPr/>
          </p:nvSpPr>
          <p:spPr>
            <a:xfrm rot="-6603631">
              <a:off x="5844804" y="3689405"/>
              <a:ext cx="160940" cy="169105"/>
            </a:xfrm>
            <a:custGeom>
              <a:avLst/>
              <a:gdLst/>
              <a:ahLst/>
              <a:cxnLst/>
              <a:rect l="l" t="t" r="r" b="b"/>
              <a:pathLst>
                <a:path w="2447" h="2571" extrusionOk="0">
                  <a:moveTo>
                    <a:pt x="1474" y="110"/>
                  </a:moveTo>
                  <a:lnTo>
                    <a:pt x="2274" y="690"/>
                  </a:lnTo>
                  <a:cubicBezTo>
                    <a:pt x="2415" y="800"/>
                    <a:pt x="2446" y="1003"/>
                    <a:pt x="2336" y="1160"/>
                  </a:cubicBezTo>
                  <a:lnTo>
                    <a:pt x="1427" y="2383"/>
                  </a:lnTo>
                  <a:cubicBezTo>
                    <a:pt x="1318" y="2540"/>
                    <a:pt x="1114" y="2571"/>
                    <a:pt x="973" y="2461"/>
                  </a:cubicBezTo>
                  <a:lnTo>
                    <a:pt x="173" y="1866"/>
                  </a:lnTo>
                  <a:cubicBezTo>
                    <a:pt x="32" y="1756"/>
                    <a:pt x="1" y="1552"/>
                    <a:pt x="111" y="1411"/>
                  </a:cubicBezTo>
                  <a:lnTo>
                    <a:pt x="1020" y="173"/>
                  </a:lnTo>
                  <a:cubicBezTo>
                    <a:pt x="1129" y="32"/>
                    <a:pt x="1333" y="0"/>
                    <a:pt x="1474" y="11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9" name="Google Shape;549;p29"/>
            <p:cNvSpPr/>
            <p:nvPr/>
          </p:nvSpPr>
          <p:spPr>
            <a:xfrm rot="-6603631">
              <a:off x="5087486" y="3482582"/>
              <a:ext cx="1481474" cy="1533062"/>
            </a:xfrm>
            <a:custGeom>
              <a:avLst/>
              <a:gdLst/>
              <a:ahLst/>
              <a:cxnLst/>
              <a:rect l="l" t="t" r="r" b="b"/>
              <a:pathLst>
                <a:path w="22525" h="23308" extrusionOk="0">
                  <a:moveTo>
                    <a:pt x="10848" y="0"/>
                  </a:moveTo>
                  <a:lnTo>
                    <a:pt x="22525" y="8621"/>
                  </a:lnTo>
                  <a:lnTo>
                    <a:pt x="11663" y="23308"/>
                  </a:lnTo>
                  <a:lnTo>
                    <a:pt x="1" y="14687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0" name="Google Shape;550;p29"/>
            <p:cNvSpPr/>
            <p:nvPr/>
          </p:nvSpPr>
          <p:spPr>
            <a:xfrm rot="-6603631">
              <a:off x="5594490" y="3312199"/>
              <a:ext cx="730970" cy="978455"/>
            </a:xfrm>
            <a:custGeom>
              <a:avLst/>
              <a:gdLst/>
              <a:ahLst/>
              <a:cxnLst/>
              <a:rect l="l" t="t" r="r" b="b"/>
              <a:pathLst>
                <a:path w="11114" h="14876" extrusionOk="0">
                  <a:moveTo>
                    <a:pt x="10863" y="1"/>
                  </a:moveTo>
                  <a:lnTo>
                    <a:pt x="11114" y="189"/>
                  </a:lnTo>
                  <a:lnTo>
                    <a:pt x="252" y="14876"/>
                  </a:lnTo>
                  <a:lnTo>
                    <a:pt x="1" y="14688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1" name="Google Shape;551;p29"/>
            <p:cNvSpPr/>
            <p:nvPr/>
          </p:nvSpPr>
          <p:spPr>
            <a:xfrm rot="-6603631">
              <a:off x="5308952" y="4141627"/>
              <a:ext cx="799042" cy="1028904"/>
            </a:xfrm>
            <a:custGeom>
              <a:avLst/>
              <a:gdLst/>
              <a:ahLst/>
              <a:cxnLst/>
              <a:rect l="l" t="t" r="r" b="b"/>
              <a:pathLst>
                <a:path w="12149" h="15643" extrusionOk="0">
                  <a:moveTo>
                    <a:pt x="10848" y="0"/>
                  </a:moveTo>
                  <a:lnTo>
                    <a:pt x="12149" y="956"/>
                  </a:lnTo>
                  <a:lnTo>
                    <a:pt x="1286" y="15643"/>
                  </a:lnTo>
                  <a:lnTo>
                    <a:pt x="1" y="14687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2" name="Google Shape;552;p29"/>
            <p:cNvSpPr/>
            <p:nvPr/>
          </p:nvSpPr>
          <p:spPr>
            <a:xfrm rot="-6603631">
              <a:off x="5169663" y="4491144"/>
              <a:ext cx="39265" cy="38215"/>
            </a:xfrm>
            <a:custGeom>
              <a:avLst/>
              <a:gdLst/>
              <a:ahLst/>
              <a:cxnLst/>
              <a:rect l="l" t="t" r="r" b="b"/>
              <a:pathLst>
                <a:path w="597" h="581" extrusionOk="0">
                  <a:moveTo>
                    <a:pt x="455" y="79"/>
                  </a:moveTo>
                  <a:cubicBezTo>
                    <a:pt x="565" y="173"/>
                    <a:pt x="596" y="330"/>
                    <a:pt x="502" y="455"/>
                  </a:cubicBezTo>
                  <a:cubicBezTo>
                    <a:pt x="424" y="565"/>
                    <a:pt x="267" y="581"/>
                    <a:pt x="141" y="502"/>
                  </a:cubicBezTo>
                  <a:cubicBezTo>
                    <a:pt x="32" y="424"/>
                    <a:pt x="0" y="252"/>
                    <a:pt x="94" y="142"/>
                  </a:cubicBezTo>
                  <a:cubicBezTo>
                    <a:pt x="173" y="32"/>
                    <a:pt x="345" y="1"/>
                    <a:pt x="455" y="7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3" name="Google Shape;553;p29"/>
            <p:cNvSpPr/>
            <p:nvPr/>
          </p:nvSpPr>
          <p:spPr>
            <a:xfrm rot="-6603631">
              <a:off x="5174996" y="4492711"/>
              <a:ext cx="34069" cy="32032"/>
            </a:xfrm>
            <a:custGeom>
              <a:avLst/>
              <a:gdLst/>
              <a:ahLst/>
              <a:cxnLst/>
              <a:rect l="l" t="t" r="r" b="b"/>
              <a:pathLst>
                <a:path w="518" h="487" extrusionOk="0">
                  <a:moveTo>
                    <a:pt x="518" y="220"/>
                  </a:moveTo>
                  <a:cubicBezTo>
                    <a:pt x="502" y="267"/>
                    <a:pt x="486" y="314"/>
                    <a:pt x="455" y="361"/>
                  </a:cubicBezTo>
                  <a:cubicBezTo>
                    <a:pt x="377" y="471"/>
                    <a:pt x="220" y="487"/>
                    <a:pt x="94" y="408"/>
                  </a:cubicBezTo>
                  <a:cubicBezTo>
                    <a:pt x="47" y="377"/>
                    <a:pt x="16" y="314"/>
                    <a:pt x="0" y="267"/>
                  </a:cubicBezTo>
                  <a:cubicBezTo>
                    <a:pt x="0" y="220"/>
                    <a:pt x="16" y="173"/>
                    <a:pt x="47" y="126"/>
                  </a:cubicBezTo>
                  <a:cubicBezTo>
                    <a:pt x="142" y="17"/>
                    <a:pt x="298" y="1"/>
                    <a:pt x="408" y="79"/>
                  </a:cubicBezTo>
                  <a:cubicBezTo>
                    <a:pt x="471" y="111"/>
                    <a:pt x="502" y="173"/>
                    <a:pt x="518" y="22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4" name="Google Shape;554;p29"/>
            <p:cNvSpPr/>
            <p:nvPr/>
          </p:nvSpPr>
          <p:spPr>
            <a:xfrm rot="-6603631">
              <a:off x="5146792" y="4511841"/>
              <a:ext cx="68138" cy="55711"/>
            </a:xfrm>
            <a:custGeom>
              <a:avLst/>
              <a:gdLst/>
              <a:ahLst/>
              <a:cxnLst/>
              <a:rect l="l" t="t" r="r" b="b"/>
              <a:pathLst>
                <a:path w="1036" h="847" extrusionOk="0">
                  <a:moveTo>
                    <a:pt x="236" y="32"/>
                  </a:moveTo>
                  <a:lnTo>
                    <a:pt x="957" y="580"/>
                  </a:lnTo>
                  <a:cubicBezTo>
                    <a:pt x="1020" y="627"/>
                    <a:pt x="1035" y="706"/>
                    <a:pt x="988" y="768"/>
                  </a:cubicBezTo>
                  <a:lnTo>
                    <a:pt x="988" y="768"/>
                  </a:lnTo>
                  <a:cubicBezTo>
                    <a:pt x="941" y="831"/>
                    <a:pt x="847" y="847"/>
                    <a:pt x="800" y="800"/>
                  </a:cubicBezTo>
                  <a:lnTo>
                    <a:pt x="63" y="267"/>
                  </a:lnTo>
                  <a:cubicBezTo>
                    <a:pt x="1" y="220"/>
                    <a:pt x="1" y="126"/>
                    <a:pt x="32" y="63"/>
                  </a:cubicBezTo>
                  <a:lnTo>
                    <a:pt x="32" y="63"/>
                  </a:lnTo>
                  <a:cubicBezTo>
                    <a:pt x="79" y="0"/>
                    <a:pt x="173" y="0"/>
                    <a:pt x="236" y="32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5" name="Google Shape;555;p29"/>
            <p:cNvSpPr/>
            <p:nvPr/>
          </p:nvSpPr>
          <p:spPr>
            <a:xfrm rot="-6603631">
              <a:off x="5256714" y="4515578"/>
              <a:ext cx="38147" cy="39267"/>
            </a:xfrm>
            <a:custGeom>
              <a:avLst/>
              <a:gdLst/>
              <a:ahLst/>
              <a:cxnLst/>
              <a:rect l="l" t="t" r="r" b="b"/>
              <a:pathLst>
                <a:path w="580" h="597" extrusionOk="0">
                  <a:moveTo>
                    <a:pt x="439" y="95"/>
                  </a:moveTo>
                  <a:cubicBezTo>
                    <a:pt x="549" y="173"/>
                    <a:pt x="580" y="330"/>
                    <a:pt x="502" y="456"/>
                  </a:cubicBezTo>
                  <a:cubicBezTo>
                    <a:pt x="408" y="565"/>
                    <a:pt x="251" y="597"/>
                    <a:pt x="141" y="503"/>
                  </a:cubicBezTo>
                  <a:cubicBezTo>
                    <a:pt x="16" y="424"/>
                    <a:pt x="0" y="252"/>
                    <a:pt x="78" y="142"/>
                  </a:cubicBezTo>
                  <a:cubicBezTo>
                    <a:pt x="157" y="32"/>
                    <a:pt x="329" y="1"/>
                    <a:pt x="439" y="9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6" name="Google Shape;556;p29"/>
            <p:cNvSpPr/>
            <p:nvPr/>
          </p:nvSpPr>
          <p:spPr>
            <a:xfrm rot="-6603631">
              <a:off x="5261688" y="4517631"/>
              <a:ext cx="34069" cy="33019"/>
            </a:xfrm>
            <a:custGeom>
              <a:avLst/>
              <a:gdLst/>
              <a:ahLst/>
              <a:cxnLst/>
              <a:rect l="l" t="t" r="r" b="b"/>
              <a:pathLst>
                <a:path w="518" h="502" extrusionOk="0">
                  <a:moveTo>
                    <a:pt x="518" y="219"/>
                  </a:moveTo>
                  <a:cubicBezTo>
                    <a:pt x="502" y="266"/>
                    <a:pt x="486" y="314"/>
                    <a:pt x="471" y="361"/>
                  </a:cubicBezTo>
                  <a:cubicBezTo>
                    <a:pt x="377" y="470"/>
                    <a:pt x="220" y="502"/>
                    <a:pt x="110" y="408"/>
                  </a:cubicBezTo>
                  <a:cubicBezTo>
                    <a:pt x="47" y="376"/>
                    <a:pt x="16" y="314"/>
                    <a:pt x="0" y="266"/>
                  </a:cubicBezTo>
                  <a:cubicBezTo>
                    <a:pt x="16" y="219"/>
                    <a:pt x="32" y="172"/>
                    <a:pt x="47" y="141"/>
                  </a:cubicBezTo>
                  <a:cubicBezTo>
                    <a:pt x="141" y="16"/>
                    <a:pt x="298" y="0"/>
                    <a:pt x="424" y="78"/>
                  </a:cubicBezTo>
                  <a:cubicBezTo>
                    <a:pt x="471" y="110"/>
                    <a:pt x="502" y="172"/>
                    <a:pt x="518" y="21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7" name="Google Shape;557;p29"/>
            <p:cNvSpPr/>
            <p:nvPr/>
          </p:nvSpPr>
          <p:spPr>
            <a:xfrm rot="-6603631">
              <a:off x="5232959" y="4537446"/>
              <a:ext cx="68138" cy="55711"/>
            </a:xfrm>
            <a:custGeom>
              <a:avLst/>
              <a:gdLst/>
              <a:ahLst/>
              <a:cxnLst/>
              <a:rect l="l" t="t" r="r" b="b"/>
              <a:pathLst>
                <a:path w="1036" h="847" extrusionOk="0">
                  <a:moveTo>
                    <a:pt x="236" y="47"/>
                  </a:moveTo>
                  <a:lnTo>
                    <a:pt x="957" y="580"/>
                  </a:lnTo>
                  <a:cubicBezTo>
                    <a:pt x="1020" y="627"/>
                    <a:pt x="1035" y="706"/>
                    <a:pt x="988" y="768"/>
                  </a:cubicBezTo>
                  <a:lnTo>
                    <a:pt x="988" y="768"/>
                  </a:lnTo>
                  <a:cubicBezTo>
                    <a:pt x="941" y="831"/>
                    <a:pt x="863" y="847"/>
                    <a:pt x="800" y="800"/>
                  </a:cubicBezTo>
                  <a:lnTo>
                    <a:pt x="63" y="267"/>
                  </a:lnTo>
                  <a:cubicBezTo>
                    <a:pt x="16" y="220"/>
                    <a:pt x="1" y="126"/>
                    <a:pt x="48" y="63"/>
                  </a:cubicBezTo>
                  <a:cubicBezTo>
                    <a:pt x="79" y="16"/>
                    <a:pt x="173" y="0"/>
                    <a:pt x="236" y="47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8" name="Google Shape;558;p29"/>
            <p:cNvSpPr/>
            <p:nvPr/>
          </p:nvSpPr>
          <p:spPr>
            <a:xfrm rot="-6603631">
              <a:off x="5342890" y="4541236"/>
              <a:ext cx="38212" cy="39201"/>
            </a:xfrm>
            <a:custGeom>
              <a:avLst/>
              <a:gdLst/>
              <a:ahLst/>
              <a:cxnLst/>
              <a:rect l="l" t="t" r="r" b="b"/>
              <a:pathLst>
                <a:path w="581" h="596" extrusionOk="0">
                  <a:moveTo>
                    <a:pt x="440" y="94"/>
                  </a:moveTo>
                  <a:cubicBezTo>
                    <a:pt x="565" y="173"/>
                    <a:pt x="581" y="329"/>
                    <a:pt x="503" y="455"/>
                  </a:cubicBezTo>
                  <a:cubicBezTo>
                    <a:pt x="408" y="564"/>
                    <a:pt x="252" y="596"/>
                    <a:pt x="142" y="502"/>
                  </a:cubicBezTo>
                  <a:cubicBezTo>
                    <a:pt x="17" y="423"/>
                    <a:pt x="1" y="251"/>
                    <a:pt x="79" y="141"/>
                  </a:cubicBezTo>
                  <a:cubicBezTo>
                    <a:pt x="173" y="32"/>
                    <a:pt x="330" y="0"/>
                    <a:pt x="440" y="9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9" name="Google Shape;559;p29"/>
            <p:cNvSpPr/>
            <p:nvPr/>
          </p:nvSpPr>
          <p:spPr>
            <a:xfrm rot="-6603631">
              <a:off x="5348179" y="4542772"/>
              <a:ext cx="33082" cy="33019"/>
            </a:xfrm>
            <a:custGeom>
              <a:avLst/>
              <a:gdLst/>
              <a:ahLst/>
              <a:cxnLst/>
              <a:rect l="l" t="t" r="r" b="b"/>
              <a:pathLst>
                <a:path w="503" h="502" extrusionOk="0">
                  <a:moveTo>
                    <a:pt x="503" y="235"/>
                  </a:moveTo>
                  <a:cubicBezTo>
                    <a:pt x="503" y="267"/>
                    <a:pt x="487" y="314"/>
                    <a:pt x="456" y="361"/>
                  </a:cubicBezTo>
                  <a:cubicBezTo>
                    <a:pt x="361" y="470"/>
                    <a:pt x="205" y="502"/>
                    <a:pt x="95" y="408"/>
                  </a:cubicBezTo>
                  <a:cubicBezTo>
                    <a:pt x="32" y="376"/>
                    <a:pt x="1" y="314"/>
                    <a:pt x="1" y="267"/>
                  </a:cubicBezTo>
                  <a:cubicBezTo>
                    <a:pt x="1" y="220"/>
                    <a:pt x="17" y="173"/>
                    <a:pt x="48" y="141"/>
                  </a:cubicBezTo>
                  <a:cubicBezTo>
                    <a:pt x="126" y="16"/>
                    <a:pt x="283" y="0"/>
                    <a:pt x="409" y="79"/>
                  </a:cubicBezTo>
                  <a:cubicBezTo>
                    <a:pt x="456" y="126"/>
                    <a:pt x="487" y="173"/>
                    <a:pt x="503" y="23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0" name="Google Shape;560;p29"/>
            <p:cNvSpPr/>
            <p:nvPr/>
          </p:nvSpPr>
          <p:spPr>
            <a:xfrm rot="-6603631">
              <a:off x="5319157" y="4563007"/>
              <a:ext cx="68138" cy="55776"/>
            </a:xfrm>
            <a:custGeom>
              <a:avLst/>
              <a:gdLst/>
              <a:ahLst/>
              <a:cxnLst/>
              <a:rect l="l" t="t" r="r" b="b"/>
              <a:pathLst>
                <a:path w="1036" h="848" extrusionOk="0">
                  <a:moveTo>
                    <a:pt x="236" y="48"/>
                  </a:moveTo>
                  <a:lnTo>
                    <a:pt x="957" y="581"/>
                  </a:lnTo>
                  <a:cubicBezTo>
                    <a:pt x="1019" y="628"/>
                    <a:pt x="1035" y="706"/>
                    <a:pt x="988" y="769"/>
                  </a:cubicBezTo>
                  <a:lnTo>
                    <a:pt x="988" y="769"/>
                  </a:lnTo>
                  <a:cubicBezTo>
                    <a:pt x="941" y="831"/>
                    <a:pt x="863" y="847"/>
                    <a:pt x="800" y="800"/>
                  </a:cubicBezTo>
                  <a:lnTo>
                    <a:pt x="79" y="267"/>
                  </a:lnTo>
                  <a:cubicBezTo>
                    <a:pt x="16" y="220"/>
                    <a:pt x="1" y="126"/>
                    <a:pt x="48" y="79"/>
                  </a:cubicBezTo>
                  <a:lnTo>
                    <a:pt x="48" y="63"/>
                  </a:lnTo>
                  <a:cubicBezTo>
                    <a:pt x="95" y="16"/>
                    <a:pt x="173" y="1"/>
                    <a:pt x="236" y="48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1" name="Google Shape;561;p29"/>
            <p:cNvSpPr/>
            <p:nvPr/>
          </p:nvSpPr>
          <p:spPr>
            <a:xfrm rot="-6603631">
              <a:off x="5429088" y="4566796"/>
              <a:ext cx="38212" cy="39267"/>
            </a:xfrm>
            <a:custGeom>
              <a:avLst/>
              <a:gdLst/>
              <a:ahLst/>
              <a:cxnLst/>
              <a:rect l="l" t="t" r="r" b="b"/>
              <a:pathLst>
                <a:path w="581" h="597" extrusionOk="0">
                  <a:moveTo>
                    <a:pt x="455" y="94"/>
                  </a:moveTo>
                  <a:cubicBezTo>
                    <a:pt x="565" y="173"/>
                    <a:pt x="581" y="345"/>
                    <a:pt x="502" y="455"/>
                  </a:cubicBezTo>
                  <a:cubicBezTo>
                    <a:pt x="424" y="565"/>
                    <a:pt x="252" y="596"/>
                    <a:pt x="142" y="502"/>
                  </a:cubicBezTo>
                  <a:cubicBezTo>
                    <a:pt x="32" y="424"/>
                    <a:pt x="1" y="267"/>
                    <a:pt x="79" y="141"/>
                  </a:cubicBezTo>
                  <a:cubicBezTo>
                    <a:pt x="173" y="32"/>
                    <a:pt x="330" y="0"/>
                    <a:pt x="455" y="9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2" name="Google Shape;562;p29"/>
            <p:cNvSpPr/>
            <p:nvPr/>
          </p:nvSpPr>
          <p:spPr>
            <a:xfrm rot="-6603631">
              <a:off x="5434376" y="4568333"/>
              <a:ext cx="33082" cy="33084"/>
            </a:xfrm>
            <a:custGeom>
              <a:avLst/>
              <a:gdLst/>
              <a:ahLst/>
              <a:cxnLst/>
              <a:rect l="l" t="t" r="r" b="b"/>
              <a:pathLst>
                <a:path w="503" h="503" extrusionOk="0">
                  <a:moveTo>
                    <a:pt x="503" y="236"/>
                  </a:moveTo>
                  <a:cubicBezTo>
                    <a:pt x="503" y="283"/>
                    <a:pt x="487" y="314"/>
                    <a:pt x="455" y="361"/>
                  </a:cubicBezTo>
                  <a:cubicBezTo>
                    <a:pt x="377" y="471"/>
                    <a:pt x="205" y="502"/>
                    <a:pt x="95" y="408"/>
                  </a:cubicBezTo>
                  <a:cubicBezTo>
                    <a:pt x="48" y="377"/>
                    <a:pt x="17" y="330"/>
                    <a:pt x="1" y="267"/>
                  </a:cubicBezTo>
                  <a:cubicBezTo>
                    <a:pt x="1" y="220"/>
                    <a:pt x="17" y="173"/>
                    <a:pt x="48" y="142"/>
                  </a:cubicBezTo>
                  <a:cubicBezTo>
                    <a:pt x="126" y="16"/>
                    <a:pt x="299" y="0"/>
                    <a:pt x="408" y="79"/>
                  </a:cubicBezTo>
                  <a:cubicBezTo>
                    <a:pt x="455" y="126"/>
                    <a:pt x="487" y="173"/>
                    <a:pt x="503" y="23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3" name="Google Shape;563;p29"/>
            <p:cNvSpPr/>
            <p:nvPr/>
          </p:nvSpPr>
          <p:spPr>
            <a:xfrm rot="-6603631">
              <a:off x="5405324" y="4588612"/>
              <a:ext cx="68138" cy="55776"/>
            </a:xfrm>
            <a:custGeom>
              <a:avLst/>
              <a:gdLst/>
              <a:ahLst/>
              <a:cxnLst/>
              <a:rect l="l" t="t" r="r" b="b"/>
              <a:pathLst>
                <a:path w="1036" h="848" extrusionOk="0">
                  <a:moveTo>
                    <a:pt x="236" y="48"/>
                  </a:moveTo>
                  <a:lnTo>
                    <a:pt x="972" y="581"/>
                  </a:lnTo>
                  <a:cubicBezTo>
                    <a:pt x="1019" y="628"/>
                    <a:pt x="1035" y="706"/>
                    <a:pt x="988" y="769"/>
                  </a:cubicBezTo>
                  <a:lnTo>
                    <a:pt x="988" y="769"/>
                  </a:lnTo>
                  <a:cubicBezTo>
                    <a:pt x="941" y="832"/>
                    <a:pt x="863" y="847"/>
                    <a:pt x="800" y="800"/>
                  </a:cubicBezTo>
                  <a:lnTo>
                    <a:pt x="79" y="267"/>
                  </a:lnTo>
                  <a:cubicBezTo>
                    <a:pt x="16" y="220"/>
                    <a:pt x="1" y="126"/>
                    <a:pt x="48" y="79"/>
                  </a:cubicBezTo>
                  <a:lnTo>
                    <a:pt x="48" y="79"/>
                  </a:lnTo>
                  <a:cubicBezTo>
                    <a:pt x="95" y="17"/>
                    <a:pt x="173" y="1"/>
                    <a:pt x="236" y="48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4" name="Google Shape;564;p29"/>
            <p:cNvSpPr/>
            <p:nvPr/>
          </p:nvSpPr>
          <p:spPr>
            <a:xfrm rot="-6603631">
              <a:off x="5514548" y="4591907"/>
              <a:ext cx="39265" cy="39267"/>
            </a:xfrm>
            <a:custGeom>
              <a:avLst/>
              <a:gdLst/>
              <a:ahLst/>
              <a:cxnLst/>
              <a:rect l="l" t="t" r="r" b="b"/>
              <a:pathLst>
                <a:path w="597" h="597" extrusionOk="0">
                  <a:moveTo>
                    <a:pt x="455" y="95"/>
                  </a:moveTo>
                  <a:cubicBezTo>
                    <a:pt x="565" y="173"/>
                    <a:pt x="596" y="345"/>
                    <a:pt x="502" y="455"/>
                  </a:cubicBezTo>
                  <a:cubicBezTo>
                    <a:pt x="424" y="565"/>
                    <a:pt x="252" y="596"/>
                    <a:pt x="142" y="502"/>
                  </a:cubicBezTo>
                  <a:cubicBezTo>
                    <a:pt x="32" y="424"/>
                    <a:pt x="1" y="267"/>
                    <a:pt x="95" y="142"/>
                  </a:cubicBezTo>
                  <a:cubicBezTo>
                    <a:pt x="173" y="32"/>
                    <a:pt x="330" y="1"/>
                    <a:pt x="455" y="9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5" name="Google Shape;565;p29"/>
            <p:cNvSpPr/>
            <p:nvPr/>
          </p:nvSpPr>
          <p:spPr>
            <a:xfrm rot="-6603631">
              <a:off x="5520543" y="4593938"/>
              <a:ext cx="33082" cy="33084"/>
            </a:xfrm>
            <a:custGeom>
              <a:avLst/>
              <a:gdLst/>
              <a:ahLst/>
              <a:cxnLst/>
              <a:rect l="l" t="t" r="r" b="b"/>
              <a:pathLst>
                <a:path w="503" h="503" extrusionOk="0">
                  <a:moveTo>
                    <a:pt x="502" y="236"/>
                  </a:moveTo>
                  <a:cubicBezTo>
                    <a:pt x="502" y="283"/>
                    <a:pt x="487" y="314"/>
                    <a:pt x="455" y="361"/>
                  </a:cubicBezTo>
                  <a:cubicBezTo>
                    <a:pt x="377" y="471"/>
                    <a:pt x="205" y="502"/>
                    <a:pt x="95" y="408"/>
                  </a:cubicBezTo>
                  <a:cubicBezTo>
                    <a:pt x="48" y="377"/>
                    <a:pt x="17" y="330"/>
                    <a:pt x="1" y="267"/>
                  </a:cubicBezTo>
                  <a:cubicBezTo>
                    <a:pt x="1" y="220"/>
                    <a:pt x="17" y="173"/>
                    <a:pt x="48" y="142"/>
                  </a:cubicBezTo>
                  <a:cubicBezTo>
                    <a:pt x="126" y="32"/>
                    <a:pt x="299" y="1"/>
                    <a:pt x="408" y="79"/>
                  </a:cubicBezTo>
                  <a:cubicBezTo>
                    <a:pt x="455" y="126"/>
                    <a:pt x="487" y="173"/>
                    <a:pt x="502" y="23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6" name="Google Shape;566;p29"/>
            <p:cNvSpPr/>
            <p:nvPr/>
          </p:nvSpPr>
          <p:spPr>
            <a:xfrm rot="-6603631">
              <a:off x="5491521" y="4614239"/>
              <a:ext cx="68138" cy="55711"/>
            </a:xfrm>
            <a:custGeom>
              <a:avLst/>
              <a:gdLst/>
              <a:ahLst/>
              <a:cxnLst/>
              <a:rect l="l" t="t" r="r" b="b"/>
              <a:pathLst>
                <a:path w="1036" h="847" extrusionOk="0">
                  <a:moveTo>
                    <a:pt x="236" y="47"/>
                  </a:moveTo>
                  <a:lnTo>
                    <a:pt x="972" y="580"/>
                  </a:lnTo>
                  <a:cubicBezTo>
                    <a:pt x="1035" y="627"/>
                    <a:pt x="1035" y="705"/>
                    <a:pt x="1004" y="768"/>
                  </a:cubicBezTo>
                  <a:cubicBezTo>
                    <a:pt x="957" y="831"/>
                    <a:pt x="863" y="846"/>
                    <a:pt x="800" y="799"/>
                  </a:cubicBezTo>
                  <a:lnTo>
                    <a:pt x="79" y="267"/>
                  </a:lnTo>
                  <a:cubicBezTo>
                    <a:pt x="16" y="220"/>
                    <a:pt x="1" y="141"/>
                    <a:pt x="48" y="78"/>
                  </a:cubicBezTo>
                  <a:lnTo>
                    <a:pt x="48" y="78"/>
                  </a:lnTo>
                  <a:cubicBezTo>
                    <a:pt x="95" y="16"/>
                    <a:pt x="189" y="0"/>
                    <a:pt x="236" y="47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7" name="Google Shape;567;p29"/>
            <p:cNvSpPr/>
            <p:nvPr/>
          </p:nvSpPr>
          <p:spPr>
            <a:xfrm rot="-6603631">
              <a:off x="5601209" y="4617858"/>
              <a:ext cx="39265" cy="38215"/>
            </a:xfrm>
            <a:custGeom>
              <a:avLst/>
              <a:gdLst/>
              <a:ahLst/>
              <a:cxnLst/>
              <a:rect l="l" t="t" r="r" b="b"/>
              <a:pathLst>
                <a:path w="597" h="581" extrusionOk="0">
                  <a:moveTo>
                    <a:pt x="455" y="79"/>
                  </a:moveTo>
                  <a:cubicBezTo>
                    <a:pt x="565" y="157"/>
                    <a:pt x="596" y="330"/>
                    <a:pt x="502" y="439"/>
                  </a:cubicBezTo>
                  <a:cubicBezTo>
                    <a:pt x="424" y="549"/>
                    <a:pt x="267" y="580"/>
                    <a:pt x="142" y="502"/>
                  </a:cubicBezTo>
                  <a:cubicBezTo>
                    <a:pt x="32" y="408"/>
                    <a:pt x="1" y="251"/>
                    <a:pt x="95" y="126"/>
                  </a:cubicBezTo>
                  <a:cubicBezTo>
                    <a:pt x="173" y="16"/>
                    <a:pt x="346" y="0"/>
                    <a:pt x="455" y="7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8" name="Google Shape;568;p29"/>
            <p:cNvSpPr/>
            <p:nvPr/>
          </p:nvSpPr>
          <p:spPr>
            <a:xfrm rot="-6603631">
              <a:off x="5606003" y="4619048"/>
              <a:ext cx="34135" cy="33084"/>
            </a:xfrm>
            <a:custGeom>
              <a:avLst/>
              <a:gdLst/>
              <a:ahLst/>
              <a:cxnLst/>
              <a:rect l="l" t="t" r="r" b="b"/>
              <a:pathLst>
                <a:path w="519" h="503" extrusionOk="0">
                  <a:moveTo>
                    <a:pt x="518" y="236"/>
                  </a:moveTo>
                  <a:cubicBezTo>
                    <a:pt x="502" y="283"/>
                    <a:pt x="487" y="330"/>
                    <a:pt x="455" y="361"/>
                  </a:cubicBezTo>
                  <a:cubicBezTo>
                    <a:pt x="377" y="471"/>
                    <a:pt x="220" y="502"/>
                    <a:pt x="95" y="424"/>
                  </a:cubicBezTo>
                  <a:cubicBezTo>
                    <a:pt x="48" y="377"/>
                    <a:pt x="16" y="330"/>
                    <a:pt x="1" y="267"/>
                  </a:cubicBezTo>
                  <a:cubicBezTo>
                    <a:pt x="1" y="220"/>
                    <a:pt x="16" y="173"/>
                    <a:pt x="48" y="142"/>
                  </a:cubicBezTo>
                  <a:cubicBezTo>
                    <a:pt x="142" y="32"/>
                    <a:pt x="299" y="1"/>
                    <a:pt x="408" y="95"/>
                  </a:cubicBezTo>
                  <a:cubicBezTo>
                    <a:pt x="471" y="126"/>
                    <a:pt x="502" y="173"/>
                    <a:pt x="518" y="23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9" name="Google Shape;569;p29"/>
            <p:cNvSpPr/>
            <p:nvPr/>
          </p:nvSpPr>
          <p:spPr>
            <a:xfrm rot="-6603631">
              <a:off x="5577026" y="4639380"/>
              <a:ext cx="69125" cy="55711"/>
            </a:xfrm>
            <a:custGeom>
              <a:avLst/>
              <a:gdLst/>
              <a:ahLst/>
              <a:cxnLst/>
              <a:rect l="l" t="t" r="r" b="b"/>
              <a:pathLst>
                <a:path w="1051" h="847" extrusionOk="0">
                  <a:moveTo>
                    <a:pt x="251" y="47"/>
                  </a:moveTo>
                  <a:lnTo>
                    <a:pt x="972" y="580"/>
                  </a:lnTo>
                  <a:cubicBezTo>
                    <a:pt x="1035" y="627"/>
                    <a:pt x="1051" y="721"/>
                    <a:pt x="1004" y="768"/>
                  </a:cubicBezTo>
                  <a:lnTo>
                    <a:pt x="1004" y="768"/>
                  </a:lnTo>
                  <a:cubicBezTo>
                    <a:pt x="957" y="831"/>
                    <a:pt x="863" y="847"/>
                    <a:pt x="800" y="800"/>
                  </a:cubicBezTo>
                  <a:lnTo>
                    <a:pt x="79" y="267"/>
                  </a:lnTo>
                  <a:cubicBezTo>
                    <a:pt x="16" y="220"/>
                    <a:pt x="0" y="141"/>
                    <a:pt x="47" y="79"/>
                  </a:cubicBezTo>
                  <a:lnTo>
                    <a:pt x="47" y="79"/>
                  </a:lnTo>
                  <a:cubicBezTo>
                    <a:pt x="95" y="16"/>
                    <a:pt x="189" y="0"/>
                    <a:pt x="251" y="47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0" name="Google Shape;570;p29"/>
            <p:cNvSpPr/>
            <p:nvPr/>
          </p:nvSpPr>
          <p:spPr>
            <a:xfrm rot="-6603631">
              <a:off x="5687722" y="4642968"/>
              <a:ext cx="38212" cy="38215"/>
            </a:xfrm>
            <a:custGeom>
              <a:avLst/>
              <a:gdLst/>
              <a:ahLst/>
              <a:cxnLst/>
              <a:rect l="l" t="t" r="r" b="b"/>
              <a:pathLst>
                <a:path w="581" h="581" extrusionOk="0">
                  <a:moveTo>
                    <a:pt x="439" y="79"/>
                  </a:moveTo>
                  <a:cubicBezTo>
                    <a:pt x="549" y="173"/>
                    <a:pt x="580" y="330"/>
                    <a:pt x="502" y="440"/>
                  </a:cubicBezTo>
                  <a:cubicBezTo>
                    <a:pt x="408" y="549"/>
                    <a:pt x="251" y="581"/>
                    <a:pt x="126" y="502"/>
                  </a:cubicBezTo>
                  <a:cubicBezTo>
                    <a:pt x="16" y="408"/>
                    <a:pt x="0" y="251"/>
                    <a:pt x="79" y="142"/>
                  </a:cubicBezTo>
                  <a:cubicBezTo>
                    <a:pt x="157" y="16"/>
                    <a:pt x="330" y="1"/>
                    <a:pt x="439" y="7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1" name="Google Shape;571;p29"/>
            <p:cNvSpPr/>
            <p:nvPr/>
          </p:nvSpPr>
          <p:spPr>
            <a:xfrm rot="-6603631">
              <a:off x="5692245" y="4644706"/>
              <a:ext cx="34069" cy="33019"/>
            </a:xfrm>
            <a:custGeom>
              <a:avLst/>
              <a:gdLst/>
              <a:ahLst/>
              <a:cxnLst/>
              <a:rect l="l" t="t" r="r" b="b"/>
              <a:pathLst>
                <a:path w="518" h="502" extrusionOk="0">
                  <a:moveTo>
                    <a:pt x="518" y="235"/>
                  </a:moveTo>
                  <a:cubicBezTo>
                    <a:pt x="502" y="282"/>
                    <a:pt x="487" y="329"/>
                    <a:pt x="471" y="361"/>
                  </a:cubicBezTo>
                  <a:cubicBezTo>
                    <a:pt x="377" y="470"/>
                    <a:pt x="220" y="502"/>
                    <a:pt x="95" y="423"/>
                  </a:cubicBezTo>
                  <a:cubicBezTo>
                    <a:pt x="48" y="376"/>
                    <a:pt x="16" y="329"/>
                    <a:pt x="1" y="267"/>
                  </a:cubicBezTo>
                  <a:cubicBezTo>
                    <a:pt x="16" y="219"/>
                    <a:pt x="32" y="188"/>
                    <a:pt x="48" y="141"/>
                  </a:cubicBezTo>
                  <a:cubicBezTo>
                    <a:pt x="142" y="31"/>
                    <a:pt x="299" y="0"/>
                    <a:pt x="408" y="94"/>
                  </a:cubicBezTo>
                  <a:cubicBezTo>
                    <a:pt x="471" y="125"/>
                    <a:pt x="502" y="172"/>
                    <a:pt x="518" y="23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2" name="Google Shape;572;p29"/>
            <p:cNvSpPr/>
            <p:nvPr/>
          </p:nvSpPr>
          <p:spPr>
            <a:xfrm rot="-6603631">
              <a:off x="5663538" y="4664491"/>
              <a:ext cx="68072" cy="55711"/>
            </a:xfrm>
            <a:custGeom>
              <a:avLst/>
              <a:gdLst/>
              <a:ahLst/>
              <a:cxnLst/>
              <a:rect l="l" t="t" r="r" b="b"/>
              <a:pathLst>
                <a:path w="1035" h="847" extrusionOk="0">
                  <a:moveTo>
                    <a:pt x="235" y="47"/>
                  </a:moveTo>
                  <a:lnTo>
                    <a:pt x="956" y="580"/>
                  </a:lnTo>
                  <a:cubicBezTo>
                    <a:pt x="1019" y="627"/>
                    <a:pt x="1035" y="721"/>
                    <a:pt x="988" y="784"/>
                  </a:cubicBezTo>
                  <a:lnTo>
                    <a:pt x="988" y="784"/>
                  </a:lnTo>
                  <a:cubicBezTo>
                    <a:pt x="941" y="831"/>
                    <a:pt x="862" y="847"/>
                    <a:pt x="799" y="800"/>
                  </a:cubicBezTo>
                  <a:lnTo>
                    <a:pt x="63" y="267"/>
                  </a:lnTo>
                  <a:cubicBezTo>
                    <a:pt x="16" y="220"/>
                    <a:pt x="0" y="142"/>
                    <a:pt x="47" y="79"/>
                  </a:cubicBezTo>
                  <a:lnTo>
                    <a:pt x="47" y="79"/>
                  </a:lnTo>
                  <a:cubicBezTo>
                    <a:pt x="78" y="16"/>
                    <a:pt x="173" y="0"/>
                    <a:pt x="235" y="47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3" name="Google Shape;573;p29"/>
            <p:cNvSpPr/>
            <p:nvPr/>
          </p:nvSpPr>
          <p:spPr>
            <a:xfrm rot="-6603631">
              <a:off x="5773889" y="4668573"/>
              <a:ext cx="38212" cy="38215"/>
            </a:xfrm>
            <a:custGeom>
              <a:avLst/>
              <a:gdLst/>
              <a:ahLst/>
              <a:cxnLst/>
              <a:rect l="l" t="t" r="r" b="b"/>
              <a:pathLst>
                <a:path w="581" h="581" extrusionOk="0">
                  <a:moveTo>
                    <a:pt x="439" y="79"/>
                  </a:moveTo>
                  <a:cubicBezTo>
                    <a:pt x="565" y="173"/>
                    <a:pt x="580" y="330"/>
                    <a:pt x="502" y="440"/>
                  </a:cubicBezTo>
                  <a:cubicBezTo>
                    <a:pt x="408" y="565"/>
                    <a:pt x="251" y="581"/>
                    <a:pt x="141" y="502"/>
                  </a:cubicBezTo>
                  <a:cubicBezTo>
                    <a:pt x="16" y="408"/>
                    <a:pt x="0" y="252"/>
                    <a:pt x="79" y="142"/>
                  </a:cubicBezTo>
                  <a:cubicBezTo>
                    <a:pt x="173" y="17"/>
                    <a:pt x="329" y="1"/>
                    <a:pt x="439" y="7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4" name="Google Shape;574;p29"/>
            <p:cNvSpPr/>
            <p:nvPr/>
          </p:nvSpPr>
          <p:spPr>
            <a:xfrm rot="-6603631">
              <a:off x="5778412" y="4670311"/>
              <a:ext cx="34069" cy="33019"/>
            </a:xfrm>
            <a:custGeom>
              <a:avLst/>
              <a:gdLst/>
              <a:ahLst/>
              <a:cxnLst/>
              <a:rect l="l" t="t" r="r" b="b"/>
              <a:pathLst>
                <a:path w="518" h="502" extrusionOk="0">
                  <a:moveTo>
                    <a:pt x="518" y="235"/>
                  </a:moveTo>
                  <a:cubicBezTo>
                    <a:pt x="518" y="282"/>
                    <a:pt x="502" y="329"/>
                    <a:pt x="471" y="361"/>
                  </a:cubicBezTo>
                  <a:cubicBezTo>
                    <a:pt x="377" y="486"/>
                    <a:pt x="220" y="502"/>
                    <a:pt x="110" y="423"/>
                  </a:cubicBezTo>
                  <a:cubicBezTo>
                    <a:pt x="48" y="376"/>
                    <a:pt x="16" y="329"/>
                    <a:pt x="1" y="267"/>
                  </a:cubicBezTo>
                  <a:cubicBezTo>
                    <a:pt x="16" y="235"/>
                    <a:pt x="32" y="188"/>
                    <a:pt x="63" y="141"/>
                  </a:cubicBezTo>
                  <a:cubicBezTo>
                    <a:pt x="142" y="32"/>
                    <a:pt x="298" y="0"/>
                    <a:pt x="424" y="94"/>
                  </a:cubicBezTo>
                  <a:cubicBezTo>
                    <a:pt x="471" y="126"/>
                    <a:pt x="502" y="173"/>
                    <a:pt x="518" y="23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5" name="Google Shape;575;p29"/>
            <p:cNvSpPr/>
            <p:nvPr/>
          </p:nvSpPr>
          <p:spPr>
            <a:xfrm rot="-6603631">
              <a:off x="5749736" y="4690051"/>
              <a:ext cx="68072" cy="55776"/>
            </a:xfrm>
            <a:custGeom>
              <a:avLst/>
              <a:gdLst/>
              <a:ahLst/>
              <a:cxnLst/>
              <a:rect l="l" t="t" r="r" b="b"/>
              <a:pathLst>
                <a:path w="1035" h="848" extrusionOk="0">
                  <a:moveTo>
                    <a:pt x="235" y="48"/>
                  </a:moveTo>
                  <a:lnTo>
                    <a:pt x="956" y="581"/>
                  </a:lnTo>
                  <a:cubicBezTo>
                    <a:pt x="1019" y="628"/>
                    <a:pt x="1035" y="722"/>
                    <a:pt x="988" y="784"/>
                  </a:cubicBezTo>
                  <a:lnTo>
                    <a:pt x="988" y="784"/>
                  </a:lnTo>
                  <a:cubicBezTo>
                    <a:pt x="940" y="847"/>
                    <a:pt x="862" y="847"/>
                    <a:pt x="799" y="800"/>
                  </a:cubicBezTo>
                  <a:lnTo>
                    <a:pt x="78" y="267"/>
                  </a:lnTo>
                  <a:cubicBezTo>
                    <a:pt x="16" y="220"/>
                    <a:pt x="0" y="142"/>
                    <a:pt x="47" y="79"/>
                  </a:cubicBezTo>
                  <a:lnTo>
                    <a:pt x="47" y="79"/>
                  </a:lnTo>
                  <a:cubicBezTo>
                    <a:pt x="94" y="16"/>
                    <a:pt x="172" y="1"/>
                    <a:pt x="235" y="48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6" name="Google Shape;576;p29"/>
            <p:cNvSpPr/>
            <p:nvPr/>
          </p:nvSpPr>
          <p:spPr>
            <a:xfrm rot="-6603631">
              <a:off x="5860117" y="4694155"/>
              <a:ext cx="38212" cy="38215"/>
            </a:xfrm>
            <a:custGeom>
              <a:avLst/>
              <a:gdLst/>
              <a:ahLst/>
              <a:cxnLst/>
              <a:rect l="l" t="t" r="r" b="b"/>
              <a:pathLst>
                <a:path w="581" h="581" extrusionOk="0">
                  <a:moveTo>
                    <a:pt x="439" y="78"/>
                  </a:moveTo>
                  <a:cubicBezTo>
                    <a:pt x="565" y="172"/>
                    <a:pt x="580" y="329"/>
                    <a:pt x="502" y="439"/>
                  </a:cubicBezTo>
                  <a:cubicBezTo>
                    <a:pt x="423" y="564"/>
                    <a:pt x="251" y="580"/>
                    <a:pt x="141" y="502"/>
                  </a:cubicBezTo>
                  <a:cubicBezTo>
                    <a:pt x="32" y="408"/>
                    <a:pt x="0" y="251"/>
                    <a:pt x="79" y="141"/>
                  </a:cubicBezTo>
                  <a:cubicBezTo>
                    <a:pt x="173" y="16"/>
                    <a:pt x="329" y="0"/>
                    <a:pt x="439" y="78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7" name="Google Shape;577;p29"/>
            <p:cNvSpPr/>
            <p:nvPr/>
          </p:nvSpPr>
          <p:spPr>
            <a:xfrm rot="-6603631">
              <a:off x="5864956" y="4695377"/>
              <a:ext cx="33017" cy="33084"/>
            </a:xfrm>
            <a:custGeom>
              <a:avLst/>
              <a:gdLst/>
              <a:ahLst/>
              <a:cxnLst/>
              <a:rect l="l" t="t" r="r" b="b"/>
              <a:pathLst>
                <a:path w="502" h="503" extrusionOk="0">
                  <a:moveTo>
                    <a:pt x="502" y="236"/>
                  </a:moveTo>
                  <a:cubicBezTo>
                    <a:pt x="502" y="283"/>
                    <a:pt x="486" y="330"/>
                    <a:pt x="455" y="361"/>
                  </a:cubicBezTo>
                  <a:cubicBezTo>
                    <a:pt x="376" y="486"/>
                    <a:pt x="204" y="502"/>
                    <a:pt x="94" y="424"/>
                  </a:cubicBezTo>
                  <a:cubicBezTo>
                    <a:pt x="47" y="377"/>
                    <a:pt x="16" y="330"/>
                    <a:pt x="0" y="267"/>
                  </a:cubicBezTo>
                  <a:cubicBezTo>
                    <a:pt x="0" y="236"/>
                    <a:pt x="16" y="189"/>
                    <a:pt x="47" y="142"/>
                  </a:cubicBezTo>
                  <a:cubicBezTo>
                    <a:pt x="126" y="32"/>
                    <a:pt x="298" y="0"/>
                    <a:pt x="408" y="94"/>
                  </a:cubicBezTo>
                  <a:cubicBezTo>
                    <a:pt x="455" y="126"/>
                    <a:pt x="486" y="189"/>
                    <a:pt x="502" y="23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8" name="Google Shape;578;p29"/>
            <p:cNvSpPr/>
            <p:nvPr/>
          </p:nvSpPr>
          <p:spPr>
            <a:xfrm rot="-6603631">
              <a:off x="5835881" y="4715687"/>
              <a:ext cx="68138" cy="55776"/>
            </a:xfrm>
            <a:custGeom>
              <a:avLst/>
              <a:gdLst/>
              <a:ahLst/>
              <a:cxnLst/>
              <a:rect l="l" t="t" r="r" b="b"/>
              <a:pathLst>
                <a:path w="1036" h="848" extrusionOk="0">
                  <a:moveTo>
                    <a:pt x="236" y="48"/>
                  </a:moveTo>
                  <a:lnTo>
                    <a:pt x="957" y="581"/>
                  </a:lnTo>
                  <a:cubicBezTo>
                    <a:pt x="1020" y="628"/>
                    <a:pt x="1035" y="722"/>
                    <a:pt x="988" y="785"/>
                  </a:cubicBezTo>
                  <a:cubicBezTo>
                    <a:pt x="941" y="847"/>
                    <a:pt x="863" y="847"/>
                    <a:pt x="800" y="816"/>
                  </a:cubicBezTo>
                  <a:lnTo>
                    <a:pt x="79" y="267"/>
                  </a:lnTo>
                  <a:cubicBezTo>
                    <a:pt x="17" y="236"/>
                    <a:pt x="1" y="142"/>
                    <a:pt x="48" y="79"/>
                  </a:cubicBezTo>
                  <a:lnTo>
                    <a:pt x="48" y="79"/>
                  </a:lnTo>
                  <a:cubicBezTo>
                    <a:pt x="95" y="17"/>
                    <a:pt x="173" y="1"/>
                    <a:pt x="236" y="48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9" name="Google Shape;579;p29"/>
            <p:cNvSpPr/>
            <p:nvPr/>
          </p:nvSpPr>
          <p:spPr>
            <a:xfrm rot="-6603631">
              <a:off x="5945622" y="4719297"/>
              <a:ext cx="39199" cy="38215"/>
            </a:xfrm>
            <a:custGeom>
              <a:avLst/>
              <a:gdLst/>
              <a:ahLst/>
              <a:cxnLst/>
              <a:rect l="l" t="t" r="r" b="b"/>
              <a:pathLst>
                <a:path w="596" h="581" extrusionOk="0">
                  <a:moveTo>
                    <a:pt x="455" y="79"/>
                  </a:moveTo>
                  <a:cubicBezTo>
                    <a:pt x="564" y="173"/>
                    <a:pt x="596" y="329"/>
                    <a:pt x="502" y="439"/>
                  </a:cubicBezTo>
                  <a:cubicBezTo>
                    <a:pt x="423" y="565"/>
                    <a:pt x="251" y="580"/>
                    <a:pt x="141" y="502"/>
                  </a:cubicBezTo>
                  <a:cubicBezTo>
                    <a:pt x="32" y="423"/>
                    <a:pt x="0" y="251"/>
                    <a:pt x="94" y="141"/>
                  </a:cubicBezTo>
                  <a:cubicBezTo>
                    <a:pt x="173" y="32"/>
                    <a:pt x="329" y="0"/>
                    <a:pt x="455" y="7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0" name="Google Shape;580;p29"/>
            <p:cNvSpPr/>
            <p:nvPr/>
          </p:nvSpPr>
          <p:spPr>
            <a:xfrm rot="-6603631">
              <a:off x="5951617" y="4721328"/>
              <a:ext cx="33017" cy="32032"/>
            </a:xfrm>
            <a:custGeom>
              <a:avLst/>
              <a:gdLst/>
              <a:ahLst/>
              <a:cxnLst/>
              <a:rect l="l" t="t" r="r" b="b"/>
              <a:pathLst>
                <a:path w="502" h="487" extrusionOk="0">
                  <a:moveTo>
                    <a:pt x="502" y="220"/>
                  </a:moveTo>
                  <a:cubicBezTo>
                    <a:pt x="502" y="267"/>
                    <a:pt x="486" y="314"/>
                    <a:pt x="455" y="345"/>
                  </a:cubicBezTo>
                  <a:cubicBezTo>
                    <a:pt x="376" y="471"/>
                    <a:pt x="204" y="486"/>
                    <a:pt x="94" y="408"/>
                  </a:cubicBezTo>
                  <a:cubicBezTo>
                    <a:pt x="47" y="377"/>
                    <a:pt x="16" y="314"/>
                    <a:pt x="0" y="267"/>
                  </a:cubicBezTo>
                  <a:cubicBezTo>
                    <a:pt x="0" y="220"/>
                    <a:pt x="16" y="173"/>
                    <a:pt x="47" y="126"/>
                  </a:cubicBezTo>
                  <a:cubicBezTo>
                    <a:pt x="126" y="16"/>
                    <a:pt x="298" y="0"/>
                    <a:pt x="408" y="79"/>
                  </a:cubicBezTo>
                  <a:cubicBezTo>
                    <a:pt x="455" y="110"/>
                    <a:pt x="486" y="173"/>
                    <a:pt x="502" y="22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1" name="Google Shape;581;p29"/>
            <p:cNvSpPr/>
            <p:nvPr/>
          </p:nvSpPr>
          <p:spPr>
            <a:xfrm rot="-6603631">
              <a:off x="5923037" y="4740931"/>
              <a:ext cx="68138" cy="55776"/>
            </a:xfrm>
            <a:custGeom>
              <a:avLst/>
              <a:gdLst/>
              <a:ahLst/>
              <a:cxnLst/>
              <a:rect l="l" t="t" r="r" b="b"/>
              <a:pathLst>
                <a:path w="1036" h="848" extrusionOk="0">
                  <a:moveTo>
                    <a:pt x="236" y="32"/>
                  </a:moveTo>
                  <a:lnTo>
                    <a:pt x="973" y="581"/>
                  </a:lnTo>
                  <a:cubicBezTo>
                    <a:pt x="1035" y="612"/>
                    <a:pt x="1035" y="706"/>
                    <a:pt x="1004" y="769"/>
                  </a:cubicBezTo>
                  <a:cubicBezTo>
                    <a:pt x="957" y="831"/>
                    <a:pt x="863" y="847"/>
                    <a:pt x="800" y="800"/>
                  </a:cubicBezTo>
                  <a:lnTo>
                    <a:pt x="79" y="267"/>
                  </a:lnTo>
                  <a:cubicBezTo>
                    <a:pt x="17" y="220"/>
                    <a:pt x="1" y="126"/>
                    <a:pt x="48" y="63"/>
                  </a:cubicBezTo>
                  <a:lnTo>
                    <a:pt x="48" y="63"/>
                  </a:lnTo>
                  <a:cubicBezTo>
                    <a:pt x="95" y="1"/>
                    <a:pt x="189" y="1"/>
                    <a:pt x="236" y="32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2" name="Google Shape;582;p29"/>
            <p:cNvSpPr/>
            <p:nvPr/>
          </p:nvSpPr>
          <p:spPr>
            <a:xfrm rot="-6603631">
              <a:off x="6031788" y="4744902"/>
              <a:ext cx="39199" cy="38215"/>
            </a:xfrm>
            <a:custGeom>
              <a:avLst/>
              <a:gdLst/>
              <a:ahLst/>
              <a:cxnLst/>
              <a:rect l="l" t="t" r="r" b="b"/>
              <a:pathLst>
                <a:path w="596" h="581" extrusionOk="0">
                  <a:moveTo>
                    <a:pt x="455" y="95"/>
                  </a:moveTo>
                  <a:cubicBezTo>
                    <a:pt x="564" y="173"/>
                    <a:pt x="596" y="330"/>
                    <a:pt x="502" y="455"/>
                  </a:cubicBezTo>
                  <a:cubicBezTo>
                    <a:pt x="423" y="565"/>
                    <a:pt x="267" y="580"/>
                    <a:pt x="141" y="502"/>
                  </a:cubicBezTo>
                  <a:cubicBezTo>
                    <a:pt x="31" y="424"/>
                    <a:pt x="0" y="251"/>
                    <a:pt x="94" y="142"/>
                  </a:cubicBezTo>
                  <a:cubicBezTo>
                    <a:pt x="173" y="32"/>
                    <a:pt x="345" y="0"/>
                    <a:pt x="455" y="9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3" name="Google Shape;583;p29"/>
            <p:cNvSpPr/>
            <p:nvPr/>
          </p:nvSpPr>
          <p:spPr>
            <a:xfrm rot="-6603631">
              <a:off x="6037783" y="4746932"/>
              <a:ext cx="33017" cy="32032"/>
            </a:xfrm>
            <a:custGeom>
              <a:avLst/>
              <a:gdLst/>
              <a:ahLst/>
              <a:cxnLst/>
              <a:rect l="l" t="t" r="r" b="b"/>
              <a:pathLst>
                <a:path w="502" h="487" extrusionOk="0">
                  <a:moveTo>
                    <a:pt x="502" y="220"/>
                  </a:moveTo>
                  <a:cubicBezTo>
                    <a:pt x="502" y="267"/>
                    <a:pt x="486" y="314"/>
                    <a:pt x="455" y="361"/>
                  </a:cubicBezTo>
                  <a:cubicBezTo>
                    <a:pt x="376" y="471"/>
                    <a:pt x="220" y="486"/>
                    <a:pt x="94" y="408"/>
                  </a:cubicBezTo>
                  <a:cubicBezTo>
                    <a:pt x="47" y="377"/>
                    <a:pt x="16" y="314"/>
                    <a:pt x="0" y="267"/>
                  </a:cubicBezTo>
                  <a:cubicBezTo>
                    <a:pt x="0" y="220"/>
                    <a:pt x="16" y="173"/>
                    <a:pt x="47" y="142"/>
                  </a:cubicBezTo>
                  <a:cubicBezTo>
                    <a:pt x="141" y="16"/>
                    <a:pt x="298" y="1"/>
                    <a:pt x="408" y="79"/>
                  </a:cubicBezTo>
                  <a:cubicBezTo>
                    <a:pt x="455" y="110"/>
                    <a:pt x="502" y="173"/>
                    <a:pt x="502" y="22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4" name="Google Shape;584;p29"/>
            <p:cNvSpPr/>
            <p:nvPr/>
          </p:nvSpPr>
          <p:spPr>
            <a:xfrm rot="-6603631">
              <a:off x="6008541" y="4766073"/>
              <a:ext cx="69125" cy="55776"/>
            </a:xfrm>
            <a:custGeom>
              <a:avLst/>
              <a:gdLst/>
              <a:ahLst/>
              <a:cxnLst/>
              <a:rect l="l" t="t" r="r" b="b"/>
              <a:pathLst>
                <a:path w="1051" h="848" extrusionOk="0">
                  <a:moveTo>
                    <a:pt x="252" y="48"/>
                  </a:moveTo>
                  <a:lnTo>
                    <a:pt x="973" y="581"/>
                  </a:lnTo>
                  <a:cubicBezTo>
                    <a:pt x="1035" y="628"/>
                    <a:pt x="1051" y="706"/>
                    <a:pt x="1004" y="769"/>
                  </a:cubicBezTo>
                  <a:cubicBezTo>
                    <a:pt x="957" y="832"/>
                    <a:pt x="863" y="847"/>
                    <a:pt x="800" y="800"/>
                  </a:cubicBezTo>
                  <a:lnTo>
                    <a:pt x="79" y="267"/>
                  </a:lnTo>
                  <a:cubicBezTo>
                    <a:pt x="16" y="220"/>
                    <a:pt x="1" y="126"/>
                    <a:pt x="48" y="64"/>
                  </a:cubicBezTo>
                  <a:cubicBezTo>
                    <a:pt x="95" y="1"/>
                    <a:pt x="189" y="1"/>
                    <a:pt x="252" y="48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5" name="Google Shape;585;p29"/>
            <p:cNvSpPr/>
            <p:nvPr/>
          </p:nvSpPr>
          <p:spPr>
            <a:xfrm rot="-6603631">
              <a:off x="6118774" y="4769337"/>
              <a:ext cx="38212" cy="39267"/>
            </a:xfrm>
            <a:custGeom>
              <a:avLst/>
              <a:gdLst/>
              <a:ahLst/>
              <a:cxnLst/>
              <a:rect l="l" t="t" r="r" b="b"/>
              <a:pathLst>
                <a:path w="581" h="597" extrusionOk="0">
                  <a:moveTo>
                    <a:pt x="440" y="95"/>
                  </a:moveTo>
                  <a:cubicBezTo>
                    <a:pt x="549" y="173"/>
                    <a:pt x="581" y="330"/>
                    <a:pt x="502" y="455"/>
                  </a:cubicBezTo>
                  <a:cubicBezTo>
                    <a:pt x="408" y="565"/>
                    <a:pt x="252" y="596"/>
                    <a:pt x="126" y="502"/>
                  </a:cubicBezTo>
                  <a:cubicBezTo>
                    <a:pt x="16" y="424"/>
                    <a:pt x="1" y="251"/>
                    <a:pt x="79" y="142"/>
                  </a:cubicBezTo>
                  <a:cubicBezTo>
                    <a:pt x="157" y="32"/>
                    <a:pt x="330" y="1"/>
                    <a:pt x="440" y="9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6" name="Google Shape;586;p29"/>
            <p:cNvSpPr/>
            <p:nvPr/>
          </p:nvSpPr>
          <p:spPr>
            <a:xfrm rot="-6603631">
              <a:off x="6123738" y="4771336"/>
              <a:ext cx="34069" cy="33084"/>
            </a:xfrm>
            <a:custGeom>
              <a:avLst/>
              <a:gdLst/>
              <a:ahLst/>
              <a:cxnLst/>
              <a:rect l="l" t="t" r="r" b="b"/>
              <a:pathLst>
                <a:path w="518" h="503" extrusionOk="0">
                  <a:moveTo>
                    <a:pt x="517" y="236"/>
                  </a:moveTo>
                  <a:cubicBezTo>
                    <a:pt x="502" y="267"/>
                    <a:pt x="486" y="314"/>
                    <a:pt x="470" y="361"/>
                  </a:cubicBezTo>
                  <a:cubicBezTo>
                    <a:pt x="376" y="471"/>
                    <a:pt x="220" y="502"/>
                    <a:pt x="94" y="408"/>
                  </a:cubicBezTo>
                  <a:cubicBezTo>
                    <a:pt x="47" y="377"/>
                    <a:pt x="16" y="314"/>
                    <a:pt x="0" y="267"/>
                  </a:cubicBezTo>
                  <a:cubicBezTo>
                    <a:pt x="16" y="220"/>
                    <a:pt x="31" y="173"/>
                    <a:pt x="47" y="142"/>
                  </a:cubicBezTo>
                  <a:cubicBezTo>
                    <a:pt x="141" y="16"/>
                    <a:pt x="298" y="1"/>
                    <a:pt x="408" y="79"/>
                  </a:cubicBezTo>
                  <a:cubicBezTo>
                    <a:pt x="470" y="126"/>
                    <a:pt x="502" y="173"/>
                    <a:pt x="517" y="23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7" name="Google Shape;587;p29"/>
            <p:cNvSpPr/>
            <p:nvPr/>
          </p:nvSpPr>
          <p:spPr>
            <a:xfrm rot="-6603631">
              <a:off x="6095084" y="4791205"/>
              <a:ext cx="68072" cy="55711"/>
            </a:xfrm>
            <a:custGeom>
              <a:avLst/>
              <a:gdLst/>
              <a:ahLst/>
              <a:cxnLst/>
              <a:rect l="l" t="t" r="r" b="b"/>
              <a:pathLst>
                <a:path w="1035" h="847" extrusionOk="0">
                  <a:moveTo>
                    <a:pt x="236" y="47"/>
                  </a:moveTo>
                  <a:lnTo>
                    <a:pt x="957" y="580"/>
                  </a:lnTo>
                  <a:cubicBezTo>
                    <a:pt x="1019" y="627"/>
                    <a:pt x="1035" y="705"/>
                    <a:pt x="988" y="768"/>
                  </a:cubicBezTo>
                  <a:lnTo>
                    <a:pt x="988" y="768"/>
                  </a:lnTo>
                  <a:cubicBezTo>
                    <a:pt x="941" y="831"/>
                    <a:pt x="863" y="847"/>
                    <a:pt x="800" y="800"/>
                  </a:cubicBezTo>
                  <a:lnTo>
                    <a:pt x="63" y="267"/>
                  </a:lnTo>
                  <a:cubicBezTo>
                    <a:pt x="0" y="220"/>
                    <a:pt x="0" y="126"/>
                    <a:pt x="47" y="63"/>
                  </a:cubicBezTo>
                  <a:cubicBezTo>
                    <a:pt x="79" y="16"/>
                    <a:pt x="173" y="0"/>
                    <a:pt x="236" y="47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8" name="Google Shape;588;p29"/>
            <p:cNvSpPr/>
            <p:nvPr/>
          </p:nvSpPr>
          <p:spPr>
            <a:xfrm rot="-6603631">
              <a:off x="6204940" y="4794942"/>
              <a:ext cx="38212" cy="39267"/>
            </a:xfrm>
            <a:custGeom>
              <a:avLst/>
              <a:gdLst/>
              <a:ahLst/>
              <a:cxnLst/>
              <a:rect l="l" t="t" r="r" b="b"/>
              <a:pathLst>
                <a:path w="581" h="597" extrusionOk="0">
                  <a:moveTo>
                    <a:pt x="440" y="95"/>
                  </a:moveTo>
                  <a:cubicBezTo>
                    <a:pt x="565" y="173"/>
                    <a:pt x="581" y="330"/>
                    <a:pt x="502" y="455"/>
                  </a:cubicBezTo>
                  <a:cubicBezTo>
                    <a:pt x="408" y="565"/>
                    <a:pt x="251" y="597"/>
                    <a:pt x="142" y="502"/>
                  </a:cubicBezTo>
                  <a:cubicBezTo>
                    <a:pt x="16" y="424"/>
                    <a:pt x="1" y="267"/>
                    <a:pt x="79" y="142"/>
                  </a:cubicBezTo>
                  <a:cubicBezTo>
                    <a:pt x="173" y="32"/>
                    <a:pt x="330" y="1"/>
                    <a:pt x="440" y="9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9" name="Google Shape;589;p29"/>
            <p:cNvSpPr/>
            <p:nvPr/>
          </p:nvSpPr>
          <p:spPr>
            <a:xfrm rot="-6603631">
              <a:off x="6209905" y="4796941"/>
              <a:ext cx="34069" cy="33084"/>
            </a:xfrm>
            <a:custGeom>
              <a:avLst/>
              <a:gdLst/>
              <a:ahLst/>
              <a:cxnLst/>
              <a:rect l="l" t="t" r="r" b="b"/>
              <a:pathLst>
                <a:path w="518" h="503" extrusionOk="0">
                  <a:moveTo>
                    <a:pt x="517" y="236"/>
                  </a:moveTo>
                  <a:cubicBezTo>
                    <a:pt x="517" y="267"/>
                    <a:pt x="502" y="314"/>
                    <a:pt x="470" y="361"/>
                  </a:cubicBezTo>
                  <a:cubicBezTo>
                    <a:pt x="376" y="471"/>
                    <a:pt x="219" y="503"/>
                    <a:pt x="110" y="408"/>
                  </a:cubicBezTo>
                  <a:cubicBezTo>
                    <a:pt x="47" y="377"/>
                    <a:pt x="16" y="330"/>
                    <a:pt x="0" y="267"/>
                  </a:cubicBezTo>
                  <a:cubicBezTo>
                    <a:pt x="16" y="220"/>
                    <a:pt x="31" y="173"/>
                    <a:pt x="63" y="142"/>
                  </a:cubicBezTo>
                  <a:cubicBezTo>
                    <a:pt x="141" y="17"/>
                    <a:pt x="298" y="1"/>
                    <a:pt x="423" y="79"/>
                  </a:cubicBezTo>
                  <a:cubicBezTo>
                    <a:pt x="470" y="126"/>
                    <a:pt x="502" y="173"/>
                    <a:pt x="517" y="23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0" name="Google Shape;590;p29"/>
            <p:cNvSpPr/>
            <p:nvPr/>
          </p:nvSpPr>
          <p:spPr>
            <a:xfrm rot="-6603631">
              <a:off x="6181251" y="4816810"/>
              <a:ext cx="68072" cy="55711"/>
            </a:xfrm>
            <a:custGeom>
              <a:avLst/>
              <a:gdLst/>
              <a:ahLst/>
              <a:cxnLst/>
              <a:rect l="l" t="t" r="r" b="b"/>
              <a:pathLst>
                <a:path w="1035" h="847" extrusionOk="0">
                  <a:moveTo>
                    <a:pt x="235" y="47"/>
                  </a:moveTo>
                  <a:lnTo>
                    <a:pt x="957" y="580"/>
                  </a:lnTo>
                  <a:cubicBezTo>
                    <a:pt x="1019" y="627"/>
                    <a:pt x="1035" y="706"/>
                    <a:pt x="988" y="768"/>
                  </a:cubicBezTo>
                  <a:lnTo>
                    <a:pt x="988" y="768"/>
                  </a:lnTo>
                  <a:cubicBezTo>
                    <a:pt x="941" y="831"/>
                    <a:pt x="862" y="847"/>
                    <a:pt x="800" y="800"/>
                  </a:cubicBezTo>
                  <a:lnTo>
                    <a:pt x="79" y="267"/>
                  </a:lnTo>
                  <a:cubicBezTo>
                    <a:pt x="16" y="220"/>
                    <a:pt x="0" y="126"/>
                    <a:pt x="47" y="79"/>
                  </a:cubicBezTo>
                  <a:lnTo>
                    <a:pt x="47" y="79"/>
                  </a:lnTo>
                  <a:cubicBezTo>
                    <a:pt x="94" y="16"/>
                    <a:pt x="173" y="0"/>
                    <a:pt x="235" y="47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1" name="Google Shape;591;p29"/>
            <p:cNvSpPr/>
            <p:nvPr/>
          </p:nvSpPr>
          <p:spPr>
            <a:xfrm rot="-6603631">
              <a:off x="5325041" y="3941266"/>
              <a:ext cx="398041" cy="305257"/>
            </a:xfrm>
            <a:custGeom>
              <a:avLst/>
              <a:gdLst/>
              <a:ahLst/>
              <a:cxnLst/>
              <a:rect l="l" t="t" r="r" b="b"/>
              <a:pathLst>
                <a:path w="6052" h="4641" extrusionOk="0">
                  <a:moveTo>
                    <a:pt x="283" y="1"/>
                  </a:moveTo>
                  <a:lnTo>
                    <a:pt x="6051" y="4264"/>
                  </a:lnTo>
                  <a:lnTo>
                    <a:pt x="5769" y="4640"/>
                  </a:lnTo>
                  <a:lnTo>
                    <a:pt x="1" y="377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2" name="Google Shape;592;p29"/>
            <p:cNvSpPr/>
            <p:nvPr/>
          </p:nvSpPr>
          <p:spPr>
            <a:xfrm rot="-6603631">
              <a:off x="5382954" y="3958572"/>
              <a:ext cx="397976" cy="305192"/>
            </a:xfrm>
            <a:custGeom>
              <a:avLst/>
              <a:gdLst/>
              <a:ahLst/>
              <a:cxnLst/>
              <a:rect l="l" t="t" r="r" b="b"/>
              <a:pathLst>
                <a:path w="6051" h="4640" extrusionOk="0">
                  <a:moveTo>
                    <a:pt x="282" y="0"/>
                  </a:moveTo>
                  <a:lnTo>
                    <a:pt x="6050" y="4264"/>
                  </a:lnTo>
                  <a:lnTo>
                    <a:pt x="5768" y="4640"/>
                  </a:lnTo>
                  <a:lnTo>
                    <a:pt x="0" y="376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3" name="Google Shape;593;p29"/>
            <p:cNvSpPr/>
            <p:nvPr/>
          </p:nvSpPr>
          <p:spPr>
            <a:xfrm rot="-6603631">
              <a:off x="5441340" y="3976188"/>
              <a:ext cx="397976" cy="304205"/>
            </a:xfrm>
            <a:custGeom>
              <a:avLst/>
              <a:gdLst/>
              <a:ahLst/>
              <a:cxnLst/>
              <a:rect l="l" t="t" r="r" b="b"/>
              <a:pathLst>
                <a:path w="6051" h="4625" extrusionOk="0">
                  <a:moveTo>
                    <a:pt x="283" y="1"/>
                  </a:moveTo>
                  <a:lnTo>
                    <a:pt x="6051" y="4264"/>
                  </a:lnTo>
                  <a:lnTo>
                    <a:pt x="5769" y="4625"/>
                  </a:lnTo>
                  <a:lnTo>
                    <a:pt x="1" y="36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594" name="Google Shape;594;p29"/>
          <p:cNvGrpSpPr/>
          <p:nvPr/>
        </p:nvGrpSpPr>
        <p:grpSpPr>
          <a:xfrm>
            <a:off x="5389275" y="4078707"/>
            <a:ext cx="784464" cy="835152"/>
            <a:chOff x="1865285" y="-2366929"/>
            <a:chExt cx="1226300" cy="1305537"/>
          </a:xfrm>
        </p:grpSpPr>
        <p:sp>
          <p:nvSpPr>
            <p:cNvPr id="595" name="Google Shape;595;p29"/>
            <p:cNvSpPr/>
            <p:nvPr/>
          </p:nvSpPr>
          <p:spPr>
            <a:xfrm rot="-6603631">
              <a:off x="1951583" y="-2174513"/>
              <a:ext cx="1053705" cy="920705"/>
            </a:xfrm>
            <a:custGeom>
              <a:avLst/>
              <a:gdLst/>
              <a:ahLst/>
              <a:cxnLst/>
              <a:rect l="l" t="t" r="r" b="b"/>
              <a:pathLst>
                <a:path w="16021" h="13998" extrusionOk="0">
                  <a:moveTo>
                    <a:pt x="1" y="8057"/>
                  </a:moveTo>
                  <a:lnTo>
                    <a:pt x="12039" y="0"/>
                  </a:lnTo>
                  <a:lnTo>
                    <a:pt x="16020" y="5925"/>
                  </a:lnTo>
                  <a:lnTo>
                    <a:pt x="3982" y="13997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6" name="Google Shape;596;p29"/>
            <p:cNvSpPr/>
            <p:nvPr/>
          </p:nvSpPr>
          <p:spPr>
            <a:xfrm rot="-6603631">
              <a:off x="1943916" y="-1789120"/>
              <a:ext cx="791808" cy="529942"/>
            </a:xfrm>
            <a:custGeom>
              <a:avLst/>
              <a:gdLst/>
              <a:ahLst/>
              <a:cxnLst/>
              <a:rect l="l" t="t" r="r" b="b"/>
              <a:pathLst>
                <a:path w="12039" h="8057" extrusionOk="0">
                  <a:moveTo>
                    <a:pt x="8387" y="7571"/>
                  </a:moveTo>
                  <a:lnTo>
                    <a:pt x="12039" y="0"/>
                  </a:lnTo>
                  <a:lnTo>
                    <a:pt x="1" y="8057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653" name="Google Shape;653;p29"/>
          <p:cNvSpPr/>
          <p:nvPr/>
        </p:nvSpPr>
        <p:spPr>
          <a:xfrm rot="-6603613">
            <a:off x="2207509" y="-1430504"/>
            <a:ext cx="35121" cy="58803"/>
          </a:xfrm>
          <a:custGeom>
            <a:avLst/>
            <a:gdLst/>
            <a:ahLst/>
            <a:cxnLst/>
            <a:rect l="l" t="t" r="r" b="b"/>
            <a:pathLst>
              <a:path w="534" h="894" extrusionOk="0">
                <a:moveTo>
                  <a:pt x="1" y="0"/>
                </a:moveTo>
                <a:lnTo>
                  <a:pt x="377" y="564"/>
                </a:lnTo>
                <a:cubicBezTo>
                  <a:pt x="455" y="674"/>
                  <a:pt x="502" y="784"/>
                  <a:pt x="533" y="894"/>
                </a:cubicBezTo>
                <a:cubicBezTo>
                  <a:pt x="502" y="784"/>
                  <a:pt x="455" y="674"/>
                  <a:pt x="377" y="564"/>
                </a:cubicBezTo>
                <a:close/>
              </a:path>
            </a:pathLst>
          </a:custGeom>
          <a:solidFill>
            <a:srgbClr val="D0B697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54" name="Google Shape;654;p29"/>
          <p:cNvSpPr/>
          <p:nvPr/>
        </p:nvSpPr>
        <p:spPr>
          <a:xfrm rot="-6603613">
            <a:off x="3007226" y="-905537"/>
            <a:ext cx="63994" cy="14536"/>
          </a:xfrm>
          <a:custGeom>
            <a:avLst/>
            <a:gdLst/>
            <a:ahLst/>
            <a:cxnLst/>
            <a:rect l="l" t="t" r="r" b="b"/>
            <a:pathLst>
              <a:path w="973" h="221" extrusionOk="0">
                <a:moveTo>
                  <a:pt x="1" y="126"/>
                </a:moveTo>
                <a:lnTo>
                  <a:pt x="972" y="1"/>
                </a:lnTo>
                <a:cubicBezTo>
                  <a:pt x="675" y="189"/>
                  <a:pt x="314" y="220"/>
                  <a:pt x="1" y="126"/>
                </a:cubicBezTo>
                <a:cubicBezTo>
                  <a:pt x="314" y="220"/>
                  <a:pt x="675" y="189"/>
                  <a:pt x="972" y="1"/>
                </a:cubicBezTo>
                <a:close/>
              </a:path>
            </a:pathLst>
          </a:custGeom>
          <a:solidFill>
            <a:srgbClr val="D7C2AD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56" name="Google Shape;656;p29"/>
          <p:cNvSpPr txBox="1">
            <a:spLocks noGrp="1"/>
          </p:cNvSpPr>
          <p:nvPr>
            <p:ph type="subTitle" idx="1"/>
          </p:nvPr>
        </p:nvSpPr>
        <p:spPr>
          <a:xfrm>
            <a:off x="1662932" y="2730442"/>
            <a:ext cx="5877678" cy="1016472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r>
              <a:rPr lang="en-GB" dirty="0"/>
              <a:t>Can great leadership exist without</a:t>
            </a:r>
            <a:br>
              <a:rPr lang="en-GB" dirty="0"/>
            </a:br>
            <a:r>
              <a:rPr lang="en-GB" dirty="0"/>
              <a:t>understanding both people and context?</a:t>
            </a:r>
          </a:p>
        </p:txBody>
      </p:sp>
      <p:grpSp>
        <p:nvGrpSpPr>
          <p:cNvPr id="657" name="Google Shape;657;p29"/>
          <p:cNvGrpSpPr/>
          <p:nvPr/>
        </p:nvGrpSpPr>
        <p:grpSpPr>
          <a:xfrm>
            <a:off x="2227599" y="-10"/>
            <a:ext cx="760064" cy="798851"/>
            <a:chOff x="1849467" y="-1626002"/>
            <a:chExt cx="1310455" cy="1377330"/>
          </a:xfrm>
        </p:grpSpPr>
        <p:sp>
          <p:nvSpPr>
            <p:cNvPr id="658" name="Google Shape;658;p29"/>
            <p:cNvSpPr/>
            <p:nvPr/>
          </p:nvSpPr>
          <p:spPr>
            <a:xfrm rot="-6603631">
              <a:off x="1952619" y="-1433273"/>
              <a:ext cx="1104150" cy="991873"/>
            </a:xfrm>
            <a:custGeom>
              <a:avLst/>
              <a:gdLst/>
              <a:ahLst/>
              <a:cxnLst/>
              <a:rect l="l" t="t" r="r" b="b"/>
              <a:pathLst>
                <a:path w="16788" h="15080" extrusionOk="0">
                  <a:moveTo>
                    <a:pt x="4562" y="14985"/>
                  </a:moveTo>
                  <a:lnTo>
                    <a:pt x="4562" y="14985"/>
                  </a:lnTo>
                  <a:lnTo>
                    <a:pt x="4515" y="14970"/>
                  </a:lnTo>
                  <a:lnTo>
                    <a:pt x="4562" y="14985"/>
                  </a:lnTo>
                  <a:lnTo>
                    <a:pt x="4562" y="14985"/>
                  </a:lnTo>
                  <a:close/>
                  <a:moveTo>
                    <a:pt x="16615" y="6129"/>
                  </a:moveTo>
                  <a:cubicBezTo>
                    <a:pt x="16615" y="6145"/>
                    <a:pt x="16631" y="6145"/>
                    <a:pt x="16631" y="6161"/>
                  </a:cubicBezTo>
                  <a:lnTo>
                    <a:pt x="16646" y="6176"/>
                  </a:lnTo>
                  <a:cubicBezTo>
                    <a:pt x="16678" y="6239"/>
                    <a:pt x="16709" y="6317"/>
                    <a:pt x="16740" y="6412"/>
                  </a:cubicBezTo>
                  <a:lnTo>
                    <a:pt x="16740" y="6412"/>
                  </a:lnTo>
                  <a:lnTo>
                    <a:pt x="16740" y="6412"/>
                  </a:lnTo>
                  <a:lnTo>
                    <a:pt x="16740" y="6427"/>
                  </a:lnTo>
                  <a:lnTo>
                    <a:pt x="16740" y="6427"/>
                  </a:lnTo>
                  <a:lnTo>
                    <a:pt x="16740" y="6443"/>
                  </a:lnTo>
                  <a:lnTo>
                    <a:pt x="16740" y="6443"/>
                  </a:lnTo>
                  <a:lnTo>
                    <a:pt x="16740" y="6443"/>
                  </a:lnTo>
                  <a:lnTo>
                    <a:pt x="16740" y="6459"/>
                  </a:lnTo>
                  <a:lnTo>
                    <a:pt x="16756" y="6459"/>
                  </a:lnTo>
                  <a:lnTo>
                    <a:pt x="16756" y="6474"/>
                  </a:lnTo>
                  <a:lnTo>
                    <a:pt x="16756" y="6474"/>
                  </a:lnTo>
                  <a:lnTo>
                    <a:pt x="16756" y="6490"/>
                  </a:lnTo>
                  <a:lnTo>
                    <a:pt x="16756" y="6490"/>
                  </a:lnTo>
                  <a:lnTo>
                    <a:pt x="16756" y="6490"/>
                  </a:lnTo>
                  <a:cubicBezTo>
                    <a:pt x="16787" y="6631"/>
                    <a:pt x="16787" y="6756"/>
                    <a:pt x="16772" y="6882"/>
                  </a:cubicBezTo>
                  <a:lnTo>
                    <a:pt x="16772" y="6882"/>
                  </a:lnTo>
                  <a:lnTo>
                    <a:pt x="16772" y="6882"/>
                  </a:lnTo>
                  <a:lnTo>
                    <a:pt x="16756" y="6882"/>
                  </a:lnTo>
                  <a:lnTo>
                    <a:pt x="16756" y="6897"/>
                  </a:lnTo>
                  <a:lnTo>
                    <a:pt x="16756" y="6897"/>
                  </a:lnTo>
                  <a:lnTo>
                    <a:pt x="16756" y="6913"/>
                  </a:lnTo>
                  <a:lnTo>
                    <a:pt x="16756" y="6913"/>
                  </a:lnTo>
                  <a:lnTo>
                    <a:pt x="16756" y="6929"/>
                  </a:lnTo>
                  <a:lnTo>
                    <a:pt x="16756" y="6944"/>
                  </a:lnTo>
                  <a:lnTo>
                    <a:pt x="16756" y="6944"/>
                  </a:lnTo>
                  <a:lnTo>
                    <a:pt x="16756" y="6944"/>
                  </a:lnTo>
                  <a:lnTo>
                    <a:pt x="16756" y="6960"/>
                  </a:lnTo>
                  <a:lnTo>
                    <a:pt x="16740" y="6976"/>
                  </a:lnTo>
                  <a:lnTo>
                    <a:pt x="16740" y="6976"/>
                  </a:lnTo>
                  <a:cubicBezTo>
                    <a:pt x="16693" y="7211"/>
                    <a:pt x="16552" y="7430"/>
                    <a:pt x="16364" y="7587"/>
                  </a:cubicBezTo>
                  <a:lnTo>
                    <a:pt x="16349" y="7603"/>
                  </a:lnTo>
                  <a:lnTo>
                    <a:pt x="16349" y="7603"/>
                  </a:lnTo>
                  <a:lnTo>
                    <a:pt x="16333" y="7618"/>
                  </a:lnTo>
                  <a:lnTo>
                    <a:pt x="16317" y="7618"/>
                  </a:lnTo>
                  <a:lnTo>
                    <a:pt x="16317" y="7618"/>
                  </a:lnTo>
                  <a:lnTo>
                    <a:pt x="16317" y="7634"/>
                  </a:lnTo>
                  <a:lnTo>
                    <a:pt x="16302" y="7634"/>
                  </a:lnTo>
                  <a:lnTo>
                    <a:pt x="16302" y="7634"/>
                  </a:lnTo>
                  <a:lnTo>
                    <a:pt x="16302" y="7634"/>
                  </a:lnTo>
                  <a:lnTo>
                    <a:pt x="16286" y="7650"/>
                  </a:lnTo>
                  <a:lnTo>
                    <a:pt x="16270" y="7650"/>
                  </a:lnTo>
                  <a:lnTo>
                    <a:pt x="5549" y="14844"/>
                  </a:lnTo>
                  <a:cubicBezTo>
                    <a:pt x="5283" y="15032"/>
                    <a:pt x="4953" y="15079"/>
                    <a:pt x="4656" y="15001"/>
                  </a:cubicBezTo>
                  <a:lnTo>
                    <a:pt x="4640" y="15001"/>
                  </a:lnTo>
                  <a:lnTo>
                    <a:pt x="4624" y="15001"/>
                  </a:lnTo>
                  <a:lnTo>
                    <a:pt x="4609" y="15001"/>
                  </a:lnTo>
                  <a:lnTo>
                    <a:pt x="4609" y="15001"/>
                  </a:lnTo>
                  <a:lnTo>
                    <a:pt x="4593" y="15001"/>
                  </a:lnTo>
                  <a:lnTo>
                    <a:pt x="4593" y="14985"/>
                  </a:lnTo>
                  <a:lnTo>
                    <a:pt x="4593" y="14985"/>
                  </a:lnTo>
                  <a:lnTo>
                    <a:pt x="4577" y="14985"/>
                  </a:lnTo>
                  <a:lnTo>
                    <a:pt x="4562" y="14985"/>
                  </a:lnTo>
                  <a:cubicBezTo>
                    <a:pt x="4546" y="14970"/>
                    <a:pt x="4530" y="14970"/>
                    <a:pt x="4515" y="14970"/>
                  </a:cubicBezTo>
                  <a:lnTo>
                    <a:pt x="4467" y="14954"/>
                  </a:lnTo>
                  <a:lnTo>
                    <a:pt x="4467" y="14938"/>
                  </a:lnTo>
                  <a:lnTo>
                    <a:pt x="4452" y="14938"/>
                  </a:lnTo>
                  <a:lnTo>
                    <a:pt x="4436" y="14938"/>
                  </a:lnTo>
                  <a:lnTo>
                    <a:pt x="4436" y="14938"/>
                  </a:lnTo>
                  <a:lnTo>
                    <a:pt x="4420" y="14923"/>
                  </a:lnTo>
                  <a:lnTo>
                    <a:pt x="4420" y="14923"/>
                  </a:lnTo>
                  <a:lnTo>
                    <a:pt x="4405" y="14923"/>
                  </a:lnTo>
                  <a:lnTo>
                    <a:pt x="4405" y="14923"/>
                  </a:lnTo>
                  <a:lnTo>
                    <a:pt x="4389" y="14907"/>
                  </a:lnTo>
                  <a:lnTo>
                    <a:pt x="4389" y="14907"/>
                  </a:lnTo>
                  <a:lnTo>
                    <a:pt x="4373" y="14907"/>
                  </a:lnTo>
                  <a:lnTo>
                    <a:pt x="4373" y="14891"/>
                  </a:lnTo>
                  <a:lnTo>
                    <a:pt x="4358" y="14891"/>
                  </a:lnTo>
                  <a:lnTo>
                    <a:pt x="4358" y="14891"/>
                  </a:lnTo>
                  <a:lnTo>
                    <a:pt x="4326" y="14876"/>
                  </a:lnTo>
                  <a:lnTo>
                    <a:pt x="4311" y="14860"/>
                  </a:lnTo>
                  <a:lnTo>
                    <a:pt x="4311" y="14860"/>
                  </a:lnTo>
                  <a:lnTo>
                    <a:pt x="4311" y="14860"/>
                  </a:lnTo>
                  <a:lnTo>
                    <a:pt x="4279" y="14844"/>
                  </a:lnTo>
                  <a:lnTo>
                    <a:pt x="4264" y="14829"/>
                  </a:lnTo>
                  <a:cubicBezTo>
                    <a:pt x="4248" y="14829"/>
                    <a:pt x="4232" y="14813"/>
                    <a:pt x="4217" y="14797"/>
                  </a:cubicBezTo>
                  <a:lnTo>
                    <a:pt x="4217" y="14797"/>
                  </a:lnTo>
                  <a:cubicBezTo>
                    <a:pt x="4138" y="14735"/>
                    <a:pt x="4076" y="14672"/>
                    <a:pt x="4013" y="14578"/>
                  </a:cubicBezTo>
                  <a:lnTo>
                    <a:pt x="4013" y="14578"/>
                  </a:lnTo>
                  <a:cubicBezTo>
                    <a:pt x="3997" y="14562"/>
                    <a:pt x="3982" y="14546"/>
                    <a:pt x="3966" y="14531"/>
                  </a:cubicBezTo>
                  <a:lnTo>
                    <a:pt x="329" y="9108"/>
                  </a:lnTo>
                  <a:lnTo>
                    <a:pt x="329" y="9108"/>
                  </a:lnTo>
                  <a:lnTo>
                    <a:pt x="329" y="9092"/>
                  </a:lnTo>
                  <a:lnTo>
                    <a:pt x="329" y="9092"/>
                  </a:lnTo>
                  <a:lnTo>
                    <a:pt x="314" y="9092"/>
                  </a:lnTo>
                  <a:lnTo>
                    <a:pt x="314" y="9076"/>
                  </a:lnTo>
                  <a:lnTo>
                    <a:pt x="314" y="9076"/>
                  </a:lnTo>
                  <a:lnTo>
                    <a:pt x="314" y="9076"/>
                  </a:lnTo>
                  <a:lnTo>
                    <a:pt x="314" y="9060"/>
                  </a:lnTo>
                  <a:lnTo>
                    <a:pt x="298" y="9060"/>
                  </a:lnTo>
                  <a:lnTo>
                    <a:pt x="298" y="9045"/>
                  </a:lnTo>
                  <a:lnTo>
                    <a:pt x="298" y="9045"/>
                  </a:lnTo>
                  <a:cubicBezTo>
                    <a:pt x="0" y="8528"/>
                    <a:pt x="141" y="7869"/>
                    <a:pt x="643" y="7540"/>
                  </a:cubicBezTo>
                  <a:lnTo>
                    <a:pt x="11380" y="346"/>
                  </a:lnTo>
                  <a:cubicBezTo>
                    <a:pt x="11897" y="1"/>
                    <a:pt x="12602" y="142"/>
                    <a:pt x="12947" y="659"/>
                  </a:cubicBezTo>
                  <a:lnTo>
                    <a:pt x="16208" y="5518"/>
                  </a:lnTo>
                  <a:lnTo>
                    <a:pt x="16208" y="5518"/>
                  </a:lnTo>
                  <a:lnTo>
                    <a:pt x="16584" y="6082"/>
                  </a:lnTo>
                  <a:lnTo>
                    <a:pt x="16599" y="6098"/>
                  </a:lnTo>
                  <a:lnTo>
                    <a:pt x="16599" y="6098"/>
                  </a:lnTo>
                  <a:lnTo>
                    <a:pt x="16599" y="6098"/>
                  </a:lnTo>
                  <a:lnTo>
                    <a:pt x="16599" y="6098"/>
                  </a:lnTo>
                  <a:lnTo>
                    <a:pt x="16599" y="6114"/>
                  </a:lnTo>
                  <a:lnTo>
                    <a:pt x="16615" y="6114"/>
                  </a:lnTo>
                  <a:lnTo>
                    <a:pt x="16615" y="6114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59" name="Google Shape;659;p29"/>
            <p:cNvSpPr/>
            <p:nvPr/>
          </p:nvSpPr>
          <p:spPr>
            <a:xfrm rot="-6603631">
              <a:off x="2052525" y="-1362648"/>
              <a:ext cx="908287" cy="840329"/>
            </a:xfrm>
            <a:custGeom>
              <a:avLst/>
              <a:gdLst/>
              <a:ahLst/>
              <a:cxnLst/>
              <a:rect l="l" t="t" r="r" b="b"/>
              <a:pathLst>
                <a:path w="13810" h="12776" extrusionOk="0">
                  <a:moveTo>
                    <a:pt x="13809" y="6396"/>
                  </a:moveTo>
                  <a:lnTo>
                    <a:pt x="4295" y="12775"/>
                  </a:lnTo>
                  <a:lnTo>
                    <a:pt x="0" y="6380"/>
                  </a:lnTo>
                  <a:lnTo>
                    <a:pt x="9514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660" name="Google Shape;660;p29"/>
          <p:cNvGrpSpPr/>
          <p:nvPr/>
        </p:nvGrpSpPr>
        <p:grpSpPr>
          <a:xfrm>
            <a:off x="-1000375" y="-308104"/>
            <a:ext cx="3507208" cy="3042779"/>
            <a:chOff x="-1000375" y="-308104"/>
            <a:chExt cx="3507208" cy="3042779"/>
          </a:xfrm>
        </p:grpSpPr>
        <p:sp>
          <p:nvSpPr>
            <p:cNvPr id="661" name="Google Shape;661;p29"/>
            <p:cNvSpPr/>
            <p:nvPr/>
          </p:nvSpPr>
          <p:spPr>
            <a:xfrm rot="-6603543">
              <a:off x="310092" y="1386348"/>
              <a:ext cx="328021" cy="456590"/>
            </a:xfrm>
            <a:custGeom>
              <a:avLst/>
              <a:gdLst/>
              <a:ahLst/>
              <a:cxnLst/>
              <a:rect l="l" t="t" r="r" b="b"/>
              <a:pathLst>
                <a:path w="7681" h="10691" extrusionOk="0">
                  <a:moveTo>
                    <a:pt x="7681" y="1"/>
                  </a:moveTo>
                  <a:cubicBezTo>
                    <a:pt x="7351" y="267"/>
                    <a:pt x="3981" y="4593"/>
                    <a:pt x="1991" y="5879"/>
                  </a:cubicBezTo>
                  <a:cubicBezTo>
                    <a:pt x="0" y="7164"/>
                    <a:pt x="1771" y="10691"/>
                    <a:pt x="2210" y="10691"/>
                  </a:cubicBezTo>
                  <a:cubicBezTo>
                    <a:pt x="2649" y="10691"/>
                    <a:pt x="6254" y="9374"/>
                    <a:pt x="6254" y="937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62" name="Google Shape;662;p29"/>
            <p:cNvSpPr/>
            <p:nvPr/>
          </p:nvSpPr>
          <p:spPr>
            <a:xfrm rot="-6603543">
              <a:off x="507287" y="456225"/>
              <a:ext cx="435810" cy="489390"/>
            </a:xfrm>
            <a:custGeom>
              <a:avLst/>
              <a:gdLst/>
              <a:ahLst/>
              <a:cxnLst/>
              <a:rect l="l" t="t" r="r" b="b"/>
              <a:pathLst>
                <a:path w="10205" h="11459" extrusionOk="0">
                  <a:moveTo>
                    <a:pt x="5706" y="0"/>
                  </a:moveTo>
                  <a:lnTo>
                    <a:pt x="831" y="6098"/>
                  </a:lnTo>
                  <a:cubicBezTo>
                    <a:pt x="831" y="6098"/>
                    <a:pt x="1" y="9922"/>
                    <a:pt x="189" y="10142"/>
                  </a:cubicBezTo>
                  <a:cubicBezTo>
                    <a:pt x="377" y="10361"/>
                    <a:pt x="3731" y="11458"/>
                    <a:pt x="5063" y="10910"/>
                  </a:cubicBezTo>
                  <a:cubicBezTo>
                    <a:pt x="6396" y="10361"/>
                    <a:pt x="9390" y="6615"/>
                    <a:pt x="9327" y="6427"/>
                  </a:cubicBezTo>
                  <a:cubicBezTo>
                    <a:pt x="9248" y="6255"/>
                    <a:pt x="10205" y="2430"/>
                    <a:pt x="10205" y="243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63" name="Google Shape;663;p29"/>
            <p:cNvSpPr/>
            <p:nvPr/>
          </p:nvSpPr>
          <p:spPr>
            <a:xfrm rot="-6603543">
              <a:off x="628901" y="1440412"/>
              <a:ext cx="943194" cy="859539"/>
            </a:xfrm>
            <a:custGeom>
              <a:avLst/>
              <a:gdLst/>
              <a:ahLst/>
              <a:cxnLst/>
              <a:rect l="l" t="t" r="r" b="b"/>
              <a:pathLst>
                <a:path w="22086" h="20126" extrusionOk="0">
                  <a:moveTo>
                    <a:pt x="22085" y="13527"/>
                  </a:moveTo>
                  <a:lnTo>
                    <a:pt x="16630" y="0"/>
                  </a:lnTo>
                  <a:lnTo>
                    <a:pt x="0" y="6599"/>
                  </a:lnTo>
                  <a:lnTo>
                    <a:pt x="5455" y="20126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64" name="Google Shape;664;p29"/>
            <p:cNvSpPr/>
            <p:nvPr/>
          </p:nvSpPr>
          <p:spPr>
            <a:xfrm rot="-6603543">
              <a:off x="898549" y="1559992"/>
              <a:ext cx="450543" cy="644675"/>
            </a:xfrm>
            <a:custGeom>
              <a:avLst/>
              <a:gdLst/>
              <a:ahLst/>
              <a:cxnLst/>
              <a:rect l="l" t="t" r="r" b="b"/>
              <a:pathLst>
                <a:path w="10550" h="15095" extrusionOk="0">
                  <a:moveTo>
                    <a:pt x="1" y="2101"/>
                  </a:moveTo>
                  <a:lnTo>
                    <a:pt x="5330" y="0"/>
                  </a:lnTo>
                  <a:lnTo>
                    <a:pt x="10549" y="12979"/>
                  </a:lnTo>
                  <a:lnTo>
                    <a:pt x="5236" y="15095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65" name="Google Shape;665;p29"/>
            <p:cNvSpPr/>
            <p:nvPr/>
          </p:nvSpPr>
          <p:spPr>
            <a:xfrm rot="-6603543">
              <a:off x="1060657" y="1742392"/>
              <a:ext cx="450501" cy="644675"/>
            </a:xfrm>
            <a:custGeom>
              <a:avLst/>
              <a:gdLst/>
              <a:ahLst/>
              <a:cxnLst/>
              <a:rect l="l" t="t" r="r" b="b"/>
              <a:pathLst>
                <a:path w="10549" h="15095" extrusionOk="0">
                  <a:moveTo>
                    <a:pt x="10549" y="12995"/>
                  </a:moveTo>
                  <a:lnTo>
                    <a:pt x="5314" y="1"/>
                  </a:lnTo>
                  <a:lnTo>
                    <a:pt x="0" y="2117"/>
                  </a:lnTo>
                  <a:lnTo>
                    <a:pt x="5235" y="15095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66" name="Google Shape;666;p29"/>
            <p:cNvSpPr/>
            <p:nvPr/>
          </p:nvSpPr>
          <p:spPr>
            <a:xfrm rot="-6603543">
              <a:off x="1268094" y="1981139"/>
              <a:ext cx="105141" cy="244374"/>
            </a:xfrm>
            <a:custGeom>
              <a:avLst/>
              <a:gdLst/>
              <a:ahLst/>
              <a:cxnLst/>
              <a:rect l="l" t="t" r="r" b="b"/>
              <a:pathLst>
                <a:path w="2462" h="5722" extrusionOk="0">
                  <a:moveTo>
                    <a:pt x="2461" y="5644"/>
                  </a:moveTo>
                  <a:lnTo>
                    <a:pt x="189" y="1"/>
                  </a:lnTo>
                  <a:lnTo>
                    <a:pt x="0" y="79"/>
                  </a:lnTo>
                  <a:lnTo>
                    <a:pt x="2273" y="5722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67" name="Google Shape;667;p29"/>
            <p:cNvSpPr/>
            <p:nvPr/>
          </p:nvSpPr>
          <p:spPr>
            <a:xfrm rot="-6603543">
              <a:off x="1259798" y="1979613"/>
              <a:ext cx="93739" cy="215589"/>
            </a:xfrm>
            <a:custGeom>
              <a:avLst/>
              <a:gdLst/>
              <a:ahLst/>
              <a:cxnLst/>
              <a:rect l="l" t="t" r="r" b="b"/>
              <a:pathLst>
                <a:path w="2195" h="5048" extrusionOk="0">
                  <a:moveTo>
                    <a:pt x="2194" y="4969"/>
                  </a:moveTo>
                  <a:lnTo>
                    <a:pt x="188" y="1"/>
                  </a:lnTo>
                  <a:lnTo>
                    <a:pt x="0" y="79"/>
                  </a:lnTo>
                  <a:lnTo>
                    <a:pt x="2006" y="5048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68" name="Google Shape;668;p29"/>
            <p:cNvSpPr/>
            <p:nvPr/>
          </p:nvSpPr>
          <p:spPr>
            <a:xfrm rot="-6603543">
              <a:off x="1249881" y="1976505"/>
              <a:ext cx="83020" cy="188812"/>
            </a:xfrm>
            <a:custGeom>
              <a:avLst/>
              <a:gdLst/>
              <a:ahLst/>
              <a:cxnLst/>
              <a:rect l="l" t="t" r="r" b="b"/>
              <a:pathLst>
                <a:path w="1944" h="4421" extrusionOk="0">
                  <a:moveTo>
                    <a:pt x="1944" y="4342"/>
                  </a:moveTo>
                  <a:lnTo>
                    <a:pt x="204" y="0"/>
                  </a:lnTo>
                  <a:lnTo>
                    <a:pt x="0" y="79"/>
                  </a:lnTo>
                  <a:lnTo>
                    <a:pt x="1756" y="4420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69" name="Google Shape;669;p29"/>
            <p:cNvSpPr/>
            <p:nvPr/>
          </p:nvSpPr>
          <p:spPr>
            <a:xfrm rot="-6603543">
              <a:off x="1420781" y="1917130"/>
              <a:ext cx="89724" cy="89046"/>
            </a:xfrm>
            <a:custGeom>
              <a:avLst/>
              <a:gdLst/>
              <a:ahLst/>
              <a:cxnLst/>
              <a:rect l="l" t="t" r="r" b="b"/>
              <a:pathLst>
                <a:path w="2101" h="2085" extrusionOk="0">
                  <a:moveTo>
                    <a:pt x="1912" y="705"/>
                  </a:moveTo>
                  <a:cubicBezTo>
                    <a:pt x="1724" y="235"/>
                    <a:pt x="1176" y="0"/>
                    <a:pt x="706" y="188"/>
                  </a:cubicBezTo>
                  <a:cubicBezTo>
                    <a:pt x="220" y="376"/>
                    <a:pt x="0" y="909"/>
                    <a:pt x="188" y="1379"/>
                  </a:cubicBezTo>
                  <a:cubicBezTo>
                    <a:pt x="376" y="1850"/>
                    <a:pt x="909" y="2085"/>
                    <a:pt x="1395" y="1897"/>
                  </a:cubicBezTo>
                  <a:cubicBezTo>
                    <a:pt x="1865" y="1709"/>
                    <a:pt x="2101" y="1176"/>
                    <a:pt x="1912" y="705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70" name="Google Shape;670;p29"/>
            <p:cNvSpPr/>
            <p:nvPr/>
          </p:nvSpPr>
          <p:spPr>
            <a:xfrm rot="-6603543">
              <a:off x="1305555" y="1820367"/>
              <a:ext cx="62307" cy="136580"/>
            </a:xfrm>
            <a:custGeom>
              <a:avLst/>
              <a:gdLst/>
              <a:ahLst/>
              <a:cxnLst/>
              <a:rect l="l" t="t" r="r" b="b"/>
              <a:pathLst>
                <a:path w="1459" h="3198" extrusionOk="0">
                  <a:moveTo>
                    <a:pt x="1458" y="3120"/>
                  </a:moveTo>
                  <a:lnTo>
                    <a:pt x="189" y="0"/>
                  </a:lnTo>
                  <a:lnTo>
                    <a:pt x="1" y="79"/>
                  </a:lnTo>
                  <a:lnTo>
                    <a:pt x="1255" y="3198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71" name="Google Shape;671;p29"/>
            <p:cNvSpPr/>
            <p:nvPr/>
          </p:nvSpPr>
          <p:spPr>
            <a:xfrm rot="-6603543">
              <a:off x="1288946" y="1801256"/>
              <a:ext cx="61624" cy="136623"/>
            </a:xfrm>
            <a:custGeom>
              <a:avLst/>
              <a:gdLst/>
              <a:ahLst/>
              <a:cxnLst/>
              <a:rect l="l" t="t" r="r" b="b"/>
              <a:pathLst>
                <a:path w="1443" h="3199" extrusionOk="0">
                  <a:moveTo>
                    <a:pt x="1443" y="3120"/>
                  </a:moveTo>
                  <a:lnTo>
                    <a:pt x="189" y="1"/>
                  </a:lnTo>
                  <a:lnTo>
                    <a:pt x="1" y="64"/>
                  </a:lnTo>
                  <a:lnTo>
                    <a:pt x="1255" y="3199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72" name="Google Shape;672;p29"/>
            <p:cNvSpPr/>
            <p:nvPr/>
          </p:nvSpPr>
          <p:spPr>
            <a:xfrm rot="-6603543">
              <a:off x="1271659" y="1782119"/>
              <a:ext cx="62307" cy="136623"/>
            </a:xfrm>
            <a:custGeom>
              <a:avLst/>
              <a:gdLst/>
              <a:ahLst/>
              <a:cxnLst/>
              <a:rect l="l" t="t" r="r" b="b"/>
              <a:pathLst>
                <a:path w="1459" h="3199" extrusionOk="0">
                  <a:moveTo>
                    <a:pt x="1458" y="3120"/>
                  </a:moveTo>
                  <a:lnTo>
                    <a:pt x="189" y="1"/>
                  </a:lnTo>
                  <a:lnTo>
                    <a:pt x="0" y="63"/>
                  </a:lnTo>
                  <a:lnTo>
                    <a:pt x="1270" y="3198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73" name="Google Shape;673;p29"/>
            <p:cNvSpPr/>
            <p:nvPr/>
          </p:nvSpPr>
          <p:spPr>
            <a:xfrm rot="-6603543">
              <a:off x="1056986" y="1702460"/>
              <a:ext cx="182822" cy="435834"/>
            </a:xfrm>
            <a:custGeom>
              <a:avLst/>
              <a:gdLst/>
              <a:ahLst/>
              <a:cxnLst/>
              <a:rect l="l" t="t" r="r" b="b"/>
              <a:pathLst>
                <a:path w="4281" h="10205" extrusionOk="0">
                  <a:moveTo>
                    <a:pt x="4280" y="10142"/>
                  </a:moveTo>
                  <a:lnTo>
                    <a:pt x="189" y="1"/>
                  </a:lnTo>
                  <a:lnTo>
                    <a:pt x="1" y="79"/>
                  </a:lnTo>
                  <a:lnTo>
                    <a:pt x="4092" y="10205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74" name="Google Shape;674;p29"/>
            <p:cNvSpPr/>
            <p:nvPr/>
          </p:nvSpPr>
          <p:spPr>
            <a:xfrm rot="-6603543">
              <a:off x="1040410" y="1683343"/>
              <a:ext cx="182096" cy="435834"/>
            </a:xfrm>
            <a:custGeom>
              <a:avLst/>
              <a:gdLst/>
              <a:ahLst/>
              <a:cxnLst/>
              <a:rect l="l" t="t" r="r" b="b"/>
              <a:pathLst>
                <a:path w="4264" h="10205" extrusionOk="0">
                  <a:moveTo>
                    <a:pt x="4264" y="10141"/>
                  </a:moveTo>
                  <a:lnTo>
                    <a:pt x="188" y="0"/>
                  </a:lnTo>
                  <a:lnTo>
                    <a:pt x="0" y="78"/>
                  </a:lnTo>
                  <a:lnTo>
                    <a:pt x="4076" y="10204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75" name="Google Shape;675;p29"/>
            <p:cNvSpPr/>
            <p:nvPr/>
          </p:nvSpPr>
          <p:spPr>
            <a:xfrm rot="-6603543">
              <a:off x="1023098" y="1664260"/>
              <a:ext cx="182780" cy="435834"/>
            </a:xfrm>
            <a:custGeom>
              <a:avLst/>
              <a:gdLst/>
              <a:ahLst/>
              <a:cxnLst/>
              <a:rect l="l" t="t" r="r" b="b"/>
              <a:pathLst>
                <a:path w="4280" h="10205" extrusionOk="0">
                  <a:moveTo>
                    <a:pt x="4280" y="10126"/>
                  </a:moveTo>
                  <a:lnTo>
                    <a:pt x="189" y="1"/>
                  </a:lnTo>
                  <a:lnTo>
                    <a:pt x="1" y="79"/>
                  </a:lnTo>
                  <a:lnTo>
                    <a:pt x="4092" y="10205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76" name="Google Shape;676;p29"/>
            <p:cNvSpPr/>
            <p:nvPr/>
          </p:nvSpPr>
          <p:spPr>
            <a:xfrm rot="-6603543">
              <a:off x="1148989" y="1678319"/>
              <a:ext cx="87077" cy="198891"/>
            </a:xfrm>
            <a:custGeom>
              <a:avLst/>
              <a:gdLst/>
              <a:ahLst/>
              <a:cxnLst/>
              <a:rect l="l" t="t" r="r" b="b"/>
              <a:pathLst>
                <a:path w="2039" h="4657" extrusionOk="0">
                  <a:moveTo>
                    <a:pt x="2039" y="4578"/>
                  </a:moveTo>
                  <a:lnTo>
                    <a:pt x="189" y="1"/>
                  </a:lnTo>
                  <a:lnTo>
                    <a:pt x="1" y="64"/>
                  </a:lnTo>
                  <a:lnTo>
                    <a:pt x="1850" y="4656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77" name="Google Shape;677;p29"/>
            <p:cNvSpPr/>
            <p:nvPr/>
          </p:nvSpPr>
          <p:spPr>
            <a:xfrm rot="-6603543">
              <a:off x="989181" y="1626041"/>
              <a:ext cx="182780" cy="435834"/>
            </a:xfrm>
            <a:custGeom>
              <a:avLst/>
              <a:gdLst/>
              <a:ahLst/>
              <a:cxnLst/>
              <a:rect l="l" t="t" r="r" b="b"/>
              <a:pathLst>
                <a:path w="4280" h="10205" extrusionOk="0">
                  <a:moveTo>
                    <a:pt x="4280" y="10126"/>
                  </a:moveTo>
                  <a:lnTo>
                    <a:pt x="205" y="1"/>
                  </a:lnTo>
                  <a:lnTo>
                    <a:pt x="1" y="79"/>
                  </a:lnTo>
                  <a:lnTo>
                    <a:pt x="4092" y="10205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78" name="Google Shape;678;p29"/>
            <p:cNvSpPr/>
            <p:nvPr/>
          </p:nvSpPr>
          <p:spPr>
            <a:xfrm rot="-6603543">
              <a:off x="1077181" y="1631372"/>
              <a:ext cx="112486" cy="261799"/>
            </a:xfrm>
            <a:custGeom>
              <a:avLst/>
              <a:gdLst/>
              <a:ahLst/>
              <a:cxnLst/>
              <a:rect l="l" t="t" r="r" b="b"/>
              <a:pathLst>
                <a:path w="2634" h="6130" extrusionOk="0">
                  <a:moveTo>
                    <a:pt x="2633" y="6051"/>
                  </a:moveTo>
                  <a:lnTo>
                    <a:pt x="204" y="1"/>
                  </a:lnTo>
                  <a:lnTo>
                    <a:pt x="0" y="79"/>
                  </a:lnTo>
                  <a:lnTo>
                    <a:pt x="2445" y="6129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79" name="Google Shape;679;p29"/>
            <p:cNvSpPr/>
            <p:nvPr/>
          </p:nvSpPr>
          <p:spPr>
            <a:xfrm rot="-6603543">
              <a:off x="955265" y="1587821"/>
              <a:ext cx="182780" cy="435834"/>
            </a:xfrm>
            <a:custGeom>
              <a:avLst/>
              <a:gdLst/>
              <a:ahLst/>
              <a:cxnLst/>
              <a:rect l="l" t="t" r="r" b="b"/>
              <a:pathLst>
                <a:path w="4280" h="10205" extrusionOk="0">
                  <a:moveTo>
                    <a:pt x="4280" y="10126"/>
                  </a:moveTo>
                  <a:lnTo>
                    <a:pt x="204" y="1"/>
                  </a:lnTo>
                  <a:lnTo>
                    <a:pt x="1" y="79"/>
                  </a:lnTo>
                  <a:lnTo>
                    <a:pt x="4092" y="10205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0" name="Google Shape;680;p29"/>
            <p:cNvSpPr/>
            <p:nvPr/>
          </p:nvSpPr>
          <p:spPr>
            <a:xfrm rot="-6603543">
              <a:off x="921369" y="1549616"/>
              <a:ext cx="182780" cy="435791"/>
            </a:xfrm>
            <a:custGeom>
              <a:avLst/>
              <a:gdLst/>
              <a:ahLst/>
              <a:cxnLst/>
              <a:rect l="l" t="t" r="r" b="b"/>
              <a:pathLst>
                <a:path w="4280" h="10204" extrusionOk="0">
                  <a:moveTo>
                    <a:pt x="4280" y="10126"/>
                  </a:moveTo>
                  <a:lnTo>
                    <a:pt x="204" y="0"/>
                  </a:lnTo>
                  <a:lnTo>
                    <a:pt x="1" y="78"/>
                  </a:lnTo>
                  <a:lnTo>
                    <a:pt x="4092" y="10204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1" name="Google Shape;681;p29"/>
            <p:cNvSpPr/>
            <p:nvPr/>
          </p:nvSpPr>
          <p:spPr>
            <a:xfrm rot="-6603543">
              <a:off x="904731" y="1530485"/>
              <a:ext cx="182139" cy="435834"/>
            </a:xfrm>
            <a:custGeom>
              <a:avLst/>
              <a:gdLst/>
              <a:ahLst/>
              <a:cxnLst/>
              <a:rect l="l" t="t" r="r" b="b"/>
              <a:pathLst>
                <a:path w="4265" h="10205" extrusionOk="0">
                  <a:moveTo>
                    <a:pt x="4264" y="10126"/>
                  </a:moveTo>
                  <a:lnTo>
                    <a:pt x="189" y="1"/>
                  </a:lnTo>
                  <a:lnTo>
                    <a:pt x="1" y="63"/>
                  </a:lnTo>
                  <a:lnTo>
                    <a:pt x="4076" y="10205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2" name="Google Shape;682;p29"/>
            <p:cNvSpPr/>
            <p:nvPr/>
          </p:nvSpPr>
          <p:spPr>
            <a:xfrm rot="-6603543">
              <a:off x="887472" y="1511368"/>
              <a:ext cx="182780" cy="435834"/>
            </a:xfrm>
            <a:custGeom>
              <a:avLst/>
              <a:gdLst/>
              <a:ahLst/>
              <a:cxnLst/>
              <a:rect l="l" t="t" r="r" b="b"/>
              <a:pathLst>
                <a:path w="4280" h="10205" extrusionOk="0">
                  <a:moveTo>
                    <a:pt x="4279" y="10126"/>
                  </a:moveTo>
                  <a:lnTo>
                    <a:pt x="204" y="0"/>
                  </a:lnTo>
                  <a:lnTo>
                    <a:pt x="0" y="63"/>
                  </a:lnTo>
                  <a:lnTo>
                    <a:pt x="4091" y="10204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3" name="Google Shape;683;p29"/>
            <p:cNvSpPr/>
            <p:nvPr/>
          </p:nvSpPr>
          <p:spPr>
            <a:xfrm rot="-6603543">
              <a:off x="992912" y="1520546"/>
              <a:ext cx="100486" cy="232971"/>
            </a:xfrm>
            <a:custGeom>
              <a:avLst/>
              <a:gdLst/>
              <a:ahLst/>
              <a:cxnLst/>
              <a:rect l="l" t="t" r="r" b="b"/>
              <a:pathLst>
                <a:path w="2353" h="5455" extrusionOk="0">
                  <a:moveTo>
                    <a:pt x="2352" y="5376"/>
                  </a:moveTo>
                  <a:lnTo>
                    <a:pt x="189" y="0"/>
                  </a:lnTo>
                  <a:lnTo>
                    <a:pt x="1" y="63"/>
                  </a:lnTo>
                  <a:lnTo>
                    <a:pt x="2164" y="5455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4" name="Google Shape;684;p29"/>
            <p:cNvSpPr/>
            <p:nvPr/>
          </p:nvSpPr>
          <p:spPr>
            <a:xfrm rot="-6603543">
              <a:off x="1182027" y="743276"/>
              <a:ext cx="1150701" cy="1175534"/>
            </a:xfrm>
            <a:custGeom>
              <a:avLst/>
              <a:gdLst/>
              <a:ahLst/>
              <a:cxnLst/>
              <a:rect l="l" t="t" r="r" b="b"/>
              <a:pathLst>
                <a:path w="26945" h="27525" extrusionOk="0">
                  <a:moveTo>
                    <a:pt x="455" y="9876"/>
                  </a:moveTo>
                  <a:lnTo>
                    <a:pt x="12383" y="314"/>
                  </a:lnTo>
                  <a:cubicBezTo>
                    <a:pt x="12775" y="1"/>
                    <a:pt x="13355" y="48"/>
                    <a:pt x="13669" y="440"/>
                  </a:cubicBezTo>
                  <a:lnTo>
                    <a:pt x="26631" y="16365"/>
                  </a:lnTo>
                  <a:cubicBezTo>
                    <a:pt x="26945" y="16757"/>
                    <a:pt x="26882" y="17321"/>
                    <a:pt x="26490" y="17634"/>
                  </a:cubicBezTo>
                  <a:lnTo>
                    <a:pt x="14562" y="27211"/>
                  </a:lnTo>
                  <a:cubicBezTo>
                    <a:pt x="14170" y="27525"/>
                    <a:pt x="13606" y="27462"/>
                    <a:pt x="13277" y="27070"/>
                  </a:cubicBezTo>
                  <a:lnTo>
                    <a:pt x="314" y="11145"/>
                  </a:lnTo>
                  <a:cubicBezTo>
                    <a:pt x="1" y="10753"/>
                    <a:pt x="63" y="10189"/>
                    <a:pt x="455" y="987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5" name="Google Shape;685;p29"/>
            <p:cNvSpPr/>
            <p:nvPr/>
          </p:nvSpPr>
          <p:spPr>
            <a:xfrm rot="-6603543">
              <a:off x="1186395" y="748384"/>
              <a:ext cx="1141348" cy="1165498"/>
            </a:xfrm>
            <a:custGeom>
              <a:avLst/>
              <a:gdLst/>
              <a:ahLst/>
              <a:cxnLst/>
              <a:rect l="l" t="t" r="r" b="b"/>
              <a:pathLst>
                <a:path w="26726" h="27290" extrusionOk="0">
                  <a:moveTo>
                    <a:pt x="12853" y="1"/>
                  </a:moveTo>
                  <a:lnTo>
                    <a:pt x="12853" y="1"/>
                  </a:lnTo>
                  <a:lnTo>
                    <a:pt x="12853" y="1"/>
                  </a:lnTo>
                  <a:lnTo>
                    <a:pt x="12853" y="1"/>
                  </a:lnTo>
                  <a:lnTo>
                    <a:pt x="12853" y="1"/>
                  </a:lnTo>
                  <a:lnTo>
                    <a:pt x="12853" y="1"/>
                  </a:lnTo>
                  <a:close/>
                  <a:moveTo>
                    <a:pt x="12838" y="1"/>
                  </a:moveTo>
                  <a:lnTo>
                    <a:pt x="12853" y="1"/>
                  </a:lnTo>
                  <a:lnTo>
                    <a:pt x="12853" y="1"/>
                  </a:lnTo>
                  <a:lnTo>
                    <a:pt x="12853" y="1"/>
                  </a:lnTo>
                  <a:lnTo>
                    <a:pt x="12853" y="1"/>
                  </a:lnTo>
                  <a:lnTo>
                    <a:pt x="12838" y="1"/>
                  </a:lnTo>
                  <a:close/>
                  <a:moveTo>
                    <a:pt x="12305" y="173"/>
                  </a:moveTo>
                  <a:cubicBezTo>
                    <a:pt x="12462" y="63"/>
                    <a:pt x="12650" y="1"/>
                    <a:pt x="12838" y="1"/>
                  </a:cubicBezTo>
                  <a:lnTo>
                    <a:pt x="12838" y="1"/>
                  </a:lnTo>
                  <a:cubicBezTo>
                    <a:pt x="12650" y="1"/>
                    <a:pt x="12462" y="63"/>
                    <a:pt x="12305" y="173"/>
                  </a:cubicBezTo>
                  <a:close/>
                  <a:moveTo>
                    <a:pt x="13527" y="298"/>
                  </a:moveTo>
                  <a:cubicBezTo>
                    <a:pt x="13355" y="110"/>
                    <a:pt x="13104" y="1"/>
                    <a:pt x="12853" y="1"/>
                  </a:cubicBezTo>
                  <a:lnTo>
                    <a:pt x="12853" y="1"/>
                  </a:lnTo>
                  <a:cubicBezTo>
                    <a:pt x="13104" y="1"/>
                    <a:pt x="13355" y="110"/>
                    <a:pt x="13527" y="298"/>
                  </a:cubicBezTo>
                  <a:close/>
                  <a:moveTo>
                    <a:pt x="12289" y="189"/>
                  </a:moveTo>
                  <a:cubicBezTo>
                    <a:pt x="12289" y="189"/>
                    <a:pt x="12305" y="173"/>
                    <a:pt x="12305" y="173"/>
                  </a:cubicBezTo>
                  <a:lnTo>
                    <a:pt x="12305" y="173"/>
                  </a:lnTo>
                  <a:cubicBezTo>
                    <a:pt x="12305" y="173"/>
                    <a:pt x="12289" y="189"/>
                    <a:pt x="12289" y="189"/>
                  </a:cubicBezTo>
                  <a:close/>
                  <a:moveTo>
                    <a:pt x="12273" y="204"/>
                  </a:moveTo>
                  <a:cubicBezTo>
                    <a:pt x="12273" y="189"/>
                    <a:pt x="12273" y="189"/>
                    <a:pt x="12289" y="189"/>
                  </a:cubicBezTo>
                  <a:lnTo>
                    <a:pt x="12289" y="189"/>
                  </a:lnTo>
                  <a:cubicBezTo>
                    <a:pt x="12273" y="189"/>
                    <a:pt x="12273" y="189"/>
                    <a:pt x="12273" y="204"/>
                  </a:cubicBezTo>
                  <a:close/>
                  <a:moveTo>
                    <a:pt x="12273" y="204"/>
                  </a:moveTo>
                  <a:lnTo>
                    <a:pt x="345" y="9766"/>
                  </a:lnTo>
                  <a:lnTo>
                    <a:pt x="12273" y="204"/>
                  </a:lnTo>
                  <a:lnTo>
                    <a:pt x="12273" y="204"/>
                  </a:lnTo>
                  <a:close/>
                  <a:moveTo>
                    <a:pt x="13559" y="330"/>
                  </a:moveTo>
                  <a:lnTo>
                    <a:pt x="26521" y="16255"/>
                  </a:lnTo>
                  <a:cubicBezTo>
                    <a:pt x="26662" y="16427"/>
                    <a:pt x="26725" y="16631"/>
                    <a:pt x="26725" y="16819"/>
                  </a:cubicBezTo>
                  <a:lnTo>
                    <a:pt x="26725" y="16819"/>
                  </a:lnTo>
                  <a:cubicBezTo>
                    <a:pt x="26725" y="16631"/>
                    <a:pt x="26662" y="16427"/>
                    <a:pt x="26521" y="16255"/>
                  </a:cubicBezTo>
                  <a:lnTo>
                    <a:pt x="26521" y="16255"/>
                  </a:lnTo>
                  <a:lnTo>
                    <a:pt x="13559" y="330"/>
                  </a:lnTo>
                  <a:cubicBezTo>
                    <a:pt x="13543" y="314"/>
                    <a:pt x="13543" y="314"/>
                    <a:pt x="13527" y="298"/>
                  </a:cubicBezTo>
                  <a:lnTo>
                    <a:pt x="13527" y="298"/>
                  </a:lnTo>
                  <a:cubicBezTo>
                    <a:pt x="13543" y="314"/>
                    <a:pt x="13543" y="314"/>
                    <a:pt x="13559" y="330"/>
                  </a:cubicBezTo>
                  <a:close/>
                  <a:moveTo>
                    <a:pt x="0" y="10471"/>
                  </a:moveTo>
                  <a:cubicBezTo>
                    <a:pt x="0" y="10205"/>
                    <a:pt x="126" y="9938"/>
                    <a:pt x="345" y="9766"/>
                  </a:cubicBezTo>
                  <a:lnTo>
                    <a:pt x="345" y="9766"/>
                  </a:lnTo>
                  <a:cubicBezTo>
                    <a:pt x="126" y="9938"/>
                    <a:pt x="0" y="10205"/>
                    <a:pt x="0" y="10471"/>
                  </a:cubicBezTo>
                  <a:close/>
                  <a:moveTo>
                    <a:pt x="204" y="11035"/>
                  </a:moveTo>
                  <a:lnTo>
                    <a:pt x="13167" y="26960"/>
                  </a:lnTo>
                  <a:cubicBezTo>
                    <a:pt x="13355" y="27180"/>
                    <a:pt x="13606" y="27290"/>
                    <a:pt x="13872" y="27290"/>
                  </a:cubicBezTo>
                  <a:lnTo>
                    <a:pt x="13872" y="27290"/>
                  </a:lnTo>
                  <a:cubicBezTo>
                    <a:pt x="13606" y="27290"/>
                    <a:pt x="13355" y="27180"/>
                    <a:pt x="13167" y="26960"/>
                  </a:cubicBezTo>
                  <a:lnTo>
                    <a:pt x="13167" y="26960"/>
                  </a:lnTo>
                  <a:lnTo>
                    <a:pt x="204" y="11035"/>
                  </a:lnTo>
                  <a:cubicBezTo>
                    <a:pt x="79" y="10863"/>
                    <a:pt x="0" y="10659"/>
                    <a:pt x="0" y="10471"/>
                  </a:cubicBezTo>
                  <a:lnTo>
                    <a:pt x="0" y="10471"/>
                  </a:lnTo>
                  <a:cubicBezTo>
                    <a:pt x="0" y="10659"/>
                    <a:pt x="79" y="10863"/>
                    <a:pt x="204" y="11035"/>
                  </a:cubicBezTo>
                  <a:close/>
                  <a:moveTo>
                    <a:pt x="26380" y="17524"/>
                  </a:moveTo>
                  <a:lnTo>
                    <a:pt x="14452" y="27101"/>
                  </a:lnTo>
                  <a:lnTo>
                    <a:pt x="26380" y="17524"/>
                  </a:lnTo>
                  <a:cubicBezTo>
                    <a:pt x="26615" y="17352"/>
                    <a:pt x="26725" y="17086"/>
                    <a:pt x="26725" y="16819"/>
                  </a:cubicBezTo>
                  <a:lnTo>
                    <a:pt x="26725" y="16819"/>
                  </a:lnTo>
                  <a:cubicBezTo>
                    <a:pt x="26725" y="17086"/>
                    <a:pt x="26615" y="17352"/>
                    <a:pt x="26380" y="17524"/>
                  </a:cubicBezTo>
                  <a:close/>
                  <a:moveTo>
                    <a:pt x="13888" y="27290"/>
                  </a:moveTo>
                  <a:cubicBezTo>
                    <a:pt x="14092" y="27290"/>
                    <a:pt x="14295" y="27227"/>
                    <a:pt x="14452" y="27101"/>
                  </a:cubicBezTo>
                  <a:lnTo>
                    <a:pt x="14452" y="27101"/>
                  </a:lnTo>
                  <a:cubicBezTo>
                    <a:pt x="14295" y="27227"/>
                    <a:pt x="14092" y="27290"/>
                    <a:pt x="13888" y="27290"/>
                  </a:cubicBezTo>
                  <a:close/>
                  <a:moveTo>
                    <a:pt x="13888" y="27290"/>
                  </a:moveTo>
                  <a:lnTo>
                    <a:pt x="13872" y="27290"/>
                  </a:lnTo>
                  <a:lnTo>
                    <a:pt x="13872" y="27290"/>
                  </a:lnTo>
                  <a:lnTo>
                    <a:pt x="13888" y="27290"/>
                  </a:lnTo>
                  <a:close/>
                  <a:moveTo>
                    <a:pt x="13888" y="27290"/>
                  </a:moveTo>
                  <a:lnTo>
                    <a:pt x="13888" y="27290"/>
                  </a:lnTo>
                  <a:lnTo>
                    <a:pt x="13888" y="27290"/>
                  </a:lnTo>
                  <a:lnTo>
                    <a:pt x="13888" y="27290"/>
                  </a:lnTo>
                  <a:close/>
                </a:path>
              </a:pathLst>
            </a:custGeom>
            <a:solidFill>
              <a:srgbClr val="A0B1C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6" name="Google Shape;686;p29"/>
            <p:cNvSpPr/>
            <p:nvPr/>
          </p:nvSpPr>
          <p:spPr>
            <a:xfrm rot="-6603543">
              <a:off x="1258923" y="821035"/>
              <a:ext cx="996107" cy="1019565"/>
            </a:xfrm>
            <a:custGeom>
              <a:avLst/>
              <a:gdLst/>
              <a:ahLst/>
              <a:cxnLst/>
              <a:rect l="l" t="t" r="r" b="b"/>
              <a:pathLst>
                <a:path w="23325" h="23873" extrusionOk="0">
                  <a:moveTo>
                    <a:pt x="11208" y="0"/>
                  </a:moveTo>
                  <a:lnTo>
                    <a:pt x="1" y="8997"/>
                  </a:lnTo>
                  <a:lnTo>
                    <a:pt x="12102" y="23872"/>
                  </a:lnTo>
                  <a:lnTo>
                    <a:pt x="23324" y="14875"/>
                  </a:lnTo>
                  <a:lnTo>
                    <a:pt x="11208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7" name="Google Shape;687;p29"/>
            <p:cNvSpPr/>
            <p:nvPr/>
          </p:nvSpPr>
          <p:spPr>
            <a:xfrm rot="-6603543">
              <a:off x="1970701" y="951777"/>
              <a:ext cx="16100" cy="14478"/>
            </a:xfrm>
            <a:custGeom>
              <a:avLst/>
              <a:gdLst/>
              <a:ahLst/>
              <a:cxnLst/>
              <a:rect l="l" t="t" r="r" b="b"/>
              <a:pathLst>
                <a:path w="377" h="339" extrusionOk="0">
                  <a:moveTo>
                    <a:pt x="194" y="0"/>
                  </a:moveTo>
                  <a:cubicBezTo>
                    <a:pt x="154" y="0"/>
                    <a:pt x="113" y="13"/>
                    <a:pt x="79" y="40"/>
                  </a:cubicBezTo>
                  <a:cubicBezTo>
                    <a:pt x="1" y="87"/>
                    <a:pt x="1" y="197"/>
                    <a:pt x="48" y="275"/>
                  </a:cubicBezTo>
                  <a:cubicBezTo>
                    <a:pt x="83" y="320"/>
                    <a:pt x="133" y="339"/>
                    <a:pt x="184" y="339"/>
                  </a:cubicBezTo>
                  <a:cubicBezTo>
                    <a:pt x="224" y="339"/>
                    <a:pt x="264" y="327"/>
                    <a:pt x="298" y="307"/>
                  </a:cubicBezTo>
                  <a:cubicBezTo>
                    <a:pt x="377" y="244"/>
                    <a:pt x="377" y="134"/>
                    <a:pt x="330" y="56"/>
                  </a:cubicBezTo>
                  <a:cubicBezTo>
                    <a:pt x="295" y="21"/>
                    <a:pt x="245" y="0"/>
                    <a:pt x="194" y="0"/>
                  </a:cubicBezTo>
                  <a:close/>
                </a:path>
              </a:pathLst>
            </a:custGeom>
            <a:solidFill>
              <a:srgbClr val="13202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8" name="Google Shape;688;p29"/>
            <p:cNvSpPr/>
            <p:nvPr/>
          </p:nvSpPr>
          <p:spPr>
            <a:xfrm rot="-6603543">
              <a:off x="1971215" y="951659"/>
              <a:ext cx="14776" cy="14777"/>
            </a:xfrm>
            <a:custGeom>
              <a:avLst/>
              <a:gdLst/>
              <a:ahLst/>
              <a:cxnLst/>
              <a:rect l="l" t="t" r="r" b="b"/>
              <a:pathLst>
                <a:path w="346" h="346" extrusionOk="0">
                  <a:moveTo>
                    <a:pt x="173" y="0"/>
                  </a:moveTo>
                  <a:cubicBezTo>
                    <a:pt x="173" y="0"/>
                    <a:pt x="173" y="0"/>
                    <a:pt x="188" y="0"/>
                  </a:cubicBezTo>
                  <a:lnTo>
                    <a:pt x="188" y="0"/>
                  </a:lnTo>
                  <a:cubicBezTo>
                    <a:pt x="173" y="0"/>
                    <a:pt x="173" y="0"/>
                    <a:pt x="173" y="0"/>
                  </a:cubicBezTo>
                  <a:lnTo>
                    <a:pt x="173" y="0"/>
                  </a:lnTo>
                  <a:lnTo>
                    <a:pt x="173" y="0"/>
                  </a:lnTo>
                  <a:close/>
                  <a:moveTo>
                    <a:pt x="157" y="0"/>
                  </a:moveTo>
                  <a:cubicBezTo>
                    <a:pt x="173" y="0"/>
                    <a:pt x="173" y="0"/>
                    <a:pt x="173" y="0"/>
                  </a:cubicBezTo>
                  <a:lnTo>
                    <a:pt x="173" y="0"/>
                  </a:lnTo>
                  <a:lnTo>
                    <a:pt x="173" y="0"/>
                  </a:lnTo>
                  <a:lnTo>
                    <a:pt x="173" y="0"/>
                  </a:lnTo>
                  <a:cubicBezTo>
                    <a:pt x="173" y="0"/>
                    <a:pt x="173" y="0"/>
                    <a:pt x="157" y="0"/>
                  </a:cubicBezTo>
                  <a:close/>
                  <a:moveTo>
                    <a:pt x="141" y="0"/>
                  </a:moveTo>
                  <a:cubicBezTo>
                    <a:pt x="141" y="0"/>
                    <a:pt x="157" y="0"/>
                    <a:pt x="157" y="0"/>
                  </a:cubicBezTo>
                  <a:lnTo>
                    <a:pt x="157" y="0"/>
                  </a:lnTo>
                  <a:cubicBezTo>
                    <a:pt x="157" y="0"/>
                    <a:pt x="141" y="0"/>
                    <a:pt x="141" y="0"/>
                  </a:cubicBezTo>
                  <a:close/>
                  <a:moveTo>
                    <a:pt x="298" y="47"/>
                  </a:moveTo>
                  <a:cubicBezTo>
                    <a:pt x="267" y="16"/>
                    <a:pt x="220" y="0"/>
                    <a:pt x="188" y="0"/>
                  </a:cubicBezTo>
                  <a:lnTo>
                    <a:pt x="188" y="0"/>
                  </a:lnTo>
                  <a:cubicBezTo>
                    <a:pt x="220" y="0"/>
                    <a:pt x="267" y="16"/>
                    <a:pt x="298" y="47"/>
                  </a:cubicBezTo>
                  <a:close/>
                  <a:moveTo>
                    <a:pt x="63" y="32"/>
                  </a:moveTo>
                  <a:cubicBezTo>
                    <a:pt x="94" y="16"/>
                    <a:pt x="110" y="16"/>
                    <a:pt x="141" y="0"/>
                  </a:cubicBezTo>
                  <a:lnTo>
                    <a:pt x="141" y="0"/>
                  </a:lnTo>
                  <a:cubicBezTo>
                    <a:pt x="110" y="16"/>
                    <a:pt x="94" y="16"/>
                    <a:pt x="63" y="32"/>
                  </a:cubicBezTo>
                  <a:close/>
                  <a:moveTo>
                    <a:pt x="63" y="47"/>
                  </a:moveTo>
                  <a:cubicBezTo>
                    <a:pt x="16" y="79"/>
                    <a:pt x="0" y="126"/>
                    <a:pt x="0" y="173"/>
                  </a:cubicBezTo>
                  <a:lnTo>
                    <a:pt x="0" y="173"/>
                  </a:lnTo>
                  <a:cubicBezTo>
                    <a:pt x="0" y="126"/>
                    <a:pt x="16" y="79"/>
                    <a:pt x="63" y="47"/>
                  </a:cubicBezTo>
                  <a:lnTo>
                    <a:pt x="63" y="47"/>
                  </a:lnTo>
                  <a:cubicBezTo>
                    <a:pt x="63" y="47"/>
                    <a:pt x="63" y="32"/>
                    <a:pt x="63" y="32"/>
                  </a:cubicBezTo>
                  <a:lnTo>
                    <a:pt x="63" y="32"/>
                  </a:lnTo>
                  <a:cubicBezTo>
                    <a:pt x="63" y="32"/>
                    <a:pt x="63" y="47"/>
                    <a:pt x="63" y="47"/>
                  </a:cubicBezTo>
                  <a:close/>
                  <a:moveTo>
                    <a:pt x="298" y="47"/>
                  </a:moveTo>
                  <a:cubicBezTo>
                    <a:pt x="298" y="47"/>
                    <a:pt x="298" y="47"/>
                    <a:pt x="298" y="47"/>
                  </a:cubicBezTo>
                  <a:lnTo>
                    <a:pt x="298" y="47"/>
                  </a:lnTo>
                  <a:cubicBezTo>
                    <a:pt x="298" y="47"/>
                    <a:pt x="298" y="47"/>
                    <a:pt x="298" y="47"/>
                  </a:cubicBezTo>
                  <a:close/>
                  <a:moveTo>
                    <a:pt x="314" y="63"/>
                  </a:moveTo>
                  <a:cubicBezTo>
                    <a:pt x="298" y="63"/>
                    <a:pt x="298" y="63"/>
                    <a:pt x="298" y="47"/>
                  </a:cubicBezTo>
                  <a:lnTo>
                    <a:pt x="298" y="47"/>
                  </a:lnTo>
                  <a:cubicBezTo>
                    <a:pt x="298" y="63"/>
                    <a:pt x="298" y="63"/>
                    <a:pt x="314" y="63"/>
                  </a:cubicBezTo>
                  <a:close/>
                  <a:moveTo>
                    <a:pt x="314" y="63"/>
                  </a:moveTo>
                  <a:cubicBezTo>
                    <a:pt x="330" y="94"/>
                    <a:pt x="345" y="141"/>
                    <a:pt x="345" y="173"/>
                  </a:cubicBezTo>
                  <a:lnTo>
                    <a:pt x="345" y="173"/>
                  </a:lnTo>
                  <a:cubicBezTo>
                    <a:pt x="345" y="141"/>
                    <a:pt x="330" y="94"/>
                    <a:pt x="314" y="63"/>
                  </a:cubicBezTo>
                  <a:lnTo>
                    <a:pt x="314" y="63"/>
                  </a:lnTo>
                  <a:lnTo>
                    <a:pt x="314" y="63"/>
                  </a:lnTo>
                  <a:close/>
                  <a:moveTo>
                    <a:pt x="32" y="282"/>
                  </a:moveTo>
                  <a:cubicBezTo>
                    <a:pt x="16" y="251"/>
                    <a:pt x="0" y="204"/>
                    <a:pt x="0" y="173"/>
                  </a:cubicBezTo>
                  <a:lnTo>
                    <a:pt x="0" y="173"/>
                  </a:lnTo>
                  <a:cubicBezTo>
                    <a:pt x="0" y="204"/>
                    <a:pt x="16" y="251"/>
                    <a:pt x="32" y="282"/>
                  </a:cubicBezTo>
                  <a:close/>
                  <a:moveTo>
                    <a:pt x="282" y="314"/>
                  </a:moveTo>
                  <a:cubicBezTo>
                    <a:pt x="282" y="314"/>
                    <a:pt x="267" y="314"/>
                    <a:pt x="267" y="314"/>
                  </a:cubicBezTo>
                  <a:lnTo>
                    <a:pt x="267" y="314"/>
                  </a:lnTo>
                  <a:cubicBezTo>
                    <a:pt x="267" y="314"/>
                    <a:pt x="282" y="314"/>
                    <a:pt x="282" y="314"/>
                  </a:cubicBezTo>
                  <a:lnTo>
                    <a:pt x="282" y="314"/>
                  </a:lnTo>
                  <a:cubicBezTo>
                    <a:pt x="330" y="267"/>
                    <a:pt x="345" y="220"/>
                    <a:pt x="345" y="173"/>
                  </a:cubicBezTo>
                  <a:lnTo>
                    <a:pt x="345" y="173"/>
                  </a:lnTo>
                  <a:cubicBezTo>
                    <a:pt x="345" y="220"/>
                    <a:pt x="330" y="267"/>
                    <a:pt x="282" y="314"/>
                  </a:cubicBezTo>
                  <a:close/>
                  <a:moveTo>
                    <a:pt x="173" y="345"/>
                  </a:moveTo>
                  <a:cubicBezTo>
                    <a:pt x="126" y="345"/>
                    <a:pt x="63" y="314"/>
                    <a:pt x="32" y="282"/>
                  </a:cubicBezTo>
                  <a:lnTo>
                    <a:pt x="32" y="282"/>
                  </a:lnTo>
                  <a:cubicBezTo>
                    <a:pt x="63" y="314"/>
                    <a:pt x="126" y="345"/>
                    <a:pt x="173" y="345"/>
                  </a:cubicBezTo>
                  <a:close/>
                  <a:moveTo>
                    <a:pt x="204" y="345"/>
                  </a:moveTo>
                  <a:cubicBezTo>
                    <a:pt x="235" y="329"/>
                    <a:pt x="251" y="329"/>
                    <a:pt x="267" y="314"/>
                  </a:cubicBezTo>
                  <a:lnTo>
                    <a:pt x="267" y="314"/>
                  </a:lnTo>
                  <a:cubicBezTo>
                    <a:pt x="251" y="329"/>
                    <a:pt x="235" y="329"/>
                    <a:pt x="204" y="345"/>
                  </a:cubicBezTo>
                  <a:close/>
                  <a:moveTo>
                    <a:pt x="204" y="345"/>
                  </a:moveTo>
                  <a:cubicBezTo>
                    <a:pt x="204" y="345"/>
                    <a:pt x="204" y="345"/>
                    <a:pt x="204" y="345"/>
                  </a:cubicBezTo>
                  <a:lnTo>
                    <a:pt x="204" y="345"/>
                  </a:lnTo>
                  <a:cubicBezTo>
                    <a:pt x="204" y="345"/>
                    <a:pt x="204" y="345"/>
                    <a:pt x="204" y="345"/>
                  </a:cubicBezTo>
                  <a:close/>
                  <a:moveTo>
                    <a:pt x="173" y="345"/>
                  </a:moveTo>
                  <a:cubicBezTo>
                    <a:pt x="173" y="345"/>
                    <a:pt x="188" y="345"/>
                    <a:pt x="204" y="345"/>
                  </a:cubicBezTo>
                  <a:lnTo>
                    <a:pt x="204" y="345"/>
                  </a:lnTo>
                  <a:cubicBezTo>
                    <a:pt x="188" y="345"/>
                    <a:pt x="173" y="345"/>
                    <a:pt x="173" y="345"/>
                  </a:cubicBezTo>
                  <a:close/>
                  <a:moveTo>
                    <a:pt x="173" y="345"/>
                  </a:moveTo>
                  <a:cubicBezTo>
                    <a:pt x="173" y="345"/>
                    <a:pt x="173" y="345"/>
                    <a:pt x="173" y="345"/>
                  </a:cubicBezTo>
                  <a:lnTo>
                    <a:pt x="173" y="345"/>
                  </a:lnTo>
                  <a:cubicBezTo>
                    <a:pt x="173" y="345"/>
                    <a:pt x="173" y="345"/>
                    <a:pt x="173" y="345"/>
                  </a:cubicBezTo>
                  <a:close/>
                </a:path>
              </a:pathLst>
            </a:custGeom>
            <a:solidFill>
              <a:srgbClr val="A0B1C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9" name="Google Shape;689;p29"/>
            <p:cNvSpPr/>
            <p:nvPr/>
          </p:nvSpPr>
          <p:spPr>
            <a:xfrm rot="-6603543">
              <a:off x="1510719" y="1675163"/>
              <a:ext cx="51588" cy="51591"/>
            </a:xfrm>
            <a:custGeom>
              <a:avLst/>
              <a:gdLst/>
              <a:ahLst/>
              <a:cxnLst/>
              <a:rect l="l" t="t" r="r" b="b"/>
              <a:pathLst>
                <a:path w="1208" h="1208" extrusionOk="0">
                  <a:moveTo>
                    <a:pt x="612" y="0"/>
                  </a:moveTo>
                  <a:cubicBezTo>
                    <a:pt x="612" y="0"/>
                    <a:pt x="612" y="0"/>
                    <a:pt x="612" y="0"/>
                  </a:cubicBezTo>
                  <a:lnTo>
                    <a:pt x="612" y="0"/>
                  </a:lnTo>
                  <a:cubicBezTo>
                    <a:pt x="612" y="0"/>
                    <a:pt x="612" y="0"/>
                    <a:pt x="612" y="0"/>
                  </a:cubicBezTo>
                  <a:lnTo>
                    <a:pt x="612" y="0"/>
                  </a:lnTo>
                  <a:lnTo>
                    <a:pt x="612" y="0"/>
                  </a:lnTo>
                  <a:close/>
                  <a:moveTo>
                    <a:pt x="596" y="0"/>
                  </a:moveTo>
                  <a:lnTo>
                    <a:pt x="612" y="0"/>
                  </a:lnTo>
                  <a:lnTo>
                    <a:pt x="612" y="0"/>
                  </a:lnTo>
                  <a:lnTo>
                    <a:pt x="612" y="0"/>
                  </a:lnTo>
                  <a:lnTo>
                    <a:pt x="612" y="0"/>
                  </a:lnTo>
                  <a:lnTo>
                    <a:pt x="596" y="0"/>
                  </a:lnTo>
                  <a:close/>
                  <a:moveTo>
                    <a:pt x="251" y="110"/>
                  </a:moveTo>
                  <a:cubicBezTo>
                    <a:pt x="361" y="47"/>
                    <a:pt x="486" y="0"/>
                    <a:pt x="596" y="0"/>
                  </a:cubicBezTo>
                  <a:lnTo>
                    <a:pt x="596" y="0"/>
                  </a:lnTo>
                  <a:cubicBezTo>
                    <a:pt x="486" y="0"/>
                    <a:pt x="361" y="47"/>
                    <a:pt x="251" y="110"/>
                  </a:cubicBezTo>
                  <a:close/>
                  <a:moveTo>
                    <a:pt x="1035" y="188"/>
                  </a:moveTo>
                  <a:cubicBezTo>
                    <a:pt x="925" y="63"/>
                    <a:pt x="769" y="16"/>
                    <a:pt x="612" y="0"/>
                  </a:cubicBezTo>
                  <a:lnTo>
                    <a:pt x="612" y="0"/>
                  </a:lnTo>
                  <a:cubicBezTo>
                    <a:pt x="769" y="16"/>
                    <a:pt x="925" y="63"/>
                    <a:pt x="1035" y="188"/>
                  </a:cubicBezTo>
                  <a:close/>
                  <a:moveTo>
                    <a:pt x="251" y="125"/>
                  </a:moveTo>
                  <a:cubicBezTo>
                    <a:pt x="251" y="125"/>
                    <a:pt x="251" y="110"/>
                    <a:pt x="251" y="110"/>
                  </a:cubicBezTo>
                  <a:lnTo>
                    <a:pt x="251" y="110"/>
                  </a:lnTo>
                  <a:cubicBezTo>
                    <a:pt x="251" y="110"/>
                    <a:pt x="251" y="125"/>
                    <a:pt x="251" y="125"/>
                  </a:cubicBezTo>
                  <a:close/>
                  <a:moveTo>
                    <a:pt x="251" y="125"/>
                  </a:moveTo>
                  <a:cubicBezTo>
                    <a:pt x="251" y="125"/>
                    <a:pt x="251" y="125"/>
                    <a:pt x="251" y="125"/>
                  </a:cubicBezTo>
                  <a:lnTo>
                    <a:pt x="251" y="125"/>
                  </a:lnTo>
                  <a:cubicBezTo>
                    <a:pt x="251" y="125"/>
                    <a:pt x="251" y="125"/>
                    <a:pt x="251" y="125"/>
                  </a:cubicBezTo>
                  <a:close/>
                  <a:moveTo>
                    <a:pt x="236" y="125"/>
                  </a:moveTo>
                  <a:cubicBezTo>
                    <a:pt x="236" y="125"/>
                    <a:pt x="236" y="125"/>
                    <a:pt x="251" y="125"/>
                  </a:cubicBezTo>
                  <a:lnTo>
                    <a:pt x="251" y="125"/>
                  </a:lnTo>
                  <a:cubicBezTo>
                    <a:pt x="236" y="125"/>
                    <a:pt x="236" y="125"/>
                    <a:pt x="236" y="125"/>
                  </a:cubicBezTo>
                  <a:close/>
                  <a:moveTo>
                    <a:pt x="220" y="141"/>
                  </a:moveTo>
                  <a:lnTo>
                    <a:pt x="236" y="125"/>
                  </a:lnTo>
                  <a:lnTo>
                    <a:pt x="236" y="125"/>
                  </a:lnTo>
                  <a:lnTo>
                    <a:pt x="220" y="141"/>
                  </a:lnTo>
                  <a:close/>
                  <a:moveTo>
                    <a:pt x="220" y="141"/>
                  </a:moveTo>
                  <a:cubicBezTo>
                    <a:pt x="79" y="251"/>
                    <a:pt x="1" y="439"/>
                    <a:pt x="1" y="611"/>
                  </a:cubicBezTo>
                  <a:lnTo>
                    <a:pt x="1" y="611"/>
                  </a:lnTo>
                  <a:cubicBezTo>
                    <a:pt x="1" y="439"/>
                    <a:pt x="79" y="251"/>
                    <a:pt x="220" y="141"/>
                  </a:cubicBezTo>
                  <a:lnTo>
                    <a:pt x="220" y="141"/>
                  </a:lnTo>
                  <a:lnTo>
                    <a:pt x="220" y="141"/>
                  </a:lnTo>
                  <a:close/>
                  <a:moveTo>
                    <a:pt x="1082" y="235"/>
                  </a:moveTo>
                  <a:cubicBezTo>
                    <a:pt x="1160" y="345"/>
                    <a:pt x="1208" y="470"/>
                    <a:pt x="1208" y="611"/>
                  </a:cubicBezTo>
                  <a:lnTo>
                    <a:pt x="1208" y="611"/>
                  </a:lnTo>
                  <a:cubicBezTo>
                    <a:pt x="1208" y="470"/>
                    <a:pt x="1160" y="345"/>
                    <a:pt x="1082" y="235"/>
                  </a:cubicBezTo>
                  <a:lnTo>
                    <a:pt x="1082" y="235"/>
                  </a:lnTo>
                  <a:cubicBezTo>
                    <a:pt x="1066" y="220"/>
                    <a:pt x="1051" y="204"/>
                    <a:pt x="1035" y="188"/>
                  </a:cubicBezTo>
                  <a:lnTo>
                    <a:pt x="1035" y="188"/>
                  </a:lnTo>
                  <a:cubicBezTo>
                    <a:pt x="1051" y="204"/>
                    <a:pt x="1066" y="220"/>
                    <a:pt x="1082" y="235"/>
                  </a:cubicBezTo>
                  <a:close/>
                  <a:moveTo>
                    <a:pt x="988" y="1066"/>
                  </a:moveTo>
                  <a:cubicBezTo>
                    <a:pt x="972" y="1082"/>
                    <a:pt x="972" y="1082"/>
                    <a:pt x="957" y="1097"/>
                  </a:cubicBezTo>
                  <a:lnTo>
                    <a:pt x="957" y="1097"/>
                  </a:lnTo>
                  <a:cubicBezTo>
                    <a:pt x="972" y="1082"/>
                    <a:pt x="972" y="1082"/>
                    <a:pt x="988" y="1066"/>
                  </a:cubicBezTo>
                  <a:lnTo>
                    <a:pt x="988" y="1066"/>
                  </a:lnTo>
                  <a:cubicBezTo>
                    <a:pt x="1129" y="956"/>
                    <a:pt x="1208" y="784"/>
                    <a:pt x="1208" y="611"/>
                  </a:cubicBezTo>
                  <a:lnTo>
                    <a:pt x="1208" y="611"/>
                  </a:lnTo>
                  <a:cubicBezTo>
                    <a:pt x="1208" y="784"/>
                    <a:pt x="1129" y="956"/>
                    <a:pt x="988" y="1066"/>
                  </a:cubicBezTo>
                  <a:close/>
                  <a:moveTo>
                    <a:pt x="142" y="988"/>
                  </a:moveTo>
                  <a:cubicBezTo>
                    <a:pt x="48" y="878"/>
                    <a:pt x="1" y="737"/>
                    <a:pt x="1" y="611"/>
                  </a:cubicBezTo>
                  <a:lnTo>
                    <a:pt x="1" y="611"/>
                  </a:lnTo>
                  <a:cubicBezTo>
                    <a:pt x="1" y="737"/>
                    <a:pt x="48" y="878"/>
                    <a:pt x="142" y="988"/>
                  </a:cubicBezTo>
                  <a:close/>
                  <a:moveTo>
                    <a:pt x="173" y="1035"/>
                  </a:moveTo>
                  <a:cubicBezTo>
                    <a:pt x="157" y="1019"/>
                    <a:pt x="142" y="1003"/>
                    <a:pt x="142" y="988"/>
                  </a:cubicBezTo>
                  <a:lnTo>
                    <a:pt x="142" y="988"/>
                  </a:lnTo>
                  <a:cubicBezTo>
                    <a:pt x="142" y="1003"/>
                    <a:pt x="157" y="1019"/>
                    <a:pt x="173" y="1035"/>
                  </a:cubicBezTo>
                  <a:close/>
                  <a:moveTo>
                    <a:pt x="596" y="1207"/>
                  </a:moveTo>
                  <a:cubicBezTo>
                    <a:pt x="439" y="1207"/>
                    <a:pt x="298" y="1144"/>
                    <a:pt x="173" y="1035"/>
                  </a:cubicBezTo>
                  <a:lnTo>
                    <a:pt x="173" y="1035"/>
                  </a:lnTo>
                  <a:cubicBezTo>
                    <a:pt x="298" y="1144"/>
                    <a:pt x="439" y="1207"/>
                    <a:pt x="596" y="1207"/>
                  </a:cubicBezTo>
                  <a:close/>
                  <a:moveTo>
                    <a:pt x="612" y="1207"/>
                  </a:moveTo>
                  <a:cubicBezTo>
                    <a:pt x="737" y="1207"/>
                    <a:pt x="847" y="1160"/>
                    <a:pt x="957" y="1097"/>
                  </a:cubicBezTo>
                  <a:lnTo>
                    <a:pt x="957" y="1097"/>
                  </a:lnTo>
                  <a:cubicBezTo>
                    <a:pt x="847" y="1160"/>
                    <a:pt x="737" y="1207"/>
                    <a:pt x="612" y="1207"/>
                  </a:cubicBezTo>
                  <a:close/>
                  <a:moveTo>
                    <a:pt x="612" y="1207"/>
                  </a:moveTo>
                  <a:cubicBezTo>
                    <a:pt x="612" y="1207"/>
                    <a:pt x="612" y="1207"/>
                    <a:pt x="612" y="1207"/>
                  </a:cubicBezTo>
                  <a:lnTo>
                    <a:pt x="612" y="1207"/>
                  </a:lnTo>
                  <a:cubicBezTo>
                    <a:pt x="612" y="1207"/>
                    <a:pt x="612" y="1207"/>
                    <a:pt x="612" y="1207"/>
                  </a:cubicBezTo>
                  <a:close/>
                  <a:moveTo>
                    <a:pt x="612" y="1207"/>
                  </a:moveTo>
                  <a:lnTo>
                    <a:pt x="596" y="1207"/>
                  </a:lnTo>
                  <a:lnTo>
                    <a:pt x="596" y="1207"/>
                  </a:lnTo>
                  <a:lnTo>
                    <a:pt x="612" y="1207"/>
                  </a:lnTo>
                  <a:close/>
                </a:path>
              </a:pathLst>
            </a:custGeom>
            <a:solidFill>
              <a:srgbClr val="AFBEC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0" name="Google Shape;690;p29"/>
            <p:cNvSpPr/>
            <p:nvPr/>
          </p:nvSpPr>
          <p:spPr>
            <a:xfrm rot="-6603543">
              <a:off x="1504437" y="1680988"/>
              <a:ext cx="56243" cy="53513"/>
            </a:xfrm>
            <a:custGeom>
              <a:avLst/>
              <a:gdLst/>
              <a:ahLst/>
              <a:cxnLst/>
              <a:rect l="l" t="t" r="r" b="b"/>
              <a:pathLst>
                <a:path w="1317" h="1253" extrusionOk="0">
                  <a:moveTo>
                    <a:pt x="701" y="0"/>
                  </a:moveTo>
                  <a:cubicBezTo>
                    <a:pt x="656" y="0"/>
                    <a:pt x="613" y="13"/>
                    <a:pt x="580" y="39"/>
                  </a:cubicBezTo>
                  <a:lnTo>
                    <a:pt x="110" y="415"/>
                  </a:lnTo>
                  <a:cubicBezTo>
                    <a:pt x="16" y="493"/>
                    <a:pt x="0" y="619"/>
                    <a:pt x="79" y="713"/>
                  </a:cubicBezTo>
                  <a:lnTo>
                    <a:pt x="455" y="1183"/>
                  </a:lnTo>
                  <a:cubicBezTo>
                    <a:pt x="500" y="1229"/>
                    <a:pt x="562" y="1253"/>
                    <a:pt x="624" y="1253"/>
                  </a:cubicBezTo>
                  <a:cubicBezTo>
                    <a:pt x="669" y="1253"/>
                    <a:pt x="713" y="1240"/>
                    <a:pt x="753" y="1214"/>
                  </a:cubicBezTo>
                  <a:lnTo>
                    <a:pt x="1223" y="838"/>
                  </a:lnTo>
                  <a:cubicBezTo>
                    <a:pt x="1301" y="760"/>
                    <a:pt x="1317" y="634"/>
                    <a:pt x="1254" y="540"/>
                  </a:cubicBezTo>
                  <a:lnTo>
                    <a:pt x="862" y="70"/>
                  </a:lnTo>
                  <a:cubicBezTo>
                    <a:pt x="826" y="24"/>
                    <a:pt x="763" y="0"/>
                    <a:pt x="701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1" name="Google Shape;691;p29"/>
            <p:cNvSpPr/>
            <p:nvPr/>
          </p:nvSpPr>
          <p:spPr>
            <a:xfrm rot="-6603543">
              <a:off x="1687206" y="1165934"/>
              <a:ext cx="467284" cy="456590"/>
            </a:xfrm>
            <a:custGeom>
              <a:avLst/>
              <a:gdLst/>
              <a:ahLst/>
              <a:cxnLst/>
              <a:rect l="l" t="t" r="r" b="b"/>
              <a:pathLst>
                <a:path w="10942" h="10691" extrusionOk="0">
                  <a:moveTo>
                    <a:pt x="941" y="675"/>
                  </a:moveTo>
                  <a:cubicBezTo>
                    <a:pt x="941" y="690"/>
                    <a:pt x="941" y="690"/>
                    <a:pt x="941" y="690"/>
                  </a:cubicBezTo>
                  <a:cubicBezTo>
                    <a:pt x="941" y="690"/>
                    <a:pt x="957" y="675"/>
                    <a:pt x="957" y="675"/>
                  </a:cubicBezTo>
                  <a:close/>
                  <a:moveTo>
                    <a:pt x="3308" y="926"/>
                  </a:moveTo>
                  <a:cubicBezTo>
                    <a:pt x="3308" y="926"/>
                    <a:pt x="3308" y="926"/>
                    <a:pt x="3308" y="941"/>
                  </a:cubicBezTo>
                  <a:cubicBezTo>
                    <a:pt x="3308" y="941"/>
                    <a:pt x="3292" y="926"/>
                    <a:pt x="3292" y="926"/>
                  </a:cubicBezTo>
                  <a:close/>
                  <a:moveTo>
                    <a:pt x="1772" y="941"/>
                  </a:moveTo>
                  <a:lnTo>
                    <a:pt x="1788" y="957"/>
                  </a:lnTo>
                  <a:cubicBezTo>
                    <a:pt x="1788" y="957"/>
                    <a:pt x="1788" y="941"/>
                    <a:pt x="1788" y="941"/>
                  </a:cubicBezTo>
                  <a:close/>
                  <a:moveTo>
                    <a:pt x="1286" y="957"/>
                  </a:moveTo>
                  <a:cubicBezTo>
                    <a:pt x="1286" y="957"/>
                    <a:pt x="1286" y="957"/>
                    <a:pt x="1286" y="973"/>
                  </a:cubicBezTo>
                  <a:lnTo>
                    <a:pt x="1302" y="957"/>
                  </a:lnTo>
                  <a:close/>
                  <a:moveTo>
                    <a:pt x="2336" y="941"/>
                  </a:moveTo>
                  <a:cubicBezTo>
                    <a:pt x="2352" y="957"/>
                    <a:pt x="2352" y="957"/>
                    <a:pt x="2352" y="957"/>
                  </a:cubicBezTo>
                  <a:cubicBezTo>
                    <a:pt x="2336" y="973"/>
                    <a:pt x="2336" y="973"/>
                    <a:pt x="2320" y="973"/>
                  </a:cubicBezTo>
                  <a:lnTo>
                    <a:pt x="2320" y="988"/>
                  </a:lnTo>
                  <a:cubicBezTo>
                    <a:pt x="2305" y="988"/>
                    <a:pt x="2305" y="973"/>
                    <a:pt x="2305" y="973"/>
                  </a:cubicBezTo>
                  <a:cubicBezTo>
                    <a:pt x="2305" y="973"/>
                    <a:pt x="2320" y="957"/>
                    <a:pt x="2320" y="957"/>
                  </a:cubicBezTo>
                  <a:lnTo>
                    <a:pt x="2336" y="957"/>
                  </a:lnTo>
                  <a:cubicBezTo>
                    <a:pt x="2336" y="957"/>
                    <a:pt x="2336" y="941"/>
                    <a:pt x="2336" y="941"/>
                  </a:cubicBezTo>
                  <a:close/>
                  <a:moveTo>
                    <a:pt x="3433" y="1020"/>
                  </a:moveTo>
                  <a:lnTo>
                    <a:pt x="3433" y="1035"/>
                  </a:lnTo>
                  <a:cubicBezTo>
                    <a:pt x="3433" y="1035"/>
                    <a:pt x="3433" y="1051"/>
                    <a:pt x="3449" y="1051"/>
                  </a:cubicBezTo>
                  <a:lnTo>
                    <a:pt x="3433" y="1051"/>
                  </a:lnTo>
                  <a:lnTo>
                    <a:pt x="3433" y="1035"/>
                  </a:lnTo>
                  <a:cubicBezTo>
                    <a:pt x="3418" y="1035"/>
                    <a:pt x="3418" y="1051"/>
                    <a:pt x="3418" y="1051"/>
                  </a:cubicBezTo>
                  <a:cubicBezTo>
                    <a:pt x="3418" y="1035"/>
                    <a:pt x="3418" y="1035"/>
                    <a:pt x="3418" y="1035"/>
                  </a:cubicBezTo>
                  <a:cubicBezTo>
                    <a:pt x="3418" y="1035"/>
                    <a:pt x="3418" y="1035"/>
                    <a:pt x="3433" y="1020"/>
                  </a:cubicBezTo>
                  <a:close/>
                  <a:moveTo>
                    <a:pt x="706" y="1553"/>
                  </a:moveTo>
                  <a:cubicBezTo>
                    <a:pt x="706" y="1568"/>
                    <a:pt x="722" y="1568"/>
                    <a:pt x="722" y="1568"/>
                  </a:cubicBezTo>
                  <a:lnTo>
                    <a:pt x="722" y="1553"/>
                  </a:lnTo>
                  <a:close/>
                  <a:moveTo>
                    <a:pt x="722" y="1553"/>
                  </a:moveTo>
                  <a:cubicBezTo>
                    <a:pt x="737" y="1553"/>
                    <a:pt x="737" y="1553"/>
                    <a:pt x="737" y="1568"/>
                  </a:cubicBezTo>
                  <a:cubicBezTo>
                    <a:pt x="737" y="1553"/>
                    <a:pt x="737" y="1553"/>
                    <a:pt x="737" y="1553"/>
                  </a:cubicBezTo>
                  <a:close/>
                  <a:moveTo>
                    <a:pt x="3418" y="1631"/>
                  </a:moveTo>
                  <a:cubicBezTo>
                    <a:pt x="3418" y="1631"/>
                    <a:pt x="3418" y="1647"/>
                    <a:pt x="3418" y="1647"/>
                  </a:cubicBezTo>
                  <a:lnTo>
                    <a:pt x="3402" y="1647"/>
                  </a:lnTo>
                  <a:cubicBezTo>
                    <a:pt x="3402" y="1647"/>
                    <a:pt x="3402" y="1647"/>
                    <a:pt x="3402" y="1631"/>
                  </a:cubicBezTo>
                  <a:close/>
                  <a:moveTo>
                    <a:pt x="424" y="1568"/>
                  </a:moveTo>
                  <a:cubicBezTo>
                    <a:pt x="424" y="1584"/>
                    <a:pt x="424" y="1584"/>
                    <a:pt x="424" y="1600"/>
                  </a:cubicBezTo>
                  <a:cubicBezTo>
                    <a:pt x="424" y="1600"/>
                    <a:pt x="440" y="1615"/>
                    <a:pt x="440" y="1615"/>
                  </a:cubicBezTo>
                  <a:lnTo>
                    <a:pt x="440" y="1631"/>
                  </a:lnTo>
                  <a:lnTo>
                    <a:pt x="455" y="1647"/>
                  </a:lnTo>
                  <a:lnTo>
                    <a:pt x="440" y="1647"/>
                  </a:lnTo>
                  <a:cubicBezTo>
                    <a:pt x="440" y="1647"/>
                    <a:pt x="471" y="1662"/>
                    <a:pt x="471" y="1662"/>
                  </a:cubicBezTo>
                  <a:cubicBezTo>
                    <a:pt x="487" y="1678"/>
                    <a:pt x="487" y="1694"/>
                    <a:pt x="487" y="1694"/>
                  </a:cubicBezTo>
                  <a:cubicBezTo>
                    <a:pt x="502" y="1694"/>
                    <a:pt x="502" y="1678"/>
                    <a:pt x="502" y="1678"/>
                  </a:cubicBezTo>
                  <a:lnTo>
                    <a:pt x="518" y="1678"/>
                  </a:lnTo>
                  <a:cubicBezTo>
                    <a:pt x="518" y="1678"/>
                    <a:pt x="518" y="1678"/>
                    <a:pt x="518" y="1662"/>
                  </a:cubicBezTo>
                  <a:lnTo>
                    <a:pt x="502" y="1647"/>
                  </a:lnTo>
                  <a:lnTo>
                    <a:pt x="518" y="1647"/>
                  </a:lnTo>
                  <a:lnTo>
                    <a:pt x="487" y="1631"/>
                  </a:lnTo>
                  <a:cubicBezTo>
                    <a:pt x="502" y="1615"/>
                    <a:pt x="502" y="1615"/>
                    <a:pt x="502" y="1615"/>
                  </a:cubicBezTo>
                  <a:lnTo>
                    <a:pt x="487" y="1615"/>
                  </a:lnTo>
                  <a:lnTo>
                    <a:pt x="487" y="1600"/>
                  </a:lnTo>
                  <a:cubicBezTo>
                    <a:pt x="471" y="1600"/>
                    <a:pt x="471" y="1584"/>
                    <a:pt x="471" y="1584"/>
                  </a:cubicBezTo>
                  <a:lnTo>
                    <a:pt x="440" y="1584"/>
                  </a:lnTo>
                  <a:lnTo>
                    <a:pt x="424" y="1568"/>
                  </a:lnTo>
                  <a:close/>
                  <a:moveTo>
                    <a:pt x="847" y="1725"/>
                  </a:moveTo>
                  <a:cubicBezTo>
                    <a:pt x="847" y="1741"/>
                    <a:pt x="847" y="1741"/>
                    <a:pt x="863" y="1741"/>
                  </a:cubicBezTo>
                  <a:lnTo>
                    <a:pt x="847" y="1741"/>
                  </a:lnTo>
                  <a:lnTo>
                    <a:pt x="847" y="1725"/>
                  </a:lnTo>
                  <a:close/>
                  <a:moveTo>
                    <a:pt x="565" y="1756"/>
                  </a:moveTo>
                  <a:cubicBezTo>
                    <a:pt x="565" y="1772"/>
                    <a:pt x="565" y="1772"/>
                    <a:pt x="565" y="1772"/>
                  </a:cubicBezTo>
                  <a:cubicBezTo>
                    <a:pt x="565" y="1788"/>
                    <a:pt x="565" y="1788"/>
                    <a:pt x="581" y="1788"/>
                  </a:cubicBezTo>
                  <a:lnTo>
                    <a:pt x="581" y="1803"/>
                  </a:lnTo>
                  <a:cubicBezTo>
                    <a:pt x="581" y="1819"/>
                    <a:pt x="581" y="1819"/>
                    <a:pt x="581" y="1819"/>
                  </a:cubicBezTo>
                  <a:lnTo>
                    <a:pt x="596" y="1835"/>
                  </a:lnTo>
                  <a:cubicBezTo>
                    <a:pt x="596" y="1819"/>
                    <a:pt x="596" y="1819"/>
                    <a:pt x="596" y="1819"/>
                  </a:cubicBezTo>
                  <a:cubicBezTo>
                    <a:pt x="596" y="1803"/>
                    <a:pt x="612" y="1803"/>
                    <a:pt x="628" y="1788"/>
                  </a:cubicBezTo>
                  <a:lnTo>
                    <a:pt x="612" y="1788"/>
                  </a:lnTo>
                  <a:cubicBezTo>
                    <a:pt x="628" y="1788"/>
                    <a:pt x="628" y="1788"/>
                    <a:pt x="628" y="1772"/>
                  </a:cubicBezTo>
                  <a:cubicBezTo>
                    <a:pt x="620" y="1764"/>
                    <a:pt x="616" y="1764"/>
                    <a:pt x="610" y="1764"/>
                  </a:cubicBezTo>
                  <a:cubicBezTo>
                    <a:pt x="604" y="1764"/>
                    <a:pt x="596" y="1764"/>
                    <a:pt x="581" y="1756"/>
                  </a:cubicBezTo>
                  <a:close/>
                  <a:moveTo>
                    <a:pt x="717" y="1875"/>
                  </a:moveTo>
                  <a:cubicBezTo>
                    <a:pt x="711" y="1875"/>
                    <a:pt x="701" y="1882"/>
                    <a:pt x="690" y="1882"/>
                  </a:cubicBezTo>
                  <a:cubicBezTo>
                    <a:pt x="675" y="1882"/>
                    <a:pt x="675" y="1897"/>
                    <a:pt x="675" y="1897"/>
                  </a:cubicBezTo>
                  <a:cubicBezTo>
                    <a:pt x="675" y="1913"/>
                    <a:pt x="675" y="1913"/>
                    <a:pt x="675" y="1913"/>
                  </a:cubicBezTo>
                  <a:cubicBezTo>
                    <a:pt x="675" y="1913"/>
                    <a:pt x="675" y="1929"/>
                    <a:pt x="675" y="1929"/>
                  </a:cubicBezTo>
                  <a:cubicBezTo>
                    <a:pt x="675" y="1944"/>
                    <a:pt x="675" y="1944"/>
                    <a:pt x="675" y="1960"/>
                  </a:cubicBezTo>
                  <a:cubicBezTo>
                    <a:pt x="675" y="1968"/>
                    <a:pt x="675" y="1968"/>
                    <a:pt x="675" y="1968"/>
                  </a:cubicBezTo>
                  <a:cubicBezTo>
                    <a:pt x="675" y="1968"/>
                    <a:pt x="675" y="1968"/>
                    <a:pt x="675" y="1976"/>
                  </a:cubicBezTo>
                  <a:lnTo>
                    <a:pt x="737" y="1976"/>
                  </a:lnTo>
                  <a:cubicBezTo>
                    <a:pt x="753" y="1976"/>
                    <a:pt x="753" y="1960"/>
                    <a:pt x="753" y="1944"/>
                  </a:cubicBezTo>
                  <a:lnTo>
                    <a:pt x="769" y="1960"/>
                  </a:lnTo>
                  <a:cubicBezTo>
                    <a:pt x="769" y="1944"/>
                    <a:pt x="769" y="1944"/>
                    <a:pt x="769" y="1944"/>
                  </a:cubicBezTo>
                  <a:lnTo>
                    <a:pt x="769" y="1929"/>
                  </a:lnTo>
                  <a:cubicBezTo>
                    <a:pt x="784" y="1913"/>
                    <a:pt x="784" y="1913"/>
                    <a:pt x="784" y="1913"/>
                  </a:cubicBezTo>
                  <a:cubicBezTo>
                    <a:pt x="784" y="1897"/>
                    <a:pt x="784" y="1897"/>
                    <a:pt x="784" y="1882"/>
                  </a:cubicBezTo>
                  <a:cubicBezTo>
                    <a:pt x="774" y="1882"/>
                    <a:pt x="763" y="1875"/>
                    <a:pt x="753" y="1875"/>
                  </a:cubicBezTo>
                  <a:cubicBezTo>
                    <a:pt x="748" y="1875"/>
                    <a:pt x="743" y="1876"/>
                    <a:pt x="737" y="1882"/>
                  </a:cubicBezTo>
                  <a:lnTo>
                    <a:pt x="722" y="1882"/>
                  </a:lnTo>
                  <a:cubicBezTo>
                    <a:pt x="722" y="1876"/>
                    <a:pt x="720" y="1875"/>
                    <a:pt x="717" y="1875"/>
                  </a:cubicBezTo>
                  <a:close/>
                  <a:moveTo>
                    <a:pt x="2540" y="1929"/>
                  </a:moveTo>
                  <a:cubicBezTo>
                    <a:pt x="2540" y="1944"/>
                    <a:pt x="2540" y="1944"/>
                    <a:pt x="2556" y="1944"/>
                  </a:cubicBezTo>
                  <a:lnTo>
                    <a:pt x="2571" y="1944"/>
                  </a:lnTo>
                  <a:cubicBezTo>
                    <a:pt x="2571" y="1944"/>
                    <a:pt x="2587" y="1944"/>
                    <a:pt x="2587" y="1960"/>
                  </a:cubicBezTo>
                  <a:lnTo>
                    <a:pt x="2587" y="1944"/>
                  </a:lnTo>
                  <a:cubicBezTo>
                    <a:pt x="2603" y="1960"/>
                    <a:pt x="2618" y="1960"/>
                    <a:pt x="2618" y="1960"/>
                  </a:cubicBezTo>
                  <a:cubicBezTo>
                    <a:pt x="2634" y="1960"/>
                    <a:pt x="2618" y="1960"/>
                    <a:pt x="2634" y="1976"/>
                  </a:cubicBezTo>
                  <a:cubicBezTo>
                    <a:pt x="2642" y="1968"/>
                    <a:pt x="2650" y="1968"/>
                    <a:pt x="2657" y="1968"/>
                  </a:cubicBezTo>
                  <a:cubicBezTo>
                    <a:pt x="2665" y="1968"/>
                    <a:pt x="2673" y="1968"/>
                    <a:pt x="2681" y="1960"/>
                  </a:cubicBezTo>
                  <a:cubicBezTo>
                    <a:pt x="2697" y="1976"/>
                    <a:pt x="2697" y="1976"/>
                    <a:pt x="2712" y="1976"/>
                  </a:cubicBezTo>
                  <a:lnTo>
                    <a:pt x="2728" y="1976"/>
                  </a:lnTo>
                  <a:lnTo>
                    <a:pt x="2744" y="2007"/>
                  </a:lnTo>
                  <a:cubicBezTo>
                    <a:pt x="2744" y="2007"/>
                    <a:pt x="2744" y="2023"/>
                    <a:pt x="2759" y="2023"/>
                  </a:cubicBezTo>
                  <a:lnTo>
                    <a:pt x="2744" y="2023"/>
                  </a:lnTo>
                  <a:cubicBezTo>
                    <a:pt x="2728" y="2007"/>
                    <a:pt x="2728" y="2007"/>
                    <a:pt x="2728" y="2007"/>
                  </a:cubicBezTo>
                  <a:lnTo>
                    <a:pt x="2697" y="2007"/>
                  </a:lnTo>
                  <a:cubicBezTo>
                    <a:pt x="2697" y="2007"/>
                    <a:pt x="2697" y="1991"/>
                    <a:pt x="2681" y="1991"/>
                  </a:cubicBezTo>
                  <a:lnTo>
                    <a:pt x="2665" y="2007"/>
                  </a:lnTo>
                  <a:cubicBezTo>
                    <a:pt x="2665" y="2007"/>
                    <a:pt x="2665" y="2007"/>
                    <a:pt x="2665" y="1991"/>
                  </a:cubicBezTo>
                  <a:lnTo>
                    <a:pt x="2650" y="2007"/>
                  </a:lnTo>
                  <a:lnTo>
                    <a:pt x="2634" y="2007"/>
                  </a:lnTo>
                  <a:cubicBezTo>
                    <a:pt x="2618" y="1991"/>
                    <a:pt x="2618" y="1991"/>
                    <a:pt x="2618" y="1991"/>
                  </a:cubicBezTo>
                  <a:lnTo>
                    <a:pt x="2571" y="1991"/>
                  </a:lnTo>
                  <a:cubicBezTo>
                    <a:pt x="2556" y="1991"/>
                    <a:pt x="2556" y="1991"/>
                    <a:pt x="2556" y="1976"/>
                  </a:cubicBezTo>
                  <a:lnTo>
                    <a:pt x="2540" y="1991"/>
                  </a:lnTo>
                  <a:lnTo>
                    <a:pt x="2524" y="1976"/>
                  </a:lnTo>
                  <a:cubicBezTo>
                    <a:pt x="2509" y="1991"/>
                    <a:pt x="2509" y="1991"/>
                    <a:pt x="2493" y="1991"/>
                  </a:cubicBezTo>
                  <a:lnTo>
                    <a:pt x="2446" y="1991"/>
                  </a:lnTo>
                  <a:lnTo>
                    <a:pt x="2430" y="2007"/>
                  </a:lnTo>
                  <a:lnTo>
                    <a:pt x="2415" y="2007"/>
                  </a:lnTo>
                  <a:lnTo>
                    <a:pt x="2415" y="1991"/>
                  </a:lnTo>
                  <a:cubicBezTo>
                    <a:pt x="2415" y="1991"/>
                    <a:pt x="2415" y="1991"/>
                    <a:pt x="2430" y="1976"/>
                  </a:cubicBezTo>
                  <a:cubicBezTo>
                    <a:pt x="2430" y="1991"/>
                    <a:pt x="2430" y="1991"/>
                    <a:pt x="2430" y="1991"/>
                  </a:cubicBezTo>
                  <a:lnTo>
                    <a:pt x="2446" y="1976"/>
                  </a:lnTo>
                  <a:cubicBezTo>
                    <a:pt x="2446" y="1971"/>
                    <a:pt x="2448" y="1969"/>
                    <a:pt x="2450" y="1969"/>
                  </a:cubicBezTo>
                  <a:cubicBezTo>
                    <a:pt x="2455" y="1969"/>
                    <a:pt x="2462" y="1976"/>
                    <a:pt x="2462" y="1976"/>
                  </a:cubicBezTo>
                  <a:lnTo>
                    <a:pt x="2462" y="1960"/>
                  </a:lnTo>
                  <a:cubicBezTo>
                    <a:pt x="2477" y="1944"/>
                    <a:pt x="2493" y="1944"/>
                    <a:pt x="2509" y="1944"/>
                  </a:cubicBezTo>
                  <a:cubicBezTo>
                    <a:pt x="2509" y="1944"/>
                    <a:pt x="2509" y="1944"/>
                    <a:pt x="2509" y="1960"/>
                  </a:cubicBezTo>
                  <a:cubicBezTo>
                    <a:pt x="2519" y="1960"/>
                    <a:pt x="2522" y="1953"/>
                    <a:pt x="2528" y="1953"/>
                  </a:cubicBezTo>
                  <a:cubicBezTo>
                    <a:pt x="2531" y="1953"/>
                    <a:pt x="2535" y="1955"/>
                    <a:pt x="2540" y="1960"/>
                  </a:cubicBezTo>
                  <a:lnTo>
                    <a:pt x="2540" y="1944"/>
                  </a:lnTo>
                  <a:lnTo>
                    <a:pt x="2524" y="1944"/>
                  </a:lnTo>
                  <a:lnTo>
                    <a:pt x="2540" y="1929"/>
                  </a:lnTo>
                  <a:close/>
                  <a:moveTo>
                    <a:pt x="2838" y="2085"/>
                  </a:moveTo>
                  <a:lnTo>
                    <a:pt x="2853" y="2101"/>
                  </a:lnTo>
                  <a:lnTo>
                    <a:pt x="2838" y="2101"/>
                  </a:lnTo>
                  <a:cubicBezTo>
                    <a:pt x="2838" y="2101"/>
                    <a:pt x="2822" y="2117"/>
                    <a:pt x="2822" y="2117"/>
                  </a:cubicBezTo>
                  <a:cubicBezTo>
                    <a:pt x="2822" y="2101"/>
                    <a:pt x="2838" y="2101"/>
                    <a:pt x="2838" y="2085"/>
                  </a:cubicBezTo>
                  <a:close/>
                  <a:moveTo>
                    <a:pt x="6819" y="2117"/>
                  </a:moveTo>
                  <a:cubicBezTo>
                    <a:pt x="6819" y="2132"/>
                    <a:pt x="6819" y="2132"/>
                    <a:pt x="6819" y="2132"/>
                  </a:cubicBezTo>
                  <a:lnTo>
                    <a:pt x="6803" y="2148"/>
                  </a:lnTo>
                  <a:cubicBezTo>
                    <a:pt x="6803" y="2164"/>
                    <a:pt x="6803" y="2164"/>
                    <a:pt x="6803" y="2164"/>
                  </a:cubicBezTo>
                  <a:cubicBezTo>
                    <a:pt x="6803" y="2164"/>
                    <a:pt x="6788" y="2180"/>
                    <a:pt x="6788" y="2180"/>
                  </a:cubicBezTo>
                  <a:cubicBezTo>
                    <a:pt x="6772" y="2195"/>
                    <a:pt x="6772" y="2195"/>
                    <a:pt x="6756" y="2195"/>
                  </a:cubicBezTo>
                  <a:cubicBezTo>
                    <a:pt x="6756" y="2211"/>
                    <a:pt x="6756" y="2211"/>
                    <a:pt x="6772" y="2211"/>
                  </a:cubicBezTo>
                  <a:lnTo>
                    <a:pt x="6756" y="2211"/>
                  </a:lnTo>
                  <a:lnTo>
                    <a:pt x="6741" y="2227"/>
                  </a:lnTo>
                  <a:lnTo>
                    <a:pt x="6725" y="2227"/>
                  </a:lnTo>
                  <a:lnTo>
                    <a:pt x="6694" y="2258"/>
                  </a:lnTo>
                  <a:cubicBezTo>
                    <a:pt x="6694" y="2258"/>
                    <a:pt x="6678" y="2274"/>
                    <a:pt x="6678" y="2274"/>
                  </a:cubicBezTo>
                  <a:cubicBezTo>
                    <a:pt x="6678" y="2274"/>
                    <a:pt x="6678" y="2274"/>
                    <a:pt x="6678" y="2258"/>
                  </a:cubicBezTo>
                  <a:cubicBezTo>
                    <a:pt x="6678" y="2258"/>
                    <a:pt x="6678" y="2258"/>
                    <a:pt x="6678" y="2242"/>
                  </a:cubicBezTo>
                  <a:cubicBezTo>
                    <a:pt x="6678" y="2242"/>
                    <a:pt x="6694" y="2242"/>
                    <a:pt x="6694" y="2227"/>
                  </a:cubicBezTo>
                  <a:lnTo>
                    <a:pt x="6709" y="2227"/>
                  </a:lnTo>
                  <a:cubicBezTo>
                    <a:pt x="6725" y="2211"/>
                    <a:pt x="6725" y="2211"/>
                    <a:pt x="6741" y="2195"/>
                  </a:cubicBezTo>
                  <a:cubicBezTo>
                    <a:pt x="6756" y="2195"/>
                    <a:pt x="6756" y="2180"/>
                    <a:pt x="6772" y="2180"/>
                  </a:cubicBezTo>
                  <a:lnTo>
                    <a:pt x="6772" y="2164"/>
                  </a:lnTo>
                  <a:lnTo>
                    <a:pt x="6788" y="2164"/>
                  </a:lnTo>
                  <a:cubicBezTo>
                    <a:pt x="6788" y="2148"/>
                    <a:pt x="6788" y="2148"/>
                    <a:pt x="6788" y="2148"/>
                  </a:cubicBezTo>
                  <a:cubicBezTo>
                    <a:pt x="6795" y="2140"/>
                    <a:pt x="6799" y="2140"/>
                    <a:pt x="6801" y="2140"/>
                  </a:cubicBezTo>
                  <a:cubicBezTo>
                    <a:pt x="6803" y="2140"/>
                    <a:pt x="6803" y="2140"/>
                    <a:pt x="6803" y="2132"/>
                  </a:cubicBezTo>
                  <a:lnTo>
                    <a:pt x="6819" y="2117"/>
                  </a:lnTo>
                  <a:close/>
                  <a:moveTo>
                    <a:pt x="3057" y="2305"/>
                  </a:moveTo>
                  <a:cubicBezTo>
                    <a:pt x="3057" y="2305"/>
                    <a:pt x="3057" y="2305"/>
                    <a:pt x="3057" y="2321"/>
                  </a:cubicBezTo>
                  <a:lnTo>
                    <a:pt x="3041" y="2321"/>
                  </a:lnTo>
                  <a:cubicBezTo>
                    <a:pt x="3026" y="2305"/>
                    <a:pt x="3041" y="2305"/>
                    <a:pt x="3026" y="2305"/>
                  </a:cubicBezTo>
                  <a:close/>
                  <a:moveTo>
                    <a:pt x="6631" y="2336"/>
                  </a:moveTo>
                  <a:lnTo>
                    <a:pt x="6647" y="2352"/>
                  </a:lnTo>
                  <a:lnTo>
                    <a:pt x="6647" y="2368"/>
                  </a:lnTo>
                  <a:lnTo>
                    <a:pt x="6631" y="2352"/>
                  </a:lnTo>
                  <a:cubicBezTo>
                    <a:pt x="6631" y="2348"/>
                    <a:pt x="6631" y="2344"/>
                    <a:pt x="6631" y="2336"/>
                  </a:cubicBezTo>
                  <a:close/>
                  <a:moveTo>
                    <a:pt x="6803" y="2446"/>
                  </a:moveTo>
                  <a:lnTo>
                    <a:pt x="6819" y="2462"/>
                  </a:lnTo>
                  <a:cubicBezTo>
                    <a:pt x="6809" y="2467"/>
                    <a:pt x="6803" y="2469"/>
                    <a:pt x="6800" y="2469"/>
                  </a:cubicBezTo>
                  <a:cubicBezTo>
                    <a:pt x="6795" y="2469"/>
                    <a:pt x="6798" y="2462"/>
                    <a:pt x="6788" y="2462"/>
                  </a:cubicBezTo>
                  <a:lnTo>
                    <a:pt x="6772" y="2462"/>
                  </a:lnTo>
                  <a:cubicBezTo>
                    <a:pt x="6788" y="2446"/>
                    <a:pt x="6788" y="2446"/>
                    <a:pt x="6788" y="2446"/>
                  </a:cubicBezTo>
                  <a:close/>
                  <a:moveTo>
                    <a:pt x="3731" y="2493"/>
                  </a:moveTo>
                  <a:cubicBezTo>
                    <a:pt x="3731" y="2493"/>
                    <a:pt x="3731" y="2509"/>
                    <a:pt x="3747" y="2509"/>
                  </a:cubicBezTo>
                  <a:cubicBezTo>
                    <a:pt x="3747" y="2524"/>
                    <a:pt x="3747" y="2524"/>
                    <a:pt x="3747" y="2540"/>
                  </a:cubicBezTo>
                  <a:cubicBezTo>
                    <a:pt x="3731" y="2540"/>
                    <a:pt x="3715" y="2509"/>
                    <a:pt x="3700" y="2509"/>
                  </a:cubicBezTo>
                  <a:cubicBezTo>
                    <a:pt x="3700" y="2509"/>
                    <a:pt x="3700" y="2493"/>
                    <a:pt x="3700" y="2493"/>
                  </a:cubicBezTo>
                  <a:close/>
                  <a:moveTo>
                    <a:pt x="1505" y="2556"/>
                  </a:moveTo>
                  <a:cubicBezTo>
                    <a:pt x="1505" y="2571"/>
                    <a:pt x="1505" y="2571"/>
                    <a:pt x="1505" y="2571"/>
                  </a:cubicBezTo>
                  <a:lnTo>
                    <a:pt x="1474" y="2571"/>
                  </a:lnTo>
                  <a:cubicBezTo>
                    <a:pt x="1474" y="2579"/>
                    <a:pt x="1474" y="2579"/>
                    <a:pt x="1474" y="2579"/>
                  </a:cubicBezTo>
                  <a:cubicBezTo>
                    <a:pt x="1474" y="2579"/>
                    <a:pt x="1474" y="2579"/>
                    <a:pt x="1474" y="2587"/>
                  </a:cubicBezTo>
                  <a:lnTo>
                    <a:pt x="1458" y="2571"/>
                  </a:lnTo>
                  <a:lnTo>
                    <a:pt x="1458" y="2556"/>
                  </a:lnTo>
                  <a:lnTo>
                    <a:pt x="1474" y="2571"/>
                  </a:lnTo>
                  <a:cubicBezTo>
                    <a:pt x="1474" y="2571"/>
                    <a:pt x="1481" y="2564"/>
                    <a:pt x="1486" y="2564"/>
                  </a:cubicBezTo>
                  <a:cubicBezTo>
                    <a:pt x="1488" y="2564"/>
                    <a:pt x="1490" y="2566"/>
                    <a:pt x="1490" y="2571"/>
                  </a:cubicBezTo>
                  <a:cubicBezTo>
                    <a:pt x="1490" y="2571"/>
                    <a:pt x="1505" y="2571"/>
                    <a:pt x="1505" y="2556"/>
                  </a:cubicBezTo>
                  <a:close/>
                  <a:moveTo>
                    <a:pt x="6709" y="2368"/>
                  </a:moveTo>
                  <a:lnTo>
                    <a:pt x="6709" y="2383"/>
                  </a:lnTo>
                  <a:lnTo>
                    <a:pt x="6725" y="2383"/>
                  </a:lnTo>
                  <a:lnTo>
                    <a:pt x="6725" y="2399"/>
                  </a:lnTo>
                  <a:lnTo>
                    <a:pt x="6709" y="2399"/>
                  </a:lnTo>
                  <a:lnTo>
                    <a:pt x="6709" y="2415"/>
                  </a:lnTo>
                  <a:lnTo>
                    <a:pt x="6694" y="2415"/>
                  </a:lnTo>
                  <a:cubicBezTo>
                    <a:pt x="6694" y="2430"/>
                    <a:pt x="6694" y="2430"/>
                    <a:pt x="6694" y="2430"/>
                  </a:cubicBezTo>
                  <a:lnTo>
                    <a:pt x="6694" y="2446"/>
                  </a:lnTo>
                  <a:cubicBezTo>
                    <a:pt x="6694" y="2446"/>
                    <a:pt x="6694" y="2446"/>
                    <a:pt x="6694" y="2462"/>
                  </a:cubicBezTo>
                  <a:lnTo>
                    <a:pt x="6694" y="2477"/>
                  </a:lnTo>
                  <a:cubicBezTo>
                    <a:pt x="6694" y="2493"/>
                    <a:pt x="6678" y="2493"/>
                    <a:pt x="6678" y="2493"/>
                  </a:cubicBezTo>
                  <a:lnTo>
                    <a:pt x="6662" y="2509"/>
                  </a:lnTo>
                  <a:lnTo>
                    <a:pt x="6678" y="2509"/>
                  </a:lnTo>
                  <a:lnTo>
                    <a:pt x="6662" y="2524"/>
                  </a:lnTo>
                  <a:cubicBezTo>
                    <a:pt x="6662" y="2532"/>
                    <a:pt x="6658" y="2532"/>
                    <a:pt x="6652" y="2532"/>
                  </a:cubicBezTo>
                  <a:cubicBezTo>
                    <a:pt x="6647" y="2532"/>
                    <a:pt x="6639" y="2532"/>
                    <a:pt x="6631" y="2540"/>
                  </a:cubicBezTo>
                  <a:lnTo>
                    <a:pt x="6631" y="2556"/>
                  </a:lnTo>
                  <a:cubicBezTo>
                    <a:pt x="6631" y="2556"/>
                    <a:pt x="6615" y="2556"/>
                    <a:pt x="6615" y="2571"/>
                  </a:cubicBezTo>
                  <a:cubicBezTo>
                    <a:pt x="6615" y="2571"/>
                    <a:pt x="6600" y="2571"/>
                    <a:pt x="6600" y="2587"/>
                  </a:cubicBezTo>
                  <a:lnTo>
                    <a:pt x="6600" y="2571"/>
                  </a:lnTo>
                  <a:cubicBezTo>
                    <a:pt x="6600" y="2587"/>
                    <a:pt x="6584" y="2587"/>
                    <a:pt x="6584" y="2587"/>
                  </a:cubicBezTo>
                  <a:cubicBezTo>
                    <a:pt x="6568" y="2587"/>
                    <a:pt x="6568" y="2587"/>
                    <a:pt x="6568" y="2571"/>
                  </a:cubicBezTo>
                  <a:cubicBezTo>
                    <a:pt x="6584" y="2556"/>
                    <a:pt x="6600" y="2556"/>
                    <a:pt x="6615" y="2524"/>
                  </a:cubicBezTo>
                  <a:lnTo>
                    <a:pt x="6631" y="2524"/>
                  </a:lnTo>
                  <a:cubicBezTo>
                    <a:pt x="6631" y="2524"/>
                    <a:pt x="6631" y="2509"/>
                    <a:pt x="6647" y="2509"/>
                  </a:cubicBezTo>
                  <a:lnTo>
                    <a:pt x="6662" y="2493"/>
                  </a:lnTo>
                  <a:cubicBezTo>
                    <a:pt x="6662" y="2493"/>
                    <a:pt x="6662" y="2493"/>
                    <a:pt x="6662" y="2477"/>
                  </a:cubicBezTo>
                  <a:lnTo>
                    <a:pt x="6662" y="2462"/>
                  </a:lnTo>
                  <a:lnTo>
                    <a:pt x="6662" y="2446"/>
                  </a:lnTo>
                  <a:cubicBezTo>
                    <a:pt x="6662" y="2446"/>
                    <a:pt x="6678" y="2430"/>
                    <a:pt x="6678" y="2430"/>
                  </a:cubicBezTo>
                  <a:cubicBezTo>
                    <a:pt x="6678" y="2415"/>
                    <a:pt x="6678" y="2415"/>
                    <a:pt x="6694" y="2415"/>
                  </a:cubicBezTo>
                  <a:lnTo>
                    <a:pt x="6694" y="2399"/>
                  </a:lnTo>
                  <a:lnTo>
                    <a:pt x="6694" y="2383"/>
                  </a:lnTo>
                  <a:cubicBezTo>
                    <a:pt x="6694" y="2368"/>
                    <a:pt x="6694" y="2368"/>
                    <a:pt x="6694" y="2368"/>
                  </a:cubicBezTo>
                  <a:close/>
                  <a:moveTo>
                    <a:pt x="6192" y="2524"/>
                  </a:moveTo>
                  <a:cubicBezTo>
                    <a:pt x="6192" y="2540"/>
                    <a:pt x="6192" y="2540"/>
                    <a:pt x="6176" y="2540"/>
                  </a:cubicBezTo>
                  <a:cubicBezTo>
                    <a:pt x="6176" y="2556"/>
                    <a:pt x="6176" y="2556"/>
                    <a:pt x="6176" y="2571"/>
                  </a:cubicBezTo>
                  <a:lnTo>
                    <a:pt x="6176" y="2587"/>
                  </a:lnTo>
                  <a:lnTo>
                    <a:pt x="6145" y="2587"/>
                  </a:lnTo>
                  <a:lnTo>
                    <a:pt x="6161" y="2603"/>
                  </a:lnTo>
                  <a:lnTo>
                    <a:pt x="6145" y="2603"/>
                  </a:lnTo>
                  <a:cubicBezTo>
                    <a:pt x="6145" y="2603"/>
                    <a:pt x="6145" y="2603"/>
                    <a:pt x="6129" y="2587"/>
                  </a:cubicBezTo>
                  <a:lnTo>
                    <a:pt x="6145" y="2587"/>
                  </a:lnTo>
                  <a:lnTo>
                    <a:pt x="6145" y="2571"/>
                  </a:lnTo>
                  <a:cubicBezTo>
                    <a:pt x="6161" y="2571"/>
                    <a:pt x="6161" y="2571"/>
                    <a:pt x="6161" y="2556"/>
                  </a:cubicBezTo>
                  <a:cubicBezTo>
                    <a:pt x="6176" y="2556"/>
                    <a:pt x="6176" y="2556"/>
                    <a:pt x="6176" y="2540"/>
                  </a:cubicBezTo>
                  <a:lnTo>
                    <a:pt x="6192" y="2524"/>
                  </a:lnTo>
                  <a:close/>
                  <a:moveTo>
                    <a:pt x="6427" y="2446"/>
                  </a:moveTo>
                  <a:cubicBezTo>
                    <a:pt x="6427" y="2462"/>
                    <a:pt x="6427" y="2462"/>
                    <a:pt x="6443" y="2462"/>
                  </a:cubicBezTo>
                  <a:lnTo>
                    <a:pt x="6458" y="2446"/>
                  </a:lnTo>
                  <a:lnTo>
                    <a:pt x="6458" y="2446"/>
                  </a:lnTo>
                  <a:cubicBezTo>
                    <a:pt x="6458" y="2462"/>
                    <a:pt x="6458" y="2462"/>
                    <a:pt x="6443" y="2462"/>
                  </a:cubicBezTo>
                  <a:cubicBezTo>
                    <a:pt x="6458" y="2477"/>
                    <a:pt x="6458" y="2493"/>
                    <a:pt x="6458" y="2509"/>
                  </a:cubicBezTo>
                  <a:cubicBezTo>
                    <a:pt x="6458" y="2493"/>
                    <a:pt x="6474" y="2493"/>
                    <a:pt x="6474" y="2493"/>
                  </a:cubicBezTo>
                  <a:cubicBezTo>
                    <a:pt x="6474" y="2493"/>
                    <a:pt x="6474" y="2509"/>
                    <a:pt x="6490" y="2509"/>
                  </a:cubicBezTo>
                  <a:cubicBezTo>
                    <a:pt x="6490" y="2493"/>
                    <a:pt x="6490" y="2493"/>
                    <a:pt x="6490" y="2493"/>
                  </a:cubicBezTo>
                  <a:lnTo>
                    <a:pt x="6506" y="2493"/>
                  </a:lnTo>
                  <a:cubicBezTo>
                    <a:pt x="6490" y="2509"/>
                    <a:pt x="6490" y="2509"/>
                    <a:pt x="6490" y="2509"/>
                  </a:cubicBezTo>
                  <a:cubicBezTo>
                    <a:pt x="6490" y="2509"/>
                    <a:pt x="6490" y="2509"/>
                    <a:pt x="6490" y="2524"/>
                  </a:cubicBezTo>
                  <a:cubicBezTo>
                    <a:pt x="6490" y="2540"/>
                    <a:pt x="6490" y="2540"/>
                    <a:pt x="6474" y="2540"/>
                  </a:cubicBezTo>
                  <a:cubicBezTo>
                    <a:pt x="6458" y="2540"/>
                    <a:pt x="6458" y="2556"/>
                    <a:pt x="6443" y="2556"/>
                  </a:cubicBezTo>
                  <a:cubicBezTo>
                    <a:pt x="6443" y="2556"/>
                    <a:pt x="6458" y="2556"/>
                    <a:pt x="6443" y="2571"/>
                  </a:cubicBezTo>
                  <a:cubicBezTo>
                    <a:pt x="6435" y="2579"/>
                    <a:pt x="6427" y="2579"/>
                    <a:pt x="6421" y="2579"/>
                  </a:cubicBezTo>
                  <a:cubicBezTo>
                    <a:pt x="6415" y="2579"/>
                    <a:pt x="6411" y="2579"/>
                    <a:pt x="6411" y="2587"/>
                  </a:cubicBezTo>
                  <a:lnTo>
                    <a:pt x="6396" y="2603"/>
                  </a:lnTo>
                  <a:lnTo>
                    <a:pt x="6380" y="2587"/>
                  </a:lnTo>
                  <a:cubicBezTo>
                    <a:pt x="6380" y="2587"/>
                    <a:pt x="6380" y="2587"/>
                    <a:pt x="6380" y="2571"/>
                  </a:cubicBezTo>
                  <a:cubicBezTo>
                    <a:pt x="6380" y="2571"/>
                    <a:pt x="6373" y="2578"/>
                    <a:pt x="6368" y="2578"/>
                  </a:cubicBezTo>
                  <a:cubicBezTo>
                    <a:pt x="6366" y="2578"/>
                    <a:pt x="6364" y="2577"/>
                    <a:pt x="6364" y="2571"/>
                  </a:cubicBezTo>
                  <a:lnTo>
                    <a:pt x="6364" y="2556"/>
                  </a:lnTo>
                  <a:cubicBezTo>
                    <a:pt x="6349" y="2556"/>
                    <a:pt x="6349" y="2556"/>
                    <a:pt x="6349" y="2571"/>
                  </a:cubicBezTo>
                  <a:lnTo>
                    <a:pt x="6349" y="2556"/>
                  </a:lnTo>
                  <a:lnTo>
                    <a:pt x="6333" y="2540"/>
                  </a:lnTo>
                  <a:lnTo>
                    <a:pt x="6349" y="2540"/>
                  </a:lnTo>
                  <a:lnTo>
                    <a:pt x="6349" y="2524"/>
                  </a:lnTo>
                  <a:cubicBezTo>
                    <a:pt x="6349" y="2524"/>
                    <a:pt x="6349" y="2524"/>
                    <a:pt x="6349" y="2509"/>
                  </a:cubicBezTo>
                  <a:cubicBezTo>
                    <a:pt x="6333" y="2509"/>
                    <a:pt x="6333" y="2509"/>
                    <a:pt x="6333" y="2493"/>
                  </a:cubicBezTo>
                  <a:lnTo>
                    <a:pt x="6380" y="2493"/>
                  </a:lnTo>
                  <a:cubicBezTo>
                    <a:pt x="6380" y="2493"/>
                    <a:pt x="6396" y="2477"/>
                    <a:pt x="6396" y="2477"/>
                  </a:cubicBezTo>
                  <a:lnTo>
                    <a:pt x="6411" y="2477"/>
                  </a:lnTo>
                  <a:cubicBezTo>
                    <a:pt x="6411" y="2477"/>
                    <a:pt x="6411" y="2477"/>
                    <a:pt x="6411" y="2462"/>
                  </a:cubicBezTo>
                  <a:lnTo>
                    <a:pt x="6427" y="2462"/>
                  </a:lnTo>
                  <a:lnTo>
                    <a:pt x="6411" y="2446"/>
                  </a:lnTo>
                  <a:close/>
                  <a:moveTo>
                    <a:pt x="3512" y="2587"/>
                  </a:moveTo>
                  <a:lnTo>
                    <a:pt x="3512" y="2603"/>
                  </a:lnTo>
                  <a:lnTo>
                    <a:pt x="3527" y="2603"/>
                  </a:lnTo>
                  <a:cubicBezTo>
                    <a:pt x="3512" y="2618"/>
                    <a:pt x="3512" y="2618"/>
                    <a:pt x="3496" y="2618"/>
                  </a:cubicBezTo>
                  <a:cubicBezTo>
                    <a:pt x="3496" y="2618"/>
                    <a:pt x="3496" y="2603"/>
                    <a:pt x="3496" y="2603"/>
                  </a:cubicBezTo>
                  <a:lnTo>
                    <a:pt x="3480" y="2603"/>
                  </a:lnTo>
                  <a:cubicBezTo>
                    <a:pt x="3480" y="2603"/>
                    <a:pt x="3480" y="2603"/>
                    <a:pt x="3480" y="2587"/>
                  </a:cubicBezTo>
                  <a:close/>
                  <a:moveTo>
                    <a:pt x="6333" y="2618"/>
                  </a:moveTo>
                  <a:cubicBezTo>
                    <a:pt x="6333" y="2618"/>
                    <a:pt x="6333" y="2618"/>
                    <a:pt x="6349" y="2634"/>
                  </a:cubicBezTo>
                  <a:lnTo>
                    <a:pt x="6317" y="2634"/>
                  </a:lnTo>
                  <a:lnTo>
                    <a:pt x="6317" y="2618"/>
                  </a:lnTo>
                  <a:close/>
                  <a:moveTo>
                    <a:pt x="6537" y="2618"/>
                  </a:moveTo>
                  <a:cubicBezTo>
                    <a:pt x="6553" y="2618"/>
                    <a:pt x="6553" y="2634"/>
                    <a:pt x="6553" y="2634"/>
                  </a:cubicBezTo>
                  <a:cubicBezTo>
                    <a:pt x="6553" y="2634"/>
                    <a:pt x="6537" y="2650"/>
                    <a:pt x="6537" y="2650"/>
                  </a:cubicBezTo>
                  <a:lnTo>
                    <a:pt x="6521" y="2650"/>
                  </a:lnTo>
                  <a:cubicBezTo>
                    <a:pt x="6521" y="2650"/>
                    <a:pt x="6521" y="2650"/>
                    <a:pt x="6521" y="2634"/>
                  </a:cubicBezTo>
                  <a:lnTo>
                    <a:pt x="6537" y="2634"/>
                  </a:lnTo>
                  <a:lnTo>
                    <a:pt x="6521" y="2618"/>
                  </a:lnTo>
                  <a:close/>
                  <a:moveTo>
                    <a:pt x="6490" y="2650"/>
                  </a:moveTo>
                  <a:lnTo>
                    <a:pt x="6506" y="2665"/>
                  </a:lnTo>
                  <a:lnTo>
                    <a:pt x="6458" y="2665"/>
                  </a:lnTo>
                  <a:lnTo>
                    <a:pt x="6458" y="2650"/>
                  </a:lnTo>
                  <a:close/>
                  <a:moveTo>
                    <a:pt x="6380" y="2665"/>
                  </a:moveTo>
                  <a:cubicBezTo>
                    <a:pt x="6380" y="2681"/>
                    <a:pt x="6396" y="2681"/>
                    <a:pt x="6380" y="2681"/>
                  </a:cubicBezTo>
                  <a:lnTo>
                    <a:pt x="6349" y="2681"/>
                  </a:lnTo>
                  <a:lnTo>
                    <a:pt x="6333" y="2665"/>
                  </a:lnTo>
                  <a:close/>
                  <a:moveTo>
                    <a:pt x="3542" y="2611"/>
                  </a:moveTo>
                  <a:cubicBezTo>
                    <a:pt x="3543" y="2611"/>
                    <a:pt x="3543" y="2613"/>
                    <a:pt x="3543" y="2618"/>
                  </a:cubicBezTo>
                  <a:cubicBezTo>
                    <a:pt x="3543" y="2634"/>
                    <a:pt x="3559" y="2634"/>
                    <a:pt x="3559" y="2650"/>
                  </a:cubicBezTo>
                  <a:lnTo>
                    <a:pt x="3574" y="2665"/>
                  </a:lnTo>
                  <a:lnTo>
                    <a:pt x="3574" y="2681"/>
                  </a:lnTo>
                  <a:cubicBezTo>
                    <a:pt x="3574" y="2681"/>
                    <a:pt x="3590" y="2665"/>
                    <a:pt x="3590" y="2665"/>
                  </a:cubicBezTo>
                  <a:lnTo>
                    <a:pt x="3590" y="2681"/>
                  </a:lnTo>
                  <a:lnTo>
                    <a:pt x="3574" y="2681"/>
                  </a:lnTo>
                  <a:lnTo>
                    <a:pt x="3590" y="2697"/>
                  </a:lnTo>
                  <a:lnTo>
                    <a:pt x="3606" y="2681"/>
                  </a:lnTo>
                  <a:cubicBezTo>
                    <a:pt x="3621" y="2697"/>
                    <a:pt x="3621" y="2697"/>
                    <a:pt x="3621" y="2697"/>
                  </a:cubicBezTo>
                  <a:lnTo>
                    <a:pt x="3653" y="2697"/>
                  </a:lnTo>
                  <a:lnTo>
                    <a:pt x="3668" y="2712"/>
                  </a:lnTo>
                  <a:lnTo>
                    <a:pt x="3731" y="2712"/>
                  </a:lnTo>
                  <a:cubicBezTo>
                    <a:pt x="3715" y="2712"/>
                    <a:pt x="3715" y="2728"/>
                    <a:pt x="3715" y="2728"/>
                  </a:cubicBezTo>
                  <a:cubicBezTo>
                    <a:pt x="3715" y="2744"/>
                    <a:pt x="3715" y="2744"/>
                    <a:pt x="3715" y="2744"/>
                  </a:cubicBezTo>
                  <a:lnTo>
                    <a:pt x="3668" y="2744"/>
                  </a:lnTo>
                  <a:cubicBezTo>
                    <a:pt x="3668" y="2744"/>
                    <a:pt x="3668" y="2744"/>
                    <a:pt x="3653" y="2728"/>
                  </a:cubicBezTo>
                  <a:cubicBezTo>
                    <a:pt x="3653" y="2744"/>
                    <a:pt x="3653" y="2744"/>
                    <a:pt x="3637" y="2744"/>
                  </a:cubicBezTo>
                  <a:cubicBezTo>
                    <a:pt x="3637" y="2728"/>
                    <a:pt x="3637" y="2728"/>
                    <a:pt x="3621" y="2728"/>
                  </a:cubicBezTo>
                  <a:cubicBezTo>
                    <a:pt x="3606" y="2728"/>
                    <a:pt x="3606" y="2712"/>
                    <a:pt x="3590" y="2712"/>
                  </a:cubicBezTo>
                  <a:lnTo>
                    <a:pt x="3590" y="2697"/>
                  </a:lnTo>
                  <a:lnTo>
                    <a:pt x="3574" y="2697"/>
                  </a:lnTo>
                  <a:cubicBezTo>
                    <a:pt x="3574" y="2697"/>
                    <a:pt x="3574" y="2681"/>
                    <a:pt x="3574" y="2681"/>
                  </a:cubicBezTo>
                  <a:lnTo>
                    <a:pt x="3559" y="2681"/>
                  </a:lnTo>
                  <a:cubicBezTo>
                    <a:pt x="3559" y="2681"/>
                    <a:pt x="3559" y="2665"/>
                    <a:pt x="3559" y="2665"/>
                  </a:cubicBezTo>
                  <a:cubicBezTo>
                    <a:pt x="3559" y="2650"/>
                    <a:pt x="3559" y="2650"/>
                    <a:pt x="3559" y="2650"/>
                  </a:cubicBezTo>
                  <a:cubicBezTo>
                    <a:pt x="3543" y="2634"/>
                    <a:pt x="3543" y="2634"/>
                    <a:pt x="3527" y="2634"/>
                  </a:cubicBezTo>
                  <a:cubicBezTo>
                    <a:pt x="3527" y="2634"/>
                    <a:pt x="3527" y="2627"/>
                    <a:pt x="3527" y="2618"/>
                  </a:cubicBezTo>
                  <a:cubicBezTo>
                    <a:pt x="3538" y="2618"/>
                    <a:pt x="3541" y="2611"/>
                    <a:pt x="3542" y="2611"/>
                  </a:cubicBezTo>
                  <a:close/>
                  <a:moveTo>
                    <a:pt x="5879" y="2759"/>
                  </a:moveTo>
                  <a:cubicBezTo>
                    <a:pt x="5879" y="2759"/>
                    <a:pt x="5879" y="2759"/>
                    <a:pt x="5879" y="2775"/>
                  </a:cubicBezTo>
                  <a:lnTo>
                    <a:pt x="5863" y="2775"/>
                  </a:lnTo>
                  <a:cubicBezTo>
                    <a:pt x="5863" y="2775"/>
                    <a:pt x="5863" y="2775"/>
                    <a:pt x="5847" y="2759"/>
                  </a:cubicBezTo>
                  <a:close/>
                  <a:moveTo>
                    <a:pt x="1725" y="2822"/>
                  </a:moveTo>
                  <a:cubicBezTo>
                    <a:pt x="1725" y="2838"/>
                    <a:pt x="1741" y="2838"/>
                    <a:pt x="1741" y="2838"/>
                  </a:cubicBezTo>
                  <a:lnTo>
                    <a:pt x="1725" y="2853"/>
                  </a:lnTo>
                  <a:cubicBezTo>
                    <a:pt x="1725" y="2838"/>
                    <a:pt x="1725" y="2838"/>
                    <a:pt x="1709" y="2822"/>
                  </a:cubicBezTo>
                  <a:close/>
                  <a:moveTo>
                    <a:pt x="1521" y="2963"/>
                  </a:moveTo>
                  <a:cubicBezTo>
                    <a:pt x="1521" y="2963"/>
                    <a:pt x="1537" y="2979"/>
                    <a:pt x="1537" y="2979"/>
                  </a:cubicBezTo>
                  <a:lnTo>
                    <a:pt x="1552" y="2979"/>
                  </a:lnTo>
                  <a:lnTo>
                    <a:pt x="1552" y="2995"/>
                  </a:lnTo>
                  <a:lnTo>
                    <a:pt x="1568" y="2979"/>
                  </a:lnTo>
                  <a:cubicBezTo>
                    <a:pt x="1568" y="2995"/>
                    <a:pt x="1568" y="2995"/>
                    <a:pt x="1568" y="2995"/>
                  </a:cubicBezTo>
                  <a:lnTo>
                    <a:pt x="1615" y="2995"/>
                  </a:lnTo>
                  <a:lnTo>
                    <a:pt x="1615" y="3010"/>
                  </a:lnTo>
                  <a:lnTo>
                    <a:pt x="1599" y="3010"/>
                  </a:lnTo>
                  <a:lnTo>
                    <a:pt x="1615" y="3026"/>
                  </a:lnTo>
                  <a:lnTo>
                    <a:pt x="1599" y="3026"/>
                  </a:lnTo>
                  <a:cubicBezTo>
                    <a:pt x="1599" y="3026"/>
                    <a:pt x="1599" y="3042"/>
                    <a:pt x="1584" y="3042"/>
                  </a:cubicBezTo>
                  <a:cubicBezTo>
                    <a:pt x="1584" y="3042"/>
                    <a:pt x="1584" y="3026"/>
                    <a:pt x="1584" y="3026"/>
                  </a:cubicBezTo>
                  <a:cubicBezTo>
                    <a:pt x="1568" y="3010"/>
                    <a:pt x="1552" y="2995"/>
                    <a:pt x="1552" y="2995"/>
                  </a:cubicBezTo>
                  <a:lnTo>
                    <a:pt x="1537" y="2979"/>
                  </a:lnTo>
                  <a:lnTo>
                    <a:pt x="1537" y="2995"/>
                  </a:lnTo>
                  <a:cubicBezTo>
                    <a:pt x="1537" y="2979"/>
                    <a:pt x="1537" y="2979"/>
                    <a:pt x="1521" y="2979"/>
                  </a:cubicBezTo>
                  <a:lnTo>
                    <a:pt x="1521" y="2995"/>
                  </a:lnTo>
                  <a:cubicBezTo>
                    <a:pt x="1513" y="2987"/>
                    <a:pt x="1509" y="2987"/>
                    <a:pt x="1509" y="2987"/>
                  </a:cubicBezTo>
                  <a:cubicBezTo>
                    <a:pt x="1509" y="2987"/>
                    <a:pt x="1513" y="2987"/>
                    <a:pt x="1521" y="2979"/>
                  </a:cubicBezTo>
                  <a:lnTo>
                    <a:pt x="1505" y="2963"/>
                  </a:lnTo>
                  <a:close/>
                  <a:moveTo>
                    <a:pt x="4107" y="3026"/>
                  </a:moveTo>
                  <a:cubicBezTo>
                    <a:pt x="4107" y="3042"/>
                    <a:pt x="4123" y="3042"/>
                    <a:pt x="4123" y="3042"/>
                  </a:cubicBezTo>
                  <a:lnTo>
                    <a:pt x="4139" y="3057"/>
                  </a:lnTo>
                  <a:lnTo>
                    <a:pt x="4123" y="3057"/>
                  </a:lnTo>
                  <a:lnTo>
                    <a:pt x="4123" y="3073"/>
                  </a:lnTo>
                  <a:cubicBezTo>
                    <a:pt x="4123" y="3073"/>
                    <a:pt x="4139" y="3057"/>
                    <a:pt x="4154" y="3057"/>
                  </a:cubicBezTo>
                  <a:cubicBezTo>
                    <a:pt x="4154" y="3073"/>
                    <a:pt x="4154" y="3073"/>
                    <a:pt x="4154" y="3073"/>
                  </a:cubicBezTo>
                  <a:lnTo>
                    <a:pt x="4123" y="3073"/>
                  </a:lnTo>
                  <a:cubicBezTo>
                    <a:pt x="4123" y="3089"/>
                    <a:pt x="4123" y="3089"/>
                    <a:pt x="4123" y="3089"/>
                  </a:cubicBezTo>
                  <a:cubicBezTo>
                    <a:pt x="4139" y="3104"/>
                    <a:pt x="4154" y="3104"/>
                    <a:pt x="4154" y="3104"/>
                  </a:cubicBezTo>
                  <a:lnTo>
                    <a:pt x="4154" y="3120"/>
                  </a:lnTo>
                  <a:lnTo>
                    <a:pt x="4139" y="3120"/>
                  </a:lnTo>
                  <a:cubicBezTo>
                    <a:pt x="4139" y="3120"/>
                    <a:pt x="4139" y="3120"/>
                    <a:pt x="4139" y="3136"/>
                  </a:cubicBezTo>
                  <a:cubicBezTo>
                    <a:pt x="4139" y="3136"/>
                    <a:pt x="4123" y="3136"/>
                    <a:pt x="4123" y="3151"/>
                  </a:cubicBezTo>
                  <a:cubicBezTo>
                    <a:pt x="4123" y="3151"/>
                    <a:pt x="4123" y="3136"/>
                    <a:pt x="4107" y="3136"/>
                  </a:cubicBezTo>
                  <a:cubicBezTo>
                    <a:pt x="4107" y="3151"/>
                    <a:pt x="4107" y="3167"/>
                    <a:pt x="4092" y="3167"/>
                  </a:cubicBezTo>
                  <a:cubicBezTo>
                    <a:pt x="4092" y="3167"/>
                    <a:pt x="4092" y="3151"/>
                    <a:pt x="4076" y="3151"/>
                  </a:cubicBezTo>
                  <a:cubicBezTo>
                    <a:pt x="4076" y="3167"/>
                    <a:pt x="4060" y="3167"/>
                    <a:pt x="4060" y="3167"/>
                  </a:cubicBezTo>
                  <a:cubicBezTo>
                    <a:pt x="4060" y="3167"/>
                    <a:pt x="4045" y="3167"/>
                    <a:pt x="4045" y="3151"/>
                  </a:cubicBezTo>
                  <a:lnTo>
                    <a:pt x="4060" y="3151"/>
                  </a:lnTo>
                  <a:lnTo>
                    <a:pt x="4060" y="3136"/>
                  </a:lnTo>
                  <a:lnTo>
                    <a:pt x="4045" y="3136"/>
                  </a:lnTo>
                  <a:cubicBezTo>
                    <a:pt x="4045" y="3136"/>
                    <a:pt x="4029" y="3151"/>
                    <a:pt x="4029" y="3151"/>
                  </a:cubicBezTo>
                  <a:lnTo>
                    <a:pt x="4013" y="3136"/>
                  </a:lnTo>
                  <a:lnTo>
                    <a:pt x="3998" y="3136"/>
                  </a:lnTo>
                  <a:cubicBezTo>
                    <a:pt x="3998" y="3136"/>
                    <a:pt x="3998" y="3136"/>
                    <a:pt x="3982" y="3151"/>
                  </a:cubicBezTo>
                  <a:cubicBezTo>
                    <a:pt x="3982" y="3136"/>
                    <a:pt x="3982" y="3136"/>
                    <a:pt x="3966" y="3120"/>
                  </a:cubicBezTo>
                  <a:cubicBezTo>
                    <a:pt x="3951" y="3104"/>
                    <a:pt x="3951" y="3104"/>
                    <a:pt x="3951" y="3104"/>
                  </a:cubicBezTo>
                  <a:lnTo>
                    <a:pt x="3998" y="3104"/>
                  </a:lnTo>
                  <a:cubicBezTo>
                    <a:pt x="3998" y="3104"/>
                    <a:pt x="3998" y="3089"/>
                    <a:pt x="4013" y="3089"/>
                  </a:cubicBezTo>
                  <a:cubicBezTo>
                    <a:pt x="4029" y="3073"/>
                    <a:pt x="4029" y="3073"/>
                    <a:pt x="4029" y="3057"/>
                  </a:cubicBezTo>
                  <a:cubicBezTo>
                    <a:pt x="4029" y="3042"/>
                    <a:pt x="4029" y="3042"/>
                    <a:pt x="4029" y="3042"/>
                  </a:cubicBezTo>
                  <a:lnTo>
                    <a:pt x="4029" y="3026"/>
                  </a:lnTo>
                  <a:cubicBezTo>
                    <a:pt x="4029" y="3042"/>
                    <a:pt x="4029" y="3042"/>
                    <a:pt x="4045" y="3042"/>
                  </a:cubicBezTo>
                  <a:cubicBezTo>
                    <a:pt x="4045" y="3026"/>
                    <a:pt x="4045" y="3026"/>
                    <a:pt x="4045" y="3026"/>
                  </a:cubicBezTo>
                  <a:lnTo>
                    <a:pt x="4092" y="3026"/>
                  </a:lnTo>
                  <a:cubicBezTo>
                    <a:pt x="4092" y="3031"/>
                    <a:pt x="4092" y="3033"/>
                    <a:pt x="4092" y="3033"/>
                  </a:cubicBezTo>
                  <a:cubicBezTo>
                    <a:pt x="4093" y="3033"/>
                    <a:pt x="4097" y="3026"/>
                    <a:pt x="4107" y="3026"/>
                  </a:cubicBezTo>
                  <a:close/>
                  <a:moveTo>
                    <a:pt x="1333" y="3089"/>
                  </a:moveTo>
                  <a:lnTo>
                    <a:pt x="1333" y="3104"/>
                  </a:lnTo>
                  <a:cubicBezTo>
                    <a:pt x="1333" y="3104"/>
                    <a:pt x="1333" y="3120"/>
                    <a:pt x="1333" y="3120"/>
                  </a:cubicBezTo>
                  <a:lnTo>
                    <a:pt x="1349" y="3136"/>
                  </a:lnTo>
                  <a:lnTo>
                    <a:pt x="1333" y="3136"/>
                  </a:lnTo>
                  <a:lnTo>
                    <a:pt x="1349" y="3151"/>
                  </a:lnTo>
                  <a:cubicBezTo>
                    <a:pt x="1349" y="3151"/>
                    <a:pt x="1349" y="3167"/>
                    <a:pt x="1349" y="3167"/>
                  </a:cubicBezTo>
                  <a:cubicBezTo>
                    <a:pt x="1349" y="3167"/>
                    <a:pt x="1349" y="3183"/>
                    <a:pt x="1349" y="3183"/>
                  </a:cubicBezTo>
                  <a:lnTo>
                    <a:pt x="1364" y="3183"/>
                  </a:lnTo>
                  <a:cubicBezTo>
                    <a:pt x="1364" y="3198"/>
                    <a:pt x="1364" y="3198"/>
                    <a:pt x="1349" y="3198"/>
                  </a:cubicBezTo>
                  <a:cubicBezTo>
                    <a:pt x="1349" y="3198"/>
                    <a:pt x="1349" y="3214"/>
                    <a:pt x="1349" y="3214"/>
                  </a:cubicBezTo>
                  <a:lnTo>
                    <a:pt x="1364" y="3214"/>
                  </a:lnTo>
                  <a:cubicBezTo>
                    <a:pt x="1364" y="3214"/>
                    <a:pt x="1364" y="3214"/>
                    <a:pt x="1364" y="3230"/>
                  </a:cubicBezTo>
                  <a:cubicBezTo>
                    <a:pt x="1364" y="3230"/>
                    <a:pt x="1364" y="3214"/>
                    <a:pt x="1380" y="3214"/>
                  </a:cubicBezTo>
                  <a:lnTo>
                    <a:pt x="1411" y="3214"/>
                  </a:lnTo>
                  <a:cubicBezTo>
                    <a:pt x="1411" y="3214"/>
                    <a:pt x="1427" y="3198"/>
                    <a:pt x="1427" y="3198"/>
                  </a:cubicBezTo>
                  <a:cubicBezTo>
                    <a:pt x="1427" y="3198"/>
                    <a:pt x="1427" y="3214"/>
                    <a:pt x="1427" y="3214"/>
                  </a:cubicBezTo>
                  <a:cubicBezTo>
                    <a:pt x="1443" y="3214"/>
                    <a:pt x="1443" y="3198"/>
                    <a:pt x="1458" y="3198"/>
                  </a:cubicBezTo>
                  <a:lnTo>
                    <a:pt x="1490" y="3198"/>
                  </a:lnTo>
                  <a:lnTo>
                    <a:pt x="1490" y="3183"/>
                  </a:lnTo>
                  <a:lnTo>
                    <a:pt x="1458" y="3183"/>
                  </a:lnTo>
                  <a:cubicBezTo>
                    <a:pt x="1458" y="3183"/>
                    <a:pt x="1443" y="3167"/>
                    <a:pt x="1443" y="3167"/>
                  </a:cubicBezTo>
                  <a:lnTo>
                    <a:pt x="1427" y="3167"/>
                  </a:lnTo>
                  <a:lnTo>
                    <a:pt x="1427" y="3151"/>
                  </a:lnTo>
                  <a:cubicBezTo>
                    <a:pt x="1427" y="3151"/>
                    <a:pt x="1427" y="3136"/>
                    <a:pt x="1427" y="3136"/>
                  </a:cubicBezTo>
                  <a:lnTo>
                    <a:pt x="1411" y="3136"/>
                  </a:lnTo>
                  <a:cubicBezTo>
                    <a:pt x="1411" y="3136"/>
                    <a:pt x="1411" y="3120"/>
                    <a:pt x="1411" y="3120"/>
                  </a:cubicBezTo>
                  <a:lnTo>
                    <a:pt x="1396" y="3120"/>
                  </a:lnTo>
                  <a:cubicBezTo>
                    <a:pt x="1396" y="3120"/>
                    <a:pt x="1380" y="3104"/>
                    <a:pt x="1380" y="3104"/>
                  </a:cubicBezTo>
                  <a:lnTo>
                    <a:pt x="1364" y="3104"/>
                  </a:lnTo>
                  <a:cubicBezTo>
                    <a:pt x="1349" y="3104"/>
                    <a:pt x="1364" y="3089"/>
                    <a:pt x="1349" y="3089"/>
                  </a:cubicBezTo>
                  <a:close/>
                  <a:moveTo>
                    <a:pt x="1646" y="3198"/>
                  </a:moveTo>
                  <a:lnTo>
                    <a:pt x="1646" y="3214"/>
                  </a:lnTo>
                  <a:lnTo>
                    <a:pt x="1662" y="3230"/>
                  </a:lnTo>
                  <a:cubicBezTo>
                    <a:pt x="1662" y="3245"/>
                    <a:pt x="1678" y="3245"/>
                    <a:pt x="1678" y="3245"/>
                  </a:cubicBezTo>
                  <a:cubicBezTo>
                    <a:pt x="1678" y="3245"/>
                    <a:pt x="1678" y="3245"/>
                    <a:pt x="1678" y="3230"/>
                  </a:cubicBezTo>
                  <a:cubicBezTo>
                    <a:pt x="1678" y="3230"/>
                    <a:pt x="1678" y="3214"/>
                    <a:pt x="1662" y="3214"/>
                  </a:cubicBezTo>
                  <a:cubicBezTo>
                    <a:pt x="1662" y="3214"/>
                    <a:pt x="1646" y="3198"/>
                    <a:pt x="1646" y="3198"/>
                  </a:cubicBezTo>
                  <a:close/>
                  <a:moveTo>
                    <a:pt x="2320" y="3230"/>
                  </a:moveTo>
                  <a:cubicBezTo>
                    <a:pt x="2320" y="3230"/>
                    <a:pt x="2320" y="3230"/>
                    <a:pt x="2320" y="3245"/>
                  </a:cubicBezTo>
                  <a:cubicBezTo>
                    <a:pt x="2320" y="3261"/>
                    <a:pt x="2320" y="3261"/>
                    <a:pt x="2320" y="3261"/>
                  </a:cubicBezTo>
                  <a:cubicBezTo>
                    <a:pt x="2320" y="3277"/>
                    <a:pt x="2336" y="3277"/>
                    <a:pt x="2336" y="3277"/>
                  </a:cubicBezTo>
                  <a:lnTo>
                    <a:pt x="2336" y="3292"/>
                  </a:lnTo>
                  <a:cubicBezTo>
                    <a:pt x="2320" y="3292"/>
                    <a:pt x="2320" y="3277"/>
                    <a:pt x="2320" y="3277"/>
                  </a:cubicBezTo>
                  <a:cubicBezTo>
                    <a:pt x="2305" y="3277"/>
                    <a:pt x="2305" y="3277"/>
                    <a:pt x="2305" y="3261"/>
                  </a:cubicBezTo>
                  <a:lnTo>
                    <a:pt x="2305" y="3245"/>
                  </a:lnTo>
                  <a:lnTo>
                    <a:pt x="2320" y="3230"/>
                  </a:lnTo>
                  <a:close/>
                  <a:moveTo>
                    <a:pt x="4264" y="3292"/>
                  </a:moveTo>
                  <a:lnTo>
                    <a:pt x="4280" y="3308"/>
                  </a:lnTo>
                  <a:lnTo>
                    <a:pt x="4264" y="3308"/>
                  </a:lnTo>
                  <a:cubicBezTo>
                    <a:pt x="4264" y="3308"/>
                    <a:pt x="4264" y="3292"/>
                    <a:pt x="4264" y="3292"/>
                  </a:cubicBezTo>
                  <a:close/>
                  <a:moveTo>
                    <a:pt x="4714" y="3254"/>
                  </a:moveTo>
                  <a:cubicBezTo>
                    <a:pt x="4719" y="3254"/>
                    <a:pt x="4719" y="3261"/>
                    <a:pt x="4719" y="3261"/>
                  </a:cubicBezTo>
                  <a:cubicBezTo>
                    <a:pt x="4750" y="3277"/>
                    <a:pt x="4734" y="3277"/>
                    <a:pt x="4719" y="3292"/>
                  </a:cubicBezTo>
                  <a:cubicBezTo>
                    <a:pt x="4719" y="3308"/>
                    <a:pt x="4719" y="3308"/>
                    <a:pt x="4719" y="3308"/>
                  </a:cubicBezTo>
                  <a:cubicBezTo>
                    <a:pt x="4719" y="3324"/>
                    <a:pt x="4703" y="3324"/>
                    <a:pt x="4703" y="3324"/>
                  </a:cubicBezTo>
                  <a:cubicBezTo>
                    <a:pt x="4703" y="3324"/>
                    <a:pt x="4703" y="3339"/>
                    <a:pt x="4703" y="3339"/>
                  </a:cubicBezTo>
                  <a:cubicBezTo>
                    <a:pt x="4687" y="3339"/>
                    <a:pt x="4687" y="3324"/>
                    <a:pt x="4687" y="3324"/>
                  </a:cubicBezTo>
                  <a:cubicBezTo>
                    <a:pt x="4687" y="3308"/>
                    <a:pt x="4687" y="3308"/>
                    <a:pt x="4703" y="3308"/>
                  </a:cubicBezTo>
                  <a:cubicBezTo>
                    <a:pt x="4687" y="3292"/>
                    <a:pt x="4687" y="3292"/>
                    <a:pt x="4687" y="3292"/>
                  </a:cubicBezTo>
                  <a:cubicBezTo>
                    <a:pt x="4687" y="3277"/>
                    <a:pt x="4703" y="3277"/>
                    <a:pt x="4703" y="3277"/>
                  </a:cubicBezTo>
                  <a:cubicBezTo>
                    <a:pt x="4703" y="3277"/>
                    <a:pt x="4703" y="3261"/>
                    <a:pt x="4703" y="3261"/>
                  </a:cubicBezTo>
                  <a:cubicBezTo>
                    <a:pt x="4708" y="3256"/>
                    <a:pt x="4712" y="3254"/>
                    <a:pt x="4714" y="3254"/>
                  </a:cubicBezTo>
                  <a:close/>
                  <a:moveTo>
                    <a:pt x="4609" y="3386"/>
                  </a:moveTo>
                  <a:cubicBezTo>
                    <a:pt x="4609" y="3386"/>
                    <a:pt x="4609" y="3402"/>
                    <a:pt x="4609" y="3402"/>
                  </a:cubicBezTo>
                  <a:cubicBezTo>
                    <a:pt x="4609" y="3402"/>
                    <a:pt x="4609" y="3402"/>
                    <a:pt x="4593" y="3386"/>
                  </a:cubicBezTo>
                  <a:close/>
                  <a:moveTo>
                    <a:pt x="5173" y="3386"/>
                  </a:moveTo>
                  <a:lnTo>
                    <a:pt x="5173" y="3402"/>
                  </a:lnTo>
                  <a:lnTo>
                    <a:pt x="5158" y="3402"/>
                  </a:lnTo>
                  <a:cubicBezTo>
                    <a:pt x="5158" y="3386"/>
                    <a:pt x="5173" y="3386"/>
                    <a:pt x="5173" y="3386"/>
                  </a:cubicBezTo>
                  <a:close/>
                  <a:moveTo>
                    <a:pt x="5346" y="3371"/>
                  </a:moveTo>
                  <a:cubicBezTo>
                    <a:pt x="5346" y="3386"/>
                    <a:pt x="5346" y="3386"/>
                    <a:pt x="5346" y="3386"/>
                  </a:cubicBezTo>
                  <a:cubicBezTo>
                    <a:pt x="5346" y="3386"/>
                    <a:pt x="5346" y="3402"/>
                    <a:pt x="5346" y="3402"/>
                  </a:cubicBezTo>
                  <a:cubicBezTo>
                    <a:pt x="5330" y="3418"/>
                    <a:pt x="5330" y="3418"/>
                    <a:pt x="5330" y="3418"/>
                  </a:cubicBezTo>
                  <a:lnTo>
                    <a:pt x="5314" y="3418"/>
                  </a:lnTo>
                  <a:cubicBezTo>
                    <a:pt x="5314" y="3418"/>
                    <a:pt x="5330" y="3402"/>
                    <a:pt x="5330" y="3402"/>
                  </a:cubicBezTo>
                  <a:lnTo>
                    <a:pt x="5330" y="3386"/>
                  </a:lnTo>
                  <a:lnTo>
                    <a:pt x="5346" y="3371"/>
                  </a:lnTo>
                  <a:close/>
                  <a:moveTo>
                    <a:pt x="4734" y="3386"/>
                  </a:moveTo>
                  <a:cubicBezTo>
                    <a:pt x="4734" y="3402"/>
                    <a:pt x="4734" y="3402"/>
                    <a:pt x="4750" y="3402"/>
                  </a:cubicBezTo>
                  <a:lnTo>
                    <a:pt x="4766" y="3418"/>
                  </a:lnTo>
                  <a:lnTo>
                    <a:pt x="4750" y="3418"/>
                  </a:lnTo>
                  <a:lnTo>
                    <a:pt x="4750" y="3433"/>
                  </a:lnTo>
                  <a:cubicBezTo>
                    <a:pt x="4734" y="3418"/>
                    <a:pt x="4734" y="3402"/>
                    <a:pt x="4719" y="3402"/>
                  </a:cubicBezTo>
                  <a:cubicBezTo>
                    <a:pt x="4734" y="3402"/>
                    <a:pt x="4719" y="3386"/>
                    <a:pt x="4719" y="3386"/>
                  </a:cubicBezTo>
                  <a:close/>
                  <a:moveTo>
                    <a:pt x="1929" y="3433"/>
                  </a:moveTo>
                  <a:lnTo>
                    <a:pt x="1929" y="3449"/>
                  </a:lnTo>
                  <a:lnTo>
                    <a:pt x="1944" y="3449"/>
                  </a:lnTo>
                  <a:cubicBezTo>
                    <a:pt x="1944" y="3433"/>
                    <a:pt x="1929" y="3433"/>
                    <a:pt x="1929" y="3433"/>
                  </a:cubicBezTo>
                  <a:close/>
                  <a:moveTo>
                    <a:pt x="1411" y="3245"/>
                  </a:moveTo>
                  <a:cubicBezTo>
                    <a:pt x="1396" y="3261"/>
                    <a:pt x="1396" y="3261"/>
                    <a:pt x="1396" y="3277"/>
                  </a:cubicBezTo>
                  <a:lnTo>
                    <a:pt x="1380" y="3277"/>
                  </a:lnTo>
                  <a:lnTo>
                    <a:pt x="1396" y="3292"/>
                  </a:lnTo>
                  <a:lnTo>
                    <a:pt x="1411" y="3292"/>
                  </a:lnTo>
                  <a:lnTo>
                    <a:pt x="1415" y="3296"/>
                  </a:lnTo>
                  <a:lnTo>
                    <a:pt x="1415" y="3296"/>
                  </a:lnTo>
                  <a:cubicBezTo>
                    <a:pt x="1410" y="3301"/>
                    <a:pt x="1406" y="3308"/>
                    <a:pt x="1396" y="3308"/>
                  </a:cubicBezTo>
                  <a:cubicBezTo>
                    <a:pt x="1411" y="3324"/>
                    <a:pt x="1411" y="3324"/>
                    <a:pt x="1411" y="3324"/>
                  </a:cubicBezTo>
                  <a:cubicBezTo>
                    <a:pt x="1411" y="3339"/>
                    <a:pt x="1411" y="3339"/>
                    <a:pt x="1427" y="3339"/>
                  </a:cubicBezTo>
                  <a:lnTo>
                    <a:pt x="1443" y="3371"/>
                  </a:lnTo>
                  <a:cubicBezTo>
                    <a:pt x="1427" y="3371"/>
                    <a:pt x="1427" y="3355"/>
                    <a:pt x="1427" y="3355"/>
                  </a:cubicBezTo>
                  <a:cubicBezTo>
                    <a:pt x="1427" y="3355"/>
                    <a:pt x="1427" y="3355"/>
                    <a:pt x="1411" y="3339"/>
                  </a:cubicBezTo>
                  <a:cubicBezTo>
                    <a:pt x="1411" y="3355"/>
                    <a:pt x="1396" y="3355"/>
                    <a:pt x="1380" y="3355"/>
                  </a:cubicBezTo>
                  <a:cubicBezTo>
                    <a:pt x="1396" y="3371"/>
                    <a:pt x="1396" y="3371"/>
                    <a:pt x="1396" y="3371"/>
                  </a:cubicBezTo>
                  <a:cubicBezTo>
                    <a:pt x="1396" y="3386"/>
                    <a:pt x="1396" y="3386"/>
                    <a:pt x="1396" y="3386"/>
                  </a:cubicBezTo>
                  <a:cubicBezTo>
                    <a:pt x="1396" y="3402"/>
                    <a:pt x="1396" y="3402"/>
                    <a:pt x="1396" y="3402"/>
                  </a:cubicBezTo>
                  <a:cubicBezTo>
                    <a:pt x="1396" y="3402"/>
                    <a:pt x="1396" y="3418"/>
                    <a:pt x="1396" y="3418"/>
                  </a:cubicBezTo>
                  <a:lnTo>
                    <a:pt x="1396" y="3433"/>
                  </a:lnTo>
                  <a:cubicBezTo>
                    <a:pt x="1396" y="3449"/>
                    <a:pt x="1396" y="3449"/>
                    <a:pt x="1396" y="3449"/>
                  </a:cubicBezTo>
                  <a:lnTo>
                    <a:pt x="1396" y="3465"/>
                  </a:lnTo>
                  <a:lnTo>
                    <a:pt x="1411" y="3465"/>
                  </a:lnTo>
                  <a:cubicBezTo>
                    <a:pt x="1427" y="3465"/>
                    <a:pt x="1427" y="3465"/>
                    <a:pt x="1443" y="3480"/>
                  </a:cubicBezTo>
                  <a:lnTo>
                    <a:pt x="1474" y="3480"/>
                  </a:lnTo>
                  <a:lnTo>
                    <a:pt x="1490" y="3465"/>
                  </a:lnTo>
                  <a:lnTo>
                    <a:pt x="1505" y="3496"/>
                  </a:lnTo>
                  <a:lnTo>
                    <a:pt x="1537" y="3496"/>
                  </a:lnTo>
                  <a:lnTo>
                    <a:pt x="1505" y="3480"/>
                  </a:lnTo>
                  <a:cubicBezTo>
                    <a:pt x="1521" y="3480"/>
                    <a:pt x="1521" y="3480"/>
                    <a:pt x="1521" y="3465"/>
                  </a:cubicBezTo>
                  <a:cubicBezTo>
                    <a:pt x="1505" y="3465"/>
                    <a:pt x="1505" y="3433"/>
                    <a:pt x="1490" y="3418"/>
                  </a:cubicBezTo>
                  <a:lnTo>
                    <a:pt x="1474" y="3418"/>
                  </a:lnTo>
                  <a:cubicBezTo>
                    <a:pt x="1458" y="3402"/>
                    <a:pt x="1458" y="3386"/>
                    <a:pt x="1443" y="3386"/>
                  </a:cubicBezTo>
                  <a:lnTo>
                    <a:pt x="1458" y="3386"/>
                  </a:lnTo>
                  <a:cubicBezTo>
                    <a:pt x="1458" y="3386"/>
                    <a:pt x="1474" y="3402"/>
                    <a:pt x="1474" y="3402"/>
                  </a:cubicBezTo>
                  <a:lnTo>
                    <a:pt x="1490" y="3402"/>
                  </a:lnTo>
                  <a:cubicBezTo>
                    <a:pt x="1490" y="3418"/>
                    <a:pt x="1505" y="3418"/>
                    <a:pt x="1505" y="3418"/>
                  </a:cubicBezTo>
                  <a:lnTo>
                    <a:pt x="1521" y="3418"/>
                  </a:lnTo>
                  <a:cubicBezTo>
                    <a:pt x="1521" y="3418"/>
                    <a:pt x="1537" y="3418"/>
                    <a:pt x="1537" y="3433"/>
                  </a:cubicBezTo>
                  <a:lnTo>
                    <a:pt x="1552" y="3418"/>
                  </a:lnTo>
                  <a:cubicBezTo>
                    <a:pt x="1552" y="3418"/>
                    <a:pt x="1552" y="3418"/>
                    <a:pt x="1552" y="3402"/>
                  </a:cubicBezTo>
                  <a:lnTo>
                    <a:pt x="1537" y="3418"/>
                  </a:lnTo>
                  <a:cubicBezTo>
                    <a:pt x="1537" y="3402"/>
                    <a:pt x="1537" y="3402"/>
                    <a:pt x="1537" y="3402"/>
                  </a:cubicBezTo>
                  <a:lnTo>
                    <a:pt x="1537" y="3386"/>
                  </a:lnTo>
                  <a:lnTo>
                    <a:pt x="1521" y="3371"/>
                  </a:lnTo>
                  <a:cubicBezTo>
                    <a:pt x="1521" y="3371"/>
                    <a:pt x="1521" y="3355"/>
                    <a:pt x="1521" y="3355"/>
                  </a:cubicBezTo>
                  <a:cubicBezTo>
                    <a:pt x="1505" y="3355"/>
                    <a:pt x="1505" y="3339"/>
                    <a:pt x="1505" y="3339"/>
                  </a:cubicBezTo>
                  <a:lnTo>
                    <a:pt x="1505" y="3324"/>
                  </a:lnTo>
                  <a:cubicBezTo>
                    <a:pt x="1505" y="3324"/>
                    <a:pt x="1490" y="3308"/>
                    <a:pt x="1490" y="3292"/>
                  </a:cubicBezTo>
                  <a:lnTo>
                    <a:pt x="1474" y="3292"/>
                  </a:lnTo>
                  <a:cubicBezTo>
                    <a:pt x="1474" y="3292"/>
                    <a:pt x="1474" y="3277"/>
                    <a:pt x="1474" y="3277"/>
                  </a:cubicBezTo>
                  <a:cubicBezTo>
                    <a:pt x="1458" y="3277"/>
                    <a:pt x="1443" y="3261"/>
                    <a:pt x="1427" y="3261"/>
                  </a:cubicBezTo>
                  <a:lnTo>
                    <a:pt x="1411" y="3261"/>
                  </a:lnTo>
                  <a:cubicBezTo>
                    <a:pt x="1411" y="3261"/>
                    <a:pt x="1411" y="3261"/>
                    <a:pt x="1411" y="3245"/>
                  </a:cubicBezTo>
                  <a:close/>
                  <a:moveTo>
                    <a:pt x="4531" y="3026"/>
                  </a:moveTo>
                  <a:lnTo>
                    <a:pt x="4546" y="3042"/>
                  </a:lnTo>
                  <a:lnTo>
                    <a:pt x="4531" y="3042"/>
                  </a:lnTo>
                  <a:cubicBezTo>
                    <a:pt x="4546" y="3057"/>
                    <a:pt x="4578" y="3073"/>
                    <a:pt x="4593" y="3073"/>
                  </a:cubicBezTo>
                  <a:cubicBezTo>
                    <a:pt x="4593" y="3073"/>
                    <a:pt x="4593" y="3089"/>
                    <a:pt x="4593" y="3089"/>
                  </a:cubicBezTo>
                  <a:cubicBezTo>
                    <a:pt x="4593" y="3104"/>
                    <a:pt x="4593" y="3104"/>
                    <a:pt x="4593" y="3120"/>
                  </a:cubicBezTo>
                  <a:cubicBezTo>
                    <a:pt x="4593" y="3136"/>
                    <a:pt x="4593" y="3136"/>
                    <a:pt x="4593" y="3151"/>
                  </a:cubicBezTo>
                  <a:lnTo>
                    <a:pt x="4609" y="3167"/>
                  </a:lnTo>
                  <a:cubicBezTo>
                    <a:pt x="4625" y="3183"/>
                    <a:pt x="4609" y="3183"/>
                    <a:pt x="4609" y="3198"/>
                  </a:cubicBezTo>
                  <a:lnTo>
                    <a:pt x="4609" y="3214"/>
                  </a:lnTo>
                  <a:lnTo>
                    <a:pt x="4593" y="3230"/>
                  </a:lnTo>
                  <a:lnTo>
                    <a:pt x="4578" y="3230"/>
                  </a:lnTo>
                  <a:cubicBezTo>
                    <a:pt x="4578" y="3245"/>
                    <a:pt x="4578" y="3245"/>
                    <a:pt x="4562" y="3245"/>
                  </a:cubicBezTo>
                  <a:lnTo>
                    <a:pt x="4531" y="3245"/>
                  </a:lnTo>
                  <a:lnTo>
                    <a:pt x="4515" y="3261"/>
                  </a:lnTo>
                  <a:lnTo>
                    <a:pt x="4484" y="3261"/>
                  </a:lnTo>
                  <a:lnTo>
                    <a:pt x="4468" y="3245"/>
                  </a:lnTo>
                  <a:cubicBezTo>
                    <a:pt x="4468" y="3261"/>
                    <a:pt x="4468" y="3261"/>
                    <a:pt x="4468" y="3261"/>
                  </a:cubicBezTo>
                  <a:lnTo>
                    <a:pt x="4468" y="3277"/>
                  </a:lnTo>
                  <a:cubicBezTo>
                    <a:pt x="4484" y="3277"/>
                    <a:pt x="4484" y="3292"/>
                    <a:pt x="4484" y="3292"/>
                  </a:cubicBezTo>
                  <a:lnTo>
                    <a:pt x="4468" y="3292"/>
                  </a:lnTo>
                  <a:cubicBezTo>
                    <a:pt x="4468" y="3308"/>
                    <a:pt x="4468" y="3308"/>
                    <a:pt x="4468" y="3308"/>
                  </a:cubicBezTo>
                  <a:cubicBezTo>
                    <a:pt x="4468" y="3324"/>
                    <a:pt x="4468" y="3324"/>
                    <a:pt x="4468" y="3324"/>
                  </a:cubicBezTo>
                  <a:cubicBezTo>
                    <a:pt x="4468" y="3324"/>
                    <a:pt x="4468" y="3324"/>
                    <a:pt x="4452" y="3339"/>
                  </a:cubicBezTo>
                  <a:lnTo>
                    <a:pt x="4468" y="3339"/>
                  </a:lnTo>
                  <a:cubicBezTo>
                    <a:pt x="4452" y="3339"/>
                    <a:pt x="4452" y="3355"/>
                    <a:pt x="4468" y="3355"/>
                  </a:cubicBezTo>
                  <a:cubicBezTo>
                    <a:pt x="4452" y="3355"/>
                    <a:pt x="4452" y="3371"/>
                    <a:pt x="4452" y="3371"/>
                  </a:cubicBezTo>
                  <a:lnTo>
                    <a:pt x="4452" y="3386"/>
                  </a:lnTo>
                  <a:cubicBezTo>
                    <a:pt x="4452" y="3402"/>
                    <a:pt x="4436" y="3402"/>
                    <a:pt x="4436" y="3402"/>
                  </a:cubicBezTo>
                  <a:cubicBezTo>
                    <a:pt x="4436" y="3418"/>
                    <a:pt x="4421" y="3418"/>
                    <a:pt x="4421" y="3433"/>
                  </a:cubicBezTo>
                  <a:lnTo>
                    <a:pt x="4405" y="3449"/>
                  </a:lnTo>
                  <a:lnTo>
                    <a:pt x="4389" y="3449"/>
                  </a:lnTo>
                  <a:cubicBezTo>
                    <a:pt x="4405" y="3465"/>
                    <a:pt x="4405" y="3465"/>
                    <a:pt x="4405" y="3480"/>
                  </a:cubicBezTo>
                  <a:cubicBezTo>
                    <a:pt x="4405" y="3480"/>
                    <a:pt x="4389" y="3480"/>
                    <a:pt x="4389" y="3496"/>
                  </a:cubicBezTo>
                  <a:lnTo>
                    <a:pt x="4389" y="3480"/>
                  </a:lnTo>
                  <a:cubicBezTo>
                    <a:pt x="4374" y="3496"/>
                    <a:pt x="4374" y="3496"/>
                    <a:pt x="4358" y="3496"/>
                  </a:cubicBezTo>
                  <a:lnTo>
                    <a:pt x="4327" y="3496"/>
                  </a:lnTo>
                  <a:cubicBezTo>
                    <a:pt x="4327" y="3496"/>
                    <a:pt x="4327" y="3512"/>
                    <a:pt x="4327" y="3512"/>
                  </a:cubicBezTo>
                  <a:lnTo>
                    <a:pt x="4295" y="3512"/>
                  </a:lnTo>
                  <a:lnTo>
                    <a:pt x="4311" y="3496"/>
                  </a:lnTo>
                  <a:lnTo>
                    <a:pt x="4295" y="3496"/>
                  </a:lnTo>
                  <a:lnTo>
                    <a:pt x="4295" y="3480"/>
                  </a:lnTo>
                  <a:lnTo>
                    <a:pt x="4280" y="3480"/>
                  </a:lnTo>
                  <a:lnTo>
                    <a:pt x="4295" y="3496"/>
                  </a:lnTo>
                  <a:lnTo>
                    <a:pt x="4280" y="3496"/>
                  </a:lnTo>
                  <a:lnTo>
                    <a:pt x="4280" y="3480"/>
                  </a:lnTo>
                  <a:lnTo>
                    <a:pt x="4264" y="3480"/>
                  </a:lnTo>
                  <a:lnTo>
                    <a:pt x="4264" y="3465"/>
                  </a:lnTo>
                  <a:lnTo>
                    <a:pt x="4248" y="3465"/>
                  </a:lnTo>
                  <a:lnTo>
                    <a:pt x="4233" y="3449"/>
                  </a:lnTo>
                  <a:lnTo>
                    <a:pt x="4186" y="3449"/>
                  </a:lnTo>
                  <a:cubicBezTo>
                    <a:pt x="4170" y="3433"/>
                    <a:pt x="4170" y="3433"/>
                    <a:pt x="4170" y="3433"/>
                  </a:cubicBezTo>
                  <a:lnTo>
                    <a:pt x="4186" y="3418"/>
                  </a:lnTo>
                  <a:cubicBezTo>
                    <a:pt x="4170" y="3418"/>
                    <a:pt x="4170" y="3402"/>
                    <a:pt x="4170" y="3402"/>
                  </a:cubicBezTo>
                  <a:cubicBezTo>
                    <a:pt x="4170" y="3394"/>
                    <a:pt x="4170" y="3394"/>
                    <a:pt x="4168" y="3394"/>
                  </a:cubicBezTo>
                  <a:cubicBezTo>
                    <a:pt x="4166" y="3394"/>
                    <a:pt x="4162" y="3394"/>
                    <a:pt x="4154" y="3386"/>
                  </a:cubicBezTo>
                  <a:cubicBezTo>
                    <a:pt x="4154" y="3371"/>
                    <a:pt x="4154" y="3371"/>
                    <a:pt x="4154" y="3371"/>
                  </a:cubicBezTo>
                  <a:cubicBezTo>
                    <a:pt x="4154" y="3371"/>
                    <a:pt x="4154" y="3355"/>
                    <a:pt x="4154" y="3355"/>
                  </a:cubicBezTo>
                  <a:lnTo>
                    <a:pt x="4170" y="3339"/>
                  </a:lnTo>
                  <a:lnTo>
                    <a:pt x="4154" y="3339"/>
                  </a:lnTo>
                  <a:lnTo>
                    <a:pt x="4154" y="3324"/>
                  </a:lnTo>
                  <a:lnTo>
                    <a:pt x="4170" y="3324"/>
                  </a:lnTo>
                  <a:lnTo>
                    <a:pt x="4170" y="3308"/>
                  </a:lnTo>
                  <a:cubicBezTo>
                    <a:pt x="4170" y="3292"/>
                    <a:pt x="4170" y="3292"/>
                    <a:pt x="4170" y="3292"/>
                  </a:cubicBezTo>
                  <a:cubicBezTo>
                    <a:pt x="4170" y="3292"/>
                    <a:pt x="4170" y="3292"/>
                    <a:pt x="4170" y="3277"/>
                  </a:cubicBezTo>
                  <a:lnTo>
                    <a:pt x="4217" y="3277"/>
                  </a:lnTo>
                  <a:cubicBezTo>
                    <a:pt x="4233" y="3277"/>
                    <a:pt x="4233" y="3292"/>
                    <a:pt x="4248" y="3292"/>
                  </a:cubicBezTo>
                  <a:lnTo>
                    <a:pt x="4217" y="3292"/>
                  </a:lnTo>
                  <a:cubicBezTo>
                    <a:pt x="4217" y="3308"/>
                    <a:pt x="4233" y="3324"/>
                    <a:pt x="4233" y="3339"/>
                  </a:cubicBezTo>
                  <a:cubicBezTo>
                    <a:pt x="4233" y="3339"/>
                    <a:pt x="4233" y="3339"/>
                    <a:pt x="4248" y="3355"/>
                  </a:cubicBezTo>
                  <a:cubicBezTo>
                    <a:pt x="4248" y="3339"/>
                    <a:pt x="4248" y="3339"/>
                    <a:pt x="4248" y="3339"/>
                  </a:cubicBezTo>
                  <a:lnTo>
                    <a:pt x="4264" y="3339"/>
                  </a:lnTo>
                  <a:cubicBezTo>
                    <a:pt x="4280" y="3355"/>
                    <a:pt x="4280" y="3355"/>
                    <a:pt x="4280" y="3371"/>
                  </a:cubicBezTo>
                  <a:cubicBezTo>
                    <a:pt x="4280" y="3355"/>
                    <a:pt x="4280" y="3355"/>
                    <a:pt x="4295" y="3355"/>
                  </a:cubicBezTo>
                  <a:lnTo>
                    <a:pt x="4295" y="3339"/>
                  </a:lnTo>
                  <a:lnTo>
                    <a:pt x="4280" y="3324"/>
                  </a:lnTo>
                  <a:lnTo>
                    <a:pt x="4295" y="3324"/>
                  </a:lnTo>
                  <a:cubicBezTo>
                    <a:pt x="4295" y="3339"/>
                    <a:pt x="4311" y="3339"/>
                    <a:pt x="4311" y="3355"/>
                  </a:cubicBezTo>
                  <a:cubicBezTo>
                    <a:pt x="4311" y="3363"/>
                    <a:pt x="4311" y="3363"/>
                    <a:pt x="4313" y="3363"/>
                  </a:cubicBezTo>
                  <a:cubicBezTo>
                    <a:pt x="4315" y="3363"/>
                    <a:pt x="4319" y="3363"/>
                    <a:pt x="4327" y="3371"/>
                  </a:cubicBezTo>
                  <a:cubicBezTo>
                    <a:pt x="4327" y="3355"/>
                    <a:pt x="4327" y="3355"/>
                    <a:pt x="4327" y="3339"/>
                  </a:cubicBezTo>
                  <a:lnTo>
                    <a:pt x="4327" y="3324"/>
                  </a:lnTo>
                  <a:cubicBezTo>
                    <a:pt x="4327" y="3324"/>
                    <a:pt x="4327" y="3324"/>
                    <a:pt x="4327" y="3308"/>
                  </a:cubicBezTo>
                  <a:cubicBezTo>
                    <a:pt x="4327" y="3308"/>
                    <a:pt x="4342" y="3308"/>
                    <a:pt x="4342" y="3292"/>
                  </a:cubicBezTo>
                  <a:lnTo>
                    <a:pt x="4327" y="3292"/>
                  </a:lnTo>
                  <a:cubicBezTo>
                    <a:pt x="4327" y="3277"/>
                    <a:pt x="4342" y="3277"/>
                    <a:pt x="4342" y="3277"/>
                  </a:cubicBezTo>
                  <a:cubicBezTo>
                    <a:pt x="4342" y="3261"/>
                    <a:pt x="4327" y="3261"/>
                    <a:pt x="4327" y="3245"/>
                  </a:cubicBezTo>
                  <a:lnTo>
                    <a:pt x="4342" y="3245"/>
                  </a:lnTo>
                  <a:cubicBezTo>
                    <a:pt x="4358" y="3245"/>
                    <a:pt x="4342" y="3230"/>
                    <a:pt x="4358" y="3230"/>
                  </a:cubicBezTo>
                  <a:cubicBezTo>
                    <a:pt x="4374" y="3230"/>
                    <a:pt x="4374" y="3214"/>
                    <a:pt x="4374" y="3214"/>
                  </a:cubicBezTo>
                  <a:lnTo>
                    <a:pt x="4342" y="3214"/>
                  </a:lnTo>
                  <a:cubicBezTo>
                    <a:pt x="4327" y="3198"/>
                    <a:pt x="4327" y="3198"/>
                    <a:pt x="4327" y="3183"/>
                  </a:cubicBezTo>
                  <a:lnTo>
                    <a:pt x="4342" y="3167"/>
                  </a:lnTo>
                  <a:cubicBezTo>
                    <a:pt x="4342" y="3167"/>
                    <a:pt x="4342" y="3151"/>
                    <a:pt x="4342" y="3136"/>
                  </a:cubicBezTo>
                  <a:cubicBezTo>
                    <a:pt x="4348" y="3130"/>
                    <a:pt x="4349" y="3129"/>
                    <a:pt x="4350" y="3129"/>
                  </a:cubicBezTo>
                  <a:lnTo>
                    <a:pt x="4350" y="3129"/>
                  </a:lnTo>
                  <a:cubicBezTo>
                    <a:pt x="4351" y="3129"/>
                    <a:pt x="4348" y="3136"/>
                    <a:pt x="4358" y="3136"/>
                  </a:cubicBezTo>
                  <a:lnTo>
                    <a:pt x="4374" y="3136"/>
                  </a:lnTo>
                  <a:cubicBezTo>
                    <a:pt x="4374" y="3136"/>
                    <a:pt x="4389" y="3136"/>
                    <a:pt x="4374" y="3151"/>
                  </a:cubicBezTo>
                  <a:lnTo>
                    <a:pt x="4389" y="3167"/>
                  </a:lnTo>
                  <a:cubicBezTo>
                    <a:pt x="4389" y="3183"/>
                    <a:pt x="4389" y="3183"/>
                    <a:pt x="4389" y="3183"/>
                  </a:cubicBezTo>
                  <a:cubicBezTo>
                    <a:pt x="4389" y="3183"/>
                    <a:pt x="4405" y="3183"/>
                    <a:pt x="4421" y="3167"/>
                  </a:cubicBezTo>
                  <a:lnTo>
                    <a:pt x="4436" y="3167"/>
                  </a:lnTo>
                  <a:cubicBezTo>
                    <a:pt x="4436" y="3167"/>
                    <a:pt x="4436" y="3167"/>
                    <a:pt x="4436" y="3151"/>
                  </a:cubicBezTo>
                  <a:lnTo>
                    <a:pt x="4421" y="3151"/>
                  </a:lnTo>
                  <a:lnTo>
                    <a:pt x="4412" y="3133"/>
                  </a:lnTo>
                  <a:lnTo>
                    <a:pt x="4412" y="3133"/>
                  </a:lnTo>
                  <a:cubicBezTo>
                    <a:pt x="4416" y="3136"/>
                    <a:pt x="4421" y="3136"/>
                    <a:pt x="4421" y="3136"/>
                  </a:cubicBezTo>
                  <a:cubicBezTo>
                    <a:pt x="4421" y="3120"/>
                    <a:pt x="4436" y="3120"/>
                    <a:pt x="4436" y="3120"/>
                  </a:cubicBezTo>
                  <a:lnTo>
                    <a:pt x="4436" y="3104"/>
                  </a:lnTo>
                  <a:lnTo>
                    <a:pt x="4436" y="3089"/>
                  </a:lnTo>
                  <a:lnTo>
                    <a:pt x="4452" y="3073"/>
                  </a:lnTo>
                  <a:lnTo>
                    <a:pt x="4468" y="3073"/>
                  </a:lnTo>
                  <a:lnTo>
                    <a:pt x="4468" y="3089"/>
                  </a:lnTo>
                  <a:cubicBezTo>
                    <a:pt x="4484" y="3073"/>
                    <a:pt x="4499" y="3057"/>
                    <a:pt x="4499" y="3042"/>
                  </a:cubicBezTo>
                  <a:cubicBezTo>
                    <a:pt x="4515" y="3042"/>
                    <a:pt x="4515" y="3026"/>
                    <a:pt x="4531" y="3026"/>
                  </a:cubicBezTo>
                  <a:close/>
                  <a:moveTo>
                    <a:pt x="1552" y="3433"/>
                  </a:moveTo>
                  <a:cubicBezTo>
                    <a:pt x="1537" y="3449"/>
                    <a:pt x="1537" y="3480"/>
                    <a:pt x="1552" y="3496"/>
                  </a:cubicBezTo>
                  <a:cubicBezTo>
                    <a:pt x="1552" y="3496"/>
                    <a:pt x="1568" y="3512"/>
                    <a:pt x="1568" y="3527"/>
                  </a:cubicBezTo>
                  <a:lnTo>
                    <a:pt x="1568" y="3512"/>
                  </a:lnTo>
                  <a:lnTo>
                    <a:pt x="1599" y="3512"/>
                  </a:lnTo>
                  <a:cubicBezTo>
                    <a:pt x="1599" y="3496"/>
                    <a:pt x="1599" y="3496"/>
                    <a:pt x="1599" y="3496"/>
                  </a:cubicBezTo>
                  <a:cubicBezTo>
                    <a:pt x="1599" y="3496"/>
                    <a:pt x="1599" y="3480"/>
                    <a:pt x="1584" y="3480"/>
                  </a:cubicBezTo>
                  <a:lnTo>
                    <a:pt x="1568" y="3449"/>
                  </a:lnTo>
                  <a:cubicBezTo>
                    <a:pt x="1552" y="3449"/>
                    <a:pt x="1552" y="3449"/>
                    <a:pt x="1552" y="3433"/>
                  </a:cubicBezTo>
                  <a:close/>
                  <a:moveTo>
                    <a:pt x="6317" y="3480"/>
                  </a:moveTo>
                  <a:cubicBezTo>
                    <a:pt x="6317" y="3480"/>
                    <a:pt x="6317" y="3480"/>
                    <a:pt x="6317" y="3496"/>
                  </a:cubicBezTo>
                  <a:cubicBezTo>
                    <a:pt x="6317" y="3504"/>
                    <a:pt x="6321" y="3504"/>
                    <a:pt x="6325" y="3504"/>
                  </a:cubicBezTo>
                  <a:cubicBezTo>
                    <a:pt x="6329" y="3504"/>
                    <a:pt x="6333" y="3504"/>
                    <a:pt x="6333" y="3512"/>
                  </a:cubicBezTo>
                  <a:cubicBezTo>
                    <a:pt x="6333" y="3512"/>
                    <a:pt x="6333" y="3512"/>
                    <a:pt x="6333" y="3527"/>
                  </a:cubicBezTo>
                  <a:cubicBezTo>
                    <a:pt x="6317" y="3527"/>
                    <a:pt x="6317" y="3543"/>
                    <a:pt x="6317" y="3543"/>
                  </a:cubicBezTo>
                  <a:lnTo>
                    <a:pt x="6317" y="3527"/>
                  </a:lnTo>
                  <a:lnTo>
                    <a:pt x="6317" y="3512"/>
                  </a:lnTo>
                  <a:cubicBezTo>
                    <a:pt x="6317" y="3496"/>
                    <a:pt x="6302" y="3496"/>
                    <a:pt x="6302" y="3496"/>
                  </a:cubicBezTo>
                  <a:cubicBezTo>
                    <a:pt x="6302" y="3480"/>
                    <a:pt x="6302" y="3480"/>
                    <a:pt x="6302" y="3480"/>
                  </a:cubicBezTo>
                  <a:close/>
                  <a:moveTo>
                    <a:pt x="2352" y="3575"/>
                  </a:moveTo>
                  <a:lnTo>
                    <a:pt x="2367" y="3590"/>
                  </a:lnTo>
                  <a:lnTo>
                    <a:pt x="2367" y="3575"/>
                  </a:lnTo>
                  <a:close/>
                  <a:moveTo>
                    <a:pt x="1490" y="3575"/>
                  </a:moveTo>
                  <a:lnTo>
                    <a:pt x="1490" y="3590"/>
                  </a:lnTo>
                  <a:lnTo>
                    <a:pt x="1505" y="3606"/>
                  </a:lnTo>
                  <a:cubicBezTo>
                    <a:pt x="1521" y="3606"/>
                    <a:pt x="1521" y="3622"/>
                    <a:pt x="1521" y="3622"/>
                  </a:cubicBezTo>
                  <a:cubicBezTo>
                    <a:pt x="1537" y="3606"/>
                    <a:pt x="1537" y="3606"/>
                    <a:pt x="1521" y="3590"/>
                  </a:cubicBezTo>
                  <a:lnTo>
                    <a:pt x="1505" y="3590"/>
                  </a:lnTo>
                  <a:lnTo>
                    <a:pt x="1490" y="3575"/>
                  </a:lnTo>
                  <a:close/>
                  <a:moveTo>
                    <a:pt x="5126" y="3857"/>
                  </a:moveTo>
                  <a:cubicBezTo>
                    <a:pt x="5126" y="3872"/>
                    <a:pt x="5126" y="3872"/>
                    <a:pt x="5126" y="3888"/>
                  </a:cubicBezTo>
                  <a:cubicBezTo>
                    <a:pt x="5126" y="3872"/>
                    <a:pt x="5126" y="3872"/>
                    <a:pt x="5142" y="3872"/>
                  </a:cubicBezTo>
                  <a:lnTo>
                    <a:pt x="5142" y="3857"/>
                  </a:lnTo>
                  <a:close/>
                  <a:moveTo>
                    <a:pt x="5173" y="3935"/>
                  </a:moveTo>
                  <a:cubicBezTo>
                    <a:pt x="5189" y="3951"/>
                    <a:pt x="5173" y="3951"/>
                    <a:pt x="5189" y="3966"/>
                  </a:cubicBezTo>
                  <a:cubicBezTo>
                    <a:pt x="5197" y="3959"/>
                    <a:pt x="5201" y="3959"/>
                    <a:pt x="5203" y="3959"/>
                  </a:cubicBezTo>
                  <a:cubicBezTo>
                    <a:pt x="5205" y="3959"/>
                    <a:pt x="5205" y="3959"/>
                    <a:pt x="5205" y="3951"/>
                  </a:cubicBezTo>
                  <a:lnTo>
                    <a:pt x="5189" y="3935"/>
                  </a:lnTo>
                  <a:close/>
                  <a:moveTo>
                    <a:pt x="5189" y="3966"/>
                  </a:moveTo>
                  <a:cubicBezTo>
                    <a:pt x="5173" y="3966"/>
                    <a:pt x="5173" y="3966"/>
                    <a:pt x="5189" y="3982"/>
                  </a:cubicBezTo>
                  <a:lnTo>
                    <a:pt x="5173" y="3982"/>
                  </a:lnTo>
                  <a:cubicBezTo>
                    <a:pt x="5181" y="3990"/>
                    <a:pt x="5185" y="3990"/>
                    <a:pt x="5187" y="3990"/>
                  </a:cubicBezTo>
                  <a:cubicBezTo>
                    <a:pt x="5189" y="3990"/>
                    <a:pt x="5189" y="3990"/>
                    <a:pt x="5189" y="3998"/>
                  </a:cubicBezTo>
                  <a:cubicBezTo>
                    <a:pt x="5197" y="3990"/>
                    <a:pt x="5201" y="3990"/>
                    <a:pt x="5203" y="3990"/>
                  </a:cubicBezTo>
                  <a:cubicBezTo>
                    <a:pt x="5205" y="3990"/>
                    <a:pt x="5205" y="3990"/>
                    <a:pt x="5205" y="3982"/>
                  </a:cubicBezTo>
                  <a:cubicBezTo>
                    <a:pt x="5205" y="3982"/>
                    <a:pt x="5205" y="3966"/>
                    <a:pt x="5189" y="3966"/>
                  </a:cubicBezTo>
                  <a:close/>
                  <a:moveTo>
                    <a:pt x="4687" y="3543"/>
                  </a:moveTo>
                  <a:cubicBezTo>
                    <a:pt x="4687" y="3559"/>
                    <a:pt x="4687" y="3559"/>
                    <a:pt x="4687" y="3559"/>
                  </a:cubicBezTo>
                  <a:cubicBezTo>
                    <a:pt x="4703" y="3559"/>
                    <a:pt x="4687" y="3575"/>
                    <a:pt x="4703" y="3590"/>
                  </a:cubicBezTo>
                  <a:lnTo>
                    <a:pt x="4719" y="3590"/>
                  </a:lnTo>
                  <a:lnTo>
                    <a:pt x="4734" y="3606"/>
                  </a:lnTo>
                  <a:cubicBezTo>
                    <a:pt x="4734" y="3606"/>
                    <a:pt x="4734" y="3622"/>
                    <a:pt x="4750" y="3622"/>
                  </a:cubicBezTo>
                  <a:lnTo>
                    <a:pt x="4750" y="3637"/>
                  </a:lnTo>
                  <a:cubicBezTo>
                    <a:pt x="4750" y="3637"/>
                    <a:pt x="4750" y="3637"/>
                    <a:pt x="4750" y="3653"/>
                  </a:cubicBezTo>
                  <a:cubicBezTo>
                    <a:pt x="4766" y="3669"/>
                    <a:pt x="4766" y="3669"/>
                    <a:pt x="4766" y="3669"/>
                  </a:cubicBezTo>
                  <a:cubicBezTo>
                    <a:pt x="4766" y="3669"/>
                    <a:pt x="4781" y="3684"/>
                    <a:pt x="4781" y="3684"/>
                  </a:cubicBezTo>
                  <a:cubicBezTo>
                    <a:pt x="4781" y="3684"/>
                    <a:pt x="4766" y="3700"/>
                    <a:pt x="4766" y="3700"/>
                  </a:cubicBezTo>
                  <a:cubicBezTo>
                    <a:pt x="4766" y="3716"/>
                    <a:pt x="4781" y="3716"/>
                    <a:pt x="4781" y="3716"/>
                  </a:cubicBezTo>
                  <a:cubicBezTo>
                    <a:pt x="4781" y="3731"/>
                    <a:pt x="4781" y="3731"/>
                    <a:pt x="4781" y="3731"/>
                  </a:cubicBezTo>
                  <a:cubicBezTo>
                    <a:pt x="4781" y="3747"/>
                    <a:pt x="4781" y="3747"/>
                    <a:pt x="4781" y="3747"/>
                  </a:cubicBezTo>
                  <a:lnTo>
                    <a:pt x="4797" y="3747"/>
                  </a:lnTo>
                  <a:cubicBezTo>
                    <a:pt x="4797" y="3747"/>
                    <a:pt x="4797" y="3747"/>
                    <a:pt x="4797" y="3763"/>
                  </a:cubicBezTo>
                  <a:lnTo>
                    <a:pt x="4813" y="3794"/>
                  </a:lnTo>
                  <a:lnTo>
                    <a:pt x="4828" y="3794"/>
                  </a:lnTo>
                  <a:cubicBezTo>
                    <a:pt x="4828" y="3794"/>
                    <a:pt x="4844" y="3810"/>
                    <a:pt x="4844" y="3810"/>
                  </a:cubicBezTo>
                  <a:lnTo>
                    <a:pt x="4860" y="3810"/>
                  </a:lnTo>
                  <a:cubicBezTo>
                    <a:pt x="4875" y="3810"/>
                    <a:pt x="4875" y="3810"/>
                    <a:pt x="4875" y="3825"/>
                  </a:cubicBezTo>
                  <a:lnTo>
                    <a:pt x="4907" y="3825"/>
                  </a:lnTo>
                  <a:cubicBezTo>
                    <a:pt x="4907" y="3825"/>
                    <a:pt x="4922" y="3841"/>
                    <a:pt x="4922" y="3841"/>
                  </a:cubicBezTo>
                  <a:cubicBezTo>
                    <a:pt x="4922" y="3857"/>
                    <a:pt x="4922" y="3857"/>
                    <a:pt x="4922" y="3857"/>
                  </a:cubicBezTo>
                  <a:cubicBezTo>
                    <a:pt x="4922" y="3857"/>
                    <a:pt x="4938" y="3857"/>
                    <a:pt x="4938" y="3872"/>
                  </a:cubicBezTo>
                  <a:cubicBezTo>
                    <a:pt x="4938" y="3872"/>
                    <a:pt x="4954" y="3888"/>
                    <a:pt x="4954" y="3888"/>
                  </a:cubicBezTo>
                  <a:cubicBezTo>
                    <a:pt x="4954" y="3904"/>
                    <a:pt x="4954" y="3919"/>
                    <a:pt x="4969" y="3919"/>
                  </a:cubicBezTo>
                  <a:cubicBezTo>
                    <a:pt x="4954" y="3935"/>
                    <a:pt x="4954" y="3935"/>
                    <a:pt x="4954" y="3935"/>
                  </a:cubicBezTo>
                  <a:lnTo>
                    <a:pt x="4954" y="3951"/>
                  </a:lnTo>
                  <a:lnTo>
                    <a:pt x="4954" y="3966"/>
                  </a:lnTo>
                  <a:lnTo>
                    <a:pt x="4938" y="3966"/>
                  </a:lnTo>
                  <a:cubicBezTo>
                    <a:pt x="4922" y="3966"/>
                    <a:pt x="4922" y="3966"/>
                    <a:pt x="4922" y="3982"/>
                  </a:cubicBezTo>
                  <a:cubicBezTo>
                    <a:pt x="4922" y="3966"/>
                    <a:pt x="4907" y="3966"/>
                    <a:pt x="4907" y="3966"/>
                  </a:cubicBezTo>
                  <a:lnTo>
                    <a:pt x="4891" y="3966"/>
                  </a:lnTo>
                  <a:cubicBezTo>
                    <a:pt x="4875" y="3982"/>
                    <a:pt x="4860" y="3982"/>
                    <a:pt x="4860" y="3998"/>
                  </a:cubicBezTo>
                  <a:lnTo>
                    <a:pt x="4844" y="3982"/>
                  </a:lnTo>
                  <a:cubicBezTo>
                    <a:pt x="4844" y="3998"/>
                    <a:pt x="4844" y="3998"/>
                    <a:pt x="4844" y="3998"/>
                  </a:cubicBezTo>
                  <a:lnTo>
                    <a:pt x="4828" y="3982"/>
                  </a:lnTo>
                  <a:cubicBezTo>
                    <a:pt x="4828" y="3998"/>
                    <a:pt x="4828" y="3998"/>
                    <a:pt x="4828" y="3998"/>
                  </a:cubicBezTo>
                  <a:lnTo>
                    <a:pt x="4813" y="3998"/>
                  </a:lnTo>
                  <a:cubicBezTo>
                    <a:pt x="4813" y="3998"/>
                    <a:pt x="4813" y="3998"/>
                    <a:pt x="4813" y="3982"/>
                  </a:cubicBezTo>
                  <a:cubicBezTo>
                    <a:pt x="4813" y="3998"/>
                    <a:pt x="4797" y="3998"/>
                    <a:pt x="4797" y="3998"/>
                  </a:cubicBezTo>
                  <a:lnTo>
                    <a:pt x="4781" y="3998"/>
                  </a:lnTo>
                  <a:lnTo>
                    <a:pt x="4781" y="4013"/>
                  </a:lnTo>
                  <a:cubicBezTo>
                    <a:pt x="4766" y="4013"/>
                    <a:pt x="4781" y="4013"/>
                    <a:pt x="4781" y="3998"/>
                  </a:cubicBezTo>
                  <a:lnTo>
                    <a:pt x="4766" y="3998"/>
                  </a:lnTo>
                  <a:cubicBezTo>
                    <a:pt x="4766" y="3998"/>
                    <a:pt x="4766" y="4013"/>
                    <a:pt x="4766" y="4013"/>
                  </a:cubicBezTo>
                  <a:cubicBezTo>
                    <a:pt x="4758" y="4006"/>
                    <a:pt x="4754" y="4006"/>
                    <a:pt x="4750" y="4006"/>
                  </a:cubicBezTo>
                  <a:cubicBezTo>
                    <a:pt x="4746" y="4006"/>
                    <a:pt x="4742" y="4006"/>
                    <a:pt x="4734" y="3998"/>
                  </a:cubicBezTo>
                  <a:cubicBezTo>
                    <a:pt x="4734" y="3998"/>
                    <a:pt x="4734" y="4013"/>
                    <a:pt x="4719" y="4013"/>
                  </a:cubicBezTo>
                  <a:lnTo>
                    <a:pt x="4719" y="3998"/>
                  </a:lnTo>
                  <a:cubicBezTo>
                    <a:pt x="4719" y="4006"/>
                    <a:pt x="4719" y="4006"/>
                    <a:pt x="4717" y="4006"/>
                  </a:cubicBezTo>
                  <a:cubicBezTo>
                    <a:pt x="4715" y="4006"/>
                    <a:pt x="4711" y="4006"/>
                    <a:pt x="4703" y="4013"/>
                  </a:cubicBezTo>
                  <a:cubicBezTo>
                    <a:pt x="4703" y="3998"/>
                    <a:pt x="4703" y="3998"/>
                    <a:pt x="4703" y="3998"/>
                  </a:cubicBezTo>
                  <a:lnTo>
                    <a:pt x="4672" y="3982"/>
                  </a:lnTo>
                  <a:cubicBezTo>
                    <a:pt x="4672" y="3974"/>
                    <a:pt x="4672" y="3974"/>
                    <a:pt x="4672" y="3974"/>
                  </a:cubicBezTo>
                  <a:cubicBezTo>
                    <a:pt x="4672" y="3974"/>
                    <a:pt x="4672" y="3974"/>
                    <a:pt x="4672" y="3966"/>
                  </a:cubicBezTo>
                  <a:lnTo>
                    <a:pt x="4687" y="3982"/>
                  </a:lnTo>
                  <a:cubicBezTo>
                    <a:pt x="4687" y="3966"/>
                    <a:pt x="4687" y="3966"/>
                    <a:pt x="4687" y="3966"/>
                  </a:cubicBezTo>
                  <a:cubicBezTo>
                    <a:pt x="4687" y="3951"/>
                    <a:pt x="4687" y="3951"/>
                    <a:pt x="4687" y="3935"/>
                  </a:cubicBezTo>
                  <a:lnTo>
                    <a:pt x="4672" y="3935"/>
                  </a:lnTo>
                  <a:cubicBezTo>
                    <a:pt x="4672" y="3935"/>
                    <a:pt x="4656" y="3919"/>
                    <a:pt x="4656" y="3919"/>
                  </a:cubicBezTo>
                  <a:cubicBezTo>
                    <a:pt x="4656" y="3904"/>
                    <a:pt x="4656" y="3904"/>
                    <a:pt x="4656" y="3904"/>
                  </a:cubicBezTo>
                  <a:cubicBezTo>
                    <a:pt x="4656" y="3904"/>
                    <a:pt x="4656" y="3888"/>
                    <a:pt x="4656" y="3888"/>
                  </a:cubicBezTo>
                  <a:lnTo>
                    <a:pt x="4672" y="3904"/>
                  </a:lnTo>
                  <a:cubicBezTo>
                    <a:pt x="4672" y="3904"/>
                    <a:pt x="4687" y="3904"/>
                    <a:pt x="4687" y="3919"/>
                  </a:cubicBezTo>
                  <a:cubicBezTo>
                    <a:pt x="4687" y="3904"/>
                    <a:pt x="4687" y="3904"/>
                    <a:pt x="4687" y="3904"/>
                  </a:cubicBezTo>
                  <a:cubicBezTo>
                    <a:pt x="4703" y="3919"/>
                    <a:pt x="4703" y="3919"/>
                    <a:pt x="4719" y="3919"/>
                  </a:cubicBezTo>
                  <a:lnTo>
                    <a:pt x="4703" y="3904"/>
                  </a:lnTo>
                  <a:lnTo>
                    <a:pt x="4703" y="3888"/>
                  </a:lnTo>
                  <a:cubicBezTo>
                    <a:pt x="4703" y="3888"/>
                    <a:pt x="4703" y="3888"/>
                    <a:pt x="4687" y="3872"/>
                  </a:cubicBezTo>
                  <a:lnTo>
                    <a:pt x="4719" y="3857"/>
                  </a:lnTo>
                  <a:cubicBezTo>
                    <a:pt x="4719" y="3841"/>
                    <a:pt x="4703" y="3841"/>
                    <a:pt x="4703" y="3841"/>
                  </a:cubicBezTo>
                  <a:cubicBezTo>
                    <a:pt x="4687" y="3841"/>
                    <a:pt x="4687" y="3825"/>
                    <a:pt x="4687" y="3825"/>
                  </a:cubicBezTo>
                  <a:lnTo>
                    <a:pt x="4672" y="3825"/>
                  </a:lnTo>
                  <a:cubicBezTo>
                    <a:pt x="4656" y="3825"/>
                    <a:pt x="4656" y="3810"/>
                    <a:pt x="4656" y="3810"/>
                  </a:cubicBezTo>
                  <a:lnTo>
                    <a:pt x="4640" y="3810"/>
                  </a:lnTo>
                  <a:cubicBezTo>
                    <a:pt x="4640" y="3802"/>
                    <a:pt x="4640" y="3802"/>
                    <a:pt x="4640" y="3802"/>
                  </a:cubicBezTo>
                  <a:cubicBezTo>
                    <a:pt x="4640" y="3802"/>
                    <a:pt x="4640" y="3802"/>
                    <a:pt x="4640" y="3794"/>
                  </a:cubicBezTo>
                  <a:lnTo>
                    <a:pt x="4609" y="3794"/>
                  </a:lnTo>
                  <a:cubicBezTo>
                    <a:pt x="4609" y="3810"/>
                    <a:pt x="4625" y="3810"/>
                    <a:pt x="4625" y="3810"/>
                  </a:cubicBezTo>
                  <a:cubicBezTo>
                    <a:pt x="4625" y="3810"/>
                    <a:pt x="4625" y="3825"/>
                    <a:pt x="4640" y="3825"/>
                  </a:cubicBezTo>
                  <a:cubicBezTo>
                    <a:pt x="4640" y="3825"/>
                    <a:pt x="4640" y="3841"/>
                    <a:pt x="4656" y="3841"/>
                  </a:cubicBezTo>
                  <a:cubicBezTo>
                    <a:pt x="4640" y="3857"/>
                    <a:pt x="4656" y="3857"/>
                    <a:pt x="4640" y="3857"/>
                  </a:cubicBezTo>
                  <a:cubicBezTo>
                    <a:pt x="4640" y="3857"/>
                    <a:pt x="4640" y="3872"/>
                    <a:pt x="4640" y="3872"/>
                  </a:cubicBezTo>
                  <a:cubicBezTo>
                    <a:pt x="4640" y="3880"/>
                    <a:pt x="4640" y="3880"/>
                    <a:pt x="4640" y="3880"/>
                  </a:cubicBezTo>
                  <a:cubicBezTo>
                    <a:pt x="4640" y="3880"/>
                    <a:pt x="4640" y="3880"/>
                    <a:pt x="4640" y="3888"/>
                  </a:cubicBezTo>
                  <a:cubicBezTo>
                    <a:pt x="4640" y="3888"/>
                    <a:pt x="4640" y="3888"/>
                    <a:pt x="4640" y="3904"/>
                  </a:cubicBezTo>
                  <a:cubicBezTo>
                    <a:pt x="4632" y="3896"/>
                    <a:pt x="4629" y="3896"/>
                    <a:pt x="4627" y="3896"/>
                  </a:cubicBezTo>
                  <a:cubicBezTo>
                    <a:pt x="4625" y="3896"/>
                    <a:pt x="4625" y="3896"/>
                    <a:pt x="4625" y="3888"/>
                  </a:cubicBezTo>
                  <a:lnTo>
                    <a:pt x="4609" y="3857"/>
                  </a:lnTo>
                  <a:lnTo>
                    <a:pt x="4562" y="3857"/>
                  </a:lnTo>
                  <a:lnTo>
                    <a:pt x="4578" y="3841"/>
                  </a:lnTo>
                  <a:lnTo>
                    <a:pt x="4562" y="3841"/>
                  </a:lnTo>
                  <a:cubicBezTo>
                    <a:pt x="4546" y="3841"/>
                    <a:pt x="4546" y="3825"/>
                    <a:pt x="4546" y="3825"/>
                  </a:cubicBezTo>
                  <a:lnTo>
                    <a:pt x="4531" y="3825"/>
                  </a:lnTo>
                  <a:cubicBezTo>
                    <a:pt x="4531" y="3825"/>
                    <a:pt x="4515" y="3810"/>
                    <a:pt x="4515" y="3810"/>
                  </a:cubicBezTo>
                  <a:lnTo>
                    <a:pt x="4499" y="3810"/>
                  </a:lnTo>
                  <a:cubicBezTo>
                    <a:pt x="4499" y="3810"/>
                    <a:pt x="4499" y="3810"/>
                    <a:pt x="4484" y="3794"/>
                  </a:cubicBezTo>
                  <a:cubicBezTo>
                    <a:pt x="4484" y="3794"/>
                    <a:pt x="4484" y="3778"/>
                    <a:pt x="4468" y="3778"/>
                  </a:cubicBezTo>
                  <a:lnTo>
                    <a:pt x="4499" y="3778"/>
                  </a:lnTo>
                  <a:lnTo>
                    <a:pt x="4499" y="3794"/>
                  </a:lnTo>
                  <a:lnTo>
                    <a:pt x="4515" y="3794"/>
                  </a:lnTo>
                  <a:lnTo>
                    <a:pt x="4515" y="3778"/>
                  </a:lnTo>
                  <a:cubicBezTo>
                    <a:pt x="4531" y="3794"/>
                    <a:pt x="4531" y="3794"/>
                    <a:pt x="4546" y="3810"/>
                  </a:cubicBezTo>
                  <a:cubicBezTo>
                    <a:pt x="4546" y="3794"/>
                    <a:pt x="4546" y="3794"/>
                    <a:pt x="4546" y="3794"/>
                  </a:cubicBezTo>
                  <a:lnTo>
                    <a:pt x="4531" y="3778"/>
                  </a:lnTo>
                  <a:lnTo>
                    <a:pt x="4546" y="3778"/>
                  </a:lnTo>
                  <a:cubicBezTo>
                    <a:pt x="4551" y="3773"/>
                    <a:pt x="4553" y="3771"/>
                    <a:pt x="4554" y="3771"/>
                  </a:cubicBezTo>
                  <a:lnTo>
                    <a:pt x="4554" y="3771"/>
                  </a:lnTo>
                  <a:cubicBezTo>
                    <a:pt x="4555" y="3771"/>
                    <a:pt x="4551" y="3778"/>
                    <a:pt x="4562" y="3778"/>
                  </a:cubicBezTo>
                  <a:lnTo>
                    <a:pt x="4578" y="3763"/>
                  </a:lnTo>
                  <a:cubicBezTo>
                    <a:pt x="4578" y="3778"/>
                    <a:pt x="4578" y="3778"/>
                    <a:pt x="4593" y="3778"/>
                  </a:cubicBezTo>
                  <a:lnTo>
                    <a:pt x="4609" y="3794"/>
                  </a:lnTo>
                  <a:lnTo>
                    <a:pt x="4625" y="3778"/>
                  </a:lnTo>
                  <a:cubicBezTo>
                    <a:pt x="4609" y="3778"/>
                    <a:pt x="4609" y="3778"/>
                    <a:pt x="4593" y="3763"/>
                  </a:cubicBezTo>
                  <a:lnTo>
                    <a:pt x="4609" y="3763"/>
                  </a:lnTo>
                  <a:cubicBezTo>
                    <a:pt x="4609" y="3747"/>
                    <a:pt x="4609" y="3747"/>
                    <a:pt x="4609" y="3747"/>
                  </a:cubicBezTo>
                  <a:cubicBezTo>
                    <a:pt x="4609" y="3747"/>
                    <a:pt x="4609" y="3731"/>
                    <a:pt x="4593" y="3731"/>
                  </a:cubicBezTo>
                  <a:cubicBezTo>
                    <a:pt x="4609" y="3731"/>
                    <a:pt x="4609" y="3731"/>
                    <a:pt x="4609" y="3716"/>
                  </a:cubicBezTo>
                  <a:cubicBezTo>
                    <a:pt x="4609" y="3716"/>
                    <a:pt x="4609" y="3700"/>
                    <a:pt x="4609" y="3700"/>
                  </a:cubicBezTo>
                  <a:lnTo>
                    <a:pt x="4609" y="3684"/>
                  </a:lnTo>
                  <a:cubicBezTo>
                    <a:pt x="4609" y="3669"/>
                    <a:pt x="4609" y="3669"/>
                    <a:pt x="4609" y="3669"/>
                  </a:cubicBezTo>
                  <a:cubicBezTo>
                    <a:pt x="4609" y="3653"/>
                    <a:pt x="4609" y="3653"/>
                    <a:pt x="4609" y="3653"/>
                  </a:cubicBezTo>
                  <a:lnTo>
                    <a:pt x="4609" y="3637"/>
                  </a:lnTo>
                  <a:cubicBezTo>
                    <a:pt x="4609" y="3637"/>
                    <a:pt x="4609" y="3622"/>
                    <a:pt x="4609" y="3622"/>
                  </a:cubicBezTo>
                  <a:cubicBezTo>
                    <a:pt x="4609" y="3622"/>
                    <a:pt x="4609" y="3622"/>
                    <a:pt x="4609" y="3606"/>
                  </a:cubicBezTo>
                  <a:lnTo>
                    <a:pt x="4593" y="3590"/>
                  </a:lnTo>
                  <a:lnTo>
                    <a:pt x="4609" y="3590"/>
                  </a:lnTo>
                  <a:cubicBezTo>
                    <a:pt x="4609" y="3590"/>
                    <a:pt x="4609" y="3575"/>
                    <a:pt x="4593" y="3575"/>
                  </a:cubicBezTo>
                  <a:cubicBezTo>
                    <a:pt x="4609" y="3575"/>
                    <a:pt x="4609" y="3543"/>
                    <a:pt x="4625" y="3543"/>
                  </a:cubicBezTo>
                  <a:lnTo>
                    <a:pt x="4672" y="3543"/>
                  </a:lnTo>
                  <a:lnTo>
                    <a:pt x="4672" y="3559"/>
                  </a:lnTo>
                  <a:lnTo>
                    <a:pt x="4687" y="3543"/>
                  </a:lnTo>
                  <a:close/>
                  <a:moveTo>
                    <a:pt x="5142" y="4013"/>
                  </a:moveTo>
                  <a:cubicBezTo>
                    <a:pt x="5126" y="4013"/>
                    <a:pt x="5126" y="4013"/>
                    <a:pt x="5126" y="4029"/>
                  </a:cubicBezTo>
                  <a:lnTo>
                    <a:pt x="5142" y="4029"/>
                  </a:lnTo>
                  <a:cubicBezTo>
                    <a:pt x="5142" y="4029"/>
                    <a:pt x="5142" y="4029"/>
                    <a:pt x="5142" y="4013"/>
                  </a:cubicBezTo>
                  <a:close/>
                  <a:moveTo>
                    <a:pt x="2900" y="4123"/>
                  </a:moveTo>
                  <a:cubicBezTo>
                    <a:pt x="2900" y="4123"/>
                    <a:pt x="2900" y="4139"/>
                    <a:pt x="2916" y="4139"/>
                  </a:cubicBezTo>
                  <a:lnTo>
                    <a:pt x="2916" y="4123"/>
                  </a:lnTo>
                  <a:close/>
                  <a:moveTo>
                    <a:pt x="9499" y="4154"/>
                  </a:moveTo>
                  <a:lnTo>
                    <a:pt x="9499" y="4168"/>
                  </a:lnTo>
                  <a:cubicBezTo>
                    <a:pt x="9503" y="4166"/>
                    <a:pt x="9507" y="4162"/>
                    <a:pt x="9515" y="4154"/>
                  </a:cubicBezTo>
                  <a:close/>
                  <a:moveTo>
                    <a:pt x="9499" y="4168"/>
                  </a:moveTo>
                  <a:cubicBezTo>
                    <a:pt x="9495" y="4170"/>
                    <a:pt x="9491" y="4170"/>
                    <a:pt x="9484" y="4170"/>
                  </a:cubicBezTo>
                  <a:lnTo>
                    <a:pt x="9499" y="4170"/>
                  </a:lnTo>
                  <a:lnTo>
                    <a:pt x="9499" y="4168"/>
                  </a:lnTo>
                  <a:close/>
                  <a:moveTo>
                    <a:pt x="9515" y="4154"/>
                  </a:moveTo>
                  <a:cubicBezTo>
                    <a:pt x="9531" y="4154"/>
                    <a:pt x="9531" y="4154"/>
                    <a:pt x="9531" y="4170"/>
                  </a:cubicBezTo>
                  <a:lnTo>
                    <a:pt x="9531" y="4154"/>
                  </a:lnTo>
                  <a:close/>
                  <a:moveTo>
                    <a:pt x="2994" y="4186"/>
                  </a:moveTo>
                  <a:lnTo>
                    <a:pt x="2994" y="4201"/>
                  </a:lnTo>
                  <a:lnTo>
                    <a:pt x="3010" y="4201"/>
                  </a:lnTo>
                  <a:cubicBezTo>
                    <a:pt x="3010" y="4201"/>
                    <a:pt x="2994" y="4201"/>
                    <a:pt x="2994" y="4186"/>
                  </a:cubicBezTo>
                  <a:close/>
                  <a:moveTo>
                    <a:pt x="10894" y="4186"/>
                  </a:moveTo>
                  <a:cubicBezTo>
                    <a:pt x="10894" y="4186"/>
                    <a:pt x="10894" y="4186"/>
                    <a:pt x="10894" y="4201"/>
                  </a:cubicBezTo>
                  <a:lnTo>
                    <a:pt x="10910" y="4201"/>
                  </a:lnTo>
                  <a:cubicBezTo>
                    <a:pt x="10910" y="4201"/>
                    <a:pt x="10910" y="4186"/>
                    <a:pt x="10910" y="4186"/>
                  </a:cubicBezTo>
                  <a:close/>
                  <a:moveTo>
                    <a:pt x="10283" y="4201"/>
                  </a:moveTo>
                  <a:cubicBezTo>
                    <a:pt x="10283" y="4201"/>
                    <a:pt x="10283" y="4217"/>
                    <a:pt x="10299" y="4217"/>
                  </a:cubicBezTo>
                  <a:cubicBezTo>
                    <a:pt x="10299" y="4201"/>
                    <a:pt x="10299" y="4201"/>
                    <a:pt x="10299" y="4201"/>
                  </a:cubicBezTo>
                  <a:close/>
                  <a:moveTo>
                    <a:pt x="3982" y="4186"/>
                  </a:moveTo>
                  <a:cubicBezTo>
                    <a:pt x="3982" y="4201"/>
                    <a:pt x="3982" y="4201"/>
                    <a:pt x="3982" y="4201"/>
                  </a:cubicBezTo>
                  <a:lnTo>
                    <a:pt x="3998" y="4201"/>
                  </a:lnTo>
                  <a:cubicBezTo>
                    <a:pt x="3998" y="4201"/>
                    <a:pt x="3998" y="4217"/>
                    <a:pt x="3998" y="4217"/>
                  </a:cubicBezTo>
                  <a:lnTo>
                    <a:pt x="4013" y="4217"/>
                  </a:lnTo>
                  <a:cubicBezTo>
                    <a:pt x="3998" y="4233"/>
                    <a:pt x="3998" y="4233"/>
                    <a:pt x="3998" y="4233"/>
                  </a:cubicBezTo>
                  <a:cubicBezTo>
                    <a:pt x="3998" y="4241"/>
                    <a:pt x="3998" y="4245"/>
                    <a:pt x="3998" y="4249"/>
                  </a:cubicBezTo>
                  <a:cubicBezTo>
                    <a:pt x="3992" y="4243"/>
                    <a:pt x="3989" y="4242"/>
                    <a:pt x="3987" y="4242"/>
                  </a:cubicBezTo>
                  <a:cubicBezTo>
                    <a:pt x="3982" y="4242"/>
                    <a:pt x="3982" y="4249"/>
                    <a:pt x="3982" y="4249"/>
                  </a:cubicBezTo>
                  <a:lnTo>
                    <a:pt x="3982" y="4233"/>
                  </a:lnTo>
                  <a:lnTo>
                    <a:pt x="3966" y="4249"/>
                  </a:lnTo>
                  <a:cubicBezTo>
                    <a:pt x="3966" y="4249"/>
                    <a:pt x="3966" y="4249"/>
                    <a:pt x="3966" y="4264"/>
                  </a:cubicBezTo>
                  <a:lnTo>
                    <a:pt x="3982" y="4264"/>
                  </a:lnTo>
                  <a:lnTo>
                    <a:pt x="3966" y="4280"/>
                  </a:lnTo>
                  <a:lnTo>
                    <a:pt x="3966" y="4264"/>
                  </a:lnTo>
                  <a:lnTo>
                    <a:pt x="3951" y="4264"/>
                  </a:lnTo>
                  <a:cubicBezTo>
                    <a:pt x="3951" y="4264"/>
                    <a:pt x="3966" y="4249"/>
                    <a:pt x="3966" y="4249"/>
                  </a:cubicBezTo>
                  <a:lnTo>
                    <a:pt x="3966" y="4233"/>
                  </a:lnTo>
                  <a:cubicBezTo>
                    <a:pt x="3966" y="4217"/>
                    <a:pt x="3951" y="4217"/>
                    <a:pt x="3951" y="4201"/>
                  </a:cubicBezTo>
                  <a:lnTo>
                    <a:pt x="3966" y="4201"/>
                  </a:lnTo>
                  <a:cubicBezTo>
                    <a:pt x="3966" y="4201"/>
                    <a:pt x="3966" y="4201"/>
                    <a:pt x="3982" y="4186"/>
                  </a:cubicBezTo>
                  <a:close/>
                  <a:moveTo>
                    <a:pt x="10800" y="4264"/>
                  </a:moveTo>
                  <a:lnTo>
                    <a:pt x="10785" y="4280"/>
                  </a:lnTo>
                  <a:cubicBezTo>
                    <a:pt x="10785" y="4280"/>
                    <a:pt x="10785" y="4264"/>
                    <a:pt x="10785" y="4264"/>
                  </a:cubicBezTo>
                  <a:close/>
                  <a:moveTo>
                    <a:pt x="3919" y="4296"/>
                  </a:moveTo>
                  <a:lnTo>
                    <a:pt x="3919" y="4311"/>
                  </a:lnTo>
                  <a:cubicBezTo>
                    <a:pt x="3919" y="4327"/>
                    <a:pt x="3919" y="4327"/>
                    <a:pt x="3919" y="4327"/>
                  </a:cubicBezTo>
                  <a:lnTo>
                    <a:pt x="3904" y="4327"/>
                  </a:lnTo>
                  <a:cubicBezTo>
                    <a:pt x="3904" y="4311"/>
                    <a:pt x="3904" y="4311"/>
                    <a:pt x="3904" y="4296"/>
                  </a:cubicBezTo>
                  <a:close/>
                  <a:moveTo>
                    <a:pt x="2838" y="4331"/>
                  </a:moveTo>
                  <a:cubicBezTo>
                    <a:pt x="2842" y="4334"/>
                    <a:pt x="2848" y="4337"/>
                    <a:pt x="2853" y="4343"/>
                  </a:cubicBezTo>
                  <a:lnTo>
                    <a:pt x="2838" y="4343"/>
                  </a:lnTo>
                  <a:lnTo>
                    <a:pt x="2838" y="4331"/>
                  </a:lnTo>
                  <a:close/>
                  <a:moveTo>
                    <a:pt x="2132" y="4358"/>
                  </a:moveTo>
                  <a:lnTo>
                    <a:pt x="2117" y="4374"/>
                  </a:lnTo>
                  <a:lnTo>
                    <a:pt x="2132" y="4390"/>
                  </a:lnTo>
                  <a:cubicBezTo>
                    <a:pt x="2132" y="4390"/>
                    <a:pt x="2132" y="4405"/>
                    <a:pt x="2148" y="4405"/>
                  </a:cubicBezTo>
                  <a:lnTo>
                    <a:pt x="2164" y="4405"/>
                  </a:lnTo>
                  <a:lnTo>
                    <a:pt x="2179" y="4421"/>
                  </a:lnTo>
                  <a:lnTo>
                    <a:pt x="2211" y="4421"/>
                  </a:lnTo>
                  <a:cubicBezTo>
                    <a:pt x="2211" y="4421"/>
                    <a:pt x="2195" y="4405"/>
                    <a:pt x="2195" y="4405"/>
                  </a:cubicBezTo>
                  <a:lnTo>
                    <a:pt x="2211" y="4405"/>
                  </a:lnTo>
                  <a:cubicBezTo>
                    <a:pt x="2211" y="4390"/>
                    <a:pt x="2211" y="4390"/>
                    <a:pt x="2195" y="4390"/>
                  </a:cubicBezTo>
                  <a:lnTo>
                    <a:pt x="2179" y="4390"/>
                  </a:lnTo>
                  <a:lnTo>
                    <a:pt x="2179" y="4374"/>
                  </a:lnTo>
                  <a:lnTo>
                    <a:pt x="2132" y="4374"/>
                  </a:lnTo>
                  <a:lnTo>
                    <a:pt x="2132" y="4358"/>
                  </a:lnTo>
                  <a:close/>
                  <a:moveTo>
                    <a:pt x="2352" y="4076"/>
                  </a:moveTo>
                  <a:cubicBezTo>
                    <a:pt x="2352" y="4076"/>
                    <a:pt x="2352" y="4092"/>
                    <a:pt x="2336" y="4092"/>
                  </a:cubicBezTo>
                  <a:cubicBezTo>
                    <a:pt x="2336" y="4107"/>
                    <a:pt x="2336" y="4107"/>
                    <a:pt x="2336" y="4107"/>
                  </a:cubicBezTo>
                  <a:cubicBezTo>
                    <a:pt x="2336" y="4123"/>
                    <a:pt x="2336" y="4123"/>
                    <a:pt x="2352" y="4139"/>
                  </a:cubicBezTo>
                  <a:lnTo>
                    <a:pt x="2383" y="4139"/>
                  </a:lnTo>
                  <a:cubicBezTo>
                    <a:pt x="2399" y="4139"/>
                    <a:pt x="2399" y="4139"/>
                    <a:pt x="2383" y="4154"/>
                  </a:cubicBezTo>
                  <a:lnTo>
                    <a:pt x="2415" y="4154"/>
                  </a:lnTo>
                  <a:cubicBezTo>
                    <a:pt x="2430" y="4170"/>
                    <a:pt x="2415" y="4170"/>
                    <a:pt x="2430" y="4170"/>
                  </a:cubicBezTo>
                  <a:cubicBezTo>
                    <a:pt x="2446" y="4170"/>
                    <a:pt x="2446" y="4186"/>
                    <a:pt x="2446" y="4186"/>
                  </a:cubicBezTo>
                  <a:cubicBezTo>
                    <a:pt x="2446" y="4186"/>
                    <a:pt x="2462" y="4186"/>
                    <a:pt x="2462" y="4201"/>
                  </a:cubicBezTo>
                  <a:lnTo>
                    <a:pt x="2477" y="4201"/>
                  </a:lnTo>
                  <a:cubicBezTo>
                    <a:pt x="2477" y="4201"/>
                    <a:pt x="2493" y="4217"/>
                    <a:pt x="2493" y="4217"/>
                  </a:cubicBezTo>
                  <a:cubicBezTo>
                    <a:pt x="2493" y="4217"/>
                    <a:pt x="2493" y="4233"/>
                    <a:pt x="2493" y="4233"/>
                  </a:cubicBezTo>
                  <a:cubicBezTo>
                    <a:pt x="2493" y="4233"/>
                    <a:pt x="2493" y="4249"/>
                    <a:pt x="2493" y="4249"/>
                  </a:cubicBezTo>
                  <a:cubicBezTo>
                    <a:pt x="2509" y="4264"/>
                    <a:pt x="2509" y="4264"/>
                    <a:pt x="2509" y="4264"/>
                  </a:cubicBezTo>
                  <a:lnTo>
                    <a:pt x="2524" y="4264"/>
                  </a:lnTo>
                  <a:cubicBezTo>
                    <a:pt x="2524" y="4264"/>
                    <a:pt x="2524" y="4264"/>
                    <a:pt x="2540" y="4249"/>
                  </a:cubicBezTo>
                  <a:cubicBezTo>
                    <a:pt x="2540" y="4264"/>
                    <a:pt x="2540" y="4264"/>
                    <a:pt x="2556" y="4264"/>
                  </a:cubicBezTo>
                  <a:cubicBezTo>
                    <a:pt x="2556" y="4280"/>
                    <a:pt x="2540" y="4280"/>
                    <a:pt x="2556" y="4280"/>
                  </a:cubicBezTo>
                  <a:lnTo>
                    <a:pt x="2556" y="4296"/>
                  </a:lnTo>
                  <a:lnTo>
                    <a:pt x="2587" y="4296"/>
                  </a:lnTo>
                  <a:lnTo>
                    <a:pt x="2587" y="4311"/>
                  </a:lnTo>
                  <a:lnTo>
                    <a:pt x="2603" y="4311"/>
                  </a:lnTo>
                  <a:cubicBezTo>
                    <a:pt x="2618" y="4311"/>
                    <a:pt x="2618" y="4327"/>
                    <a:pt x="2634" y="4327"/>
                  </a:cubicBezTo>
                  <a:lnTo>
                    <a:pt x="2650" y="4327"/>
                  </a:lnTo>
                  <a:cubicBezTo>
                    <a:pt x="2665" y="4343"/>
                    <a:pt x="2665" y="4343"/>
                    <a:pt x="2681" y="4358"/>
                  </a:cubicBezTo>
                  <a:lnTo>
                    <a:pt x="2681" y="4374"/>
                  </a:lnTo>
                  <a:lnTo>
                    <a:pt x="2697" y="4374"/>
                  </a:lnTo>
                  <a:cubicBezTo>
                    <a:pt x="2712" y="4374"/>
                    <a:pt x="2712" y="4374"/>
                    <a:pt x="2712" y="4390"/>
                  </a:cubicBezTo>
                  <a:lnTo>
                    <a:pt x="2728" y="4390"/>
                  </a:lnTo>
                  <a:lnTo>
                    <a:pt x="2728" y="4374"/>
                  </a:lnTo>
                  <a:cubicBezTo>
                    <a:pt x="2728" y="4374"/>
                    <a:pt x="2728" y="4374"/>
                    <a:pt x="2744" y="4390"/>
                  </a:cubicBezTo>
                  <a:lnTo>
                    <a:pt x="2744" y="4374"/>
                  </a:lnTo>
                  <a:cubicBezTo>
                    <a:pt x="2744" y="4374"/>
                    <a:pt x="2744" y="4374"/>
                    <a:pt x="2744" y="4358"/>
                  </a:cubicBezTo>
                  <a:cubicBezTo>
                    <a:pt x="2744" y="4374"/>
                    <a:pt x="2744" y="4390"/>
                    <a:pt x="2759" y="4390"/>
                  </a:cubicBezTo>
                  <a:lnTo>
                    <a:pt x="2791" y="4390"/>
                  </a:lnTo>
                  <a:cubicBezTo>
                    <a:pt x="2806" y="4405"/>
                    <a:pt x="2806" y="4405"/>
                    <a:pt x="2822" y="4405"/>
                  </a:cubicBezTo>
                  <a:lnTo>
                    <a:pt x="2838" y="4405"/>
                  </a:lnTo>
                  <a:lnTo>
                    <a:pt x="2853" y="4421"/>
                  </a:lnTo>
                  <a:cubicBezTo>
                    <a:pt x="2853" y="4405"/>
                    <a:pt x="2853" y="4405"/>
                    <a:pt x="2853" y="4405"/>
                  </a:cubicBezTo>
                  <a:cubicBezTo>
                    <a:pt x="2853" y="4390"/>
                    <a:pt x="2838" y="4390"/>
                    <a:pt x="2838" y="4390"/>
                  </a:cubicBezTo>
                  <a:lnTo>
                    <a:pt x="2853" y="4390"/>
                  </a:lnTo>
                  <a:lnTo>
                    <a:pt x="2869" y="4374"/>
                  </a:lnTo>
                  <a:lnTo>
                    <a:pt x="2853" y="4374"/>
                  </a:lnTo>
                  <a:lnTo>
                    <a:pt x="2853" y="4358"/>
                  </a:lnTo>
                  <a:lnTo>
                    <a:pt x="2885" y="4358"/>
                  </a:lnTo>
                  <a:cubicBezTo>
                    <a:pt x="2885" y="4374"/>
                    <a:pt x="2885" y="4374"/>
                    <a:pt x="2900" y="4390"/>
                  </a:cubicBezTo>
                  <a:lnTo>
                    <a:pt x="2916" y="4390"/>
                  </a:lnTo>
                  <a:cubicBezTo>
                    <a:pt x="2916" y="4390"/>
                    <a:pt x="2932" y="4374"/>
                    <a:pt x="2932" y="4374"/>
                  </a:cubicBezTo>
                  <a:lnTo>
                    <a:pt x="2947" y="4358"/>
                  </a:lnTo>
                  <a:lnTo>
                    <a:pt x="2963" y="4358"/>
                  </a:lnTo>
                  <a:cubicBezTo>
                    <a:pt x="2963" y="4358"/>
                    <a:pt x="2963" y="4358"/>
                    <a:pt x="2963" y="4343"/>
                  </a:cubicBezTo>
                  <a:cubicBezTo>
                    <a:pt x="2963" y="4358"/>
                    <a:pt x="2979" y="4358"/>
                    <a:pt x="2979" y="4358"/>
                  </a:cubicBezTo>
                  <a:cubicBezTo>
                    <a:pt x="2979" y="4358"/>
                    <a:pt x="2979" y="4358"/>
                    <a:pt x="2979" y="4374"/>
                  </a:cubicBezTo>
                  <a:lnTo>
                    <a:pt x="3010" y="4374"/>
                  </a:lnTo>
                  <a:cubicBezTo>
                    <a:pt x="3010" y="4358"/>
                    <a:pt x="3010" y="4358"/>
                    <a:pt x="3026" y="4343"/>
                  </a:cubicBezTo>
                  <a:lnTo>
                    <a:pt x="3026" y="4327"/>
                  </a:lnTo>
                  <a:lnTo>
                    <a:pt x="2994" y="4327"/>
                  </a:lnTo>
                  <a:cubicBezTo>
                    <a:pt x="2994" y="4327"/>
                    <a:pt x="2994" y="4327"/>
                    <a:pt x="2994" y="4311"/>
                  </a:cubicBezTo>
                  <a:lnTo>
                    <a:pt x="2979" y="4311"/>
                  </a:lnTo>
                  <a:cubicBezTo>
                    <a:pt x="2979" y="4311"/>
                    <a:pt x="2979" y="4296"/>
                    <a:pt x="2963" y="4296"/>
                  </a:cubicBezTo>
                  <a:lnTo>
                    <a:pt x="2979" y="4296"/>
                  </a:lnTo>
                  <a:cubicBezTo>
                    <a:pt x="2979" y="4296"/>
                    <a:pt x="2994" y="4280"/>
                    <a:pt x="2994" y="4280"/>
                  </a:cubicBezTo>
                  <a:cubicBezTo>
                    <a:pt x="2994" y="4280"/>
                    <a:pt x="2979" y="4264"/>
                    <a:pt x="2979" y="4264"/>
                  </a:cubicBezTo>
                  <a:lnTo>
                    <a:pt x="2963" y="4264"/>
                  </a:lnTo>
                  <a:lnTo>
                    <a:pt x="2979" y="4249"/>
                  </a:lnTo>
                  <a:cubicBezTo>
                    <a:pt x="2979" y="4249"/>
                    <a:pt x="2994" y="4249"/>
                    <a:pt x="2994" y="4264"/>
                  </a:cubicBezTo>
                  <a:lnTo>
                    <a:pt x="2994" y="4249"/>
                  </a:lnTo>
                  <a:cubicBezTo>
                    <a:pt x="2994" y="4264"/>
                    <a:pt x="2994" y="4264"/>
                    <a:pt x="3010" y="4264"/>
                  </a:cubicBezTo>
                  <a:lnTo>
                    <a:pt x="3010" y="4249"/>
                  </a:lnTo>
                  <a:lnTo>
                    <a:pt x="3026" y="4249"/>
                  </a:lnTo>
                  <a:cubicBezTo>
                    <a:pt x="3026" y="4233"/>
                    <a:pt x="3026" y="4233"/>
                    <a:pt x="3010" y="4233"/>
                  </a:cubicBezTo>
                  <a:lnTo>
                    <a:pt x="3010" y="4217"/>
                  </a:lnTo>
                  <a:lnTo>
                    <a:pt x="2994" y="4201"/>
                  </a:lnTo>
                  <a:lnTo>
                    <a:pt x="2979" y="4201"/>
                  </a:lnTo>
                  <a:cubicBezTo>
                    <a:pt x="2979" y="4186"/>
                    <a:pt x="2979" y="4186"/>
                    <a:pt x="2979" y="4186"/>
                  </a:cubicBezTo>
                  <a:cubicBezTo>
                    <a:pt x="2979" y="4170"/>
                    <a:pt x="2963" y="4170"/>
                    <a:pt x="2947" y="4154"/>
                  </a:cubicBezTo>
                  <a:cubicBezTo>
                    <a:pt x="2947" y="4170"/>
                    <a:pt x="2947" y="4170"/>
                    <a:pt x="2947" y="4170"/>
                  </a:cubicBezTo>
                  <a:cubicBezTo>
                    <a:pt x="2932" y="4170"/>
                    <a:pt x="2932" y="4154"/>
                    <a:pt x="2932" y="4154"/>
                  </a:cubicBezTo>
                  <a:cubicBezTo>
                    <a:pt x="2932" y="4139"/>
                    <a:pt x="2932" y="4139"/>
                    <a:pt x="2932" y="4139"/>
                  </a:cubicBezTo>
                  <a:lnTo>
                    <a:pt x="2900" y="4139"/>
                  </a:lnTo>
                  <a:lnTo>
                    <a:pt x="2916" y="4154"/>
                  </a:lnTo>
                  <a:lnTo>
                    <a:pt x="2916" y="4170"/>
                  </a:lnTo>
                  <a:cubicBezTo>
                    <a:pt x="2916" y="4170"/>
                    <a:pt x="2916" y="4170"/>
                    <a:pt x="2916" y="4186"/>
                  </a:cubicBezTo>
                  <a:cubicBezTo>
                    <a:pt x="2916" y="4201"/>
                    <a:pt x="2916" y="4201"/>
                    <a:pt x="2916" y="4201"/>
                  </a:cubicBezTo>
                  <a:lnTo>
                    <a:pt x="2916" y="4217"/>
                  </a:lnTo>
                  <a:cubicBezTo>
                    <a:pt x="2916" y="4225"/>
                    <a:pt x="2912" y="4225"/>
                    <a:pt x="2910" y="4225"/>
                  </a:cubicBezTo>
                  <a:cubicBezTo>
                    <a:pt x="2908" y="4225"/>
                    <a:pt x="2908" y="4225"/>
                    <a:pt x="2916" y="4233"/>
                  </a:cubicBezTo>
                  <a:cubicBezTo>
                    <a:pt x="2900" y="4233"/>
                    <a:pt x="2900" y="4249"/>
                    <a:pt x="2885" y="4249"/>
                  </a:cubicBezTo>
                  <a:lnTo>
                    <a:pt x="2900" y="4249"/>
                  </a:lnTo>
                  <a:cubicBezTo>
                    <a:pt x="2893" y="4256"/>
                    <a:pt x="2889" y="4260"/>
                    <a:pt x="2887" y="4260"/>
                  </a:cubicBezTo>
                  <a:cubicBezTo>
                    <a:pt x="2885" y="4260"/>
                    <a:pt x="2885" y="4256"/>
                    <a:pt x="2885" y="4249"/>
                  </a:cubicBezTo>
                  <a:cubicBezTo>
                    <a:pt x="2869" y="4264"/>
                    <a:pt x="2869" y="4264"/>
                    <a:pt x="2869" y="4264"/>
                  </a:cubicBezTo>
                  <a:lnTo>
                    <a:pt x="2853" y="4264"/>
                  </a:lnTo>
                  <a:cubicBezTo>
                    <a:pt x="2853" y="4264"/>
                    <a:pt x="2853" y="4280"/>
                    <a:pt x="2853" y="4280"/>
                  </a:cubicBezTo>
                  <a:cubicBezTo>
                    <a:pt x="2838" y="4280"/>
                    <a:pt x="2838" y="4280"/>
                    <a:pt x="2838" y="4264"/>
                  </a:cubicBezTo>
                  <a:cubicBezTo>
                    <a:pt x="2838" y="4280"/>
                    <a:pt x="2838" y="4280"/>
                    <a:pt x="2838" y="4280"/>
                  </a:cubicBezTo>
                  <a:lnTo>
                    <a:pt x="2822" y="4280"/>
                  </a:lnTo>
                  <a:cubicBezTo>
                    <a:pt x="2814" y="4288"/>
                    <a:pt x="2814" y="4288"/>
                    <a:pt x="2816" y="4288"/>
                  </a:cubicBezTo>
                  <a:cubicBezTo>
                    <a:pt x="2818" y="4288"/>
                    <a:pt x="2822" y="4288"/>
                    <a:pt x="2822" y="4296"/>
                  </a:cubicBezTo>
                  <a:cubicBezTo>
                    <a:pt x="2806" y="4296"/>
                    <a:pt x="2806" y="4296"/>
                    <a:pt x="2791" y="4280"/>
                  </a:cubicBezTo>
                  <a:cubicBezTo>
                    <a:pt x="2791" y="4296"/>
                    <a:pt x="2791" y="4296"/>
                    <a:pt x="2775" y="4296"/>
                  </a:cubicBezTo>
                  <a:cubicBezTo>
                    <a:pt x="2775" y="4288"/>
                    <a:pt x="2775" y="4288"/>
                    <a:pt x="2773" y="4288"/>
                  </a:cubicBezTo>
                  <a:cubicBezTo>
                    <a:pt x="2771" y="4288"/>
                    <a:pt x="2767" y="4288"/>
                    <a:pt x="2759" y="4280"/>
                  </a:cubicBezTo>
                  <a:cubicBezTo>
                    <a:pt x="2759" y="4280"/>
                    <a:pt x="2759" y="4280"/>
                    <a:pt x="2759" y="4296"/>
                  </a:cubicBezTo>
                  <a:lnTo>
                    <a:pt x="2744" y="4280"/>
                  </a:lnTo>
                  <a:cubicBezTo>
                    <a:pt x="2744" y="4280"/>
                    <a:pt x="2728" y="4296"/>
                    <a:pt x="2728" y="4296"/>
                  </a:cubicBezTo>
                  <a:lnTo>
                    <a:pt x="2728" y="4280"/>
                  </a:lnTo>
                  <a:lnTo>
                    <a:pt x="2712" y="4280"/>
                  </a:lnTo>
                  <a:cubicBezTo>
                    <a:pt x="2697" y="4280"/>
                    <a:pt x="2697" y="4280"/>
                    <a:pt x="2697" y="4264"/>
                  </a:cubicBezTo>
                  <a:cubicBezTo>
                    <a:pt x="2681" y="4280"/>
                    <a:pt x="2681" y="4280"/>
                    <a:pt x="2681" y="4280"/>
                  </a:cubicBezTo>
                  <a:lnTo>
                    <a:pt x="2665" y="4280"/>
                  </a:lnTo>
                  <a:cubicBezTo>
                    <a:pt x="2650" y="4280"/>
                    <a:pt x="2650" y="4264"/>
                    <a:pt x="2650" y="4264"/>
                  </a:cubicBezTo>
                  <a:lnTo>
                    <a:pt x="2650" y="4249"/>
                  </a:lnTo>
                  <a:lnTo>
                    <a:pt x="2634" y="4264"/>
                  </a:lnTo>
                  <a:cubicBezTo>
                    <a:pt x="2634" y="4264"/>
                    <a:pt x="2634" y="4249"/>
                    <a:pt x="2634" y="4249"/>
                  </a:cubicBezTo>
                  <a:cubicBezTo>
                    <a:pt x="2634" y="4249"/>
                    <a:pt x="2618" y="4233"/>
                    <a:pt x="2618" y="4233"/>
                  </a:cubicBezTo>
                  <a:lnTo>
                    <a:pt x="2618" y="4249"/>
                  </a:lnTo>
                  <a:cubicBezTo>
                    <a:pt x="2603" y="4233"/>
                    <a:pt x="2603" y="4233"/>
                    <a:pt x="2587" y="4233"/>
                  </a:cubicBezTo>
                  <a:lnTo>
                    <a:pt x="2571" y="4233"/>
                  </a:lnTo>
                  <a:lnTo>
                    <a:pt x="2571" y="4217"/>
                  </a:lnTo>
                  <a:lnTo>
                    <a:pt x="2540" y="4217"/>
                  </a:lnTo>
                  <a:cubicBezTo>
                    <a:pt x="2540" y="4201"/>
                    <a:pt x="2540" y="4201"/>
                    <a:pt x="2524" y="4186"/>
                  </a:cubicBezTo>
                  <a:cubicBezTo>
                    <a:pt x="2524" y="4186"/>
                    <a:pt x="2509" y="4186"/>
                    <a:pt x="2493" y="4170"/>
                  </a:cubicBezTo>
                  <a:lnTo>
                    <a:pt x="2493" y="4154"/>
                  </a:lnTo>
                  <a:lnTo>
                    <a:pt x="2477" y="4154"/>
                  </a:lnTo>
                  <a:cubicBezTo>
                    <a:pt x="2477" y="4154"/>
                    <a:pt x="2477" y="4154"/>
                    <a:pt x="2462" y="4139"/>
                  </a:cubicBezTo>
                  <a:lnTo>
                    <a:pt x="2462" y="4154"/>
                  </a:lnTo>
                  <a:cubicBezTo>
                    <a:pt x="2462" y="4139"/>
                    <a:pt x="2446" y="4139"/>
                    <a:pt x="2446" y="4123"/>
                  </a:cubicBezTo>
                  <a:lnTo>
                    <a:pt x="2430" y="4107"/>
                  </a:lnTo>
                  <a:lnTo>
                    <a:pt x="2415" y="4107"/>
                  </a:lnTo>
                  <a:lnTo>
                    <a:pt x="2399" y="4092"/>
                  </a:lnTo>
                  <a:lnTo>
                    <a:pt x="2383" y="4076"/>
                  </a:lnTo>
                  <a:cubicBezTo>
                    <a:pt x="2383" y="4076"/>
                    <a:pt x="2383" y="4076"/>
                    <a:pt x="2367" y="4092"/>
                  </a:cubicBezTo>
                  <a:lnTo>
                    <a:pt x="2367" y="4076"/>
                  </a:lnTo>
                  <a:close/>
                  <a:moveTo>
                    <a:pt x="3908" y="4367"/>
                  </a:moveTo>
                  <a:cubicBezTo>
                    <a:pt x="3911" y="4367"/>
                    <a:pt x="3914" y="4369"/>
                    <a:pt x="3919" y="4374"/>
                  </a:cubicBezTo>
                  <a:lnTo>
                    <a:pt x="3919" y="4390"/>
                  </a:lnTo>
                  <a:cubicBezTo>
                    <a:pt x="3919" y="4390"/>
                    <a:pt x="3919" y="4405"/>
                    <a:pt x="3919" y="4405"/>
                  </a:cubicBezTo>
                  <a:lnTo>
                    <a:pt x="3919" y="4421"/>
                  </a:lnTo>
                  <a:lnTo>
                    <a:pt x="3919" y="4437"/>
                  </a:lnTo>
                  <a:lnTo>
                    <a:pt x="3919" y="4452"/>
                  </a:lnTo>
                  <a:lnTo>
                    <a:pt x="3904" y="4452"/>
                  </a:lnTo>
                  <a:cubicBezTo>
                    <a:pt x="3904" y="4452"/>
                    <a:pt x="3904" y="4437"/>
                    <a:pt x="3904" y="4437"/>
                  </a:cubicBezTo>
                  <a:lnTo>
                    <a:pt x="3872" y="4437"/>
                  </a:lnTo>
                  <a:lnTo>
                    <a:pt x="3872" y="4452"/>
                  </a:lnTo>
                  <a:cubicBezTo>
                    <a:pt x="3872" y="4468"/>
                    <a:pt x="3872" y="4468"/>
                    <a:pt x="3872" y="4468"/>
                  </a:cubicBezTo>
                  <a:cubicBezTo>
                    <a:pt x="3857" y="4468"/>
                    <a:pt x="3857" y="4452"/>
                    <a:pt x="3857" y="4437"/>
                  </a:cubicBezTo>
                  <a:cubicBezTo>
                    <a:pt x="3857" y="4437"/>
                    <a:pt x="3857" y="4437"/>
                    <a:pt x="3857" y="4421"/>
                  </a:cubicBezTo>
                  <a:lnTo>
                    <a:pt x="3872" y="4421"/>
                  </a:lnTo>
                  <a:lnTo>
                    <a:pt x="3888" y="4405"/>
                  </a:lnTo>
                  <a:lnTo>
                    <a:pt x="3872" y="4405"/>
                  </a:lnTo>
                  <a:cubicBezTo>
                    <a:pt x="3888" y="4390"/>
                    <a:pt x="3888" y="4390"/>
                    <a:pt x="3888" y="4374"/>
                  </a:cubicBezTo>
                  <a:lnTo>
                    <a:pt x="3904" y="4374"/>
                  </a:lnTo>
                  <a:cubicBezTo>
                    <a:pt x="3904" y="4374"/>
                    <a:pt x="3904" y="4367"/>
                    <a:pt x="3908" y="4367"/>
                  </a:cubicBezTo>
                  <a:close/>
                  <a:moveTo>
                    <a:pt x="2352" y="4468"/>
                  </a:moveTo>
                  <a:cubicBezTo>
                    <a:pt x="2352" y="4484"/>
                    <a:pt x="2352" y="4484"/>
                    <a:pt x="2336" y="4484"/>
                  </a:cubicBezTo>
                  <a:cubicBezTo>
                    <a:pt x="2352" y="4499"/>
                    <a:pt x="2352" y="4499"/>
                    <a:pt x="2367" y="4499"/>
                  </a:cubicBezTo>
                  <a:cubicBezTo>
                    <a:pt x="2367" y="4484"/>
                    <a:pt x="2383" y="4484"/>
                    <a:pt x="2367" y="4468"/>
                  </a:cubicBezTo>
                  <a:close/>
                  <a:moveTo>
                    <a:pt x="4264" y="4484"/>
                  </a:moveTo>
                  <a:lnTo>
                    <a:pt x="4264" y="4499"/>
                  </a:lnTo>
                  <a:lnTo>
                    <a:pt x="4248" y="4499"/>
                  </a:lnTo>
                  <a:lnTo>
                    <a:pt x="4264" y="4484"/>
                  </a:lnTo>
                  <a:close/>
                  <a:moveTo>
                    <a:pt x="2242" y="4437"/>
                  </a:moveTo>
                  <a:lnTo>
                    <a:pt x="2242" y="4452"/>
                  </a:lnTo>
                  <a:cubicBezTo>
                    <a:pt x="2226" y="4452"/>
                    <a:pt x="2226" y="4452"/>
                    <a:pt x="2226" y="4468"/>
                  </a:cubicBezTo>
                  <a:lnTo>
                    <a:pt x="2242" y="4468"/>
                  </a:lnTo>
                  <a:cubicBezTo>
                    <a:pt x="2242" y="4484"/>
                    <a:pt x="2226" y="4484"/>
                    <a:pt x="2226" y="4484"/>
                  </a:cubicBezTo>
                  <a:cubicBezTo>
                    <a:pt x="2242" y="4484"/>
                    <a:pt x="2258" y="4499"/>
                    <a:pt x="2258" y="4499"/>
                  </a:cubicBezTo>
                  <a:lnTo>
                    <a:pt x="2258" y="4515"/>
                  </a:lnTo>
                  <a:lnTo>
                    <a:pt x="2305" y="4515"/>
                  </a:lnTo>
                  <a:lnTo>
                    <a:pt x="2320" y="4499"/>
                  </a:lnTo>
                  <a:cubicBezTo>
                    <a:pt x="2320" y="4499"/>
                    <a:pt x="2320" y="4499"/>
                    <a:pt x="2320" y="4484"/>
                  </a:cubicBezTo>
                  <a:cubicBezTo>
                    <a:pt x="2320" y="4484"/>
                    <a:pt x="2305" y="4468"/>
                    <a:pt x="2305" y="4468"/>
                  </a:cubicBezTo>
                  <a:cubicBezTo>
                    <a:pt x="2305" y="4460"/>
                    <a:pt x="2305" y="4460"/>
                    <a:pt x="2305" y="4460"/>
                  </a:cubicBezTo>
                  <a:cubicBezTo>
                    <a:pt x="2305" y="4460"/>
                    <a:pt x="2305" y="4460"/>
                    <a:pt x="2305" y="4452"/>
                  </a:cubicBezTo>
                  <a:lnTo>
                    <a:pt x="2289" y="4452"/>
                  </a:lnTo>
                  <a:cubicBezTo>
                    <a:pt x="2273" y="4452"/>
                    <a:pt x="2289" y="4468"/>
                    <a:pt x="2273" y="4468"/>
                  </a:cubicBezTo>
                  <a:cubicBezTo>
                    <a:pt x="2273" y="4468"/>
                    <a:pt x="2273" y="4452"/>
                    <a:pt x="2258" y="4452"/>
                  </a:cubicBezTo>
                  <a:lnTo>
                    <a:pt x="2242" y="4437"/>
                  </a:lnTo>
                  <a:close/>
                  <a:moveTo>
                    <a:pt x="3825" y="4484"/>
                  </a:moveTo>
                  <a:cubicBezTo>
                    <a:pt x="3825" y="4484"/>
                    <a:pt x="3841" y="4499"/>
                    <a:pt x="3841" y="4499"/>
                  </a:cubicBezTo>
                  <a:cubicBezTo>
                    <a:pt x="3841" y="4515"/>
                    <a:pt x="3841" y="4531"/>
                    <a:pt x="3825" y="4531"/>
                  </a:cubicBezTo>
                  <a:cubicBezTo>
                    <a:pt x="3825" y="4531"/>
                    <a:pt x="3825" y="4515"/>
                    <a:pt x="3825" y="4515"/>
                  </a:cubicBezTo>
                  <a:cubicBezTo>
                    <a:pt x="3825" y="4499"/>
                    <a:pt x="3825" y="4499"/>
                    <a:pt x="3825" y="4499"/>
                  </a:cubicBezTo>
                  <a:cubicBezTo>
                    <a:pt x="3825" y="4499"/>
                    <a:pt x="3825" y="4484"/>
                    <a:pt x="3825" y="4484"/>
                  </a:cubicBezTo>
                  <a:close/>
                  <a:moveTo>
                    <a:pt x="4264" y="4515"/>
                  </a:moveTo>
                  <a:cubicBezTo>
                    <a:pt x="4248" y="4515"/>
                    <a:pt x="4248" y="4515"/>
                    <a:pt x="4248" y="4531"/>
                  </a:cubicBezTo>
                  <a:cubicBezTo>
                    <a:pt x="4248" y="4538"/>
                    <a:pt x="4248" y="4538"/>
                    <a:pt x="4248" y="4538"/>
                  </a:cubicBezTo>
                  <a:cubicBezTo>
                    <a:pt x="4248" y="4538"/>
                    <a:pt x="4248" y="4538"/>
                    <a:pt x="4248" y="4546"/>
                  </a:cubicBezTo>
                  <a:cubicBezTo>
                    <a:pt x="4243" y="4552"/>
                    <a:pt x="4240" y="4553"/>
                    <a:pt x="4237" y="4553"/>
                  </a:cubicBezTo>
                  <a:cubicBezTo>
                    <a:pt x="4231" y="4553"/>
                    <a:pt x="4228" y="4546"/>
                    <a:pt x="4217" y="4546"/>
                  </a:cubicBezTo>
                  <a:cubicBezTo>
                    <a:pt x="4217" y="4531"/>
                    <a:pt x="4233" y="4531"/>
                    <a:pt x="4233" y="4531"/>
                  </a:cubicBezTo>
                  <a:lnTo>
                    <a:pt x="4233" y="4515"/>
                  </a:lnTo>
                  <a:close/>
                  <a:moveTo>
                    <a:pt x="2399" y="4546"/>
                  </a:moveTo>
                  <a:cubicBezTo>
                    <a:pt x="2399" y="4546"/>
                    <a:pt x="2399" y="4562"/>
                    <a:pt x="2399" y="4562"/>
                  </a:cubicBezTo>
                  <a:lnTo>
                    <a:pt x="2415" y="4562"/>
                  </a:lnTo>
                  <a:lnTo>
                    <a:pt x="2399" y="4546"/>
                  </a:lnTo>
                  <a:close/>
                  <a:moveTo>
                    <a:pt x="2336" y="4515"/>
                  </a:moveTo>
                  <a:lnTo>
                    <a:pt x="2336" y="4531"/>
                  </a:lnTo>
                  <a:lnTo>
                    <a:pt x="2352" y="4562"/>
                  </a:lnTo>
                  <a:cubicBezTo>
                    <a:pt x="2352" y="4562"/>
                    <a:pt x="2352" y="4578"/>
                    <a:pt x="2352" y="4578"/>
                  </a:cubicBezTo>
                  <a:cubicBezTo>
                    <a:pt x="2367" y="4562"/>
                    <a:pt x="2367" y="4562"/>
                    <a:pt x="2383" y="4546"/>
                  </a:cubicBezTo>
                  <a:cubicBezTo>
                    <a:pt x="2367" y="4546"/>
                    <a:pt x="2367" y="4546"/>
                    <a:pt x="2367" y="4531"/>
                  </a:cubicBezTo>
                  <a:cubicBezTo>
                    <a:pt x="2352" y="4531"/>
                    <a:pt x="2352" y="4531"/>
                    <a:pt x="2336" y="4515"/>
                  </a:cubicBezTo>
                  <a:close/>
                  <a:moveTo>
                    <a:pt x="4029" y="4452"/>
                  </a:moveTo>
                  <a:cubicBezTo>
                    <a:pt x="4040" y="4463"/>
                    <a:pt x="4043" y="4474"/>
                    <a:pt x="4050" y="4474"/>
                  </a:cubicBezTo>
                  <a:cubicBezTo>
                    <a:pt x="4052" y="4474"/>
                    <a:pt x="4056" y="4473"/>
                    <a:pt x="4060" y="4468"/>
                  </a:cubicBezTo>
                  <a:cubicBezTo>
                    <a:pt x="4076" y="4484"/>
                    <a:pt x="4076" y="4484"/>
                    <a:pt x="4076" y="4484"/>
                  </a:cubicBezTo>
                  <a:cubicBezTo>
                    <a:pt x="4060" y="4499"/>
                    <a:pt x="4060" y="4499"/>
                    <a:pt x="4060" y="4515"/>
                  </a:cubicBezTo>
                  <a:cubicBezTo>
                    <a:pt x="4060" y="4515"/>
                    <a:pt x="4060" y="4531"/>
                    <a:pt x="4060" y="4531"/>
                  </a:cubicBezTo>
                  <a:cubicBezTo>
                    <a:pt x="4060" y="4531"/>
                    <a:pt x="4045" y="4531"/>
                    <a:pt x="4045" y="4546"/>
                  </a:cubicBezTo>
                  <a:cubicBezTo>
                    <a:pt x="4045" y="4546"/>
                    <a:pt x="4045" y="4546"/>
                    <a:pt x="4045" y="4562"/>
                  </a:cubicBezTo>
                  <a:cubicBezTo>
                    <a:pt x="4045" y="4562"/>
                    <a:pt x="4045" y="4562"/>
                    <a:pt x="4045" y="4578"/>
                  </a:cubicBezTo>
                  <a:cubicBezTo>
                    <a:pt x="4037" y="4570"/>
                    <a:pt x="4033" y="4570"/>
                    <a:pt x="4031" y="4570"/>
                  </a:cubicBezTo>
                  <a:cubicBezTo>
                    <a:pt x="4029" y="4570"/>
                    <a:pt x="4029" y="4570"/>
                    <a:pt x="4029" y="4562"/>
                  </a:cubicBezTo>
                  <a:lnTo>
                    <a:pt x="4029" y="4578"/>
                  </a:lnTo>
                  <a:cubicBezTo>
                    <a:pt x="4029" y="4562"/>
                    <a:pt x="4013" y="4562"/>
                    <a:pt x="4013" y="4562"/>
                  </a:cubicBezTo>
                  <a:lnTo>
                    <a:pt x="3998" y="4562"/>
                  </a:lnTo>
                  <a:lnTo>
                    <a:pt x="3998" y="4546"/>
                  </a:lnTo>
                  <a:cubicBezTo>
                    <a:pt x="3998" y="4546"/>
                    <a:pt x="3998" y="4546"/>
                    <a:pt x="3998" y="4531"/>
                  </a:cubicBezTo>
                  <a:lnTo>
                    <a:pt x="3998" y="4515"/>
                  </a:lnTo>
                  <a:cubicBezTo>
                    <a:pt x="3998" y="4499"/>
                    <a:pt x="3998" y="4499"/>
                    <a:pt x="3998" y="4499"/>
                  </a:cubicBezTo>
                  <a:lnTo>
                    <a:pt x="3998" y="4484"/>
                  </a:lnTo>
                  <a:cubicBezTo>
                    <a:pt x="3998" y="4484"/>
                    <a:pt x="3998" y="4452"/>
                    <a:pt x="4013" y="4452"/>
                  </a:cubicBezTo>
                  <a:cubicBezTo>
                    <a:pt x="4013" y="4452"/>
                    <a:pt x="4013" y="4452"/>
                    <a:pt x="4029" y="4468"/>
                  </a:cubicBezTo>
                  <a:cubicBezTo>
                    <a:pt x="4029" y="4452"/>
                    <a:pt x="4029" y="4452"/>
                    <a:pt x="4029" y="4452"/>
                  </a:cubicBezTo>
                  <a:close/>
                  <a:moveTo>
                    <a:pt x="2383" y="4562"/>
                  </a:moveTo>
                  <a:cubicBezTo>
                    <a:pt x="2367" y="4562"/>
                    <a:pt x="2383" y="4562"/>
                    <a:pt x="2367" y="4578"/>
                  </a:cubicBezTo>
                  <a:lnTo>
                    <a:pt x="2383" y="4578"/>
                  </a:lnTo>
                  <a:cubicBezTo>
                    <a:pt x="2383" y="4578"/>
                    <a:pt x="2383" y="4578"/>
                    <a:pt x="2383" y="4593"/>
                  </a:cubicBezTo>
                  <a:lnTo>
                    <a:pt x="2415" y="4593"/>
                  </a:lnTo>
                  <a:cubicBezTo>
                    <a:pt x="2415" y="4578"/>
                    <a:pt x="2399" y="4562"/>
                    <a:pt x="2399" y="4562"/>
                  </a:cubicBezTo>
                  <a:close/>
                  <a:moveTo>
                    <a:pt x="2289" y="4593"/>
                  </a:moveTo>
                  <a:cubicBezTo>
                    <a:pt x="2289" y="4609"/>
                    <a:pt x="2289" y="4609"/>
                    <a:pt x="2305" y="4609"/>
                  </a:cubicBezTo>
                  <a:cubicBezTo>
                    <a:pt x="2305" y="4609"/>
                    <a:pt x="2305" y="4609"/>
                    <a:pt x="2305" y="4593"/>
                  </a:cubicBezTo>
                  <a:close/>
                  <a:moveTo>
                    <a:pt x="2273" y="4609"/>
                  </a:moveTo>
                  <a:lnTo>
                    <a:pt x="2273" y="4625"/>
                  </a:lnTo>
                  <a:cubicBezTo>
                    <a:pt x="2289" y="4625"/>
                    <a:pt x="2289" y="4625"/>
                    <a:pt x="2289" y="4609"/>
                  </a:cubicBezTo>
                  <a:close/>
                  <a:moveTo>
                    <a:pt x="2242" y="4625"/>
                  </a:moveTo>
                  <a:lnTo>
                    <a:pt x="2242" y="4640"/>
                  </a:lnTo>
                  <a:cubicBezTo>
                    <a:pt x="2258" y="4625"/>
                    <a:pt x="2258" y="4625"/>
                    <a:pt x="2258" y="4625"/>
                  </a:cubicBezTo>
                  <a:close/>
                  <a:moveTo>
                    <a:pt x="2430" y="4625"/>
                  </a:moveTo>
                  <a:lnTo>
                    <a:pt x="2430" y="4640"/>
                  </a:lnTo>
                  <a:lnTo>
                    <a:pt x="2446" y="4640"/>
                  </a:lnTo>
                  <a:cubicBezTo>
                    <a:pt x="2446" y="4625"/>
                    <a:pt x="2446" y="4625"/>
                    <a:pt x="2446" y="4625"/>
                  </a:cubicBezTo>
                  <a:close/>
                  <a:moveTo>
                    <a:pt x="2336" y="4609"/>
                  </a:moveTo>
                  <a:cubicBezTo>
                    <a:pt x="2336" y="4609"/>
                    <a:pt x="2336" y="4625"/>
                    <a:pt x="2336" y="4625"/>
                  </a:cubicBezTo>
                  <a:lnTo>
                    <a:pt x="2336" y="4640"/>
                  </a:lnTo>
                  <a:lnTo>
                    <a:pt x="2352" y="4640"/>
                  </a:lnTo>
                  <a:cubicBezTo>
                    <a:pt x="2352" y="4640"/>
                    <a:pt x="2352" y="4656"/>
                    <a:pt x="2367" y="4656"/>
                  </a:cubicBezTo>
                  <a:lnTo>
                    <a:pt x="2367" y="4640"/>
                  </a:lnTo>
                  <a:cubicBezTo>
                    <a:pt x="2367" y="4640"/>
                    <a:pt x="2352" y="4625"/>
                    <a:pt x="2352" y="4625"/>
                  </a:cubicBezTo>
                  <a:cubicBezTo>
                    <a:pt x="2352" y="4609"/>
                    <a:pt x="2352" y="4609"/>
                    <a:pt x="2336" y="4609"/>
                  </a:cubicBezTo>
                  <a:close/>
                  <a:moveTo>
                    <a:pt x="4640" y="4640"/>
                  </a:moveTo>
                  <a:cubicBezTo>
                    <a:pt x="4640" y="4656"/>
                    <a:pt x="4640" y="4656"/>
                    <a:pt x="4656" y="4656"/>
                  </a:cubicBezTo>
                  <a:cubicBezTo>
                    <a:pt x="4656" y="4640"/>
                    <a:pt x="4656" y="4640"/>
                    <a:pt x="4656" y="4640"/>
                  </a:cubicBezTo>
                  <a:close/>
                  <a:moveTo>
                    <a:pt x="2242" y="4640"/>
                  </a:moveTo>
                  <a:lnTo>
                    <a:pt x="2242" y="4656"/>
                  </a:lnTo>
                  <a:cubicBezTo>
                    <a:pt x="2242" y="4656"/>
                    <a:pt x="2242" y="4672"/>
                    <a:pt x="2242" y="4672"/>
                  </a:cubicBezTo>
                  <a:lnTo>
                    <a:pt x="2258" y="4672"/>
                  </a:lnTo>
                  <a:cubicBezTo>
                    <a:pt x="2258" y="4672"/>
                    <a:pt x="2258" y="4672"/>
                    <a:pt x="2258" y="4656"/>
                  </a:cubicBezTo>
                  <a:cubicBezTo>
                    <a:pt x="2258" y="4656"/>
                    <a:pt x="2258" y="4656"/>
                    <a:pt x="2242" y="4640"/>
                  </a:cubicBezTo>
                  <a:close/>
                  <a:moveTo>
                    <a:pt x="2462" y="4656"/>
                  </a:moveTo>
                  <a:cubicBezTo>
                    <a:pt x="2462" y="4664"/>
                    <a:pt x="2462" y="4664"/>
                    <a:pt x="2462" y="4664"/>
                  </a:cubicBezTo>
                  <a:cubicBezTo>
                    <a:pt x="2462" y="4664"/>
                    <a:pt x="2462" y="4664"/>
                    <a:pt x="2462" y="4672"/>
                  </a:cubicBezTo>
                  <a:lnTo>
                    <a:pt x="2477" y="4656"/>
                  </a:lnTo>
                  <a:close/>
                  <a:moveTo>
                    <a:pt x="3715" y="4656"/>
                  </a:moveTo>
                  <a:cubicBezTo>
                    <a:pt x="3731" y="4672"/>
                    <a:pt x="3731" y="4672"/>
                    <a:pt x="3731" y="4672"/>
                  </a:cubicBezTo>
                  <a:lnTo>
                    <a:pt x="3731" y="4656"/>
                  </a:lnTo>
                  <a:close/>
                  <a:moveTo>
                    <a:pt x="2305" y="4609"/>
                  </a:moveTo>
                  <a:cubicBezTo>
                    <a:pt x="2305" y="4609"/>
                    <a:pt x="2289" y="4609"/>
                    <a:pt x="2289" y="4625"/>
                  </a:cubicBezTo>
                  <a:cubicBezTo>
                    <a:pt x="2305" y="4625"/>
                    <a:pt x="2305" y="4656"/>
                    <a:pt x="2320" y="4656"/>
                  </a:cubicBezTo>
                  <a:cubicBezTo>
                    <a:pt x="2320" y="4656"/>
                    <a:pt x="2320" y="4672"/>
                    <a:pt x="2320" y="4672"/>
                  </a:cubicBezTo>
                  <a:cubicBezTo>
                    <a:pt x="2336" y="4672"/>
                    <a:pt x="2336" y="4672"/>
                    <a:pt x="2336" y="4687"/>
                  </a:cubicBezTo>
                  <a:cubicBezTo>
                    <a:pt x="2352" y="4672"/>
                    <a:pt x="2352" y="4672"/>
                    <a:pt x="2352" y="4672"/>
                  </a:cubicBezTo>
                  <a:cubicBezTo>
                    <a:pt x="2352" y="4672"/>
                    <a:pt x="2336" y="4656"/>
                    <a:pt x="2336" y="4656"/>
                  </a:cubicBezTo>
                  <a:lnTo>
                    <a:pt x="2352" y="4656"/>
                  </a:lnTo>
                  <a:cubicBezTo>
                    <a:pt x="2336" y="4640"/>
                    <a:pt x="2336" y="4640"/>
                    <a:pt x="2336" y="4640"/>
                  </a:cubicBezTo>
                  <a:cubicBezTo>
                    <a:pt x="2336" y="4625"/>
                    <a:pt x="2320" y="4625"/>
                    <a:pt x="2336" y="4625"/>
                  </a:cubicBezTo>
                  <a:lnTo>
                    <a:pt x="2320" y="4609"/>
                  </a:lnTo>
                  <a:cubicBezTo>
                    <a:pt x="2320" y="4609"/>
                    <a:pt x="2320" y="4609"/>
                    <a:pt x="2320" y="4625"/>
                  </a:cubicBezTo>
                  <a:cubicBezTo>
                    <a:pt x="2320" y="4625"/>
                    <a:pt x="2320" y="4640"/>
                    <a:pt x="2320" y="4640"/>
                  </a:cubicBezTo>
                  <a:cubicBezTo>
                    <a:pt x="2305" y="4640"/>
                    <a:pt x="2320" y="4625"/>
                    <a:pt x="2305" y="4625"/>
                  </a:cubicBezTo>
                  <a:cubicBezTo>
                    <a:pt x="2305" y="4625"/>
                    <a:pt x="2305" y="4609"/>
                    <a:pt x="2305" y="4609"/>
                  </a:cubicBezTo>
                  <a:close/>
                  <a:moveTo>
                    <a:pt x="2367" y="4656"/>
                  </a:moveTo>
                  <a:lnTo>
                    <a:pt x="2367" y="4672"/>
                  </a:lnTo>
                  <a:cubicBezTo>
                    <a:pt x="2367" y="4687"/>
                    <a:pt x="2367" y="4687"/>
                    <a:pt x="2367" y="4687"/>
                  </a:cubicBezTo>
                  <a:lnTo>
                    <a:pt x="2383" y="4687"/>
                  </a:lnTo>
                  <a:cubicBezTo>
                    <a:pt x="2383" y="4672"/>
                    <a:pt x="2383" y="4672"/>
                    <a:pt x="2383" y="4672"/>
                  </a:cubicBezTo>
                  <a:cubicBezTo>
                    <a:pt x="2367" y="4672"/>
                    <a:pt x="2367" y="4672"/>
                    <a:pt x="2367" y="4656"/>
                  </a:cubicBezTo>
                  <a:close/>
                  <a:moveTo>
                    <a:pt x="2273" y="4672"/>
                  </a:moveTo>
                  <a:cubicBezTo>
                    <a:pt x="2289" y="4687"/>
                    <a:pt x="2289" y="4687"/>
                    <a:pt x="2289" y="4687"/>
                  </a:cubicBezTo>
                  <a:lnTo>
                    <a:pt x="2305" y="4687"/>
                  </a:lnTo>
                  <a:lnTo>
                    <a:pt x="2320" y="4703"/>
                  </a:lnTo>
                  <a:cubicBezTo>
                    <a:pt x="2320" y="4687"/>
                    <a:pt x="2305" y="4687"/>
                    <a:pt x="2305" y="4672"/>
                  </a:cubicBezTo>
                  <a:close/>
                  <a:moveTo>
                    <a:pt x="2336" y="4687"/>
                  </a:moveTo>
                  <a:cubicBezTo>
                    <a:pt x="2336" y="4687"/>
                    <a:pt x="2336" y="4703"/>
                    <a:pt x="2352" y="4703"/>
                  </a:cubicBezTo>
                  <a:cubicBezTo>
                    <a:pt x="2352" y="4703"/>
                    <a:pt x="2352" y="4703"/>
                    <a:pt x="2352" y="4687"/>
                  </a:cubicBezTo>
                  <a:close/>
                  <a:moveTo>
                    <a:pt x="2462" y="4672"/>
                  </a:moveTo>
                  <a:cubicBezTo>
                    <a:pt x="2477" y="4687"/>
                    <a:pt x="2477" y="4687"/>
                    <a:pt x="2477" y="4703"/>
                  </a:cubicBezTo>
                  <a:lnTo>
                    <a:pt x="2493" y="4703"/>
                  </a:lnTo>
                  <a:lnTo>
                    <a:pt x="2493" y="4719"/>
                  </a:lnTo>
                  <a:lnTo>
                    <a:pt x="2509" y="4719"/>
                  </a:lnTo>
                  <a:cubicBezTo>
                    <a:pt x="2493" y="4703"/>
                    <a:pt x="2493" y="4687"/>
                    <a:pt x="2493" y="4687"/>
                  </a:cubicBezTo>
                  <a:cubicBezTo>
                    <a:pt x="2493" y="4672"/>
                    <a:pt x="2477" y="4672"/>
                    <a:pt x="2477" y="4672"/>
                  </a:cubicBezTo>
                  <a:close/>
                  <a:moveTo>
                    <a:pt x="2556" y="4703"/>
                  </a:moveTo>
                  <a:cubicBezTo>
                    <a:pt x="2540" y="4719"/>
                    <a:pt x="2540" y="4719"/>
                    <a:pt x="2540" y="4719"/>
                  </a:cubicBezTo>
                  <a:lnTo>
                    <a:pt x="2540" y="4734"/>
                  </a:lnTo>
                  <a:lnTo>
                    <a:pt x="2571" y="4734"/>
                  </a:lnTo>
                  <a:lnTo>
                    <a:pt x="2556" y="4703"/>
                  </a:lnTo>
                  <a:close/>
                  <a:moveTo>
                    <a:pt x="4264" y="4719"/>
                  </a:moveTo>
                  <a:lnTo>
                    <a:pt x="4264" y="4734"/>
                  </a:lnTo>
                  <a:lnTo>
                    <a:pt x="4248" y="4734"/>
                  </a:lnTo>
                  <a:cubicBezTo>
                    <a:pt x="4248" y="4734"/>
                    <a:pt x="4264" y="4734"/>
                    <a:pt x="4264" y="4750"/>
                  </a:cubicBezTo>
                  <a:cubicBezTo>
                    <a:pt x="4280" y="4750"/>
                    <a:pt x="4280" y="4734"/>
                    <a:pt x="4280" y="4734"/>
                  </a:cubicBezTo>
                  <a:cubicBezTo>
                    <a:pt x="4280" y="4734"/>
                    <a:pt x="4280" y="4719"/>
                    <a:pt x="4280" y="4719"/>
                  </a:cubicBezTo>
                  <a:close/>
                  <a:moveTo>
                    <a:pt x="4578" y="4781"/>
                  </a:moveTo>
                  <a:cubicBezTo>
                    <a:pt x="4585" y="4789"/>
                    <a:pt x="4589" y="4789"/>
                    <a:pt x="4591" y="4789"/>
                  </a:cubicBezTo>
                  <a:cubicBezTo>
                    <a:pt x="4593" y="4789"/>
                    <a:pt x="4593" y="4789"/>
                    <a:pt x="4593" y="4797"/>
                  </a:cubicBezTo>
                  <a:lnTo>
                    <a:pt x="4609" y="4781"/>
                  </a:lnTo>
                  <a:close/>
                  <a:moveTo>
                    <a:pt x="2556" y="4829"/>
                  </a:moveTo>
                  <a:cubicBezTo>
                    <a:pt x="2571" y="4844"/>
                    <a:pt x="2571" y="4844"/>
                    <a:pt x="2571" y="4860"/>
                  </a:cubicBezTo>
                  <a:lnTo>
                    <a:pt x="2587" y="4875"/>
                  </a:lnTo>
                  <a:lnTo>
                    <a:pt x="2603" y="4875"/>
                  </a:lnTo>
                  <a:cubicBezTo>
                    <a:pt x="2587" y="4860"/>
                    <a:pt x="2587" y="4860"/>
                    <a:pt x="2571" y="4844"/>
                  </a:cubicBezTo>
                  <a:lnTo>
                    <a:pt x="2556" y="4829"/>
                  </a:lnTo>
                  <a:close/>
                  <a:moveTo>
                    <a:pt x="4436" y="4844"/>
                  </a:moveTo>
                  <a:cubicBezTo>
                    <a:pt x="4436" y="4844"/>
                    <a:pt x="4436" y="4860"/>
                    <a:pt x="4452" y="4875"/>
                  </a:cubicBezTo>
                  <a:lnTo>
                    <a:pt x="4436" y="4875"/>
                  </a:lnTo>
                  <a:cubicBezTo>
                    <a:pt x="4436" y="4875"/>
                    <a:pt x="4436" y="4875"/>
                    <a:pt x="4436" y="4860"/>
                  </a:cubicBezTo>
                  <a:lnTo>
                    <a:pt x="4421" y="4860"/>
                  </a:lnTo>
                  <a:cubicBezTo>
                    <a:pt x="4421" y="4860"/>
                    <a:pt x="4436" y="4844"/>
                    <a:pt x="4436" y="4844"/>
                  </a:cubicBezTo>
                  <a:close/>
                  <a:moveTo>
                    <a:pt x="2509" y="4750"/>
                  </a:moveTo>
                  <a:cubicBezTo>
                    <a:pt x="2509" y="4758"/>
                    <a:pt x="2509" y="4758"/>
                    <a:pt x="2509" y="4758"/>
                  </a:cubicBezTo>
                  <a:cubicBezTo>
                    <a:pt x="2509" y="4758"/>
                    <a:pt x="2509" y="4758"/>
                    <a:pt x="2509" y="4766"/>
                  </a:cubicBezTo>
                  <a:cubicBezTo>
                    <a:pt x="2509" y="4766"/>
                    <a:pt x="2524" y="4766"/>
                    <a:pt x="2524" y="4781"/>
                  </a:cubicBezTo>
                  <a:lnTo>
                    <a:pt x="2509" y="4781"/>
                  </a:lnTo>
                  <a:cubicBezTo>
                    <a:pt x="2509" y="4781"/>
                    <a:pt x="2524" y="4797"/>
                    <a:pt x="2524" y="4797"/>
                  </a:cubicBezTo>
                  <a:lnTo>
                    <a:pt x="2524" y="4813"/>
                  </a:lnTo>
                  <a:lnTo>
                    <a:pt x="2540" y="4813"/>
                  </a:lnTo>
                  <a:cubicBezTo>
                    <a:pt x="2540" y="4813"/>
                    <a:pt x="2540" y="4813"/>
                    <a:pt x="2540" y="4797"/>
                  </a:cubicBezTo>
                  <a:cubicBezTo>
                    <a:pt x="2556" y="4813"/>
                    <a:pt x="2556" y="4813"/>
                    <a:pt x="2571" y="4813"/>
                  </a:cubicBezTo>
                  <a:cubicBezTo>
                    <a:pt x="2587" y="4828"/>
                    <a:pt x="2587" y="4844"/>
                    <a:pt x="2603" y="4860"/>
                  </a:cubicBezTo>
                  <a:cubicBezTo>
                    <a:pt x="2603" y="4875"/>
                    <a:pt x="2618" y="4875"/>
                    <a:pt x="2618" y="4891"/>
                  </a:cubicBezTo>
                  <a:lnTo>
                    <a:pt x="2634" y="4891"/>
                  </a:lnTo>
                  <a:cubicBezTo>
                    <a:pt x="2618" y="4875"/>
                    <a:pt x="2618" y="4875"/>
                    <a:pt x="2618" y="4860"/>
                  </a:cubicBezTo>
                  <a:lnTo>
                    <a:pt x="2634" y="4860"/>
                  </a:lnTo>
                  <a:lnTo>
                    <a:pt x="2618" y="4844"/>
                  </a:lnTo>
                  <a:lnTo>
                    <a:pt x="2634" y="4844"/>
                  </a:lnTo>
                  <a:lnTo>
                    <a:pt x="2618" y="4828"/>
                  </a:lnTo>
                  <a:cubicBezTo>
                    <a:pt x="2618" y="4828"/>
                    <a:pt x="2618" y="4813"/>
                    <a:pt x="2618" y="4813"/>
                  </a:cubicBezTo>
                  <a:lnTo>
                    <a:pt x="2587" y="4813"/>
                  </a:lnTo>
                  <a:cubicBezTo>
                    <a:pt x="2571" y="4797"/>
                    <a:pt x="2571" y="4781"/>
                    <a:pt x="2556" y="4766"/>
                  </a:cubicBezTo>
                  <a:lnTo>
                    <a:pt x="2556" y="4766"/>
                  </a:lnTo>
                  <a:cubicBezTo>
                    <a:pt x="2556" y="4766"/>
                    <a:pt x="2571" y="4766"/>
                    <a:pt x="2571" y="4781"/>
                  </a:cubicBezTo>
                  <a:cubicBezTo>
                    <a:pt x="2579" y="4774"/>
                    <a:pt x="2583" y="4774"/>
                    <a:pt x="2585" y="4774"/>
                  </a:cubicBezTo>
                  <a:cubicBezTo>
                    <a:pt x="2587" y="4774"/>
                    <a:pt x="2587" y="4774"/>
                    <a:pt x="2587" y="4766"/>
                  </a:cubicBezTo>
                  <a:lnTo>
                    <a:pt x="2571" y="4766"/>
                  </a:lnTo>
                  <a:lnTo>
                    <a:pt x="2571" y="4750"/>
                  </a:lnTo>
                  <a:cubicBezTo>
                    <a:pt x="2556" y="4750"/>
                    <a:pt x="2556" y="4750"/>
                    <a:pt x="2556" y="4766"/>
                  </a:cubicBezTo>
                  <a:cubicBezTo>
                    <a:pt x="2556" y="4781"/>
                    <a:pt x="2556" y="4781"/>
                    <a:pt x="2556" y="4781"/>
                  </a:cubicBezTo>
                  <a:cubicBezTo>
                    <a:pt x="2540" y="4781"/>
                    <a:pt x="2524" y="4750"/>
                    <a:pt x="2524" y="4750"/>
                  </a:cubicBezTo>
                  <a:close/>
                  <a:moveTo>
                    <a:pt x="2665" y="4907"/>
                  </a:moveTo>
                  <a:lnTo>
                    <a:pt x="2665" y="4923"/>
                  </a:lnTo>
                  <a:lnTo>
                    <a:pt x="2681" y="4923"/>
                  </a:lnTo>
                  <a:lnTo>
                    <a:pt x="2665" y="4907"/>
                  </a:lnTo>
                  <a:close/>
                  <a:moveTo>
                    <a:pt x="4578" y="4907"/>
                  </a:moveTo>
                  <a:cubicBezTo>
                    <a:pt x="4562" y="4907"/>
                    <a:pt x="4546" y="4923"/>
                    <a:pt x="4546" y="4923"/>
                  </a:cubicBezTo>
                  <a:lnTo>
                    <a:pt x="4531" y="4923"/>
                  </a:lnTo>
                  <a:cubicBezTo>
                    <a:pt x="4546" y="4907"/>
                    <a:pt x="4546" y="4907"/>
                    <a:pt x="4546" y="4907"/>
                  </a:cubicBezTo>
                  <a:close/>
                  <a:moveTo>
                    <a:pt x="4828" y="4907"/>
                  </a:moveTo>
                  <a:lnTo>
                    <a:pt x="4828" y="4923"/>
                  </a:lnTo>
                  <a:lnTo>
                    <a:pt x="4844" y="4923"/>
                  </a:lnTo>
                  <a:lnTo>
                    <a:pt x="4844" y="4907"/>
                  </a:lnTo>
                  <a:close/>
                  <a:moveTo>
                    <a:pt x="4557" y="4947"/>
                  </a:moveTo>
                  <a:cubicBezTo>
                    <a:pt x="4562" y="4947"/>
                    <a:pt x="4562" y="4954"/>
                    <a:pt x="4562" y="4954"/>
                  </a:cubicBezTo>
                  <a:lnTo>
                    <a:pt x="4593" y="4954"/>
                  </a:lnTo>
                  <a:cubicBezTo>
                    <a:pt x="4593" y="4970"/>
                    <a:pt x="4593" y="4970"/>
                    <a:pt x="4609" y="4970"/>
                  </a:cubicBezTo>
                  <a:lnTo>
                    <a:pt x="4609" y="4985"/>
                  </a:lnTo>
                  <a:lnTo>
                    <a:pt x="4578" y="4985"/>
                  </a:lnTo>
                  <a:cubicBezTo>
                    <a:pt x="4567" y="4985"/>
                    <a:pt x="4571" y="4978"/>
                    <a:pt x="4569" y="4978"/>
                  </a:cubicBezTo>
                  <a:lnTo>
                    <a:pt x="4569" y="4978"/>
                  </a:lnTo>
                  <a:cubicBezTo>
                    <a:pt x="4569" y="4978"/>
                    <a:pt x="4567" y="4980"/>
                    <a:pt x="4562" y="4985"/>
                  </a:cubicBezTo>
                  <a:lnTo>
                    <a:pt x="4546" y="4985"/>
                  </a:lnTo>
                  <a:cubicBezTo>
                    <a:pt x="4531" y="4970"/>
                    <a:pt x="4531" y="4970"/>
                    <a:pt x="4531" y="4970"/>
                  </a:cubicBezTo>
                  <a:cubicBezTo>
                    <a:pt x="4531" y="4954"/>
                    <a:pt x="4546" y="4954"/>
                    <a:pt x="4546" y="4954"/>
                  </a:cubicBezTo>
                  <a:cubicBezTo>
                    <a:pt x="4551" y="4949"/>
                    <a:pt x="4555" y="4947"/>
                    <a:pt x="4557" y="4947"/>
                  </a:cubicBezTo>
                  <a:close/>
                  <a:moveTo>
                    <a:pt x="2587" y="4875"/>
                  </a:moveTo>
                  <a:lnTo>
                    <a:pt x="2587" y="4891"/>
                  </a:lnTo>
                  <a:cubicBezTo>
                    <a:pt x="2587" y="4891"/>
                    <a:pt x="2603" y="4907"/>
                    <a:pt x="2618" y="4923"/>
                  </a:cubicBezTo>
                  <a:lnTo>
                    <a:pt x="2603" y="4923"/>
                  </a:lnTo>
                  <a:lnTo>
                    <a:pt x="2634" y="4938"/>
                  </a:lnTo>
                  <a:cubicBezTo>
                    <a:pt x="2634" y="4954"/>
                    <a:pt x="2634" y="4954"/>
                    <a:pt x="2634" y="4954"/>
                  </a:cubicBezTo>
                  <a:lnTo>
                    <a:pt x="2650" y="4970"/>
                  </a:lnTo>
                  <a:cubicBezTo>
                    <a:pt x="2665" y="4970"/>
                    <a:pt x="2665" y="4985"/>
                    <a:pt x="2681" y="4985"/>
                  </a:cubicBezTo>
                  <a:lnTo>
                    <a:pt x="2697" y="4985"/>
                  </a:lnTo>
                  <a:cubicBezTo>
                    <a:pt x="2697" y="5001"/>
                    <a:pt x="2697" y="5001"/>
                    <a:pt x="2697" y="5001"/>
                  </a:cubicBezTo>
                  <a:lnTo>
                    <a:pt x="2712" y="5017"/>
                  </a:lnTo>
                  <a:lnTo>
                    <a:pt x="2728" y="5017"/>
                  </a:lnTo>
                  <a:lnTo>
                    <a:pt x="2744" y="5001"/>
                  </a:lnTo>
                  <a:cubicBezTo>
                    <a:pt x="2728" y="5001"/>
                    <a:pt x="2728" y="5001"/>
                    <a:pt x="2712" y="4985"/>
                  </a:cubicBezTo>
                  <a:lnTo>
                    <a:pt x="2712" y="4970"/>
                  </a:lnTo>
                  <a:cubicBezTo>
                    <a:pt x="2712" y="4954"/>
                    <a:pt x="2697" y="4954"/>
                    <a:pt x="2697" y="4954"/>
                  </a:cubicBezTo>
                  <a:cubicBezTo>
                    <a:pt x="2681" y="4954"/>
                    <a:pt x="2681" y="4954"/>
                    <a:pt x="2681" y="4938"/>
                  </a:cubicBezTo>
                  <a:lnTo>
                    <a:pt x="2681" y="4954"/>
                  </a:lnTo>
                  <a:cubicBezTo>
                    <a:pt x="2665" y="4938"/>
                    <a:pt x="2681" y="4938"/>
                    <a:pt x="2665" y="4923"/>
                  </a:cubicBezTo>
                  <a:cubicBezTo>
                    <a:pt x="2665" y="4907"/>
                    <a:pt x="2650" y="4907"/>
                    <a:pt x="2650" y="4907"/>
                  </a:cubicBezTo>
                  <a:lnTo>
                    <a:pt x="2634" y="4907"/>
                  </a:lnTo>
                  <a:cubicBezTo>
                    <a:pt x="2618" y="4907"/>
                    <a:pt x="2618" y="4891"/>
                    <a:pt x="2618" y="4891"/>
                  </a:cubicBezTo>
                  <a:cubicBezTo>
                    <a:pt x="2603" y="4875"/>
                    <a:pt x="2603" y="4875"/>
                    <a:pt x="2587" y="4875"/>
                  </a:cubicBezTo>
                  <a:close/>
                  <a:moveTo>
                    <a:pt x="3637" y="5032"/>
                  </a:moveTo>
                  <a:lnTo>
                    <a:pt x="3637" y="5048"/>
                  </a:lnTo>
                  <a:lnTo>
                    <a:pt x="3653" y="5048"/>
                  </a:lnTo>
                  <a:cubicBezTo>
                    <a:pt x="3653" y="5048"/>
                    <a:pt x="3637" y="5032"/>
                    <a:pt x="3637" y="5032"/>
                  </a:cubicBezTo>
                  <a:close/>
                  <a:moveTo>
                    <a:pt x="8418" y="5032"/>
                  </a:moveTo>
                  <a:lnTo>
                    <a:pt x="8433" y="5048"/>
                  </a:lnTo>
                  <a:lnTo>
                    <a:pt x="8433" y="5032"/>
                  </a:lnTo>
                  <a:close/>
                  <a:moveTo>
                    <a:pt x="8371" y="5032"/>
                  </a:moveTo>
                  <a:lnTo>
                    <a:pt x="8355" y="5048"/>
                  </a:lnTo>
                  <a:lnTo>
                    <a:pt x="8355" y="5064"/>
                  </a:lnTo>
                  <a:lnTo>
                    <a:pt x="8371" y="5064"/>
                  </a:lnTo>
                  <a:cubicBezTo>
                    <a:pt x="8371" y="5064"/>
                    <a:pt x="8371" y="5064"/>
                    <a:pt x="8386" y="5048"/>
                  </a:cubicBezTo>
                  <a:cubicBezTo>
                    <a:pt x="8371" y="5048"/>
                    <a:pt x="8371" y="5048"/>
                    <a:pt x="8371" y="5032"/>
                  </a:cubicBezTo>
                  <a:close/>
                  <a:moveTo>
                    <a:pt x="3668" y="5079"/>
                  </a:moveTo>
                  <a:lnTo>
                    <a:pt x="3668" y="5095"/>
                  </a:lnTo>
                  <a:lnTo>
                    <a:pt x="3684" y="5079"/>
                  </a:lnTo>
                  <a:close/>
                  <a:moveTo>
                    <a:pt x="8527" y="5095"/>
                  </a:moveTo>
                  <a:lnTo>
                    <a:pt x="8512" y="5111"/>
                  </a:lnTo>
                  <a:cubicBezTo>
                    <a:pt x="8512" y="5095"/>
                    <a:pt x="8512" y="5095"/>
                    <a:pt x="8512" y="5095"/>
                  </a:cubicBezTo>
                  <a:close/>
                  <a:moveTo>
                    <a:pt x="8571" y="5130"/>
                  </a:moveTo>
                  <a:lnTo>
                    <a:pt x="8571" y="5130"/>
                  </a:lnTo>
                  <a:cubicBezTo>
                    <a:pt x="8578" y="5137"/>
                    <a:pt x="8584" y="5142"/>
                    <a:pt x="8590" y="5142"/>
                  </a:cubicBezTo>
                  <a:lnTo>
                    <a:pt x="8590" y="5158"/>
                  </a:lnTo>
                  <a:cubicBezTo>
                    <a:pt x="8590" y="5143"/>
                    <a:pt x="8564" y="5142"/>
                    <a:pt x="8571" y="5130"/>
                  </a:cubicBezTo>
                  <a:close/>
                  <a:moveTo>
                    <a:pt x="4374" y="5205"/>
                  </a:moveTo>
                  <a:cubicBezTo>
                    <a:pt x="4374" y="5205"/>
                    <a:pt x="4374" y="5220"/>
                    <a:pt x="4374" y="5220"/>
                  </a:cubicBezTo>
                  <a:lnTo>
                    <a:pt x="4358" y="5220"/>
                  </a:lnTo>
                  <a:lnTo>
                    <a:pt x="4374" y="5205"/>
                  </a:lnTo>
                  <a:close/>
                  <a:moveTo>
                    <a:pt x="4672" y="5205"/>
                  </a:moveTo>
                  <a:lnTo>
                    <a:pt x="4672" y="5220"/>
                  </a:lnTo>
                  <a:lnTo>
                    <a:pt x="4656" y="5220"/>
                  </a:lnTo>
                  <a:lnTo>
                    <a:pt x="4656" y="5205"/>
                  </a:lnTo>
                  <a:close/>
                  <a:moveTo>
                    <a:pt x="3904" y="5220"/>
                  </a:moveTo>
                  <a:lnTo>
                    <a:pt x="3919" y="5236"/>
                  </a:lnTo>
                  <a:cubicBezTo>
                    <a:pt x="3919" y="5220"/>
                    <a:pt x="3919" y="5220"/>
                    <a:pt x="3919" y="5220"/>
                  </a:cubicBezTo>
                  <a:close/>
                  <a:moveTo>
                    <a:pt x="4060" y="5234"/>
                  </a:moveTo>
                  <a:lnTo>
                    <a:pt x="4060" y="5236"/>
                  </a:lnTo>
                  <a:lnTo>
                    <a:pt x="4076" y="5236"/>
                  </a:lnTo>
                  <a:cubicBezTo>
                    <a:pt x="4068" y="5236"/>
                    <a:pt x="4064" y="5236"/>
                    <a:pt x="4060" y="5234"/>
                  </a:cubicBezTo>
                  <a:close/>
                  <a:moveTo>
                    <a:pt x="1" y="1"/>
                  </a:moveTo>
                  <a:cubicBezTo>
                    <a:pt x="1" y="16"/>
                    <a:pt x="16" y="16"/>
                    <a:pt x="16" y="16"/>
                  </a:cubicBezTo>
                  <a:lnTo>
                    <a:pt x="1" y="16"/>
                  </a:lnTo>
                  <a:cubicBezTo>
                    <a:pt x="16" y="32"/>
                    <a:pt x="16" y="32"/>
                    <a:pt x="16" y="32"/>
                  </a:cubicBezTo>
                  <a:cubicBezTo>
                    <a:pt x="16" y="48"/>
                    <a:pt x="16" y="48"/>
                    <a:pt x="16" y="48"/>
                  </a:cubicBezTo>
                  <a:cubicBezTo>
                    <a:pt x="16" y="63"/>
                    <a:pt x="16" y="63"/>
                    <a:pt x="16" y="63"/>
                  </a:cubicBezTo>
                  <a:cubicBezTo>
                    <a:pt x="1" y="79"/>
                    <a:pt x="16" y="79"/>
                    <a:pt x="16" y="95"/>
                  </a:cubicBezTo>
                  <a:lnTo>
                    <a:pt x="1" y="95"/>
                  </a:lnTo>
                  <a:lnTo>
                    <a:pt x="16" y="110"/>
                  </a:lnTo>
                  <a:cubicBezTo>
                    <a:pt x="16" y="110"/>
                    <a:pt x="16" y="126"/>
                    <a:pt x="16" y="126"/>
                  </a:cubicBezTo>
                  <a:cubicBezTo>
                    <a:pt x="32" y="142"/>
                    <a:pt x="48" y="158"/>
                    <a:pt x="63" y="173"/>
                  </a:cubicBezTo>
                  <a:cubicBezTo>
                    <a:pt x="63" y="173"/>
                    <a:pt x="79" y="158"/>
                    <a:pt x="79" y="158"/>
                  </a:cubicBezTo>
                  <a:cubicBezTo>
                    <a:pt x="79" y="158"/>
                    <a:pt x="79" y="158"/>
                    <a:pt x="95" y="173"/>
                  </a:cubicBezTo>
                  <a:lnTo>
                    <a:pt x="79" y="173"/>
                  </a:lnTo>
                  <a:cubicBezTo>
                    <a:pt x="79" y="173"/>
                    <a:pt x="63" y="189"/>
                    <a:pt x="63" y="189"/>
                  </a:cubicBezTo>
                  <a:cubicBezTo>
                    <a:pt x="48" y="189"/>
                    <a:pt x="63" y="205"/>
                    <a:pt x="48" y="205"/>
                  </a:cubicBezTo>
                  <a:lnTo>
                    <a:pt x="63" y="205"/>
                  </a:lnTo>
                  <a:lnTo>
                    <a:pt x="48" y="220"/>
                  </a:lnTo>
                  <a:cubicBezTo>
                    <a:pt x="48" y="220"/>
                    <a:pt x="63" y="236"/>
                    <a:pt x="63" y="236"/>
                  </a:cubicBezTo>
                  <a:cubicBezTo>
                    <a:pt x="63" y="252"/>
                    <a:pt x="63" y="252"/>
                    <a:pt x="63" y="252"/>
                  </a:cubicBezTo>
                  <a:lnTo>
                    <a:pt x="63" y="267"/>
                  </a:lnTo>
                  <a:cubicBezTo>
                    <a:pt x="63" y="283"/>
                    <a:pt x="63" y="283"/>
                    <a:pt x="63" y="283"/>
                  </a:cubicBezTo>
                  <a:cubicBezTo>
                    <a:pt x="63" y="283"/>
                    <a:pt x="63" y="299"/>
                    <a:pt x="63" y="299"/>
                  </a:cubicBezTo>
                  <a:lnTo>
                    <a:pt x="63" y="314"/>
                  </a:lnTo>
                  <a:cubicBezTo>
                    <a:pt x="63" y="330"/>
                    <a:pt x="63" y="330"/>
                    <a:pt x="79" y="346"/>
                  </a:cubicBezTo>
                  <a:lnTo>
                    <a:pt x="63" y="346"/>
                  </a:lnTo>
                  <a:cubicBezTo>
                    <a:pt x="63" y="346"/>
                    <a:pt x="63" y="361"/>
                    <a:pt x="63" y="361"/>
                  </a:cubicBezTo>
                  <a:cubicBezTo>
                    <a:pt x="63" y="361"/>
                    <a:pt x="63" y="361"/>
                    <a:pt x="79" y="377"/>
                  </a:cubicBezTo>
                  <a:lnTo>
                    <a:pt x="63" y="377"/>
                  </a:lnTo>
                  <a:cubicBezTo>
                    <a:pt x="79" y="393"/>
                    <a:pt x="79" y="393"/>
                    <a:pt x="79" y="408"/>
                  </a:cubicBezTo>
                  <a:cubicBezTo>
                    <a:pt x="79" y="408"/>
                    <a:pt x="63" y="408"/>
                    <a:pt x="79" y="424"/>
                  </a:cubicBezTo>
                  <a:lnTo>
                    <a:pt x="63" y="424"/>
                  </a:lnTo>
                  <a:cubicBezTo>
                    <a:pt x="63" y="440"/>
                    <a:pt x="79" y="440"/>
                    <a:pt x="79" y="440"/>
                  </a:cubicBezTo>
                  <a:cubicBezTo>
                    <a:pt x="79" y="440"/>
                    <a:pt x="79" y="455"/>
                    <a:pt x="79" y="455"/>
                  </a:cubicBezTo>
                  <a:lnTo>
                    <a:pt x="63" y="455"/>
                  </a:lnTo>
                  <a:lnTo>
                    <a:pt x="63" y="471"/>
                  </a:lnTo>
                  <a:cubicBezTo>
                    <a:pt x="63" y="487"/>
                    <a:pt x="79" y="487"/>
                    <a:pt x="79" y="502"/>
                  </a:cubicBezTo>
                  <a:cubicBezTo>
                    <a:pt x="79" y="502"/>
                    <a:pt x="79" y="502"/>
                    <a:pt x="79" y="518"/>
                  </a:cubicBezTo>
                  <a:cubicBezTo>
                    <a:pt x="95" y="534"/>
                    <a:pt x="95" y="534"/>
                    <a:pt x="110" y="534"/>
                  </a:cubicBezTo>
                  <a:cubicBezTo>
                    <a:pt x="110" y="534"/>
                    <a:pt x="110" y="549"/>
                    <a:pt x="110" y="549"/>
                  </a:cubicBezTo>
                  <a:lnTo>
                    <a:pt x="110" y="565"/>
                  </a:lnTo>
                  <a:lnTo>
                    <a:pt x="110" y="581"/>
                  </a:lnTo>
                  <a:cubicBezTo>
                    <a:pt x="110" y="581"/>
                    <a:pt x="126" y="596"/>
                    <a:pt x="126" y="596"/>
                  </a:cubicBezTo>
                  <a:cubicBezTo>
                    <a:pt x="126" y="612"/>
                    <a:pt x="126" y="612"/>
                    <a:pt x="126" y="612"/>
                  </a:cubicBezTo>
                  <a:lnTo>
                    <a:pt x="126" y="628"/>
                  </a:lnTo>
                  <a:cubicBezTo>
                    <a:pt x="142" y="643"/>
                    <a:pt x="157" y="659"/>
                    <a:pt x="157" y="675"/>
                  </a:cubicBezTo>
                  <a:cubicBezTo>
                    <a:pt x="165" y="683"/>
                    <a:pt x="169" y="683"/>
                    <a:pt x="173" y="683"/>
                  </a:cubicBezTo>
                  <a:cubicBezTo>
                    <a:pt x="177" y="683"/>
                    <a:pt x="181" y="683"/>
                    <a:pt x="189" y="690"/>
                  </a:cubicBezTo>
                  <a:lnTo>
                    <a:pt x="189" y="706"/>
                  </a:lnTo>
                  <a:lnTo>
                    <a:pt x="220" y="737"/>
                  </a:lnTo>
                  <a:cubicBezTo>
                    <a:pt x="220" y="753"/>
                    <a:pt x="220" y="753"/>
                    <a:pt x="220" y="769"/>
                  </a:cubicBezTo>
                  <a:cubicBezTo>
                    <a:pt x="236" y="753"/>
                    <a:pt x="236" y="753"/>
                    <a:pt x="236" y="753"/>
                  </a:cubicBezTo>
                  <a:cubicBezTo>
                    <a:pt x="251" y="753"/>
                    <a:pt x="251" y="753"/>
                    <a:pt x="251" y="737"/>
                  </a:cubicBezTo>
                  <a:cubicBezTo>
                    <a:pt x="251" y="737"/>
                    <a:pt x="251" y="737"/>
                    <a:pt x="251" y="722"/>
                  </a:cubicBezTo>
                  <a:cubicBezTo>
                    <a:pt x="251" y="722"/>
                    <a:pt x="267" y="706"/>
                    <a:pt x="267" y="706"/>
                  </a:cubicBezTo>
                  <a:lnTo>
                    <a:pt x="298" y="706"/>
                  </a:lnTo>
                  <a:lnTo>
                    <a:pt x="298" y="722"/>
                  </a:lnTo>
                  <a:lnTo>
                    <a:pt x="314" y="706"/>
                  </a:lnTo>
                  <a:cubicBezTo>
                    <a:pt x="330" y="722"/>
                    <a:pt x="330" y="722"/>
                    <a:pt x="345" y="737"/>
                  </a:cubicBezTo>
                  <a:cubicBezTo>
                    <a:pt x="345" y="753"/>
                    <a:pt x="330" y="769"/>
                    <a:pt x="314" y="769"/>
                  </a:cubicBezTo>
                  <a:lnTo>
                    <a:pt x="330" y="784"/>
                  </a:lnTo>
                  <a:lnTo>
                    <a:pt x="314" y="800"/>
                  </a:lnTo>
                  <a:lnTo>
                    <a:pt x="314" y="816"/>
                  </a:lnTo>
                  <a:lnTo>
                    <a:pt x="330" y="816"/>
                  </a:lnTo>
                  <a:lnTo>
                    <a:pt x="345" y="832"/>
                  </a:lnTo>
                  <a:cubicBezTo>
                    <a:pt x="345" y="832"/>
                    <a:pt x="361" y="832"/>
                    <a:pt x="361" y="847"/>
                  </a:cubicBezTo>
                  <a:lnTo>
                    <a:pt x="345" y="847"/>
                  </a:lnTo>
                  <a:lnTo>
                    <a:pt x="361" y="863"/>
                  </a:lnTo>
                  <a:cubicBezTo>
                    <a:pt x="361" y="863"/>
                    <a:pt x="361" y="879"/>
                    <a:pt x="361" y="879"/>
                  </a:cubicBezTo>
                  <a:lnTo>
                    <a:pt x="377" y="879"/>
                  </a:lnTo>
                  <a:lnTo>
                    <a:pt x="393" y="894"/>
                  </a:lnTo>
                  <a:cubicBezTo>
                    <a:pt x="393" y="902"/>
                    <a:pt x="393" y="902"/>
                    <a:pt x="394" y="902"/>
                  </a:cubicBezTo>
                  <a:cubicBezTo>
                    <a:pt x="396" y="902"/>
                    <a:pt x="400" y="902"/>
                    <a:pt x="408" y="910"/>
                  </a:cubicBezTo>
                  <a:lnTo>
                    <a:pt x="393" y="910"/>
                  </a:lnTo>
                  <a:cubicBezTo>
                    <a:pt x="408" y="910"/>
                    <a:pt x="408" y="910"/>
                    <a:pt x="408" y="926"/>
                  </a:cubicBezTo>
                  <a:lnTo>
                    <a:pt x="393" y="926"/>
                  </a:lnTo>
                  <a:cubicBezTo>
                    <a:pt x="408" y="941"/>
                    <a:pt x="424" y="957"/>
                    <a:pt x="424" y="973"/>
                  </a:cubicBezTo>
                  <a:cubicBezTo>
                    <a:pt x="440" y="973"/>
                    <a:pt x="440" y="973"/>
                    <a:pt x="440" y="988"/>
                  </a:cubicBezTo>
                  <a:lnTo>
                    <a:pt x="471" y="988"/>
                  </a:lnTo>
                  <a:lnTo>
                    <a:pt x="471" y="1004"/>
                  </a:lnTo>
                  <a:lnTo>
                    <a:pt x="487" y="1004"/>
                  </a:lnTo>
                  <a:lnTo>
                    <a:pt x="502" y="988"/>
                  </a:lnTo>
                  <a:lnTo>
                    <a:pt x="502" y="1004"/>
                  </a:lnTo>
                  <a:cubicBezTo>
                    <a:pt x="518" y="988"/>
                    <a:pt x="518" y="988"/>
                    <a:pt x="518" y="988"/>
                  </a:cubicBezTo>
                  <a:lnTo>
                    <a:pt x="534" y="988"/>
                  </a:lnTo>
                  <a:lnTo>
                    <a:pt x="518" y="1004"/>
                  </a:lnTo>
                  <a:lnTo>
                    <a:pt x="502" y="1020"/>
                  </a:lnTo>
                  <a:cubicBezTo>
                    <a:pt x="502" y="1020"/>
                    <a:pt x="518" y="1020"/>
                    <a:pt x="502" y="1035"/>
                  </a:cubicBezTo>
                  <a:cubicBezTo>
                    <a:pt x="502" y="1035"/>
                    <a:pt x="502" y="1051"/>
                    <a:pt x="502" y="1051"/>
                  </a:cubicBezTo>
                  <a:cubicBezTo>
                    <a:pt x="502" y="1051"/>
                    <a:pt x="502" y="1051"/>
                    <a:pt x="487" y="1067"/>
                  </a:cubicBezTo>
                  <a:lnTo>
                    <a:pt x="471" y="1067"/>
                  </a:lnTo>
                  <a:cubicBezTo>
                    <a:pt x="471" y="1074"/>
                    <a:pt x="471" y="1074"/>
                    <a:pt x="471" y="1074"/>
                  </a:cubicBezTo>
                  <a:cubicBezTo>
                    <a:pt x="471" y="1074"/>
                    <a:pt x="471" y="1074"/>
                    <a:pt x="471" y="1082"/>
                  </a:cubicBezTo>
                  <a:cubicBezTo>
                    <a:pt x="471" y="1082"/>
                    <a:pt x="471" y="1082"/>
                    <a:pt x="471" y="1098"/>
                  </a:cubicBezTo>
                  <a:lnTo>
                    <a:pt x="487" y="1098"/>
                  </a:lnTo>
                  <a:lnTo>
                    <a:pt x="471" y="1129"/>
                  </a:lnTo>
                  <a:lnTo>
                    <a:pt x="487" y="1129"/>
                  </a:lnTo>
                  <a:lnTo>
                    <a:pt x="471" y="1145"/>
                  </a:lnTo>
                  <a:lnTo>
                    <a:pt x="487" y="1145"/>
                  </a:lnTo>
                  <a:lnTo>
                    <a:pt x="487" y="1161"/>
                  </a:lnTo>
                  <a:cubicBezTo>
                    <a:pt x="487" y="1161"/>
                    <a:pt x="487" y="1176"/>
                    <a:pt x="487" y="1176"/>
                  </a:cubicBezTo>
                  <a:lnTo>
                    <a:pt x="502" y="1176"/>
                  </a:lnTo>
                  <a:cubicBezTo>
                    <a:pt x="502" y="1176"/>
                    <a:pt x="502" y="1176"/>
                    <a:pt x="518" y="1192"/>
                  </a:cubicBezTo>
                  <a:cubicBezTo>
                    <a:pt x="518" y="1192"/>
                    <a:pt x="534" y="1192"/>
                    <a:pt x="534" y="1208"/>
                  </a:cubicBezTo>
                  <a:cubicBezTo>
                    <a:pt x="534" y="1208"/>
                    <a:pt x="549" y="1223"/>
                    <a:pt x="549" y="1223"/>
                  </a:cubicBezTo>
                  <a:lnTo>
                    <a:pt x="549" y="1239"/>
                  </a:lnTo>
                  <a:cubicBezTo>
                    <a:pt x="549" y="1255"/>
                    <a:pt x="581" y="1255"/>
                    <a:pt x="596" y="1270"/>
                  </a:cubicBezTo>
                  <a:cubicBezTo>
                    <a:pt x="596" y="1270"/>
                    <a:pt x="596" y="1286"/>
                    <a:pt x="612" y="1302"/>
                  </a:cubicBezTo>
                  <a:cubicBezTo>
                    <a:pt x="628" y="1317"/>
                    <a:pt x="628" y="1317"/>
                    <a:pt x="628" y="1317"/>
                  </a:cubicBezTo>
                  <a:lnTo>
                    <a:pt x="643" y="1317"/>
                  </a:lnTo>
                  <a:lnTo>
                    <a:pt x="643" y="1333"/>
                  </a:lnTo>
                  <a:lnTo>
                    <a:pt x="659" y="1333"/>
                  </a:lnTo>
                  <a:cubicBezTo>
                    <a:pt x="659" y="1349"/>
                    <a:pt x="675" y="1349"/>
                    <a:pt x="675" y="1364"/>
                  </a:cubicBezTo>
                  <a:lnTo>
                    <a:pt x="690" y="1380"/>
                  </a:lnTo>
                  <a:lnTo>
                    <a:pt x="706" y="1396"/>
                  </a:lnTo>
                  <a:lnTo>
                    <a:pt x="722" y="1396"/>
                  </a:lnTo>
                  <a:lnTo>
                    <a:pt x="706" y="1411"/>
                  </a:lnTo>
                  <a:lnTo>
                    <a:pt x="722" y="1411"/>
                  </a:lnTo>
                  <a:lnTo>
                    <a:pt x="722" y="1427"/>
                  </a:lnTo>
                  <a:lnTo>
                    <a:pt x="675" y="1427"/>
                  </a:lnTo>
                  <a:lnTo>
                    <a:pt x="690" y="1443"/>
                  </a:lnTo>
                  <a:lnTo>
                    <a:pt x="675" y="1458"/>
                  </a:lnTo>
                  <a:lnTo>
                    <a:pt x="659" y="1458"/>
                  </a:lnTo>
                  <a:cubicBezTo>
                    <a:pt x="675" y="1443"/>
                    <a:pt x="659" y="1443"/>
                    <a:pt x="675" y="1443"/>
                  </a:cubicBezTo>
                  <a:cubicBezTo>
                    <a:pt x="659" y="1427"/>
                    <a:pt x="659" y="1427"/>
                    <a:pt x="643" y="1427"/>
                  </a:cubicBezTo>
                  <a:cubicBezTo>
                    <a:pt x="628" y="1443"/>
                    <a:pt x="643" y="1443"/>
                    <a:pt x="643" y="1458"/>
                  </a:cubicBezTo>
                  <a:lnTo>
                    <a:pt x="643" y="1474"/>
                  </a:lnTo>
                  <a:cubicBezTo>
                    <a:pt x="643" y="1474"/>
                    <a:pt x="643" y="1474"/>
                    <a:pt x="659" y="1490"/>
                  </a:cubicBezTo>
                  <a:cubicBezTo>
                    <a:pt x="659" y="1506"/>
                    <a:pt x="659" y="1506"/>
                    <a:pt x="675" y="1521"/>
                  </a:cubicBezTo>
                  <a:cubicBezTo>
                    <a:pt x="675" y="1521"/>
                    <a:pt x="675" y="1537"/>
                    <a:pt x="690" y="1537"/>
                  </a:cubicBezTo>
                  <a:cubicBezTo>
                    <a:pt x="696" y="1542"/>
                    <a:pt x="697" y="1544"/>
                    <a:pt x="698" y="1544"/>
                  </a:cubicBezTo>
                  <a:cubicBezTo>
                    <a:pt x="699" y="1544"/>
                    <a:pt x="696" y="1537"/>
                    <a:pt x="706" y="1537"/>
                  </a:cubicBezTo>
                  <a:lnTo>
                    <a:pt x="784" y="1537"/>
                  </a:lnTo>
                  <a:cubicBezTo>
                    <a:pt x="784" y="1553"/>
                    <a:pt x="784" y="1553"/>
                    <a:pt x="784" y="1568"/>
                  </a:cubicBezTo>
                  <a:cubicBezTo>
                    <a:pt x="777" y="1560"/>
                    <a:pt x="773" y="1556"/>
                    <a:pt x="771" y="1556"/>
                  </a:cubicBezTo>
                  <a:cubicBezTo>
                    <a:pt x="769" y="1556"/>
                    <a:pt x="769" y="1560"/>
                    <a:pt x="769" y="1568"/>
                  </a:cubicBezTo>
                  <a:lnTo>
                    <a:pt x="722" y="1568"/>
                  </a:lnTo>
                  <a:lnTo>
                    <a:pt x="737" y="1584"/>
                  </a:lnTo>
                  <a:cubicBezTo>
                    <a:pt x="753" y="1584"/>
                    <a:pt x="753" y="1600"/>
                    <a:pt x="753" y="1615"/>
                  </a:cubicBezTo>
                  <a:lnTo>
                    <a:pt x="769" y="1615"/>
                  </a:lnTo>
                  <a:cubicBezTo>
                    <a:pt x="753" y="1631"/>
                    <a:pt x="753" y="1631"/>
                    <a:pt x="753" y="1631"/>
                  </a:cubicBezTo>
                  <a:lnTo>
                    <a:pt x="737" y="1615"/>
                  </a:lnTo>
                  <a:lnTo>
                    <a:pt x="722" y="1600"/>
                  </a:lnTo>
                  <a:lnTo>
                    <a:pt x="722" y="1615"/>
                  </a:lnTo>
                  <a:cubicBezTo>
                    <a:pt x="722" y="1615"/>
                    <a:pt x="737" y="1615"/>
                    <a:pt x="737" y="1631"/>
                  </a:cubicBezTo>
                  <a:lnTo>
                    <a:pt x="737" y="1647"/>
                  </a:lnTo>
                  <a:cubicBezTo>
                    <a:pt x="753" y="1662"/>
                    <a:pt x="753" y="1662"/>
                    <a:pt x="769" y="1678"/>
                  </a:cubicBezTo>
                  <a:lnTo>
                    <a:pt x="769" y="1694"/>
                  </a:lnTo>
                  <a:lnTo>
                    <a:pt x="784" y="1709"/>
                  </a:lnTo>
                  <a:lnTo>
                    <a:pt x="784" y="1725"/>
                  </a:lnTo>
                  <a:lnTo>
                    <a:pt x="800" y="1741"/>
                  </a:lnTo>
                  <a:cubicBezTo>
                    <a:pt x="800" y="1741"/>
                    <a:pt x="800" y="1756"/>
                    <a:pt x="800" y="1756"/>
                  </a:cubicBezTo>
                  <a:lnTo>
                    <a:pt x="816" y="1772"/>
                  </a:lnTo>
                  <a:cubicBezTo>
                    <a:pt x="816" y="1764"/>
                    <a:pt x="816" y="1764"/>
                    <a:pt x="816" y="1764"/>
                  </a:cubicBezTo>
                  <a:cubicBezTo>
                    <a:pt x="816" y="1764"/>
                    <a:pt x="816" y="1764"/>
                    <a:pt x="816" y="1756"/>
                  </a:cubicBezTo>
                  <a:cubicBezTo>
                    <a:pt x="816" y="1741"/>
                    <a:pt x="816" y="1741"/>
                    <a:pt x="816" y="1741"/>
                  </a:cubicBezTo>
                  <a:cubicBezTo>
                    <a:pt x="831" y="1756"/>
                    <a:pt x="847" y="1772"/>
                    <a:pt x="847" y="1772"/>
                  </a:cubicBezTo>
                  <a:lnTo>
                    <a:pt x="863" y="1772"/>
                  </a:lnTo>
                  <a:cubicBezTo>
                    <a:pt x="863" y="1772"/>
                    <a:pt x="863" y="1756"/>
                    <a:pt x="863" y="1756"/>
                  </a:cubicBezTo>
                  <a:cubicBezTo>
                    <a:pt x="855" y="1748"/>
                    <a:pt x="851" y="1748"/>
                    <a:pt x="849" y="1748"/>
                  </a:cubicBezTo>
                  <a:cubicBezTo>
                    <a:pt x="847" y="1748"/>
                    <a:pt x="847" y="1748"/>
                    <a:pt x="847" y="1741"/>
                  </a:cubicBezTo>
                  <a:lnTo>
                    <a:pt x="847" y="1741"/>
                  </a:lnTo>
                  <a:lnTo>
                    <a:pt x="863" y="1756"/>
                  </a:lnTo>
                  <a:lnTo>
                    <a:pt x="878" y="1756"/>
                  </a:lnTo>
                  <a:cubicBezTo>
                    <a:pt x="894" y="1756"/>
                    <a:pt x="894" y="1741"/>
                    <a:pt x="894" y="1725"/>
                  </a:cubicBezTo>
                  <a:lnTo>
                    <a:pt x="925" y="1725"/>
                  </a:lnTo>
                  <a:cubicBezTo>
                    <a:pt x="925" y="1741"/>
                    <a:pt x="925" y="1741"/>
                    <a:pt x="925" y="1741"/>
                  </a:cubicBezTo>
                  <a:lnTo>
                    <a:pt x="941" y="1741"/>
                  </a:lnTo>
                  <a:cubicBezTo>
                    <a:pt x="925" y="1756"/>
                    <a:pt x="941" y="1756"/>
                    <a:pt x="925" y="1756"/>
                  </a:cubicBezTo>
                  <a:lnTo>
                    <a:pt x="925" y="1772"/>
                  </a:lnTo>
                  <a:lnTo>
                    <a:pt x="941" y="1772"/>
                  </a:lnTo>
                  <a:cubicBezTo>
                    <a:pt x="957" y="1772"/>
                    <a:pt x="957" y="1772"/>
                    <a:pt x="957" y="1756"/>
                  </a:cubicBezTo>
                  <a:cubicBezTo>
                    <a:pt x="957" y="1756"/>
                    <a:pt x="957" y="1756"/>
                    <a:pt x="972" y="1772"/>
                  </a:cubicBezTo>
                  <a:cubicBezTo>
                    <a:pt x="972" y="1772"/>
                    <a:pt x="988" y="1772"/>
                    <a:pt x="988" y="1788"/>
                  </a:cubicBezTo>
                  <a:lnTo>
                    <a:pt x="988" y="1803"/>
                  </a:lnTo>
                  <a:cubicBezTo>
                    <a:pt x="988" y="1803"/>
                    <a:pt x="988" y="1803"/>
                    <a:pt x="988" y="1819"/>
                  </a:cubicBezTo>
                  <a:lnTo>
                    <a:pt x="988" y="1835"/>
                  </a:lnTo>
                  <a:cubicBezTo>
                    <a:pt x="988" y="1850"/>
                    <a:pt x="988" y="1850"/>
                    <a:pt x="988" y="1850"/>
                  </a:cubicBezTo>
                  <a:cubicBezTo>
                    <a:pt x="988" y="1866"/>
                    <a:pt x="1004" y="1866"/>
                    <a:pt x="1004" y="1882"/>
                  </a:cubicBezTo>
                  <a:lnTo>
                    <a:pt x="1019" y="1882"/>
                  </a:lnTo>
                  <a:cubicBezTo>
                    <a:pt x="1019" y="1897"/>
                    <a:pt x="1035" y="1897"/>
                    <a:pt x="1035" y="1897"/>
                  </a:cubicBezTo>
                  <a:cubicBezTo>
                    <a:pt x="1051" y="1897"/>
                    <a:pt x="1051" y="1897"/>
                    <a:pt x="1051" y="1913"/>
                  </a:cubicBezTo>
                  <a:lnTo>
                    <a:pt x="1067" y="1913"/>
                  </a:lnTo>
                  <a:cubicBezTo>
                    <a:pt x="1067" y="1913"/>
                    <a:pt x="1067" y="1929"/>
                    <a:pt x="1051" y="1929"/>
                  </a:cubicBezTo>
                  <a:cubicBezTo>
                    <a:pt x="1051" y="1929"/>
                    <a:pt x="1051" y="1944"/>
                    <a:pt x="1051" y="1944"/>
                  </a:cubicBezTo>
                  <a:lnTo>
                    <a:pt x="1051" y="1960"/>
                  </a:lnTo>
                  <a:lnTo>
                    <a:pt x="1067" y="1960"/>
                  </a:lnTo>
                  <a:cubicBezTo>
                    <a:pt x="1082" y="1960"/>
                    <a:pt x="1082" y="1944"/>
                    <a:pt x="1082" y="1944"/>
                  </a:cubicBezTo>
                  <a:lnTo>
                    <a:pt x="1098" y="1944"/>
                  </a:lnTo>
                  <a:lnTo>
                    <a:pt x="1129" y="1929"/>
                  </a:lnTo>
                  <a:lnTo>
                    <a:pt x="1176" y="1929"/>
                  </a:lnTo>
                  <a:cubicBezTo>
                    <a:pt x="1176" y="1929"/>
                    <a:pt x="1176" y="1929"/>
                    <a:pt x="1176" y="1944"/>
                  </a:cubicBezTo>
                  <a:lnTo>
                    <a:pt x="1145" y="1944"/>
                  </a:lnTo>
                  <a:lnTo>
                    <a:pt x="1145" y="1960"/>
                  </a:lnTo>
                  <a:lnTo>
                    <a:pt x="1161" y="1960"/>
                  </a:lnTo>
                  <a:cubicBezTo>
                    <a:pt x="1161" y="1960"/>
                    <a:pt x="1161" y="1960"/>
                    <a:pt x="1161" y="1976"/>
                  </a:cubicBezTo>
                  <a:cubicBezTo>
                    <a:pt x="1161" y="1976"/>
                    <a:pt x="1161" y="1976"/>
                    <a:pt x="1161" y="1991"/>
                  </a:cubicBezTo>
                  <a:cubicBezTo>
                    <a:pt x="1168" y="1999"/>
                    <a:pt x="1172" y="1999"/>
                    <a:pt x="1174" y="1999"/>
                  </a:cubicBezTo>
                  <a:cubicBezTo>
                    <a:pt x="1176" y="1999"/>
                    <a:pt x="1176" y="1999"/>
                    <a:pt x="1176" y="2007"/>
                  </a:cubicBezTo>
                  <a:lnTo>
                    <a:pt x="1176" y="2023"/>
                  </a:lnTo>
                  <a:cubicBezTo>
                    <a:pt x="1176" y="2023"/>
                    <a:pt x="1176" y="2023"/>
                    <a:pt x="1176" y="2038"/>
                  </a:cubicBezTo>
                  <a:lnTo>
                    <a:pt x="1192" y="2038"/>
                  </a:lnTo>
                  <a:cubicBezTo>
                    <a:pt x="1192" y="2054"/>
                    <a:pt x="1176" y="2054"/>
                    <a:pt x="1176" y="2054"/>
                  </a:cubicBezTo>
                  <a:cubicBezTo>
                    <a:pt x="1176" y="2054"/>
                    <a:pt x="1161" y="2054"/>
                    <a:pt x="1161" y="2038"/>
                  </a:cubicBezTo>
                  <a:cubicBezTo>
                    <a:pt x="1161" y="2054"/>
                    <a:pt x="1161" y="2054"/>
                    <a:pt x="1145" y="2054"/>
                  </a:cubicBezTo>
                  <a:lnTo>
                    <a:pt x="1161" y="2070"/>
                  </a:lnTo>
                  <a:cubicBezTo>
                    <a:pt x="1161" y="2054"/>
                    <a:pt x="1161" y="2054"/>
                    <a:pt x="1161" y="2054"/>
                  </a:cubicBezTo>
                  <a:lnTo>
                    <a:pt x="1176" y="2070"/>
                  </a:lnTo>
                  <a:lnTo>
                    <a:pt x="1161" y="2085"/>
                  </a:lnTo>
                  <a:cubicBezTo>
                    <a:pt x="1161" y="2085"/>
                    <a:pt x="1176" y="2085"/>
                    <a:pt x="1176" y="2101"/>
                  </a:cubicBezTo>
                  <a:cubicBezTo>
                    <a:pt x="1176" y="2117"/>
                    <a:pt x="1176" y="2117"/>
                    <a:pt x="1176" y="2132"/>
                  </a:cubicBezTo>
                  <a:cubicBezTo>
                    <a:pt x="1181" y="2137"/>
                    <a:pt x="1185" y="2139"/>
                    <a:pt x="1190" y="2139"/>
                  </a:cubicBezTo>
                  <a:cubicBezTo>
                    <a:pt x="1190" y="2139"/>
                    <a:pt x="1191" y="2139"/>
                    <a:pt x="1192" y="2139"/>
                  </a:cubicBezTo>
                  <a:lnTo>
                    <a:pt x="1192" y="2139"/>
                  </a:lnTo>
                  <a:cubicBezTo>
                    <a:pt x="1192" y="2148"/>
                    <a:pt x="1192" y="2148"/>
                    <a:pt x="1192" y="2148"/>
                  </a:cubicBezTo>
                  <a:cubicBezTo>
                    <a:pt x="1192" y="2148"/>
                    <a:pt x="1208" y="2164"/>
                    <a:pt x="1208" y="2164"/>
                  </a:cubicBezTo>
                  <a:lnTo>
                    <a:pt x="1208" y="2180"/>
                  </a:lnTo>
                  <a:lnTo>
                    <a:pt x="1208" y="2195"/>
                  </a:lnTo>
                  <a:cubicBezTo>
                    <a:pt x="1220" y="2207"/>
                    <a:pt x="1213" y="2210"/>
                    <a:pt x="1217" y="2218"/>
                  </a:cubicBezTo>
                  <a:lnTo>
                    <a:pt x="1217" y="2218"/>
                  </a:lnTo>
                  <a:lnTo>
                    <a:pt x="1208" y="2227"/>
                  </a:lnTo>
                  <a:cubicBezTo>
                    <a:pt x="1208" y="2242"/>
                    <a:pt x="1223" y="2242"/>
                    <a:pt x="1223" y="2258"/>
                  </a:cubicBezTo>
                  <a:lnTo>
                    <a:pt x="1239" y="2258"/>
                  </a:lnTo>
                  <a:cubicBezTo>
                    <a:pt x="1239" y="2258"/>
                    <a:pt x="1255" y="2274"/>
                    <a:pt x="1255" y="2274"/>
                  </a:cubicBezTo>
                  <a:lnTo>
                    <a:pt x="1270" y="2289"/>
                  </a:lnTo>
                  <a:cubicBezTo>
                    <a:pt x="1270" y="2289"/>
                    <a:pt x="1255" y="2289"/>
                    <a:pt x="1255" y="2305"/>
                  </a:cubicBezTo>
                  <a:lnTo>
                    <a:pt x="1270" y="2305"/>
                  </a:lnTo>
                  <a:cubicBezTo>
                    <a:pt x="1270" y="2321"/>
                    <a:pt x="1270" y="2321"/>
                    <a:pt x="1270" y="2321"/>
                  </a:cubicBezTo>
                  <a:lnTo>
                    <a:pt x="1270" y="2336"/>
                  </a:lnTo>
                  <a:lnTo>
                    <a:pt x="1286" y="2336"/>
                  </a:lnTo>
                  <a:cubicBezTo>
                    <a:pt x="1286" y="2352"/>
                    <a:pt x="1286" y="2352"/>
                    <a:pt x="1286" y="2352"/>
                  </a:cubicBezTo>
                  <a:cubicBezTo>
                    <a:pt x="1302" y="2352"/>
                    <a:pt x="1302" y="2368"/>
                    <a:pt x="1302" y="2383"/>
                  </a:cubicBezTo>
                  <a:lnTo>
                    <a:pt x="1317" y="2368"/>
                  </a:lnTo>
                  <a:cubicBezTo>
                    <a:pt x="1317" y="2383"/>
                    <a:pt x="1317" y="2383"/>
                    <a:pt x="1317" y="2399"/>
                  </a:cubicBezTo>
                  <a:lnTo>
                    <a:pt x="1317" y="2415"/>
                  </a:lnTo>
                  <a:cubicBezTo>
                    <a:pt x="1317" y="2415"/>
                    <a:pt x="1333" y="2430"/>
                    <a:pt x="1333" y="2430"/>
                  </a:cubicBezTo>
                  <a:cubicBezTo>
                    <a:pt x="1333" y="2430"/>
                    <a:pt x="1333" y="2446"/>
                    <a:pt x="1333" y="2446"/>
                  </a:cubicBezTo>
                  <a:lnTo>
                    <a:pt x="1333" y="2462"/>
                  </a:lnTo>
                  <a:lnTo>
                    <a:pt x="1317" y="2446"/>
                  </a:lnTo>
                  <a:cubicBezTo>
                    <a:pt x="1317" y="2462"/>
                    <a:pt x="1302" y="2462"/>
                    <a:pt x="1302" y="2462"/>
                  </a:cubicBezTo>
                  <a:cubicBezTo>
                    <a:pt x="1302" y="2477"/>
                    <a:pt x="1302" y="2477"/>
                    <a:pt x="1302" y="2477"/>
                  </a:cubicBezTo>
                  <a:lnTo>
                    <a:pt x="1317" y="2477"/>
                  </a:lnTo>
                  <a:lnTo>
                    <a:pt x="1317" y="2493"/>
                  </a:lnTo>
                  <a:lnTo>
                    <a:pt x="1333" y="2509"/>
                  </a:lnTo>
                  <a:cubicBezTo>
                    <a:pt x="1333" y="2509"/>
                    <a:pt x="1333" y="2509"/>
                    <a:pt x="1349" y="2524"/>
                  </a:cubicBezTo>
                  <a:lnTo>
                    <a:pt x="1333" y="2524"/>
                  </a:lnTo>
                  <a:cubicBezTo>
                    <a:pt x="1333" y="2524"/>
                    <a:pt x="1349" y="2540"/>
                    <a:pt x="1349" y="2540"/>
                  </a:cubicBezTo>
                  <a:cubicBezTo>
                    <a:pt x="1349" y="2556"/>
                    <a:pt x="1364" y="2556"/>
                    <a:pt x="1364" y="2571"/>
                  </a:cubicBezTo>
                  <a:cubicBezTo>
                    <a:pt x="1364" y="2571"/>
                    <a:pt x="1364" y="2571"/>
                    <a:pt x="1380" y="2587"/>
                  </a:cubicBezTo>
                  <a:cubicBezTo>
                    <a:pt x="1380" y="2571"/>
                    <a:pt x="1380" y="2571"/>
                    <a:pt x="1380" y="2571"/>
                  </a:cubicBezTo>
                  <a:cubicBezTo>
                    <a:pt x="1380" y="2587"/>
                    <a:pt x="1396" y="2587"/>
                    <a:pt x="1396" y="2587"/>
                  </a:cubicBezTo>
                  <a:lnTo>
                    <a:pt x="1427" y="2587"/>
                  </a:lnTo>
                  <a:lnTo>
                    <a:pt x="1427" y="2603"/>
                  </a:lnTo>
                  <a:cubicBezTo>
                    <a:pt x="1443" y="2587"/>
                    <a:pt x="1443" y="2587"/>
                    <a:pt x="1443" y="2587"/>
                  </a:cubicBezTo>
                  <a:lnTo>
                    <a:pt x="1458" y="2587"/>
                  </a:lnTo>
                  <a:cubicBezTo>
                    <a:pt x="1458" y="2603"/>
                    <a:pt x="1443" y="2603"/>
                    <a:pt x="1443" y="2603"/>
                  </a:cubicBezTo>
                  <a:cubicBezTo>
                    <a:pt x="1427" y="2618"/>
                    <a:pt x="1427" y="2618"/>
                    <a:pt x="1427" y="2634"/>
                  </a:cubicBezTo>
                  <a:lnTo>
                    <a:pt x="1443" y="2618"/>
                  </a:lnTo>
                  <a:lnTo>
                    <a:pt x="1474" y="2650"/>
                  </a:lnTo>
                  <a:lnTo>
                    <a:pt x="1474" y="2665"/>
                  </a:lnTo>
                  <a:cubicBezTo>
                    <a:pt x="1474" y="2665"/>
                    <a:pt x="1474" y="2681"/>
                    <a:pt x="1458" y="2681"/>
                  </a:cubicBezTo>
                  <a:cubicBezTo>
                    <a:pt x="1464" y="2686"/>
                    <a:pt x="1465" y="2688"/>
                    <a:pt x="1466" y="2688"/>
                  </a:cubicBezTo>
                  <a:cubicBezTo>
                    <a:pt x="1467" y="2688"/>
                    <a:pt x="1464" y="2681"/>
                    <a:pt x="1474" y="2681"/>
                  </a:cubicBezTo>
                  <a:cubicBezTo>
                    <a:pt x="1490" y="2697"/>
                    <a:pt x="1474" y="2697"/>
                    <a:pt x="1474" y="2697"/>
                  </a:cubicBezTo>
                  <a:lnTo>
                    <a:pt x="1490" y="2697"/>
                  </a:lnTo>
                  <a:cubicBezTo>
                    <a:pt x="1482" y="2705"/>
                    <a:pt x="1478" y="2705"/>
                    <a:pt x="1478" y="2705"/>
                  </a:cubicBezTo>
                  <a:cubicBezTo>
                    <a:pt x="1478" y="2705"/>
                    <a:pt x="1482" y="2705"/>
                    <a:pt x="1490" y="2712"/>
                  </a:cubicBezTo>
                  <a:lnTo>
                    <a:pt x="1521" y="2712"/>
                  </a:lnTo>
                  <a:cubicBezTo>
                    <a:pt x="1537" y="2697"/>
                    <a:pt x="1537" y="2697"/>
                    <a:pt x="1521" y="2681"/>
                  </a:cubicBezTo>
                  <a:lnTo>
                    <a:pt x="1537" y="2681"/>
                  </a:lnTo>
                  <a:cubicBezTo>
                    <a:pt x="1537" y="2697"/>
                    <a:pt x="1537" y="2697"/>
                    <a:pt x="1537" y="2712"/>
                  </a:cubicBezTo>
                  <a:cubicBezTo>
                    <a:pt x="1537" y="2712"/>
                    <a:pt x="1552" y="2697"/>
                    <a:pt x="1552" y="2697"/>
                  </a:cubicBezTo>
                  <a:lnTo>
                    <a:pt x="1568" y="2697"/>
                  </a:lnTo>
                  <a:cubicBezTo>
                    <a:pt x="1568" y="2712"/>
                    <a:pt x="1584" y="2712"/>
                    <a:pt x="1584" y="2712"/>
                  </a:cubicBezTo>
                  <a:cubicBezTo>
                    <a:pt x="1599" y="2728"/>
                    <a:pt x="1599" y="2744"/>
                    <a:pt x="1615" y="2744"/>
                  </a:cubicBezTo>
                  <a:lnTo>
                    <a:pt x="1615" y="2759"/>
                  </a:lnTo>
                  <a:lnTo>
                    <a:pt x="1646" y="2759"/>
                  </a:lnTo>
                  <a:lnTo>
                    <a:pt x="1662" y="2775"/>
                  </a:lnTo>
                  <a:cubicBezTo>
                    <a:pt x="1678" y="2775"/>
                    <a:pt x="1678" y="2791"/>
                    <a:pt x="1678" y="2791"/>
                  </a:cubicBezTo>
                  <a:lnTo>
                    <a:pt x="1693" y="2806"/>
                  </a:lnTo>
                  <a:cubicBezTo>
                    <a:pt x="1678" y="2806"/>
                    <a:pt x="1678" y="2791"/>
                    <a:pt x="1662" y="2775"/>
                  </a:cubicBezTo>
                  <a:cubicBezTo>
                    <a:pt x="1646" y="2775"/>
                    <a:pt x="1646" y="2775"/>
                    <a:pt x="1631" y="2759"/>
                  </a:cubicBezTo>
                  <a:cubicBezTo>
                    <a:pt x="1631" y="2775"/>
                    <a:pt x="1631" y="2775"/>
                    <a:pt x="1615" y="2775"/>
                  </a:cubicBezTo>
                  <a:cubicBezTo>
                    <a:pt x="1615" y="2759"/>
                    <a:pt x="1599" y="2759"/>
                    <a:pt x="1584" y="2744"/>
                  </a:cubicBezTo>
                  <a:lnTo>
                    <a:pt x="1552" y="2744"/>
                  </a:lnTo>
                  <a:cubicBezTo>
                    <a:pt x="1552" y="2744"/>
                    <a:pt x="1552" y="2728"/>
                    <a:pt x="1552" y="2728"/>
                  </a:cubicBezTo>
                  <a:lnTo>
                    <a:pt x="1537" y="2744"/>
                  </a:lnTo>
                  <a:cubicBezTo>
                    <a:pt x="1537" y="2744"/>
                    <a:pt x="1521" y="2728"/>
                    <a:pt x="1521" y="2728"/>
                  </a:cubicBezTo>
                  <a:lnTo>
                    <a:pt x="1505" y="2744"/>
                  </a:lnTo>
                  <a:lnTo>
                    <a:pt x="1474" y="2744"/>
                  </a:lnTo>
                  <a:cubicBezTo>
                    <a:pt x="1458" y="2728"/>
                    <a:pt x="1458" y="2728"/>
                    <a:pt x="1443" y="2712"/>
                  </a:cubicBezTo>
                  <a:lnTo>
                    <a:pt x="1427" y="2712"/>
                  </a:lnTo>
                  <a:cubicBezTo>
                    <a:pt x="1411" y="2697"/>
                    <a:pt x="1411" y="2697"/>
                    <a:pt x="1396" y="2681"/>
                  </a:cubicBezTo>
                  <a:lnTo>
                    <a:pt x="1380" y="2665"/>
                  </a:lnTo>
                  <a:lnTo>
                    <a:pt x="1380" y="2681"/>
                  </a:lnTo>
                  <a:cubicBezTo>
                    <a:pt x="1380" y="2665"/>
                    <a:pt x="1364" y="2650"/>
                    <a:pt x="1349" y="2650"/>
                  </a:cubicBezTo>
                  <a:lnTo>
                    <a:pt x="1333" y="2650"/>
                  </a:lnTo>
                  <a:cubicBezTo>
                    <a:pt x="1317" y="2650"/>
                    <a:pt x="1333" y="2665"/>
                    <a:pt x="1317" y="2681"/>
                  </a:cubicBezTo>
                  <a:lnTo>
                    <a:pt x="1333" y="2681"/>
                  </a:lnTo>
                  <a:lnTo>
                    <a:pt x="1317" y="2697"/>
                  </a:lnTo>
                  <a:cubicBezTo>
                    <a:pt x="1317" y="2681"/>
                    <a:pt x="1317" y="2681"/>
                    <a:pt x="1302" y="2665"/>
                  </a:cubicBezTo>
                  <a:cubicBezTo>
                    <a:pt x="1302" y="2681"/>
                    <a:pt x="1302" y="2681"/>
                    <a:pt x="1286" y="2681"/>
                  </a:cubicBezTo>
                  <a:cubicBezTo>
                    <a:pt x="1286" y="2681"/>
                    <a:pt x="1286" y="2697"/>
                    <a:pt x="1286" y="2697"/>
                  </a:cubicBezTo>
                  <a:cubicBezTo>
                    <a:pt x="1286" y="2712"/>
                    <a:pt x="1286" y="2712"/>
                    <a:pt x="1270" y="2728"/>
                  </a:cubicBezTo>
                  <a:cubicBezTo>
                    <a:pt x="1270" y="2728"/>
                    <a:pt x="1270" y="2744"/>
                    <a:pt x="1270" y="2744"/>
                  </a:cubicBezTo>
                  <a:lnTo>
                    <a:pt x="1286" y="2759"/>
                  </a:lnTo>
                  <a:cubicBezTo>
                    <a:pt x="1286" y="2759"/>
                    <a:pt x="1286" y="2775"/>
                    <a:pt x="1286" y="2775"/>
                  </a:cubicBezTo>
                  <a:cubicBezTo>
                    <a:pt x="1286" y="2775"/>
                    <a:pt x="1270" y="2791"/>
                    <a:pt x="1270" y="2791"/>
                  </a:cubicBezTo>
                  <a:cubicBezTo>
                    <a:pt x="1270" y="2791"/>
                    <a:pt x="1270" y="2791"/>
                    <a:pt x="1270" y="2806"/>
                  </a:cubicBezTo>
                  <a:lnTo>
                    <a:pt x="1286" y="2806"/>
                  </a:lnTo>
                  <a:lnTo>
                    <a:pt x="1302" y="2822"/>
                  </a:lnTo>
                  <a:cubicBezTo>
                    <a:pt x="1302" y="2822"/>
                    <a:pt x="1302" y="2838"/>
                    <a:pt x="1317" y="2838"/>
                  </a:cubicBezTo>
                  <a:cubicBezTo>
                    <a:pt x="1317" y="2853"/>
                    <a:pt x="1333" y="2869"/>
                    <a:pt x="1349" y="2869"/>
                  </a:cubicBezTo>
                  <a:cubicBezTo>
                    <a:pt x="1349" y="2885"/>
                    <a:pt x="1349" y="2885"/>
                    <a:pt x="1364" y="2885"/>
                  </a:cubicBezTo>
                  <a:lnTo>
                    <a:pt x="1396" y="2885"/>
                  </a:lnTo>
                  <a:cubicBezTo>
                    <a:pt x="1396" y="2901"/>
                    <a:pt x="1396" y="2901"/>
                    <a:pt x="1411" y="2901"/>
                  </a:cubicBezTo>
                  <a:lnTo>
                    <a:pt x="1411" y="2916"/>
                  </a:lnTo>
                  <a:lnTo>
                    <a:pt x="1380" y="2916"/>
                  </a:lnTo>
                  <a:lnTo>
                    <a:pt x="1380" y="2932"/>
                  </a:lnTo>
                  <a:cubicBezTo>
                    <a:pt x="1380" y="2932"/>
                    <a:pt x="1380" y="2948"/>
                    <a:pt x="1396" y="2948"/>
                  </a:cubicBezTo>
                  <a:lnTo>
                    <a:pt x="1380" y="2948"/>
                  </a:lnTo>
                  <a:cubicBezTo>
                    <a:pt x="1396" y="2963"/>
                    <a:pt x="1396" y="2963"/>
                    <a:pt x="1396" y="2963"/>
                  </a:cubicBezTo>
                  <a:lnTo>
                    <a:pt x="1411" y="2979"/>
                  </a:lnTo>
                  <a:lnTo>
                    <a:pt x="1396" y="2979"/>
                  </a:lnTo>
                  <a:lnTo>
                    <a:pt x="1411" y="2995"/>
                  </a:lnTo>
                  <a:lnTo>
                    <a:pt x="1380" y="2995"/>
                  </a:lnTo>
                  <a:cubicBezTo>
                    <a:pt x="1380" y="3010"/>
                    <a:pt x="1380" y="3010"/>
                    <a:pt x="1396" y="3010"/>
                  </a:cubicBezTo>
                  <a:lnTo>
                    <a:pt x="1396" y="3026"/>
                  </a:lnTo>
                  <a:lnTo>
                    <a:pt x="1380" y="3026"/>
                  </a:lnTo>
                  <a:cubicBezTo>
                    <a:pt x="1396" y="3042"/>
                    <a:pt x="1396" y="3042"/>
                    <a:pt x="1396" y="3057"/>
                  </a:cubicBezTo>
                  <a:lnTo>
                    <a:pt x="1427" y="3057"/>
                  </a:lnTo>
                  <a:cubicBezTo>
                    <a:pt x="1427" y="3057"/>
                    <a:pt x="1427" y="3073"/>
                    <a:pt x="1443" y="3073"/>
                  </a:cubicBezTo>
                  <a:cubicBezTo>
                    <a:pt x="1443" y="3073"/>
                    <a:pt x="1427" y="3073"/>
                    <a:pt x="1427" y="3089"/>
                  </a:cubicBezTo>
                  <a:cubicBezTo>
                    <a:pt x="1443" y="3089"/>
                    <a:pt x="1474" y="3104"/>
                    <a:pt x="1474" y="3104"/>
                  </a:cubicBezTo>
                  <a:lnTo>
                    <a:pt x="1490" y="3104"/>
                  </a:lnTo>
                  <a:cubicBezTo>
                    <a:pt x="1490" y="3104"/>
                    <a:pt x="1497" y="3111"/>
                    <a:pt x="1501" y="3111"/>
                  </a:cubicBezTo>
                  <a:cubicBezTo>
                    <a:pt x="1504" y="3111"/>
                    <a:pt x="1505" y="3110"/>
                    <a:pt x="1505" y="3104"/>
                  </a:cubicBezTo>
                  <a:lnTo>
                    <a:pt x="1521" y="3104"/>
                  </a:lnTo>
                  <a:cubicBezTo>
                    <a:pt x="1521" y="3120"/>
                    <a:pt x="1521" y="3120"/>
                    <a:pt x="1521" y="3120"/>
                  </a:cubicBezTo>
                  <a:cubicBezTo>
                    <a:pt x="1537" y="3104"/>
                    <a:pt x="1537" y="3104"/>
                    <a:pt x="1537" y="3089"/>
                  </a:cubicBezTo>
                  <a:cubicBezTo>
                    <a:pt x="1537" y="3089"/>
                    <a:pt x="1537" y="3089"/>
                    <a:pt x="1537" y="3073"/>
                  </a:cubicBezTo>
                  <a:cubicBezTo>
                    <a:pt x="1552" y="3089"/>
                    <a:pt x="1552" y="3089"/>
                    <a:pt x="1552" y="3089"/>
                  </a:cubicBezTo>
                  <a:cubicBezTo>
                    <a:pt x="1552" y="3104"/>
                    <a:pt x="1552" y="3104"/>
                    <a:pt x="1552" y="3104"/>
                  </a:cubicBezTo>
                  <a:lnTo>
                    <a:pt x="1568" y="3104"/>
                  </a:lnTo>
                  <a:lnTo>
                    <a:pt x="1568" y="3120"/>
                  </a:lnTo>
                  <a:cubicBezTo>
                    <a:pt x="1568" y="3120"/>
                    <a:pt x="1584" y="3136"/>
                    <a:pt x="1584" y="3136"/>
                  </a:cubicBezTo>
                  <a:cubicBezTo>
                    <a:pt x="1584" y="3151"/>
                    <a:pt x="1599" y="3151"/>
                    <a:pt x="1599" y="3151"/>
                  </a:cubicBezTo>
                  <a:cubicBezTo>
                    <a:pt x="1599" y="3143"/>
                    <a:pt x="1599" y="3143"/>
                    <a:pt x="1599" y="3143"/>
                  </a:cubicBezTo>
                  <a:cubicBezTo>
                    <a:pt x="1599" y="3143"/>
                    <a:pt x="1599" y="3143"/>
                    <a:pt x="1599" y="3136"/>
                  </a:cubicBezTo>
                  <a:lnTo>
                    <a:pt x="1599" y="3120"/>
                  </a:lnTo>
                  <a:lnTo>
                    <a:pt x="1615" y="3120"/>
                  </a:lnTo>
                  <a:lnTo>
                    <a:pt x="1615" y="3104"/>
                  </a:lnTo>
                  <a:lnTo>
                    <a:pt x="1631" y="3104"/>
                  </a:lnTo>
                  <a:cubicBezTo>
                    <a:pt x="1631" y="3120"/>
                    <a:pt x="1615" y="3120"/>
                    <a:pt x="1615" y="3120"/>
                  </a:cubicBezTo>
                  <a:cubicBezTo>
                    <a:pt x="1599" y="3120"/>
                    <a:pt x="1615" y="3120"/>
                    <a:pt x="1599" y="3136"/>
                  </a:cubicBezTo>
                  <a:cubicBezTo>
                    <a:pt x="1615" y="3136"/>
                    <a:pt x="1615" y="3136"/>
                    <a:pt x="1615" y="3151"/>
                  </a:cubicBezTo>
                  <a:lnTo>
                    <a:pt x="1662" y="3151"/>
                  </a:lnTo>
                  <a:cubicBezTo>
                    <a:pt x="1662" y="3167"/>
                    <a:pt x="1662" y="3167"/>
                    <a:pt x="1662" y="3167"/>
                  </a:cubicBezTo>
                  <a:lnTo>
                    <a:pt x="1678" y="3167"/>
                  </a:lnTo>
                  <a:cubicBezTo>
                    <a:pt x="1678" y="3183"/>
                    <a:pt x="1678" y="3183"/>
                    <a:pt x="1678" y="3183"/>
                  </a:cubicBezTo>
                  <a:lnTo>
                    <a:pt x="1693" y="3183"/>
                  </a:lnTo>
                  <a:lnTo>
                    <a:pt x="1693" y="3198"/>
                  </a:lnTo>
                  <a:lnTo>
                    <a:pt x="1709" y="3183"/>
                  </a:lnTo>
                  <a:lnTo>
                    <a:pt x="1709" y="3198"/>
                  </a:lnTo>
                  <a:lnTo>
                    <a:pt x="1662" y="3198"/>
                  </a:lnTo>
                  <a:cubicBezTo>
                    <a:pt x="1678" y="3198"/>
                    <a:pt x="1678" y="3214"/>
                    <a:pt x="1678" y="3214"/>
                  </a:cubicBezTo>
                  <a:cubicBezTo>
                    <a:pt x="1678" y="3214"/>
                    <a:pt x="1678" y="3230"/>
                    <a:pt x="1678" y="3230"/>
                  </a:cubicBezTo>
                  <a:lnTo>
                    <a:pt x="1693" y="3230"/>
                  </a:lnTo>
                  <a:cubicBezTo>
                    <a:pt x="1693" y="3238"/>
                    <a:pt x="1693" y="3238"/>
                    <a:pt x="1693" y="3238"/>
                  </a:cubicBezTo>
                  <a:cubicBezTo>
                    <a:pt x="1693" y="3238"/>
                    <a:pt x="1693" y="3238"/>
                    <a:pt x="1693" y="3245"/>
                  </a:cubicBezTo>
                  <a:lnTo>
                    <a:pt x="1709" y="3245"/>
                  </a:lnTo>
                  <a:cubicBezTo>
                    <a:pt x="1709" y="3245"/>
                    <a:pt x="1709" y="3245"/>
                    <a:pt x="1709" y="3261"/>
                  </a:cubicBezTo>
                  <a:lnTo>
                    <a:pt x="1725" y="3277"/>
                  </a:lnTo>
                  <a:cubicBezTo>
                    <a:pt x="1741" y="3277"/>
                    <a:pt x="1741" y="3277"/>
                    <a:pt x="1741" y="3292"/>
                  </a:cubicBezTo>
                  <a:cubicBezTo>
                    <a:pt x="1741" y="3292"/>
                    <a:pt x="1741" y="3308"/>
                    <a:pt x="1756" y="3308"/>
                  </a:cubicBezTo>
                  <a:cubicBezTo>
                    <a:pt x="1756" y="3292"/>
                    <a:pt x="1756" y="3292"/>
                    <a:pt x="1756" y="3292"/>
                  </a:cubicBezTo>
                  <a:cubicBezTo>
                    <a:pt x="1772" y="3308"/>
                    <a:pt x="1788" y="3324"/>
                    <a:pt x="1803" y="3339"/>
                  </a:cubicBezTo>
                  <a:lnTo>
                    <a:pt x="1819" y="3339"/>
                  </a:lnTo>
                  <a:cubicBezTo>
                    <a:pt x="1819" y="3339"/>
                    <a:pt x="1819" y="3339"/>
                    <a:pt x="1819" y="3355"/>
                  </a:cubicBezTo>
                  <a:lnTo>
                    <a:pt x="1835" y="3355"/>
                  </a:lnTo>
                  <a:cubicBezTo>
                    <a:pt x="1850" y="3371"/>
                    <a:pt x="1835" y="3371"/>
                    <a:pt x="1850" y="3386"/>
                  </a:cubicBezTo>
                  <a:lnTo>
                    <a:pt x="1866" y="3386"/>
                  </a:lnTo>
                  <a:lnTo>
                    <a:pt x="1866" y="3402"/>
                  </a:lnTo>
                  <a:lnTo>
                    <a:pt x="1882" y="3386"/>
                  </a:lnTo>
                  <a:cubicBezTo>
                    <a:pt x="1882" y="3402"/>
                    <a:pt x="1882" y="3402"/>
                    <a:pt x="1882" y="3402"/>
                  </a:cubicBezTo>
                  <a:lnTo>
                    <a:pt x="1897" y="3402"/>
                  </a:lnTo>
                  <a:lnTo>
                    <a:pt x="1913" y="3418"/>
                  </a:lnTo>
                  <a:cubicBezTo>
                    <a:pt x="1913" y="3418"/>
                    <a:pt x="1913" y="3433"/>
                    <a:pt x="1913" y="3433"/>
                  </a:cubicBezTo>
                  <a:lnTo>
                    <a:pt x="1929" y="3433"/>
                  </a:lnTo>
                  <a:lnTo>
                    <a:pt x="1929" y="3418"/>
                  </a:lnTo>
                  <a:lnTo>
                    <a:pt x="1944" y="3418"/>
                  </a:lnTo>
                  <a:lnTo>
                    <a:pt x="1944" y="3433"/>
                  </a:lnTo>
                  <a:lnTo>
                    <a:pt x="1960" y="3433"/>
                  </a:lnTo>
                  <a:lnTo>
                    <a:pt x="1976" y="3418"/>
                  </a:lnTo>
                  <a:cubicBezTo>
                    <a:pt x="1976" y="3418"/>
                    <a:pt x="1976" y="3418"/>
                    <a:pt x="1976" y="3433"/>
                  </a:cubicBezTo>
                  <a:cubicBezTo>
                    <a:pt x="1991" y="3449"/>
                    <a:pt x="1976" y="3449"/>
                    <a:pt x="1991" y="3449"/>
                  </a:cubicBezTo>
                  <a:lnTo>
                    <a:pt x="2007" y="3449"/>
                  </a:lnTo>
                  <a:cubicBezTo>
                    <a:pt x="1991" y="3449"/>
                    <a:pt x="1991" y="3433"/>
                    <a:pt x="1991" y="3433"/>
                  </a:cubicBezTo>
                  <a:cubicBezTo>
                    <a:pt x="1991" y="3433"/>
                    <a:pt x="1991" y="3418"/>
                    <a:pt x="1991" y="3418"/>
                  </a:cubicBezTo>
                  <a:lnTo>
                    <a:pt x="2007" y="3418"/>
                  </a:lnTo>
                  <a:cubicBezTo>
                    <a:pt x="2007" y="3433"/>
                    <a:pt x="2007" y="3433"/>
                    <a:pt x="2023" y="3433"/>
                  </a:cubicBezTo>
                  <a:cubicBezTo>
                    <a:pt x="2023" y="3433"/>
                    <a:pt x="2023" y="3418"/>
                    <a:pt x="2023" y="3402"/>
                  </a:cubicBezTo>
                  <a:cubicBezTo>
                    <a:pt x="2023" y="3402"/>
                    <a:pt x="2023" y="3402"/>
                    <a:pt x="2023" y="3386"/>
                  </a:cubicBezTo>
                  <a:cubicBezTo>
                    <a:pt x="2023" y="3386"/>
                    <a:pt x="2038" y="3386"/>
                    <a:pt x="2038" y="3371"/>
                  </a:cubicBezTo>
                  <a:lnTo>
                    <a:pt x="2054" y="3371"/>
                  </a:lnTo>
                  <a:cubicBezTo>
                    <a:pt x="2054" y="3371"/>
                    <a:pt x="2054" y="3386"/>
                    <a:pt x="2070" y="3386"/>
                  </a:cubicBezTo>
                  <a:lnTo>
                    <a:pt x="2038" y="3386"/>
                  </a:lnTo>
                  <a:cubicBezTo>
                    <a:pt x="2038" y="3386"/>
                    <a:pt x="2038" y="3386"/>
                    <a:pt x="2038" y="3402"/>
                  </a:cubicBezTo>
                  <a:cubicBezTo>
                    <a:pt x="2054" y="3418"/>
                    <a:pt x="2054" y="3418"/>
                    <a:pt x="2054" y="3418"/>
                  </a:cubicBezTo>
                  <a:lnTo>
                    <a:pt x="2070" y="3433"/>
                  </a:lnTo>
                  <a:cubicBezTo>
                    <a:pt x="2070" y="3433"/>
                    <a:pt x="2070" y="3433"/>
                    <a:pt x="2085" y="3449"/>
                  </a:cubicBezTo>
                  <a:cubicBezTo>
                    <a:pt x="2085" y="3449"/>
                    <a:pt x="2085" y="3433"/>
                    <a:pt x="2085" y="3433"/>
                  </a:cubicBezTo>
                  <a:cubicBezTo>
                    <a:pt x="2101" y="3449"/>
                    <a:pt x="2085" y="3465"/>
                    <a:pt x="2101" y="3480"/>
                  </a:cubicBezTo>
                  <a:lnTo>
                    <a:pt x="2117" y="3480"/>
                  </a:lnTo>
                  <a:lnTo>
                    <a:pt x="2117" y="3496"/>
                  </a:lnTo>
                  <a:lnTo>
                    <a:pt x="2132" y="3496"/>
                  </a:lnTo>
                  <a:cubicBezTo>
                    <a:pt x="2132" y="3496"/>
                    <a:pt x="2132" y="3496"/>
                    <a:pt x="2132" y="3512"/>
                  </a:cubicBezTo>
                  <a:lnTo>
                    <a:pt x="2148" y="3512"/>
                  </a:lnTo>
                  <a:lnTo>
                    <a:pt x="2164" y="3543"/>
                  </a:lnTo>
                  <a:lnTo>
                    <a:pt x="2164" y="3527"/>
                  </a:lnTo>
                  <a:cubicBezTo>
                    <a:pt x="2179" y="3543"/>
                    <a:pt x="2179" y="3543"/>
                    <a:pt x="2179" y="3543"/>
                  </a:cubicBezTo>
                  <a:lnTo>
                    <a:pt x="2211" y="3543"/>
                  </a:lnTo>
                  <a:cubicBezTo>
                    <a:pt x="2211" y="3543"/>
                    <a:pt x="2211" y="3543"/>
                    <a:pt x="2211" y="3527"/>
                  </a:cubicBezTo>
                  <a:lnTo>
                    <a:pt x="2226" y="3543"/>
                  </a:lnTo>
                  <a:lnTo>
                    <a:pt x="2226" y="3527"/>
                  </a:lnTo>
                  <a:lnTo>
                    <a:pt x="2242" y="3527"/>
                  </a:lnTo>
                  <a:cubicBezTo>
                    <a:pt x="2258" y="3527"/>
                    <a:pt x="2258" y="3512"/>
                    <a:pt x="2258" y="3496"/>
                  </a:cubicBezTo>
                  <a:cubicBezTo>
                    <a:pt x="2273" y="3496"/>
                    <a:pt x="2273" y="3480"/>
                    <a:pt x="2273" y="3480"/>
                  </a:cubicBezTo>
                  <a:lnTo>
                    <a:pt x="2258" y="3480"/>
                  </a:lnTo>
                  <a:lnTo>
                    <a:pt x="2258" y="3465"/>
                  </a:lnTo>
                  <a:lnTo>
                    <a:pt x="2242" y="3449"/>
                  </a:lnTo>
                  <a:cubicBezTo>
                    <a:pt x="2242" y="3433"/>
                    <a:pt x="2242" y="3433"/>
                    <a:pt x="2242" y="3433"/>
                  </a:cubicBezTo>
                  <a:lnTo>
                    <a:pt x="2258" y="3433"/>
                  </a:lnTo>
                  <a:cubicBezTo>
                    <a:pt x="2242" y="3418"/>
                    <a:pt x="2242" y="3402"/>
                    <a:pt x="2242" y="3402"/>
                  </a:cubicBezTo>
                  <a:cubicBezTo>
                    <a:pt x="2242" y="3402"/>
                    <a:pt x="2242" y="3386"/>
                    <a:pt x="2258" y="3386"/>
                  </a:cubicBezTo>
                  <a:lnTo>
                    <a:pt x="2273" y="3386"/>
                  </a:lnTo>
                  <a:cubicBezTo>
                    <a:pt x="2289" y="3386"/>
                    <a:pt x="2305" y="3355"/>
                    <a:pt x="2305" y="3355"/>
                  </a:cubicBezTo>
                  <a:cubicBezTo>
                    <a:pt x="2305" y="3339"/>
                    <a:pt x="2320" y="3339"/>
                    <a:pt x="2320" y="3339"/>
                  </a:cubicBezTo>
                  <a:cubicBezTo>
                    <a:pt x="2320" y="3339"/>
                    <a:pt x="2336" y="3339"/>
                    <a:pt x="2336" y="3355"/>
                  </a:cubicBezTo>
                  <a:lnTo>
                    <a:pt x="2352" y="3339"/>
                  </a:lnTo>
                  <a:cubicBezTo>
                    <a:pt x="2352" y="3339"/>
                    <a:pt x="2352" y="3324"/>
                    <a:pt x="2336" y="3324"/>
                  </a:cubicBezTo>
                  <a:cubicBezTo>
                    <a:pt x="2336" y="3308"/>
                    <a:pt x="2352" y="3308"/>
                    <a:pt x="2336" y="3292"/>
                  </a:cubicBezTo>
                  <a:lnTo>
                    <a:pt x="2336" y="3292"/>
                  </a:lnTo>
                  <a:lnTo>
                    <a:pt x="2367" y="3308"/>
                  </a:lnTo>
                  <a:lnTo>
                    <a:pt x="2367" y="3324"/>
                  </a:lnTo>
                  <a:lnTo>
                    <a:pt x="2352" y="3339"/>
                  </a:lnTo>
                  <a:cubicBezTo>
                    <a:pt x="2367" y="3355"/>
                    <a:pt x="2352" y="3355"/>
                    <a:pt x="2352" y="3355"/>
                  </a:cubicBezTo>
                  <a:lnTo>
                    <a:pt x="2352" y="3371"/>
                  </a:lnTo>
                  <a:lnTo>
                    <a:pt x="2383" y="3371"/>
                  </a:lnTo>
                  <a:cubicBezTo>
                    <a:pt x="2383" y="3371"/>
                    <a:pt x="2383" y="3371"/>
                    <a:pt x="2367" y="3386"/>
                  </a:cubicBezTo>
                  <a:cubicBezTo>
                    <a:pt x="2367" y="3371"/>
                    <a:pt x="2367" y="3371"/>
                    <a:pt x="2367" y="3371"/>
                  </a:cubicBezTo>
                  <a:cubicBezTo>
                    <a:pt x="2352" y="3371"/>
                    <a:pt x="2352" y="3386"/>
                    <a:pt x="2336" y="3386"/>
                  </a:cubicBezTo>
                  <a:cubicBezTo>
                    <a:pt x="2320" y="3386"/>
                    <a:pt x="2320" y="3402"/>
                    <a:pt x="2320" y="3402"/>
                  </a:cubicBezTo>
                  <a:lnTo>
                    <a:pt x="2273" y="3402"/>
                  </a:lnTo>
                  <a:cubicBezTo>
                    <a:pt x="2258" y="3402"/>
                    <a:pt x="2258" y="3402"/>
                    <a:pt x="2258" y="3418"/>
                  </a:cubicBezTo>
                  <a:cubicBezTo>
                    <a:pt x="2273" y="3433"/>
                    <a:pt x="2289" y="3449"/>
                    <a:pt x="2289" y="3465"/>
                  </a:cubicBezTo>
                  <a:lnTo>
                    <a:pt x="2305" y="3465"/>
                  </a:lnTo>
                  <a:cubicBezTo>
                    <a:pt x="2289" y="3480"/>
                    <a:pt x="2289" y="3480"/>
                    <a:pt x="2289" y="3496"/>
                  </a:cubicBezTo>
                  <a:lnTo>
                    <a:pt x="2305" y="3496"/>
                  </a:lnTo>
                  <a:cubicBezTo>
                    <a:pt x="2289" y="3512"/>
                    <a:pt x="2289" y="3512"/>
                    <a:pt x="2289" y="3512"/>
                  </a:cubicBezTo>
                  <a:lnTo>
                    <a:pt x="2305" y="3527"/>
                  </a:lnTo>
                  <a:lnTo>
                    <a:pt x="2305" y="3543"/>
                  </a:lnTo>
                  <a:cubicBezTo>
                    <a:pt x="2305" y="3543"/>
                    <a:pt x="2305" y="3559"/>
                    <a:pt x="2320" y="3559"/>
                  </a:cubicBezTo>
                  <a:cubicBezTo>
                    <a:pt x="2320" y="3559"/>
                    <a:pt x="2336" y="3575"/>
                    <a:pt x="2336" y="3575"/>
                  </a:cubicBezTo>
                  <a:lnTo>
                    <a:pt x="2352" y="3575"/>
                  </a:lnTo>
                  <a:lnTo>
                    <a:pt x="2352" y="3559"/>
                  </a:lnTo>
                  <a:cubicBezTo>
                    <a:pt x="2357" y="3554"/>
                    <a:pt x="2361" y="3552"/>
                    <a:pt x="2363" y="3552"/>
                  </a:cubicBezTo>
                  <a:cubicBezTo>
                    <a:pt x="2369" y="3552"/>
                    <a:pt x="2373" y="3559"/>
                    <a:pt x="2383" y="3559"/>
                  </a:cubicBezTo>
                  <a:cubicBezTo>
                    <a:pt x="2383" y="3559"/>
                    <a:pt x="2383" y="3575"/>
                    <a:pt x="2383" y="3575"/>
                  </a:cubicBezTo>
                  <a:cubicBezTo>
                    <a:pt x="2383" y="3575"/>
                    <a:pt x="2383" y="3590"/>
                    <a:pt x="2383" y="3590"/>
                  </a:cubicBezTo>
                  <a:lnTo>
                    <a:pt x="2399" y="3606"/>
                  </a:lnTo>
                  <a:lnTo>
                    <a:pt x="2430" y="3606"/>
                  </a:lnTo>
                  <a:cubicBezTo>
                    <a:pt x="2430" y="3590"/>
                    <a:pt x="2415" y="3590"/>
                    <a:pt x="2415" y="3575"/>
                  </a:cubicBezTo>
                  <a:lnTo>
                    <a:pt x="2430" y="3575"/>
                  </a:lnTo>
                  <a:lnTo>
                    <a:pt x="2415" y="3559"/>
                  </a:lnTo>
                  <a:lnTo>
                    <a:pt x="2415" y="3543"/>
                  </a:lnTo>
                  <a:cubicBezTo>
                    <a:pt x="2415" y="3543"/>
                    <a:pt x="2415" y="3543"/>
                    <a:pt x="2415" y="3527"/>
                  </a:cubicBezTo>
                  <a:lnTo>
                    <a:pt x="2430" y="3527"/>
                  </a:lnTo>
                  <a:cubicBezTo>
                    <a:pt x="2430" y="3512"/>
                    <a:pt x="2430" y="3512"/>
                    <a:pt x="2415" y="3512"/>
                  </a:cubicBezTo>
                  <a:lnTo>
                    <a:pt x="2430" y="3512"/>
                  </a:lnTo>
                  <a:cubicBezTo>
                    <a:pt x="2430" y="3520"/>
                    <a:pt x="2430" y="3520"/>
                    <a:pt x="2430" y="3520"/>
                  </a:cubicBezTo>
                  <a:cubicBezTo>
                    <a:pt x="2430" y="3520"/>
                    <a:pt x="2430" y="3520"/>
                    <a:pt x="2430" y="3527"/>
                  </a:cubicBezTo>
                  <a:lnTo>
                    <a:pt x="2446" y="3559"/>
                  </a:lnTo>
                  <a:lnTo>
                    <a:pt x="2462" y="3575"/>
                  </a:lnTo>
                  <a:lnTo>
                    <a:pt x="2462" y="3590"/>
                  </a:lnTo>
                  <a:lnTo>
                    <a:pt x="2477" y="3575"/>
                  </a:lnTo>
                  <a:cubicBezTo>
                    <a:pt x="2477" y="3590"/>
                    <a:pt x="2477" y="3606"/>
                    <a:pt x="2477" y="3606"/>
                  </a:cubicBezTo>
                  <a:cubicBezTo>
                    <a:pt x="2477" y="3622"/>
                    <a:pt x="2477" y="3622"/>
                    <a:pt x="2462" y="3622"/>
                  </a:cubicBezTo>
                  <a:cubicBezTo>
                    <a:pt x="2462" y="3622"/>
                    <a:pt x="2462" y="3622"/>
                    <a:pt x="2462" y="3637"/>
                  </a:cubicBezTo>
                  <a:lnTo>
                    <a:pt x="2446" y="3653"/>
                  </a:lnTo>
                  <a:lnTo>
                    <a:pt x="2430" y="3669"/>
                  </a:lnTo>
                  <a:lnTo>
                    <a:pt x="2415" y="3669"/>
                  </a:lnTo>
                  <a:cubicBezTo>
                    <a:pt x="2415" y="3669"/>
                    <a:pt x="2415" y="3669"/>
                    <a:pt x="2415" y="3684"/>
                  </a:cubicBezTo>
                  <a:lnTo>
                    <a:pt x="2399" y="3684"/>
                  </a:lnTo>
                  <a:cubicBezTo>
                    <a:pt x="2399" y="3684"/>
                    <a:pt x="2399" y="3684"/>
                    <a:pt x="2399" y="3700"/>
                  </a:cubicBezTo>
                  <a:cubicBezTo>
                    <a:pt x="2399" y="3700"/>
                    <a:pt x="2399" y="3700"/>
                    <a:pt x="2383" y="3716"/>
                  </a:cubicBezTo>
                  <a:lnTo>
                    <a:pt x="2399" y="3716"/>
                  </a:lnTo>
                  <a:cubicBezTo>
                    <a:pt x="2415" y="3700"/>
                    <a:pt x="2430" y="3669"/>
                    <a:pt x="2462" y="3669"/>
                  </a:cubicBezTo>
                  <a:lnTo>
                    <a:pt x="2524" y="3669"/>
                  </a:lnTo>
                  <a:cubicBezTo>
                    <a:pt x="2540" y="3653"/>
                    <a:pt x="2540" y="3653"/>
                    <a:pt x="2540" y="3637"/>
                  </a:cubicBezTo>
                  <a:lnTo>
                    <a:pt x="2540" y="3622"/>
                  </a:lnTo>
                  <a:cubicBezTo>
                    <a:pt x="2556" y="3606"/>
                    <a:pt x="2556" y="3606"/>
                    <a:pt x="2556" y="3606"/>
                  </a:cubicBezTo>
                  <a:lnTo>
                    <a:pt x="2571" y="3606"/>
                  </a:lnTo>
                  <a:lnTo>
                    <a:pt x="2587" y="3590"/>
                  </a:lnTo>
                  <a:cubicBezTo>
                    <a:pt x="2587" y="3590"/>
                    <a:pt x="2587" y="3590"/>
                    <a:pt x="2587" y="3575"/>
                  </a:cubicBezTo>
                  <a:lnTo>
                    <a:pt x="2603" y="3575"/>
                  </a:lnTo>
                  <a:lnTo>
                    <a:pt x="2603" y="3559"/>
                  </a:lnTo>
                  <a:cubicBezTo>
                    <a:pt x="2587" y="3559"/>
                    <a:pt x="2587" y="3543"/>
                    <a:pt x="2571" y="3543"/>
                  </a:cubicBezTo>
                  <a:cubicBezTo>
                    <a:pt x="2571" y="3527"/>
                    <a:pt x="2540" y="3527"/>
                    <a:pt x="2540" y="3512"/>
                  </a:cubicBezTo>
                  <a:lnTo>
                    <a:pt x="2540" y="3496"/>
                  </a:lnTo>
                  <a:cubicBezTo>
                    <a:pt x="2540" y="3496"/>
                    <a:pt x="2524" y="3480"/>
                    <a:pt x="2524" y="3465"/>
                  </a:cubicBezTo>
                  <a:cubicBezTo>
                    <a:pt x="2524" y="3465"/>
                    <a:pt x="2524" y="3449"/>
                    <a:pt x="2540" y="3449"/>
                  </a:cubicBezTo>
                  <a:lnTo>
                    <a:pt x="2524" y="3449"/>
                  </a:lnTo>
                  <a:lnTo>
                    <a:pt x="2540" y="3433"/>
                  </a:lnTo>
                  <a:cubicBezTo>
                    <a:pt x="2540" y="3433"/>
                    <a:pt x="2540" y="3433"/>
                    <a:pt x="2540" y="3418"/>
                  </a:cubicBezTo>
                  <a:cubicBezTo>
                    <a:pt x="2540" y="3418"/>
                    <a:pt x="2556" y="3418"/>
                    <a:pt x="2556" y="3402"/>
                  </a:cubicBezTo>
                  <a:lnTo>
                    <a:pt x="2587" y="3402"/>
                  </a:lnTo>
                  <a:cubicBezTo>
                    <a:pt x="2587" y="3386"/>
                    <a:pt x="2587" y="3386"/>
                    <a:pt x="2587" y="3371"/>
                  </a:cubicBezTo>
                  <a:lnTo>
                    <a:pt x="2587" y="3355"/>
                  </a:lnTo>
                  <a:lnTo>
                    <a:pt x="2571" y="3339"/>
                  </a:lnTo>
                  <a:lnTo>
                    <a:pt x="2571" y="3324"/>
                  </a:lnTo>
                  <a:lnTo>
                    <a:pt x="2571" y="3308"/>
                  </a:lnTo>
                  <a:lnTo>
                    <a:pt x="2587" y="3324"/>
                  </a:lnTo>
                  <a:lnTo>
                    <a:pt x="2587" y="3339"/>
                  </a:lnTo>
                  <a:cubicBezTo>
                    <a:pt x="2587" y="3355"/>
                    <a:pt x="2603" y="3355"/>
                    <a:pt x="2603" y="3371"/>
                  </a:cubicBezTo>
                  <a:lnTo>
                    <a:pt x="2618" y="3371"/>
                  </a:lnTo>
                  <a:cubicBezTo>
                    <a:pt x="2618" y="3381"/>
                    <a:pt x="2618" y="3392"/>
                    <a:pt x="2618" y="3402"/>
                  </a:cubicBezTo>
                  <a:cubicBezTo>
                    <a:pt x="2618" y="3418"/>
                    <a:pt x="2587" y="3418"/>
                    <a:pt x="2587" y="3433"/>
                  </a:cubicBezTo>
                  <a:lnTo>
                    <a:pt x="2571" y="3449"/>
                  </a:lnTo>
                  <a:lnTo>
                    <a:pt x="2556" y="3449"/>
                  </a:lnTo>
                  <a:cubicBezTo>
                    <a:pt x="2556" y="3449"/>
                    <a:pt x="2556" y="3449"/>
                    <a:pt x="2556" y="3465"/>
                  </a:cubicBezTo>
                  <a:cubicBezTo>
                    <a:pt x="2556" y="3465"/>
                    <a:pt x="2556" y="3465"/>
                    <a:pt x="2540" y="3480"/>
                  </a:cubicBezTo>
                  <a:lnTo>
                    <a:pt x="2556" y="3496"/>
                  </a:lnTo>
                  <a:lnTo>
                    <a:pt x="2571" y="3496"/>
                  </a:lnTo>
                  <a:lnTo>
                    <a:pt x="2571" y="3512"/>
                  </a:lnTo>
                  <a:lnTo>
                    <a:pt x="2587" y="3512"/>
                  </a:lnTo>
                  <a:cubicBezTo>
                    <a:pt x="2587" y="3527"/>
                    <a:pt x="2603" y="3527"/>
                    <a:pt x="2618" y="3527"/>
                  </a:cubicBezTo>
                  <a:lnTo>
                    <a:pt x="2650" y="3527"/>
                  </a:lnTo>
                  <a:cubicBezTo>
                    <a:pt x="2650" y="3512"/>
                    <a:pt x="2650" y="3512"/>
                    <a:pt x="2650" y="3512"/>
                  </a:cubicBezTo>
                  <a:lnTo>
                    <a:pt x="2681" y="3496"/>
                  </a:lnTo>
                  <a:cubicBezTo>
                    <a:pt x="2697" y="3480"/>
                    <a:pt x="2697" y="3480"/>
                    <a:pt x="2697" y="3480"/>
                  </a:cubicBezTo>
                  <a:lnTo>
                    <a:pt x="2744" y="3480"/>
                  </a:lnTo>
                  <a:cubicBezTo>
                    <a:pt x="2744" y="3496"/>
                    <a:pt x="2775" y="3512"/>
                    <a:pt x="2791" y="3512"/>
                  </a:cubicBezTo>
                  <a:cubicBezTo>
                    <a:pt x="2791" y="3512"/>
                    <a:pt x="2791" y="3496"/>
                    <a:pt x="2791" y="3496"/>
                  </a:cubicBezTo>
                  <a:cubicBezTo>
                    <a:pt x="2791" y="3480"/>
                    <a:pt x="2791" y="3480"/>
                    <a:pt x="2806" y="3480"/>
                  </a:cubicBezTo>
                  <a:lnTo>
                    <a:pt x="2806" y="3465"/>
                  </a:lnTo>
                  <a:lnTo>
                    <a:pt x="2822" y="3449"/>
                  </a:lnTo>
                  <a:cubicBezTo>
                    <a:pt x="2822" y="3465"/>
                    <a:pt x="2822" y="3465"/>
                    <a:pt x="2822" y="3465"/>
                  </a:cubicBezTo>
                  <a:cubicBezTo>
                    <a:pt x="2822" y="3480"/>
                    <a:pt x="2806" y="3480"/>
                    <a:pt x="2822" y="3496"/>
                  </a:cubicBezTo>
                  <a:cubicBezTo>
                    <a:pt x="2822" y="3496"/>
                    <a:pt x="2806" y="3512"/>
                    <a:pt x="2806" y="3512"/>
                  </a:cubicBezTo>
                  <a:cubicBezTo>
                    <a:pt x="2822" y="3512"/>
                    <a:pt x="2822" y="3527"/>
                    <a:pt x="2822" y="3543"/>
                  </a:cubicBezTo>
                  <a:lnTo>
                    <a:pt x="2838" y="3543"/>
                  </a:lnTo>
                  <a:lnTo>
                    <a:pt x="2838" y="3559"/>
                  </a:lnTo>
                  <a:lnTo>
                    <a:pt x="2853" y="3559"/>
                  </a:lnTo>
                  <a:cubicBezTo>
                    <a:pt x="2853" y="3575"/>
                    <a:pt x="2853" y="3575"/>
                    <a:pt x="2853" y="3575"/>
                  </a:cubicBezTo>
                  <a:cubicBezTo>
                    <a:pt x="2853" y="3575"/>
                    <a:pt x="2853" y="3590"/>
                    <a:pt x="2853" y="3590"/>
                  </a:cubicBezTo>
                  <a:cubicBezTo>
                    <a:pt x="2853" y="3590"/>
                    <a:pt x="2853" y="3590"/>
                    <a:pt x="2838" y="3606"/>
                  </a:cubicBezTo>
                  <a:cubicBezTo>
                    <a:pt x="2838" y="3590"/>
                    <a:pt x="2822" y="3590"/>
                    <a:pt x="2822" y="3575"/>
                  </a:cubicBezTo>
                  <a:cubicBezTo>
                    <a:pt x="2822" y="3575"/>
                    <a:pt x="2822" y="3559"/>
                    <a:pt x="2806" y="3543"/>
                  </a:cubicBezTo>
                  <a:lnTo>
                    <a:pt x="2775" y="3543"/>
                  </a:lnTo>
                  <a:cubicBezTo>
                    <a:pt x="2775" y="3543"/>
                    <a:pt x="2759" y="3527"/>
                    <a:pt x="2775" y="3527"/>
                  </a:cubicBezTo>
                  <a:cubicBezTo>
                    <a:pt x="2759" y="3512"/>
                    <a:pt x="2759" y="3512"/>
                    <a:pt x="2759" y="3512"/>
                  </a:cubicBezTo>
                  <a:cubicBezTo>
                    <a:pt x="2744" y="3512"/>
                    <a:pt x="2744" y="3527"/>
                    <a:pt x="2744" y="3527"/>
                  </a:cubicBezTo>
                  <a:lnTo>
                    <a:pt x="2712" y="3527"/>
                  </a:lnTo>
                  <a:cubicBezTo>
                    <a:pt x="2712" y="3527"/>
                    <a:pt x="2712" y="3527"/>
                    <a:pt x="2712" y="3512"/>
                  </a:cubicBezTo>
                  <a:cubicBezTo>
                    <a:pt x="2712" y="3527"/>
                    <a:pt x="2697" y="3527"/>
                    <a:pt x="2697" y="3527"/>
                  </a:cubicBezTo>
                  <a:lnTo>
                    <a:pt x="2697" y="3543"/>
                  </a:lnTo>
                  <a:lnTo>
                    <a:pt x="2681" y="3543"/>
                  </a:lnTo>
                  <a:cubicBezTo>
                    <a:pt x="2665" y="3543"/>
                    <a:pt x="2665" y="3559"/>
                    <a:pt x="2665" y="3559"/>
                  </a:cubicBezTo>
                  <a:lnTo>
                    <a:pt x="2650" y="3559"/>
                  </a:lnTo>
                  <a:cubicBezTo>
                    <a:pt x="2650" y="3575"/>
                    <a:pt x="2650" y="3575"/>
                    <a:pt x="2650" y="3590"/>
                  </a:cubicBezTo>
                  <a:cubicBezTo>
                    <a:pt x="2650" y="3606"/>
                    <a:pt x="2650" y="3606"/>
                    <a:pt x="2650" y="3606"/>
                  </a:cubicBezTo>
                  <a:cubicBezTo>
                    <a:pt x="2650" y="3606"/>
                    <a:pt x="2634" y="3622"/>
                    <a:pt x="2634" y="3622"/>
                  </a:cubicBezTo>
                  <a:cubicBezTo>
                    <a:pt x="2618" y="3622"/>
                    <a:pt x="2618" y="3637"/>
                    <a:pt x="2618" y="3637"/>
                  </a:cubicBezTo>
                  <a:lnTo>
                    <a:pt x="2587" y="3637"/>
                  </a:lnTo>
                  <a:cubicBezTo>
                    <a:pt x="2587" y="3637"/>
                    <a:pt x="2587" y="3653"/>
                    <a:pt x="2587" y="3653"/>
                  </a:cubicBezTo>
                  <a:lnTo>
                    <a:pt x="2571" y="3653"/>
                  </a:lnTo>
                  <a:cubicBezTo>
                    <a:pt x="2571" y="3653"/>
                    <a:pt x="2571" y="3669"/>
                    <a:pt x="2571" y="3669"/>
                  </a:cubicBezTo>
                  <a:lnTo>
                    <a:pt x="2556" y="3669"/>
                  </a:lnTo>
                  <a:cubicBezTo>
                    <a:pt x="2571" y="3684"/>
                    <a:pt x="2571" y="3684"/>
                    <a:pt x="2571" y="3700"/>
                  </a:cubicBezTo>
                  <a:cubicBezTo>
                    <a:pt x="2556" y="3700"/>
                    <a:pt x="2556" y="3700"/>
                    <a:pt x="2556" y="3716"/>
                  </a:cubicBezTo>
                  <a:lnTo>
                    <a:pt x="2524" y="3716"/>
                  </a:lnTo>
                  <a:cubicBezTo>
                    <a:pt x="2509" y="3716"/>
                    <a:pt x="2509" y="3731"/>
                    <a:pt x="2509" y="3731"/>
                  </a:cubicBezTo>
                  <a:lnTo>
                    <a:pt x="2493" y="3731"/>
                  </a:lnTo>
                  <a:cubicBezTo>
                    <a:pt x="2493" y="3731"/>
                    <a:pt x="2493" y="3731"/>
                    <a:pt x="2477" y="3747"/>
                  </a:cubicBezTo>
                  <a:lnTo>
                    <a:pt x="2462" y="3747"/>
                  </a:lnTo>
                  <a:cubicBezTo>
                    <a:pt x="2462" y="3747"/>
                    <a:pt x="2462" y="3747"/>
                    <a:pt x="2446" y="3763"/>
                  </a:cubicBezTo>
                  <a:cubicBezTo>
                    <a:pt x="2446" y="3763"/>
                    <a:pt x="2446" y="3778"/>
                    <a:pt x="2430" y="3778"/>
                  </a:cubicBezTo>
                  <a:cubicBezTo>
                    <a:pt x="2446" y="3778"/>
                    <a:pt x="2446" y="3794"/>
                    <a:pt x="2446" y="3810"/>
                  </a:cubicBezTo>
                  <a:cubicBezTo>
                    <a:pt x="2462" y="3825"/>
                    <a:pt x="2477" y="3841"/>
                    <a:pt x="2493" y="3857"/>
                  </a:cubicBezTo>
                  <a:cubicBezTo>
                    <a:pt x="2509" y="3857"/>
                    <a:pt x="2509" y="3857"/>
                    <a:pt x="2524" y="3872"/>
                  </a:cubicBezTo>
                  <a:lnTo>
                    <a:pt x="2524" y="3857"/>
                  </a:lnTo>
                  <a:lnTo>
                    <a:pt x="2634" y="3857"/>
                  </a:lnTo>
                  <a:lnTo>
                    <a:pt x="2650" y="3872"/>
                  </a:lnTo>
                  <a:cubicBezTo>
                    <a:pt x="2665" y="3857"/>
                    <a:pt x="2665" y="3857"/>
                    <a:pt x="2665" y="3857"/>
                  </a:cubicBezTo>
                  <a:lnTo>
                    <a:pt x="2681" y="3857"/>
                  </a:lnTo>
                  <a:cubicBezTo>
                    <a:pt x="2681" y="3841"/>
                    <a:pt x="2681" y="3841"/>
                    <a:pt x="2681" y="3841"/>
                  </a:cubicBezTo>
                  <a:lnTo>
                    <a:pt x="2697" y="3825"/>
                  </a:lnTo>
                  <a:lnTo>
                    <a:pt x="2681" y="3825"/>
                  </a:lnTo>
                  <a:cubicBezTo>
                    <a:pt x="2697" y="3825"/>
                    <a:pt x="2712" y="3825"/>
                    <a:pt x="2712" y="3810"/>
                  </a:cubicBezTo>
                  <a:lnTo>
                    <a:pt x="2728" y="3810"/>
                  </a:lnTo>
                  <a:cubicBezTo>
                    <a:pt x="2728" y="3810"/>
                    <a:pt x="2744" y="3810"/>
                    <a:pt x="2759" y="3794"/>
                  </a:cubicBezTo>
                  <a:cubicBezTo>
                    <a:pt x="2744" y="3794"/>
                    <a:pt x="2744" y="3794"/>
                    <a:pt x="2744" y="3778"/>
                  </a:cubicBezTo>
                  <a:lnTo>
                    <a:pt x="2744" y="3763"/>
                  </a:lnTo>
                  <a:lnTo>
                    <a:pt x="2728" y="3763"/>
                  </a:lnTo>
                  <a:cubicBezTo>
                    <a:pt x="2736" y="3755"/>
                    <a:pt x="2740" y="3751"/>
                    <a:pt x="2744" y="3751"/>
                  </a:cubicBezTo>
                  <a:cubicBezTo>
                    <a:pt x="2748" y="3751"/>
                    <a:pt x="2752" y="3755"/>
                    <a:pt x="2759" y="3763"/>
                  </a:cubicBezTo>
                  <a:cubicBezTo>
                    <a:pt x="2759" y="3747"/>
                    <a:pt x="2759" y="3747"/>
                    <a:pt x="2759" y="3731"/>
                  </a:cubicBezTo>
                  <a:lnTo>
                    <a:pt x="2775" y="3731"/>
                  </a:lnTo>
                  <a:cubicBezTo>
                    <a:pt x="2775" y="3716"/>
                    <a:pt x="2775" y="3716"/>
                    <a:pt x="2759" y="3716"/>
                  </a:cubicBezTo>
                  <a:cubicBezTo>
                    <a:pt x="2775" y="3716"/>
                    <a:pt x="2775" y="3716"/>
                    <a:pt x="2791" y="3700"/>
                  </a:cubicBezTo>
                  <a:lnTo>
                    <a:pt x="2806" y="3700"/>
                  </a:lnTo>
                  <a:lnTo>
                    <a:pt x="2822" y="3716"/>
                  </a:lnTo>
                  <a:lnTo>
                    <a:pt x="2806" y="3716"/>
                  </a:lnTo>
                  <a:lnTo>
                    <a:pt x="2806" y="3731"/>
                  </a:lnTo>
                  <a:cubicBezTo>
                    <a:pt x="2806" y="3747"/>
                    <a:pt x="2806" y="3747"/>
                    <a:pt x="2806" y="3747"/>
                  </a:cubicBezTo>
                  <a:cubicBezTo>
                    <a:pt x="2806" y="3763"/>
                    <a:pt x="2806" y="3763"/>
                    <a:pt x="2806" y="3778"/>
                  </a:cubicBezTo>
                  <a:cubicBezTo>
                    <a:pt x="2806" y="3794"/>
                    <a:pt x="2822" y="3794"/>
                    <a:pt x="2806" y="3810"/>
                  </a:cubicBezTo>
                  <a:cubicBezTo>
                    <a:pt x="2806" y="3825"/>
                    <a:pt x="2806" y="3825"/>
                    <a:pt x="2822" y="3841"/>
                  </a:cubicBezTo>
                  <a:cubicBezTo>
                    <a:pt x="2822" y="3841"/>
                    <a:pt x="2838" y="3841"/>
                    <a:pt x="2838" y="3825"/>
                  </a:cubicBezTo>
                  <a:lnTo>
                    <a:pt x="2838" y="3841"/>
                  </a:lnTo>
                  <a:cubicBezTo>
                    <a:pt x="2822" y="3841"/>
                    <a:pt x="2822" y="3857"/>
                    <a:pt x="2822" y="3857"/>
                  </a:cubicBezTo>
                  <a:lnTo>
                    <a:pt x="2822" y="3872"/>
                  </a:lnTo>
                  <a:lnTo>
                    <a:pt x="2838" y="3888"/>
                  </a:lnTo>
                  <a:cubicBezTo>
                    <a:pt x="2838" y="3888"/>
                    <a:pt x="2838" y="3888"/>
                    <a:pt x="2838" y="3904"/>
                  </a:cubicBezTo>
                  <a:lnTo>
                    <a:pt x="2838" y="3919"/>
                  </a:lnTo>
                  <a:cubicBezTo>
                    <a:pt x="2853" y="3935"/>
                    <a:pt x="2853" y="3935"/>
                    <a:pt x="2853" y="3935"/>
                  </a:cubicBezTo>
                  <a:cubicBezTo>
                    <a:pt x="2869" y="3951"/>
                    <a:pt x="2885" y="3966"/>
                    <a:pt x="2885" y="3982"/>
                  </a:cubicBezTo>
                  <a:lnTo>
                    <a:pt x="2900" y="3966"/>
                  </a:lnTo>
                  <a:lnTo>
                    <a:pt x="2900" y="3982"/>
                  </a:lnTo>
                  <a:lnTo>
                    <a:pt x="2916" y="3982"/>
                  </a:lnTo>
                  <a:cubicBezTo>
                    <a:pt x="2916" y="3982"/>
                    <a:pt x="2916" y="3982"/>
                    <a:pt x="2932" y="3966"/>
                  </a:cubicBezTo>
                  <a:cubicBezTo>
                    <a:pt x="2932" y="3966"/>
                    <a:pt x="2932" y="3951"/>
                    <a:pt x="2947" y="3951"/>
                  </a:cubicBezTo>
                  <a:lnTo>
                    <a:pt x="2932" y="3951"/>
                  </a:lnTo>
                  <a:lnTo>
                    <a:pt x="2947" y="3935"/>
                  </a:lnTo>
                  <a:lnTo>
                    <a:pt x="2963" y="3935"/>
                  </a:lnTo>
                  <a:cubicBezTo>
                    <a:pt x="2979" y="3951"/>
                    <a:pt x="2979" y="3951"/>
                    <a:pt x="2979" y="3951"/>
                  </a:cubicBezTo>
                  <a:cubicBezTo>
                    <a:pt x="2979" y="3951"/>
                    <a:pt x="2979" y="3966"/>
                    <a:pt x="2979" y="3966"/>
                  </a:cubicBezTo>
                  <a:cubicBezTo>
                    <a:pt x="2982" y="3970"/>
                    <a:pt x="2984" y="3971"/>
                    <a:pt x="2987" y="3971"/>
                  </a:cubicBezTo>
                  <a:cubicBezTo>
                    <a:pt x="2995" y="3971"/>
                    <a:pt x="2998" y="3951"/>
                    <a:pt x="3010" y="3951"/>
                  </a:cubicBezTo>
                  <a:cubicBezTo>
                    <a:pt x="3010" y="3951"/>
                    <a:pt x="3010" y="3966"/>
                    <a:pt x="3010" y="3966"/>
                  </a:cubicBezTo>
                  <a:cubicBezTo>
                    <a:pt x="3010" y="3966"/>
                    <a:pt x="3010" y="3966"/>
                    <a:pt x="3010" y="3982"/>
                  </a:cubicBezTo>
                  <a:cubicBezTo>
                    <a:pt x="3010" y="3982"/>
                    <a:pt x="2994" y="3982"/>
                    <a:pt x="2994" y="3998"/>
                  </a:cubicBezTo>
                  <a:lnTo>
                    <a:pt x="2979" y="3998"/>
                  </a:lnTo>
                  <a:cubicBezTo>
                    <a:pt x="2994" y="4013"/>
                    <a:pt x="3010" y="4013"/>
                    <a:pt x="3026" y="4029"/>
                  </a:cubicBezTo>
                  <a:lnTo>
                    <a:pt x="3041" y="4029"/>
                  </a:lnTo>
                  <a:cubicBezTo>
                    <a:pt x="3041" y="4029"/>
                    <a:pt x="3057" y="4029"/>
                    <a:pt x="3057" y="4045"/>
                  </a:cubicBezTo>
                  <a:cubicBezTo>
                    <a:pt x="3041" y="4045"/>
                    <a:pt x="3057" y="4045"/>
                    <a:pt x="3041" y="4060"/>
                  </a:cubicBezTo>
                  <a:cubicBezTo>
                    <a:pt x="3057" y="4060"/>
                    <a:pt x="3057" y="4076"/>
                    <a:pt x="3073" y="4076"/>
                  </a:cubicBezTo>
                  <a:cubicBezTo>
                    <a:pt x="3073" y="4092"/>
                    <a:pt x="3088" y="4092"/>
                    <a:pt x="3104" y="4107"/>
                  </a:cubicBezTo>
                  <a:cubicBezTo>
                    <a:pt x="3120" y="4107"/>
                    <a:pt x="3120" y="4092"/>
                    <a:pt x="3120" y="4092"/>
                  </a:cubicBezTo>
                  <a:cubicBezTo>
                    <a:pt x="3120" y="4107"/>
                    <a:pt x="3120" y="4107"/>
                    <a:pt x="3120" y="4107"/>
                  </a:cubicBezTo>
                  <a:cubicBezTo>
                    <a:pt x="3120" y="4123"/>
                    <a:pt x="3136" y="4123"/>
                    <a:pt x="3136" y="4123"/>
                  </a:cubicBezTo>
                  <a:lnTo>
                    <a:pt x="3151" y="4123"/>
                  </a:lnTo>
                  <a:cubicBezTo>
                    <a:pt x="3151" y="4139"/>
                    <a:pt x="3167" y="4139"/>
                    <a:pt x="3167" y="4139"/>
                  </a:cubicBezTo>
                  <a:cubicBezTo>
                    <a:pt x="3167" y="4154"/>
                    <a:pt x="3151" y="4154"/>
                    <a:pt x="3151" y="4154"/>
                  </a:cubicBezTo>
                  <a:cubicBezTo>
                    <a:pt x="3151" y="4139"/>
                    <a:pt x="3151" y="4139"/>
                    <a:pt x="3136" y="4139"/>
                  </a:cubicBezTo>
                  <a:cubicBezTo>
                    <a:pt x="3136" y="4139"/>
                    <a:pt x="3136" y="4139"/>
                    <a:pt x="3136" y="4154"/>
                  </a:cubicBezTo>
                  <a:lnTo>
                    <a:pt x="3120" y="4154"/>
                  </a:lnTo>
                  <a:lnTo>
                    <a:pt x="3136" y="4170"/>
                  </a:lnTo>
                  <a:lnTo>
                    <a:pt x="3120" y="4170"/>
                  </a:lnTo>
                  <a:cubicBezTo>
                    <a:pt x="3120" y="4170"/>
                    <a:pt x="3120" y="4186"/>
                    <a:pt x="3136" y="4186"/>
                  </a:cubicBezTo>
                  <a:lnTo>
                    <a:pt x="3167" y="4186"/>
                  </a:lnTo>
                  <a:cubicBezTo>
                    <a:pt x="3183" y="4201"/>
                    <a:pt x="3183" y="4217"/>
                    <a:pt x="3198" y="4217"/>
                  </a:cubicBezTo>
                  <a:lnTo>
                    <a:pt x="3214" y="4233"/>
                  </a:lnTo>
                  <a:lnTo>
                    <a:pt x="3261" y="4233"/>
                  </a:lnTo>
                  <a:cubicBezTo>
                    <a:pt x="3261" y="4249"/>
                    <a:pt x="3261" y="4249"/>
                    <a:pt x="3277" y="4249"/>
                  </a:cubicBezTo>
                  <a:cubicBezTo>
                    <a:pt x="3292" y="4264"/>
                    <a:pt x="3292" y="4264"/>
                    <a:pt x="3292" y="4264"/>
                  </a:cubicBezTo>
                  <a:lnTo>
                    <a:pt x="3308" y="4264"/>
                  </a:lnTo>
                  <a:cubicBezTo>
                    <a:pt x="3308" y="4280"/>
                    <a:pt x="3324" y="4280"/>
                    <a:pt x="3324" y="4280"/>
                  </a:cubicBezTo>
                  <a:lnTo>
                    <a:pt x="3339" y="4280"/>
                  </a:lnTo>
                  <a:cubicBezTo>
                    <a:pt x="3350" y="4269"/>
                    <a:pt x="3354" y="4258"/>
                    <a:pt x="3360" y="4258"/>
                  </a:cubicBezTo>
                  <a:cubicBezTo>
                    <a:pt x="3363" y="4258"/>
                    <a:pt x="3366" y="4260"/>
                    <a:pt x="3371" y="4264"/>
                  </a:cubicBezTo>
                  <a:lnTo>
                    <a:pt x="3371" y="4249"/>
                  </a:lnTo>
                  <a:cubicBezTo>
                    <a:pt x="3386" y="4264"/>
                    <a:pt x="3386" y="4264"/>
                    <a:pt x="3386" y="4264"/>
                  </a:cubicBezTo>
                  <a:cubicBezTo>
                    <a:pt x="3386" y="4264"/>
                    <a:pt x="3402" y="4264"/>
                    <a:pt x="3402" y="4280"/>
                  </a:cubicBezTo>
                  <a:lnTo>
                    <a:pt x="3418" y="4296"/>
                  </a:lnTo>
                  <a:lnTo>
                    <a:pt x="3433" y="4296"/>
                  </a:lnTo>
                  <a:cubicBezTo>
                    <a:pt x="3433" y="4311"/>
                    <a:pt x="3402" y="4311"/>
                    <a:pt x="3418" y="4327"/>
                  </a:cubicBezTo>
                  <a:cubicBezTo>
                    <a:pt x="3402" y="4343"/>
                    <a:pt x="3402" y="4343"/>
                    <a:pt x="3386" y="4343"/>
                  </a:cubicBezTo>
                  <a:lnTo>
                    <a:pt x="3371" y="4343"/>
                  </a:lnTo>
                  <a:cubicBezTo>
                    <a:pt x="3371" y="4343"/>
                    <a:pt x="3371" y="4327"/>
                    <a:pt x="3371" y="4327"/>
                  </a:cubicBezTo>
                  <a:cubicBezTo>
                    <a:pt x="3355" y="4327"/>
                    <a:pt x="3355" y="4311"/>
                    <a:pt x="3339" y="4311"/>
                  </a:cubicBezTo>
                  <a:lnTo>
                    <a:pt x="3339" y="4327"/>
                  </a:lnTo>
                  <a:cubicBezTo>
                    <a:pt x="3339" y="4343"/>
                    <a:pt x="3339" y="4343"/>
                    <a:pt x="3339" y="4358"/>
                  </a:cubicBezTo>
                  <a:lnTo>
                    <a:pt x="3324" y="4358"/>
                  </a:lnTo>
                  <a:cubicBezTo>
                    <a:pt x="3324" y="4374"/>
                    <a:pt x="3324" y="4374"/>
                    <a:pt x="3324" y="4390"/>
                  </a:cubicBezTo>
                  <a:cubicBezTo>
                    <a:pt x="3324" y="4390"/>
                    <a:pt x="3339" y="4405"/>
                    <a:pt x="3339" y="4421"/>
                  </a:cubicBezTo>
                  <a:lnTo>
                    <a:pt x="3355" y="4437"/>
                  </a:lnTo>
                  <a:cubicBezTo>
                    <a:pt x="3355" y="4437"/>
                    <a:pt x="3355" y="4452"/>
                    <a:pt x="3355" y="4452"/>
                  </a:cubicBezTo>
                  <a:cubicBezTo>
                    <a:pt x="3371" y="4452"/>
                    <a:pt x="3371" y="4437"/>
                    <a:pt x="3355" y="4421"/>
                  </a:cubicBezTo>
                  <a:lnTo>
                    <a:pt x="3371" y="4405"/>
                  </a:lnTo>
                  <a:lnTo>
                    <a:pt x="3402" y="4405"/>
                  </a:lnTo>
                  <a:cubicBezTo>
                    <a:pt x="3412" y="4405"/>
                    <a:pt x="3416" y="4398"/>
                    <a:pt x="3422" y="4398"/>
                  </a:cubicBezTo>
                  <a:cubicBezTo>
                    <a:pt x="3425" y="4398"/>
                    <a:pt x="3428" y="4400"/>
                    <a:pt x="3433" y="4405"/>
                  </a:cubicBezTo>
                  <a:lnTo>
                    <a:pt x="3433" y="4390"/>
                  </a:lnTo>
                  <a:cubicBezTo>
                    <a:pt x="3433" y="4390"/>
                    <a:pt x="3433" y="4390"/>
                    <a:pt x="3433" y="4374"/>
                  </a:cubicBezTo>
                  <a:cubicBezTo>
                    <a:pt x="3439" y="4369"/>
                    <a:pt x="3442" y="4367"/>
                    <a:pt x="3445" y="4367"/>
                  </a:cubicBezTo>
                  <a:cubicBezTo>
                    <a:pt x="3451" y="4367"/>
                    <a:pt x="3454" y="4374"/>
                    <a:pt x="3465" y="4374"/>
                  </a:cubicBezTo>
                  <a:cubicBezTo>
                    <a:pt x="3465" y="4374"/>
                    <a:pt x="3465" y="4358"/>
                    <a:pt x="3480" y="4358"/>
                  </a:cubicBezTo>
                  <a:cubicBezTo>
                    <a:pt x="3496" y="4358"/>
                    <a:pt x="3496" y="4358"/>
                    <a:pt x="3512" y="4343"/>
                  </a:cubicBezTo>
                  <a:lnTo>
                    <a:pt x="3512" y="4358"/>
                  </a:lnTo>
                  <a:cubicBezTo>
                    <a:pt x="3512" y="4374"/>
                    <a:pt x="3512" y="4374"/>
                    <a:pt x="3512" y="4374"/>
                  </a:cubicBezTo>
                  <a:cubicBezTo>
                    <a:pt x="3512" y="4374"/>
                    <a:pt x="3512" y="4390"/>
                    <a:pt x="3512" y="4390"/>
                  </a:cubicBezTo>
                  <a:cubicBezTo>
                    <a:pt x="3512" y="4405"/>
                    <a:pt x="3512" y="4405"/>
                    <a:pt x="3512" y="4405"/>
                  </a:cubicBezTo>
                  <a:lnTo>
                    <a:pt x="3512" y="4421"/>
                  </a:lnTo>
                  <a:lnTo>
                    <a:pt x="3543" y="4421"/>
                  </a:lnTo>
                  <a:cubicBezTo>
                    <a:pt x="3543" y="4421"/>
                    <a:pt x="3559" y="4437"/>
                    <a:pt x="3559" y="4437"/>
                  </a:cubicBezTo>
                  <a:lnTo>
                    <a:pt x="3606" y="4437"/>
                  </a:lnTo>
                  <a:cubicBezTo>
                    <a:pt x="3621" y="4437"/>
                    <a:pt x="3621" y="4421"/>
                    <a:pt x="3621" y="4405"/>
                  </a:cubicBezTo>
                  <a:cubicBezTo>
                    <a:pt x="3621" y="4390"/>
                    <a:pt x="3621" y="4390"/>
                    <a:pt x="3621" y="4390"/>
                  </a:cubicBezTo>
                  <a:lnTo>
                    <a:pt x="3637" y="4374"/>
                  </a:lnTo>
                  <a:cubicBezTo>
                    <a:pt x="3637" y="4374"/>
                    <a:pt x="3637" y="4390"/>
                    <a:pt x="3637" y="4390"/>
                  </a:cubicBezTo>
                  <a:lnTo>
                    <a:pt x="3653" y="4405"/>
                  </a:lnTo>
                  <a:cubicBezTo>
                    <a:pt x="3653" y="4421"/>
                    <a:pt x="3653" y="4421"/>
                    <a:pt x="3653" y="4421"/>
                  </a:cubicBezTo>
                  <a:lnTo>
                    <a:pt x="3668" y="4437"/>
                  </a:lnTo>
                  <a:lnTo>
                    <a:pt x="3684" y="4437"/>
                  </a:lnTo>
                  <a:lnTo>
                    <a:pt x="3668" y="4452"/>
                  </a:lnTo>
                  <a:lnTo>
                    <a:pt x="3668" y="4437"/>
                  </a:lnTo>
                  <a:lnTo>
                    <a:pt x="3653" y="4437"/>
                  </a:lnTo>
                  <a:cubicBezTo>
                    <a:pt x="3653" y="4452"/>
                    <a:pt x="3653" y="4452"/>
                    <a:pt x="3653" y="4452"/>
                  </a:cubicBezTo>
                  <a:cubicBezTo>
                    <a:pt x="3653" y="4452"/>
                    <a:pt x="3668" y="4468"/>
                    <a:pt x="3668" y="4468"/>
                  </a:cubicBezTo>
                  <a:cubicBezTo>
                    <a:pt x="3668" y="4468"/>
                    <a:pt x="3668" y="4484"/>
                    <a:pt x="3668" y="4484"/>
                  </a:cubicBezTo>
                  <a:cubicBezTo>
                    <a:pt x="3668" y="4484"/>
                    <a:pt x="3668" y="4499"/>
                    <a:pt x="3668" y="4499"/>
                  </a:cubicBezTo>
                  <a:cubicBezTo>
                    <a:pt x="3684" y="4499"/>
                    <a:pt x="3684" y="4484"/>
                    <a:pt x="3684" y="4484"/>
                  </a:cubicBezTo>
                  <a:lnTo>
                    <a:pt x="3700" y="4484"/>
                  </a:lnTo>
                  <a:lnTo>
                    <a:pt x="3700" y="4468"/>
                  </a:lnTo>
                  <a:cubicBezTo>
                    <a:pt x="3715" y="4468"/>
                    <a:pt x="3715" y="4452"/>
                    <a:pt x="3700" y="4437"/>
                  </a:cubicBezTo>
                  <a:lnTo>
                    <a:pt x="3731" y="4421"/>
                  </a:lnTo>
                  <a:lnTo>
                    <a:pt x="3731" y="4405"/>
                  </a:lnTo>
                  <a:lnTo>
                    <a:pt x="3747" y="4421"/>
                  </a:lnTo>
                  <a:lnTo>
                    <a:pt x="3747" y="4437"/>
                  </a:lnTo>
                  <a:cubicBezTo>
                    <a:pt x="3762" y="4437"/>
                    <a:pt x="3762" y="4468"/>
                    <a:pt x="3778" y="4468"/>
                  </a:cubicBezTo>
                  <a:lnTo>
                    <a:pt x="3762" y="4484"/>
                  </a:lnTo>
                  <a:cubicBezTo>
                    <a:pt x="3762" y="4484"/>
                    <a:pt x="3762" y="4499"/>
                    <a:pt x="3762" y="4499"/>
                  </a:cubicBezTo>
                  <a:lnTo>
                    <a:pt x="3778" y="4499"/>
                  </a:lnTo>
                  <a:cubicBezTo>
                    <a:pt x="3778" y="4515"/>
                    <a:pt x="3778" y="4515"/>
                    <a:pt x="3778" y="4515"/>
                  </a:cubicBezTo>
                  <a:lnTo>
                    <a:pt x="3762" y="4531"/>
                  </a:lnTo>
                  <a:lnTo>
                    <a:pt x="3747" y="4546"/>
                  </a:lnTo>
                  <a:lnTo>
                    <a:pt x="3747" y="4562"/>
                  </a:lnTo>
                  <a:lnTo>
                    <a:pt x="3731" y="4562"/>
                  </a:lnTo>
                  <a:cubicBezTo>
                    <a:pt x="3731" y="4578"/>
                    <a:pt x="3731" y="4578"/>
                    <a:pt x="3715" y="4578"/>
                  </a:cubicBezTo>
                  <a:cubicBezTo>
                    <a:pt x="3715" y="4593"/>
                    <a:pt x="3715" y="4593"/>
                    <a:pt x="3715" y="4609"/>
                  </a:cubicBezTo>
                  <a:lnTo>
                    <a:pt x="3715" y="4625"/>
                  </a:lnTo>
                  <a:lnTo>
                    <a:pt x="3731" y="4640"/>
                  </a:lnTo>
                  <a:cubicBezTo>
                    <a:pt x="3731" y="4656"/>
                    <a:pt x="3731" y="4656"/>
                    <a:pt x="3747" y="4656"/>
                  </a:cubicBezTo>
                  <a:lnTo>
                    <a:pt x="3731" y="4672"/>
                  </a:lnTo>
                  <a:cubicBezTo>
                    <a:pt x="3731" y="4672"/>
                    <a:pt x="3731" y="4687"/>
                    <a:pt x="3715" y="4687"/>
                  </a:cubicBezTo>
                  <a:cubicBezTo>
                    <a:pt x="3715" y="4687"/>
                    <a:pt x="3715" y="4687"/>
                    <a:pt x="3731" y="4703"/>
                  </a:cubicBezTo>
                  <a:lnTo>
                    <a:pt x="3715" y="4703"/>
                  </a:lnTo>
                  <a:cubicBezTo>
                    <a:pt x="3715" y="4719"/>
                    <a:pt x="3715" y="4719"/>
                    <a:pt x="3715" y="4719"/>
                  </a:cubicBezTo>
                  <a:cubicBezTo>
                    <a:pt x="3708" y="4727"/>
                    <a:pt x="3704" y="4727"/>
                    <a:pt x="3704" y="4727"/>
                  </a:cubicBezTo>
                  <a:cubicBezTo>
                    <a:pt x="3704" y="4727"/>
                    <a:pt x="3708" y="4727"/>
                    <a:pt x="3715" y="4734"/>
                  </a:cubicBezTo>
                  <a:lnTo>
                    <a:pt x="3700" y="4734"/>
                  </a:lnTo>
                  <a:cubicBezTo>
                    <a:pt x="3700" y="4734"/>
                    <a:pt x="3700" y="4734"/>
                    <a:pt x="3700" y="4719"/>
                  </a:cubicBezTo>
                  <a:lnTo>
                    <a:pt x="3700" y="4703"/>
                  </a:lnTo>
                  <a:lnTo>
                    <a:pt x="3700" y="4687"/>
                  </a:lnTo>
                  <a:cubicBezTo>
                    <a:pt x="3700" y="4672"/>
                    <a:pt x="3684" y="4672"/>
                    <a:pt x="3684" y="4672"/>
                  </a:cubicBezTo>
                  <a:cubicBezTo>
                    <a:pt x="3684" y="4656"/>
                    <a:pt x="3684" y="4656"/>
                    <a:pt x="3684" y="4640"/>
                  </a:cubicBezTo>
                  <a:lnTo>
                    <a:pt x="3668" y="4640"/>
                  </a:lnTo>
                  <a:cubicBezTo>
                    <a:pt x="3668" y="4640"/>
                    <a:pt x="3668" y="4625"/>
                    <a:pt x="3684" y="4625"/>
                  </a:cubicBezTo>
                  <a:cubicBezTo>
                    <a:pt x="3668" y="4609"/>
                    <a:pt x="3668" y="4609"/>
                    <a:pt x="3668" y="4593"/>
                  </a:cubicBezTo>
                  <a:lnTo>
                    <a:pt x="3653" y="4578"/>
                  </a:lnTo>
                  <a:cubicBezTo>
                    <a:pt x="3653" y="4578"/>
                    <a:pt x="3653" y="4578"/>
                    <a:pt x="3653" y="4562"/>
                  </a:cubicBezTo>
                  <a:lnTo>
                    <a:pt x="3653" y="4546"/>
                  </a:lnTo>
                  <a:lnTo>
                    <a:pt x="3637" y="4531"/>
                  </a:lnTo>
                  <a:cubicBezTo>
                    <a:pt x="3621" y="4515"/>
                    <a:pt x="3606" y="4499"/>
                    <a:pt x="3606" y="4484"/>
                  </a:cubicBezTo>
                  <a:lnTo>
                    <a:pt x="3590" y="4484"/>
                  </a:lnTo>
                  <a:lnTo>
                    <a:pt x="3574" y="4468"/>
                  </a:lnTo>
                  <a:lnTo>
                    <a:pt x="3543" y="4468"/>
                  </a:lnTo>
                  <a:cubicBezTo>
                    <a:pt x="3533" y="4468"/>
                    <a:pt x="3529" y="4461"/>
                    <a:pt x="3523" y="4461"/>
                  </a:cubicBezTo>
                  <a:cubicBezTo>
                    <a:pt x="3520" y="4461"/>
                    <a:pt x="3517" y="4463"/>
                    <a:pt x="3512" y="4468"/>
                  </a:cubicBezTo>
                  <a:cubicBezTo>
                    <a:pt x="3512" y="4468"/>
                    <a:pt x="3496" y="4484"/>
                    <a:pt x="3480" y="4484"/>
                  </a:cubicBezTo>
                  <a:cubicBezTo>
                    <a:pt x="3480" y="4484"/>
                    <a:pt x="3480" y="4499"/>
                    <a:pt x="3480" y="4499"/>
                  </a:cubicBezTo>
                  <a:lnTo>
                    <a:pt x="3480" y="4515"/>
                  </a:lnTo>
                  <a:cubicBezTo>
                    <a:pt x="3480" y="4531"/>
                    <a:pt x="3496" y="4546"/>
                    <a:pt x="3496" y="4546"/>
                  </a:cubicBezTo>
                  <a:lnTo>
                    <a:pt x="3480" y="4562"/>
                  </a:lnTo>
                  <a:lnTo>
                    <a:pt x="3496" y="4562"/>
                  </a:lnTo>
                  <a:cubicBezTo>
                    <a:pt x="3496" y="4578"/>
                    <a:pt x="3496" y="4593"/>
                    <a:pt x="3496" y="4609"/>
                  </a:cubicBezTo>
                  <a:lnTo>
                    <a:pt x="3496" y="4625"/>
                  </a:lnTo>
                  <a:cubicBezTo>
                    <a:pt x="3496" y="4625"/>
                    <a:pt x="3512" y="4625"/>
                    <a:pt x="3512" y="4640"/>
                  </a:cubicBezTo>
                  <a:cubicBezTo>
                    <a:pt x="3512" y="4640"/>
                    <a:pt x="3512" y="4640"/>
                    <a:pt x="3512" y="4656"/>
                  </a:cubicBezTo>
                  <a:cubicBezTo>
                    <a:pt x="3512" y="4656"/>
                    <a:pt x="3512" y="4656"/>
                    <a:pt x="3512" y="4672"/>
                  </a:cubicBezTo>
                  <a:lnTo>
                    <a:pt x="3527" y="4703"/>
                  </a:lnTo>
                  <a:cubicBezTo>
                    <a:pt x="3527" y="4719"/>
                    <a:pt x="3527" y="4719"/>
                    <a:pt x="3527" y="4719"/>
                  </a:cubicBezTo>
                  <a:cubicBezTo>
                    <a:pt x="3527" y="4734"/>
                    <a:pt x="3543" y="4734"/>
                    <a:pt x="3543" y="4734"/>
                  </a:cubicBezTo>
                  <a:cubicBezTo>
                    <a:pt x="3543" y="4750"/>
                    <a:pt x="3543" y="4750"/>
                    <a:pt x="3543" y="4750"/>
                  </a:cubicBezTo>
                  <a:cubicBezTo>
                    <a:pt x="3543" y="4766"/>
                    <a:pt x="3543" y="4766"/>
                    <a:pt x="3559" y="4781"/>
                  </a:cubicBezTo>
                  <a:lnTo>
                    <a:pt x="3559" y="4797"/>
                  </a:lnTo>
                  <a:cubicBezTo>
                    <a:pt x="3559" y="4813"/>
                    <a:pt x="3574" y="4813"/>
                    <a:pt x="3574" y="4813"/>
                  </a:cubicBezTo>
                  <a:lnTo>
                    <a:pt x="3590" y="4828"/>
                  </a:lnTo>
                  <a:lnTo>
                    <a:pt x="3559" y="4828"/>
                  </a:lnTo>
                  <a:cubicBezTo>
                    <a:pt x="3559" y="4832"/>
                    <a:pt x="3559" y="4836"/>
                    <a:pt x="3559" y="4844"/>
                  </a:cubicBezTo>
                  <a:cubicBezTo>
                    <a:pt x="3559" y="4844"/>
                    <a:pt x="3559" y="4844"/>
                    <a:pt x="3559" y="4860"/>
                  </a:cubicBezTo>
                  <a:lnTo>
                    <a:pt x="3574" y="4860"/>
                  </a:lnTo>
                  <a:cubicBezTo>
                    <a:pt x="3590" y="4860"/>
                    <a:pt x="3590" y="4860"/>
                    <a:pt x="3590" y="4875"/>
                  </a:cubicBezTo>
                  <a:lnTo>
                    <a:pt x="3590" y="4891"/>
                  </a:lnTo>
                  <a:lnTo>
                    <a:pt x="3606" y="4891"/>
                  </a:lnTo>
                  <a:cubicBezTo>
                    <a:pt x="3606" y="4907"/>
                    <a:pt x="3606" y="4907"/>
                    <a:pt x="3606" y="4907"/>
                  </a:cubicBezTo>
                  <a:lnTo>
                    <a:pt x="3637" y="4907"/>
                  </a:lnTo>
                  <a:cubicBezTo>
                    <a:pt x="3621" y="4923"/>
                    <a:pt x="3621" y="4923"/>
                    <a:pt x="3621" y="4938"/>
                  </a:cubicBezTo>
                  <a:lnTo>
                    <a:pt x="3621" y="4923"/>
                  </a:lnTo>
                  <a:lnTo>
                    <a:pt x="3606" y="4923"/>
                  </a:lnTo>
                  <a:cubicBezTo>
                    <a:pt x="3606" y="4923"/>
                    <a:pt x="3606" y="4923"/>
                    <a:pt x="3606" y="4907"/>
                  </a:cubicBezTo>
                  <a:lnTo>
                    <a:pt x="3590" y="4907"/>
                  </a:lnTo>
                  <a:lnTo>
                    <a:pt x="3574" y="4891"/>
                  </a:lnTo>
                  <a:cubicBezTo>
                    <a:pt x="3574" y="4907"/>
                    <a:pt x="3559" y="4907"/>
                    <a:pt x="3559" y="4907"/>
                  </a:cubicBezTo>
                  <a:lnTo>
                    <a:pt x="3574" y="4907"/>
                  </a:lnTo>
                  <a:cubicBezTo>
                    <a:pt x="3559" y="4907"/>
                    <a:pt x="3559" y="4923"/>
                    <a:pt x="3559" y="4923"/>
                  </a:cubicBezTo>
                  <a:cubicBezTo>
                    <a:pt x="3574" y="4923"/>
                    <a:pt x="3574" y="4923"/>
                    <a:pt x="3574" y="4938"/>
                  </a:cubicBezTo>
                  <a:lnTo>
                    <a:pt x="3559" y="4938"/>
                  </a:lnTo>
                  <a:cubicBezTo>
                    <a:pt x="3567" y="4946"/>
                    <a:pt x="3570" y="4946"/>
                    <a:pt x="3572" y="4946"/>
                  </a:cubicBezTo>
                  <a:cubicBezTo>
                    <a:pt x="3574" y="4946"/>
                    <a:pt x="3574" y="4946"/>
                    <a:pt x="3574" y="4954"/>
                  </a:cubicBezTo>
                  <a:cubicBezTo>
                    <a:pt x="3574" y="4954"/>
                    <a:pt x="3574" y="4954"/>
                    <a:pt x="3574" y="4970"/>
                  </a:cubicBezTo>
                  <a:cubicBezTo>
                    <a:pt x="3574" y="4970"/>
                    <a:pt x="3574" y="4970"/>
                    <a:pt x="3574" y="4985"/>
                  </a:cubicBezTo>
                  <a:lnTo>
                    <a:pt x="3590" y="4985"/>
                  </a:lnTo>
                  <a:cubicBezTo>
                    <a:pt x="3606" y="4970"/>
                    <a:pt x="3590" y="4970"/>
                    <a:pt x="3606" y="4970"/>
                  </a:cubicBezTo>
                  <a:lnTo>
                    <a:pt x="3621" y="4970"/>
                  </a:lnTo>
                  <a:cubicBezTo>
                    <a:pt x="3606" y="4985"/>
                    <a:pt x="3606" y="4985"/>
                    <a:pt x="3590" y="4985"/>
                  </a:cubicBezTo>
                  <a:cubicBezTo>
                    <a:pt x="3606" y="4985"/>
                    <a:pt x="3606" y="4985"/>
                    <a:pt x="3606" y="5001"/>
                  </a:cubicBezTo>
                  <a:lnTo>
                    <a:pt x="3590" y="5001"/>
                  </a:lnTo>
                  <a:lnTo>
                    <a:pt x="3574" y="5017"/>
                  </a:lnTo>
                  <a:cubicBezTo>
                    <a:pt x="3590" y="5017"/>
                    <a:pt x="3590" y="5017"/>
                    <a:pt x="3574" y="5032"/>
                  </a:cubicBezTo>
                  <a:lnTo>
                    <a:pt x="3606" y="5032"/>
                  </a:lnTo>
                  <a:cubicBezTo>
                    <a:pt x="3621" y="5032"/>
                    <a:pt x="3621" y="5032"/>
                    <a:pt x="3621" y="5017"/>
                  </a:cubicBezTo>
                  <a:cubicBezTo>
                    <a:pt x="3621" y="5017"/>
                    <a:pt x="3621" y="5032"/>
                    <a:pt x="3621" y="5032"/>
                  </a:cubicBezTo>
                  <a:lnTo>
                    <a:pt x="3637" y="5032"/>
                  </a:lnTo>
                  <a:lnTo>
                    <a:pt x="3653" y="5017"/>
                  </a:lnTo>
                  <a:cubicBezTo>
                    <a:pt x="3653" y="5024"/>
                    <a:pt x="3657" y="5028"/>
                    <a:pt x="3661" y="5028"/>
                  </a:cubicBezTo>
                  <a:cubicBezTo>
                    <a:pt x="3665" y="5028"/>
                    <a:pt x="3668" y="5024"/>
                    <a:pt x="3668" y="5017"/>
                  </a:cubicBezTo>
                  <a:cubicBezTo>
                    <a:pt x="3668" y="5032"/>
                    <a:pt x="3668" y="5032"/>
                    <a:pt x="3668" y="5032"/>
                  </a:cubicBezTo>
                  <a:lnTo>
                    <a:pt x="3653" y="5032"/>
                  </a:lnTo>
                  <a:lnTo>
                    <a:pt x="3653" y="5048"/>
                  </a:lnTo>
                  <a:lnTo>
                    <a:pt x="3731" y="5048"/>
                  </a:lnTo>
                  <a:cubicBezTo>
                    <a:pt x="3715" y="5064"/>
                    <a:pt x="3715" y="5064"/>
                    <a:pt x="3700" y="5064"/>
                  </a:cubicBezTo>
                  <a:lnTo>
                    <a:pt x="3668" y="5064"/>
                  </a:lnTo>
                  <a:cubicBezTo>
                    <a:pt x="3668" y="5079"/>
                    <a:pt x="3668" y="5079"/>
                    <a:pt x="3684" y="5079"/>
                  </a:cubicBezTo>
                  <a:lnTo>
                    <a:pt x="3684" y="5095"/>
                  </a:lnTo>
                  <a:cubicBezTo>
                    <a:pt x="3684" y="5111"/>
                    <a:pt x="3684" y="5111"/>
                    <a:pt x="3684" y="5111"/>
                  </a:cubicBezTo>
                  <a:cubicBezTo>
                    <a:pt x="3700" y="5111"/>
                    <a:pt x="3715" y="5095"/>
                    <a:pt x="3715" y="5095"/>
                  </a:cubicBezTo>
                  <a:cubicBezTo>
                    <a:pt x="3715" y="5111"/>
                    <a:pt x="3715" y="5111"/>
                    <a:pt x="3715" y="5111"/>
                  </a:cubicBezTo>
                  <a:lnTo>
                    <a:pt x="3715" y="5126"/>
                  </a:lnTo>
                  <a:cubicBezTo>
                    <a:pt x="3731" y="5111"/>
                    <a:pt x="3731" y="5111"/>
                    <a:pt x="3731" y="5111"/>
                  </a:cubicBezTo>
                  <a:cubicBezTo>
                    <a:pt x="3747" y="5126"/>
                    <a:pt x="3747" y="5126"/>
                    <a:pt x="3747" y="5126"/>
                  </a:cubicBezTo>
                  <a:lnTo>
                    <a:pt x="3778" y="5126"/>
                  </a:lnTo>
                  <a:cubicBezTo>
                    <a:pt x="3778" y="5142"/>
                    <a:pt x="3778" y="5142"/>
                    <a:pt x="3778" y="5158"/>
                  </a:cubicBezTo>
                  <a:cubicBezTo>
                    <a:pt x="3778" y="5158"/>
                    <a:pt x="3778" y="5158"/>
                    <a:pt x="3778" y="5173"/>
                  </a:cubicBezTo>
                  <a:cubicBezTo>
                    <a:pt x="3778" y="5173"/>
                    <a:pt x="3778" y="5189"/>
                    <a:pt x="3778" y="5189"/>
                  </a:cubicBezTo>
                  <a:lnTo>
                    <a:pt x="3810" y="5189"/>
                  </a:lnTo>
                  <a:cubicBezTo>
                    <a:pt x="3810" y="5173"/>
                    <a:pt x="3810" y="5173"/>
                    <a:pt x="3794" y="5173"/>
                  </a:cubicBezTo>
                  <a:cubicBezTo>
                    <a:pt x="3794" y="5173"/>
                    <a:pt x="3810" y="5158"/>
                    <a:pt x="3810" y="5142"/>
                  </a:cubicBezTo>
                  <a:cubicBezTo>
                    <a:pt x="3810" y="5158"/>
                    <a:pt x="3810" y="5173"/>
                    <a:pt x="3810" y="5173"/>
                  </a:cubicBezTo>
                  <a:cubicBezTo>
                    <a:pt x="3810" y="5181"/>
                    <a:pt x="3810" y="5181"/>
                    <a:pt x="3811" y="5181"/>
                  </a:cubicBezTo>
                  <a:cubicBezTo>
                    <a:pt x="3813" y="5181"/>
                    <a:pt x="3817" y="5181"/>
                    <a:pt x="3825" y="5189"/>
                  </a:cubicBezTo>
                  <a:cubicBezTo>
                    <a:pt x="3825" y="5173"/>
                    <a:pt x="3825" y="5173"/>
                    <a:pt x="3825" y="5173"/>
                  </a:cubicBezTo>
                  <a:lnTo>
                    <a:pt x="3841" y="5173"/>
                  </a:lnTo>
                  <a:cubicBezTo>
                    <a:pt x="3841" y="5189"/>
                    <a:pt x="3825" y="5189"/>
                    <a:pt x="3825" y="5189"/>
                  </a:cubicBezTo>
                  <a:lnTo>
                    <a:pt x="3857" y="5189"/>
                  </a:lnTo>
                  <a:cubicBezTo>
                    <a:pt x="3857" y="5189"/>
                    <a:pt x="3857" y="5189"/>
                    <a:pt x="3841" y="5205"/>
                  </a:cubicBezTo>
                  <a:lnTo>
                    <a:pt x="3888" y="5205"/>
                  </a:lnTo>
                  <a:cubicBezTo>
                    <a:pt x="3888" y="5220"/>
                    <a:pt x="3872" y="5220"/>
                    <a:pt x="3872" y="5220"/>
                  </a:cubicBezTo>
                  <a:lnTo>
                    <a:pt x="3888" y="5236"/>
                  </a:lnTo>
                  <a:cubicBezTo>
                    <a:pt x="3904" y="5220"/>
                    <a:pt x="3904" y="5220"/>
                    <a:pt x="3904" y="5220"/>
                  </a:cubicBezTo>
                  <a:lnTo>
                    <a:pt x="3919" y="5205"/>
                  </a:lnTo>
                  <a:lnTo>
                    <a:pt x="3919" y="5205"/>
                  </a:lnTo>
                  <a:cubicBezTo>
                    <a:pt x="3904" y="5220"/>
                    <a:pt x="3904" y="5220"/>
                    <a:pt x="3919" y="5220"/>
                  </a:cubicBezTo>
                  <a:lnTo>
                    <a:pt x="3935" y="5220"/>
                  </a:lnTo>
                  <a:cubicBezTo>
                    <a:pt x="3935" y="5228"/>
                    <a:pt x="3935" y="5228"/>
                    <a:pt x="3935" y="5228"/>
                  </a:cubicBezTo>
                  <a:cubicBezTo>
                    <a:pt x="3935" y="5228"/>
                    <a:pt x="3935" y="5228"/>
                    <a:pt x="3935" y="5236"/>
                  </a:cubicBezTo>
                  <a:cubicBezTo>
                    <a:pt x="3935" y="5236"/>
                    <a:pt x="3935" y="5236"/>
                    <a:pt x="3951" y="5220"/>
                  </a:cubicBezTo>
                  <a:lnTo>
                    <a:pt x="3951" y="5236"/>
                  </a:lnTo>
                  <a:cubicBezTo>
                    <a:pt x="3951" y="5236"/>
                    <a:pt x="3966" y="5220"/>
                    <a:pt x="3966" y="5220"/>
                  </a:cubicBezTo>
                  <a:lnTo>
                    <a:pt x="3966" y="5236"/>
                  </a:lnTo>
                  <a:lnTo>
                    <a:pt x="3982" y="5220"/>
                  </a:lnTo>
                  <a:cubicBezTo>
                    <a:pt x="3982" y="5220"/>
                    <a:pt x="3998" y="5220"/>
                    <a:pt x="3998" y="5205"/>
                  </a:cubicBezTo>
                  <a:cubicBezTo>
                    <a:pt x="3998" y="5220"/>
                    <a:pt x="3998" y="5220"/>
                    <a:pt x="3998" y="5220"/>
                  </a:cubicBezTo>
                  <a:lnTo>
                    <a:pt x="4013" y="5220"/>
                  </a:lnTo>
                  <a:lnTo>
                    <a:pt x="4029" y="5236"/>
                  </a:lnTo>
                  <a:lnTo>
                    <a:pt x="4045" y="5236"/>
                  </a:lnTo>
                  <a:cubicBezTo>
                    <a:pt x="4036" y="5227"/>
                    <a:pt x="4032" y="5218"/>
                    <a:pt x="4027" y="5212"/>
                  </a:cubicBezTo>
                  <a:lnTo>
                    <a:pt x="4027" y="5212"/>
                  </a:lnTo>
                  <a:cubicBezTo>
                    <a:pt x="4032" y="5215"/>
                    <a:pt x="4034" y="5216"/>
                    <a:pt x="4037" y="5216"/>
                  </a:cubicBezTo>
                  <a:cubicBezTo>
                    <a:pt x="4040" y="5216"/>
                    <a:pt x="4043" y="5214"/>
                    <a:pt x="4053" y="5209"/>
                  </a:cubicBezTo>
                  <a:lnTo>
                    <a:pt x="4053" y="5209"/>
                  </a:lnTo>
                  <a:cubicBezTo>
                    <a:pt x="4052" y="5213"/>
                    <a:pt x="4055" y="5220"/>
                    <a:pt x="4045" y="5220"/>
                  </a:cubicBezTo>
                  <a:cubicBezTo>
                    <a:pt x="4052" y="5228"/>
                    <a:pt x="4056" y="5232"/>
                    <a:pt x="4060" y="5234"/>
                  </a:cubicBezTo>
                  <a:lnTo>
                    <a:pt x="4060" y="5234"/>
                  </a:lnTo>
                  <a:lnTo>
                    <a:pt x="4060" y="5220"/>
                  </a:lnTo>
                  <a:lnTo>
                    <a:pt x="4076" y="5220"/>
                  </a:lnTo>
                  <a:cubicBezTo>
                    <a:pt x="4076" y="5220"/>
                    <a:pt x="4076" y="5220"/>
                    <a:pt x="4060" y="5205"/>
                  </a:cubicBezTo>
                  <a:lnTo>
                    <a:pt x="4076" y="5205"/>
                  </a:lnTo>
                  <a:lnTo>
                    <a:pt x="4092" y="5189"/>
                  </a:lnTo>
                  <a:lnTo>
                    <a:pt x="4107" y="5220"/>
                  </a:lnTo>
                  <a:cubicBezTo>
                    <a:pt x="4107" y="5205"/>
                    <a:pt x="4107" y="5205"/>
                    <a:pt x="4107" y="5205"/>
                  </a:cubicBezTo>
                  <a:lnTo>
                    <a:pt x="4139" y="5205"/>
                  </a:lnTo>
                  <a:cubicBezTo>
                    <a:pt x="4139" y="5205"/>
                    <a:pt x="4154" y="5205"/>
                    <a:pt x="4154" y="5220"/>
                  </a:cubicBezTo>
                  <a:lnTo>
                    <a:pt x="4186" y="5220"/>
                  </a:lnTo>
                  <a:lnTo>
                    <a:pt x="4186" y="5236"/>
                  </a:lnTo>
                  <a:lnTo>
                    <a:pt x="4201" y="5220"/>
                  </a:lnTo>
                  <a:lnTo>
                    <a:pt x="4217" y="5220"/>
                  </a:lnTo>
                  <a:lnTo>
                    <a:pt x="4201" y="5205"/>
                  </a:lnTo>
                  <a:cubicBezTo>
                    <a:pt x="4212" y="5205"/>
                    <a:pt x="4215" y="5212"/>
                    <a:pt x="4216" y="5212"/>
                  </a:cubicBezTo>
                  <a:cubicBezTo>
                    <a:pt x="4217" y="5212"/>
                    <a:pt x="4217" y="5210"/>
                    <a:pt x="4217" y="5205"/>
                  </a:cubicBezTo>
                  <a:lnTo>
                    <a:pt x="4233" y="5205"/>
                  </a:lnTo>
                  <a:cubicBezTo>
                    <a:pt x="4233" y="5205"/>
                    <a:pt x="4233" y="5220"/>
                    <a:pt x="4248" y="5220"/>
                  </a:cubicBezTo>
                  <a:lnTo>
                    <a:pt x="4264" y="5220"/>
                  </a:lnTo>
                  <a:cubicBezTo>
                    <a:pt x="4264" y="5228"/>
                    <a:pt x="4264" y="5228"/>
                    <a:pt x="4266" y="5228"/>
                  </a:cubicBezTo>
                  <a:cubicBezTo>
                    <a:pt x="4268" y="5228"/>
                    <a:pt x="4272" y="5228"/>
                    <a:pt x="4280" y="5236"/>
                  </a:cubicBezTo>
                  <a:cubicBezTo>
                    <a:pt x="4280" y="5220"/>
                    <a:pt x="4280" y="5220"/>
                    <a:pt x="4280" y="5220"/>
                  </a:cubicBezTo>
                  <a:lnTo>
                    <a:pt x="4295" y="5220"/>
                  </a:lnTo>
                  <a:cubicBezTo>
                    <a:pt x="4295" y="5220"/>
                    <a:pt x="4311" y="5220"/>
                    <a:pt x="4311" y="5236"/>
                  </a:cubicBezTo>
                  <a:lnTo>
                    <a:pt x="4342" y="5236"/>
                  </a:lnTo>
                  <a:lnTo>
                    <a:pt x="4342" y="5252"/>
                  </a:lnTo>
                  <a:lnTo>
                    <a:pt x="4358" y="5236"/>
                  </a:lnTo>
                  <a:cubicBezTo>
                    <a:pt x="4363" y="5241"/>
                    <a:pt x="4367" y="5243"/>
                    <a:pt x="4370" y="5243"/>
                  </a:cubicBezTo>
                  <a:cubicBezTo>
                    <a:pt x="4376" y="5243"/>
                    <a:pt x="4379" y="5236"/>
                    <a:pt x="4389" y="5236"/>
                  </a:cubicBezTo>
                  <a:lnTo>
                    <a:pt x="4421" y="5236"/>
                  </a:lnTo>
                  <a:cubicBezTo>
                    <a:pt x="4405" y="5236"/>
                    <a:pt x="4405" y="5236"/>
                    <a:pt x="4405" y="5220"/>
                  </a:cubicBezTo>
                  <a:lnTo>
                    <a:pt x="4374" y="5220"/>
                  </a:lnTo>
                  <a:lnTo>
                    <a:pt x="4389" y="5205"/>
                  </a:lnTo>
                  <a:cubicBezTo>
                    <a:pt x="4389" y="5220"/>
                    <a:pt x="4405" y="5220"/>
                    <a:pt x="4405" y="5220"/>
                  </a:cubicBezTo>
                  <a:lnTo>
                    <a:pt x="4421" y="5220"/>
                  </a:lnTo>
                  <a:cubicBezTo>
                    <a:pt x="4421" y="5220"/>
                    <a:pt x="4421" y="5236"/>
                    <a:pt x="4436" y="5236"/>
                  </a:cubicBezTo>
                  <a:cubicBezTo>
                    <a:pt x="4421" y="5252"/>
                    <a:pt x="4421" y="5252"/>
                    <a:pt x="4421" y="5252"/>
                  </a:cubicBezTo>
                  <a:lnTo>
                    <a:pt x="4436" y="5252"/>
                  </a:lnTo>
                  <a:cubicBezTo>
                    <a:pt x="4436" y="5267"/>
                    <a:pt x="4436" y="5267"/>
                    <a:pt x="4452" y="5283"/>
                  </a:cubicBezTo>
                  <a:cubicBezTo>
                    <a:pt x="4452" y="5267"/>
                    <a:pt x="4452" y="5267"/>
                    <a:pt x="4452" y="5267"/>
                  </a:cubicBezTo>
                  <a:cubicBezTo>
                    <a:pt x="4457" y="5262"/>
                    <a:pt x="4461" y="5260"/>
                    <a:pt x="4464" y="5260"/>
                  </a:cubicBezTo>
                  <a:cubicBezTo>
                    <a:pt x="4470" y="5260"/>
                    <a:pt x="4473" y="5267"/>
                    <a:pt x="4484" y="5267"/>
                  </a:cubicBezTo>
                  <a:cubicBezTo>
                    <a:pt x="4484" y="5271"/>
                    <a:pt x="4484" y="5275"/>
                    <a:pt x="4484" y="5283"/>
                  </a:cubicBezTo>
                  <a:lnTo>
                    <a:pt x="4499" y="5267"/>
                  </a:lnTo>
                  <a:cubicBezTo>
                    <a:pt x="4499" y="5267"/>
                    <a:pt x="4499" y="5283"/>
                    <a:pt x="4499" y="5283"/>
                  </a:cubicBezTo>
                  <a:cubicBezTo>
                    <a:pt x="4499" y="5283"/>
                    <a:pt x="4515" y="5283"/>
                    <a:pt x="4515" y="5299"/>
                  </a:cubicBezTo>
                  <a:lnTo>
                    <a:pt x="4531" y="5299"/>
                  </a:lnTo>
                  <a:lnTo>
                    <a:pt x="4531" y="5283"/>
                  </a:lnTo>
                  <a:lnTo>
                    <a:pt x="4546" y="5283"/>
                  </a:lnTo>
                  <a:cubicBezTo>
                    <a:pt x="4546" y="5283"/>
                    <a:pt x="4546" y="5299"/>
                    <a:pt x="4562" y="5299"/>
                  </a:cubicBezTo>
                  <a:lnTo>
                    <a:pt x="4578" y="5299"/>
                  </a:lnTo>
                  <a:lnTo>
                    <a:pt x="4562" y="5283"/>
                  </a:lnTo>
                  <a:cubicBezTo>
                    <a:pt x="4562" y="5267"/>
                    <a:pt x="4562" y="5267"/>
                    <a:pt x="4562" y="5267"/>
                  </a:cubicBezTo>
                  <a:cubicBezTo>
                    <a:pt x="4578" y="5283"/>
                    <a:pt x="4578" y="5283"/>
                    <a:pt x="4578" y="5283"/>
                  </a:cubicBezTo>
                  <a:lnTo>
                    <a:pt x="4578" y="5299"/>
                  </a:lnTo>
                  <a:lnTo>
                    <a:pt x="4593" y="5283"/>
                  </a:lnTo>
                  <a:lnTo>
                    <a:pt x="4609" y="5299"/>
                  </a:lnTo>
                  <a:lnTo>
                    <a:pt x="4593" y="5299"/>
                  </a:lnTo>
                  <a:cubicBezTo>
                    <a:pt x="4593" y="5299"/>
                    <a:pt x="4609" y="5314"/>
                    <a:pt x="4609" y="5314"/>
                  </a:cubicBezTo>
                  <a:lnTo>
                    <a:pt x="4625" y="5314"/>
                  </a:lnTo>
                  <a:cubicBezTo>
                    <a:pt x="4625" y="5299"/>
                    <a:pt x="4609" y="5299"/>
                    <a:pt x="4609" y="5283"/>
                  </a:cubicBezTo>
                  <a:cubicBezTo>
                    <a:pt x="4625" y="5283"/>
                    <a:pt x="4625" y="5283"/>
                    <a:pt x="4625" y="5299"/>
                  </a:cubicBezTo>
                  <a:cubicBezTo>
                    <a:pt x="4625" y="5299"/>
                    <a:pt x="4640" y="5314"/>
                    <a:pt x="4640" y="5314"/>
                  </a:cubicBezTo>
                  <a:lnTo>
                    <a:pt x="4656" y="5314"/>
                  </a:lnTo>
                  <a:lnTo>
                    <a:pt x="4656" y="5299"/>
                  </a:lnTo>
                  <a:lnTo>
                    <a:pt x="4672" y="5299"/>
                  </a:lnTo>
                  <a:cubicBezTo>
                    <a:pt x="4656" y="5283"/>
                    <a:pt x="4656" y="5283"/>
                    <a:pt x="4640" y="5283"/>
                  </a:cubicBezTo>
                  <a:lnTo>
                    <a:pt x="4656" y="5283"/>
                  </a:lnTo>
                  <a:lnTo>
                    <a:pt x="4640" y="5267"/>
                  </a:lnTo>
                  <a:lnTo>
                    <a:pt x="4625" y="5267"/>
                  </a:lnTo>
                  <a:cubicBezTo>
                    <a:pt x="4625" y="5267"/>
                    <a:pt x="4625" y="5267"/>
                    <a:pt x="4625" y="5252"/>
                  </a:cubicBezTo>
                  <a:cubicBezTo>
                    <a:pt x="4625" y="5244"/>
                    <a:pt x="4625" y="5244"/>
                    <a:pt x="4625" y="5244"/>
                  </a:cubicBezTo>
                  <a:cubicBezTo>
                    <a:pt x="4625" y="5244"/>
                    <a:pt x="4625" y="5244"/>
                    <a:pt x="4625" y="5236"/>
                  </a:cubicBezTo>
                  <a:lnTo>
                    <a:pt x="4640" y="5236"/>
                  </a:lnTo>
                  <a:cubicBezTo>
                    <a:pt x="4640" y="5252"/>
                    <a:pt x="4640" y="5252"/>
                    <a:pt x="4640" y="5252"/>
                  </a:cubicBezTo>
                  <a:lnTo>
                    <a:pt x="4640" y="5267"/>
                  </a:lnTo>
                  <a:lnTo>
                    <a:pt x="4672" y="5283"/>
                  </a:lnTo>
                  <a:cubicBezTo>
                    <a:pt x="4672" y="5283"/>
                    <a:pt x="4672" y="5283"/>
                    <a:pt x="4672" y="5299"/>
                  </a:cubicBezTo>
                  <a:lnTo>
                    <a:pt x="4687" y="5283"/>
                  </a:lnTo>
                  <a:cubicBezTo>
                    <a:pt x="4672" y="5283"/>
                    <a:pt x="4672" y="5283"/>
                    <a:pt x="4672" y="5267"/>
                  </a:cubicBezTo>
                  <a:lnTo>
                    <a:pt x="4687" y="5267"/>
                  </a:lnTo>
                  <a:lnTo>
                    <a:pt x="4703" y="5283"/>
                  </a:lnTo>
                  <a:cubicBezTo>
                    <a:pt x="4703" y="5267"/>
                    <a:pt x="4703" y="5267"/>
                    <a:pt x="4703" y="5267"/>
                  </a:cubicBezTo>
                  <a:cubicBezTo>
                    <a:pt x="4703" y="5260"/>
                    <a:pt x="4703" y="5260"/>
                    <a:pt x="4701" y="5260"/>
                  </a:cubicBezTo>
                  <a:cubicBezTo>
                    <a:pt x="4699" y="5260"/>
                    <a:pt x="4695" y="5260"/>
                    <a:pt x="4687" y="5252"/>
                  </a:cubicBezTo>
                  <a:lnTo>
                    <a:pt x="4703" y="5252"/>
                  </a:lnTo>
                  <a:cubicBezTo>
                    <a:pt x="4703" y="5236"/>
                    <a:pt x="4687" y="5236"/>
                    <a:pt x="4687" y="5236"/>
                  </a:cubicBezTo>
                  <a:lnTo>
                    <a:pt x="4703" y="5236"/>
                  </a:lnTo>
                  <a:cubicBezTo>
                    <a:pt x="4703" y="5220"/>
                    <a:pt x="4687" y="5220"/>
                    <a:pt x="4687" y="5220"/>
                  </a:cubicBezTo>
                  <a:lnTo>
                    <a:pt x="4672" y="5220"/>
                  </a:lnTo>
                  <a:cubicBezTo>
                    <a:pt x="4672" y="5220"/>
                    <a:pt x="4687" y="5205"/>
                    <a:pt x="4687" y="5205"/>
                  </a:cubicBezTo>
                  <a:lnTo>
                    <a:pt x="4703" y="5220"/>
                  </a:lnTo>
                  <a:cubicBezTo>
                    <a:pt x="4703" y="5212"/>
                    <a:pt x="4703" y="5212"/>
                    <a:pt x="4703" y="5212"/>
                  </a:cubicBezTo>
                  <a:cubicBezTo>
                    <a:pt x="4703" y="5212"/>
                    <a:pt x="4703" y="5212"/>
                    <a:pt x="4703" y="5205"/>
                  </a:cubicBezTo>
                  <a:lnTo>
                    <a:pt x="4719" y="5205"/>
                  </a:lnTo>
                  <a:cubicBezTo>
                    <a:pt x="4719" y="5220"/>
                    <a:pt x="4734" y="5220"/>
                    <a:pt x="4734" y="5220"/>
                  </a:cubicBezTo>
                  <a:lnTo>
                    <a:pt x="4750" y="5220"/>
                  </a:lnTo>
                  <a:cubicBezTo>
                    <a:pt x="4750" y="5220"/>
                    <a:pt x="4750" y="5205"/>
                    <a:pt x="4734" y="5205"/>
                  </a:cubicBezTo>
                  <a:cubicBezTo>
                    <a:pt x="4734" y="5205"/>
                    <a:pt x="4734" y="5189"/>
                    <a:pt x="4734" y="5189"/>
                  </a:cubicBezTo>
                  <a:cubicBezTo>
                    <a:pt x="4734" y="5189"/>
                    <a:pt x="4734" y="5173"/>
                    <a:pt x="4734" y="5173"/>
                  </a:cubicBezTo>
                  <a:lnTo>
                    <a:pt x="4766" y="5173"/>
                  </a:lnTo>
                  <a:cubicBezTo>
                    <a:pt x="4781" y="5158"/>
                    <a:pt x="4766" y="5158"/>
                    <a:pt x="4781" y="5142"/>
                  </a:cubicBezTo>
                  <a:cubicBezTo>
                    <a:pt x="4781" y="5142"/>
                    <a:pt x="4766" y="5126"/>
                    <a:pt x="4766" y="5126"/>
                  </a:cubicBezTo>
                  <a:cubicBezTo>
                    <a:pt x="4766" y="5126"/>
                    <a:pt x="4766" y="5126"/>
                    <a:pt x="4766" y="5111"/>
                  </a:cubicBezTo>
                  <a:lnTo>
                    <a:pt x="4750" y="5095"/>
                  </a:lnTo>
                  <a:lnTo>
                    <a:pt x="4734" y="5095"/>
                  </a:lnTo>
                  <a:lnTo>
                    <a:pt x="4734" y="5079"/>
                  </a:lnTo>
                  <a:lnTo>
                    <a:pt x="4703" y="5079"/>
                  </a:lnTo>
                  <a:lnTo>
                    <a:pt x="4703" y="5064"/>
                  </a:lnTo>
                  <a:lnTo>
                    <a:pt x="4672" y="5064"/>
                  </a:lnTo>
                  <a:lnTo>
                    <a:pt x="4656" y="5048"/>
                  </a:lnTo>
                  <a:lnTo>
                    <a:pt x="4640" y="5048"/>
                  </a:lnTo>
                  <a:lnTo>
                    <a:pt x="4640" y="5032"/>
                  </a:lnTo>
                  <a:cubicBezTo>
                    <a:pt x="4625" y="5032"/>
                    <a:pt x="4625" y="5048"/>
                    <a:pt x="4625" y="5048"/>
                  </a:cubicBezTo>
                  <a:lnTo>
                    <a:pt x="4625" y="5032"/>
                  </a:lnTo>
                  <a:lnTo>
                    <a:pt x="4609" y="5032"/>
                  </a:lnTo>
                  <a:lnTo>
                    <a:pt x="4625" y="5017"/>
                  </a:lnTo>
                  <a:lnTo>
                    <a:pt x="4640" y="5017"/>
                  </a:lnTo>
                  <a:lnTo>
                    <a:pt x="4640" y="5001"/>
                  </a:lnTo>
                  <a:cubicBezTo>
                    <a:pt x="4640" y="4985"/>
                    <a:pt x="4640" y="4985"/>
                    <a:pt x="4640" y="4985"/>
                  </a:cubicBezTo>
                  <a:lnTo>
                    <a:pt x="4656" y="4985"/>
                  </a:lnTo>
                  <a:cubicBezTo>
                    <a:pt x="4656" y="4985"/>
                    <a:pt x="4656" y="4970"/>
                    <a:pt x="4672" y="4970"/>
                  </a:cubicBezTo>
                  <a:cubicBezTo>
                    <a:pt x="4672" y="4970"/>
                    <a:pt x="4672" y="4970"/>
                    <a:pt x="4672" y="4954"/>
                  </a:cubicBezTo>
                  <a:cubicBezTo>
                    <a:pt x="4687" y="4938"/>
                    <a:pt x="4672" y="4923"/>
                    <a:pt x="4687" y="4907"/>
                  </a:cubicBezTo>
                  <a:cubicBezTo>
                    <a:pt x="4687" y="4891"/>
                    <a:pt x="4687" y="4891"/>
                    <a:pt x="4687" y="4891"/>
                  </a:cubicBezTo>
                  <a:lnTo>
                    <a:pt x="4703" y="4891"/>
                  </a:lnTo>
                  <a:lnTo>
                    <a:pt x="4703" y="4875"/>
                  </a:lnTo>
                  <a:cubicBezTo>
                    <a:pt x="4703" y="4875"/>
                    <a:pt x="4703" y="4891"/>
                    <a:pt x="4719" y="4891"/>
                  </a:cubicBezTo>
                  <a:lnTo>
                    <a:pt x="4734" y="4875"/>
                  </a:lnTo>
                  <a:lnTo>
                    <a:pt x="4734" y="4860"/>
                  </a:lnTo>
                  <a:lnTo>
                    <a:pt x="4750" y="4860"/>
                  </a:lnTo>
                  <a:lnTo>
                    <a:pt x="4734" y="4844"/>
                  </a:lnTo>
                  <a:cubicBezTo>
                    <a:pt x="4719" y="4828"/>
                    <a:pt x="4719" y="4813"/>
                    <a:pt x="4703" y="4813"/>
                  </a:cubicBezTo>
                  <a:cubicBezTo>
                    <a:pt x="4687" y="4813"/>
                    <a:pt x="4703" y="4828"/>
                    <a:pt x="4687" y="4828"/>
                  </a:cubicBezTo>
                  <a:lnTo>
                    <a:pt x="4656" y="4828"/>
                  </a:lnTo>
                  <a:cubicBezTo>
                    <a:pt x="4656" y="4828"/>
                    <a:pt x="4656" y="4828"/>
                    <a:pt x="4640" y="4813"/>
                  </a:cubicBezTo>
                  <a:lnTo>
                    <a:pt x="4656" y="4813"/>
                  </a:lnTo>
                  <a:cubicBezTo>
                    <a:pt x="4640" y="4797"/>
                    <a:pt x="4640" y="4797"/>
                    <a:pt x="4625" y="4781"/>
                  </a:cubicBezTo>
                  <a:lnTo>
                    <a:pt x="4609" y="4797"/>
                  </a:lnTo>
                  <a:lnTo>
                    <a:pt x="4593" y="4797"/>
                  </a:lnTo>
                  <a:lnTo>
                    <a:pt x="4578" y="4813"/>
                  </a:lnTo>
                  <a:lnTo>
                    <a:pt x="4562" y="4813"/>
                  </a:lnTo>
                  <a:cubicBezTo>
                    <a:pt x="4546" y="4813"/>
                    <a:pt x="4546" y="4813"/>
                    <a:pt x="4546" y="4828"/>
                  </a:cubicBezTo>
                  <a:cubicBezTo>
                    <a:pt x="4546" y="4828"/>
                    <a:pt x="4546" y="4813"/>
                    <a:pt x="4546" y="4813"/>
                  </a:cubicBezTo>
                  <a:lnTo>
                    <a:pt x="4531" y="4828"/>
                  </a:lnTo>
                  <a:cubicBezTo>
                    <a:pt x="4515" y="4828"/>
                    <a:pt x="4515" y="4844"/>
                    <a:pt x="4515" y="4844"/>
                  </a:cubicBezTo>
                  <a:lnTo>
                    <a:pt x="4499" y="4844"/>
                  </a:lnTo>
                  <a:cubicBezTo>
                    <a:pt x="4499" y="4852"/>
                    <a:pt x="4499" y="4852"/>
                    <a:pt x="4499" y="4852"/>
                  </a:cubicBezTo>
                  <a:cubicBezTo>
                    <a:pt x="4499" y="4852"/>
                    <a:pt x="4499" y="4852"/>
                    <a:pt x="4499" y="4860"/>
                  </a:cubicBezTo>
                  <a:lnTo>
                    <a:pt x="4499" y="4875"/>
                  </a:lnTo>
                  <a:cubicBezTo>
                    <a:pt x="4499" y="4860"/>
                    <a:pt x="4499" y="4844"/>
                    <a:pt x="4484" y="4844"/>
                  </a:cubicBezTo>
                  <a:lnTo>
                    <a:pt x="4468" y="4828"/>
                  </a:lnTo>
                  <a:lnTo>
                    <a:pt x="4452" y="4828"/>
                  </a:lnTo>
                  <a:lnTo>
                    <a:pt x="4436" y="4813"/>
                  </a:lnTo>
                  <a:lnTo>
                    <a:pt x="4421" y="4813"/>
                  </a:lnTo>
                  <a:lnTo>
                    <a:pt x="4421" y="4828"/>
                  </a:lnTo>
                  <a:lnTo>
                    <a:pt x="4389" y="4828"/>
                  </a:lnTo>
                  <a:lnTo>
                    <a:pt x="4374" y="4844"/>
                  </a:lnTo>
                  <a:cubicBezTo>
                    <a:pt x="4374" y="4844"/>
                    <a:pt x="4374" y="4860"/>
                    <a:pt x="4389" y="4860"/>
                  </a:cubicBezTo>
                  <a:lnTo>
                    <a:pt x="4374" y="4860"/>
                  </a:lnTo>
                  <a:cubicBezTo>
                    <a:pt x="4374" y="4860"/>
                    <a:pt x="4374" y="4875"/>
                    <a:pt x="4374" y="4875"/>
                  </a:cubicBezTo>
                  <a:cubicBezTo>
                    <a:pt x="4374" y="4883"/>
                    <a:pt x="4374" y="4883"/>
                    <a:pt x="4374" y="4883"/>
                  </a:cubicBezTo>
                  <a:cubicBezTo>
                    <a:pt x="4374" y="4883"/>
                    <a:pt x="4374" y="4883"/>
                    <a:pt x="4374" y="4891"/>
                  </a:cubicBezTo>
                  <a:lnTo>
                    <a:pt x="4389" y="4891"/>
                  </a:lnTo>
                  <a:lnTo>
                    <a:pt x="4389" y="4907"/>
                  </a:lnTo>
                  <a:cubicBezTo>
                    <a:pt x="4389" y="4907"/>
                    <a:pt x="4389" y="4923"/>
                    <a:pt x="4389" y="4923"/>
                  </a:cubicBezTo>
                  <a:lnTo>
                    <a:pt x="4374" y="4923"/>
                  </a:lnTo>
                  <a:cubicBezTo>
                    <a:pt x="4374" y="4923"/>
                    <a:pt x="4358" y="4938"/>
                    <a:pt x="4358" y="4938"/>
                  </a:cubicBezTo>
                  <a:lnTo>
                    <a:pt x="4358" y="4954"/>
                  </a:lnTo>
                  <a:lnTo>
                    <a:pt x="4342" y="4954"/>
                  </a:lnTo>
                  <a:cubicBezTo>
                    <a:pt x="4327" y="4954"/>
                    <a:pt x="4327" y="4970"/>
                    <a:pt x="4327" y="4970"/>
                  </a:cubicBezTo>
                  <a:lnTo>
                    <a:pt x="4311" y="4970"/>
                  </a:lnTo>
                  <a:cubicBezTo>
                    <a:pt x="4311" y="4970"/>
                    <a:pt x="4295" y="4985"/>
                    <a:pt x="4295" y="4985"/>
                  </a:cubicBezTo>
                  <a:lnTo>
                    <a:pt x="4280" y="4985"/>
                  </a:lnTo>
                  <a:cubicBezTo>
                    <a:pt x="4280" y="4985"/>
                    <a:pt x="4280" y="4970"/>
                    <a:pt x="4264" y="4970"/>
                  </a:cubicBezTo>
                  <a:lnTo>
                    <a:pt x="4264" y="4985"/>
                  </a:lnTo>
                  <a:lnTo>
                    <a:pt x="4248" y="4985"/>
                  </a:lnTo>
                  <a:cubicBezTo>
                    <a:pt x="4248" y="4970"/>
                    <a:pt x="4248" y="4970"/>
                    <a:pt x="4233" y="4970"/>
                  </a:cubicBezTo>
                  <a:cubicBezTo>
                    <a:pt x="4233" y="4970"/>
                    <a:pt x="4233" y="4985"/>
                    <a:pt x="4233" y="4985"/>
                  </a:cubicBezTo>
                  <a:cubicBezTo>
                    <a:pt x="4222" y="4985"/>
                    <a:pt x="4219" y="4978"/>
                    <a:pt x="4213" y="4978"/>
                  </a:cubicBezTo>
                  <a:cubicBezTo>
                    <a:pt x="4210" y="4978"/>
                    <a:pt x="4207" y="4980"/>
                    <a:pt x="4201" y="4985"/>
                  </a:cubicBezTo>
                  <a:cubicBezTo>
                    <a:pt x="4201" y="4970"/>
                    <a:pt x="4201" y="4970"/>
                    <a:pt x="4201" y="4970"/>
                  </a:cubicBezTo>
                  <a:lnTo>
                    <a:pt x="4186" y="4970"/>
                  </a:lnTo>
                  <a:lnTo>
                    <a:pt x="4186" y="4954"/>
                  </a:lnTo>
                  <a:lnTo>
                    <a:pt x="4170" y="4954"/>
                  </a:lnTo>
                  <a:lnTo>
                    <a:pt x="4170" y="4938"/>
                  </a:lnTo>
                  <a:cubicBezTo>
                    <a:pt x="4154" y="4954"/>
                    <a:pt x="4154" y="4954"/>
                    <a:pt x="4154" y="4954"/>
                  </a:cubicBezTo>
                  <a:lnTo>
                    <a:pt x="4154" y="4938"/>
                  </a:lnTo>
                  <a:cubicBezTo>
                    <a:pt x="4144" y="4938"/>
                    <a:pt x="4140" y="4945"/>
                    <a:pt x="4130" y="4945"/>
                  </a:cubicBezTo>
                  <a:cubicBezTo>
                    <a:pt x="4125" y="4945"/>
                    <a:pt x="4118" y="4943"/>
                    <a:pt x="4107" y="4938"/>
                  </a:cubicBezTo>
                  <a:cubicBezTo>
                    <a:pt x="4107" y="4946"/>
                    <a:pt x="4107" y="4946"/>
                    <a:pt x="4107" y="4946"/>
                  </a:cubicBezTo>
                  <a:cubicBezTo>
                    <a:pt x="4107" y="4946"/>
                    <a:pt x="4107" y="4946"/>
                    <a:pt x="4107" y="4954"/>
                  </a:cubicBezTo>
                  <a:lnTo>
                    <a:pt x="4092" y="4954"/>
                  </a:lnTo>
                  <a:lnTo>
                    <a:pt x="4092" y="4970"/>
                  </a:lnTo>
                  <a:lnTo>
                    <a:pt x="4060" y="4970"/>
                  </a:lnTo>
                  <a:cubicBezTo>
                    <a:pt x="4060" y="4970"/>
                    <a:pt x="4060" y="4985"/>
                    <a:pt x="4060" y="4985"/>
                  </a:cubicBezTo>
                  <a:cubicBezTo>
                    <a:pt x="4060" y="4980"/>
                    <a:pt x="4060" y="4978"/>
                    <a:pt x="4060" y="4978"/>
                  </a:cubicBezTo>
                  <a:cubicBezTo>
                    <a:pt x="4059" y="4978"/>
                    <a:pt x="4055" y="4985"/>
                    <a:pt x="4045" y="4985"/>
                  </a:cubicBezTo>
                  <a:cubicBezTo>
                    <a:pt x="4045" y="4985"/>
                    <a:pt x="4045" y="4970"/>
                    <a:pt x="4029" y="4970"/>
                  </a:cubicBezTo>
                  <a:lnTo>
                    <a:pt x="4013" y="4970"/>
                  </a:lnTo>
                  <a:cubicBezTo>
                    <a:pt x="3998" y="4970"/>
                    <a:pt x="3998" y="4970"/>
                    <a:pt x="3998" y="4985"/>
                  </a:cubicBezTo>
                  <a:cubicBezTo>
                    <a:pt x="3998" y="4970"/>
                    <a:pt x="3998" y="4970"/>
                    <a:pt x="3998" y="4970"/>
                  </a:cubicBezTo>
                  <a:cubicBezTo>
                    <a:pt x="3998" y="4954"/>
                    <a:pt x="3998" y="4954"/>
                    <a:pt x="3998" y="4954"/>
                  </a:cubicBezTo>
                  <a:lnTo>
                    <a:pt x="3982" y="4954"/>
                  </a:lnTo>
                  <a:cubicBezTo>
                    <a:pt x="3982" y="4938"/>
                    <a:pt x="3966" y="4923"/>
                    <a:pt x="3951" y="4907"/>
                  </a:cubicBezTo>
                  <a:lnTo>
                    <a:pt x="3966" y="4907"/>
                  </a:lnTo>
                  <a:cubicBezTo>
                    <a:pt x="3951" y="4891"/>
                    <a:pt x="3951" y="4891"/>
                    <a:pt x="3951" y="4891"/>
                  </a:cubicBezTo>
                  <a:cubicBezTo>
                    <a:pt x="3951" y="4875"/>
                    <a:pt x="3966" y="4875"/>
                    <a:pt x="3966" y="4875"/>
                  </a:cubicBezTo>
                  <a:lnTo>
                    <a:pt x="3982" y="4875"/>
                  </a:lnTo>
                  <a:cubicBezTo>
                    <a:pt x="3982" y="4875"/>
                    <a:pt x="3982" y="4860"/>
                    <a:pt x="3966" y="4860"/>
                  </a:cubicBezTo>
                  <a:lnTo>
                    <a:pt x="3998" y="4860"/>
                  </a:lnTo>
                  <a:cubicBezTo>
                    <a:pt x="3998" y="4860"/>
                    <a:pt x="3998" y="4860"/>
                    <a:pt x="4013" y="4875"/>
                  </a:cubicBezTo>
                  <a:lnTo>
                    <a:pt x="4045" y="4860"/>
                  </a:lnTo>
                  <a:lnTo>
                    <a:pt x="4123" y="4860"/>
                  </a:lnTo>
                  <a:lnTo>
                    <a:pt x="4123" y="4875"/>
                  </a:lnTo>
                  <a:lnTo>
                    <a:pt x="4139" y="4860"/>
                  </a:lnTo>
                  <a:cubicBezTo>
                    <a:pt x="4139" y="4875"/>
                    <a:pt x="4139" y="4875"/>
                    <a:pt x="4154" y="4875"/>
                  </a:cubicBezTo>
                  <a:lnTo>
                    <a:pt x="4186" y="4875"/>
                  </a:lnTo>
                  <a:cubicBezTo>
                    <a:pt x="4186" y="4875"/>
                    <a:pt x="4186" y="4875"/>
                    <a:pt x="4186" y="4860"/>
                  </a:cubicBezTo>
                  <a:cubicBezTo>
                    <a:pt x="4186" y="4860"/>
                    <a:pt x="4201" y="4844"/>
                    <a:pt x="4201" y="4844"/>
                  </a:cubicBezTo>
                  <a:cubicBezTo>
                    <a:pt x="4201" y="4844"/>
                    <a:pt x="4201" y="4828"/>
                    <a:pt x="4201" y="4828"/>
                  </a:cubicBezTo>
                  <a:lnTo>
                    <a:pt x="4233" y="4828"/>
                  </a:lnTo>
                  <a:cubicBezTo>
                    <a:pt x="4233" y="4813"/>
                    <a:pt x="4233" y="4813"/>
                    <a:pt x="4233" y="4813"/>
                  </a:cubicBezTo>
                  <a:lnTo>
                    <a:pt x="4248" y="4813"/>
                  </a:lnTo>
                  <a:lnTo>
                    <a:pt x="4248" y="4797"/>
                  </a:lnTo>
                  <a:lnTo>
                    <a:pt x="4264" y="4797"/>
                  </a:lnTo>
                  <a:cubicBezTo>
                    <a:pt x="4248" y="4797"/>
                    <a:pt x="4248" y="4797"/>
                    <a:pt x="4248" y="4781"/>
                  </a:cubicBezTo>
                  <a:cubicBezTo>
                    <a:pt x="4248" y="4781"/>
                    <a:pt x="4264" y="4781"/>
                    <a:pt x="4264" y="4766"/>
                  </a:cubicBezTo>
                  <a:lnTo>
                    <a:pt x="4248" y="4766"/>
                  </a:lnTo>
                  <a:cubicBezTo>
                    <a:pt x="4248" y="4762"/>
                    <a:pt x="4248" y="4758"/>
                    <a:pt x="4248" y="4750"/>
                  </a:cubicBezTo>
                  <a:cubicBezTo>
                    <a:pt x="4248" y="4734"/>
                    <a:pt x="4248" y="4734"/>
                    <a:pt x="4233" y="4734"/>
                  </a:cubicBezTo>
                  <a:lnTo>
                    <a:pt x="4248" y="4734"/>
                  </a:lnTo>
                  <a:lnTo>
                    <a:pt x="4248" y="4719"/>
                  </a:lnTo>
                  <a:cubicBezTo>
                    <a:pt x="4264" y="4719"/>
                    <a:pt x="4264" y="4719"/>
                    <a:pt x="4264" y="4703"/>
                  </a:cubicBezTo>
                  <a:cubicBezTo>
                    <a:pt x="4264" y="4687"/>
                    <a:pt x="4264" y="4687"/>
                    <a:pt x="4248" y="4687"/>
                  </a:cubicBezTo>
                  <a:lnTo>
                    <a:pt x="4248" y="4672"/>
                  </a:lnTo>
                  <a:lnTo>
                    <a:pt x="4201" y="4672"/>
                  </a:lnTo>
                  <a:lnTo>
                    <a:pt x="4186" y="4656"/>
                  </a:lnTo>
                  <a:cubicBezTo>
                    <a:pt x="4170" y="4656"/>
                    <a:pt x="4170" y="4656"/>
                    <a:pt x="4170" y="4640"/>
                  </a:cubicBezTo>
                  <a:lnTo>
                    <a:pt x="4154" y="4625"/>
                  </a:lnTo>
                  <a:lnTo>
                    <a:pt x="4154" y="4640"/>
                  </a:lnTo>
                  <a:lnTo>
                    <a:pt x="4139" y="4625"/>
                  </a:lnTo>
                  <a:cubicBezTo>
                    <a:pt x="4123" y="4609"/>
                    <a:pt x="4123" y="4609"/>
                    <a:pt x="4107" y="4609"/>
                  </a:cubicBezTo>
                  <a:lnTo>
                    <a:pt x="4123" y="4593"/>
                  </a:lnTo>
                  <a:cubicBezTo>
                    <a:pt x="4123" y="4583"/>
                    <a:pt x="4123" y="4572"/>
                    <a:pt x="4123" y="4562"/>
                  </a:cubicBezTo>
                  <a:cubicBezTo>
                    <a:pt x="4107" y="4546"/>
                    <a:pt x="4107" y="4546"/>
                    <a:pt x="4107" y="4546"/>
                  </a:cubicBezTo>
                  <a:lnTo>
                    <a:pt x="4107" y="4531"/>
                  </a:lnTo>
                  <a:cubicBezTo>
                    <a:pt x="4107" y="4531"/>
                    <a:pt x="4107" y="4515"/>
                    <a:pt x="4107" y="4515"/>
                  </a:cubicBezTo>
                  <a:lnTo>
                    <a:pt x="4092" y="4499"/>
                  </a:lnTo>
                  <a:lnTo>
                    <a:pt x="4107" y="4499"/>
                  </a:lnTo>
                  <a:cubicBezTo>
                    <a:pt x="4107" y="4515"/>
                    <a:pt x="4123" y="4515"/>
                    <a:pt x="4123" y="4531"/>
                  </a:cubicBezTo>
                  <a:lnTo>
                    <a:pt x="4139" y="4531"/>
                  </a:lnTo>
                  <a:cubicBezTo>
                    <a:pt x="4154" y="4546"/>
                    <a:pt x="4154" y="4546"/>
                    <a:pt x="4154" y="4546"/>
                  </a:cubicBezTo>
                  <a:lnTo>
                    <a:pt x="4170" y="4546"/>
                  </a:lnTo>
                  <a:cubicBezTo>
                    <a:pt x="4154" y="4562"/>
                    <a:pt x="4154" y="4562"/>
                    <a:pt x="4154" y="4562"/>
                  </a:cubicBezTo>
                  <a:lnTo>
                    <a:pt x="4186" y="4562"/>
                  </a:lnTo>
                  <a:cubicBezTo>
                    <a:pt x="4186" y="4562"/>
                    <a:pt x="4201" y="4562"/>
                    <a:pt x="4201" y="4578"/>
                  </a:cubicBezTo>
                  <a:cubicBezTo>
                    <a:pt x="4201" y="4586"/>
                    <a:pt x="4201" y="4586"/>
                    <a:pt x="4201" y="4586"/>
                  </a:cubicBezTo>
                  <a:cubicBezTo>
                    <a:pt x="4201" y="4586"/>
                    <a:pt x="4201" y="4586"/>
                    <a:pt x="4201" y="4593"/>
                  </a:cubicBezTo>
                  <a:lnTo>
                    <a:pt x="4217" y="4593"/>
                  </a:lnTo>
                  <a:lnTo>
                    <a:pt x="4233" y="4609"/>
                  </a:lnTo>
                  <a:lnTo>
                    <a:pt x="4233" y="4625"/>
                  </a:lnTo>
                  <a:lnTo>
                    <a:pt x="4248" y="4625"/>
                  </a:lnTo>
                  <a:lnTo>
                    <a:pt x="4264" y="4640"/>
                  </a:lnTo>
                  <a:lnTo>
                    <a:pt x="4280" y="4656"/>
                  </a:lnTo>
                  <a:lnTo>
                    <a:pt x="4295" y="4656"/>
                  </a:lnTo>
                  <a:cubicBezTo>
                    <a:pt x="4295" y="4656"/>
                    <a:pt x="4295" y="4656"/>
                    <a:pt x="4295" y="4672"/>
                  </a:cubicBezTo>
                  <a:lnTo>
                    <a:pt x="4311" y="4672"/>
                  </a:lnTo>
                  <a:cubicBezTo>
                    <a:pt x="4311" y="4672"/>
                    <a:pt x="4311" y="4656"/>
                    <a:pt x="4311" y="4656"/>
                  </a:cubicBezTo>
                  <a:lnTo>
                    <a:pt x="4327" y="4656"/>
                  </a:lnTo>
                  <a:lnTo>
                    <a:pt x="4342" y="4640"/>
                  </a:lnTo>
                  <a:cubicBezTo>
                    <a:pt x="4342" y="4640"/>
                    <a:pt x="4342" y="4640"/>
                    <a:pt x="4342" y="4625"/>
                  </a:cubicBezTo>
                  <a:cubicBezTo>
                    <a:pt x="4342" y="4625"/>
                    <a:pt x="4358" y="4625"/>
                    <a:pt x="4358" y="4609"/>
                  </a:cubicBezTo>
                  <a:cubicBezTo>
                    <a:pt x="4374" y="4609"/>
                    <a:pt x="4374" y="4609"/>
                    <a:pt x="4389" y="4593"/>
                  </a:cubicBezTo>
                  <a:cubicBezTo>
                    <a:pt x="4389" y="4593"/>
                    <a:pt x="4389" y="4578"/>
                    <a:pt x="4405" y="4578"/>
                  </a:cubicBezTo>
                  <a:cubicBezTo>
                    <a:pt x="4405" y="4593"/>
                    <a:pt x="4421" y="4593"/>
                    <a:pt x="4421" y="4593"/>
                  </a:cubicBezTo>
                  <a:cubicBezTo>
                    <a:pt x="4436" y="4625"/>
                    <a:pt x="4421" y="4609"/>
                    <a:pt x="4421" y="4625"/>
                  </a:cubicBezTo>
                  <a:cubicBezTo>
                    <a:pt x="4421" y="4640"/>
                    <a:pt x="4421" y="4640"/>
                    <a:pt x="4421" y="4640"/>
                  </a:cubicBezTo>
                  <a:cubicBezTo>
                    <a:pt x="4421" y="4640"/>
                    <a:pt x="4405" y="4656"/>
                    <a:pt x="4405" y="4656"/>
                  </a:cubicBezTo>
                  <a:cubicBezTo>
                    <a:pt x="4421" y="4656"/>
                    <a:pt x="4421" y="4656"/>
                    <a:pt x="4436" y="4672"/>
                  </a:cubicBezTo>
                  <a:lnTo>
                    <a:pt x="4452" y="4672"/>
                  </a:lnTo>
                  <a:lnTo>
                    <a:pt x="4468" y="4656"/>
                  </a:lnTo>
                  <a:lnTo>
                    <a:pt x="4468" y="4672"/>
                  </a:lnTo>
                  <a:cubicBezTo>
                    <a:pt x="4468" y="4656"/>
                    <a:pt x="4468" y="4656"/>
                    <a:pt x="4484" y="4656"/>
                  </a:cubicBezTo>
                  <a:lnTo>
                    <a:pt x="4499" y="4656"/>
                  </a:lnTo>
                  <a:lnTo>
                    <a:pt x="4515" y="4640"/>
                  </a:lnTo>
                  <a:cubicBezTo>
                    <a:pt x="4515" y="4640"/>
                    <a:pt x="4531" y="4640"/>
                    <a:pt x="4546" y="4625"/>
                  </a:cubicBezTo>
                  <a:lnTo>
                    <a:pt x="4546" y="4609"/>
                  </a:lnTo>
                  <a:lnTo>
                    <a:pt x="4562" y="4609"/>
                  </a:lnTo>
                  <a:cubicBezTo>
                    <a:pt x="4562" y="4604"/>
                    <a:pt x="4562" y="4602"/>
                    <a:pt x="4562" y="4602"/>
                  </a:cubicBezTo>
                  <a:cubicBezTo>
                    <a:pt x="4564" y="4602"/>
                    <a:pt x="4567" y="4609"/>
                    <a:pt x="4578" y="4609"/>
                  </a:cubicBezTo>
                  <a:lnTo>
                    <a:pt x="4562" y="4625"/>
                  </a:lnTo>
                  <a:cubicBezTo>
                    <a:pt x="4578" y="4625"/>
                    <a:pt x="4578" y="4625"/>
                    <a:pt x="4593" y="4640"/>
                  </a:cubicBezTo>
                  <a:cubicBezTo>
                    <a:pt x="4593" y="4625"/>
                    <a:pt x="4593" y="4625"/>
                    <a:pt x="4609" y="4625"/>
                  </a:cubicBezTo>
                  <a:lnTo>
                    <a:pt x="4593" y="4625"/>
                  </a:lnTo>
                  <a:lnTo>
                    <a:pt x="4609" y="4609"/>
                  </a:lnTo>
                  <a:cubicBezTo>
                    <a:pt x="4609" y="4625"/>
                    <a:pt x="4609" y="4625"/>
                    <a:pt x="4609" y="4625"/>
                  </a:cubicBezTo>
                  <a:cubicBezTo>
                    <a:pt x="4617" y="4617"/>
                    <a:pt x="4621" y="4617"/>
                    <a:pt x="4625" y="4617"/>
                  </a:cubicBezTo>
                  <a:cubicBezTo>
                    <a:pt x="4629" y="4617"/>
                    <a:pt x="4632" y="4617"/>
                    <a:pt x="4640" y="4609"/>
                  </a:cubicBezTo>
                  <a:cubicBezTo>
                    <a:pt x="4640" y="4617"/>
                    <a:pt x="4640" y="4617"/>
                    <a:pt x="4640" y="4617"/>
                  </a:cubicBezTo>
                  <a:cubicBezTo>
                    <a:pt x="4640" y="4617"/>
                    <a:pt x="4640" y="4617"/>
                    <a:pt x="4640" y="4625"/>
                  </a:cubicBezTo>
                  <a:cubicBezTo>
                    <a:pt x="4640" y="4633"/>
                    <a:pt x="4644" y="4633"/>
                    <a:pt x="4650" y="4633"/>
                  </a:cubicBezTo>
                  <a:cubicBezTo>
                    <a:pt x="4656" y="4633"/>
                    <a:pt x="4664" y="4633"/>
                    <a:pt x="4672" y="4640"/>
                  </a:cubicBezTo>
                  <a:cubicBezTo>
                    <a:pt x="4656" y="4656"/>
                    <a:pt x="4656" y="4656"/>
                    <a:pt x="4656" y="4656"/>
                  </a:cubicBezTo>
                  <a:cubicBezTo>
                    <a:pt x="4656" y="4656"/>
                    <a:pt x="4640" y="4656"/>
                    <a:pt x="4656" y="4672"/>
                  </a:cubicBezTo>
                  <a:cubicBezTo>
                    <a:pt x="4656" y="4672"/>
                    <a:pt x="4656" y="4672"/>
                    <a:pt x="4672" y="4687"/>
                  </a:cubicBezTo>
                  <a:lnTo>
                    <a:pt x="4703" y="4687"/>
                  </a:lnTo>
                  <a:lnTo>
                    <a:pt x="4703" y="4703"/>
                  </a:lnTo>
                  <a:lnTo>
                    <a:pt x="4719" y="4703"/>
                  </a:lnTo>
                  <a:cubicBezTo>
                    <a:pt x="4734" y="4703"/>
                    <a:pt x="4734" y="4719"/>
                    <a:pt x="4734" y="4719"/>
                  </a:cubicBezTo>
                  <a:cubicBezTo>
                    <a:pt x="4750" y="4734"/>
                    <a:pt x="4766" y="4750"/>
                    <a:pt x="4781" y="4750"/>
                  </a:cubicBezTo>
                  <a:lnTo>
                    <a:pt x="4781" y="4766"/>
                  </a:lnTo>
                  <a:cubicBezTo>
                    <a:pt x="4781" y="4766"/>
                    <a:pt x="4781" y="4781"/>
                    <a:pt x="4781" y="4781"/>
                  </a:cubicBezTo>
                  <a:lnTo>
                    <a:pt x="4797" y="4781"/>
                  </a:lnTo>
                  <a:lnTo>
                    <a:pt x="4797" y="4797"/>
                  </a:lnTo>
                  <a:cubicBezTo>
                    <a:pt x="4797" y="4797"/>
                    <a:pt x="4797" y="4813"/>
                    <a:pt x="4797" y="4813"/>
                  </a:cubicBezTo>
                  <a:cubicBezTo>
                    <a:pt x="4813" y="4828"/>
                    <a:pt x="4813" y="4828"/>
                    <a:pt x="4828" y="4828"/>
                  </a:cubicBezTo>
                  <a:lnTo>
                    <a:pt x="4860" y="4828"/>
                  </a:lnTo>
                  <a:cubicBezTo>
                    <a:pt x="4860" y="4844"/>
                    <a:pt x="4860" y="4844"/>
                    <a:pt x="4860" y="4844"/>
                  </a:cubicBezTo>
                  <a:lnTo>
                    <a:pt x="4860" y="4860"/>
                  </a:lnTo>
                  <a:cubicBezTo>
                    <a:pt x="4860" y="4860"/>
                    <a:pt x="4860" y="4875"/>
                    <a:pt x="4875" y="4875"/>
                  </a:cubicBezTo>
                  <a:lnTo>
                    <a:pt x="4860" y="4891"/>
                  </a:lnTo>
                  <a:cubicBezTo>
                    <a:pt x="4860" y="4899"/>
                    <a:pt x="4860" y="4899"/>
                    <a:pt x="4860" y="4899"/>
                  </a:cubicBezTo>
                  <a:cubicBezTo>
                    <a:pt x="4860" y="4899"/>
                    <a:pt x="4860" y="4899"/>
                    <a:pt x="4860" y="4907"/>
                  </a:cubicBezTo>
                  <a:lnTo>
                    <a:pt x="4844" y="4907"/>
                  </a:lnTo>
                  <a:lnTo>
                    <a:pt x="4860" y="4923"/>
                  </a:lnTo>
                  <a:lnTo>
                    <a:pt x="4844" y="4923"/>
                  </a:lnTo>
                  <a:cubicBezTo>
                    <a:pt x="4844" y="4923"/>
                    <a:pt x="4844" y="4938"/>
                    <a:pt x="4828" y="4938"/>
                  </a:cubicBezTo>
                  <a:lnTo>
                    <a:pt x="4797" y="4938"/>
                  </a:lnTo>
                  <a:cubicBezTo>
                    <a:pt x="4781" y="4938"/>
                    <a:pt x="4781" y="4954"/>
                    <a:pt x="4766" y="4954"/>
                  </a:cubicBezTo>
                  <a:cubicBezTo>
                    <a:pt x="4766" y="4954"/>
                    <a:pt x="4766" y="4954"/>
                    <a:pt x="4766" y="4938"/>
                  </a:cubicBezTo>
                  <a:lnTo>
                    <a:pt x="4750" y="4938"/>
                  </a:lnTo>
                  <a:cubicBezTo>
                    <a:pt x="4750" y="4954"/>
                    <a:pt x="4750" y="4954"/>
                    <a:pt x="4750" y="4970"/>
                  </a:cubicBezTo>
                  <a:cubicBezTo>
                    <a:pt x="4750" y="4970"/>
                    <a:pt x="4734" y="4985"/>
                    <a:pt x="4734" y="4985"/>
                  </a:cubicBezTo>
                  <a:cubicBezTo>
                    <a:pt x="4734" y="4985"/>
                    <a:pt x="4734" y="5001"/>
                    <a:pt x="4734" y="5001"/>
                  </a:cubicBezTo>
                  <a:lnTo>
                    <a:pt x="4719" y="4985"/>
                  </a:lnTo>
                  <a:lnTo>
                    <a:pt x="4703" y="4985"/>
                  </a:lnTo>
                  <a:cubicBezTo>
                    <a:pt x="4703" y="5001"/>
                    <a:pt x="4687" y="5001"/>
                    <a:pt x="4687" y="5001"/>
                  </a:cubicBezTo>
                  <a:lnTo>
                    <a:pt x="4687" y="5017"/>
                  </a:lnTo>
                  <a:lnTo>
                    <a:pt x="4734" y="5017"/>
                  </a:lnTo>
                  <a:cubicBezTo>
                    <a:pt x="4734" y="5032"/>
                    <a:pt x="4750" y="5032"/>
                    <a:pt x="4750" y="5032"/>
                  </a:cubicBezTo>
                  <a:cubicBezTo>
                    <a:pt x="4766" y="5048"/>
                    <a:pt x="4781" y="5048"/>
                    <a:pt x="4781" y="5048"/>
                  </a:cubicBezTo>
                  <a:lnTo>
                    <a:pt x="4797" y="5048"/>
                  </a:lnTo>
                  <a:cubicBezTo>
                    <a:pt x="4797" y="5032"/>
                    <a:pt x="4797" y="5032"/>
                    <a:pt x="4797" y="5032"/>
                  </a:cubicBezTo>
                  <a:lnTo>
                    <a:pt x="4766" y="5032"/>
                  </a:lnTo>
                  <a:cubicBezTo>
                    <a:pt x="4750" y="5017"/>
                    <a:pt x="4750" y="5017"/>
                    <a:pt x="4750" y="5017"/>
                  </a:cubicBezTo>
                  <a:cubicBezTo>
                    <a:pt x="4750" y="5001"/>
                    <a:pt x="4766" y="5001"/>
                    <a:pt x="4766" y="5001"/>
                  </a:cubicBezTo>
                  <a:lnTo>
                    <a:pt x="4766" y="5017"/>
                  </a:lnTo>
                  <a:cubicBezTo>
                    <a:pt x="4771" y="5011"/>
                    <a:pt x="4774" y="5010"/>
                    <a:pt x="4777" y="5010"/>
                  </a:cubicBezTo>
                  <a:cubicBezTo>
                    <a:pt x="4783" y="5010"/>
                    <a:pt x="4787" y="5017"/>
                    <a:pt x="4797" y="5017"/>
                  </a:cubicBezTo>
                  <a:cubicBezTo>
                    <a:pt x="4797" y="5017"/>
                    <a:pt x="4797" y="5032"/>
                    <a:pt x="4813" y="5032"/>
                  </a:cubicBezTo>
                  <a:cubicBezTo>
                    <a:pt x="4813" y="5032"/>
                    <a:pt x="4828" y="5017"/>
                    <a:pt x="4828" y="5017"/>
                  </a:cubicBezTo>
                  <a:lnTo>
                    <a:pt x="4828" y="5001"/>
                  </a:lnTo>
                  <a:lnTo>
                    <a:pt x="4844" y="5001"/>
                  </a:lnTo>
                  <a:cubicBezTo>
                    <a:pt x="4860" y="4985"/>
                    <a:pt x="4860" y="4985"/>
                    <a:pt x="4860" y="4970"/>
                  </a:cubicBezTo>
                  <a:cubicBezTo>
                    <a:pt x="4860" y="4970"/>
                    <a:pt x="4860" y="4954"/>
                    <a:pt x="4875" y="4954"/>
                  </a:cubicBezTo>
                  <a:lnTo>
                    <a:pt x="4875" y="4938"/>
                  </a:lnTo>
                  <a:lnTo>
                    <a:pt x="4891" y="4938"/>
                  </a:lnTo>
                  <a:lnTo>
                    <a:pt x="4891" y="4923"/>
                  </a:lnTo>
                  <a:lnTo>
                    <a:pt x="4907" y="4923"/>
                  </a:lnTo>
                  <a:cubicBezTo>
                    <a:pt x="4907" y="4923"/>
                    <a:pt x="4922" y="4907"/>
                    <a:pt x="4907" y="4891"/>
                  </a:cubicBezTo>
                  <a:lnTo>
                    <a:pt x="4922" y="4891"/>
                  </a:lnTo>
                  <a:cubicBezTo>
                    <a:pt x="4922" y="4907"/>
                    <a:pt x="4922" y="4907"/>
                    <a:pt x="4922" y="4907"/>
                  </a:cubicBezTo>
                  <a:lnTo>
                    <a:pt x="4954" y="4907"/>
                  </a:lnTo>
                  <a:cubicBezTo>
                    <a:pt x="4954" y="4907"/>
                    <a:pt x="4954" y="4907"/>
                    <a:pt x="4954" y="4923"/>
                  </a:cubicBezTo>
                  <a:cubicBezTo>
                    <a:pt x="4954" y="4923"/>
                    <a:pt x="4969" y="4923"/>
                    <a:pt x="4985" y="4938"/>
                  </a:cubicBezTo>
                  <a:cubicBezTo>
                    <a:pt x="4985" y="4938"/>
                    <a:pt x="4985" y="4954"/>
                    <a:pt x="5001" y="4954"/>
                  </a:cubicBezTo>
                  <a:lnTo>
                    <a:pt x="5001" y="4970"/>
                  </a:lnTo>
                  <a:cubicBezTo>
                    <a:pt x="5001" y="4970"/>
                    <a:pt x="5016" y="4985"/>
                    <a:pt x="5016" y="4985"/>
                  </a:cubicBezTo>
                  <a:lnTo>
                    <a:pt x="5032" y="4985"/>
                  </a:lnTo>
                  <a:cubicBezTo>
                    <a:pt x="5032" y="4985"/>
                    <a:pt x="5048" y="4985"/>
                    <a:pt x="5048" y="5001"/>
                  </a:cubicBezTo>
                  <a:cubicBezTo>
                    <a:pt x="5063" y="4985"/>
                    <a:pt x="5063" y="4985"/>
                    <a:pt x="5063" y="4985"/>
                  </a:cubicBezTo>
                  <a:lnTo>
                    <a:pt x="5095" y="4985"/>
                  </a:lnTo>
                  <a:cubicBezTo>
                    <a:pt x="5095" y="4985"/>
                    <a:pt x="5095" y="4985"/>
                    <a:pt x="5095" y="4970"/>
                  </a:cubicBezTo>
                  <a:cubicBezTo>
                    <a:pt x="5110" y="4970"/>
                    <a:pt x="5110" y="4985"/>
                    <a:pt x="5110" y="4985"/>
                  </a:cubicBezTo>
                  <a:cubicBezTo>
                    <a:pt x="5126" y="4970"/>
                    <a:pt x="5110" y="4970"/>
                    <a:pt x="5126" y="4970"/>
                  </a:cubicBezTo>
                  <a:cubicBezTo>
                    <a:pt x="5142" y="4970"/>
                    <a:pt x="5142" y="4970"/>
                    <a:pt x="5142" y="4985"/>
                  </a:cubicBezTo>
                  <a:cubicBezTo>
                    <a:pt x="5142" y="4985"/>
                    <a:pt x="5142" y="4985"/>
                    <a:pt x="5158" y="5001"/>
                  </a:cubicBezTo>
                  <a:lnTo>
                    <a:pt x="5173" y="5001"/>
                  </a:lnTo>
                  <a:lnTo>
                    <a:pt x="5173" y="5017"/>
                  </a:lnTo>
                  <a:lnTo>
                    <a:pt x="5189" y="5017"/>
                  </a:lnTo>
                  <a:cubicBezTo>
                    <a:pt x="5205" y="5032"/>
                    <a:pt x="5205" y="5032"/>
                    <a:pt x="5205" y="5032"/>
                  </a:cubicBezTo>
                  <a:lnTo>
                    <a:pt x="5220" y="5032"/>
                  </a:lnTo>
                  <a:cubicBezTo>
                    <a:pt x="5220" y="5032"/>
                    <a:pt x="5236" y="5032"/>
                    <a:pt x="5236" y="5017"/>
                  </a:cubicBezTo>
                  <a:lnTo>
                    <a:pt x="5252" y="5017"/>
                  </a:lnTo>
                  <a:lnTo>
                    <a:pt x="5252" y="5001"/>
                  </a:lnTo>
                  <a:cubicBezTo>
                    <a:pt x="5252" y="5017"/>
                    <a:pt x="5283" y="5032"/>
                    <a:pt x="5283" y="5032"/>
                  </a:cubicBezTo>
                  <a:lnTo>
                    <a:pt x="5314" y="5032"/>
                  </a:lnTo>
                  <a:lnTo>
                    <a:pt x="5346" y="5064"/>
                  </a:lnTo>
                  <a:cubicBezTo>
                    <a:pt x="5346" y="5064"/>
                    <a:pt x="5330" y="5079"/>
                    <a:pt x="5330" y="5079"/>
                  </a:cubicBezTo>
                  <a:cubicBezTo>
                    <a:pt x="5330" y="5079"/>
                    <a:pt x="5346" y="5095"/>
                    <a:pt x="5346" y="5095"/>
                  </a:cubicBezTo>
                  <a:cubicBezTo>
                    <a:pt x="5361" y="5095"/>
                    <a:pt x="5346" y="5095"/>
                    <a:pt x="5346" y="5079"/>
                  </a:cubicBezTo>
                  <a:lnTo>
                    <a:pt x="5361" y="5079"/>
                  </a:lnTo>
                  <a:lnTo>
                    <a:pt x="5361" y="5064"/>
                  </a:lnTo>
                  <a:cubicBezTo>
                    <a:pt x="5377" y="5064"/>
                    <a:pt x="5377" y="5064"/>
                    <a:pt x="5377" y="5048"/>
                  </a:cubicBezTo>
                  <a:lnTo>
                    <a:pt x="5393" y="5048"/>
                  </a:lnTo>
                  <a:lnTo>
                    <a:pt x="5393" y="5064"/>
                  </a:lnTo>
                  <a:lnTo>
                    <a:pt x="5408" y="5064"/>
                  </a:lnTo>
                  <a:cubicBezTo>
                    <a:pt x="5408" y="5079"/>
                    <a:pt x="5408" y="5079"/>
                    <a:pt x="5424" y="5079"/>
                  </a:cubicBezTo>
                  <a:lnTo>
                    <a:pt x="5440" y="5079"/>
                  </a:lnTo>
                  <a:cubicBezTo>
                    <a:pt x="5424" y="5095"/>
                    <a:pt x="5424" y="5095"/>
                    <a:pt x="5424" y="5095"/>
                  </a:cubicBezTo>
                  <a:cubicBezTo>
                    <a:pt x="5440" y="5111"/>
                    <a:pt x="5440" y="5111"/>
                    <a:pt x="5440" y="5126"/>
                  </a:cubicBezTo>
                  <a:lnTo>
                    <a:pt x="5440" y="5111"/>
                  </a:lnTo>
                  <a:cubicBezTo>
                    <a:pt x="5447" y="5118"/>
                    <a:pt x="5451" y="5118"/>
                    <a:pt x="5453" y="5118"/>
                  </a:cubicBezTo>
                  <a:cubicBezTo>
                    <a:pt x="5455" y="5118"/>
                    <a:pt x="5455" y="5118"/>
                    <a:pt x="5455" y="5126"/>
                  </a:cubicBezTo>
                  <a:cubicBezTo>
                    <a:pt x="5455" y="5126"/>
                    <a:pt x="5455" y="5142"/>
                    <a:pt x="5471" y="5142"/>
                  </a:cubicBezTo>
                  <a:cubicBezTo>
                    <a:pt x="5471" y="5126"/>
                    <a:pt x="5471" y="5126"/>
                    <a:pt x="5471" y="5111"/>
                  </a:cubicBezTo>
                  <a:lnTo>
                    <a:pt x="5487" y="5111"/>
                  </a:lnTo>
                  <a:cubicBezTo>
                    <a:pt x="5487" y="5126"/>
                    <a:pt x="5487" y="5126"/>
                    <a:pt x="5487" y="5126"/>
                  </a:cubicBezTo>
                  <a:cubicBezTo>
                    <a:pt x="5487" y="5126"/>
                    <a:pt x="5487" y="5119"/>
                    <a:pt x="5491" y="5119"/>
                  </a:cubicBezTo>
                  <a:cubicBezTo>
                    <a:pt x="5494" y="5119"/>
                    <a:pt x="5497" y="5121"/>
                    <a:pt x="5502" y="5126"/>
                  </a:cubicBezTo>
                  <a:cubicBezTo>
                    <a:pt x="5502" y="5126"/>
                    <a:pt x="5502" y="5111"/>
                    <a:pt x="5502" y="5111"/>
                  </a:cubicBezTo>
                  <a:cubicBezTo>
                    <a:pt x="5502" y="5111"/>
                    <a:pt x="5487" y="5111"/>
                    <a:pt x="5487" y="5095"/>
                  </a:cubicBezTo>
                  <a:cubicBezTo>
                    <a:pt x="5487" y="5079"/>
                    <a:pt x="5487" y="5079"/>
                    <a:pt x="5487" y="5079"/>
                  </a:cubicBezTo>
                  <a:cubicBezTo>
                    <a:pt x="5487" y="5064"/>
                    <a:pt x="5471" y="5064"/>
                    <a:pt x="5487" y="5048"/>
                  </a:cubicBezTo>
                  <a:lnTo>
                    <a:pt x="5487" y="5048"/>
                  </a:lnTo>
                  <a:cubicBezTo>
                    <a:pt x="5486" y="5048"/>
                    <a:pt x="5485" y="5050"/>
                    <a:pt x="5471" y="5064"/>
                  </a:cubicBezTo>
                  <a:lnTo>
                    <a:pt x="5471" y="5048"/>
                  </a:lnTo>
                  <a:lnTo>
                    <a:pt x="5487" y="5048"/>
                  </a:lnTo>
                  <a:lnTo>
                    <a:pt x="5471" y="5032"/>
                  </a:lnTo>
                  <a:lnTo>
                    <a:pt x="5487" y="5032"/>
                  </a:lnTo>
                  <a:lnTo>
                    <a:pt x="5471" y="5017"/>
                  </a:lnTo>
                  <a:lnTo>
                    <a:pt x="5487" y="5017"/>
                  </a:lnTo>
                  <a:cubicBezTo>
                    <a:pt x="5487" y="5017"/>
                    <a:pt x="5487" y="5017"/>
                    <a:pt x="5487" y="5001"/>
                  </a:cubicBezTo>
                  <a:lnTo>
                    <a:pt x="5502" y="5001"/>
                  </a:lnTo>
                  <a:lnTo>
                    <a:pt x="5487" y="4985"/>
                  </a:lnTo>
                  <a:lnTo>
                    <a:pt x="5502" y="4985"/>
                  </a:lnTo>
                  <a:cubicBezTo>
                    <a:pt x="5502" y="4970"/>
                    <a:pt x="5502" y="4970"/>
                    <a:pt x="5502" y="4970"/>
                  </a:cubicBezTo>
                  <a:cubicBezTo>
                    <a:pt x="5502" y="4970"/>
                    <a:pt x="5487" y="4954"/>
                    <a:pt x="5487" y="4954"/>
                  </a:cubicBezTo>
                  <a:cubicBezTo>
                    <a:pt x="5487" y="4954"/>
                    <a:pt x="5487" y="4938"/>
                    <a:pt x="5487" y="4938"/>
                  </a:cubicBezTo>
                  <a:cubicBezTo>
                    <a:pt x="5487" y="4938"/>
                    <a:pt x="5502" y="4923"/>
                    <a:pt x="5502" y="4923"/>
                  </a:cubicBezTo>
                  <a:lnTo>
                    <a:pt x="5518" y="4923"/>
                  </a:lnTo>
                  <a:cubicBezTo>
                    <a:pt x="5518" y="4907"/>
                    <a:pt x="5518" y="4907"/>
                    <a:pt x="5518" y="4907"/>
                  </a:cubicBezTo>
                  <a:lnTo>
                    <a:pt x="5549" y="4891"/>
                  </a:lnTo>
                  <a:lnTo>
                    <a:pt x="5534" y="4891"/>
                  </a:lnTo>
                  <a:cubicBezTo>
                    <a:pt x="5549" y="4891"/>
                    <a:pt x="5549" y="4891"/>
                    <a:pt x="5565" y="4875"/>
                  </a:cubicBezTo>
                  <a:cubicBezTo>
                    <a:pt x="5565" y="4875"/>
                    <a:pt x="5581" y="4875"/>
                    <a:pt x="5581" y="4860"/>
                  </a:cubicBezTo>
                  <a:cubicBezTo>
                    <a:pt x="5596" y="4860"/>
                    <a:pt x="5596" y="4875"/>
                    <a:pt x="5612" y="4875"/>
                  </a:cubicBezTo>
                  <a:lnTo>
                    <a:pt x="5628" y="4891"/>
                  </a:lnTo>
                  <a:cubicBezTo>
                    <a:pt x="5628" y="4907"/>
                    <a:pt x="5628" y="4907"/>
                    <a:pt x="5628" y="4907"/>
                  </a:cubicBezTo>
                  <a:cubicBezTo>
                    <a:pt x="5628" y="4907"/>
                    <a:pt x="5643" y="4923"/>
                    <a:pt x="5643" y="4923"/>
                  </a:cubicBezTo>
                  <a:cubicBezTo>
                    <a:pt x="5643" y="4938"/>
                    <a:pt x="5643" y="4938"/>
                    <a:pt x="5659" y="4938"/>
                  </a:cubicBezTo>
                  <a:lnTo>
                    <a:pt x="5675" y="4954"/>
                  </a:lnTo>
                  <a:lnTo>
                    <a:pt x="5675" y="4970"/>
                  </a:lnTo>
                  <a:lnTo>
                    <a:pt x="5690" y="4985"/>
                  </a:lnTo>
                  <a:lnTo>
                    <a:pt x="5675" y="4985"/>
                  </a:lnTo>
                  <a:cubicBezTo>
                    <a:pt x="5690" y="5001"/>
                    <a:pt x="5706" y="5017"/>
                    <a:pt x="5722" y="5032"/>
                  </a:cubicBezTo>
                  <a:cubicBezTo>
                    <a:pt x="5722" y="5032"/>
                    <a:pt x="5722" y="5048"/>
                    <a:pt x="5722" y="5048"/>
                  </a:cubicBezTo>
                  <a:cubicBezTo>
                    <a:pt x="5722" y="5048"/>
                    <a:pt x="5737" y="5064"/>
                    <a:pt x="5737" y="5064"/>
                  </a:cubicBezTo>
                  <a:lnTo>
                    <a:pt x="5753" y="5064"/>
                  </a:lnTo>
                  <a:lnTo>
                    <a:pt x="5753" y="5079"/>
                  </a:lnTo>
                  <a:lnTo>
                    <a:pt x="5769" y="5064"/>
                  </a:lnTo>
                  <a:lnTo>
                    <a:pt x="5769" y="5079"/>
                  </a:lnTo>
                  <a:lnTo>
                    <a:pt x="5784" y="5095"/>
                  </a:lnTo>
                  <a:lnTo>
                    <a:pt x="5800" y="5095"/>
                  </a:lnTo>
                  <a:cubicBezTo>
                    <a:pt x="5816" y="5095"/>
                    <a:pt x="5800" y="5095"/>
                    <a:pt x="5816" y="5079"/>
                  </a:cubicBezTo>
                  <a:cubicBezTo>
                    <a:pt x="5816" y="5079"/>
                    <a:pt x="5816" y="5064"/>
                    <a:pt x="5816" y="5064"/>
                  </a:cubicBezTo>
                  <a:cubicBezTo>
                    <a:pt x="5832" y="5064"/>
                    <a:pt x="5816" y="5064"/>
                    <a:pt x="5816" y="5048"/>
                  </a:cubicBezTo>
                  <a:lnTo>
                    <a:pt x="5832" y="5048"/>
                  </a:lnTo>
                  <a:cubicBezTo>
                    <a:pt x="5847" y="5032"/>
                    <a:pt x="5847" y="5032"/>
                    <a:pt x="5863" y="5017"/>
                  </a:cubicBezTo>
                  <a:lnTo>
                    <a:pt x="5879" y="5001"/>
                  </a:lnTo>
                  <a:lnTo>
                    <a:pt x="5894" y="5001"/>
                  </a:lnTo>
                  <a:lnTo>
                    <a:pt x="5894" y="4985"/>
                  </a:lnTo>
                  <a:cubicBezTo>
                    <a:pt x="5894" y="5001"/>
                    <a:pt x="5910" y="5001"/>
                    <a:pt x="5910" y="5001"/>
                  </a:cubicBezTo>
                  <a:cubicBezTo>
                    <a:pt x="5910" y="5001"/>
                    <a:pt x="5910" y="4985"/>
                    <a:pt x="5910" y="4985"/>
                  </a:cubicBezTo>
                  <a:lnTo>
                    <a:pt x="5941" y="4985"/>
                  </a:lnTo>
                  <a:cubicBezTo>
                    <a:pt x="5957" y="4970"/>
                    <a:pt x="5957" y="4970"/>
                    <a:pt x="5957" y="4970"/>
                  </a:cubicBezTo>
                  <a:lnTo>
                    <a:pt x="5973" y="4970"/>
                  </a:lnTo>
                  <a:lnTo>
                    <a:pt x="5973" y="4954"/>
                  </a:lnTo>
                  <a:lnTo>
                    <a:pt x="5988" y="4954"/>
                  </a:lnTo>
                  <a:lnTo>
                    <a:pt x="5973" y="4938"/>
                  </a:lnTo>
                  <a:cubicBezTo>
                    <a:pt x="5988" y="4938"/>
                    <a:pt x="5988" y="4923"/>
                    <a:pt x="6004" y="4923"/>
                  </a:cubicBezTo>
                  <a:cubicBezTo>
                    <a:pt x="6004" y="4907"/>
                    <a:pt x="6020" y="4907"/>
                    <a:pt x="6035" y="4907"/>
                  </a:cubicBezTo>
                  <a:cubicBezTo>
                    <a:pt x="6035" y="4891"/>
                    <a:pt x="6020" y="4891"/>
                    <a:pt x="6020" y="4891"/>
                  </a:cubicBezTo>
                  <a:lnTo>
                    <a:pt x="6004" y="4875"/>
                  </a:lnTo>
                  <a:cubicBezTo>
                    <a:pt x="6004" y="4875"/>
                    <a:pt x="6020" y="4875"/>
                    <a:pt x="6020" y="4860"/>
                  </a:cubicBezTo>
                  <a:lnTo>
                    <a:pt x="5988" y="4860"/>
                  </a:lnTo>
                  <a:lnTo>
                    <a:pt x="5988" y="4844"/>
                  </a:lnTo>
                  <a:lnTo>
                    <a:pt x="5973" y="4828"/>
                  </a:lnTo>
                  <a:lnTo>
                    <a:pt x="5973" y="4813"/>
                  </a:lnTo>
                  <a:cubicBezTo>
                    <a:pt x="5973" y="4813"/>
                    <a:pt x="5988" y="4797"/>
                    <a:pt x="5988" y="4797"/>
                  </a:cubicBezTo>
                  <a:cubicBezTo>
                    <a:pt x="5988" y="4797"/>
                    <a:pt x="5988" y="4797"/>
                    <a:pt x="5988" y="4781"/>
                  </a:cubicBezTo>
                  <a:cubicBezTo>
                    <a:pt x="5988" y="4781"/>
                    <a:pt x="5988" y="4766"/>
                    <a:pt x="5988" y="4766"/>
                  </a:cubicBezTo>
                  <a:cubicBezTo>
                    <a:pt x="5973" y="4766"/>
                    <a:pt x="5973" y="4766"/>
                    <a:pt x="5957" y="4750"/>
                  </a:cubicBezTo>
                  <a:lnTo>
                    <a:pt x="5957" y="4766"/>
                  </a:lnTo>
                  <a:cubicBezTo>
                    <a:pt x="5957" y="4750"/>
                    <a:pt x="5957" y="4750"/>
                    <a:pt x="5941" y="4750"/>
                  </a:cubicBezTo>
                  <a:lnTo>
                    <a:pt x="5926" y="4750"/>
                  </a:lnTo>
                  <a:cubicBezTo>
                    <a:pt x="5926" y="4750"/>
                    <a:pt x="5926" y="4734"/>
                    <a:pt x="5926" y="4734"/>
                  </a:cubicBezTo>
                  <a:lnTo>
                    <a:pt x="5926" y="4719"/>
                  </a:lnTo>
                  <a:cubicBezTo>
                    <a:pt x="5910" y="4719"/>
                    <a:pt x="5910" y="4719"/>
                    <a:pt x="5910" y="4703"/>
                  </a:cubicBezTo>
                  <a:lnTo>
                    <a:pt x="5894" y="4687"/>
                  </a:lnTo>
                  <a:lnTo>
                    <a:pt x="5879" y="4687"/>
                  </a:lnTo>
                  <a:cubicBezTo>
                    <a:pt x="5873" y="4693"/>
                    <a:pt x="5870" y="4694"/>
                    <a:pt x="5867" y="4694"/>
                  </a:cubicBezTo>
                  <a:cubicBezTo>
                    <a:pt x="5861" y="4694"/>
                    <a:pt x="5858" y="4687"/>
                    <a:pt x="5847" y="4687"/>
                  </a:cubicBezTo>
                  <a:lnTo>
                    <a:pt x="5832" y="4687"/>
                  </a:lnTo>
                  <a:lnTo>
                    <a:pt x="5816" y="4672"/>
                  </a:lnTo>
                  <a:cubicBezTo>
                    <a:pt x="5816" y="4672"/>
                    <a:pt x="5816" y="4679"/>
                    <a:pt x="5811" y="4679"/>
                  </a:cubicBezTo>
                  <a:cubicBezTo>
                    <a:pt x="5809" y="4679"/>
                    <a:pt x="5805" y="4677"/>
                    <a:pt x="5800" y="4672"/>
                  </a:cubicBezTo>
                  <a:lnTo>
                    <a:pt x="5800" y="4687"/>
                  </a:lnTo>
                  <a:lnTo>
                    <a:pt x="5737" y="4687"/>
                  </a:lnTo>
                  <a:cubicBezTo>
                    <a:pt x="5737" y="4703"/>
                    <a:pt x="5722" y="4703"/>
                    <a:pt x="5722" y="4719"/>
                  </a:cubicBezTo>
                  <a:lnTo>
                    <a:pt x="5706" y="4719"/>
                  </a:lnTo>
                  <a:cubicBezTo>
                    <a:pt x="5706" y="4719"/>
                    <a:pt x="5706" y="4719"/>
                    <a:pt x="5706" y="4703"/>
                  </a:cubicBezTo>
                  <a:lnTo>
                    <a:pt x="5690" y="4719"/>
                  </a:lnTo>
                  <a:lnTo>
                    <a:pt x="5675" y="4719"/>
                  </a:lnTo>
                  <a:cubicBezTo>
                    <a:pt x="5670" y="4714"/>
                    <a:pt x="5666" y="4712"/>
                    <a:pt x="5664" y="4712"/>
                  </a:cubicBezTo>
                  <a:cubicBezTo>
                    <a:pt x="5659" y="4712"/>
                    <a:pt x="5659" y="4719"/>
                    <a:pt x="5659" y="4719"/>
                  </a:cubicBezTo>
                  <a:cubicBezTo>
                    <a:pt x="5651" y="4711"/>
                    <a:pt x="5643" y="4711"/>
                    <a:pt x="5638" y="4711"/>
                  </a:cubicBezTo>
                  <a:cubicBezTo>
                    <a:pt x="5632" y="4711"/>
                    <a:pt x="5628" y="4711"/>
                    <a:pt x="5628" y="4703"/>
                  </a:cubicBezTo>
                  <a:lnTo>
                    <a:pt x="5628" y="4719"/>
                  </a:lnTo>
                  <a:lnTo>
                    <a:pt x="5612" y="4703"/>
                  </a:lnTo>
                  <a:lnTo>
                    <a:pt x="5596" y="4703"/>
                  </a:lnTo>
                  <a:cubicBezTo>
                    <a:pt x="5596" y="4703"/>
                    <a:pt x="5596" y="4696"/>
                    <a:pt x="5592" y="4696"/>
                  </a:cubicBezTo>
                  <a:cubicBezTo>
                    <a:pt x="5589" y="4696"/>
                    <a:pt x="5586" y="4698"/>
                    <a:pt x="5581" y="4703"/>
                  </a:cubicBezTo>
                  <a:cubicBezTo>
                    <a:pt x="5581" y="4687"/>
                    <a:pt x="5565" y="4687"/>
                    <a:pt x="5549" y="4687"/>
                  </a:cubicBezTo>
                  <a:cubicBezTo>
                    <a:pt x="5534" y="4687"/>
                    <a:pt x="5534" y="4687"/>
                    <a:pt x="5534" y="4703"/>
                  </a:cubicBezTo>
                  <a:lnTo>
                    <a:pt x="5502" y="4719"/>
                  </a:lnTo>
                  <a:cubicBezTo>
                    <a:pt x="5502" y="4719"/>
                    <a:pt x="5502" y="4719"/>
                    <a:pt x="5487" y="4703"/>
                  </a:cubicBezTo>
                  <a:cubicBezTo>
                    <a:pt x="5487" y="4719"/>
                    <a:pt x="5487" y="4719"/>
                    <a:pt x="5487" y="4719"/>
                  </a:cubicBezTo>
                  <a:lnTo>
                    <a:pt x="5471" y="4703"/>
                  </a:lnTo>
                  <a:cubicBezTo>
                    <a:pt x="5455" y="4703"/>
                    <a:pt x="5455" y="4687"/>
                    <a:pt x="5455" y="4687"/>
                  </a:cubicBezTo>
                  <a:lnTo>
                    <a:pt x="5455" y="4672"/>
                  </a:lnTo>
                  <a:lnTo>
                    <a:pt x="5440" y="4672"/>
                  </a:lnTo>
                  <a:lnTo>
                    <a:pt x="5440" y="4656"/>
                  </a:lnTo>
                  <a:cubicBezTo>
                    <a:pt x="5440" y="4640"/>
                    <a:pt x="5440" y="4640"/>
                    <a:pt x="5440" y="4640"/>
                  </a:cubicBezTo>
                  <a:cubicBezTo>
                    <a:pt x="5440" y="4640"/>
                    <a:pt x="5424" y="4625"/>
                    <a:pt x="5424" y="4625"/>
                  </a:cubicBezTo>
                  <a:lnTo>
                    <a:pt x="5408" y="4625"/>
                  </a:lnTo>
                  <a:cubicBezTo>
                    <a:pt x="5408" y="4619"/>
                    <a:pt x="5408" y="4618"/>
                    <a:pt x="5408" y="4618"/>
                  </a:cubicBezTo>
                  <a:cubicBezTo>
                    <a:pt x="5407" y="4618"/>
                    <a:pt x="5403" y="4625"/>
                    <a:pt x="5393" y="4625"/>
                  </a:cubicBezTo>
                  <a:lnTo>
                    <a:pt x="5377" y="4625"/>
                  </a:lnTo>
                  <a:lnTo>
                    <a:pt x="5377" y="4609"/>
                  </a:lnTo>
                  <a:lnTo>
                    <a:pt x="5361" y="4609"/>
                  </a:lnTo>
                  <a:lnTo>
                    <a:pt x="5346" y="4593"/>
                  </a:lnTo>
                  <a:lnTo>
                    <a:pt x="5330" y="4609"/>
                  </a:lnTo>
                  <a:cubicBezTo>
                    <a:pt x="5314" y="4609"/>
                    <a:pt x="5314" y="4593"/>
                    <a:pt x="5314" y="4593"/>
                  </a:cubicBezTo>
                  <a:cubicBezTo>
                    <a:pt x="5314" y="4578"/>
                    <a:pt x="5314" y="4578"/>
                    <a:pt x="5314" y="4578"/>
                  </a:cubicBezTo>
                  <a:cubicBezTo>
                    <a:pt x="5314" y="4578"/>
                    <a:pt x="5314" y="4578"/>
                    <a:pt x="5314" y="4562"/>
                  </a:cubicBezTo>
                  <a:cubicBezTo>
                    <a:pt x="5314" y="4546"/>
                    <a:pt x="5314" y="4546"/>
                    <a:pt x="5299" y="4546"/>
                  </a:cubicBezTo>
                  <a:cubicBezTo>
                    <a:pt x="5314" y="4531"/>
                    <a:pt x="5314" y="4531"/>
                    <a:pt x="5314" y="4531"/>
                  </a:cubicBezTo>
                  <a:cubicBezTo>
                    <a:pt x="5314" y="4515"/>
                    <a:pt x="5314" y="4515"/>
                    <a:pt x="5314" y="4515"/>
                  </a:cubicBezTo>
                  <a:lnTo>
                    <a:pt x="5330" y="4499"/>
                  </a:lnTo>
                  <a:cubicBezTo>
                    <a:pt x="5330" y="4499"/>
                    <a:pt x="5330" y="4499"/>
                    <a:pt x="5330" y="4484"/>
                  </a:cubicBezTo>
                  <a:cubicBezTo>
                    <a:pt x="5346" y="4468"/>
                    <a:pt x="5346" y="4452"/>
                    <a:pt x="5346" y="4437"/>
                  </a:cubicBezTo>
                  <a:lnTo>
                    <a:pt x="5346" y="4421"/>
                  </a:lnTo>
                  <a:cubicBezTo>
                    <a:pt x="5346" y="4405"/>
                    <a:pt x="5361" y="4405"/>
                    <a:pt x="5361" y="4390"/>
                  </a:cubicBezTo>
                  <a:cubicBezTo>
                    <a:pt x="5346" y="4390"/>
                    <a:pt x="5346" y="4374"/>
                    <a:pt x="5346" y="4374"/>
                  </a:cubicBezTo>
                  <a:lnTo>
                    <a:pt x="5346" y="4358"/>
                  </a:lnTo>
                  <a:lnTo>
                    <a:pt x="5330" y="4343"/>
                  </a:lnTo>
                  <a:cubicBezTo>
                    <a:pt x="5330" y="4343"/>
                    <a:pt x="5346" y="4327"/>
                    <a:pt x="5330" y="4327"/>
                  </a:cubicBezTo>
                  <a:lnTo>
                    <a:pt x="5346" y="4311"/>
                  </a:lnTo>
                  <a:cubicBezTo>
                    <a:pt x="5346" y="4311"/>
                    <a:pt x="5330" y="4296"/>
                    <a:pt x="5330" y="4296"/>
                  </a:cubicBezTo>
                  <a:lnTo>
                    <a:pt x="5346" y="4280"/>
                  </a:lnTo>
                  <a:cubicBezTo>
                    <a:pt x="5346" y="4280"/>
                    <a:pt x="5346" y="4264"/>
                    <a:pt x="5346" y="4249"/>
                  </a:cubicBezTo>
                  <a:cubicBezTo>
                    <a:pt x="5346" y="4249"/>
                    <a:pt x="5346" y="4233"/>
                    <a:pt x="5346" y="4233"/>
                  </a:cubicBezTo>
                  <a:cubicBezTo>
                    <a:pt x="5346" y="4233"/>
                    <a:pt x="5361" y="4233"/>
                    <a:pt x="5361" y="4217"/>
                  </a:cubicBezTo>
                  <a:cubicBezTo>
                    <a:pt x="5361" y="4217"/>
                    <a:pt x="5377" y="4201"/>
                    <a:pt x="5377" y="4201"/>
                  </a:cubicBezTo>
                  <a:lnTo>
                    <a:pt x="5377" y="4217"/>
                  </a:lnTo>
                  <a:lnTo>
                    <a:pt x="5393" y="4201"/>
                  </a:lnTo>
                  <a:cubicBezTo>
                    <a:pt x="5408" y="4201"/>
                    <a:pt x="5408" y="4201"/>
                    <a:pt x="5424" y="4186"/>
                  </a:cubicBezTo>
                  <a:cubicBezTo>
                    <a:pt x="5424" y="4186"/>
                    <a:pt x="5424" y="4186"/>
                    <a:pt x="5408" y="4170"/>
                  </a:cubicBezTo>
                  <a:cubicBezTo>
                    <a:pt x="5403" y="4175"/>
                    <a:pt x="5400" y="4177"/>
                    <a:pt x="5397" y="4177"/>
                  </a:cubicBezTo>
                  <a:cubicBezTo>
                    <a:pt x="5391" y="4177"/>
                    <a:pt x="5387" y="4170"/>
                    <a:pt x="5377" y="4170"/>
                  </a:cubicBezTo>
                  <a:lnTo>
                    <a:pt x="5361" y="4186"/>
                  </a:lnTo>
                  <a:lnTo>
                    <a:pt x="5330" y="4186"/>
                  </a:lnTo>
                  <a:cubicBezTo>
                    <a:pt x="5330" y="4201"/>
                    <a:pt x="5330" y="4201"/>
                    <a:pt x="5330" y="4201"/>
                  </a:cubicBezTo>
                  <a:cubicBezTo>
                    <a:pt x="5330" y="4217"/>
                    <a:pt x="5314" y="4217"/>
                    <a:pt x="5330" y="4233"/>
                  </a:cubicBezTo>
                  <a:lnTo>
                    <a:pt x="5283" y="4233"/>
                  </a:lnTo>
                  <a:cubicBezTo>
                    <a:pt x="5283" y="4233"/>
                    <a:pt x="5283" y="4233"/>
                    <a:pt x="5283" y="4217"/>
                  </a:cubicBezTo>
                  <a:cubicBezTo>
                    <a:pt x="5283" y="4217"/>
                    <a:pt x="5283" y="4217"/>
                    <a:pt x="5267" y="4201"/>
                  </a:cubicBezTo>
                  <a:cubicBezTo>
                    <a:pt x="5283" y="4201"/>
                    <a:pt x="5283" y="4186"/>
                    <a:pt x="5283" y="4186"/>
                  </a:cubicBezTo>
                  <a:lnTo>
                    <a:pt x="5267" y="4186"/>
                  </a:lnTo>
                  <a:cubicBezTo>
                    <a:pt x="5252" y="4201"/>
                    <a:pt x="5267" y="4201"/>
                    <a:pt x="5267" y="4217"/>
                  </a:cubicBezTo>
                  <a:cubicBezTo>
                    <a:pt x="5252" y="4217"/>
                    <a:pt x="5252" y="4217"/>
                    <a:pt x="5252" y="4233"/>
                  </a:cubicBezTo>
                  <a:lnTo>
                    <a:pt x="5267" y="4233"/>
                  </a:lnTo>
                  <a:cubicBezTo>
                    <a:pt x="5252" y="4233"/>
                    <a:pt x="5252" y="4233"/>
                    <a:pt x="5252" y="4249"/>
                  </a:cubicBezTo>
                  <a:lnTo>
                    <a:pt x="5267" y="4249"/>
                  </a:lnTo>
                  <a:cubicBezTo>
                    <a:pt x="5267" y="4264"/>
                    <a:pt x="5267" y="4280"/>
                    <a:pt x="5267" y="4296"/>
                  </a:cubicBezTo>
                  <a:lnTo>
                    <a:pt x="5252" y="4296"/>
                  </a:lnTo>
                  <a:cubicBezTo>
                    <a:pt x="5252" y="4296"/>
                    <a:pt x="5252" y="4311"/>
                    <a:pt x="5267" y="4311"/>
                  </a:cubicBezTo>
                  <a:lnTo>
                    <a:pt x="5267" y="4327"/>
                  </a:lnTo>
                  <a:cubicBezTo>
                    <a:pt x="5267" y="4343"/>
                    <a:pt x="5267" y="4343"/>
                    <a:pt x="5267" y="4343"/>
                  </a:cubicBezTo>
                  <a:cubicBezTo>
                    <a:pt x="5267" y="4358"/>
                    <a:pt x="5267" y="4358"/>
                    <a:pt x="5267" y="4358"/>
                  </a:cubicBezTo>
                  <a:cubicBezTo>
                    <a:pt x="5267" y="4374"/>
                    <a:pt x="5267" y="4374"/>
                    <a:pt x="5267" y="4390"/>
                  </a:cubicBezTo>
                  <a:lnTo>
                    <a:pt x="5267" y="4405"/>
                  </a:lnTo>
                  <a:lnTo>
                    <a:pt x="5252" y="4405"/>
                  </a:lnTo>
                  <a:lnTo>
                    <a:pt x="5252" y="4421"/>
                  </a:lnTo>
                  <a:lnTo>
                    <a:pt x="5252" y="4437"/>
                  </a:lnTo>
                  <a:cubicBezTo>
                    <a:pt x="5252" y="4437"/>
                    <a:pt x="5252" y="4452"/>
                    <a:pt x="5252" y="4452"/>
                  </a:cubicBezTo>
                  <a:lnTo>
                    <a:pt x="5252" y="4468"/>
                  </a:lnTo>
                  <a:lnTo>
                    <a:pt x="5252" y="4484"/>
                  </a:lnTo>
                  <a:cubicBezTo>
                    <a:pt x="5252" y="4484"/>
                    <a:pt x="5252" y="4484"/>
                    <a:pt x="5252" y="4499"/>
                  </a:cubicBezTo>
                  <a:lnTo>
                    <a:pt x="5236" y="4499"/>
                  </a:lnTo>
                  <a:cubicBezTo>
                    <a:pt x="5220" y="4515"/>
                    <a:pt x="5205" y="4499"/>
                    <a:pt x="5205" y="4531"/>
                  </a:cubicBezTo>
                  <a:lnTo>
                    <a:pt x="5189" y="4531"/>
                  </a:lnTo>
                  <a:cubicBezTo>
                    <a:pt x="5189" y="4531"/>
                    <a:pt x="5189" y="4531"/>
                    <a:pt x="5189" y="4515"/>
                  </a:cubicBezTo>
                  <a:lnTo>
                    <a:pt x="5173" y="4515"/>
                  </a:lnTo>
                  <a:lnTo>
                    <a:pt x="5158" y="4499"/>
                  </a:lnTo>
                  <a:lnTo>
                    <a:pt x="5173" y="4499"/>
                  </a:lnTo>
                  <a:cubicBezTo>
                    <a:pt x="5173" y="4484"/>
                    <a:pt x="5173" y="4484"/>
                    <a:pt x="5173" y="4484"/>
                  </a:cubicBezTo>
                  <a:cubicBezTo>
                    <a:pt x="5189" y="4468"/>
                    <a:pt x="5189" y="4468"/>
                    <a:pt x="5189" y="4468"/>
                  </a:cubicBezTo>
                  <a:cubicBezTo>
                    <a:pt x="5189" y="4460"/>
                    <a:pt x="5189" y="4460"/>
                    <a:pt x="5189" y="4460"/>
                  </a:cubicBezTo>
                  <a:cubicBezTo>
                    <a:pt x="5189" y="4460"/>
                    <a:pt x="5189" y="4460"/>
                    <a:pt x="5189" y="4452"/>
                  </a:cubicBezTo>
                  <a:lnTo>
                    <a:pt x="5173" y="4452"/>
                  </a:lnTo>
                  <a:cubicBezTo>
                    <a:pt x="5173" y="4452"/>
                    <a:pt x="5158" y="4452"/>
                    <a:pt x="5158" y="4468"/>
                  </a:cubicBezTo>
                  <a:cubicBezTo>
                    <a:pt x="5142" y="4452"/>
                    <a:pt x="5142" y="4452"/>
                    <a:pt x="5158" y="4437"/>
                  </a:cubicBezTo>
                  <a:cubicBezTo>
                    <a:pt x="5158" y="4437"/>
                    <a:pt x="5173" y="4437"/>
                    <a:pt x="5173" y="4421"/>
                  </a:cubicBezTo>
                  <a:cubicBezTo>
                    <a:pt x="5173" y="4421"/>
                    <a:pt x="5173" y="4421"/>
                    <a:pt x="5173" y="4405"/>
                  </a:cubicBezTo>
                  <a:cubicBezTo>
                    <a:pt x="5173" y="4405"/>
                    <a:pt x="5173" y="4390"/>
                    <a:pt x="5173" y="4390"/>
                  </a:cubicBezTo>
                  <a:lnTo>
                    <a:pt x="5189" y="4390"/>
                  </a:lnTo>
                  <a:lnTo>
                    <a:pt x="5189" y="4374"/>
                  </a:lnTo>
                  <a:lnTo>
                    <a:pt x="5189" y="4358"/>
                  </a:lnTo>
                  <a:cubicBezTo>
                    <a:pt x="5189" y="4358"/>
                    <a:pt x="5189" y="4343"/>
                    <a:pt x="5189" y="4343"/>
                  </a:cubicBezTo>
                  <a:lnTo>
                    <a:pt x="5173" y="4343"/>
                  </a:lnTo>
                  <a:lnTo>
                    <a:pt x="5173" y="4327"/>
                  </a:lnTo>
                  <a:cubicBezTo>
                    <a:pt x="5173" y="4311"/>
                    <a:pt x="5173" y="4296"/>
                    <a:pt x="5173" y="4296"/>
                  </a:cubicBezTo>
                  <a:lnTo>
                    <a:pt x="5173" y="4280"/>
                  </a:lnTo>
                  <a:cubicBezTo>
                    <a:pt x="5173" y="4264"/>
                    <a:pt x="5173" y="4264"/>
                    <a:pt x="5173" y="4249"/>
                  </a:cubicBezTo>
                  <a:cubicBezTo>
                    <a:pt x="5173" y="4249"/>
                    <a:pt x="5158" y="4233"/>
                    <a:pt x="5158" y="4233"/>
                  </a:cubicBezTo>
                  <a:lnTo>
                    <a:pt x="5158" y="4217"/>
                  </a:lnTo>
                  <a:cubicBezTo>
                    <a:pt x="5158" y="4217"/>
                    <a:pt x="5158" y="4201"/>
                    <a:pt x="5173" y="4201"/>
                  </a:cubicBezTo>
                  <a:lnTo>
                    <a:pt x="5158" y="4201"/>
                  </a:lnTo>
                  <a:lnTo>
                    <a:pt x="5158" y="4186"/>
                  </a:lnTo>
                  <a:lnTo>
                    <a:pt x="5173" y="4186"/>
                  </a:lnTo>
                  <a:cubicBezTo>
                    <a:pt x="5189" y="4186"/>
                    <a:pt x="5173" y="4170"/>
                    <a:pt x="5189" y="4170"/>
                  </a:cubicBezTo>
                  <a:lnTo>
                    <a:pt x="5205" y="4170"/>
                  </a:lnTo>
                  <a:cubicBezTo>
                    <a:pt x="5205" y="4170"/>
                    <a:pt x="5220" y="4170"/>
                    <a:pt x="5220" y="4154"/>
                  </a:cubicBezTo>
                  <a:cubicBezTo>
                    <a:pt x="5220" y="4139"/>
                    <a:pt x="5220" y="4139"/>
                    <a:pt x="5220" y="4139"/>
                  </a:cubicBezTo>
                  <a:lnTo>
                    <a:pt x="5220" y="4123"/>
                  </a:lnTo>
                  <a:lnTo>
                    <a:pt x="5220" y="4107"/>
                  </a:lnTo>
                  <a:lnTo>
                    <a:pt x="5236" y="4092"/>
                  </a:lnTo>
                  <a:cubicBezTo>
                    <a:pt x="5236" y="4092"/>
                    <a:pt x="5236" y="4076"/>
                    <a:pt x="5236" y="4076"/>
                  </a:cubicBezTo>
                  <a:cubicBezTo>
                    <a:pt x="5236" y="4076"/>
                    <a:pt x="5236" y="4060"/>
                    <a:pt x="5236" y="4060"/>
                  </a:cubicBezTo>
                  <a:cubicBezTo>
                    <a:pt x="5236" y="4060"/>
                    <a:pt x="5236" y="4060"/>
                    <a:pt x="5236" y="4045"/>
                  </a:cubicBezTo>
                  <a:lnTo>
                    <a:pt x="5252" y="4045"/>
                  </a:lnTo>
                  <a:cubicBezTo>
                    <a:pt x="5252" y="4045"/>
                    <a:pt x="5267" y="4045"/>
                    <a:pt x="5267" y="4029"/>
                  </a:cubicBezTo>
                  <a:cubicBezTo>
                    <a:pt x="5267" y="4029"/>
                    <a:pt x="5252" y="4013"/>
                    <a:pt x="5236" y="4013"/>
                  </a:cubicBezTo>
                  <a:cubicBezTo>
                    <a:pt x="5252" y="4013"/>
                    <a:pt x="5252" y="3998"/>
                    <a:pt x="5252" y="3998"/>
                  </a:cubicBezTo>
                  <a:lnTo>
                    <a:pt x="5236" y="3998"/>
                  </a:lnTo>
                  <a:cubicBezTo>
                    <a:pt x="5236" y="3982"/>
                    <a:pt x="5236" y="3982"/>
                    <a:pt x="5236" y="3982"/>
                  </a:cubicBezTo>
                  <a:lnTo>
                    <a:pt x="5236" y="3966"/>
                  </a:lnTo>
                  <a:cubicBezTo>
                    <a:pt x="5236" y="3982"/>
                    <a:pt x="5252" y="3982"/>
                    <a:pt x="5252" y="3982"/>
                  </a:cubicBezTo>
                  <a:cubicBezTo>
                    <a:pt x="5252" y="3982"/>
                    <a:pt x="5252" y="3998"/>
                    <a:pt x="5252" y="3998"/>
                  </a:cubicBezTo>
                  <a:lnTo>
                    <a:pt x="5252" y="4013"/>
                  </a:lnTo>
                  <a:lnTo>
                    <a:pt x="5283" y="4013"/>
                  </a:lnTo>
                  <a:cubicBezTo>
                    <a:pt x="5283" y="4002"/>
                    <a:pt x="5283" y="3991"/>
                    <a:pt x="5288" y="3991"/>
                  </a:cubicBezTo>
                  <a:cubicBezTo>
                    <a:pt x="5291" y="3991"/>
                    <a:pt x="5294" y="3993"/>
                    <a:pt x="5299" y="3998"/>
                  </a:cubicBezTo>
                  <a:cubicBezTo>
                    <a:pt x="5299" y="3990"/>
                    <a:pt x="5299" y="3986"/>
                    <a:pt x="5299" y="3982"/>
                  </a:cubicBezTo>
                  <a:cubicBezTo>
                    <a:pt x="5283" y="3966"/>
                    <a:pt x="5283" y="3951"/>
                    <a:pt x="5267" y="3935"/>
                  </a:cubicBezTo>
                  <a:cubicBezTo>
                    <a:pt x="5267" y="3951"/>
                    <a:pt x="5267" y="3951"/>
                    <a:pt x="5267" y="3951"/>
                  </a:cubicBezTo>
                  <a:cubicBezTo>
                    <a:pt x="5252" y="3951"/>
                    <a:pt x="5252" y="3935"/>
                    <a:pt x="5252" y="3935"/>
                  </a:cubicBezTo>
                  <a:lnTo>
                    <a:pt x="5236" y="3935"/>
                  </a:lnTo>
                  <a:cubicBezTo>
                    <a:pt x="5236" y="3951"/>
                    <a:pt x="5236" y="3951"/>
                    <a:pt x="5236" y="3951"/>
                  </a:cubicBezTo>
                  <a:lnTo>
                    <a:pt x="5220" y="3951"/>
                  </a:lnTo>
                  <a:cubicBezTo>
                    <a:pt x="5220" y="3935"/>
                    <a:pt x="5220" y="3935"/>
                    <a:pt x="5220" y="3919"/>
                  </a:cubicBezTo>
                  <a:cubicBezTo>
                    <a:pt x="5220" y="3935"/>
                    <a:pt x="5205" y="3935"/>
                    <a:pt x="5205" y="3935"/>
                  </a:cubicBezTo>
                  <a:cubicBezTo>
                    <a:pt x="5205" y="3935"/>
                    <a:pt x="5205" y="3935"/>
                    <a:pt x="5205" y="3951"/>
                  </a:cubicBezTo>
                  <a:cubicBezTo>
                    <a:pt x="5205" y="3951"/>
                    <a:pt x="5205" y="3951"/>
                    <a:pt x="5205" y="3966"/>
                  </a:cubicBezTo>
                  <a:lnTo>
                    <a:pt x="5205" y="3982"/>
                  </a:lnTo>
                  <a:lnTo>
                    <a:pt x="5205" y="3998"/>
                  </a:lnTo>
                  <a:lnTo>
                    <a:pt x="5189" y="3998"/>
                  </a:lnTo>
                  <a:cubicBezTo>
                    <a:pt x="5189" y="3998"/>
                    <a:pt x="5189" y="3998"/>
                    <a:pt x="5189" y="4013"/>
                  </a:cubicBezTo>
                  <a:lnTo>
                    <a:pt x="5173" y="4013"/>
                  </a:lnTo>
                  <a:cubicBezTo>
                    <a:pt x="5173" y="4013"/>
                    <a:pt x="5173" y="3998"/>
                    <a:pt x="5173" y="3998"/>
                  </a:cubicBezTo>
                  <a:cubicBezTo>
                    <a:pt x="5158" y="4013"/>
                    <a:pt x="5173" y="4013"/>
                    <a:pt x="5158" y="4029"/>
                  </a:cubicBezTo>
                  <a:cubicBezTo>
                    <a:pt x="5158" y="4045"/>
                    <a:pt x="5158" y="4045"/>
                    <a:pt x="5158" y="4045"/>
                  </a:cubicBezTo>
                  <a:lnTo>
                    <a:pt x="5142" y="4045"/>
                  </a:lnTo>
                  <a:lnTo>
                    <a:pt x="5126" y="4060"/>
                  </a:lnTo>
                  <a:cubicBezTo>
                    <a:pt x="5126" y="4045"/>
                    <a:pt x="5126" y="4045"/>
                    <a:pt x="5126" y="4029"/>
                  </a:cubicBezTo>
                  <a:cubicBezTo>
                    <a:pt x="5126" y="4013"/>
                    <a:pt x="5126" y="4013"/>
                    <a:pt x="5126" y="4013"/>
                  </a:cubicBezTo>
                  <a:lnTo>
                    <a:pt x="5110" y="4013"/>
                  </a:lnTo>
                  <a:cubicBezTo>
                    <a:pt x="5110" y="4013"/>
                    <a:pt x="5110" y="4013"/>
                    <a:pt x="5110" y="3998"/>
                  </a:cubicBezTo>
                  <a:cubicBezTo>
                    <a:pt x="5095" y="4013"/>
                    <a:pt x="5095" y="4013"/>
                    <a:pt x="5110" y="4029"/>
                  </a:cubicBezTo>
                  <a:lnTo>
                    <a:pt x="5095" y="4045"/>
                  </a:lnTo>
                  <a:cubicBezTo>
                    <a:pt x="5095" y="4029"/>
                    <a:pt x="5079" y="4013"/>
                    <a:pt x="5079" y="4013"/>
                  </a:cubicBezTo>
                  <a:lnTo>
                    <a:pt x="5063" y="3998"/>
                  </a:lnTo>
                  <a:cubicBezTo>
                    <a:pt x="5063" y="3998"/>
                    <a:pt x="5063" y="3982"/>
                    <a:pt x="5063" y="3982"/>
                  </a:cubicBezTo>
                  <a:cubicBezTo>
                    <a:pt x="5048" y="3982"/>
                    <a:pt x="5048" y="3982"/>
                    <a:pt x="5032" y="3966"/>
                  </a:cubicBezTo>
                  <a:lnTo>
                    <a:pt x="5048" y="3966"/>
                  </a:lnTo>
                  <a:cubicBezTo>
                    <a:pt x="5048" y="3951"/>
                    <a:pt x="5048" y="3951"/>
                    <a:pt x="5032" y="3951"/>
                  </a:cubicBezTo>
                  <a:lnTo>
                    <a:pt x="5048" y="3951"/>
                  </a:lnTo>
                  <a:lnTo>
                    <a:pt x="5063" y="3935"/>
                  </a:lnTo>
                  <a:lnTo>
                    <a:pt x="5032" y="3935"/>
                  </a:lnTo>
                  <a:lnTo>
                    <a:pt x="5016" y="3919"/>
                  </a:lnTo>
                  <a:lnTo>
                    <a:pt x="5001" y="3919"/>
                  </a:lnTo>
                  <a:lnTo>
                    <a:pt x="4985" y="3904"/>
                  </a:lnTo>
                  <a:lnTo>
                    <a:pt x="4969" y="3904"/>
                  </a:lnTo>
                  <a:lnTo>
                    <a:pt x="4969" y="3888"/>
                  </a:lnTo>
                  <a:cubicBezTo>
                    <a:pt x="4954" y="3872"/>
                    <a:pt x="4954" y="3872"/>
                    <a:pt x="4954" y="3857"/>
                  </a:cubicBezTo>
                  <a:lnTo>
                    <a:pt x="4954" y="3857"/>
                  </a:lnTo>
                  <a:cubicBezTo>
                    <a:pt x="4954" y="3857"/>
                    <a:pt x="4954" y="3872"/>
                    <a:pt x="4969" y="3872"/>
                  </a:cubicBezTo>
                  <a:cubicBezTo>
                    <a:pt x="4985" y="3872"/>
                    <a:pt x="5001" y="3888"/>
                    <a:pt x="5001" y="3888"/>
                  </a:cubicBezTo>
                  <a:lnTo>
                    <a:pt x="5001" y="3904"/>
                  </a:lnTo>
                  <a:lnTo>
                    <a:pt x="5016" y="3904"/>
                  </a:lnTo>
                  <a:cubicBezTo>
                    <a:pt x="5016" y="3904"/>
                    <a:pt x="5016" y="3919"/>
                    <a:pt x="5032" y="3919"/>
                  </a:cubicBezTo>
                  <a:cubicBezTo>
                    <a:pt x="5032" y="3927"/>
                    <a:pt x="5036" y="3931"/>
                    <a:pt x="5040" y="3931"/>
                  </a:cubicBezTo>
                  <a:cubicBezTo>
                    <a:pt x="5044" y="3931"/>
                    <a:pt x="5048" y="3927"/>
                    <a:pt x="5048" y="3919"/>
                  </a:cubicBezTo>
                  <a:cubicBezTo>
                    <a:pt x="5063" y="3935"/>
                    <a:pt x="5063" y="3935"/>
                    <a:pt x="5063" y="3935"/>
                  </a:cubicBezTo>
                  <a:cubicBezTo>
                    <a:pt x="5079" y="3919"/>
                    <a:pt x="5079" y="3919"/>
                    <a:pt x="5095" y="3919"/>
                  </a:cubicBezTo>
                  <a:cubicBezTo>
                    <a:pt x="5095" y="3919"/>
                    <a:pt x="5079" y="3904"/>
                    <a:pt x="5079" y="3904"/>
                  </a:cubicBezTo>
                  <a:cubicBezTo>
                    <a:pt x="5095" y="3888"/>
                    <a:pt x="5095" y="3872"/>
                    <a:pt x="5110" y="3872"/>
                  </a:cubicBezTo>
                  <a:cubicBezTo>
                    <a:pt x="5110" y="3872"/>
                    <a:pt x="5110" y="3872"/>
                    <a:pt x="5110" y="3857"/>
                  </a:cubicBezTo>
                  <a:lnTo>
                    <a:pt x="5126" y="3857"/>
                  </a:lnTo>
                  <a:cubicBezTo>
                    <a:pt x="5126" y="3857"/>
                    <a:pt x="5126" y="3857"/>
                    <a:pt x="5126" y="3841"/>
                  </a:cubicBezTo>
                  <a:cubicBezTo>
                    <a:pt x="5126" y="3841"/>
                    <a:pt x="5142" y="3825"/>
                    <a:pt x="5142" y="3825"/>
                  </a:cubicBezTo>
                  <a:lnTo>
                    <a:pt x="5158" y="3810"/>
                  </a:lnTo>
                  <a:cubicBezTo>
                    <a:pt x="5158" y="3810"/>
                    <a:pt x="5142" y="3794"/>
                    <a:pt x="5142" y="3794"/>
                  </a:cubicBezTo>
                  <a:cubicBezTo>
                    <a:pt x="5158" y="3778"/>
                    <a:pt x="5158" y="3778"/>
                    <a:pt x="5158" y="3778"/>
                  </a:cubicBezTo>
                  <a:lnTo>
                    <a:pt x="5142" y="3778"/>
                  </a:lnTo>
                  <a:lnTo>
                    <a:pt x="5142" y="3763"/>
                  </a:lnTo>
                  <a:cubicBezTo>
                    <a:pt x="5150" y="3755"/>
                    <a:pt x="5150" y="3755"/>
                    <a:pt x="5148" y="3755"/>
                  </a:cubicBezTo>
                  <a:cubicBezTo>
                    <a:pt x="5146" y="3755"/>
                    <a:pt x="5142" y="3755"/>
                    <a:pt x="5142" y="3747"/>
                  </a:cubicBezTo>
                  <a:cubicBezTo>
                    <a:pt x="5142" y="3731"/>
                    <a:pt x="5142" y="3731"/>
                    <a:pt x="5142" y="3731"/>
                  </a:cubicBezTo>
                  <a:lnTo>
                    <a:pt x="5142" y="3716"/>
                  </a:lnTo>
                  <a:cubicBezTo>
                    <a:pt x="5142" y="3716"/>
                    <a:pt x="5142" y="3716"/>
                    <a:pt x="5142" y="3700"/>
                  </a:cubicBezTo>
                  <a:lnTo>
                    <a:pt x="5126" y="3700"/>
                  </a:lnTo>
                  <a:cubicBezTo>
                    <a:pt x="5126" y="3700"/>
                    <a:pt x="5126" y="3700"/>
                    <a:pt x="5126" y="3684"/>
                  </a:cubicBezTo>
                  <a:cubicBezTo>
                    <a:pt x="5110" y="3684"/>
                    <a:pt x="5095" y="3700"/>
                    <a:pt x="5095" y="3700"/>
                  </a:cubicBezTo>
                  <a:cubicBezTo>
                    <a:pt x="5095" y="3700"/>
                    <a:pt x="5095" y="3684"/>
                    <a:pt x="5095" y="3684"/>
                  </a:cubicBezTo>
                  <a:lnTo>
                    <a:pt x="5079" y="3684"/>
                  </a:lnTo>
                  <a:lnTo>
                    <a:pt x="5079" y="3669"/>
                  </a:lnTo>
                  <a:cubicBezTo>
                    <a:pt x="5079" y="3669"/>
                    <a:pt x="5079" y="3669"/>
                    <a:pt x="5079" y="3653"/>
                  </a:cubicBezTo>
                  <a:lnTo>
                    <a:pt x="5063" y="3653"/>
                  </a:lnTo>
                  <a:cubicBezTo>
                    <a:pt x="5063" y="3653"/>
                    <a:pt x="5079" y="3637"/>
                    <a:pt x="5079" y="3637"/>
                  </a:cubicBezTo>
                  <a:cubicBezTo>
                    <a:pt x="5079" y="3637"/>
                    <a:pt x="5063" y="3622"/>
                    <a:pt x="5063" y="3622"/>
                  </a:cubicBezTo>
                  <a:cubicBezTo>
                    <a:pt x="5048" y="3590"/>
                    <a:pt x="5032" y="3575"/>
                    <a:pt x="5001" y="3575"/>
                  </a:cubicBezTo>
                  <a:lnTo>
                    <a:pt x="4985" y="3575"/>
                  </a:lnTo>
                  <a:lnTo>
                    <a:pt x="5001" y="3559"/>
                  </a:lnTo>
                  <a:lnTo>
                    <a:pt x="4954" y="3559"/>
                  </a:lnTo>
                  <a:cubicBezTo>
                    <a:pt x="4969" y="3543"/>
                    <a:pt x="4969" y="3543"/>
                    <a:pt x="4985" y="3543"/>
                  </a:cubicBezTo>
                  <a:cubicBezTo>
                    <a:pt x="5001" y="3527"/>
                    <a:pt x="5001" y="3527"/>
                    <a:pt x="5001" y="3527"/>
                  </a:cubicBezTo>
                  <a:lnTo>
                    <a:pt x="5016" y="3512"/>
                  </a:lnTo>
                  <a:cubicBezTo>
                    <a:pt x="5016" y="3512"/>
                    <a:pt x="5016" y="3496"/>
                    <a:pt x="5016" y="3496"/>
                  </a:cubicBezTo>
                  <a:lnTo>
                    <a:pt x="5048" y="3496"/>
                  </a:lnTo>
                  <a:cubicBezTo>
                    <a:pt x="5048" y="3480"/>
                    <a:pt x="5048" y="3480"/>
                    <a:pt x="5048" y="3480"/>
                  </a:cubicBezTo>
                  <a:cubicBezTo>
                    <a:pt x="5063" y="3465"/>
                    <a:pt x="5063" y="3465"/>
                    <a:pt x="5063" y="3465"/>
                  </a:cubicBezTo>
                  <a:lnTo>
                    <a:pt x="5095" y="3465"/>
                  </a:lnTo>
                  <a:lnTo>
                    <a:pt x="5110" y="3449"/>
                  </a:lnTo>
                  <a:lnTo>
                    <a:pt x="5126" y="3449"/>
                  </a:lnTo>
                  <a:lnTo>
                    <a:pt x="5158" y="3433"/>
                  </a:lnTo>
                  <a:lnTo>
                    <a:pt x="5173" y="3433"/>
                  </a:lnTo>
                  <a:cubicBezTo>
                    <a:pt x="5173" y="3433"/>
                    <a:pt x="5189" y="3418"/>
                    <a:pt x="5189" y="3418"/>
                  </a:cubicBezTo>
                  <a:lnTo>
                    <a:pt x="5189" y="3433"/>
                  </a:lnTo>
                  <a:lnTo>
                    <a:pt x="5205" y="3433"/>
                  </a:lnTo>
                  <a:cubicBezTo>
                    <a:pt x="5220" y="3449"/>
                    <a:pt x="5236" y="3449"/>
                    <a:pt x="5252" y="3465"/>
                  </a:cubicBezTo>
                  <a:lnTo>
                    <a:pt x="5236" y="3465"/>
                  </a:lnTo>
                  <a:cubicBezTo>
                    <a:pt x="5252" y="3465"/>
                    <a:pt x="5252" y="3480"/>
                    <a:pt x="5267" y="3480"/>
                  </a:cubicBezTo>
                  <a:cubicBezTo>
                    <a:pt x="5267" y="3480"/>
                    <a:pt x="5267" y="3480"/>
                    <a:pt x="5267" y="3496"/>
                  </a:cubicBezTo>
                  <a:lnTo>
                    <a:pt x="5283" y="3496"/>
                  </a:lnTo>
                  <a:cubicBezTo>
                    <a:pt x="5283" y="3496"/>
                    <a:pt x="5267" y="3496"/>
                    <a:pt x="5267" y="3512"/>
                  </a:cubicBezTo>
                  <a:cubicBezTo>
                    <a:pt x="5267" y="3512"/>
                    <a:pt x="5283" y="3512"/>
                    <a:pt x="5283" y="3527"/>
                  </a:cubicBezTo>
                  <a:cubicBezTo>
                    <a:pt x="5283" y="3512"/>
                    <a:pt x="5283" y="3512"/>
                    <a:pt x="5283" y="3512"/>
                  </a:cubicBezTo>
                  <a:lnTo>
                    <a:pt x="5299" y="3512"/>
                  </a:lnTo>
                  <a:cubicBezTo>
                    <a:pt x="5299" y="3512"/>
                    <a:pt x="5299" y="3512"/>
                    <a:pt x="5283" y="3527"/>
                  </a:cubicBezTo>
                  <a:cubicBezTo>
                    <a:pt x="5299" y="3527"/>
                    <a:pt x="5299" y="3527"/>
                    <a:pt x="5299" y="3543"/>
                  </a:cubicBezTo>
                  <a:lnTo>
                    <a:pt x="5330" y="3543"/>
                  </a:lnTo>
                  <a:cubicBezTo>
                    <a:pt x="5330" y="3543"/>
                    <a:pt x="5330" y="3559"/>
                    <a:pt x="5330" y="3559"/>
                  </a:cubicBezTo>
                  <a:cubicBezTo>
                    <a:pt x="5346" y="3559"/>
                    <a:pt x="5346" y="3575"/>
                    <a:pt x="5346" y="3575"/>
                  </a:cubicBezTo>
                  <a:cubicBezTo>
                    <a:pt x="5346" y="3575"/>
                    <a:pt x="5346" y="3590"/>
                    <a:pt x="5361" y="3590"/>
                  </a:cubicBezTo>
                  <a:cubicBezTo>
                    <a:pt x="5361" y="3606"/>
                    <a:pt x="5361" y="3606"/>
                    <a:pt x="5377" y="3622"/>
                  </a:cubicBezTo>
                  <a:cubicBezTo>
                    <a:pt x="5377" y="3622"/>
                    <a:pt x="5377" y="3622"/>
                    <a:pt x="5377" y="3637"/>
                  </a:cubicBezTo>
                  <a:lnTo>
                    <a:pt x="5393" y="3637"/>
                  </a:lnTo>
                  <a:lnTo>
                    <a:pt x="5393" y="3653"/>
                  </a:lnTo>
                  <a:cubicBezTo>
                    <a:pt x="5393" y="3653"/>
                    <a:pt x="5393" y="3653"/>
                    <a:pt x="5393" y="3669"/>
                  </a:cubicBezTo>
                  <a:cubicBezTo>
                    <a:pt x="5393" y="3669"/>
                    <a:pt x="5408" y="3684"/>
                    <a:pt x="5408" y="3684"/>
                  </a:cubicBezTo>
                  <a:cubicBezTo>
                    <a:pt x="5408" y="3700"/>
                    <a:pt x="5408" y="3700"/>
                    <a:pt x="5424" y="3700"/>
                  </a:cubicBezTo>
                  <a:cubicBezTo>
                    <a:pt x="5424" y="3700"/>
                    <a:pt x="5424" y="3700"/>
                    <a:pt x="5424" y="3716"/>
                  </a:cubicBezTo>
                  <a:lnTo>
                    <a:pt x="5408" y="3716"/>
                  </a:lnTo>
                  <a:lnTo>
                    <a:pt x="5424" y="3747"/>
                  </a:lnTo>
                  <a:cubicBezTo>
                    <a:pt x="5424" y="3763"/>
                    <a:pt x="5440" y="3778"/>
                    <a:pt x="5440" y="3778"/>
                  </a:cubicBezTo>
                  <a:lnTo>
                    <a:pt x="5455" y="3778"/>
                  </a:lnTo>
                  <a:lnTo>
                    <a:pt x="5455" y="3794"/>
                  </a:lnTo>
                  <a:lnTo>
                    <a:pt x="5440" y="3794"/>
                  </a:lnTo>
                  <a:cubicBezTo>
                    <a:pt x="5440" y="3810"/>
                    <a:pt x="5440" y="3810"/>
                    <a:pt x="5440" y="3810"/>
                  </a:cubicBezTo>
                  <a:lnTo>
                    <a:pt x="5455" y="3825"/>
                  </a:lnTo>
                  <a:cubicBezTo>
                    <a:pt x="5455" y="3841"/>
                    <a:pt x="5455" y="3857"/>
                    <a:pt x="5455" y="3857"/>
                  </a:cubicBezTo>
                  <a:cubicBezTo>
                    <a:pt x="5471" y="3857"/>
                    <a:pt x="5471" y="3857"/>
                    <a:pt x="5471" y="3872"/>
                  </a:cubicBezTo>
                  <a:lnTo>
                    <a:pt x="5502" y="3872"/>
                  </a:lnTo>
                  <a:lnTo>
                    <a:pt x="5502" y="3888"/>
                  </a:lnTo>
                  <a:cubicBezTo>
                    <a:pt x="5518" y="3888"/>
                    <a:pt x="5518" y="3872"/>
                    <a:pt x="5534" y="3872"/>
                  </a:cubicBezTo>
                  <a:lnTo>
                    <a:pt x="5534" y="3888"/>
                  </a:lnTo>
                  <a:cubicBezTo>
                    <a:pt x="5549" y="3872"/>
                    <a:pt x="5549" y="3872"/>
                    <a:pt x="5549" y="3872"/>
                  </a:cubicBezTo>
                  <a:cubicBezTo>
                    <a:pt x="5549" y="3857"/>
                    <a:pt x="5549" y="3857"/>
                    <a:pt x="5549" y="3857"/>
                  </a:cubicBezTo>
                  <a:cubicBezTo>
                    <a:pt x="5557" y="3849"/>
                    <a:pt x="5565" y="3849"/>
                    <a:pt x="5575" y="3849"/>
                  </a:cubicBezTo>
                  <a:cubicBezTo>
                    <a:pt x="5585" y="3849"/>
                    <a:pt x="5596" y="3849"/>
                    <a:pt x="5612" y="3841"/>
                  </a:cubicBezTo>
                  <a:cubicBezTo>
                    <a:pt x="5612" y="3872"/>
                    <a:pt x="5628" y="3888"/>
                    <a:pt x="5643" y="3919"/>
                  </a:cubicBezTo>
                  <a:lnTo>
                    <a:pt x="5643" y="3935"/>
                  </a:lnTo>
                  <a:lnTo>
                    <a:pt x="5643" y="3951"/>
                  </a:lnTo>
                  <a:lnTo>
                    <a:pt x="5659" y="3951"/>
                  </a:lnTo>
                  <a:cubicBezTo>
                    <a:pt x="5659" y="3966"/>
                    <a:pt x="5659" y="3966"/>
                    <a:pt x="5659" y="3966"/>
                  </a:cubicBezTo>
                  <a:cubicBezTo>
                    <a:pt x="5659" y="3982"/>
                    <a:pt x="5659" y="3998"/>
                    <a:pt x="5659" y="4013"/>
                  </a:cubicBezTo>
                  <a:lnTo>
                    <a:pt x="5659" y="4029"/>
                  </a:lnTo>
                  <a:lnTo>
                    <a:pt x="5643" y="4029"/>
                  </a:lnTo>
                  <a:lnTo>
                    <a:pt x="5659" y="4060"/>
                  </a:lnTo>
                  <a:cubicBezTo>
                    <a:pt x="5659" y="4076"/>
                    <a:pt x="5659" y="4076"/>
                    <a:pt x="5659" y="4076"/>
                  </a:cubicBezTo>
                  <a:cubicBezTo>
                    <a:pt x="5659" y="4076"/>
                    <a:pt x="5659" y="4076"/>
                    <a:pt x="5659" y="4092"/>
                  </a:cubicBezTo>
                  <a:lnTo>
                    <a:pt x="5675" y="4107"/>
                  </a:lnTo>
                  <a:cubicBezTo>
                    <a:pt x="5675" y="4107"/>
                    <a:pt x="5690" y="4107"/>
                    <a:pt x="5690" y="4123"/>
                  </a:cubicBezTo>
                  <a:lnTo>
                    <a:pt x="5690" y="4139"/>
                  </a:lnTo>
                  <a:cubicBezTo>
                    <a:pt x="5690" y="4154"/>
                    <a:pt x="5690" y="4154"/>
                    <a:pt x="5690" y="4154"/>
                  </a:cubicBezTo>
                  <a:cubicBezTo>
                    <a:pt x="5690" y="4170"/>
                    <a:pt x="5690" y="4170"/>
                    <a:pt x="5706" y="4170"/>
                  </a:cubicBezTo>
                  <a:lnTo>
                    <a:pt x="5690" y="4170"/>
                  </a:lnTo>
                  <a:cubicBezTo>
                    <a:pt x="5690" y="4170"/>
                    <a:pt x="5690" y="4170"/>
                    <a:pt x="5690" y="4186"/>
                  </a:cubicBezTo>
                  <a:lnTo>
                    <a:pt x="5690" y="4201"/>
                  </a:lnTo>
                  <a:cubicBezTo>
                    <a:pt x="5706" y="4217"/>
                    <a:pt x="5706" y="4217"/>
                    <a:pt x="5706" y="4217"/>
                  </a:cubicBezTo>
                  <a:lnTo>
                    <a:pt x="5690" y="4217"/>
                  </a:lnTo>
                  <a:lnTo>
                    <a:pt x="5690" y="4233"/>
                  </a:lnTo>
                  <a:lnTo>
                    <a:pt x="5643" y="4233"/>
                  </a:lnTo>
                  <a:cubicBezTo>
                    <a:pt x="5628" y="4233"/>
                    <a:pt x="5628" y="4249"/>
                    <a:pt x="5628" y="4249"/>
                  </a:cubicBezTo>
                  <a:lnTo>
                    <a:pt x="5612" y="4249"/>
                  </a:lnTo>
                  <a:lnTo>
                    <a:pt x="5628" y="4264"/>
                  </a:lnTo>
                  <a:lnTo>
                    <a:pt x="5596" y="4280"/>
                  </a:lnTo>
                  <a:lnTo>
                    <a:pt x="5549" y="4280"/>
                  </a:lnTo>
                  <a:cubicBezTo>
                    <a:pt x="5549" y="4296"/>
                    <a:pt x="5565" y="4296"/>
                    <a:pt x="5565" y="4296"/>
                  </a:cubicBezTo>
                  <a:cubicBezTo>
                    <a:pt x="5581" y="4311"/>
                    <a:pt x="5565" y="4311"/>
                    <a:pt x="5565" y="4327"/>
                  </a:cubicBezTo>
                  <a:cubicBezTo>
                    <a:pt x="5581" y="4327"/>
                    <a:pt x="5565" y="4343"/>
                    <a:pt x="5581" y="4343"/>
                  </a:cubicBezTo>
                  <a:lnTo>
                    <a:pt x="5596" y="4343"/>
                  </a:lnTo>
                  <a:cubicBezTo>
                    <a:pt x="5612" y="4358"/>
                    <a:pt x="5612" y="4374"/>
                    <a:pt x="5628" y="4374"/>
                  </a:cubicBezTo>
                  <a:lnTo>
                    <a:pt x="5612" y="4374"/>
                  </a:lnTo>
                  <a:cubicBezTo>
                    <a:pt x="5628" y="4390"/>
                    <a:pt x="5628" y="4390"/>
                    <a:pt x="5628" y="4390"/>
                  </a:cubicBezTo>
                  <a:cubicBezTo>
                    <a:pt x="5628" y="4405"/>
                    <a:pt x="5643" y="4405"/>
                    <a:pt x="5643" y="4405"/>
                  </a:cubicBezTo>
                  <a:lnTo>
                    <a:pt x="5659" y="4405"/>
                  </a:lnTo>
                  <a:cubicBezTo>
                    <a:pt x="5659" y="4405"/>
                    <a:pt x="5659" y="4421"/>
                    <a:pt x="5659" y="4421"/>
                  </a:cubicBezTo>
                  <a:cubicBezTo>
                    <a:pt x="5659" y="4437"/>
                    <a:pt x="5659" y="4437"/>
                    <a:pt x="5675" y="4437"/>
                  </a:cubicBezTo>
                  <a:cubicBezTo>
                    <a:pt x="5675" y="4437"/>
                    <a:pt x="5690" y="4452"/>
                    <a:pt x="5690" y="4452"/>
                  </a:cubicBezTo>
                  <a:lnTo>
                    <a:pt x="5706" y="4468"/>
                  </a:lnTo>
                  <a:cubicBezTo>
                    <a:pt x="5706" y="4484"/>
                    <a:pt x="5706" y="4484"/>
                    <a:pt x="5722" y="4484"/>
                  </a:cubicBezTo>
                  <a:cubicBezTo>
                    <a:pt x="5722" y="4499"/>
                    <a:pt x="5722" y="4499"/>
                    <a:pt x="5722" y="4499"/>
                  </a:cubicBezTo>
                  <a:cubicBezTo>
                    <a:pt x="5722" y="4499"/>
                    <a:pt x="5737" y="4515"/>
                    <a:pt x="5737" y="4515"/>
                  </a:cubicBezTo>
                  <a:lnTo>
                    <a:pt x="5753" y="4515"/>
                  </a:lnTo>
                  <a:cubicBezTo>
                    <a:pt x="5769" y="4531"/>
                    <a:pt x="5769" y="4546"/>
                    <a:pt x="5784" y="4562"/>
                  </a:cubicBezTo>
                  <a:lnTo>
                    <a:pt x="5800" y="4562"/>
                  </a:lnTo>
                  <a:lnTo>
                    <a:pt x="5800" y="4578"/>
                  </a:lnTo>
                  <a:lnTo>
                    <a:pt x="5832" y="4578"/>
                  </a:lnTo>
                  <a:cubicBezTo>
                    <a:pt x="5832" y="4593"/>
                    <a:pt x="5832" y="4593"/>
                    <a:pt x="5847" y="4593"/>
                  </a:cubicBezTo>
                  <a:lnTo>
                    <a:pt x="5863" y="4593"/>
                  </a:lnTo>
                  <a:cubicBezTo>
                    <a:pt x="5863" y="4593"/>
                    <a:pt x="5863" y="4609"/>
                    <a:pt x="5863" y="4609"/>
                  </a:cubicBezTo>
                  <a:lnTo>
                    <a:pt x="5879" y="4609"/>
                  </a:lnTo>
                  <a:cubicBezTo>
                    <a:pt x="5879" y="4609"/>
                    <a:pt x="5879" y="4625"/>
                    <a:pt x="5894" y="4625"/>
                  </a:cubicBezTo>
                  <a:lnTo>
                    <a:pt x="5926" y="4625"/>
                  </a:lnTo>
                  <a:lnTo>
                    <a:pt x="5926" y="4640"/>
                  </a:lnTo>
                  <a:lnTo>
                    <a:pt x="5941" y="4625"/>
                  </a:lnTo>
                  <a:lnTo>
                    <a:pt x="5941" y="4640"/>
                  </a:lnTo>
                  <a:cubicBezTo>
                    <a:pt x="5941" y="4640"/>
                    <a:pt x="5941" y="4640"/>
                    <a:pt x="5941" y="4656"/>
                  </a:cubicBezTo>
                  <a:cubicBezTo>
                    <a:pt x="5941" y="4672"/>
                    <a:pt x="5957" y="4672"/>
                    <a:pt x="5957" y="4672"/>
                  </a:cubicBezTo>
                  <a:cubicBezTo>
                    <a:pt x="5973" y="4672"/>
                    <a:pt x="5973" y="4687"/>
                    <a:pt x="5988" y="4703"/>
                  </a:cubicBezTo>
                  <a:lnTo>
                    <a:pt x="5988" y="4687"/>
                  </a:lnTo>
                  <a:cubicBezTo>
                    <a:pt x="5988" y="4703"/>
                    <a:pt x="6004" y="4703"/>
                    <a:pt x="6004" y="4719"/>
                  </a:cubicBezTo>
                  <a:cubicBezTo>
                    <a:pt x="6004" y="4719"/>
                    <a:pt x="6004" y="4734"/>
                    <a:pt x="5988" y="4750"/>
                  </a:cubicBezTo>
                  <a:lnTo>
                    <a:pt x="6004" y="4766"/>
                  </a:lnTo>
                  <a:lnTo>
                    <a:pt x="6020" y="4766"/>
                  </a:lnTo>
                  <a:cubicBezTo>
                    <a:pt x="6020" y="4766"/>
                    <a:pt x="6035" y="4750"/>
                    <a:pt x="6035" y="4750"/>
                  </a:cubicBezTo>
                  <a:lnTo>
                    <a:pt x="6067" y="4750"/>
                  </a:lnTo>
                  <a:cubicBezTo>
                    <a:pt x="6067" y="4750"/>
                    <a:pt x="6067" y="4750"/>
                    <a:pt x="6067" y="4734"/>
                  </a:cubicBezTo>
                  <a:lnTo>
                    <a:pt x="6082" y="4750"/>
                  </a:lnTo>
                  <a:cubicBezTo>
                    <a:pt x="6098" y="4734"/>
                    <a:pt x="6098" y="4734"/>
                    <a:pt x="6098" y="4734"/>
                  </a:cubicBezTo>
                  <a:lnTo>
                    <a:pt x="6114" y="4734"/>
                  </a:lnTo>
                  <a:lnTo>
                    <a:pt x="6129" y="4750"/>
                  </a:lnTo>
                  <a:lnTo>
                    <a:pt x="6161" y="4750"/>
                  </a:lnTo>
                  <a:lnTo>
                    <a:pt x="6161" y="4766"/>
                  </a:lnTo>
                  <a:lnTo>
                    <a:pt x="6192" y="4766"/>
                  </a:lnTo>
                  <a:cubicBezTo>
                    <a:pt x="6192" y="4766"/>
                    <a:pt x="6208" y="4766"/>
                    <a:pt x="6208" y="4781"/>
                  </a:cubicBezTo>
                  <a:cubicBezTo>
                    <a:pt x="6223" y="4766"/>
                    <a:pt x="6223" y="4766"/>
                    <a:pt x="6239" y="4766"/>
                  </a:cubicBezTo>
                  <a:cubicBezTo>
                    <a:pt x="6239" y="4766"/>
                    <a:pt x="6239" y="4766"/>
                    <a:pt x="6255" y="4750"/>
                  </a:cubicBezTo>
                  <a:cubicBezTo>
                    <a:pt x="6255" y="4750"/>
                    <a:pt x="6255" y="4766"/>
                    <a:pt x="6255" y="4766"/>
                  </a:cubicBezTo>
                  <a:lnTo>
                    <a:pt x="6270" y="4750"/>
                  </a:lnTo>
                  <a:lnTo>
                    <a:pt x="6286" y="4750"/>
                  </a:lnTo>
                  <a:lnTo>
                    <a:pt x="6286" y="4734"/>
                  </a:lnTo>
                  <a:lnTo>
                    <a:pt x="6302" y="4734"/>
                  </a:lnTo>
                  <a:cubicBezTo>
                    <a:pt x="6302" y="4734"/>
                    <a:pt x="6302" y="4719"/>
                    <a:pt x="6302" y="4719"/>
                  </a:cubicBezTo>
                  <a:lnTo>
                    <a:pt x="6333" y="4703"/>
                  </a:lnTo>
                  <a:cubicBezTo>
                    <a:pt x="6333" y="4703"/>
                    <a:pt x="6349" y="4687"/>
                    <a:pt x="6349" y="4687"/>
                  </a:cubicBezTo>
                  <a:cubicBezTo>
                    <a:pt x="6349" y="4687"/>
                    <a:pt x="6349" y="4687"/>
                    <a:pt x="6349" y="4703"/>
                  </a:cubicBezTo>
                  <a:cubicBezTo>
                    <a:pt x="6364" y="4687"/>
                    <a:pt x="6364" y="4687"/>
                    <a:pt x="6364" y="4687"/>
                  </a:cubicBezTo>
                  <a:lnTo>
                    <a:pt x="6411" y="4687"/>
                  </a:lnTo>
                  <a:cubicBezTo>
                    <a:pt x="6411" y="4687"/>
                    <a:pt x="6411" y="4687"/>
                    <a:pt x="6411" y="4703"/>
                  </a:cubicBezTo>
                  <a:lnTo>
                    <a:pt x="6490" y="4703"/>
                  </a:lnTo>
                  <a:cubicBezTo>
                    <a:pt x="6490" y="4703"/>
                    <a:pt x="6506" y="4719"/>
                    <a:pt x="6506" y="4719"/>
                  </a:cubicBezTo>
                  <a:lnTo>
                    <a:pt x="6600" y="4719"/>
                  </a:lnTo>
                  <a:lnTo>
                    <a:pt x="6615" y="4703"/>
                  </a:lnTo>
                  <a:lnTo>
                    <a:pt x="6662" y="4703"/>
                  </a:lnTo>
                  <a:cubicBezTo>
                    <a:pt x="6678" y="4703"/>
                    <a:pt x="6678" y="4687"/>
                    <a:pt x="6678" y="4687"/>
                  </a:cubicBezTo>
                  <a:lnTo>
                    <a:pt x="6694" y="4703"/>
                  </a:lnTo>
                  <a:lnTo>
                    <a:pt x="6694" y="4687"/>
                  </a:lnTo>
                  <a:lnTo>
                    <a:pt x="6709" y="4703"/>
                  </a:lnTo>
                  <a:cubicBezTo>
                    <a:pt x="6709" y="4687"/>
                    <a:pt x="6709" y="4687"/>
                    <a:pt x="6709" y="4687"/>
                  </a:cubicBezTo>
                  <a:lnTo>
                    <a:pt x="6741" y="4687"/>
                  </a:lnTo>
                  <a:lnTo>
                    <a:pt x="6756" y="4672"/>
                  </a:lnTo>
                  <a:cubicBezTo>
                    <a:pt x="6756" y="4687"/>
                    <a:pt x="6756" y="4687"/>
                    <a:pt x="6756" y="4687"/>
                  </a:cubicBezTo>
                  <a:cubicBezTo>
                    <a:pt x="6756" y="4687"/>
                    <a:pt x="6772" y="4672"/>
                    <a:pt x="6772" y="4672"/>
                  </a:cubicBezTo>
                  <a:lnTo>
                    <a:pt x="6788" y="4672"/>
                  </a:lnTo>
                  <a:lnTo>
                    <a:pt x="6788" y="4687"/>
                  </a:lnTo>
                  <a:cubicBezTo>
                    <a:pt x="6803" y="4672"/>
                    <a:pt x="6803" y="4672"/>
                    <a:pt x="6803" y="4672"/>
                  </a:cubicBezTo>
                  <a:lnTo>
                    <a:pt x="6819" y="4672"/>
                  </a:lnTo>
                  <a:cubicBezTo>
                    <a:pt x="6819" y="4672"/>
                    <a:pt x="6819" y="4656"/>
                    <a:pt x="6819" y="4656"/>
                  </a:cubicBezTo>
                  <a:cubicBezTo>
                    <a:pt x="6835" y="4640"/>
                    <a:pt x="6835" y="4640"/>
                    <a:pt x="6835" y="4640"/>
                  </a:cubicBezTo>
                  <a:cubicBezTo>
                    <a:pt x="6835" y="4625"/>
                    <a:pt x="6835" y="4625"/>
                    <a:pt x="6835" y="4625"/>
                  </a:cubicBezTo>
                  <a:cubicBezTo>
                    <a:pt x="6835" y="4617"/>
                    <a:pt x="6839" y="4617"/>
                    <a:pt x="6842" y="4617"/>
                  </a:cubicBezTo>
                  <a:cubicBezTo>
                    <a:pt x="6846" y="4617"/>
                    <a:pt x="6850" y="4617"/>
                    <a:pt x="6850" y="4609"/>
                  </a:cubicBezTo>
                  <a:cubicBezTo>
                    <a:pt x="6850" y="4609"/>
                    <a:pt x="6866" y="4593"/>
                    <a:pt x="6866" y="4593"/>
                  </a:cubicBezTo>
                  <a:lnTo>
                    <a:pt x="6882" y="4593"/>
                  </a:lnTo>
                  <a:lnTo>
                    <a:pt x="6882" y="4578"/>
                  </a:lnTo>
                  <a:lnTo>
                    <a:pt x="6897" y="4562"/>
                  </a:lnTo>
                  <a:cubicBezTo>
                    <a:pt x="6897" y="4562"/>
                    <a:pt x="6913" y="4562"/>
                    <a:pt x="6913" y="4546"/>
                  </a:cubicBezTo>
                  <a:cubicBezTo>
                    <a:pt x="6918" y="4541"/>
                    <a:pt x="6922" y="4539"/>
                    <a:pt x="6924" y="4539"/>
                  </a:cubicBezTo>
                  <a:cubicBezTo>
                    <a:pt x="6929" y="4539"/>
                    <a:pt x="6929" y="4546"/>
                    <a:pt x="6929" y="4546"/>
                  </a:cubicBezTo>
                  <a:lnTo>
                    <a:pt x="6960" y="4515"/>
                  </a:lnTo>
                  <a:lnTo>
                    <a:pt x="6976" y="4515"/>
                  </a:lnTo>
                  <a:cubicBezTo>
                    <a:pt x="6991" y="4515"/>
                    <a:pt x="6991" y="4499"/>
                    <a:pt x="7007" y="4499"/>
                  </a:cubicBezTo>
                  <a:lnTo>
                    <a:pt x="7007" y="4484"/>
                  </a:lnTo>
                  <a:lnTo>
                    <a:pt x="7070" y="4484"/>
                  </a:lnTo>
                  <a:cubicBezTo>
                    <a:pt x="7070" y="4484"/>
                    <a:pt x="7070" y="4484"/>
                    <a:pt x="7070" y="4468"/>
                  </a:cubicBezTo>
                  <a:cubicBezTo>
                    <a:pt x="7070" y="4468"/>
                    <a:pt x="7085" y="4452"/>
                    <a:pt x="7085" y="4452"/>
                  </a:cubicBezTo>
                  <a:cubicBezTo>
                    <a:pt x="7085" y="4437"/>
                    <a:pt x="7085" y="4437"/>
                    <a:pt x="7085" y="4437"/>
                  </a:cubicBezTo>
                  <a:lnTo>
                    <a:pt x="7101" y="4421"/>
                  </a:lnTo>
                  <a:lnTo>
                    <a:pt x="7117" y="4421"/>
                  </a:lnTo>
                  <a:lnTo>
                    <a:pt x="7101" y="4405"/>
                  </a:lnTo>
                  <a:lnTo>
                    <a:pt x="7117" y="4405"/>
                  </a:lnTo>
                  <a:cubicBezTo>
                    <a:pt x="7117" y="4405"/>
                    <a:pt x="7117" y="4405"/>
                    <a:pt x="7117" y="4390"/>
                  </a:cubicBezTo>
                  <a:lnTo>
                    <a:pt x="7132" y="4390"/>
                  </a:lnTo>
                  <a:cubicBezTo>
                    <a:pt x="7132" y="4390"/>
                    <a:pt x="7132" y="4374"/>
                    <a:pt x="7132" y="4374"/>
                  </a:cubicBezTo>
                  <a:lnTo>
                    <a:pt x="7117" y="4358"/>
                  </a:lnTo>
                  <a:cubicBezTo>
                    <a:pt x="7117" y="4358"/>
                    <a:pt x="7117" y="4343"/>
                    <a:pt x="7132" y="4343"/>
                  </a:cubicBezTo>
                  <a:cubicBezTo>
                    <a:pt x="7132" y="4327"/>
                    <a:pt x="7132" y="4327"/>
                    <a:pt x="7132" y="4327"/>
                  </a:cubicBezTo>
                  <a:lnTo>
                    <a:pt x="7132" y="4311"/>
                  </a:lnTo>
                  <a:cubicBezTo>
                    <a:pt x="7132" y="4296"/>
                    <a:pt x="7132" y="4296"/>
                    <a:pt x="7132" y="4296"/>
                  </a:cubicBezTo>
                  <a:cubicBezTo>
                    <a:pt x="7132" y="4288"/>
                    <a:pt x="7136" y="4288"/>
                    <a:pt x="7140" y="4288"/>
                  </a:cubicBezTo>
                  <a:cubicBezTo>
                    <a:pt x="7144" y="4288"/>
                    <a:pt x="7148" y="4288"/>
                    <a:pt x="7148" y="4280"/>
                  </a:cubicBezTo>
                  <a:cubicBezTo>
                    <a:pt x="7148" y="4280"/>
                    <a:pt x="7148" y="4280"/>
                    <a:pt x="7148" y="4264"/>
                  </a:cubicBezTo>
                  <a:cubicBezTo>
                    <a:pt x="7148" y="4249"/>
                    <a:pt x="7148" y="4249"/>
                    <a:pt x="7164" y="4249"/>
                  </a:cubicBezTo>
                  <a:lnTo>
                    <a:pt x="7164" y="4233"/>
                  </a:lnTo>
                  <a:cubicBezTo>
                    <a:pt x="7164" y="4217"/>
                    <a:pt x="7164" y="4217"/>
                    <a:pt x="7164" y="4217"/>
                  </a:cubicBezTo>
                  <a:cubicBezTo>
                    <a:pt x="7164" y="4217"/>
                    <a:pt x="7179" y="4217"/>
                    <a:pt x="7179" y="4201"/>
                  </a:cubicBezTo>
                  <a:cubicBezTo>
                    <a:pt x="7179" y="4186"/>
                    <a:pt x="7195" y="4186"/>
                    <a:pt x="7179" y="4186"/>
                  </a:cubicBezTo>
                  <a:lnTo>
                    <a:pt x="7195" y="4186"/>
                  </a:lnTo>
                  <a:cubicBezTo>
                    <a:pt x="7195" y="4170"/>
                    <a:pt x="7195" y="4170"/>
                    <a:pt x="7195" y="4170"/>
                  </a:cubicBezTo>
                  <a:lnTo>
                    <a:pt x="7211" y="4154"/>
                  </a:lnTo>
                  <a:cubicBezTo>
                    <a:pt x="7211" y="4154"/>
                    <a:pt x="7211" y="4139"/>
                    <a:pt x="7195" y="4139"/>
                  </a:cubicBezTo>
                  <a:cubicBezTo>
                    <a:pt x="7211" y="4139"/>
                    <a:pt x="7211" y="4123"/>
                    <a:pt x="7211" y="4123"/>
                  </a:cubicBezTo>
                  <a:cubicBezTo>
                    <a:pt x="7211" y="4107"/>
                    <a:pt x="7211" y="4107"/>
                    <a:pt x="7211" y="4107"/>
                  </a:cubicBezTo>
                  <a:lnTo>
                    <a:pt x="7195" y="4092"/>
                  </a:lnTo>
                  <a:lnTo>
                    <a:pt x="7211" y="4076"/>
                  </a:lnTo>
                  <a:cubicBezTo>
                    <a:pt x="7211" y="4060"/>
                    <a:pt x="7211" y="4060"/>
                    <a:pt x="7211" y="4060"/>
                  </a:cubicBezTo>
                  <a:cubicBezTo>
                    <a:pt x="7211" y="4060"/>
                    <a:pt x="7211" y="4045"/>
                    <a:pt x="7211" y="4045"/>
                  </a:cubicBezTo>
                  <a:cubicBezTo>
                    <a:pt x="7211" y="4045"/>
                    <a:pt x="7211" y="4029"/>
                    <a:pt x="7211" y="4029"/>
                  </a:cubicBezTo>
                  <a:cubicBezTo>
                    <a:pt x="7211" y="4013"/>
                    <a:pt x="7211" y="4013"/>
                    <a:pt x="7211" y="3998"/>
                  </a:cubicBezTo>
                  <a:cubicBezTo>
                    <a:pt x="7227" y="3982"/>
                    <a:pt x="7211" y="3966"/>
                    <a:pt x="7211" y="3951"/>
                  </a:cubicBezTo>
                  <a:lnTo>
                    <a:pt x="7211" y="3935"/>
                  </a:lnTo>
                  <a:cubicBezTo>
                    <a:pt x="7211" y="3919"/>
                    <a:pt x="7211" y="3919"/>
                    <a:pt x="7211" y="3919"/>
                  </a:cubicBezTo>
                  <a:cubicBezTo>
                    <a:pt x="7195" y="3888"/>
                    <a:pt x="7148" y="3872"/>
                    <a:pt x="7132" y="3872"/>
                  </a:cubicBezTo>
                  <a:lnTo>
                    <a:pt x="7085" y="3825"/>
                  </a:lnTo>
                  <a:cubicBezTo>
                    <a:pt x="7085" y="3825"/>
                    <a:pt x="7085" y="3825"/>
                    <a:pt x="7085" y="3810"/>
                  </a:cubicBezTo>
                  <a:lnTo>
                    <a:pt x="7070" y="3778"/>
                  </a:lnTo>
                  <a:lnTo>
                    <a:pt x="7054" y="3763"/>
                  </a:lnTo>
                  <a:lnTo>
                    <a:pt x="7038" y="3778"/>
                  </a:lnTo>
                  <a:lnTo>
                    <a:pt x="7038" y="3763"/>
                  </a:lnTo>
                  <a:lnTo>
                    <a:pt x="7023" y="3747"/>
                  </a:lnTo>
                  <a:lnTo>
                    <a:pt x="6991" y="3747"/>
                  </a:lnTo>
                  <a:lnTo>
                    <a:pt x="6976" y="3716"/>
                  </a:lnTo>
                  <a:lnTo>
                    <a:pt x="6960" y="3716"/>
                  </a:lnTo>
                  <a:lnTo>
                    <a:pt x="6944" y="3700"/>
                  </a:lnTo>
                  <a:cubicBezTo>
                    <a:pt x="6944" y="3700"/>
                    <a:pt x="6929" y="3716"/>
                    <a:pt x="6944" y="3716"/>
                  </a:cubicBezTo>
                  <a:lnTo>
                    <a:pt x="6929" y="3716"/>
                  </a:lnTo>
                  <a:cubicBezTo>
                    <a:pt x="6929" y="3700"/>
                    <a:pt x="6929" y="3700"/>
                    <a:pt x="6929" y="3700"/>
                  </a:cubicBezTo>
                  <a:lnTo>
                    <a:pt x="6929" y="3684"/>
                  </a:lnTo>
                  <a:lnTo>
                    <a:pt x="6913" y="3669"/>
                  </a:lnTo>
                  <a:lnTo>
                    <a:pt x="6882" y="3669"/>
                  </a:lnTo>
                  <a:cubicBezTo>
                    <a:pt x="6882" y="3669"/>
                    <a:pt x="6882" y="3653"/>
                    <a:pt x="6866" y="3653"/>
                  </a:cubicBezTo>
                  <a:lnTo>
                    <a:pt x="6850" y="3653"/>
                  </a:lnTo>
                  <a:lnTo>
                    <a:pt x="6850" y="3637"/>
                  </a:lnTo>
                  <a:lnTo>
                    <a:pt x="6835" y="3606"/>
                  </a:lnTo>
                  <a:cubicBezTo>
                    <a:pt x="6835" y="3606"/>
                    <a:pt x="6835" y="3590"/>
                    <a:pt x="6835" y="3590"/>
                  </a:cubicBezTo>
                  <a:cubicBezTo>
                    <a:pt x="6835" y="3590"/>
                    <a:pt x="6819" y="3590"/>
                    <a:pt x="6835" y="3575"/>
                  </a:cubicBezTo>
                  <a:cubicBezTo>
                    <a:pt x="6835" y="3575"/>
                    <a:pt x="6835" y="3575"/>
                    <a:pt x="6819" y="3559"/>
                  </a:cubicBezTo>
                  <a:lnTo>
                    <a:pt x="6835" y="3559"/>
                  </a:lnTo>
                  <a:lnTo>
                    <a:pt x="6835" y="3543"/>
                  </a:lnTo>
                  <a:cubicBezTo>
                    <a:pt x="6835" y="3543"/>
                    <a:pt x="6835" y="3543"/>
                    <a:pt x="6835" y="3527"/>
                  </a:cubicBezTo>
                  <a:cubicBezTo>
                    <a:pt x="6835" y="3527"/>
                    <a:pt x="6850" y="3543"/>
                    <a:pt x="6850" y="3543"/>
                  </a:cubicBezTo>
                  <a:cubicBezTo>
                    <a:pt x="6850" y="3527"/>
                    <a:pt x="6850" y="3527"/>
                    <a:pt x="6850" y="3527"/>
                  </a:cubicBezTo>
                  <a:lnTo>
                    <a:pt x="6866" y="3527"/>
                  </a:lnTo>
                  <a:lnTo>
                    <a:pt x="6866" y="3512"/>
                  </a:lnTo>
                  <a:cubicBezTo>
                    <a:pt x="6866" y="3504"/>
                    <a:pt x="6866" y="3504"/>
                    <a:pt x="6866" y="3504"/>
                  </a:cubicBezTo>
                  <a:cubicBezTo>
                    <a:pt x="6866" y="3504"/>
                    <a:pt x="6866" y="3504"/>
                    <a:pt x="6866" y="3496"/>
                  </a:cubicBezTo>
                  <a:cubicBezTo>
                    <a:pt x="6866" y="3480"/>
                    <a:pt x="6850" y="3480"/>
                    <a:pt x="6850" y="3480"/>
                  </a:cubicBezTo>
                  <a:lnTo>
                    <a:pt x="6835" y="3480"/>
                  </a:lnTo>
                  <a:cubicBezTo>
                    <a:pt x="6835" y="3473"/>
                    <a:pt x="6835" y="3473"/>
                    <a:pt x="6835" y="3473"/>
                  </a:cubicBezTo>
                  <a:cubicBezTo>
                    <a:pt x="6835" y="3473"/>
                    <a:pt x="6835" y="3473"/>
                    <a:pt x="6835" y="3465"/>
                  </a:cubicBezTo>
                  <a:cubicBezTo>
                    <a:pt x="6819" y="3465"/>
                    <a:pt x="6835" y="3449"/>
                    <a:pt x="6819" y="3449"/>
                  </a:cubicBezTo>
                  <a:lnTo>
                    <a:pt x="6819" y="3465"/>
                  </a:lnTo>
                  <a:lnTo>
                    <a:pt x="6803" y="3465"/>
                  </a:lnTo>
                  <a:lnTo>
                    <a:pt x="6803" y="3449"/>
                  </a:lnTo>
                  <a:lnTo>
                    <a:pt x="6803" y="3433"/>
                  </a:lnTo>
                  <a:lnTo>
                    <a:pt x="6788" y="3449"/>
                  </a:lnTo>
                  <a:lnTo>
                    <a:pt x="6788" y="3433"/>
                  </a:lnTo>
                  <a:lnTo>
                    <a:pt x="6803" y="3433"/>
                  </a:lnTo>
                  <a:cubicBezTo>
                    <a:pt x="6788" y="3418"/>
                    <a:pt x="6788" y="3418"/>
                    <a:pt x="6788" y="3418"/>
                  </a:cubicBezTo>
                  <a:lnTo>
                    <a:pt x="6803" y="3418"/>
                  </a:lnTo>
                  <a:cubicBezTo>
                    <a:pt x="6788" y="3402"/>
                    <a:pt x="6788" y="3402"/>
                    <a:pt x="6788" y="3386"/>
                  </a:cubicBezTo>
                  <a:cubicBezTo>
                    <a:pt x="6788" y="3386"/>
                    <a:pt x="6788" y="3386"/>
                    <a:pt x="6803" y="3371"/>
                  </a:cubicBezTo>
                  <a:lnTo>
                    <a:pt x="6803" y="3355"/>
                  </a:lnTo>
                  <a:cubicBezTo>
                    <a:pt x="6803" y="3355"/>
                    <a:pt x="6803" y="3355"/>
                    <a:pt x="6819" y="3339"/>
                  </a:cubicBezTo>
                  <a:lnTo>
                    <a:pt x="6835" y="3324"/>
                  </a:lnTo>
                  <a:cubicBezTo>
                    <a:pt x="6850" y="3339"/>
                    <a:pt x="6850" y="3339"/>
                    <a:pt x="6850" y="3339"/>
                  </a:cubicBezTo>
                  <a:cubicBezTo>
                    <a:pt x="6850" y="3339"/>
                    <a:pt x="6850" y="3324"/>
                    <a:pt x="6866" y="3324"/>
                  </a:cubicBezTo>
                  <a:cubicBezTo>
                    <a:pt x="6882" y="3308"/>
                    <a:pt x="6882" y="3308"/>
                    <a:pt x="6897" y="3308"/>
                  </a:cubicBezTo>
                  <a:cubicBezTo>
                    <a:pt x="6897" y="3292"/>
                    <a:pt x="6913" y="3292"/>
                    <a:pt x="6913" y="3277"/>
                  </a:cubicBezTo>
                  <a:lnTo>
                    <a:pt x="6929" y="3292"/>
                  </a:lnTo>
                  <a:cubicBezTo>
                    <a:pt x="6944" y="3277"/>
                    <a:pt x="6960" y="3277"/>
                    <a:pt x="6976" y="3261"/>
                  </a:cubicBezTo>
                  <a:lnTo>
                    <a:pt x="6976" y="3277"/>
                  </a:lnTo>
                  <a:lnTo>
                    <a:pt x="6991" y="3261"/>
                  </a:lnTo>
                  <a:lnTo>
                    <a:pt x="6991" y="3245"/>
                  </a:lnTo>
                  <a:cubicBezTo>
                    <a:pt x="6991" y="3245"/>
                    <a:pt x="6991" y="3245"/>
                    <a:pt x="6991" y="3230"/>
                  </a:cubicBezTo>
                  <a:lnTo>
                    <a:pt x="6991" y="3214"/>
                  </a:lnTo>
                  <a:lnTo>
                    <a:pt x="7007" y="3230"/>
                  </a:lnTo>
                  <a:cubicBezTo>
                    <a:pt x="7023" y="3214"/>
                    <a:pt x="7007" y="3214"/>
                    <a:pt x="7007" y="3214"/>
                  </a:cubicBezTo>
                  <a:lnTo>
                    <a:pt x="7007" y="3198"/>
                  </a:lnTo>
                  <a:cubicBezTo>
                    <a:pt x="7007" y="3198"/>
                    <a:pt x="7007" y="3183"/>
                    <a:pt x="7007" y="3183"/>
                  </a:cubicBezTo>
                  <a:cubicBezTo>
                    <a:pt x="7007" y="3167"/>
                    <a:pt x="7007" y="3167"/>
                    <a:pt x="7007" y="3167"/>
                  </a:cubicBezTo>
                  <a:cubicBezTo>
                    <a:pt x="7007" y="3151"/>
                    <a:pt x="7007" y="3151"/>
                    <a:pt x="7007" y="3151"/>
                  </a:cubicBezTo>
                  <a:cubicBezTo>
                    <a:pt x="7007" y="3151"/>
                    <a:pt x="7023" y="3136"/>
                    <a:pt x="7023" y="3136"/>
                  </a:cubicBezTo>
                  <a:cubicBezTo>
                    <a:pt x="7023" y="3120"/>
                    <a:pt x="7023" y="3120"/>
                    <a:pt x="7023" y="3104"/>
                  </a:cubicBezTo>
                  <a:lnTo>
                    <a:pt x="7023" y="3089"/>
                  </a:lnTo>
                  <a:cubicBezTo>
                    <a:pt x="7038" y="3073"/>
                    <a:pt x="7038" y="3073"/>
                    <a:pt x="7038" y="3057"/>
                  </a:cubicBezTo>
                  <a:lnTo>
                    <a:pt x="7038" y="3042"/>
                  </a:lnTo>
                  <a:cubicBezTo>
                    <a:pt x="7049" y="3042"/>
                    <a:pt x="7052" y="3049"/>
                    <a:pt x="7054" y="3049"/>
                  </a:cubicBezTo>
                  <a:cubicBezTo>
                    <a:pt x="7054" y="3049"/>
                    <a:pt x="7054" y="3047"/>
                    <a:pt x="7054" y="3042"/>
                  </a:cubicBezTo>
                  <a:cubicBezTo>
                    <a:pt x="7054" y="3042"/>
                    <a:pt x="7054" y="3026"/>
                    <a:pt x="7054" y="3026"/>
                  </a:cubicBezTo>
                  <a:lnTo>
                    <a:pt x="7070" y="3026"/>
                  </a:lnTo>
                  <a:cubicBezTo>
                    <a:pt x="7070" y="3010"/>
                    <a:pt x="7070" y="3010"/>
                    <a:pt x="7085" y="3010"/>
                  </a:cubicBezTo>
                  <a:lnTo>
                    <a:pt x="7070" y="3010"/>
                  </a:lnTo>
                  <a:lnTo>
                    <a:pt x="7085" y="2995"/>
                  </a:lnTo>
                  <a:cubicBezTo>
                    <a:pt x="7085" y="2979"/>
                    <a:pt x="7085" y="2979"/>
                    <a:pt x="7085" y="2979"/>
                  </a:cubicBezTo>
                  <a:lnTo>
                    <a:pt x="7101" y="2963"/>
                  </a:lnTo>
                  <a:lnTo>
                    <a:pt x="7117" y="2948"/>
                  </a:lnTo>
                  <a:lnTo>
                    <a:pt x="7117" y="2932"/>
                  </a:lnTo>
                  <a:lnTo>
                    <a:pt x="7132" y="2932"/>
                  </a:lnTo>
                  <a:lnTo>
                    <a:pt x="7132" y="2916"/>
                  </a:lnTo>
                  <a:lnTo>
                    <a:pt x="7148" y="2901"/>
                  </a:lnTo>
                  <a:cubicBezTo>
                    <a:pt x="7148" y="2916"/>
                    <a:pt x="7148" y="2916"/>
                    <a:pt x="7148" y="2916"/>
                  </a:cubicBezTo>
                  <a:cubicBezTo>
                    <a:pt x="7164" y="2901"/>
                    <a:pt x="7164" y="2901"/>
                    <a:pt x="7164" y="2901"/>
                  </a:cubicBezTo>
                  <a:lnTo>
                    <a:pt x="7179" y="2885"/>
                  </a:lnTo>
                  <a:cubicBezTo>
                    <a:pt x="7179" y="2885"/>
                    <a:pt x="7195" y="2869"/>
                    <a:pt x="7195" y="2869"/>
                  </a:cubicBezTo>
                  <a:lnTo>
                    <a:pt x="7195" y="2853"/>
                  </a:lnTo>
                  <a:lnTo>
                    <a:pt x="7211" y="2838"/>
                  </a:lnTo>
                  <a:lnTo>
                    <a:pt x="7227" y="2822"/>
                  </a:lnTo>
                  <a:cubicBezTo>
                    <a:pt x="7227" y="2822"/>
                    <a:pt x="7242" y="2806"/>
                    <a:pt x="7258" y="2806"/>
                  </a:cubicBezTo>
                  <a:cubicBezTo>
                    <a:pt x="7274" y="2806"/>
                    <a:pt x="7274" y="2791"/>
                    <a:pt x="7274" y="2791"/>
                  </a:cubicBezTo>
                  <a:lnTo>
                    <a:pt x="7289" y="2806"/>
                  </a:lnTo>
                  <a:lnTo>
                    <a:pt x="7305" y="2791"/>
                  </a:lnTo>
                  <a:lnTo>
                    <a:pt x="7321" y="2791"/>
                  </a:lnTo>
                  <a:lnTo>
                    <a:pt x="7321" y="2806"/>
                  </a:lnTo>
                  <a:cubicBezTo>
                    <a:pt x="7336" y="2791"/>
                    <a:pt x="7336" y="2791"/>
                    <a:pt x="7352" y="2791"/>
                  </a:cubicBezTo>
                  <a:lnTo>
                    <a:pt x="7368" y="2775"/>
                  </a:lnTo>
                  <a:lnTo>
                    <a:pt x="7383" y="2775"/>
                  </a:lnTo>
                  <a:cubicBezTo>
                    <a:pt x="7383" y="2775"/>
                    <a:pt x="7383" y="2759"/>
                    <a:pt x="7399" y="2759"/>
                  </a:cubicBezTo>
                  <a:lnTo>
                    <a:pt x="7430" y="2759"/>
                  </a:lnTo>
                  <a:cubicBezTo>
                    <a:pt x="7446" y="2759"/>
                    <a:pt x="7462" y="2728"/>
                    <a:pt x="7462" y="2728"/>
                  </a:cubicBezTo>
                  <a:lnTo>
                    <a:pt x="7477" y="2728"/>
                  </a:lnTo>
                  <a:lnTo>
                    <a:pt x="7493" y="2712"/>
                  </a:lnTo>
                  <a:cubicBezTo>
                    <a:pt x="7509" y="2697"/>
                    <a:pt x="7509" y="2697"/>
                    <a:pt x="7524" y="2681"/>
                  </a:cubicBezTo>
                  <a:cubicBezTo>
                    <a:pt x="7524" y="2681"/>
                    <a:pt x="7524" y="2681"/>
                    <a:pt x="7524" y="2665"/>
                  </a:cubicBezTo>
                  <a:cubicBezTo>
                    <a:pt x="7524" y="2665"/>
                    <a:pt x="7524" y="2650"/>
                    <a:pt x="7524" y="2650"/>
                  </a:cubicBezTo>
                  <a:cubicBezTo>
                    <a:pt x="7524" y="2634"/>
                    <a:pt x="7524" y="2634"/>
                    <a:pt x="7524" y="2634"/>
                  </a:cubicBezTo>
                  <a:cubicBezTo>
                    <a:pt x="7524" y="2618"/>
                    <a:pt x="7540" y="2618"/>
                    <a:pt x="7540" y="2618"/>
                  </a:cubicBezTo>
                  <a:lnTo>
                    <a:pt x="7556" y="2603"/>
                  </a:lnTo>
                  <a:cubicBezTo>
                    <a:pt x="7556" y="2603"/>
                    <a:pt x="7556" y="2587"/>
                    <a:pt x="7571" y="2587"/>
                  </a:cubicBezTo>
                  <a:lnTo>
                    <a:pt x="7571" y="2571"/>
                  </a:lnTo>
                  <a:cubicBezTo>
                    <a:pt x="7571" y="2571"/>
                    <a:pt x="7571" y="2571"/>
                    <a:pt x="7571" y="2556"/>
                  </a:cubicBezTo>
                  <a:cubicBezTo>
                    <a:pt x="7571" y="2540"/>
                    <a:pt x="7571" y="2540"/>
                    <a:pt x="7587" y="2540"/>
                  </a:cubicBezTo>
                  <a:lnTo>
                    <a:pt x="7571" y="2540"/>
                  </a:lnTo>
                  <a:cubicBezTo>
                    <a:pt x="7587" y="2524"/>
                    <a:pt x="7587" y="2524"/>
                    <a:pt x="7603" y="2524"/>
                  </a:cubicBezTo>
                  <a:lnTo>
                    <a:pt x="7587" y="2524"/>
                  </a:lnTo>
                  <a:cubicBezTo>
                    <a:pt x="7603" y="2509"/>
                    <a:pt x="7603" y="2509"/>
                    <a:pt x="7603" y="2509"/>
                  </a:cubicBezTo>
                  <a:lnTo>
                    <a:pt x="7603" y="2493"/>
                  </a:lnTo>
                  <a:cubicBezTo>
                    <a:pt x="7603" y="2493"/>
                    <a:pt x="7603" y="2493"/>
                    <a:pt x="7603" y="2477"/>
                  </a:cubicBezTo>
                  <a:lnTo>
                    <a:pt x="7618" y="2477"/>
                  </a:lnTo>
                  <a:cubicBezTo>
                    <a:pt x="7618" y="2477"/>
                    <a:pt x="7634" y="2462"/>
                    <a:pt x="7634" y="2462"/>
                  </a:cubicBezTo>
                  <a:cubicBezTo>
                    <a:pt x="7634" y="2462"/>
                    <a:pt x="7634" y="2462"/>
                    <a:pt x="7650" y="2446"/>
                  </a:cubicBezTo>
                  <a:lnTo>
                    <a:pt x="7650" y="2462"/>
                  </a:lnTo>
                  <a:cubicBezTo>
                    <a:pt x="7650" y="2446"/>
                    <a:pt x="7650" y="2446"/>
                    <a:pt x="7665" y="2446"/>
                  </a:cubicBezTo>
                  <a:cubicBezTo>
                    <a:pt x="7665" y="2446"/>
                    <a:pt x="7665" y="2430"/>
                    <a:pt x="7681" y="2430"/>
                  </a:cubicBezTo>
                  <a:lnTo>
                    <a:pt x="7681" y="2415"/>
                  </a:lnTo>
                  <a:lnTo>
                    <a:pt x="7697" y="2399"/>
                  </a:lnTo>
                  <a:cubicBezTo>
                    <a:pt x="7697" y="2399"/>
                    <a:pt x="7712" y="2383"/>
                    <a:pt x="7712" y="2383"/>
                  </a:cubicBezTo>
                  <a:lnTo>
                    <a:pt x="7728" y="2383"/>
                  </a:lnTo>
                  <a:lnTo>
                    <a:pt x="7728" y="2368"/>
                  </a:lnTo>
                  <a:lnTo>
                    <a:pt x="7744" y="2368"/>
                  </a:lnTo>
                  <a:cubicBezTo>
                    <a:pt x="7744" y="2368"/>
                    <a:pt x="7744" y="2368"/>
                    <a:pt x="7744" y="2352"/>
                  </a:cubicBezTo>
                  <a:lnTo>
                    <a:pt x="7759" y="2352"/>
                  </a:lnTo>
                  <a:lnTo>
                    <a:pt x="7759" y="2336"/>
                  </a:lnTo>
                  <a:cubicBezTo>
                    <a:pt x="7759" y="2321"/>
                    <a:pt x="7775" y="2321"/>
                    <a:pt x="7775" y="2321"/>
                  </a:cubicBezTo>
                  <a:lnTo>
                    <a:pt x="7775" y="2305"/>
                  </a:lnTo>
                  <a:cubicBezTo>
                    <a:pt x="7775" y="2305"/>
                    <a:pt x="7775" y="2289"/>
                    <a:pt x="7775" y="2289"/>
                  </a:cubicBezTo>
                  <a:cubicBezTo>
                    <a:pt x="7775" y="2289"/>
                    <a:pt x="7775" y="2289"/>
                    <a:pt x="7791" y="2274"/>
                  </a:cubicBezTo>
                  <a:lnTo>
                    <a:pt x="7775" y="2274"/>
                  </a:lnTo>
                  <a:cubicBezTo>
                    <a:pt x="7775" y="2258"/>
                    <a:pt x="7791" y="2242"/>
                    <a:pt x="7791" y="2242"/>
                  </a:cubicBezTo>
                  <a:lnTo>
                    <a:pt x="7791" y="2227"/>
                  </a:lnTo>
                  <a:cubicBezTo>
                    <a:pt x="7791" y="2211"/>
                    <a:pt x="7806" y="2211"/>
                    <a:pt x="7806" y="2211"/>
                  </a:cubicBezTo>
                  <a:cubicBezTo>
                    <a:pt x="7806" y="2195"/>
                    <a:pt x="7822" y="2195"/>
                    <a:pt x="7822" y="2180"/>
                  </a:cubicBezTo>
                  <a:cubicBezTo>
                    <a:pt x="7838" y="2180"/>
                    <a:pt x="7838" y="2164"/>
                    <a:pt x="7838" y="2164"/>
                  </a:cubicBezTo>
                  <a:cubicBezTo>
                    <a:pt x="7838" y="2148"/>
                    <a:pt x="7838" y="2148"/>
                    <a:pt x="7838" y="2148"/>
                  </a:cubicBezTo>
                  <a:lnTo>
                    <a:pt x="7838" y="2132"/>
                  </a:lnTo>
                  <a:lnTo>
                    <a:pt x="7853" y="2132"/>
                  </a:lnTo>
                  <a:cubicBezTo>
                    <a:pt x="7853" y="2117"/>
                    <a:pt x="7869" y="2101"/>
                    <a:pt x="7869" y="2101"/>
                  </a:cubicBezTo>
                  <a:lnTo>
                    <a:pt x="7885" y="2101"/>
                  </a:lnTo>
                  <a:cubicBezTo>
                    <a:pt x="7885" y="2101"/>
                    <a:pt x="7885" y="2085"/>
                    <a:pt x="7901" y="2085"/>
                  </a:cubicBezTo>
                  <a:cubicBezTo>
                    <a:pt x="7901" y="2085"/>
                    <a:pt x="7901" y="2085"/>
                    <a:pt x="7901" y="2101"/>
                  </a:cubicBezTo>
                  <a:lnTo>
                    <a:pt x="7916" y="2101"/>
                  </a:lnTo>
                  <a:lnTo>
                    <a:pt x="7916" y="2085"/>
                  </a:lnTo>
                  <a:cubicBezTo>
                    <a:pt x="7916" y="2085"/>
                    <a:pt x="7916" y="2070"/>
                    <a:pt x="7932" y="2070"/>
                  </a:cubicBezTo>
                  <a:cubicBezTo>
                    <a:pt x="7932" y="2070"/>
                    <a:pt x="7932" y="2070"/>
                    <a:pt x="7932" y="2054"/>
                  </a:cubicBezTo>
                  <a:lnTo>
                    <a:pt x="7948" y="2054"/>
                  </a:lnTo>
                  <a:cubicBezTo>
                    <a:pt x="7948" y="2038"/>
                    <a:pt x="7963" y="2038"/>
                    <a:pt x="7963" y="2038"/>
                  </a:cubicBezTo>
                  <a:lnTo>
                    <a:pt x="7963" y="2023"/>
                  </a:lnTo>
                  <a:lnTo>
                    <a:pt x="7948" y="2023"/>
                  </a:lnTo>
                  <a:lnTo>
                    <a:pt x="7948" y="2007"/>
                  </a:lnTo>
                  <a:cubicBezTo>
                    <a:pt x="7948" y="1991"/>
                    <a:pt x="7932" y="1991"/>
                    <a:pt x="7932" y="1976"/>
                  </a:cubicBezTo>
                  <a:cubicBezTo>
                    <a:pt x="7916" y="1960"/>
                    <a:pt x="7916" y="1960"/>
                    <a:pt x="7901" y="1960"/>
                  </a:cubicBezTo>
                  <a:lnTo>
                    <a:pt x="7885" y="1960"/>
                  </a:lnTo>
                  <a:cubicBezTo>
                    <a:pt x="7885" y="1944"/>
                    <a:pt x="7869" y="1944"/>
                    <a:pt x="7869" y="1929"/>
                  </a:cubicBezTo>
                  <a:cubicBezTo>
                    <a:pt x="7869" y="1929"/>
                    <a:pt x="7869" y="1913"/>
                    <a:pt x="7853" y="1913"/>
                  </a:cubicBezTo>
                  <a:lnTo>
                    <a:pt x="7838" y="1913"/>
                  </a:lnTo>
                  <a:cubicBezTo>
                    <a:pt x="7838" y="1897"/>
                    <a:pt x="7822" y="1897"/>
                    <a:pt x="7822" y="1897"/>
                  </a:cubicBezTo>
                  <a:lnTo>
                    <a:pt x="7822" y="1882"/>
                  </a:lnTo>
                  <a:lnTo>
                    <a:pt x="7806" y="1882"/>
                  </a:lnTo>
                  <a:cubicBezTo>
                    <a:pt x="7806" y="1882"/>
                    <a:pt x="7806" y="1866"/>
                    <a:pt x="7791" y="1850"/>
                  </a:cubicBezTo>
                  <a:cubicBezTo>
                    <a:pt x="7791" y="1850"/>
                    <a:pt x="7791" y="1835"/>
                    <a:pt x="7775" y="1835"/>
                  </a:cubicBezTo>
                  <a:cubicBezTo>
                    <a:pt x="7775" y="1835"/>
                    <a:pt x="7759" y="1819"/>
                    <a:pt x="7759" y="1819"/>
                  </a:cubicBezTo>
                  <a:lnTo>
                    <a:pt x="7744" y="1819"/>
                  </a:lnTo>
                  <a:cubicBezTo>
                    <a:pt x="7728" y="1819"/>
                    <a:pt x="7744" y="1803"/>
                    <a:pt x="7728" y="1803"/>
                  </a:cubicBezTo>
                  <a:lnTo>
                    <a:pt x="7712" y="1803"/>
                  </a:lnTo>
                  <a:cubicBezTo>
                    <a:pt x="7712" y="1803"/>
                    <a:pt x="7712" y="1788"/>
                    <a:pt x="7712" y="1788"/>
                  </a:cubicBezTo>
                  <a:lnTo>
                    <a:pt x="7665" y="1788"/>
                  </a:lnTo>
                  <a:cubicBezTo>
                    <a:pt x="7660" y="1782"/>
                    <a:pt x="7657" y="1781"/>
                    <a:pt x="7654" y="1781"/>
                  </a:cubicBezTo>
                  <a:cubicBezTo>
                    <a:pt x="7648" y="1781"/>
                    <a:pt x="7645" y="1788"/>
                    <a:pt x="7634" y="1788"/>
                  </a:cubicBezTo>
                  <a:cubicBezTo>
                    <a:pt x="7624" y="1788"/>
                    <a:pt x="7627" y="1781"/>
                    <a:pt x="7626" y="1781"/>
                  </a:cubicBezTo>
                  <a:lnTo>
                    <a:pt x="7626" y="1781"/>
                  </a:lnTo>
                  <a:cubicBezTo>
                    <a:pt x="7625" y="1781"/>
                    <a:pt x="7624" y="1782"/>
                    <a:pt x="7618" y="1788"/>
                  </a:cubicBezTo>
                  <a:cubicBezTo>
                    <a:pt x="7603" y="1772"/>
                    <a:pt x="7603" y="1772"/>
                    <a:pt x="7603" y="1772"/>
                  </a:cubicBezTo>
                  <a:lnTo>
                    <a:pt x="7556" y="1772"/>
                  </a:lnTo>
                  <a:cubicBezTo>
                    <a:pt x="7556" y="1772"/>
                    <a:pt x="7524" y="1772"/>
                    <a:pt x="7524" y="1788"/>
                  </a:cubicBezTo>
                  <a:cubicBezTo>
                    <a:pt x="7509" y="1772"/>
                    <a:pt x="7509" y="1772"/>
                    <a:pt x="7493" y="1772"/>
                  </a:cubicBezTo>
                  <a:lnTo>
                    <a:pt x="7477" y="1788"/>
                  </a:lnTo>
                  <a:lnTo>
                    <a:pt x="7446" y="1788"/>
                  </a:lnTo>
                  <a:cubicBezTo>
                    <a:pt x="7446" y="1788"/>
                    <a:pt x="7446" y="1781"/>
                    <a:pt x="7441" y="1781"/>
                  </a:cubicBezTo>
                  <a:cubicBezTo>
                    <a:pt x="7439" y="1781"/>
                    <a:pt x="7436" y="1782"/>
                    <a:pt x="7430" y="1788"/>
                  </a:cubicBezTo>
                  <a:cubicBezTo>
                    <a:pt x="7430" y="1772"/>
                    <a:pt x="7415" y="1772"/>
                    <a:pt x="7415" y="1772"/>
                  </a:cubicBezTo>
                  <a:cubicBezTo>
                    <a:pt x="7399" y="1772"/>
                    <a:pt x="7399" y="1788"/>
                    <a:pt x="7399" y="1788"/>
                  </a:cubicBezTo>
                  <a:cubicBezTo>
                    <a:pt x="7399" y="1803"/>
                    <a:pt x="7399" y="1803"/>
                    <a:pt x="7383" y="1803"/>
                  </a:cubicBezTo>
                  <a:cubicBezTo>
                    <a:pt x="7379" y="1799"/>
                    <a:pt x="7373" y="1797"/>
                    <a:pt x="7367" y="1797"/>
                  </a:cubicBezTo>
                  <a:cubicBezTo>
                    <a:pt x="7352" y="1797"/>
                    <a:pt x="7336" y="1808"/>
                    <a:pt x="7336" y="1819"/>
                  </a:cubicBezTo>
                  <a:lnTo>
                    <a:pt x="7321" y="1835"/>
                  </a:lnTo>
                  <a:lnTo>
                    <a:pt x="7305" y="1835"/>
                  </a:lnTo>
                  <a:cubicBezTo>
                    <a:pt x="7305" y="1850"/>
                    <a:pt x="7305" y="1850"/>
                    <a:pt x="7305" y="1850"/>
                  </a:cubicBezTo>
                  <a:lnTo>
                    <a:pt x="7305" y="1866"/>
                  </a:lnTo>
                  <a:cubicBezTo>
                    <a:pt x="7289" y="1866"/>
                    <a:pt x="7289" y="1866"/>
                    <a:pt x="7289" y="1850"/>
                  </a:cubicBezTo>
                  <a:cubicBezTo>
                    <a:pt x="7289" y="1866"/>
                    <a:pt x="7274" y="1866"/>
                    <a:pt x="7274" y="1866"/>
                  </a:cubicBezTo>
                  <a:lnTo>
                    <a:pt x="7258" y="1850"/>
                  </a:lnTo>
                  <a:lnTo>
                    <a:pt x="7242" y="1835"/>
                  </a:lnTo>
                  <a:lnTo>
                    <a:pt x="7227" y="1835"/>
                  </a:lnTo>
                  <a:lnTo>
                    <a:pt x="7227" y="1819"/>
                  </a:lnTo>
                  <a:lnTo>
                    <a:pt x="7195" y="1819"/>
                  </a:lnTo>
                  <a:cubicBezTo>
                    <a:pt x="7195" y="1819"/>
                    <a:pt x="7179" y="1819"/>
                    <a:pt x="7179" y="1803"/>
                  </a:cubicBezTo>
                  <a:cubicBezTo>
                    <a:pt x="7179" y="1819"/>
                    <a:pt x="7164" y="1819"/>
                    <a:pt x="7164" y="1819"/>
                  </a:cubicBezTo>
                  <a:lnTo>
                    <a:pt x="7164" y="1835"/>
                  </a:lnTo>
                  <a:cubicBezTo>
                    <a:pt x="7148" y="1835"/>
                    <a:pt x="7132" y="1850"/>
                    <a:pt x="7132" y="1850"/>
                  </a:cubicBezTo>
                  <a:lnTo>
                    <a:pt x="7117" y="1866"/>
                  </a:lnTo>
                  <a:lnTo>
                    <a:pt x="7101" y="1866"/>
                  </a:lnTo>
                  <a:lnTo>
                    <a:pt x="7117" y="1882"/>
                  </a:lnTo>
                  <a:lnTo>
                    <a:pt x="7101" y="1882"/>
                  </a:lnTo>
                  <a:lnTo>
                    <a:pt x="7085" y="1897"/>
                  </a:lnTo>
                  <a:cubicBezTo>
                    <a:pt x="7085" y="1913"/>
                    <a:pt x="7070" y="1913"/>
                    <a:pt x="7070" y="1929"/>
                  </a:cubicBezTo>
                  <a:lnTo>
                    <a:pt x="7054" y="1929"/>
                  </a:lnTo>
                  <a:lnTo>
                    <a:pt x="7070" y="1944"/>
                  </a:lnTo>
                  <a:cubicBezTo>
                    <a:pt x="7054" y="1960"/>
                    <a:pt x="7038" y="1960"/>
                    <a:pt x="7023" y="1976"/>
                  </a:cubicBezTo>
                  <a:cubicBezTo>
                    <a:pt x="7023" y="1976"/>
                    <a:pt x="7007" y="1960"/>
                    <a:pt x="7007" y="1960"/>
                  </a:cubicBezTo>
                  <a:lnTo>
                    <a:pt x="6960" y="1960"/>
                  </a:lnTo>
                  <a:lnTo>
                    <a:pt x="6944" y="1976"/>
                  </a:lnTo>
                  <a:lnTo>
                    <a:pt x="6929" y="1976"/>
                  </a:lnTo>
                  <a:lnTo>
                    <a:pt x="6913" y="1960"/>
                  </a:lnTo>
                  <a:lnTo>
                    <a:pt x="6897" y="1944"/>
                  </a:lnTo>
                  <a:cubicBezTo>
                    <a:pt x="6882" y="1944"/>
                    <a:pt x="6882" y="1929"/>
                    <a:pt x="6866" y="1929"/>
                  </a:cubicBezTo>
                  <a:cubicBezTo>
                    <a:pt x="6866" y="1929"/>
                    <a:pt x="6850" y="1929"/>
                    <a:pt x="6850" y="1913"/>
                  </a:cubicBezTo>
                  <a:lnTo>
                    <a:pt x="6803" y="1913"/>
                  </a:lnTo>
                  <a:lnTo>
                    <a:pt x="6803" y="1897"/>
                  </a:lnTo>
                  <a:lnTo>
                    <a:pt x="6788" y="1897"/>
                  </a:lnTo>
                  <a:cubicBezTo>
                    <a:pt x="6788" y="1913"/>
                    <a:pt x="6772" y="1913"/>
                    <a:pt x="6772" y="1913"/>
                  </a:cubicBezTo>
                  <a:lnTo>
                    <a:pt x="6725" y="1913"/>
                  </a:lnTo>
                  <a:cubicBezTo>
                    <a:pt x="6725" y="1913"/>
                    <a:pt x="6725" y="1929"/>
                    <a:pt x="6725" y="1929"/>
                  </a:cubicBezTo>
                  <a:cubicBezTo>
                    <a:pt x="6709" y="1929"/>
                    <a:pt x="6709" y="1944"/>
                    <a:pt x="6694" y="1944"/>
                  </a:cubicBezTo>
                  <a:lnTo>
                    <a:pt x="6678" y="1944"/>
                  </a:lnTo>
                  <a:lnTo>
                    <a:pt x="6662" y="1960"/>
                  </a:lnTo>
                  <a:lnTo>
                    <a:pt x="6662" y="1976"/>
                  </a:lnTo>
                  <a:cubicBezTo>
                    <a:pt x="6647" y="1976"/>
                    <a:pt x="6647" y="1976"/>
                    <a:pt x="6631" y="1991"/>
                  </a:cubicBezTo>
                  <a:lnTo>
                    <a:pt x="6600" y="2023"/>
                  </a:lnTo>
                  <a:cubicBezTo>
                    <a:pt x="6600" y="2023"/>
                    <a:pt x="6584" y="2038"/>
                    <a:pt x="6584" y="2038"/>
                  </a:cubicBezTo>
                  <a:cubicBezTo>
                    <a:pt x="6584" y="2038"/>
                    <a:pt x="6584" y="2054"/>
                    <a:pt x="6568" y="2054"/>
                  </a:cubicBezTo>
                  <a:lnTo>
                    <a:pt x="6553" y="2054"/>
                  </a:lnTo>
                  <a:lnTo>
                    <a:pt x="6553" y="2070"/>
                  </a:lnTo>
                  <a:cubicBezTo>
                    <a:pt x="6553" y="2070"/>
                    <a:pt x="6553" y="2085"/>
                    <a:pt x="6553" y="2101"/>
                  </a:cubicBezTo>
                  <a:lnTo>
                    <a:pt x="6553" y="2117"/>
                  </a:lnTo>
                  <a:lnTo>
                    <a:pt x="6521" y="2132"/>
                  </a:lnTo>
                  <a:lnTo>
                    <a:pt x="6537" y="2132"/>
                  </a:lnTo>
                  <a:lnTo>
                    <a:pt x="6506" y="2148"/>
                  </a:lnTo>
                  <a:lnTo>
                    <a:pt x="6521" y="2148"/>
                  </a:lnTo>
                  <a:cubicBezTo>
                    <a:pt x="6506" y="2148"/>
                    <a:pt x="6474" y="2164"/>
                    <a:pt x="6474" y="2164"/>
                  </a:cubicBezTo>
                  <a:cubicBezTo>
                    <a:pt x="6458" y="2180"/>
                    <a:pt x="6458" y="2180"/>
                    <a:pt x="6458" y="2180"/>
                  </a:cubicBezTo>
                  <a:cubicBezTo>
                    <a:pt x="6458" y="2187"/>
                    <a:pt x="6458" y="2187"/>
                    <a:pt x="6458" y="2187"/>
                  </a:cubicBezTo>
                  <a:cubicBezTo>
                    <a:pt x="6458" y="2187"/>
                    <a:pt x="6458" y="2187"/>
                    <a:pt x="6458" y="2195"/>
                  </a:cubicBezTo>
                  <a:cubicBezTo>
                    <a:pt x="6458" y="2195"/>
                    <a:pt x="6458" y="2211"/>
                    <a:pt x="6458" y="2211"/>
                  </a:cubicBezTo>
                  <a:cubicBezTo>
                    <a:pt x="6458" y="2227"/>
                    <a:pt x="6443" y="2227"/>
                    <a:pt x="6443" y="2227"/>
                  </a:cubicBezTo>
                  <a:cubicBezTo>
                    <a:pt x="6443" y="2232"/>
                    <a:pt x="6443" y="2233"/>
                    <a:pt x="6442" y="2233"/>
                  </a:cubicBezTo>
                  <a:cubicBezTo>
                    <a:pt x="6441" y="2233"/>
                    <a:pt x="6438" y="2227"/>
                    <a:pt x="6427" y="2227"/>
                  </a:cubicBezTo>
                  <a:lnTo>
                    <a:pt x="6427" y="2242"/>
                  </a:lnTo>
                  <a:lnTo>
                    <a:pt x="6396" y="2242"/>
                  </a:lnTo>
                  <a:cubicBezTo>
                    <a:pt x="6380" y="2258"/>
                    <a:pt x="6380" y="2258"/>
                    <a:pt x="6364" y="2258"/>
                  </a:cubicBezTo>
                  <a:cubicBezTo>
                    <a:pt x="6349" y="2258"/>
                    <a:pt x="6349" y="2258"/>
                    <a:pt x="6349" y="2274"/>
                  </a:cubicBezTo>
                  <a:lnTo>
                    <a:pt x="6286" y="2274"/>
                  </a:lnTo>
                  <a:lnTo>
                    <a:pt x="6286" y="2258"/>
                  </a:lnTo>
                  <a:cubicBezTo>
                    <a:pt x="6270" y="2258"/>
                    <a:pt x="6270" y="2274"/>
                    <a:pt x="6270" y="2274"/>
                  </a:cubicBezTo>
                  <a:lnTo>
                    <a:pt x="6239" y="2274"/>
                  </a:lnTo>
                  <a:cubicBezTo>
                    <a:pt x="6239" y="2258"/>
                    <a:pt x="6239" y="2258"/>
                    <a:pt x="6223" y="2258"/>
                  </a:cubicBezTo>
                  <a:cubicBezTo>
                    <a:pt x="6223" y="2258"/>
                    <a:pt x="6223" y="2274"/>
                    <a:pt x="6208" y="2274"/>
                  </a:cubicBezTo>
                  <a:lnTo>
                    <a:pt x="6161" y="2274"/>
                  </a:lnTo>
                  <a:cubicBezTo>
                    <a:pt x="6145" y="2274"/>
                    <a:pt x="6145" y="2289"/>
                    <a:pt x="6145" y="2289"/>
                  </a:cubicBezTo>
                  <a:cubicBezTo>
                    <a:pt x="6145" y="2289"/>
                    <a:pt x="6145" y="2274"/>
                    <a:pt x="6129" y="2274"/>
                  </a:cubicBezTo>
                  <a:lnTo>
                    <a:pt x="6129" y="2289"/>
                  </a:lnTo>
                  <a:lnTo>
                    <a:pt x="6114" y="2289"/>
                  </a:lnTo>
                  <a:lnTo>
                    <a:pt x="6114" y="2274"/>
                  </a:lnTo>
                  <a:lnTo>
                    <a:pt x="6020" y="2274"/>
                  </a:lnTo>
                  <a:cubicBezTo>
                    <a:pt x="6020" y="2258"/>
                    <a:pt x="6004" y="2258"/>
                    <a:pt x="6004" y="2258"/>
                  </a:cubicBezTo>
                  <a:lnTo>
                    <a:pt x="5941" y="2258"/>
                  </a:lnTo>
                  <a:cubicBezTo>
                    <a:pt x="5926" y="2258"/>
                    <a:pt x="5926" y="2258"/>
                    <a:pt x="5926" y="2242"/>
                  </a:cubicBezTo>
                  <a:lnTo>
                    <a:pt x="5926" y="2258"/>
                  </a:lnTo>
                  <a:cubicBezTo>
                    <a:pt x="5910" y="2242"/>
                    <a:pt x="5910" y="2242"/>
                    <a:pt x="5910" y="2242"/>
                  </a:cubicBezTo>
                  <a:lnTo>
                    <a:pt x="5894" y="2258"/>
                  </a:lnTo>
                  <a:lnTo>
                    <a:pt x="5879" y="2258"/>
                  </a:lnTo>
                  <a:cubicBezTo>
                    <a:pt x="5879" y="2258"/>
                    <a:pt x="5879" y="2258"/>
                    <a:pt x="5863" y="2242"/>
                  </a:cubicBezTo>
                  <a:cubicBezTo>
                    <a:pt x="5847" y="2242"/>
                    <a:pt x="5863" y="2258"/>
                    <a:pt x="5847" y="2258"/>
                  </a:cubicBezTo>
                  <a:lnTo>
                    <a:pt x="5816" y="2258"/>
                  </a:lnTo>
                  <a:cubicBezTo>
                    <a:pt x="5800" y="2258"/>
                    <a:pt x="5800" y="2274"/>
                    <a:pt x="5784" y="2274"/>
                  </a:cubicBezTo>
                  <a:cubicBezTo>
                    <a:pt x="5784" y="2274"/>
                    <a:pt x="5784" y="2258"/>
                    <a:pt x="5769" y="2258"/>
                  </a:cubicBezTo>
                  <a:cubicBezTo>
                    <a:pt x="5769" y="2274"/>
                    <a:pt x="5769" y="2274"/>
                    <a:pt x="5753" y="2274"/>
                  </a:cubicBezTo>
                  <a:cubicBezTo>
                    <a:pt x="5753" y="2274"/>
                    <a:pt x="5737" y="2274"/>
                    <a:pt x="5737" y="2289"/>
                  </a:cubicBezTo>
                  <a:lnTo>
                    <a:pt x="5737" y="2274"/>
                  </a:lnTo>
                  <a:lnTo>
                    <a:pt x="5722" y="2289"/>
                  </a:lnTo>
                  <a:lnTo>
                    <a:pt x="5690" y="2289"/>
                  </a:lnTo>
                  <a:cubicBezTo>
                    <a:pt x="5690" y="2289"/>
                    <a:pt x="5690" y="2305"/>
                    <a:pt x="5675" y="2305"/>
                  </a:cubicBezTo>
                  <a:lnTo>
                    <a:pt x="5675" y="2289"/>
                  </a:lnTo>
                  <a:lnTo>
                    <a:pt x="5659" y="2305"/>
                  </a:lnTo>
                  <a:lnTo>
                    <a:pt x="5612" y="2305"/>
                  </a:lnTo>
                  <a:cubicBezTo>
                    <a:pt x="5612" y="2305"/>
                    <a:pt x="5612" y="2321"/>
                    <a:pt x="5596" y="2321"/>
                  </a:cubicBezTo>
                  <a:lnTo>
                    <a:pt x="5581" y="2321"/>
                  </a:lnTo>
                  <a:lnTo>
                    <a:pt x="5565" y="2336"/>
                  </a:lnTo>
                  <a:lnTo>
                    <a:pt x="5534" y="2352"/>
                  </a:lnTo>
                  <a:cubicBezTo>
                    <a:pt x="5534" y="2352"/>
                    <a:pt x="5518" y="2368"/>
                    <a:pt x="5518" y="2368"/>
                  </a:cubicBezTo>
                  <a:cubicBezTo>
                    <a:pt x="5534" y="2383"/>
                    <a:pt x="5534" y="2383"/>
                    <a:pt x="5534" y="2383"/>
                  </a:cubicBezTo>
                  <a:lnTo>
                    <a:pt x="5549" y="2383"/>
                  </a:lnTo>
                  <a:cubicBezTo>
                    <a:pt x="5549" y="2383"/>
                    <a:pt x="5565" y="2399"/>
                    <a:pt x="5565" y="2399"/>
                  </a:cubicBezTo>
                  <a:cubicBezTo>
                    <a:pt x="5581" y="2415"/>
                    <a:pt x="5581" y="2430"/>
                    <a:pt x="5596" y="2430"/>
                  </a:cubicBezTo>
                  <a:lnTo>
                    <a:pt x="5612" y="2430"/>
                  </a:lnTo>
                  <a:lnTo>
                    <a:pt x="5628" y="2446"/>
                  </a:lnTo>
                  <a:cubicBezTo>
                    <a:pt x="5628" y="2446"/>
                    <a:pt x="5628" y="2446"/>
                    <a:pt x="5628" y="2462"/>
                  </a:cubicBezTo>
                  <a:cubicBezTo>
                    <a:pt x="5643" y="2462"/>
                    <a:pt x="5643" y="2446"/>
                    <a:pt x="5643" y="2446"/>
                  </a:cubicBezTo>
                  <a:lnTo>
                    <a:pt x="5643" y="2462"/>
                  </a:lnTo>
                  <a:lnTo>
                    <a:pt x="5675" y="2462"/>
                  </a:lnTo>
                  <a:cubicBezTo>
                    <a:pt x="5675" y="2477"/>
                    <a:pt x="5675" y="2477"/>
                    <a:pt x="5675" y="2493"/>
                  </a:cubicBezTo>
                  <a:cubicBezTo>
                    <a:pt x="5675" y="2493"/>
                    <a:pt x="5706" y="2524"/>
                    <a:pt x="5722" y="2524"/>
                  </a:cubicBezTo>
                  <a:cubicBezTo>
                    <a:pt x="5722" y="2524"/>
                    <a:pt x="5722" y="2540"/>
                    <a:pt x="5722" y="2540"/>
                  </a:cubicBezTo>
                  <a:lnTo>
                    <a:pt x="5722" y="2556"/>
                  </a:lnTo>
                  <a:cubicBezTo>
                    <a:pt x="5722" y="2556"/>
                    <a:pt x="5722" y="2571"/>
                    <a:pt x="5722" y="2571"/>
                  </a:cubicBezTo>
                  <a:cubicBezTo>
                    <a:pt x="5722" y="2571"/>
                    <a:pt x="5722" y="2571"/>
                    <a:pt x="5722" y="2587"/>
                  </a:cubicBezTo>
                  <a:cubicBezTo>
                    <a:pt x="5706" y="2587"/>
                    <a:pt x="5706" y="2603"/>
                    <a:pt x="5722" y="2603"/>
                  </a:cubicBezTo>
                  <a:lnTo>
                    <a:pt x="5690" y="2603"/>
                  </a:lnTo>
                  <a:cubicBezTo>
                    <a:pt x="5690" y="2618"/>
                    <a:pt x="5675" y="2618"/>
                    <a:pt x="5675" y="2618"/>
                  </a:cubicBezTo>
                  <a:cubicBezTo>
                    <a:pt x="5675" y="2618"/>
                    <a:pt x="5675" y="2634"/>
                    <a:pt x="5675" y="2634"/>
                  </a:cubicBezTo>
                  <a:cubicBezTo>
                    <a:pt x="5675" y="2650"/>
                    <a:pt x="5675" y="2665"/>
                    <a:pt x="5675" y="2665"/>
                  </a:cubicBezTo>
                  <a:cubicBezTo>
                    <a:pt x="5675" y="2681"/>
                    <a:pt x="5659" y="2681"/>
                    <a:pt x="5659" y="2681"/>
                  </a:cubicBezTo>
                  <a:cubicBezTo>
                    <a:pt x="5659" y="2697"/>
                    <a:pt x="5659" y="2697"/>
                    <a:pt x="5659" y="2697"/>
                  </a:cubicBezTo>
                  <a:cubicBezTo>
                    <a:pt x="5659" y="2697"/>
                    <a:pt x="5659" y="2712"/>
                    <a:pt x="5659" y="2712"/>
                  </a:cubicBezTo>
                  <a:cubicBezTo>
                    <a:pt x="5659" y="2728"/>
                    <a:pt x="5659" y="2744"/>
                    <a:pt x="5643" y="2744"/>
                  </a:cubicBezTo>
                  <a:cubicBezTo>
                    <a:pt x="5643" y="2759"/>
                    <a:pt x="5643" y="2759"/>
                    <a:pt x="5659" y="2775"/>
                  </a:cubicBezTo>
                  <a:lnTo>
                    <a:pt x="5643" y="2775"/>
                  </a:lnTo>
                  <a:cubicBezTo>
                    <a:pt x="5659" y="2791"/>
                    <a:pt x="5643" y="2791"/>
                    <a:pt x="5643" y="2806"/>
                  </a:cubicBezTo>
                  <a:lnTo>
                    <a:pt x="5659" y="2806"/>
                  </a:lnTo>
                  <a:cubicBezTo>
                    <a:pt x="5659" y="2822"/>
                    <a:pt x="5659" y="2822"/>
                    <a:pt x="5659" y="2822"/>
                  </a:cubicBezTo>
                  <a:cubicBezTo>
                    <a:pt x="5643" y="2838"/>
                    <a:pt x="5643" y="2838"/>
                    <a:pt x="5628" y="2853"/>
                  </a:cubicBezTo>
                  <a:lnTo>
                    <a:pt x="5612" y="2869"/>
                  </a:lnTo>
                  <a:lnTo>
                    <a:pt x="5596" y="2869"/>
                  </a:lnTo>
                  <a:lnTo>
                    <a:pt x="5596" y="2885"/>
                  </a:lnTo>
                  <a:lnTo>
                    <a:pt x="5596" y="2901"/>
                  </a:lnTo>
                  <a:lnTo>
                    <a:pt x="5581" y="2901"/>
                  </a:lnTo>
                  <a:lnTo>
                    <a:pt x="5581" y="2916"/>
                  </a:lnTo>
                  <a:cubicBezTo>
                    <a:pt x="5581" y="2916"/>
                    <a:pt x="5581" y="2916"/>
                    <a:pt x="5581" y="2932"/>
                  </a:cubicBezTo>
                  <a:cubicBezTo>
                    <a:pt x="5581" y="2948"/>
                    <a:pt x="5565" y="2948"/>
                    <a:pt x="5581" y="2979"/>
                  </a:cubicBezTo>
                  <a:cubicBezTo>
                    <a:pt x="5581" y="2979"/>
                    <a:pt x="5581" y="2979"/>
                    <a:pt x="5565" y="2995"/>
                  </a:cubicBezTo>
                  <a:lnTo>
                    <a:pt x="5581" y="2995"/>
                  </a:lnTo>
                  <a:lnTo>
                    <a:pt x="5549" y="3010"/>
                  </a:lnTo>
                  <a:cubicBezTo>
                    <a:pt x="5549" y="3010"/>
                    <a:pt x="5549" y="3010"/>
                    <a:pt x="5549" y="3026"/>
                  </a:cubicBezTo>
                  <a:lnTo>
                    <a:pt x="5534" y="3026"/>
                  </a:lnTo>
                  <a:cubicBezTo>
                    <a:pt x="5534" y="3026"/>
                    <a:pt x="5534" y="3026"/>
                    <a:pt x="5518" y="3042"/>
                  </a:cubicBezTo>
                  <a:lnTo>
                    <a:pt x="5502" y="3057"/>
                  </a:lnTo>
                  <a:cubicBezTo>
                    <a:pt x="5502" y="3057"/>
                    <a:pt x="5502" y="3057"/>
                    <a:pt x="5502" y="3073"/>
                  </a:cubicBezTo>
                  <a:lnTo>
                    <a:pt x="5487" y="3073"/>
                  </a:lnTo>
                  <a:lnTo>
                    <a:pt x="5487" y="3089"/>
                  </a:lnTo>
                  <a:cubicBezTo>
                    <a:pt x="5487" y="3104"/>
                    <a:pt x="5471" y="3104"/>
                    <a:pt x="5471" y="3104"/>
                  </a:cubicBezTo>
                  <a:lnTo>
                    <a:pt x="5487" y="3104"/>
                  </a:lnTo>
                  <a:cubicBezTo>
                    <a:pt x="5487" y="3104"/>
                    <a:pt x="5487" y="3120"/>
                    <a:pt x="5471" y="3120"/>
                  </a:cubicBezTo>
                  <a:cubicBezTo>
                    <a:pt x="5487" y="3120"/>
                    <a:pt x="5487" y="3136"/>
                    <a:pt x="5487" y="3136"/>
                  </a:cubicBezTo>
                  <a:cubicBezTo>
                    <a:pt x="5471" y="3136"/>
                    <a:pt x="5471" y="3136"/>
                    <a:pt x="5471" y="3151"/>
                  </a:cubicBezTo>
                  <a:lnTo>
                    <a:pt x="5471" y="3167"/>
                  </a:lnTo>
                  <a:cubicBezTo>
                    <a:pt x="5455" y="3167"/>
                    <a:pt x="5455" y="3183"/>
                    <a:pt x="5440" y="3183"/>
                  </a:cubicBezTo>
                  <a:cubicBezTo>
                    <a:pt x="5440" y="3183"/>
                    <a:pt x="5440" y="3183"/>
                    <a:pt x="5440" y="3198"/>
                  </a:cubicBezTo>
                  <a:lnTo>
                    <a:pt x="5424" y="3198"/>
                  </a:lnTo>
                  <a:cubicBezTo>
                    <a:pt x="5424" y="3214"/>
                    <a:pt x="5424" y="3214"/>
                    <a:pt x="5424" y="3214"/>
                  </a:cubicBezTo>
                  <a:lnTo>
                    <a:pt x="5424" y="3230"/>
                  </a:lnTo>
                  <a:cubicBezTo>
                    <a:pt x="5408" y="3230"/>
                    <a:pt x="5408" y="3245"/>
                    <a:pt x="5408" y="3245"/>
                  </a:cubicBezTo>
                  <a:cubicBezTo>
                    <a:pt x="5408" y="3253"/>
                    <a:pt x="5408" y="3253"/>
                    <a:pt x="5408" y="3253"/>
                  </a:cubicBezTo>
                  <a:cubicBezTo>
                    <a:pt x="5408" y="3253"/>
                    <a:pt x="5408" y="3253"/>
                    <a:pt x="5408" y="3261"/>
                  </a:cubicBezTo>
                  <a:cubicBezTo>
                    <a:pt x="5408" y="3261"/>
                    <a:pt x="5408" y="3277"/>
                    <a:pt x="5408" y="3277"/>
                  </a:cubicBezTo>
                  <a:lnTo>
                    <a:pt x="5361" y="3324"/>
                  </a:lnTo>
                  <a:cubicBezTo>
                    <a:pt x="5377" y="3339"/>
                    <a:pt x="5377" y="3339"/>
                    <a:pt x="5377" y="3339"/>
                  </a:cubicBezTo>
                  <a:cubicBezTo>
                    <a:pt x="5361" y="3339"/>
                    <a:pt x="5361" y="3355"/>
                    <a:pt x="5361" y="3355"/>
                  </a:cubicBezTo>
                  <a:lnTo>
                    <a:pt x="5346" y="3355"/>
                  </a:lnTo>
                  <a:lnTo>
                    <a:pt x="5346" y="3339"/>
                  </a:lnTo>
                  <a:lnTo>
                    <a:pt x="5330" y="3324"/>
                  </a:lnTo>
                  <a:lnTo>
                    <a:pt x="5314" y="3339"/>
                  </a:lnTo>
                  <a:lnTo>
                    <a:pt x="5299" y="3339"/>
                  </a:lnTo>
                  <a:cubicBezTo>
                    <a:pt x="5299" y="3339"/>
                    <a:pt x="5314" y="3324"/>
                    <a:pt x="5314" y="3324"/>
                  </a:cubicBezTo>
                  <a:cubicBezTo>
                    <a:pt x="5314" y="3324"/>
                    <a:pt x="5314" y="3308"/>
                    <a:pt x="5299" y="3308"/>
                  </a:cubicBezTo>
                  <a:cubicBezTo>
                    <a:pt x="5299" y="3308"/>
                    <a:pt x="5314" y="3292"/>
                    <a:pt x="5314" y="3292"/>
                  </a:cubicBezTo>
                  <a:lnTo>
                    <a:pt x="5314" y="3277"/>
                  </a:lnTo>
                  <a:cubicBezTo>
                    <a:pt x="5314" y="3277"/>
                    <a:pt x="5314" y="3261"/>
                    <a:pt x="5330" y="3261"/>
                  </a:cubicBezTo>
                  <a:lnTo>
                    <a:pt x="5330" y="3245"/>
                  </a:lnTo>
                  <a:cubicBezTo>
                    <a:pt x="5330" y="3245"/>
                    <a:pt x="5330" y="3230"/>
                    <a:pt x="5330" y="3230"/>
                  </a:cubicBezTo>
                  <a:lnTo>
                    <a:pt x="5330" y="3214"/>
                  </a:lnTo>
                  <a:lnTo>
                    <a:pt x="5346" y="3214"/>
                  </a:lnTo>
                  <a:cubicBezTo>
                    <a:pt x="5346" y="3198"/>
                    <a:pt x="5346" y="3198"/>
                    <a:pt x="5346" y="3198"/>
                  </a:cubicBezTo>
                  <a:lnTo>
                    <a:pt x="5346" y="3183"/>
                  </a:lnTo>
                  <a:cubicBezTo>
                    <a:pt x="5346" y="3183"/>
                    <a:pt x="5346" y="3183"/>
                    <a:pt x="5346" y="3167"/>
                  </a:cubicBezTo>
                  <a:lnTo>
                    <a:pt x="5361" y="3151"/>
                  </a:lnTo>
                  <a:cubicBezTo>
                    <a:pt x="5361" y="3151"/>
                    <a:pt x="5377" y="3151"/>
                    <a:pt x="5377" y="3136"/>
                  </a:cubicBezTo>
                  <a:cubicBezTo>
                    <a:pt x="5377" y="3120"/>
                    <a:pt x="5377" y="3104"/>
                    <a:pt x="5377" y="3104"/>
                  </a:cubicBezTo>
                  <a:lnTo>
                    <a:pt x="5377" y="3089"/>
                  </a:lnTo>
                  <a:lnTo>
                    <a:pt x="5393" y="3073"/>
                  </a:lnTo>
                  <a:lnTo>
                    <a:pt x="5408" y="3042"/>
                  </a:lnTo>
                  <a:cubicBezTo>
                    <a:pt x="5408" y="3042"/>
                    <a:pt x="5424" y="3026"/>
                    <a:pt x="5424" y="3026"/>
                  </a:cubicBezTo>
                  <a:lnTo>
                    <a:pt x="5455" y="3026"/>
                  </a:lnTo>
                  <a:lnTo>
                    <a:pt x="5440" y="3010"/>
                  </a:lnTo>
                  <a:lnTo>
                    <a:pt x="5471" y="2995"/>
                  </a:lnTo>
                  <a:lnTo>
                    <a:pt x="5471" y="2979"/>
                  </a:lnTo>
                  <a:lnTo>
                    <a:pt x="5487" y="2979"/>
                  </a:lnTo>
                  <a:cubicBezTo>
                    <a:pt x="5487" y="2979"/>
                    <a:pt x="5487" y="2963"/>
                    <a:pt x="5487" y="2963"/>
                  </a:cubicBezTo>
                  <a:cubicBezTo>
                    <a:pt x="5487" y="2948"/>
                    <a:pt x="5487" y="2948"/>
                    <a:pt x="5487" y="2948"/>
                  </a:cubicBezTo>
                  <a:cubicBezTo>
                    <a:pt x="5487" y="2932"/>
                    <a:pt x="5487" y="2932"/>
                    <a:pt x="5487" y="2932"/>
                  </a:cubicBezTo>
                  <a:lnTo>
                    <a:pt x="5487" y="2916"/>
                  </a:lnTo>
                  <a:lnTo>
                    <a:pt x="5487" y="2901"/>
                  </a:lnTo>
                  <a:lnTo>
                    <a:pt x="5487" y="2885"/>
                  </a:lnTo>
                  <a:cubicBezTo>
                    <a:pt x="5487" y="2885"/>
                    <a:pt x="5487" y="2885"/>
                    <a:pt x="5487" y="2869"/>
                  </a:cubicBezTo>
                  <a:lnTo>
                    <a:pt x="5502" y="2869"/>
                  </a:lnTo>
                  <a:cubicBezTo>
                    <a:pt x="5502" y="2869"/>
                    <a:pt x="5502" y="2869"/>
                    <a:pt x="5502" y="2853"/>
                  </a:cubicBezTo>
                  <a:cubicBezTo>
                    <a:pt x="5502" y="2838"/>
                    <a:pt x="5518" y="2838"/>
                    <a:pt x="5518" y="2822"/>
                  </a:cubicBezTo>
                  <a:cubicBezTo>
                    <a:pt x="5518" y="2822"/>
                    <a:pt x="5518" y="2806"/>
                    <a:pt x="5518" y="2806"/>
                  </a:cubicBezTo>
                  <a:lnTo>
                    <a:pt x="5534" y="2806"/>
                  </a:lnTo>
                  <a:cubicBezTo>
                    <a:pt x="5534" y="2791"/>
                    <a:pt x="5534" y="2791"/>
                    <a:pt x="5534" y="2791"/>
                  </a:cubicBezTo>
                  <a:cubicBezTo>
                    <a:pt x="5534" y="2775"/>
                    <a:pt x="5534" y="2775"/>
                    <a:pt x="5534" y="2775"/>
                  </a:cubicBezTo>
                  <a:cubicBezTo>
                    <a:pt x="5534" y="2775"/>
                    <a:pt x="5534" y="2759"/>
                    <a:pt x="5534" y="2759"/>
                  </a:cubicBezTo>
                  <a:lnTo>
                    <a:pt x="5565" y="2728"/>
                  </a:lnTo>
                  <a:lnTo>
                    <a:pt x="5581" y="2728"/>
                  </a:lnTo>
                  <a:lnTo>
                    <a:pt x="5596" y="2712"/>
                  </a:lnTo>
                  <a:cubicBezTo>
                    <a:pt x="5612" y="2697"/>
                    <a:pt x="5612" y="2697"/>
                    <a:pt x="5612" y="2697"/>
                  </a:cubicBezTo>
                  <a:lnTo>
                    <a:pt x="5612" y="2681"/>
                  </a:lnTo>
                  <a:lnTo>
                    <a:pt x="5628" y="2681"/>
                  </a:lnTo>
                  <a:lnTo>
                    <a:pt x="5628" y="2665"/>
                  </a:lnTo>
                  <a:cubicBezTo>
                    <a:pt x="5628" y="2665"/>
                    <a:pt x="5628" y="2665"/>
                    <a:pt x="5628" y="2650"/>
                  </a:cubicBezTo>
                  <a:cubicBezTo>
                    <a:pt x="5643" y="2650"/>
                    <a:pt x="5643" y="2650"/>
                    <a:pt x="5659" y="2634"/>
                  </a:cubicBezTo>
                  <a:cubicBezTo>
                    <a:pt x="5659" y="2618"/>
                    <a:pt x="5643" y="2603"/>
                    <a:pt x="5643" y="2587"/>
                  </a:cubicBezTo>
                  <a:lnTo>
                    <a:pt x="5628" y="2571"/>
                  </a:lnTo>
                  <a:lnTo>
                    <a:pt x="5581" y="2571"/>
                  </a:lnTo>
                  <a:lnTo>
                    <a:pt x="5565" y="2556"/>
                  </a:lnTo>
                  <a:lnTo>
                    <a:pt x="5565" y="2540"/>
                  </a:lnTo>
                  <a:lnTo>
                    <a:pt x="5549" y="2540"/>
                  </a:lnTo>
                  <a:lnTo>
                    <a:pt x="5534" y="2524"/>
                  </a:lnTo>
                  <a:lnTo>
                    <a:pt x="5502" y="2524"/>
                  </a:lnTo>
                  <a:cubicBezTo>
                    <a:pt x="5502" y="2509"/>
                    <a:pt x="5518" y="2509"/>
                    <a:pt x="5502" y="2509"/>
                  </a:cubicBezTo>
                  <a:lnTo>
                    <a:pt x="5502" y="2493"/>
                  </a:lnTo>
                  <a:cubicBezTo>
                    <a:pt x="5495" y="2501"/>
                    <a:pt x="5491" y="2505"/>
                    <a:pt x="5487" y="2505"/>
                  </a:cubicBezTo>
                  <a:cubicBezTo>
                    <a:pt x="5483" y="2505"/>
                    <a:pt x="5479" y="2501"/>
                    <a:pt x="5471" y="2493"/>
                  </a:cubicBezTo>
                  <a:lnTo>
                    <a:pt x="5440" y="2493"/>
                  </a:lnTo>
                  <a:cubicBezTo>
                    <a:pt x="5440" y="2477"/>
                    <a:pt x="5440" y="2477"/>
                    <a:pt x="5424" y="2477"/>
                  </a:cubicBezTo>
                  <a:lnTo>
                    <a:pt x="5408" y="2477"/>
                  </a:lnTo>
                  <a:lnTo>
                    <a:pt x="5408" y="2462"/>
                  </a:lnTo>
                  <a:lnTo>
                    <a:pt x="5393" y="2462"/>
                  </a:lnTo>
                  <a:cubicBezTo>
                    <a:pt x="5377" y="2446"/>
                    <a:pt x="5361" y="2446"/>
                    <a:pt x="5346" y="2446"/>
                  </a:cubicBezTo>
                  <a:lnTo>
                    <a:pt x="5330" y="2446"/>
                  </a:lnTo>
                  <a:lnTo>
                    <a:pt x="5330" y="2462"/>
                  </a:lnTo>
                  <a:lnTo>
                    <a:pt x="5314" y="2462"/>
                  </a:lnTo>
                  <a:lnTo>
                    <a:pt x="5314" y="2446"/>
                  </a:lnTo>
                  <a:lnTo>
                    <a:pt x="5299" y="2462"/>
                  </a:lnTo>
                  <a:lnTo>
                    <a:pt x="5299" y="2446"/>
                  </a:lnTo>
                  <a:lnTo>
                    <a:pt x="5283" y="2446"/>
                  </a:lnTo>
                  <a:lnTo>
                    <a:pt x="5267" y="2430"/>
                  </a:lnTo>
                  <a:cubicBezTo>
                    <a:pt x="5267" y="2430"/>
                    <a:pt x="5252" y="2430"/>
                    <a:pt x="5252" y="2415"/>
                  </a:cubicBezTo>
                  <a:lnTo>
                    <a:pt x="5252" y="2430"/>
                  </a:lnTo>
                  <a:lnTo>
                    <a:pt x="5236" y="2415"/>
                  </a:lnTo>
                  <a:lnTo>
                    <a:pt x="5236" y="2399"/>
                  </a:lnTo>
                  <a:lnTo>
                    <a:pt x="5220" y="2415"/>
                  </a:lnTo>
                  <a:cubicBezTo>
                    <a:pt x="5220" y="2415"/>
                    <a:pt x="5220" y="2399"/>
                    <a:pt x="5220" y="2399"/>
                  </a:cubicBezTo>
                  <a:lnTo>
                    <a:pt x="5205" y="2415"/>
                  </a:lnTo>
                  <a:lnTo>
                    <a:pt x="5189" y="2415"/>
                  </a:lnTo>
                  <a:cubicBezTo>
                    <a:pt x="5189" y="2399"/>
                    <a:pt x="5173" y="2383"/>
                    <a:pt x="5173" y="2383"/>
                  </a:cubicBezTo>
                  <a:cubicBezTo>
                    <a:pt x="5158" y="2383"/>
                    <a:pt x="5158" y="2383"/>
                    <a:pt x="5158" y="2399"/>
                  </a:cubicBezTo>
                  <a:cubicBezTo>
                    <a:pt x="5158" y="2383"/>
                    <a:pt x="5142" y="2383"/>
                    <a:pt x="5142" y="2383"/>
                  </a:cubicBezTo>
                  <a:cubicBezTo>
                    <a:pt x="5126" y="2383"/>
                    <a:pt x="5126" y="2399"/>
                    <a:pt x="5126" y="2399"/>
                  </a:cubicBezTo>
                  <a:cubicBezTo>
                    <a:pt x="5126" y="2383"/>
                    <a:pt x="5110" y="2383"/>
                    <a:pt x="5095" y="2368"/>
                  </a:cubicBezTo>
                  <a:lnTo>
                    <a:pt x="5095" y="2383"/>
                  </a:lnTo>
                  <a:lnTo>
                    <a:pt x="5063" y="2399"/>
                  </a:lnTo>
                  <a:lnTo>
                    <a:pt x="5048" y="2399"/>
                  </a:lnTo>
                  <a:cubicBezTo>
                    <a:pt x="5048" y="2399"/>
                    <a:pt x="5048" y="2399"/>
                    <a:pt x="5032" y="2383"/>
                  </a:cubicBezTo>
                  <a:cubicBezTo>
                    <a:pt x="5032" y="2399"/>
                    <a:pt x="5032" y="2399"/>
                    <a:pt x="5016" y="2399"/>
                  </a:cubicBezTo>
                  <a:lnTo>
                    <a:pt x="4969" y="2399"/>
                  </a:lnTo>
                  <a:lnTo>
                    <a:pt x="4969" y="2415"/>
                  </a:lnTo>
                  <a:cubicBezTo>
                    <a:pt x="4969" y="2399"/>
                    <a:pt x="4954" y="2399"/>
                    <a:pt x="4954" y="2399"/>
                  </a:cubicBezTo>
                  <a:lnTo>
                    <a:pt x="4954" y="2415"/>
                  </a:lnTo>
                  <a:lnTo>
                    <a:pt x="4922" y="2415"/>
                  </a:lnTo>
                  <a:lnTo>
                    <a:pt x="4922" y="2430"/>
                  </a:lnTo>
                  <a:lnTo>
                    <a:pt x="4922" y="2446"/>
                  </a:lnTo>
                  <a:lnTo>
                    <a:pt x="4907" y="2446"/>
                  </a:lnTo>
                  <a:cubicBezTo>
                    <a:pt x="4922" y="2446"/>
                    <a:pt x="4922" y="2462"/>
                    <a:pt x="4922" y="2462"/>
                  </a:cubicBezTo>
                  <a:lnTo>
                    <a:pt x="4907" y="2462"/>
                  </a:lnTo>
                  <a:lnTo>
                    <a:pt x="4907" y="2477"/>
                  </a:lnTo>
                  <a:lnTo>
                    <a:pt x="4907" y="2493"/>
                  </a:lnTo>
                  <a:lnTo>
                    <a:pt x="4922" y="2509"/>
                  </a:lnTo>
                  <a:lnTo>
                    <a:pt x="4907" y="2509"/>
                  </a:lnTo>
                  <a:cubicBezTo>
                    <a:pt x="4922" y="2509"/>
                    <a:pt x="4922" y="2509"/>
                    <a:pt x="4922" y="2524"/>
                  </a:cubicBezTo>
                  <a:lnTo>
                    <a:pt x="4922" y="2540"/>
                  </a:lnTo>
                  <a:cubicBezTo>
                    <a:pt x="4922" y="2540"/>
                    <a:pt x="4922" y="2556"/>
                    <a:pt x="4922" y="2556"/>
                  </a:cubicBezTo>
                  <a:cubicBezTo>
                    <a:pt x="4922" y="2556"/>
                    <a:pt x="4922" y="2571"/>
                    <a:pt x="4922" y="2571"/>
                  </a:cubicBezTo>
                  <a:cubicBezTo>
                    <a:pt x="4922" y="2587"/>
                    <a:pt x="4922" y="2587"/>
                    <a:pt x="4922" y="2587"/>
                  </a:cubicBezTo>
                  <a:cubicBezTo>
                    <a:pt x="4922" y="2587"/>
                    <a:pt x="4922" y="2603"/>
                    <a:pt x="4907" y="2603"/>
                  </a:cubicBezTo>
                  <a:lnTo>
                    <a:pt x="4875" y="2634"/>
                  </a:lnTo>
                  <a:cubicBezTo>
                    <a:pt x="4881" y="2639"/>
                    <a:pt x="4884" y="2641"/>
                    <a:pt x="4887" y="2641"/>
                  </a:cubicBezTo>
                  <a:cubicBezTo>
                    <a:pt x="4893" y="2641"/>
                    <a:pt x="4896" y="2634"/>
                    <a:pt x="4907" y="2634"/>
                  </a:cubicBezTo>
                  <a:lnTo>
                    <a:pt x="4969" y="2634"/>
                  </a:lnTo>
                  <a:cubicBezTo>
                    <a:pt x="4985" y="2650"/>
                    <a:pt x="4985" y="2650"/>
                    <a:pt x="5001" y="2650"/>
                  </a:cubicBezTo>
                  <a:cubicBezTo>
                    <a:pt x="5016" y="2650"/>
                    <a:pt x="5016" y="2665"/>
                    <a:pt x="5016" y="2665"/>
                  </a:cubicBezTo>
                  <a:cubicBezTo>
                    <a:pt x="5016" y="2681"/>
                    <a:pt x="5016" y="2681"/>
                    <a:pt x="5016" y="2697"/>
                  </a:cubicBezTo>
                  <a:lnTo>
                    <a:pt x="5032" y="2697"/>
                  </a:lnTo>
                  <a:cubicBezTo>
                    <a:pt x="5048" y="2697"/>
                    <a:pt x="5048" y="2712"/>
                    <a:pt x="5048" y="2712"/>
                  </a:cubicBezTo>
                  <a:cubicBezTo>
                    <a:pt x="5048" y="2728"/>
                    <a:pt x="5048" y="2728"/>
                    <a:pt x="5048" y="2728"/>
                  </a:cubicBezTo>
                  <a:cubicBezTo>
                    <a:pt x="5048" y="2744"/>
                    <a:pt x="5048" y="2744"/>
                    <a:pt x="5032" y="2744"/>
                  </a:cubicBezTo>
                  <a:cubicBezTo>
                    <a:pt x="5032" y="2744"/>
                    <a:pt x="5016" y="2759"/>
                    <a:pt x="5016" y="2759"/>
                  </a:cubicBezTo>
                  <a:lnTo>
                    <a:pt x="5001" y="2759"/>
                  </a:lnTo>
                  <a:cubicBezTo>
                    <a:pt x="5001" y="2759"/>
                    <a:pt x="5001" y="2775"/>
                    <a:pt x="5001" y="2775"/>
                  </a:cubicBezTo>
                  <a:lnTo>
                    <a:pt x="5048" y="2775"/>
                  </a:lnTo>
                  <a:cubicBezTo>
                    <a:pt x="5048" y="2783"/>
                    <a:pt x="5048" y="2783"/>
                    <a:pt x="5048" y="2783"/>
                  </a:cubicBezTo>
                  <a:cubicBezTo>
                    <a:pt x="5048" y="2783"/>
                    <a:pt x="5048" y="2783"/>
                    <a:pt x="5048" y="2791"/>
                  </a:cubicBezTo>
                  <a:cubicBezTo>
                    <a:pt x="5032" y="2806"/>
                    <a:pt x="5016" y="2806"/>
                    <a:pt x="5001" y="2822"/>
                  </a:cubicBezTo>
                  <a:cubicBezTo>
                    <a:pt x="5016" y="2838"/>
                    <a:pt x="5001" y="2838"/>
                    <a:pt x="5001" y="2853"/>
                  </a:cubicBezTo>
                  <a:cubicBezTo>
                    <a:pt x="5001" y="2853"/>
                    <a:pt x="5001" y="2869"/>
                    <a:pt x="5001" y="2869"/>
                  </a:cubicBezTo>
                  <a:cubicBezTo>
                    <a:pt x="5001" y="2869"/>
                    <a:pt x="5001" y="2885"/>
                    <a:pt x="4985" y="2885"/>
                  </a:cubicBezTo>
                  <a:lnTo>
                    <a:pt x="5001" y="2885"/>
                  </a:lnTo>
                  <a:cubicBezTo>
                    <a:pt x="5001" y="2893"/>
                    <a:pt x="4997" y="2893"/>
                    <a:pt x="4993" y="2893"/>
                  </a:cubicBezTo>
                  <a:cubicBezTo>
                    <a:pt x="4989" y="2893"/>
                    <a:pt x="4985" y="2893"/>
                    <a:pt x="4985" y="2901"/>
                  </a:cubicBezTo>
                  <a:cubicBezTo>
                    <a:pt x="4985" y="2916"/>
                    <a:pt x="4985" y="2916"/>
                    <a:pt x="4985" y="2932"/>
                  </a:cubicBezTo>
                  <a:lnTo>
                    <a:pt x="4969" y="2932"/>
                  </a:lnTo>
                  <a:lnTo>
                    <a:pt x="4969" y="2948"/>
                  </a:lnTo>
                  <a:lnTo>
                    <a:pt x="4969" y="2963"/>
                  </a:lnTo>
                  <a:cubicBezTo>
                    <a:pt x="4954" y="2963"/>
                    <a:pt x="4954" y="2963"/>
                    <a:pt x="4954" y="2979"/>
                  </a:cubicBezTo>
                  <a:cubicBezTo>
                    <a:pt x="4954" y="2979"/>
                    <a:pt x="4938" y="2995"/>
                    <a:pt x="4938" y="2995"/>
                  </a:cubicBezTo>
                  <a:cubicBezTo>
                    <a:pt x="4922" y="2995"/>
                    <a:pt x="4922" y="2979"/>
                    <a:pt x="4922" y="2979"/>
                  </a:cubicBezTo>
                  <a:lnTo>
                    <a:pt x="4922" y="2995"/>
                  </a:lnTo>
                  <a:lnTo>
                    <a:pt x="4907" y="3010"/>
                  </a:lnTo>
                  <a:lnTo>
                    <a:pt x="4907" y="2995"/>
                  </a:lnTo>
                  <a:cubicBezTo>
                    <a:pt x="4907" y="2995"/>
                    <a:pt x="4907" y="2995"/>
                    <a:pt x="4907" y="2979"/>
                  </a:cubicBezTo>
                  <a:cubicBezTo>
                    <a:pt x="4907" y="2971"/>
                    <a:pt x="4907" y="2967"/>
                    <a:pt x="4905" y="2967"/>
                  </a:cubicBezTo>
                  <a:cubicBezTo>
                    <a:pt x="4903" y="2967"/>
                    <a:pt x="4899" y="2971"/>
                    <a:pt x="4891" y="2979"/>
                  </a:cubicBezTo>
                  <a:cubicBezTo>
                    <a:pt x="4891" y="2963"/>
                    <a:pt x="4891" y="2948"/>
                    <a:pt x="4891" y="2948"/>
                  </a:cubicBezTo>
                  <a:cubicBezTo>
                    <a:pt x="4875" y="2932"/>
                    <a:pt x="4875" y="2932"/>
                    <a:pt x="4875" y="2932"/>
                  </a:cubicBezTo>
                  <a:cubicBezTo>
                    <a:pt x="4875" y="2916"/>
                    <a:pt x="4875" y="2916"/>
                    <a:pt x="4875" y="2901"/>
                  </a:cubicBezTo>
                  <a:lnTo>
                    <a:pt x="4891" y="2901"/>
                  </a:lnTo>
                  <a:cubicBezTo>
                    <a:pt x="4891" y="2901"/>
                    <a:pt x="4891" y="2901"/>
                    <a:pt x="4891" y="2885"/>
                  </a:cubicBezTo>
                  <a:cubicBezTo>
                    <a:pt x="4891" y="2885"/>
                    <a:pt x="4891" y="2885"/>
                    <a:pt x="4891" y="2869"/>
                  </a:cubicBezTo>
                  <a:lnTo>
                    <a:pt x="4907" y="2869"/>
                  </a:lnTo>
                  <a:cubicBezTo>
                    <a:pt x="4907" y="2869"/>
                    <a:pt x="4907" y="2869"/>
                    <a:pt x="4907" y="2853"/>
                  </a:cubicBezTo>
                  <a:lnTo>
                    <a:pt x="4922" y="2838"/>
                  </a:lnTo>
                  <a:cubicBezTo>
                    <a:pt x="4922" y="2838"/>
                    <a:pt x="4922" y="2838"/>
                    <a:pt x="4907" y="2822"/>
                  </a:cubicBezTo>
                  <a:lnTo>
                    <a:pt x="4922" y="2822"/>
                  </a:lnTo>
                  <a:lnTo>
                    <a:pt x="4922" y="2806"/>
                  </a:lnTo>
                  <a:cubicBezTo>
                    <a:pt x="4922" y="2791"/>
                    <a:pt x="4922" y="2791"/>
                    <a:pt x="4922" y="2775"/>
                  </a:cubicBezTo>
                  <a:cubicBezTo>
                    <a:pt x="4938" y="2775"/>
                    <a:pt x="4938" y="2775"/>
                    <a:pt x="4938" y="2759"/>
                  </a:cubicBezTo>
                  <a:cubicBezTo>
                    <a:pt x="4938" y="2744"/>
                    <a:pt x="4938" y="2744"/>
                    <a:pt x="4938" y="2744"/>
                  </a:cubicBezTo>
                  <a:cubicBezTo>
                    <a:pt x="4938" y="2728"/>
                    <a:pt x="4922" y="2728"/>
                    <a:pt x="4922" y="2728"/>
                  </a:cubicBezTo>
                  <a:cubicBezTo>
                    <a:pt x="4922" y="2728"/>
                    <a:pt x="4922" y="2728"/>
                    <a:pt x="4922" y="2712"/>
                  </a:cubicBezTo>
                  <a:lnTo>
                    <a:pt x="4922" y="2697"/>
                  </a:lnTo>
                  <a:cubicBezTo>
                    <a:pt x="4907" y="2681"/>
                    <a:pt x="4907" y="2681"/>
                    <a:pt x="4891" y="2681"/>
                  </a:cubicBezTo>
                  <a:cubicBezTo>
                    <a:pt x="4891" y="2681"/>
                    <a:pt x="4891" y="2681"/>
                    <a:pt x="4891" y="2665"/>
                  </a:cubicBezTo>
                  <a:lnTo>
                    <a:pt x="4860" y="2665"/>
                  </a:lnTo>
                  <a:cubicBezTo>
                    <a:pt x="4844" y="2665"/>
                    <a:pt x="4860" y="2650"/>
                    <a:pt x="4844" y="2650"/>
                  </a:cubicBezTo>
                  <a:cubicBezTo>
                    <a:pt x="4828" y="2650"/>
                    <a:pt x="4828" y="2650"/>
                    <a:pt x="4828" y="2634"/>
                  </a:cubicBezTo>
                  <a:lnTo>
                    <a:pt x="4844" y="2634"/>
                  </a:lnTo>
                  <a:lnTo>
                    <a:pt x="4828" y="2618"/>
                  </a:lnTo>
                  <a:lnTo>
                    <a:pt x="4844" y="2618"/>
                  </a:lnTo>
                  <a:lnTo>
                    <a:pt x="4844" y="2603"/>
                  </a:lnTo>
                  <a:cubicBezTo>
                    <a:pt x="4844" y="2603"/>
                    <a:pt x="4860" y="2587"/>
                    <a:pt x="4860" y="2587"/>
                  </a:cubicBezTo>
                  <a:cubicBezTo>
                    <a:pt x="4860" y="2571"/>
                    <a:pt x="4860" y="2556"/>
                    <a:pt x="4860" y="2540"/>
                  </a:cubicBezTo>
                  <a:lnTo>
                    <a:pt x="4828" y="2524"/>
                  </a:lnTo>
                  <a:cubicBezTo>
                    <a:pt x="4828" y="2524"/>
                    <a:pt x="4844" y="2524"/>
                    <a:pt x="4828" y="2509"/>
                  </a:cubicBezTo>
                  <a:lnTo>
                    <a:pt x="4813" y="2493"/>
                  </a:lnTo>
                  <a:cubicBezTo>
                    <a:pt x="4813" y="2493"/>
                    <a:pt x="4813" y="2493"/>
                    <a:pt x="4813" y="2477"/>
                  </a:cubicBezTo>
                  <a:lnTo>
                    <a:pt x="4797" y="2462"/>
                  </a:lnTo>
                  <a:lnTo>
                    <a:pt x="4813" y="2462"/>
                  </a:lnTo>
                  <a:cubicBezTo>
                    <a:pt x="4797" y="2462"/>
                    <a:pt x="4797" y="2446"/>
                    <a:pt x="4797" y="2446"/>
                  </a:cubicBezTo>
                  <a:lnTo>
                    <a:pt x="4781" y="2430"/>
                  </a:lnTo>
                  <a:lnTo>
                    <a:pt x="4766" y="2430"/>
                  </a:lnTo>
                  <a:cubicBezTo>
                    <a:pt x="4766" y="2415"/>
                    <a:pt x="4766" y="2415"/>
                    <a:pt x="4766" y="2415"/>
                  </a:cubicBezTo>
                  <a:cubicBezTo>
                    <a:pt x="4750" y="2415"/>
                    <a:pt x="4750" y="2399"/>
                    <a:pt x="4750" y="2399"/>
                  </a:cubicBezTo>
                  <a:lnTo>
                    <a:pt x="4734" y="2399"/>
                  </a:lnTo>
                  <a:cubicBezTo>
                    <a:pt x="4734" y="2399"/>
                    <a:pt x="4734" y="2383"/>
                    <a:pt x="4719" y="2368"/>
                  </a:cubicBezTo>
                  <a:lnTo>
                    <a:pt x="4703" y="2352"/>
                  </a:lnTo>
                  <a:lnTo>
                    <a:pt x="4687" y="2352"/>
                  </a:lnTo>
                  <a:cubicBezTo>
                    <a:pt x="4687" y="2336"/>
                    <a:pt x="4687" y="2336"/>
                    <a:pt x="4672" y="2336"/>
                  </a:cubicBezTo>
                  <a:cubicBezTo>
                    <a:pt x="4672" y="2321"/>
                    <a:pt x="4656" y="2321"/>
                    <a:pt x="4656" y="2321"/>
                  </a:cubicBezTo>
                  <a:lnTo>
                    <a:pt x="4672" y="2305"/>
                  </a:lnTo>
                  <a:lnTo>
                    <a:pt x="4656" y="2305"/>
                  </a:lnTo>
                  <a:cubicBezTo>
                    <a:pt x="4672" y="2305"/>
                    <a:pt x="4672" y="2289"/>
                    <a:pt x="4672" y="2289"/>
                  </a:cubicBezTo>
                  <a:lnTo>
                    <a:pt x="4687" y="2289"/>
                  </a:lnTo>
                  <a:lnTo>
                    <a:pt x="4672" y="2274"/>
                  </a:lnTo>
                  <a:lnTo>
                    <a:pt x="4672" y="2258"/>
                  </a:lnTo>
                  <a:cubicBezTo>
                    <a:pt x="4672" y="2242"/>
                    <a:pt x="4687" y="2242"/>
                    <a:pt x="4687" y="2227"/>
                  </a:cubicBezTo>
                  <a:cubicBezTo>
                    <a:pt x="4687" y="2227"/>
                    <a:pt x="4672" y="2227"/>
                    <a:pt x="4672" y="2211"/>
                  </a:cubicBezTo>
                  <a:lnTo>
                    <a:pt x="4687" y="2211"/>
                  </a:lnTo>
                  <a:cubicBezTo>
                    <a:pt x="4672" y="2195"/>
                    <a:pt x="4672" y="2195"/>
                    <a:pt x="4656" y="2195"/>
                  </a:cubicBezTo>
                  <a:lnTo>
                    <a:pt x="4672" y="2195"/>
                  </a:lnTo>
                  <a:cubicBezTo>
                    <a:pt x="4687" y="2180"/>
                    <a:pt x="4687" y="2180"/>
                    <a:pt x="4703" y="2180"/>
                  </a:cubicBezTo>
                  <a:cubicBezTo>
                    <a:pt x="4687" y="2164"/>
                    <a:pt x="4687" y="2148"/>
                    <a:pt x="4687" y="2148"/>
                  </a:cubicBezTo>
                  <a:lnTo>
                    <a:pt x="4656" y="2117"/>
                  </a:lnTo>
                  <a:lnTo>
                    <a:pt x="4640" y="2117"/>
                  </a:lnTo>
                  <a:lnTo>
                    <a:pt x="4625" y="2101"/>
                  </a:lnTo>
                  <a:lnTo>
                    <a:pt x="4656" y="2101"/>
                  </a:lnTo>
                  <a:cubicBezTo>
                    <a:pt x="4661" y="2106"/>
                    <a:pt x="4665" y="2108"/>
                    <a:pt x="4668" y="2108"/>
                  </a:cubicBezTo>
                  <a:cubicBezTo>
                    <a:pt x="4673" y="2108"/>
                    <a:pt x="4677" y="2101"/>
                    <a:pt x="4687" y="2101"/>
                  </a:cubicBezTo>
                  <a:lnTo>
                    <a:pt x="4687" y="2117"/>
                  </a:lnTo>
                  <a:lnTo>
                    <a:pt x="4703" y="2117"/>
                  </a:lnTo>
                  <a:cubicBezTo>
                    <a:pt x="4703" y="2117"/>
                    <a:pt x="4703" y="2132"/>
                    <a:pt x="4703" y="2132"/>
                  </a:cubicBezTo>
                  <a:lnTo>
                    <a:pt x="4719" y="2132"/>
                  </a:lnTo>
                  <a:cubicBezTo>
                    <a:pt x="4734" y="2101"/>
                    <a:pt x="4719" y="2070"/>
                    <a:pt x="4734" y="2038"/>
                  </a:cubicBezTo>
                  <a:cubicBezTo>
                    <a:pt x="4734" y="2038"/>
                    <a:pt x="4734" y="2023"/>
                    <a:pt x="4719" y="2023"/>
                  </a:cubicBezTo>
                  <a:lnTo>
                    <a:pt x="4703" y="2023"/>
                  </a:lnTo>
                  <a:cubicBezTo>
                    <a:pt x="4687" y="2023"/>
                    <a:pt x="4687" y="2023"/>
                    <a:pt x="4687" y="2007"/>
                  </a:cubicBezTo>
                  <a:cubicBezTo>
                    <a:pt x="4687" y="2023"/>
                    <a:pt x="4672" y="2023"/>
                    <a:pt x="4672" y="2023"/>
                  </a:cubicBezTo>
                  <a:cubicBezTo>
                    <a:pt x="4656" y="2023"/>
                    <a:pt x="4656" y="2038"/>
                    <a:pt x="4656" y="2038"/>
                  </a:cubicBezTo>
                  <a:lnTo>
                    <a:pt x="4625" y="2038"/>
                  </a:lnTo>
                  <a:cubicBezTo>
                    <a:pt x="4625" y="2038"/>
                    <a:pt x="4640" y="2038"/>
                    <a:pt x="4640" y="2023"/>
                  </a:cubicBezTo>
                  <a:cubicBezTo>
                    <a:pt x="4656" y="2023"/>
                    <a:pt x="4656" y="2023"/>
                    <a:pt x="4640" y="2007"/>
                  </a:cubicBezTo>
                  <a:lnTo>
                    <a:pt x="4656" y="2007"/>
                  </a:lnTo>
                  <a:cubicBezTo>
                    <a:pt x="4656" y="2007"/>
                    <a:pt x="4656" y="2007"/>
                    <a:pt x="4672" y="1991"/>
                  </a:cubicBezTo>
                  <a:lnTo>
                    <a:pt x="4672" y="1976"/>
                  </a:lnTo>
                  <a:lnTo>
                    <a:pt x="4687" y="1976"/>
                  </a:lnTo>
                  <a:cubicBezTo>
                    <a:pt x="4703" y="1976"/>
                    <a:pt x="4703" y="1960"/>
                    <a:pt x="4719" y="1960"/>
                  </a:cubicBezTo>
                  <a:lnTo>
                    <a:pt x="4734" y="1944"/>
                  </a:lnTo>
                  <a:cubicBezTo>
                    <a:pt x="4734" y="1944"/>
                    <a:pt x="4734" y="1944"/>
                    <a:pt x="4734" y="1929"/>
                  </a:cubicBezTo>
                  <a:lnTo>
                    <a:pt x="4750" y="1929"/>
                  </a:lnTo>
                  <a:lnTo>
                    <a:pt x="4766" y="1913"/>
                  </a:lnTo>
                  <a:lnTo>
                    <a:pt x="4750" y="1913"/>
                  </a:lnTo>
                  <a:cubicBezTo>
                    <a:pt x="4766" y="1913"/>
                    <a:pt x="4766" y="1897"/>
                    <a:pt x="4781" y="1897"/>
                  </a:cubicBezTo>
                  <a:lnTo>
                    <a:pt x="4781" y="1882"/>
                  </a:lnTo>
                  <a:lnTo>
                    <a:pt x="4797" y="1882"/>
                  </a:lnTo>
                  <a:lnTo>
                    <a:pt x="4797" y="1866"/>
                  </a:lnTo>
                  <a:lnTo>
                    <a:pt x="4813" y="1850"/>
                  </a:lnTo>
                  <a:lnTo>
                    <a:pt x="4828" y="1835"/>
                  </a:lnTo>
                  <a:lnTo>
                    <a:pt x="4844" y="1819"/>
                  </a:lnTo>
                  <a:cubicBezTo>
                    <a:pt x="4844" y="1803"/>
                    <a:pt x="4844" y="1803"/>
                    <a:pt x="4844" y="1803"/>
                  </a:cubicBezTo>
                  <a:lnTo>
                    <a:pt x="4860" y="1788"/>
                  </a:lnTo>
                  <a:lnTo>
                    <a:pt x="4860" y="1772"/>
                  </a:lnTo>
                  <a:lnTo>
                    <a:pt x="4875" y="1756"/>
                  </a:lnTo>
                  <a:lnTo>
                    <a:pt x="4875" y="1741"/>
                  </a:lnTo>
                  <a:cubicBezTo>
                    <a:pt x="4891" y="1741"/>
                    <a:pt x="4891" y="1741"/>
                    <a:pt x="4891" y="1725"/>
                  </a:cubicBezTo>
                  <a:lnTo>
                    <a:pt x="4922" y="1709"/>
                  </a:lnTo>
                  <a:lnTo>
                    <a:pt x="4922" y="1694"/>
                  </a:lnTo>
                  <a:cubicBezTo>
                    <a:pt x="4922" y="1694"/>
                    <a:pt x="4922" y="1694"/>
                    <a:pt x="4938" y="1678"/>
                  </a:cubicBezTo>
                  <a:lnTo>
                    <a:pt x="4938" y="1662"/>
                  </a:lnTo>
                  <a:cubicBezTo>
                    <a:pt x="4938" y="1662"/>
                    <a:pt x="4938" y="1662"/>
                    <a:pt x="4938" y="1647"/>
                  </a:cubicBezTo>
                  <a:lnTo>
                    <a:pt x="4954" y="1647"/>
                  </a:lnTo>
                  <a:cubicBezTo>
                    <a:pt x="4954" y="1647"/>
                    <a:pt x="4938" y="1647"/>
                    <a:pt x="4938" y="1631"/>
                  </a:cubicBezTo>
                  <a:lnTo>
                    <a:pt x="4954" y="1631"/>
                  </a:lnTo>
                  <a:lnTo>
                    <a:pt x="4969" y="1600"/>
                  </a:lnTo>
                  <a:cubicBezTo>
                    <a:pt x="4969" y="1600"/>
                    <a:pt x="4969" y="1600"/>
                    <a:pt x="4969" y="1584"/>
                  </a:cubicBezTo>
                  <a:cubicBezTo>
                    <a:pt x="4969" y="1568"/>
                    <a:pt x="4985" y="1568"/>
                    <a:pt x="4985" y="1568"/>
                  </a:cubicBezTo>
                  <a:cubicBezTo>
                    <a:pt x="4985" y="1568"/>
                    <a:pt x="5001" y="1568"/>
                    <a:pt x="5001" y="1553"/>
                  </a:cubicBezTo>
                  <a:lnTo>
                    <a:pt x="5001" y="1537"/>
                  </a:lnTo>
                  <a:lnTo>
                    <a:pt x="5001" y="1521"/>
                  </a:lnTo>
                  <a:lnTo>
                    <a:pt x="5016" y="1521"/>
                  </a:lnTo>
                  <a:cubicBezTo>
                    <a:pt x="5016" y="1521"/>
                    <a:pt x="5016" y="1506"/>
                    <a:pt x="5016" y="1506"/>
                  </a:cubicBezTo>
                  <a:cubicBezTo>
                    <a:pt x="5016" y="1506"/>
                    <a:pt x="5016" y="1490"/>
                    <a:pt x="5016" y="1490"/>
                  </a:cubicBezTo>
                  <a:lnTo>
                    <a:pt x="5001" y="1490"/>
                  </a:lnTo>
                  <a:cubicBezTo>
                    <a:pt x="5001" y="1482"/>
                    <a:pt x="5001" y="1478"/>
                    <a:pt x="4999" y="1478"/>
                  </a:cubicBezTo>
                  <a:cubicBezTo>
                    <a:pt x="4997" y="1478"/>
                    <a:pt x="4993" y="1482"/>
                    <a:pt x="4985" y="1490"/>
                  </a:cubicBezTo>
                  <a:cubicBezTo>
                    <a:pt x="4969" y="1490"/>
                    <a:pt x="4969" y="1490"/>
                    <a:pt x="4954" y="1474"/>
                  </a:cubicBezTo>
                  <a:lnTo>
                    <a:pt x="4954" y="1490"/>
                  </a:lnTo>
                  <a:lnTo>
                    <a:pt x="4907" y="1490"/>
                  </a:lnTo>
                  <a:lnTo>
                    <a:pt x="4891" y="1474"/>
                  </a:lnTo>
                  <a:lnTo>
                    <a:pt x="4875" y="1490"/>
                  </a:lnTo>
                  <a:lnTo>
                    <a:pt x="4860" y="1506"/>
                  </a:lnTo>
                  <a:lnTo>
                    <a:pt x="4860" y="1521"/>
                  </a:lnTo>
                  <a:lnTo>
                    <a:pt x="4828" y="1521"/>
                  </a:lnTo>
                  <a:cubicBezTo>
                    <a:pt x="4813" y="1521"/>
                    <a:pt x="4813" y="1521"/>
                    <a:pt x="4813" y="1537"/>
                  </a:cubicBezTo>
                  <a:lnTo>
                    <a:pt x="4797" y="1537"/>
                  </a:lnTo>
                  <a:cubicBezTo>
                    <a:pt x="4781" y="1537"/>
                    <a:pt x="4781" y="1553"/>
                    <a:pt x="4766" y="1568"/>
                  </a:cubicBezTo>
                  <a:cubicBezTo>
                    <a:pt x="4750" y="1584"/>
                    <a:pt x="4734" y="1584"/>
                    <a:pt x="4719" y="1600"/>
                  </a:cubicBezTo>
                  <a:cubicBezTo>
                    <a:pt x="4703" y="1600"/>
                    <a:pt x="4719" y="1600"/>
                    <a:pt x="4703" y="1615"/>
                  </a:cubicBezTo>
                  <a:lnTo>
                    <a:pt x="4672" y="1615"/>
                  </a:lnTo>
                  <a:cubicBezTo>
                    <a:pt x="4672" y="1615"/>
                    <a:pt x="4656" y="1600"/>
                    <a:pt x="4656" y="1600"/>
                  </a:cubicBezTo>
                  <a:lnTo>
                    <a:pt x="4640" y="1600"/>
                  </a:lnTo>
                  <a:cubicBezTo>
                    <a:pt x="4625" y="1600"/>
                    <a:pt x="4625" y="1600"/>
                    <a:pt x="4609" y="1584"/>
                  </a:cubicBezTo>
                  <a:lnTo>
                    <a:pt x="4593" y="1600"/>
                  </a:lnTo>
                  <a:lnTo>
                    <a:pt x="4562" y="1600"/>
                  </a:lnTo>
                  <a:cubicBezTo>
                    <a:pt x="4562" y="1600"/>
                    <a:pt x="4562" y="1584"/>
                    <a:pt x="4546" y="1584"/>
                  </a:cubicBezTo>
                  <a:cubicBezTo>
                    <a:pt x="4531" y="1584"/>
                    <a:pt x="4515" y="1568"/>
                    <a:pt x="4515" y="1568"/>
                  </a:cubicBezTo>
                  <a:lnTo>
                    <a:pt x="4421" y="1568"/>
                  </a:lnTo>
                  <a:lnTo>
                    <a:pt x="4405" y="1553"/>
                  </a:lnTo>
                  <a:lnTo>
                    <a:pt x="4389" y="1553"/>
                  </a:lnTo>
                  <a:lnTo>
                    <a:pt x="4374" y="1537"/>
                  </a:lnTo>
                  <a:cubicBezTo>
                    <a:pt x="4374" y="1553"/>
                    <a:pt x="4374" y="1553"/>
                    <a:pt x="4374" y="1553"/>
                  </a:cubicBezTo>
                  <a:cubicBezTo>
                    <a:pt x="4374" y="1553"/>
                    <a:pt x="4358" y="1537"/>
                    <a:pt x="4358" y="1537"/>
                  </a:cubicBezTo>
                  <a:lnTo>
                    <a:pt x="4342" y="1553"/>
                  </a:lnTo>
                  <a:lnTo>
                    <a:pt x="4342" y="1537"/>
                  </a:lnTo>
                  <a:cubicBezTo>
                    <a:pt x="4342" y="1553"/>
                    <a:pt x="4342" y="1553"/>
                    <a:pt x="4327" y="1568"/>
                  </a:cubicBezTo>
                  <a:lnTo>
                    <a:pt x="4311" y="1568"/>
                  </a:lnTo>
                  <a:cubicBezTo>
                    <a:pt x="4295" y="1553"/>
                    <a:pt x="4295" y="1553"/>
                    <a:pt x="4295" y="1553"/>
                  </a:cubicBezTo>
                  <a:lnTo>
                    <a:pt x="4280" y="1553"/>
                  </a:lnTo>
                  <a:cubicBezTo>
                    <a:pt x="4280" y="1537"/>
                    <a:pt x="4280" y="1537"/>
                    <a:pt x="4264" y="1537"/>
                  </a:cubicBezTo>
                  <a:lnTo>
                    <a:pt x="4280" y="1521"/>
                  </a:lnTo>
                  <a:cubicBezTo>
                    <a:pt x="4269" y="1521"/>
                    <a:pt x="4266" y="1514"/>
                    <a:pt x="4260" y="1514"/>
                  </a:cubicBezTo>
                  <a:cubicBezTo>
                    <a:pt x="4257" y="1514"/>
                    <a:pt x="4254" y="1516"/>
                    <a:pt x="4248" y="1521"/>
                  </a:cubicBezTo>
                  <a:lnTo>
                    <a:pt x="4248" y="1506"/>
                  </a:lnTo>
                  <a:lnTo>
                    <a:pt x="4233" y="1506"/>
                  </a:lnTo>
                  <a:cubicBezTo>
                    <a:pt x="4233" y="1498"/>
                    <a:pt x="4233" y="1498"/>
                    <a:pt x="4233" y="1498"/>
                  </a:cubicBezTo>
                  <a:cubicBezTo>
                    <a:pt x="4233" y="1498"/>
                    <a:pt x="4233" y="1498"/>
                    <a:pt x="4233" y="1490"/>
                  </a:cubicBezTo>
                  <a:lnTo>
                    <a:pt x="4217" y="1490"/>
                  </a:lnTo>
                  <a:cubicBezTo>
                    <a:pt x="4201" y="1490"/>
                    <a:pt x="4201" y="1506"/>
                    <a:pt x="4201" y="1506"/>
                  </a:cubicBezTo>
                  <a:lnTo>
                    <a:pt x="4186" y="1506"/>
                  </a:lnTo>
                  <a:cubicBezTo>
                    <a:pt x="4170" y="1506"/>
                    <a:pt x="4170" y="1506"/>
                    <a:pt x="4170" y="1521"/>
                  </a:cubicBezTo>
                  <a:cubicBezTo>
                    <a:pt x="4170" y="1521"/>
                    <a:pt x="4170" y="1506"/>
                    <a:pt x="4170" y="1506"/>
                  </a:cubicBezTo>
                  <a:cubicBezTo>
                    <a:pt x="4170" y="1506"/>
                    <a:pt x="4170" y="1490"/>
                    <a:pt x="4170" y="1490"/>
                  </a:cubicBezTo>
                  <a:lnTo>
                    <a:pt x="4154" y="1490"/>
                  </a:lnTo>
                  <a:cubicBezTo>
                    <a:pt x="4170" y="1474"/>
                    <a:pt x="4170" y="1474"/>
                    <a:pt x="4170" y="1474"/>
                  </a:cubicBezTo>
                  <a:cubicBezTo>
                    <a:pt x="4170" y="1474"/>
                    <a:pt x="4170" y="1458"/>
                    <a:pt x="4170" y="1458"/>
                  </a:cubicBezTo>
                  <a:lnTo>
                    <a:pt x="4170" y="1443"/>
                  </a:lnTo>
                  <a:cubicBezTo>
                    <a:pt x="4186" y="1427"/>
                    <a:pt x="4201" y="1411"/>
                    <a:pt x="4201" y="1411"/>
                  </a:cubicBezTo>
                  <a:lnTo>
                    <a:pt x="4217" y="1396"/>
                  </a:lnTo>
                  <a:lnTo>
                    <a:pt x="4201" y="1396"/>
                  </a:lnTo>
                  <a:cubicBezTo>
                    <a:pt x="4217" y="1396"/>
                    <a:pt x="4217" y="1396"/>
                    <a:pt x="4217" y="1380"/>
                  </a:cubicBezTo>
                  <a:lnTo>
                    <a:pt x="4233" y="1364"/>
                  </a:lnTo>
                  <a:lnTo>
                    <a:pt x="4217" y="1349"/>
                  </a:lnTo>
                  <a:lnTo>
                    <a:pt x="4201" y="1349"/>
                  </a:lnTo>
                  <a:cubicBezTo>
                    <a:pt x="4217" y="1333"/>
                    <a:pt x="4217" y="1333"/>
                    <a:pt x="4217" y="1317"/>
                  </a:cubicBezTo>
                  <a:cubicBezTo>
                    <a:pt x="4217" y="1317"/>
                    <a:pt x="4217" y="1317"/>
                    <a:pt x="4233" y="1302"/>
                  </a:cubicBezTo>
                  <a:cubicBezTo>
                    <a:pt x="4233" y="1286"/>
                    <a:pt x="4248" y="1286"/>
                    <a:pt x="4248" y="1286"/>
                  </a:cubicBezTo>
                  <a:cubicBezTo>
                    <a:pt x="4248" y="1270"/>
                    <a:pt x="4248" y="1270"/>
                    <a:pt x="4248" y="1270"/>
                  </a:cubicBezTo>
                  <a:cubicBezTo>
                    <a:pt x="4248" y="1270"/>
                    <a:pt x="4248" y="1270"/>
                    <a:pt x="4248" y="1255"/>
                  </a:cubicBezTo>
                  <a:cubicBezTo>
                    <a:pt x="4248" y="1255"/>
                    <a:pt x="4248" y="1262"/>
                    <a:pt x="4253" y="1262"/>
                  </a:cubicBezTo>
                  <a:cubicBezTo>
                    <a:pt x="4255" y="1262"/>
                    <a:pt x="4259" y="1260"/>
                    <a:pt x="4264" y="1255"/>
                  </a:cubicBezTo>
                  <a:cubicBezTo>
                    <a:pt x="4264" y="1239"/>
                    <a:pt x="4280" y="1239"/>
                    <a:pt x="4280" y="1239"/>
                  </a:cubicBezTo>
                  <a:lnTo>
                    <a:pt x="4295" y="1239"/>
                  </a:lnTo>
                  <a:lnTo>
                    <a:pt x="4311" y="1223"/>
                  </a:lnTo>
                  <a:lnTo>
                    <a:pt x="4311" y="1239"/>
                  </a:lnTo>
                  <a:lnTo>
                    <a:pt x="4327" y="1223"/>
                  </a:lnTo>
                  <a:cubicBezTo>
                    <a:pt x="4327" y="1208"/>
                    <a:pt x="4327" y="1208"/>
                    <a:pt x="4327" y="1208"/>
                  </a:cubicBezTo>
                  <a:cubicBezTo>
                    <a:pt x="4327" y="1192"/>
                    <a:pt x="4327" y="1192"/>
                    <a:pt x="4327" y="1192"/>
                  </a:cubicBezTo>
                  <a:lnTo>
                    <a:pt x="4311" y="1192"/>
                  </a:lnTo>
                  <a:cubicBezTo>
                    <a:pt x="4311" y="1176"/>
                    <a:pt x="4311" y="1176"/>
                    <a:pt x="4311" y="1161"/>
                  </a:cubicBezTo>
                  <a:cubicBezTo>
                    <a:pt x="4295" y="1176"/>
                    <a:pt x="4295" y="1176"/>
                    <a:pt x="4295" y="1176"/>
                  </a:cubicBezTo>
                  <a:lnTo>
                    <a:pt x="4280" y="1161"/>
                  </a:lnTo>
                  <a:lnTo>
                    <a:pt x="4264" y="1161"/>
                  </a:lnTo>
                  <a:cubicBezTo>
                    <a:pt x="4264" y="1161"/>
                    <a:pt x="4248" y="1176"/>
                    <a:pt x="4233" y="1176"/>
                  </a:cubicBezTo>
                  <a:cubicBezTo>
                    <a:pt x="4233" y="1161"/>
                    <a:pt x="4233" y="1161"/>
                    <a:pt x="4233" y="1161"/>
                  </a:cubicBezTo>
                  <a:cubicBezTo>
                    <a:pt x="4233" y="1145"/>
                    <a:pt x="4233" y="1145"/>
                    <a:pt x="4233" y="1145"/>
                  </a:cubicBezTo>
                  <a:cubicBezTo>
                    <a:pt x="4233" y="1145"/>
                    <a:pt x="4248" y="1145"/>
                    <a:pt x="4248" y="1129"/>
                  </a:cubicBezTo>
                  <a:lnTo>
                    <a:pt x="4233" y="1129"/>
                  </a:lnTo>
                  <a:lnTo>
                    <a:pt x="4233" y="1114"/>
                  </a:lnTo>
                  <a:lnTo>
                    <a:pt x="4248" y="1114"/>
                  </a:lnTo>
                  <a:cubicBezTo>
                    <a:pt x="4264" y="1098"/>
                    <a:pt x="4264" y="1098"/>
                    <a:pt x="4264" y="1098"/>
                  </a:cubicBezTo>
                  <a:lnTo>
                    <a:pt x="4264" y="1082"/>
                  </a:lnTo>
                  <a:lnTo>
                    <a:pt x="4280" y="1067"/>
                  </a:lnTo>
                  <a:lnTo>
                    <a:pt x="4295" y="1051"/>
                  </a:lnTo>
                  <a:lnTo>
                    <a:pt x="4311" y="1035"/>
                  </a:lnTo>
                  <a:cubicBezTo>
                    <a:pt x="4311" y="1020"/>
                    <a:pt x="4311" y="1020"/>
                    <a:pt x="4311" y="1020"/>
                  </a:cubicBezTo>
                  <a:cubicBezTo>
                    <a:pt x="4311" y="1004"/>
                    <a:pt x="4327" y="1004"/>
                    <a:pt x="4327" y="1004"/>
                  </a:cubicBezTo>
                  <a:lnTo>
                    <a:pt x="4327" y="988"/>
                  </a:lnTo>
                  <a:lnTo>
                    <a:pt x="4342" y="988"/>
                  </a:lnTo>
                  <a:lnTo>
                    <a:pt x="4342" y="973"/>
                  </a:lnTo>
                  <a:cubicBezTo>
                    <a:pt x="4342" y="973"/>
                    <a:pt x="4349" y="966"/>
                    <a:pt x="4359" y="966"/>
                  </a:cubicBezTo>
                  <a:cubicBezTo>
                    <a:pt x="4363" y="966"/>
                    <a:pt x="4369" y="967"/>
                    <a:pt x="4374" y="973"/>
                  </a:cubicBezTo>
                  <a:cubicBezTo>
                    <a:pt x="4374" y="957"/>
                    <a:pt x="4374" y="957"/>
                    <a:pt x="4374" y="957"/>
                  </a:cubicBezTo>
                  <a:lnTo>
                    <a:pt x="4374" y="941"/>
                  </a:lnTo>
                  <a:lnTo>
                    <a:pt x="4389" y="926"/>
                  </a:lnTo>
                  <a:cubicBezTo>
                    <a:pt x="4389" y="926"/>
                    <a:pt x="4405" y="910"/>
                    <a:pt x="4405" y="910"/>
                  </a:cubicBezTo>
                  <a:lnTo>
                    <a:pt x="4421" y="910"/>
                  </a:lnTo>
                  <a:cubicBezTo>
                    <a:pt x="4421" y="910"/>
                    <a:pt x="4421" y="910"/>
                    <a:pt x="4436" y="894"/>
                  </a:cubicBezTo>
                  <a:lnTo>
                    <a:pt x="4452" y="894"/>
                  </a:lnTo>
                  <a:cubicBezTo>
                    <a:pt x="4452" y="894"/>
                    <a:pt x="4484" y="879"/>
                    <a:pt x="4484" y="879"/>
                  </a:cubicBezTo>
                  <a:lnTo>
                    <a:pt x="4484" y="863"/>
                  </a:lnTo>
                  <a:lnTo>
                    <a:pt x="4499" y="847"/>
                  </a:lnTo>
                  <a:cubicBezTo>
                    <a:pt x="4499" y="847"/>
                    <a:pt x="4499" y="832"/>
                    <a:pt x="4499" y="816"/>
                  </a:cubicBezTo>
                  <a:cubicBezTo>
                    <a:pt x="4499" y="800"/>
                    <a:pt x="4499" y="800"/>
                    <a:pt x="4499" y="800"/>
                  </a:cubicBezTo>
                  <a:cubicBezTo>
                    <a:pt x="4499" y="784"/>
                    <a:pt x="4515" y="784"/>
                    <a:pt x="4515" y="784"/>
                  </a:cubicBezTo>
                  <a:cubicBezTo>
                    <a:pt x="4515" y="784"/>
                    <a:pt x="4515" y="769"/>
                    <a:pt x="4515" y="769"/>
                  </a:cubicBezTo>
                  <a:cubicBezTo>
                    <a:pt x="4515" y="769"/>
                    <a:pt x="4531" y="753"/>
                    <a:pt x="4546" y="737"/>
                  </a:cubicBezTo>
                  <a:lnTo>
                    <a:pt x="4546" y="722"/>
                  </a:lnTo>
                  <a:lnTo>
                    <a:pt x="4562" y="722"/>
                  </a:lnTo>
                  <a:cubicBezTo>
                    <a:pt x="4562" y="722"/>
                    <a:pt x="4562" y="722"/>
                    <a:pt x="4578" y="706"/>
                  </a:cubicBezTo>
                  <a:lnTo>
                    <a:pt x="4578" y="690"/>
                  </a:lnTo>
                  <a:cubicBezTo>
                    <a:pt x="4593" y="675"/>
                    <a:pt x="4593" y="675"/>
                    <a:pt x="4609" y="659"/>
                  </a:cubicBezTo>
                  <a:cubicBezTo>
                    <a:pt x="4609" y="643"/>
                    <a:pt x="4609" y="643"/>
                    <a:pt x="4609" y="643"/>
                  </a:cubicBezTo>
                  <a:cubicBezTo>
                    <a:pt x="4609" y="628"/>
                    <a:pt x="4625" y="628"/>
                    <a:pt x="4625" y="612"/>
                  </a:cubicBezTo>
                  <a:cubicBezTo>
                    <a:pt x="4625" y="612"/>
                    <a:pt x="4625" y="596"/>
                    <a:pt x="4625" y="581"/>
                  </a:cubicBezTo>
                  <a:cubicBezTo>
                    <a:pt x="4625" y="581"/>
                    <a:pt x="4625" y="581"/>
                    <a:pt x="4625" y="565"/>
                  </a:cubicBezTo>
                  <a:cubicBezTo>
                    <a:pt x="4625" y="565"/>
                    <a:pt x="4625" y="565"/>
                    <a:pt x="4625" y="549"/>
                  </a:cubicBezTo>
                  <a:cubicBezTo>
                    <a:pt x="4625" y="534"/>
                    <a:pt x="4625" y="534"/>
                    <a:pt x="4625" y="518"/>
                  </a:cubicBezTo>
                  <a:cubicBezTo>
                    <a:pt x="4609" y="534"/>
                    <a:pt x="4609" y="534"/>
                    <a:pt x="4609" y="534"/>
                  </a:cubicBezTo>
                  <a:lnTo>
                    <a:pt x="4593" y="518"/>
                  </a:lnTo>
                  <a:cubicBezTo>
                    <a:pt x="4578" y="518"/>
                    <a:pt x="4578" y="518"/>
                    <a:pt x="4578" y="534"/>
                  </a:cubicBezTo>
                  <a:lnTo>
                    <a:pt x="4578" y="549"/>
                  </a:lnTo>
                  <a:lnTo>
                    <a:pt x="4562" y="549"/>
                  </a:lnTo>
                  <a:cubicBezTo>
                    <a:pt x="4562" y="549"/>
                    <a:pt x="4562" y="549"/>
                    <a:pt x="4578" y="565"/>
                  </a:cubicBezTo>
                  <a:lnTo>
                    <a:pt x="4562" y="565"/>
                  </a:lnTo>
                  <a:cubicBezTo>
                    <a:pt x="4546" y="581"/>
                    <a:pt x="4531" y="596"/>
                    <a:pt x="4515" y="596"/>
                  </a:cubicBezTo>
                  <a:cubicBezTo>
                    <a:pt x="4515" y="596"/>
                    <a:pt x="4515" y="612"/>
                    <a:pt x="4515" y="612"/>
                  </a:cubicBezTo>
                  <a:lnTo>
                    <a:pt x="4499" y="612"/>
                  </a:lnTo>
                  <a:lnTo>
                    <a:pt x="4499" y="628"/>
                  </a:lnTo>
                  <a:cubicBezTo>
                    <a:pt x="4499" y="628"/>
                    <a:pt x="4499" y="628"/>
                    <a:pt x="4499" y="643"/>
                  </a:cubicBezTo>
                  <a:cubicBezTo>
                    <a:pt x="4499" y="643"/>
                    <a:pt x="4499" y="659"/>
                    <a:pt x="4484" y="659"/>
                  </a:cubicBezTo>
                  <a:cubicBezTo>
                    <a:pt x="4484" y="659"/>
                    <a:pt x="4484" y="659"/>
                    <a:pt x="4484" y="675"/>
                  </a:cubicBezTo>
                  <a:cubicBezTo>
                    <a:pt x="4484" y="690"/>
                    <a:pt x="4484" y="690"/>
                    <a:pt x="4484" y="690"/>
                  </a:cubicBezTo>
                  <a:cubicBezTo>
                    <a:pt x="4484" y="706"/>
                    <a:pt x="4484" y="706"/>
                    <a:pt x="4484" y="706"/>
                  </a:cubicBezTo>
                  <a:cubicBezTo>
                    <a:pt x="4484" y="722"/>
                    <a:pt x="4484" y="722"/>
                    <a:pt x="4484" y="722"/>
                  </a:cubicBezTo>
                  <a:cubicBezTo>
                    <a:pt x="4484" y="722"/>
                    <a:pt x="4484" y="737"/>
                    <a:pt x="4468" y="737"/>
                  </a:cubicBezTo>
                  <a:lnTo>
                    <a:pt x="4484" y="753"/>
                  </a:lnTo>
                  <a:cubicBezTo>
                    <a:pt x="4484" y="769"/>
                    <a:pt x="4468" y="800"/>
                    <a:pt x="4452" y="816"/>
                  </a:cubicBezTo>
                  <a:lnTo>
                    <a:pt x="4468" y="816"/>
                  </a:lnTo>
                  <a:cubicBezTo>
                    <a:pt x="4452" y="832"/>
                    <a:pt x="4452" y="832"/>
                    <a:pt x="4452" y="847"/>
                  </a:cubicBezTo>
                  <a:cubicBezTo>
                    <a:pt x="4436" y="863"/>
                    <a:pt x="4436" y="879"/>
                    <a:pt x="4421" y="879"/>
                  </a:cubicBezTo>
                  <a:lnTo>
                    <a:pt x="4405" y="879"/>
                  </a:lnTo>
                  <a:cubicBezTo>
                    <a:pt x="4405" y="879"/>
                    <a:pt x="4405" y="879"/>
                    <a:pt x="4389" y="894"/>
                  </a:cubicBezTo>
                  <a:lnTo>
                    <a:pt x="4358" y="910"/>
                  </a:lnTo>
                  <a:lnTo>
                    <a:pt x="4327" y="910"/>
                  </a:lnTo>
                  <a:cubicBezTo>
                    <a:pt x="4327" y="926"/>
                    <a:pt x="4327" y="926"/>
                    <a:pt x="4311" y="926"/>
                  </a:cubicBezTo>
                  <a:cubicBezTo>
                    <a:pt x="4311" y="941"/>
                    <a:pt x="4295" y="941"/>
                    <a:pt x="4295" y="941"/>
                  </a:cubicBezTo>
                  <a:cubicBezTo>
                    <a:pt x="4295" y="941"/>
                    <a:pt x="4295" y="957"/>
                    <a:pt x="4295" y="957"/>
                  </a:cubicBezTo>
                  <a:lnTo>
                    <a:pt x="4280" y="957"/>
                  </a:lnTo>
                  <a:lnTo>
                    <a:pt x="4264" y="941"/>
                  </a:lnTo>
                  <a:lnTo>
                    <a:pt x="4280" y="941"/>
                  </a:lnTo>
                  <a:lnTo>
                    <a:pt x="4264" y="926"/>
                  </a:lnTo>
                  <a:cubicBezTo>
                    <a:pt x="4264" y="926"/>
                    <a:pt x="4280" y="910"/>
                    <a:pt x="4280" y="910"/>
                  </a:cubicBezTo>
                  <a:lnTo>
                    <a:pt x="4264" y="894"/>
                  </a:lnTo>
                  <a:cubicBezTo>
                    <a:pt x="4264" y="879"/>
                    <a:pt x="4280" y="863"/>
                    <a:pt x="4280" y="847"/>
                  </a:cubicBezTo>
                  <a:cubicBezTo>
                    <a:pt x="4295" y="832"/>
                    <a:pt x="4280" y="816"/>
                    <a:pt x="4295" y="800"/>
                  </a:cubicBezTo>
                  <a:lnTo>
                    <a:pt x="4311" y="784"/>
                  </a:lnTo>
                  <a:cubicBezTo>
                    <a:pt x="4295" y="784"/>
                    <a:pt x="4295" y="784"/>
                    <a:pt x="4295" y="769"/>
                  </a:cubicBezTo>
                  <a:lnTo>
                    <a:pt x="4295" y="753"/>
                  </a:lnTo>
                  <a:cubicBezTo>
                    <a:pt x="4295" y="737"/>
                    <a:pt x="4295" y="722"/>
                    <a:pt x="4311" y="722"/>
                  </a:cubicBezTo>
                  <a:cubicBezTo>
                    <a:pt x="4327" y="706"/>
                    <a:pt x="4327" y="706"/>
                    <a:pt x="4342" y="690"/>
                  </a:cubicBezTo>
                  <a:lnTo>
                    <a:pt x="4327" y="690"/>
                  </a:lnTo>
                  <a:cubicBezTo>
                    <a:pt x="4342" y="690"/>
                    <a:pt x="4342" y="690"/>
                    <a:pt x="4342" y="675"/>
                  </a:cubicBezTo>
                  <a:lnTo>
                    <a:pt x="4311" y="675"/>
                  </a:lnTo>
                  <a:lnTo>
                    <a:pt x="4311" y="659"/>
                  </a:lnTo>
                  <a:lnTo>
                    <a:pt x="4295" y="675"/>
                  </a:lnTo>
                  <a:cubicBezTo>
                    <a:pt x="4295" y="675"/>
                    <a:pt x="4280" y="690"/>
                    <a:pt x="4280" y="690"/>
                  </a:cubicBezTo>
                  <a:lnTo>
                    <a:pt x="4280" y="706"/>
                  </a:lnTo>
                  <a:cubicBezTo>
                    <a:pt x="4264" y="690"/>
                    <a:pt x="4280" y="690"/>
                    <a:pt x="4280" y="690"/>
                  </a:cubicBezTo>
                  <a:cubicBezTo>
                    <a:pt x="4280" y="675"/>
                    <a:pt x="4280" y="675"/>
                    <a:pt x="4280" y="675"/>
                  </a:cubicBezTo>
                  <a:lnTo>
                    <a:pt x="4280" y="659"/>
                  </a:lnTo>
                  <a:cubicBezTo>
                    <a:pt x="4264" y="659"/>
                    <a:pt x="4264" y="675"/>
                    <a:pt x="4264" y="675"/>
                  </a:cubicBezTo>
                  <a:cubicBezTo>
                    <a:pt x="4264" y="690"/>
                    <a:pt x="4264" y="690"/>
                    <a:pt x="4264" y="706"/>
                  </a:cubicBezTo>
                  <a:cubicBezTo>
                    <a:pt x="4248" y="706"/>
                    <a:pt x="4248" y="706"/>
                    <a:pt x="4248" y="690"/>
                  </a:cubicBezTo>
                  <a:lnTo>
                    <a:pt x="4264" y="690"/>
                  </a:lnTo>
                  <a:lnTo>
                    <a:pt x="4248" y="675"/>
                  </a:lnTo>
                  <a:lnTo>
                    <a:pt x="4233" y="675"/>
                  </a:lnTo>
                  <a:cubicBezTo>
                    <a:pt x="4217" y="659"/>
                    <a:pt x="4217" y="659"/>
                    <a:pt x="4217" y="659"/>
                  </a:cubicBezTo>
                  <a:lnTo>
                    <a:pt x="4201" y="659"/>
                  </a:lnTo>
                  <a:lnTo>
                    <a:pt x="4201" y="643"/>
                  </a:lnTo>
                  <a:lnTo>
                    <a:pt x="4186" y="659"/>
                  </a:lnTo>
                  <a:lnTo>
                    <a:pt x="4186" y="643"/>
                  </a:lnTo>
                  <a:lnTo>
                    <a:pt x="4123" y="643"/>
                  </a:lnTo>
                  <a:cubicBezTo>
                    <a:pt x="4107" y="643"/>
                    <a:pt x="4107" y="643"/>
                    <a:pt x="4107" y="659"/>
                  </a:cubicBezTo>
                  <a:lnTo>
                    <a:pt x="4092" y="659"/>
                  </a:lnTo>
                  <a:cubicBezTo>
                    <a:pt x="4076" y="659"/>
                    <a:pt x="4076" y="659"/>
                    <a:pt x="4076" y="675"/>
                  </a:cubicBezTo>
                  <a:lnTo>
                    <a:pt x="4076" y="690"/>
                  </a:lnTo>
                  <a:lnTo>
                    <a:pt x="4060" y="690"/>
                  </a:lnTo>
                  <a:lnTo>
                    <a:pt x="4045" y="706"/>
                  </a:lnTo>
                  <a:lnTo>
                    <a:pt x="4045" y="722"/>
                  </a:lnTo>
                  <a:cubicBezTo>
                    <a:pt x="4045" y="722"/>
                    <a:pt x="4029" y="722"/>
                    <a:pt x="4029" y="737"/>
                  </a:cubicBezTo>
                  <a:lnTo>
                    <a:pt x="4013" y="753"/>
                  </a:lnTo>
                  <a:cubicBezTo>
                    <a:pt x="4029" y="769"/>
                    <a:pt x="4013" y="769"/>
                    <a:pt x="4013" y="784"/>
                  </a:cubicBezTo>
                  <a:cubicBezTo>
                    <a:pt x="4013" y="784"/>
                    <a:pt x="3998" y="800"/>
                    <a:pt x="3998" y="800"/>
                  </a:cubicBezTo>
                  <a:cubicBezTo>
                    <a:pt x="3998" y="800"/>
                    <a:pt x="3998" y="800"/>
                    <a:pt x="3998" y="816"/>
                  </a:cubicBezTo>
                  <a:cubicBezTo>
                    <a:pt x="3998" y="816"/>
                    <a:pt x="3998" y="816"/>
                    <a:pt x="3998" y="832"/>
                  </a:cubicBezTo>
                  <a:lnTo>
                    <a:pt x="3998" y="847"/>
                  </a:lnTo>
                  <a:lnTo>
                    <a:pt x="3982" y="847"/>
                  </a:lnTo>
                  <a:lnTo>
                    <a:pt x="3982" y="863"/>
                  </a:lnTo>
                  <a:lnTo>
                    <a:pt x="3998" y="863"/>
                  </a:lnTo>
                  <a:cubicBezTo>
                    <a:pt x="3982" y="879"/>
                    <a:pt x="3982" y="879"/>
                    <a:pt x="3982" y="879"/>
                  </a:cubicBezTo>
                  <a:cubicBezTo>
                    <a:pt x="3982" y="894"/>
                    <a:pt x="3982" y="894"/>
                    <a:pt x="3982" y="894"/>
                  </a:cubicBezTo>
                  <a:lnTo>
                    <a:pt x="3982" y="910"/>
                  </a:lnTo>
                  <a:cubicBezTo>
                    <a:pt x="3982" y="910"/>
                    <a:pt x="3982" y="910"/>
                    <a:pt x="3982" y="926"/>
                  </a:cubicBezTo>
                  <a:cubicBezTo>
                    <a:pt x="3982" y="926"/>
                    <a:pt x="3982" y="941"/>
                    <a:pt x="3982" y="941"/>
                  </a:cubicBezTo>
                  <a:lnTo>
                    <a:pt x="3966" y="941"/>
                  </a:lnTo>
                  <a:lnTo>
                    <a:pt x="3966" y="957"/>
                  </a:lnTo>
                  <a:lnTo>
                    <a:pt x="3951" y="957"/>
                  </a:lnTo>
                  <a:lnTo>
                    <a:pt x="3935" y="973"/>
                  </a:lnTo>
                  <a:lnTo>
                    <a:pt x="3857" y="973"/>
                  </a:lnTo>
                  <a:lnTo>
                    <a:pt x="3841" y="957"/>
                  </a:lnTo>
                  <a:lnTo>
                    <a:pt x="3825" y="957"/>
                  </a:lnTo>
                  <a:cubicBezTo>
                    <a:pt x="3815" y="957"/>
                    <a:pt x="3811" y="950"/>
                    <a:pt x="3805" y="950"/>
                  </a:cubicBezTo>
                  <a:cubicBezTo>
                    <a:pt x="3803" y="950"/>
                    <a:pt x="3799" y="952"/>
                    <a:pt x="3794" y="957"/>
                  </a:cubicBezTo>
                  <a:cubicBezTo>
                    <a:pt x="3794" y="957"/>
                    <a:pt x="3794" y="941"/>
                    <a:pt x="3778" y="941"/>
                  </a:cubicBezTo>
                  <a:cubicBezTo>
                    <a:pt x="3778" y="941"/>
                    <a:pt x="3778" y="941"/>
                    <a:pt x="3778" y="926"/>
                  </a:cubicBezTo>
                  <a:cubicBezTo>
                    <a:pt x="3778" y="926"/>
                    <a:pt x="3762" y="926"/>
                    <a:pt x="3762" y="910"/>
                  </a:cubicBezTo>
                  <a:cubicBezTo>
                    <a:pt x="3778" y="910"/>
                    <a:pt x="3778" y="910"/>
                    <a:pt x="3794" y="894"/>
                  </a:cubicBezTo>
                  <a:cubicBezTo>
                    <a:pt x="3794" y="879"/>
                    <a:pt x="3810" y="879"/>
                    <a:pt x="3810" y="863"/>
                  </a:cubicBezTo>
                  <a:cubicBezTo>
                    <a:pt x="3810" y="863"/>
                    <a:pt x="3794" y="863"/>
                    <a:pt x="3794" y="847"/>
                  </a:cubicBezTo>
                  <a:cubicBezTo>
                    <a:pt x="3794" y="863"/>
                    <a:pt x="3794" y="863"/>
                    <a:pt x="3794" y="863"/>
                  </a:cubicBezTo>
                  <a:cubicBezTo>
                    <a:pt x="3778" y="863"/>
                    <a:pt x="3778" y="863"/>
                    <a:pt x="3778" y="879"/>
                  </a:cubicBezTo>
                  <a:lnTo>
                    <a:pt x="3762" y="879"/>
                  </a:lnTo>
                  <a:cubicBezTo>
                    <a:pt x="3747" y="863"/>
                    <a:pt x="3731" y="863"/>
                    <a:pt x="3715" y="863"/>
                  </a:cubicBezTo>
                  <a:cubicBezTo>
                    <a:pt x="3715" y="863"/>
                    <a:pt x="3715" y="863"/>
                    <a:pt x="3715" y="847"/>
                  </a:cubicBezTo>
                  <a:lnTo>
                    <a:pt x="3684" y="847"/>
                  </a:lnTo>
                  <a:lnTo>
                    <a:pt x="3668" y="832"/>
                  </a:lnTo>
                  <a:cubicBezTo>
                    <a:pt x="3653" y="816"/>
                    <a:pt x="3653" y="816"/>
                    <a:pt x="3653" y="816"/>
                  </a:cubicBezTo>
                  <a:lnTo>
                    <a:pt x="3606" y="816"/>
                  </a:lnTo>
                  <a:lnTo>
                    <a:pt x="3621" y="832"/>
                  </a:lnTo>
                  <a:lnTo>
                    <a:pt x="3606" y="832"/>
                  </a:lnTo>
                  <a:cubicBezTo>
                    <a:pt x="3606" y="816"/>
                    <a:pt x="3606" y="816"/>
                    <a:pt x="3606" y="816"/>
                  </a:cubicBezTo>
                  <a:cubicBezTo>
                    <a:pt x="3606" y="800"/>
                    <a:pt x="3621" y="800"/>
                    <a:pt x="3621" y="800"/>
                  </a:cubicBezTo>
                  <a:lnTo>
                    <a:pt x="3606" y="784"/>
                  </a:lnTo>
                  <a:lnTo>
                    <a:pt x="3590" y="784"/>
                  </a:lnTo>
                  <a:cubicBezTo>
                    <a:pt x="3590" y="784"/>
                    <a:pt x="3574" y="769"/>
                    <a:pt x="3574" y="769"/>
                  </a:cubicBezTo>
                  <a:cubicBezTo>
                    <a:pt x="3574" y="769"/>
                    <a:pt x="3574" y="753"/>
                    <a:pt x="3559" y="753"/>
                  </a:cubicBezTo>
                  <a:lnTo>
                    <a:pt x="3543" y="753"/>
                  </a:lnTo>
                  <a:cubicBezTo>
                    <a:pt x="3543" y="753"/>
                    <a:pt x="3543" y="769"/>
                    <a:pt x="3527" y="769"/>
                  </a:cubicBezTo>
                  <a:cubicBezTo>
                    <a:pt x="3527" y="769"/>
                    <a:pt x="3512" y="753"/>
                    <a:pt x="3512" y="753"/>
                  </a:cubicBezTo>
                  <a:lnTo>
                    <a:pt x="3480" y="753"/>
                  </a:lnTo>
                  <a:cubicBezTo>
                    <a:pt x="3473" y="745"/>
                    <a:pt x="3469" y="741"/>
                    <a:pt x="3467" y="741"/>
                  </a:cubicBezTo>
                  <a:cubicBezTo>
                    <a:pt x="3465" y="741"/>
                    <a:pt x="3465" y="745"/>
                    <a:pt x="3465" y="753"/>
                  </a:cubicBezTo>
                  <a:lnTo>
                    <a:pt x="3465" y="737"/>
                  </a:lnTo>
                  <a:cubicBezTo>
                    <a:pt x="3449" y="753"/>
                    <a:pt x="3449" y="753"/>
                    <a:pt x="3449" y="753"/>
                  </a:cubicBezTo>
                  <a:cubicBezTo>
                    <a:pt x="3449" y="753"/>
                    <a:pt x="3433" y="753"/>
                    <a:pt x="3433" y="737"/>
                  </a:cubicBezTo>
                  <a:lnTo>
                    <a:pt x="3418" y="722"/>
                  </a:lnTo>
                  <a:cubicBezTo>
                    <a:pt x="3418" y="737"/>
                    <a:pt x="3418" y="737"/>
                    <a:pt x="3402" y="737"/>
                  </a:cubicBezTo>
                  <a:cubicBezTo>
                    <a:pt x="3402" y="737"/>
                    <a:pt x="3402" y="737"/>
                    <a:pt x="3402" y="753"/>
                  </a:cubicBezTo>
                  <a:cubicBezTo>
                    <a:pt x="3386" y="737"/>
                    <a:pt x="3386" y="737"/>
                    <a:pt x="3371" y="737"/>
                  </a:cubicBezTo>
                  <a:cubicBezTo>
                    <a:pt x="3371" y="737"/>
                    <a:pt x="3355" y="753"/>
                    <a:pt x="3355" y="753"/>
                  </a:cubicBezTo>
                  <a:cubicBezTo>
                    <a:pt x="3355" y="753"/>
                    <a:pt x="3355" y="753"/>
                    <a:pt x="3355" y="769"/>
                  </a:cubicBezTo>
                  <a:lnTo>
                    <a:pt x="3339" y="753"/>
                  </a:lnTo>
                  <a:cubicBezTo>
                    <a:pt x="3339" y="769"/>
                    <a:pt x="3324" y="769"/>
                    <a:pt x="3324" y="769"/>
                  </a:cubicBezTo>
                  <a:lnTo>
                    <a:pt x="3308" y="769"/>
                  </a:lnTo>
                  <a:cubicBezTo>
                    <a:pt x="3308" y="761"/>
                    <a:pt x="3308" y="761"/>
                    <a:pt x="3308" y="761"/>
                  </a:cubicBezTo>
                  <a:cubicBezTo>
                    <a:pt x="3308" y="761"/>
                    <a:pt x="3308" y="761"/>
                    <a:pt x="3308" y="753"/>
                  </a:cubicBezTo>
                  <a:lnTo>
                    <a:pt x="3292" y="769"/>
                  </a:lnTo>
                  <a:cubicBezTo>
                    <a:pt x="3292" y="753"/>
                    <a:pt x="3292" y="753"/>
                    <a:pt x="3292" y="753"/>
                  </a:cubicBezTo>
                  <a:lnTo>
                    <a:pt x="3277" y="753"/>
                  </a:lnTo>
                  <a:lnTo>
                    <a:pt x="3261" y="769"/>
                  </a:lnTo>
                  <a:lnTo>
                    <a:pt x="3230" y="769"/>
                  </a:lnTo>
                  <a:cubicBezTo>
                    <a:pt x="3230" y="761"/>
                    <a:pt x="3230" y="761"/>
                    <a:pt x="3230" y="761"/>
                  </a:cubicBezTo>
                  <a:cubicBezTo>
                    <a:pt x="3230" y="761"/>
                    <a:pt x="3230" y="761"/>
                    <a:pt x="3230" y="753"/>
                  </a:cubicBezTo>
                  <a:cubicBezTo>
                    <a:pt x="3214" y="769"/>
                    <a:pt x="3214" y="769"/>
                    <a:pt x="3214" y="769"/>
                  </a:cubicBezTo>
                  <a:cubicBezTo>
                    <a:pt x="3214" y="769"/>
                    <a:pt x="3198" y="784"/>
                    <a:pt x="3198" y="784"/>
                  </a:cubicBezTo>
                  <a:cubicBezTo>
                    <a:pt x="3198" y="784"/>
                    <a:pt x="3183" y="769"/>
                    <a:pt x="3183" y="769"/>
                  </a:cubicBezTo>
                  <a:cubicBezTo>
                    <a:pt x="3183" y="784"/>
                    <a:pt x="3183" y="784"/>
                    <a:pt x="3167" y="784"/>
                  </a:cubicBezTo>
                  <a:lnTo>
                    <a:pt x="3167" y="800"/>
                  </a:lnTo>
                  <a:cubicBezTo>
                    <a:pt x="3151" y="784"/>
                    <a:pt x="3151" y="784"/>
                    <a:pt x="3151" y="784"/>
                  </a:cubicBezTo>
                  <a:lnTo>
                    <a:pt x="3151" y="800"/>
                  </a:lnTo>
                  <a:cubicBezTo>
                    <a:pt x="3151" y="816"/>
                    <a:pt x="3151" y="816"/>
                    <a:pt x="3151" y="816"/>
                  </a:cubicBezTo>
                  <a:cubicBezTo>
                    <a:pt x="3151" y="824"/>
                    <a:pt x="3155" y="824"/>
                    <a:pt x="3159" y="824"/>
                  </a:cubicBezTo>
                  <a:cubicBezTo>
                    <a:pt x="3163" y="824"/>
                    <a:pt x="3167" y="824"/>
                    <a:pt x="3167" y="832"/>
                  </a:cubicBezTo>
                  <a:cubicBezTo>
                    <a:pt x="3167" y="839"/>
                    <a:pt x="3167" y="839"/>
                    <a:pt x="3167" y="839"/>
                  </a:cubicBezTo>
                  <a:cubicBezTo>
                    <a:pt x="3167" y="839"/>
                    <a:pt x="3167" y="839"/>
                    <a:pt x="3167" y="847"/>
                  </a:cubicBezTo>
                  <a:cubicBezTo>
                    <a:pt x="3151" y="847"/>
                    <a:pt x="3151" y="832"/>
                    <a:pt x="3151" y="832"/>
                  </a:cubicBezTo>
                  <a:lnTo>
                    <a:pt x="3120" y="832"/>
                  </a:lnTo>
                  <a:cubicBezTo>
                    <a:pt x="3120" y="847"/>
                    <a:pt x="3120" y="847"/>
                    <a:pt x="3120" y="863"/>
                  </a:cubicBezTo>
                  <a:lnTo>
                    <a:pt x="3104" y="863"/>
                  </a:lnTo>
                  <a:cubicBezTo>
                    <a:pt x="3120" y="879"/>
                    <a:pt x="3120" y="879"/>
                    <a:pt x="3120" y="879"/>
                  </a:cubicBezTo>
                  <a:lnTo>
                    <a:pt x="3120" y="894"/>
                  </a:lnTo>
                  <a:lnTo>
                    <a:pt x="3136" y="894"/>
                  </a:lnTo>
                  <a:lnTo>
                    <a:pt x="3136" y="879"/>
                  </a:lnTo>
                  <a:lnTo>
                    <a:pt x="3167" y="879"/>
                  </a:lnTo>
                  <a:cubicBezTo>
                    <a:pt x="3151" y="879"/>
                    <a:pt x="3151" y="894"/>
                    <a:pt x="3151" y="894"/>
                  </a:cubicBezTo>
                  <a:lnTo>
                    <a:pt x="3136" y="894"/>
                  </a:lnTo>
                  <a:cubicBezTo>
                    <a:pt x="3136" y="894"/>
                    <a:pt x="3136" y="894"/>
                    <a:pt x="3136" y="910"/>
                  </a:cubicBezTo>
                  <a:cubicBezTo>
                    <a:pt x="3120" y="910"/>
                    <a:pt x="3120" y="894"/>
                    <a:pt x="3104" y="894"/>
                  </a:cubicBezTo>
                  <a:lnTo>
                    <a:pt x="3120" y="894"/>
                  </a:lnTo>
                  <a:lnTo>
                    <a:pt x="3104" y="879"/>
                  </a:lnTo>
                  <a:lnTo>
                    <a:pt x="3088" y="879"/>
                  </a:lnTo>
                  <a:cubicBezTo>
                    <a:pt x="3088" y="879"/>
                    <a:pt x="3088" y="894"/>
                    <a:pt x="3088" y="894"/>
                  </a:cubicBezTo>
                  <a:cubicBezTo>
                    <a:pt x="3088" y="894"/>
                    <a:pt x="3088" y="910"/>
                    <a:pt x="3088" y="910"/>
                  </a:cubicBezTo>
                  <a:cubicBezTo>
                    <a:pt x="3088" y="910"/>
                    <a:pt x="3088" y="926"/>
                    <a:pt x="3088" y="926"/>
                  </a:cubicBezTo>
                  <a:cubicBezTo>
                    <a:pt x="3088" y="941"/>
                    <a:pt x="3073" y="941"/>
                    <a:pt x="3073" y="957"/>
                  </a:cubicBezTo>
                  <a:lnTo>
                    <a:pt x="3073" y="973"/>
                  </a:lnTo>
                  <a:lnTo>
                    <a:pt x="3057" y="973"/>
                  </a:lnTo>
                  <a:cubicBezTo>
                    <a:pt x="3057" y="988"/>
                    <a:pt x="3041" y="1035"/>
                    <a:pt x="3010" y="1035"/>
                  </a:cubicBezTo>
                  <a:lnTo>
                    <a:pt x="2947" y="1035"/>
                  </a:lnTo>
                  <a:lnTo>
                    <a:pt x="2932" y="1020"/>
                  </a:lnTo>
                  <a:lnTo>
                    <a:pt x="2900" y="1020"/>
                  </a:lnTo>
                  <a:cubicBezTo>
                    <a:pt x="2900" y="1014"/>
                    <a:pt x="2900" y="1013"/>
                    <a:pt x="2900" y="1013"/>
                  </a:cubicBezTo>
                  <a:cubicBezTo>
                    <a:pt x="2899" y="1013"/>
                    <a:pt x="2895" y="1020"/>
                    <a:pt x="2885" y="1020"/>
                  </a:cubicBezTo>
                  <a:cubicBezTo>
                    <a:pt x="2885" y="1020"/>
                    <a:pt x="2885" y="1004"/>
                    <a:pt x="2885" y="1004"/>
                  </a:cubicBezTo>
                  <a:lnTo>
                    <a:pt x="2853" y="1004"/>
                  </a:lnTo>
                  <a:cubicBezTo>
                    <a:pt x="2853" y="1020"/>
                    <a:pt x="2853" y="1035"/>
                    <a:pt x="2869" y="1035"/>
                  </a:cubicBezTo>
                  <a:lnTo>
                    <a:pt x="2885" y="1051"/>
                  </a:lnTo>
                  <a:cubicBezTo>
                    <a:pt x="2885" y="1051"/>
                    <a:pt x="2885" y="1051"/>
                    <a:pt x="2885" y="1067"/>
                  </a:cubicBezTo>
                  <a:lnTo>
                    <a:pt x="2900" y="1082"/>
                  </a:lnTo>
                  <a:lnTo>
                    <a:pt x="2916" y="1082"/>
                  </a:lnTo>
                  <a:cubicBezTo>
                    <a:pt x="2916" y="1082"/>
                    <a:pt x="2916" y="1098"/>
                    <a:pt x="2932" y="1098"/>
                  </a:cubicBezTo>
                  <a:lnTo>
                    <a:pt x="2947" y="1098"/>
                  </a:lnTo>
                  <a:lnTo>
                    <a:pt x="2963" y="1114"/>
                  </a:lnTo>
                  <a:cubicBezTo>
                    <a:pt x="2963" y="1129"/>
                    <a:pt x="2932" y="1129"/>
                    <a:pt x="2947" y="1161"/>
                  </a:cubicBezTo>
                  <a:lnTo>
                    <a:pt x="2932" y="1176"/>
                  </a:lnTo>
                  <a:lnTo>
                    <a:pt x="2932" y="1192"/>
                  </a:lnTo>
                  <a:cubicBezTo>
                    <a:pt x="2916" y="1208"/>
                    <a:pt x="2916" y="1208"/>
                    <a:pt x="2916" y="1208"/>
                  </a:cubicBezTo>
                  <a:lnTo>
                    <a:pt x="2885" y="1176"/>
                  </a:lnTo>
                  <a:lnTo>
                    <a:pt x="2838" y="1176"/>
                  </a:lnTo>
                  <a:cubicBezTo>
                    <a:pt x="2822" y="1161"/>
                    <a:pt x="2822" y="1161"/>
                    <a:pt x="2822" y="1161"/>
                  </a:cubicBezTo>
                  <a:lnTo>
                    <a:pt x="2744" y="1161"/>
                  </a:lnTo>
                  <a:cubicBezTo>
                    <a:pt x="2744" y="1145"/>
                    <a:pt x="2728" y="1129"/>
                    <a:pt x="2728" y="1114"/>
                  </a:cubicBezTo>
                  <a:lnTo>
                    <a:pt x="2806" y="1114"/>
                  </a:lnTo>
                  <a:lnTo>
                    <a:pt x="2791" y="1098"/>
                  </a:lnTo>
                  <a:cubicBezTo>
                    <a:pt x="2801" y="1098"/>
                    <a:pt x="2805" y="1091"/>
                    <a:pt x="2806" y="1091"/>
                  </a:cubicBezTo>
                  <a:cubicBezTo>
                    <a:pt x="2806" y="1091"/>
                    <a:pt x="2806" y="1093"/>
                    <a:pt x="2806" y="1098"/>
                  </a:cubicBezTo>
                  <a:cubicBezTo>
                    <a:pt x="2814" y="1090"/>
                    <a:pt x="2814" y="1086"/>
                    <a:pt x="2814" y="1086"/>
                  </a:cubicBezTo>
                  <a:cubicBezTo>
                    <a:pt x="2814" y="1086"/>
                    <a:pt x="2814" y="1090"/>
                    <a:pt x="2822" y="1098"/>
                  </a:cubicBezTo>
                  <a:cubicBezTo>
                    <a:pt x="2822" y="1082"/>
                    <a:pt x="2822" y="1082"/>
                    <a:pt x="2822" y="1082"/>
                  </a:cubicBezTo>
                  <a:lnTo>
                    <a:pt x="2838" y="1082"/>
                  </a:lnTo>
                  <a:cubicBezTo>
                    <a:pt x="2822" y="1082"/>
                    <a:pt x="2822" y="1082"/>
                    <a:pt x="2822" y="1067"/>
                  </a:cubicBezTo>
                  <a:cubicBezTo>
                    <a:pt x="2806" y="1082"/>
                    <a:pt x="2806" y="1082"/>
                    <a:pt x="2806" y="1082"/>
                  </a:cubicBezTo>
                  <a:lnTo>
                    <a:pt x="2791" y="1067"/>
                  </a:lnTo>
                  <a:lnTo>
                    <a:pt x="2759" y="1067"/>
                  </a:lnTo>
                  <a:lnTo>
                    <a:pt x="2744" y="1051"/>
                  </a:lnTo>
                  <a:lnTo>
                    <a:pt x="2728" y="1051"/>
                  </a:lnTo>
                  <a:cubicBezTo>
                    <a:pt x="2728" y="1051"/>
                    <a:pt x="2728" y="1035"/>
                    <a:pt x="2712" y="1035"/>
                  </a:cubicBezTo>
                  <a:cubicBezTo>
                    <a:pt x="2728" y="1035"/>
                    <a:pt x="2728" y="1035"/>
                    <a:pt x="2728" y="1020"/>
                  </a:cubicBezTo>
                  <a:lnTo>
                    <a:pt x="2712" y="1020"/>
                  </a:lnTo>
                  <a:cubicBezTo>
                    <a:pt x="2712" y="1020"/>
                    <a:pt x="2712" y="1020"/>
                    <a:pt x="2712" y="1004"/>
                  </a:cubicBezTo>
                  <a:cubicBezTo>
                    <a:pt x="2712" y="1004"/>
                    <a:pt x="2712" y="1004"/>
                    <a:pt x="2712" y="988"/>
                  </a:cubicBezTo>
                  <a:cubicBezTo>
                    <a:pt x="2712" y="988"/>
                    <a:pt x="2728" y="988"/>
                    <a:pt x="2728" y="973"/>
                  </a:cubicBezTo>
                  <a:cubicBezTo>
                    <a:pt x="2728" y="973"/>
                    <a:pt x="2728" y="973"/>
                    <a:pt x="2728" y="957"/>
                  </a:cubicBezTo>
                  <a:cubicBezTo>
                    <a:pt x="2744" y="973"/>
                    <a:pt x="2744" y="973"/>
                    <a:pt x="2744" y="973"/>
                  </a:cubicBezTo>
                  <a:lnTo>
                    <a:pt x="2775" y="973"/>
                  </a:lnTo>
                  <a:cubicBezTo>
                    <a:pt x="2775" y="973"/>
                    <a:pt x="2775" y="957"/>
                    <a:pt x="2775" y="957"/>
                  </a:cubicBezTo>
                  <a:lnTo>
                    <a:pt x="2759" y="957"/>
                  </a:lnTo>
                  <a:cubicBezTo>
                    <a:pt x="2759" y="957"/>
                    <a:pt x="2775" y="941"/>
                    <a:pt x="2775" y="941"/>
                  </a:cubicBezTo>
                  <a:cubicBezTo>
                    <a:pt x="2775" y="941"/>
                    <a:pt x="2775" y="926"/>
                    <a:pt x="2775" y="926"/>
                  </a:cubicBezTo>
                  <a:cubicBezTo>
                    <a:pt x="2775" y="926"/>
                    <a:pt x="2775" y="926"/>
                    <a:pt x="2759" y="910"/>
                  </a:cubicBezTo>
                  <a:cubicBezTo>
                    <a:pt x="2744" y="894"/>
                    <a:pt x="2744" y="894"/>
                    <a:pt x="2744" y="894"/>
                  </a:cubicBezTo>
                  <a:cubicBezTo>
                    <a:pt x="2744" y="879"/>
                    <a:pt x="2759" y="879"/>
                    <a:pt x="2759" y="879"/>
                  </a:cubicBezTo>
                  <a:lnTo>
                    <a:pt x="2759" y="863"/>
                  </a:lnTo>
                  <a:lnTo>
                    <a:pt x="2775" y="863"/>
                  </a:lnTo>
                  <a:lnTo>
                    <a:pt x="2775" y="879"/>
                  </a:lnTo>
                  <a:cubicBezTo>
                    <a:pt x="2791" y="863"/>
                    <a:pt x="2791" y="863"/>
                    <a:pt x="2791" y="847"/>
                  </a:cubicBezTo>
                  <a:cubicBezTo>
                    <a:pt x="2806" y="847"/>
                    <a:pt x="2806" y="847"/>
                    <a:pt x="2806" y="832"/>
                  </a:cubicBezTo>
                  <a:lnTo>
                    <a:pt x="2838" y="832"/>
                  </a:lnTo>
                  <a:cubicBezTo>
                    <a:pt x="2838" y="832"/>
                    <a:pt x="2853" y="816"/>
                    <a:pt x="2853" y="816"/>
                  </a:cubicBezTo>
                  <a:lnTo>
                    <a:pt x="2869" y="816"/>
                  </a:lnTo>
                  <a:cubicBezTo>
                    <a:pt x="2869" y="816"/>
                    <a:pt x="2869" y="800"/>
                    <a:pt x="2869" y="800"/>
                  </a:cubicBezTo>
                  <a:lnTo>
                    <a:pt x="2885" y="800"/>
                  </a:lnTo>
                  <a:cubicBezTo>
                    <a:pt x="2885" y="800"/>
                    <a:pt x="2885" y="800"/>
                    <a:pt x="2885" y="784"/>
                  </a:cubicBezTo>
                  <a:cubicBezTo>
                    <a:pt x="2869" y="784"/>
                    <a:pt x="2869" y="784"/>
                    <a:pt x="2853" y="769"/>
                  </a:cubicBezTo>
                  <a:cubicBezTo>
                    <a:pt x="2853" y="784"/>
                    <a:pt x="2853" y="784"/>
                    <a:pt x="2853" y="784"/>
                  </a:cubicBezTo>
                  <a:cubicBezTo>
                    <a:pt x="2853" y="784"/>
                    <a:pt x="2838" y="769"/>
                    <a:pt x="2838" y="769"/>
                  </a:cubicBezTo>
                  <a:cubicBezTo>
                    <a:pt x="2838" y="769"/>
                    <a:pt x="2822" y="753"/>
                    <a:pt x="2822" y="753"/>
                  </a:cubicBezTo>
                  <a:lnTo>
                    <a:pt x="2806" y="753"/>
                  </a:lnTo>
                  <a:cubicBezTo>
                    <a:pt x="2791" y="753"/>
                    <a:pt x="2791" y="753"/>
                    <a:pt x="2791" y="737"/>
                  </a:cubicBezTo>
                  <a:cubicBezTo>
                    <a:pt x="2775" y="753"/>
                    <a:pt x="2759" y="753"/>
                    <a:pt x="2744" y="769"/>
                  </a:cubicBezTo>
                  <a:lnTo>
                    <a:pt x="2744" y="784"/>
                  </a:lnTo>
                  <a:cubicBezTo>
                    <a:pt x="2744" y="784"/>
                    <a:pt x="2737" y="778"/>
                    <a:pt x="2732" y="778"/>
                  </a:cubicBezTo>
                  <a:cubicBezTo>
                    <a:pt x="2730" y="778"/>
                    <a:pt x="2728" y="779"/>
                    <a:pt x="2728" y="784"/>
                  </a:cubicBezTo>
                  <a:cubicBezTo>
                    <a:pt x="2728" y="784"/>
                    <a:pt x="2712" y="784"/>
                    <a:pt x="2712" y="800"/>
                  </a:cubicBezTo>
                  <a:cubicBezTo>
                    <a:pt x="2712" y="816"/>
                    <a:pt x="2712" y="816"/>
                    <a:pt x="2712" y="816"/>
                  </a:cubicBezTo>
                  <a:cubicBezTo>
                    <a:pt x="2712" y="816"/>
                    <a:pt x="2697" y="816"/>
                    <a:pt x="2697" y="832"/>
                  </a:cubicBezTo>
                  <a:cubicBezTo>
                    <a:pt x="2697" y="847"/>
                    <a:pt x="2697" y="847"/>
                    <a:pt x="2697" y="847"/>
                  </a:cubicBezTo>
                  <a:lnTo>
                    <a:pt x="2681" y="847"/>
                  </a:lnTo>
                  <a:cubicBezTo>
                    <a:pt x="2681" y="847"/>
                    <a:pt x="2681" y="863"/>
                    <a:pt x="2681" y="863"/>
                  </a:cubicBezTo>
                  <a:lnTo>
                    <a:pt x="2681" y="879"/>
                  </a:lnTo>
                  <a:lnTo>
                    <a:pt x="2665" y="879"/>
                  </a:lnTo>
                  <a:lnTo>
                    <a:pt x="2665" y="894"/>
                  </a:lnTo>
                  <a:cubicBezTo>
                    <a:pt x="2665" y="894"/>
                    <a:pt x="2681" y="894"/>
                    <a:pt x="2665" y="910"/>
                  </a:cubicBezTo>
                  <a:lnTo>
                    <a:pt x="2681" y="910"/>
                  </a:lnTo>
                  <a:lnTo>
                    <a:pt x="2681" y="926"/>
                  </a:lnTo>
                  <a:lnTo>
                    <a:pt x="2665" y="926"/>
                  </a:lnTo>
                  <a:cubicBezTo>
                    <a:pt x="2665" y="926"/>
                    <a:pt x="2650" y="941"/>
                    <a:pt x="2650" y="941"/>
                  </a:cubicBezTo>
                  <a:cubicBezTo>
                    <a:pt x="2634" y="941"/>
                    <a:pt x="2634" y="926"/>
                    <a:pt x="2634" y="926"/>
                  </a:cubicBezTo>
                  <a:lnTo>
                    <a:pt x="2587" y="926"/>
                  </a:lnTo>
                  <a:cubicBezTo>
                    <a:pt x="2587" y="926"/>
                    <a:pt x="2571" y="926"/>
                    <a:pt x="2571" y="910"/>
                  </a:cubicBezTo>
                  <a:lnTo>
                    <a:pt x="2540" y="910"/>
                  </a:lnTo>
                  <a:cubicBezTo>
                    <a:pt x="2540" y="910"/>
                    <a:pt x="2524" y="926"/>
                    <a:pt x="2524" y="941"/>
                  </a:cubicBezTo>
                  <a:lnTo>
                    <a:pt x="2446" y="941"/>
                  </a:lnTo>
                  <a:cubicBezTo>
                    <a:pt x="2446" y="941"/>
                    <a:pt x="2446" y="926"/>
                    <a:pt x="2446" y="926"/>
                  </a:cubicBezTo>
                  <a:lnTo>
                    <a:pt x="2383" y="926"/>
                  </a:lnTo>
                  <a:lnTo>
                    <a:pt x="2383" y="910"/>
                  </a:lnTo>
                  <a:lnTo>
                    <a:pt x="2367" y="910"/>
                  </a:lnTo>
                  <a:cubicBezTo>
                    <a:pt x="2383" y="894"/>
                    <a:pt x="2383" y="894"/>
                    <a:pt x="2383" y="894"/>
                  </a:cubicBezTo>
                  <a:cubicBezTo>
                    <a:pt x="2383" y="894"/>
                    <a:pt x="2399" y="894"/>
                    <a:pt x="2383" y="879"/>
                  </a:cubicBezTo>
                  <a:cubicBezTo>
                    <a:pt x="2399" y="879"/>
                    <a:pt x="2399" y="879"/>
                    <a:pt x="2399" y="863"/>
                  </a:cubicBezTo>
                  <a:lnTo>
                    <a:pt x="2383" y="863"/>
                  </a:lnTo>
                  <a:cubicBezTo>
                    <a:pt x="2383" y="863"/>
                    <a:pt x="2399" y="847"/>
                    <a:pt x="2383" y="847"/>
                  </a:cubicBezTo>
                  <a:cubicBezTo>
                    <a:pt x="2367" y="832"/>
                    <a:pt x="2383" y="832"/>
                    <a:pt x="2367" y="832"/>
                  </a:cubicBezTo>
                  <a:lnTo>
                    <a:pt x="2305" y="832"/>
                  </a:lnTo>
                  <a:cubicBezTo>
                    <a:pt x="2289" y="839"/>
                    <a:pt x="2281" y="839"/>
                    <a:pt x="2275" y="839"/>
                  </a:cubicBezTo>
                  <a:cubicBezTo>
                    <a:pt x="2270" y="839"/>
                    <a:pt x="2266" y="839"/>
                    <a:pt x="2258" y="847"/>
                  </a:cubicBezTo>
                  <a:cubicBezTo>
                    <a:pt x="2242" y="832"/>
                    <a:pt x="2242" y="832"/>
                    <a:pt x="2242" y="832"/>
                  </a:cubicBezTo>
                  <a:lnTo>
                    <a:pt x="2226" y="847"/>
                  </a:lnTo>
                  <a:cubicBezTo>
                    <a:pt x="2226" y="832"/>
                    <a:pt x="2211" y="832"/>
                    <a:pt x="2211" y="832"/>
                  </a:cubicBezTo>
                  <a:lnTo>
                    <a:pt x="2117" y="832"/>
                  </a:lnTo>
                  <a:cubicBezTo>
                    <a:pt x="2101" y="832"/>
                    <a:pt x="2117" y="847"/>
                    <a:pt x="2101" y="847"/>
                  </a:cubicBezTo>
                  <a:lnTo>
                    <a:pt x="1991" y="847"/>
                  </a:lnTo>
                  <a:cubicBezTo>
                    <a:pt x="1991" y="847"/>
                    <a:pt x="1976" y="847"/>
                    <a:pt x="1976" y="863"/>
                  </a:cubicBezTo>
                  <a:cubicBezTo>
                    <a:pt x="1976" y="855"/>
                    <a:pt x="1976" y="855"/>
                    <a:pt x="1976" y="855"/>
                  </a:cubicBezTo>
                  <a:cubicBezTo>
                    <a:pt x="1976" y="855"/>
                    <a:pt x="1976" y="855"/>
                    <a:pt x="1976" y="847"/>
                  </a:cubicBezTo>
                  <a:cubicBezTo>
                    <a:pt x="1960" y="847"/>
                    <a:pt x="1960" y="847"/>
                    <a:pt x="1960" y="863"/>
                  </a:cubicBezTo>
                  <a:lnTo>
                    <a:pt x="1944" y="863"/>
                  </a:lnTo>
                  <a:lnTo>
                    <a:pt x="1929" y="879"/>
                  </a:lnTo>
                  <a:lnTo>
                    <a:pt x="1929" y="863"/>
                  </a:lnTo>
                  <a:cubicBezTo>
                    <a:pt x="1929" y="879"/>
                    <a:pt x="1929" y="879"/>
                    <a:pt x="1913" y="894"/>
                  </a:cubicBezTo>
                  <a:lnTo>
                    <a:pt x="1897" y="894"/>
                  </a:lnTo>
                  <a:cubicBezTo>
                    <a:pt x="1897" y="894"/>
                    <a:pt x="1913" y="894"/>
                    <a:pt x="1913" y="910"/>
                  </a:cubicBezTo>
                  <a:lnTo>
                    <a:pt x="1882" y="910"/>
                  </a:lnTo>
                  <a:cubicBezTo>
                    <a:pt x="1882" y="910"/>
                    <a:pt x="1882" y="926"/>
                    <a:pt x="1866" y="926"/>
                  </a:cubicBezTo>
                  <a:lnTo>
                    <a:pt x="1819" y="926"/>
                  </a:lnTo>
                  <a:cubicBezTo>
                    <a:pt x="1819" y="933"/>
                    <a:pt x="1819" y="933"/>
                    <a:pt x="1819" y="933"/>
                  </a:cubicBezTo>
                  <a:cubicBezTo>
                    <a:pt x="1819" y="933"/>
                    <a:pt x="1819" y="933"/>
                    <a:pt x="1819" y="941"/>
                  </a:cubicBezTo>
                  <a:lnTo>
                    <a:pt x="1803" y="941"/>
                  </a:lnTo>
                  <a:lnTo>
                    <a:pt x="1819" y="957"/>
                  </a:lnTo>
                  <a:lnTo>
                    <a:pt x="1788" y="957"/>
                  </a:lnTo>
                  <a:lnTo>
                    <a:pt x="1788" y="973"/>
                  </a:lnTo>
                  <a:cubicBezTo>
                    <a:pt x="1788" y="988"/>
                    <a:pt x="1788" y="988"/>
                    <a:pt x="1788" y="1004"/>
                  </a:cubicBezTo>
                  <a:lnTo>
                    <a:pt x="1772" y="1020"/>
                  </a:lnTo>
                  <a:cubicBezTo>
                    <a:pt x="1772" y="1020"/>
                    <a:pt x="1772" y="1035"/>
                    <a:pt x="1788" y="1035"/>
                  </a:cubicBezTo>
                  <a:lnTo>
                    <a:pt x="1772" y="1051"/>
                  </a:lnTo>
                  <a:lnTo>
                    <a:pt x="1803" y="1082"/>
                  </a:lnTo>
                  <a:lnTo>
                    <a:pt x="1819" y="1067"/>
                  </a:lnTo>
                  <a:lnTo>
                    <a:pt x="1819" y="1082"/>
                  </a:lnTo>
                  <a:cubicBezTo>
                    <a:pt x="1835" y="1067"/>
                    <a:pt x="1835" y="1067"/>
                    <a:pt x="1835" y="1067"/>
                  </a:cubicBezTo>
                  <a:cubicBezTo>
                    <a:pt x="1835" y="1082"/>
                    <a:pt x="1850" y="1082"/>
                    <a:pt x="1850" y="1082"/>
                  </a:cubicBezTo>
                  <a:lnTo>
                    <a:pt x="1866" y="1082"/>
                  </a:lnTo>
                  <a:cubicBezTo>
                    <a:pt x="1850" y="1082"/>
                    <a:pt x="1835" y="1082"/>
                    <a:pt x="1835" y="1098"/>
                  </a:cubicBezTo>
                  <a:cubicBezTo>
                    <a:pt x="1835" y="1098"/>
                    <a:pt x="1835" y="1098"/>
                    <a:pt x="1835" y="1114"/>
                  </a:cubicBezTo>
                  <a:cubicBezTo>
                    <a:pt x="1835" y="1114"/>
                    <a:pt x="1850" y="1114"/>
                    <a:pt x="1850" y="1098"/>
                  </a:cubicBezTo>
                  <a:lnTo>
                    <a:pt x="1866" y="1114"/>
                  </a:lnTo>
                  <a:lnTo>
                    <a:pt x="1850" y="1129"/>
                  </a:lnTo>
                  <a:lnTo>
                    <a:pt x="1835" y="1129"/>
                  </a:lnTo>
                  <a:cubicBezTo>
                    <a:pt x="1835" y="1129"/>
                    <a:pt x="1819" y="1145"/>
                    <a:pt x="1819" y="1145"/>
                  </a:cubicBezTo>
                  <a:cubicBezTo>
                    <a:pt x="1835" y="1161"/>
                    <a:pt x="1835" y="1161"/>
                    <a:pt x="1850" y="1176"/>
                  </a:cubicBezTo>
                  <a:lnTo>
                    <a:pt x="1850" y="1192"/>
                  </a:lnTo>
                  <a:lnTo>
                    <a:pt x="1835" y="1192"/>
                  </a:lnTo>
                  <a:lnTo>
                    <a:pt x="1835" y="1208"/>
                  </a:lnTo>
                  <a:cubicBezTo>
                    <a:pt x="1819" y="1192"/>
                    <a:pt x="1819" y="1192"/>
                    <a:pt x="1819" y="1192"/>
                  </a:cubicBezTo>
                  <a:lnTo>
                    <a:pt x="1772" y="1192"/>
                  </a:lnTo>
                  <a:cubicBezTo>
                    <a:pt x="1756" y="1192"/>
                    <a:pt x="1741" y="1192"/>
                    <a:pt x="1741" y="1176"/>
                  </a:cubicBezTo>
                  <a:lnTo>
                    <a:pt x="1725" y="1176"/>
                  </a:lnTo>
                  <a:lnTo>
                    <a:pt x="1709" y="1192"/>
                  </a:lnTo>
                  <a:cubicBezTo>
                    <a:pt x="1709" y="1176"/>
                    <a:pt x="1709" y="1176"/>
                    <a:pt x="1693" y="1176"/>
                  </a:cubicBezTo>
                  <a:lnTo>
                    <a:pt x="1678" y="1192"/>
                  </a:lnTo>
                  <a:lnTo>
                    <a:pt x="1662" y="1192"/>
                  </a:lnTo>
                  <a:cubicBezTo>
                    <a:pt x="1662" y="1184"/>
                    <a:pt x="1662" y="1184"/>
                    <a:pt x="1662" y="1184"/>
                  </a:cubicBezTo>
                  <a:cubicBezTo>
                    <a:pt x="1662" y="1184"/>
                    <a:pt x="1662" y="1184"/>
                    <a:pt x="1662" y="1176"/>
                  </a:cubicBezTo>
                  <a:cubicBezTo>
                    <a:pt x="1654" y="1184"/>
                    <a:pt x="1650" y="1184"/>
                    <a:pt x="1646" y="1184"/>
                  </a:cubicBezTo>
                  <a:cubicBezTo>
                    <a:pt x="1643" y="1184"/>
                    <a:pt x="1639" y="1184"/>
                    <a:pt x="1631" y="1192"/>
                  </a:cubicBezTo>
                  <a:lnTo>
                    <a:pt x="1631" y="1176"/>
                  </a:lnTo>
                  <a:cubicBezTo>
                    <a:pt x="1626" y="1182"/>
                    <a:pt x="1624" y="1183"/>
                    <a:pt x="1623" y="1183"/>
                  </a:cubicBezTo>
                  <a:cubicBezTo>
                    <a:pt x="1622" y="1183"/>
                    <a:pt x="1626" y="1176"/>
                    <a:pt x="1615" y="1176"/>
                  </a:cubicBezTo>
                  <a:lnTo>
                    <a:pt x="1599" y="1176"/>
                  </a:lnTo>
                  <a:lnTo>
                    <a:pt x="1584" y="1161"/>
                  </a:lnTo>
                  <a:cubicBezTo>
                    <a:pt x="1584" y="1176"/>
                    <a:pt x="1584" y="1176"/>
                    <a:pt x="1584" y="1176"/>
                  </a:cubicBezTo>
                  <a:cubicBezTo>
                    <a:pt x="1568" y="1176"/>
                    <a:pt x="1568" y="1176"/>
                    <a:pt x="1568" y="1161"/>
                  </a:cubicBezTo>
                  <a:cubicBezTo>
                    <a:pt x="1552" y="1161"/>
                    <a:pt x="1537" y="1176"/>
                    <a:pt x="1521" y="1176"/>
                  </a:cubicBezTo>
                  <a:lnTo>
                    <a:pt x="1458" y="1176"/>
                  </a:lnTo>
                  <a:cubicBezTo>
                    <a:pt x="1458" y="1176"/>
                    <a:pt x="1458" y="1176"/>
                    <a:pt x="1458" y="1161"/>
                  </a:cubicBezTo>
                  <a:cubicBezTo>
                    <a:pt x="1453" y="1166"/>
                    <a:pt x="1448" y="1168"/>
                    <a:pt x="1443" y="1168"/>
                  </a:cubicBezTo>
                  <a:cubicBezTo>
                    <a:pt x="1432" y="1168"/>
                    <a:pt x="1422" y="1161"/>
                    <a:pt x="1411" y="1161"/>
                  </a:cubicBezTo>
                  <a:cubicBezTo>
                    <a:pt x="1396" y="1145"/>
                    <a:pt x="1396" y="1145"/>
                    <a:pt x="1396" y="1145"/>
                  </a:cubicBezTo>
                  <a:lnTo>
                    <a:pt x="1411" y="1145"/>
                  </a:lnTo>
                  <a:cubicBezTo>
                    <a:pt x="1396" y="1129"/>
                    <a:pt x="1396" y="1129"/>
                    <a:pt x="1396" y="1129"/>
                  </a:cubicBezTo>
                  <a:lnTo>
                    <a:pt x="1364" y="1098"/>
                  </a:lnTo>
                  <a:cubicBezTo>
                    <a:pt x="1364" y="1098"/>
                    <a:pt x="1364" y="1098"/>
                    <a:pt x="1349" y="1082"/>
                  </a:cubicBezTo>
                  <a:cubicBezTo>
                    <a:pt x="1349" y="1067"/>
                    <a:pt x="1349" y="1067"/>
                    <a:pt x="1349" y="1067"/>
                  </a:cubicBezTo>
                  <a:cubicBezTo>
                    <a:pt x="1349" y="1067"/>
                    <a:pt x="1349" y="1051"/>
                    <a:pt x="1349" y="1051"/>
                  </a:cubicBezTo>
                  <a:lnTo>
                    <a:pt x="1364" y="1051"/>
                  </a:lnTo>
                  <a:cubicBezTo>
                    <a:pt x="1349" y="1035"/>
                    <a:pt x="1349" y="1035"/>
                    <a:pt x="1349" y="1035"/>
                  </a:cubicBezTo>
                  <a:lnTo>
                    <a:pt x="1317" y="1035"/>
                  </a:lnTo>
                  <a:cubicBezTo>
                    <a:pt x="1325" y="1027"/>
                    <a:pt x="1325" y="1027"/>
                    <a:pt x="1323" y="1027"/>
                  </a:cubicBezTo>
                  <a:cubicBezTo>
                    <a:pt x="1321" y="1027"/>
                    <a:pt x="1317" y="1027"/>
                    <a:pt x="1317" y="1020"/>
                  </a:cubicBezTo>
                  <a:cubicBezTo>
                    <a:pt x="1317" y="1020"/>
                    <a:pt x="1317" y="1004"/>
                    <a:pt x="1317" y="1004"/>
                  </a:cubicBezTo>
                  <a:cubicBezTo>
                    <a:pt x="1317" y="1004"/>
                    <a:pt x="1302" y="988"/>
                    <a:pt x="1286" y="973"/>
                  </a:cubicBezTo>
                  <a:lnTo>
                    <a:pt x="1255" y="973"/>
                  </a:lnTo>
                  <a:cubicBezTo>
                    <a:pt x="1239" y="957"/>
                    <a:pt x="1239" y="957"/>
                    <a:pt x="1239" y="941"/>
                  </a:cubicBezTo>
                  <a:cubicBezTo>
                    <a:pt x="1239" y="941"/>
                    <a:pt x="1223" y="926"/>
                    <a:pt x="1223" y="926"/>
                  </a:cubicBezTo>
                  <a:cubicBezTo>
                    <a:pt x="1223" y="926"/>
                    <a:pt x="1223" y="926"/>
                    <a:pt x="1223" y="910"/>
                  </a:cubicBezTo>
                  <a:lnTo>
                    <a:pt x="1208" y="910"/>
                  </a:lnTo>
                  <a:cubicBezTo>
                    <a:pt x="1208" y="910"/>
                    <a:pt x="1192" y="910"/>
                    <a:pt x="1192" y="894"/>
                  </a:cubicBezTo>
                  <a:cubicBezTo>
                    <a:pt x="1208" y="894"/>
                    <a:pt x="1192" y="879"/>
                    <a:pt x="1208" y="879"/>
                  </a:cubicBezTo>
                  <a:cubicBezTo>
                    <a:pt x="1208" y="863"/>
                    <a:pt x="1208" y="863"/>
                    <a:pt x="1192" y="863"/>
                  </a:cubicBezTo>
                  <a:lnTo>
                    <a:pt x="1208" y="863"/>
                  </a:lnTo>
                  <a:cubicBezTo>
                    <a:pt x="1223" y="863"/>
                    <a:pt x="1223" y="879"/>
                    <a:pt x="1239" y="894"/>
                  </a:cubicBezTo>
                  <a:cubicBezTo>
                    <a:pt x="1239" y="879"/>
                    <a:pt x="1255" y="863"/>
                    <a:pt x="1239" y="863"/>
                  </a:cubicBezTo>
                  <a:cubicBezTo>
                    <a:pt x="1239" y="847"/>
                    <a:pt x="1223" y="847"/>
                    <a:pt x="1223" y="832"/>
                  </a:cubicBezTo>
                  <a:lnTo>
                    <a:pt x="1208" y="847"/>
                  </a:lnTo>
                  <a:cubicBezTo>
                    <a:pt x="1208" y="832"/>
                    <a:pt x="1208" y="832"/>
                    <a:pt x="1208" y="816"/>
                  </a:cubicBezTo>
                  <a:cubicBezTo>
                    <a:pt x="1192" y="816"/>
                    <a:pt x="1192" y="816"/>
                    <a:pt x="1192" y="832"/>
                  </a:cubicBezTo>
                  <a:cubicBezTo>
                    <a:pt x="1192" y="816"/>
                    <a:pt x="1176" y="816"/>
                    <a:pt x="1176" y="816"/>
                  </a:cubicBezTo>
                  <a:lnTo>
                    <a:pt x="1161" y="800"/>
                  </a:lnTo>
                  <a:lnTo>
                    <a:pt x="1176" y="800"/>
                  </a:lnTo>
                  <a:cubicBezTo>
                    <a:pt x="1176" y="800"/>
                    <a:pt x="1161" y="800"/>
                    <a:pt x="1161" y="784"/>
                  </a:cubicBezTo>
                  <a:lnTo>
                    <a:pt x="1145" y="784"/>
                  </a:lnTo>
                  <a:cubicBezTo>
                    <a:pt x="1145" y="784"/>
                    <a:pt x="1145" y="784"/>
                    <a:pt x="1145" y="769"/>
                  </a:cubicBezTo>
                  <a:cubicBezTo>
                    <a:pt x="1129" y="784"/>
                    <a:pt x="1129" y="784"/>
                    <a:pt x="1129" y="784"/>
                  </a:cubicBezTo>
                  <a:cubicBezTo>
                    <a:pt x="1129" y="792"/>
                    <a:pt x="1129" y="792"/>
                    <a:pt x="1129" y="792"/>
                  </a:cubicBezTo>
                  <a:cubicBezTo>
                    <a:pt x="1129" y="792"/>
                    <a:pt x="1129" y="792"/>
                    <a:pt x="1129" y="800"/>
                  </a:cubicBezTo>
                  <a:cubicBezTo>
                    <a:pt x="1129" y="800"/>
                    <a:pt x="1145" y="816"/>
                    <a:pt x="1145" y="816"/>
                  </a:cubicBezTo>
                  <a:lnTo>
                    <a:pt x="1161" y="816"/>
                  </a:lnTo>
                  <a:cubicBezTo>
                    <a:pt x="1145" y="816"/>
                    <a:pt x="1145" y="832"/>
                    <a:pt x="1145" y="832"/>
                  </a:cubicBezTo>
                  <a:lnTo>
                    <a:pt x="1067" y="832"/>
                  </a:lnTo>
                  <a:lnTo>
                    <a:pt x="1067" y="816"/>
                  </a:lnTo>
                  <a:lnTo>
                    <a:pt x="1035" y="816"/>
                  </a:lnTo>
                  <a:cubicBezTo>
                    <a:pt x="1035" y="816"/>
                    <a:pt x="1019" y="816"/>
                    <a:pt x="1019" y="832"/>
                  </a:cubicBezTo>
                  <a:cubicBezTo>
                    <a:pt x="1019" y="816"/>
                    <a:pt x="1004" y="816"/>
                    <a:pt x="1004" y="816"/>
                  </a:cubicBezTo>
                  <a:lnTo>
                    <a:pt x="972" y="816"/>
                  </a:lnTo>
                  <a:cubicBezTo>
                    <a:pt x="972" y="800"/>
                    <a:pt x="972" y="800"/>
                    <a:pt x="957" y="800"/>
                  </a:cubicBezTo>
                  <a:lnTo>
                    <a:pt x="941" y="784"/>
                  </a:lnTo>
                  <a:cubicBezTo>
                    <a:pt x="925" y="769"/>
                    <a:pt x="941" y="769"/>
                    <a:pt x="925" y="769"/>
                  </a:cubicBezTo>
                  <a:cubicBezTo>
                    <a:pt x="925" y="753"/>
                    <a:pt x="925" y="753"/>
                    <a:pt x="925" y="753"/>
                  </a:cubicBezTo>
                  <a:cubicBezTo>
                    <a:pt x="925" y="737"/>
                    <a:pt x="925" y="737"/>
                    <a:pt x="925" y="737"/>
                  </a:cubicBezTo>
                  <a:cubicBezTo>
                    <a:pt x="925" y="737"/>
                    <a:pt x="910" y="722"/>
                    <a:pt x="910" y="722"/>
                  </a:cubicBezTo>
                  <a:lnTo>
                    <a:pt x="894" y="722"/>
                  </a:lnTo>
                  <a:cubicBezTo>
                    <a:pt x="894" y="722"/>
                    <a:pt x="894" y="722"/>
                    <a:pt x="910" y="706"/>
                  </a:cubicBezTo>
                  <a:lnTo>
                    <a:pt x="941" y="706"/>
                  </a:lnTo>
                  <a:cubicBezTo>
                    <a:pt x="941" y="690"/>
                    <a:pt x="941" y="690"/>
                    <a:pt x="925" y="690"/>
                  </a:cubicBezTo>
                  <a:cubicBezTo>
                    <a:pt x="925" y="690"/>
                    <a:pt x="925" y="690"/>
                    <a:pt x="941" y="675"/>
                  </a:cubicBezTo>
                  <a:cubicBezTo>
                    <a:pt x="925" y="675"/>
                    <a:pt x="925" y="675"/>
                    <a:pt x="910" y="659"/>
                  </a:cubicBezTo>
                  <a:lnTo>
                    <a:pt x="894" y="675"/>
                  </a:lnTo>
                  <a:cubicBezTo>
                    <a:pt x="894" y="675"/>
                    <a:pt x="894" y="659"/>
                    <a:pt x="894" y="659"/>
                  </a:cubicBezTo>
                  <a:lnTo>
                    <a:pt x="878" y="659"/>
                  </a:lnTo>
                  <a:lnTo>
                    <a:pt x="863" y="675"/>
                  </a:lnTo>
                  <a:cubicBezTo>
                    <a:pt x="863" y="659"/>
                    <a:pt x="863" y="659"/>
                    <a:pt x="847" y="659"/>
                  </a:cubicBezTo>
                  <a:cubicBezTo>
                    <a:pt x="847" y="659"/>
                    <a:pt x="847" y="643"/>
                    <a:pt x="831" y="643"/>
                  </a:cubicBezTo>
                  <a:lnTo>
                    <a:pt x="847" y="628"/>
                  </a:lnTo>
                  <a:lnTo>
                    <a:pt x="816" y="628"/>
                  </a:lnTo>
                  <a:cubicBezTo>
                    <a:pt x="816" y="643"/>
                    <a:pt x="800" y="643"/>
                    <a:pt x="800" y="659"/>
                  </a:cubicBezTo>
                  <a:lnTo>
                    <a:pt x="800" y="643"/>
                  </a:lnTo>
                  <a:cubicBezTo>
                    <a:pt x="800" y="643"/>
                    <a:pt x="784" y="643"/>
                    <a:pt x="784" y="659"/>
                  </a:cubicBezTo>
                  <a:lnTo>
                    <a:pt x="769" y="643"/>
                  </a:lnTo>
                  <a:lnTo>
                    <a:pt x="753" y="643"/>
                  </a:lnTo>
                  <a:lnTo>
                    <a:pt x="753" y="628"/>
                  </a:lnTo>
                  <a:cubicBezTo>
                    <a:pt x="753" y="628"/>
                    <a:pt x="753" y="612"/>
                    <a:pt x="737" y="596"/>
                  </a:cubicBezTo>
                  <a:lnTo>
                    <a:pt x="753" y="596"/>
                  </a:lnTo>
                  <a:cubicBezTo>
                    <a:pt x="753" y="596"/>
                    <a:pt x="753" y="612"/>
                    <a:pt x="753" y="612"/>
                  </a:cubicBezTo>
                  <a:cubicBezTo>
                    <a:pt x="769" y="628"/>
                    <a:pt x="769" y="628"/>
                    <a:pt x="784" y="628"/>
                  </a:cubicBezTo>
                  <a:cubicBezTo>
                    <a:pt x="800" y="612"/>
                    <a:pt x="800" y="612"/>
                    <a:pt x="800" y="596"/>
                  </a:cubicBezTo>
                  <a:lnTo>
                    <a:pt x="816" y="612"/>
                  </a:lnTo>
                  <a:lnTo>
                    <a:pt x="816" y="596"/>
                  </a:lnTo>
                  <a:lnTo>
                    <a:pt x="831" y="596"/>
                  </a:lnTo>
                  <a:lnTo>
                    <a:pt x="847" y="581"/>
                  </a:lnTo>
                  <a:cubicBezTo>
                    <a:pt x="847" y="581"/>
                    <a:pt x="847" y="581"/>
                    <a:pt x="847" y="596"/>
                  </a:cubicBezTo>
                  <a:lnTo>
                    <a:pt x="863" y="581"/>
                  </a:lnTo>
                  <a:cubicBezTo>
                    <a:pt x="863" y="596"/>
                    <a:pt x="878" y="596"/>
                    <a:pt x="878" y="612"/>
                  </a:cubicBezTo>
                  <a:lnTo>
                    <a:pt x="894" y="612"/>
                  </a:lnTo>
                  <a:lnTo>
                    <a:pt x="910" y="628"/>
                  </a:lnTo>
                  <a:lnTo>
                    <a:pt x="925" y="628"/>
                  </a:lnTo>
                  <a:cubicBezTo>
                    <a:pt x="925" y="628"/>
                    <a:pt x="941" y="612"/>
                    <a:pt x="941" y="612"/>
                  </a:cubicBezTo>
                  <a:cubicBezTo>
                    <a:pt x="941" y="612"/>
                    <a:pt x="941" y="628"/>
                    <a:pt x="941" y="628"/>
                  </a:cubicBezTo>
                  <a:cubicBezTo>
                    <a:pt x="957" y="628"/>
                    <a:pt x="957" y="628"/>
                    <a:pt x="957" y="612"/>
                  </a:cubicBezTo>
                  <a:lnTo>
                    <a:pt x="957" y="628"/>
                  </a:lnTo>
                  <a:cubicBezTo>
                    <a:pt x="972" y="612"/>
                    <a:pt x="972" y="612"/>
                    <a:pt x="972" y="612"/>
                  </a:cubicBezTo>
                  <a:cubicBezTo>
                    <a:pt x="972" y="612"/>
                    <a:pt x="972" y="612"/>
                    <a:pt x="972" y="628"/>
                  </a:cubicBezTo>
                  <a:lnTo>
                    <a:pt x="988" y="612"/>
                  </a:lnTo>
                  <a:cubicBezTo>
                    <a:pt x="988" y="628"/>
                    <a:pt x="1004" y="628"/>
                    <a:pt x="1004" y="628"/>
                  </a:cubicBezTo>
                  <a:lnTo>
                    <a:pt x="1114" y="628"/>
                  </a:lnTo>
                  <a:cubicBezTo>
                    <a:pt x="1129" y="643"/>
                    <a:pt x="1129" y="643"/>
                    <a:pt x="1129" y="659"/>
                  </a:cubicBezTo>
                  <a:cubicBezTo>
                    <a:pt x="1145" y="643"/>
                    <a:pt x="1145" y="643"/>
                    <a:pt x="1145" y="643"/>
                  </a:cubicBezTo>
                  <a:lnTo>
                    <a:pt x="1161" y="659"/>
                  </a:lnTo>
                  <a:cubicBezTo>
                    <a:pt x="1161" y="675"/>
                    <a:pt x="1161" y="675"/>
                    <a:pt x="1176" y="675"/>
                  </a:cubicBezTo>
                  <a:cubicBezTo>
                    <a:pt x="1176" y="675"/>
                    <a:pt x="1176" y="659"/>
                    <a:pt x="1176" y="659"/>
                  </a:cubicBezTo>
                  <a:cubicBezTo>
                    <a:pt x="1176" y="659"/>
                    <a:pt x="1176" y="659"/>
                    <a:pt x="1192" y="643"/>
                  </a:cubicBezTo>
                  <a:lnTo>
                    <a:pt x="1192" y="659"/>
                  </a:lnTo>
                  <a:cubicBezTo>
                    <a:pt x="1208" y="643"/>
                    <a:pt x="1208" y="643"/>
                    <a:pt x="1223" y="643"/>
                  </a:cubicBezTo>
                  <a:cubicBezTo>
                    <a:pt x="1239" y="643"/>
                    <a:pt x="1239" y="659"/>
                    <a:pt x="1239" y="659"/>
                  </a:cubicBezTo>
                  <a:cubicBezTo>
                    <a:pt x="1255" y="659"/>
                    <a:pt x="1255" y="643"/>
                    <a:pt x="1270" y="643"/>
                  </a:cubicBezTo>
                  <a:lnTo>
                    <a:pt x="1286" y="628"/>
                  </a:lnTo>
                  <a:lnTo>
                    <a:pt x="1302" y="628"/>
                  </a:lnTo>
                  <a:cubicBezTo>
                    <a:pt x="1317" y="628"/>
                    <a:pt x="1333" y="612"/>
                    <a:pt x="1349" y="596"/>
                  </a:cubicBezTo>
                  <a:lnTo>
                    <a:pt x="1349" y="581"/>
                  </a:lnTo>
                  <a:cubicBezTo>
                    <a:pt x="1349" y="565"/>
                    <a:pt x="1364" y="565"/>
                    <a:pt x="1364" y="565"/>
                  </a:cubicBezTo>
                  <a:cubicBezTo>
                    <a:pt x="1364" y="549"/>
                    <a:pt x="1380" y="549"/>
                    <a:pt x="1380" y="549"/>
                  </a:cubicBezTo>
                  <a:lnTo>
                    <a:pt x="1396" y="534"/>
                  </a:lnTo>
                  <a:cubicBezTo>
                    <a:pt x="1396" y="534"/>
                    <a:pt x="1411" y="518"/>
                    <a:pt x="1411" y="518"/>
                  </a:cubicBezTo>
                  <a:lnTo>
                    <a:pt x="1427" y="502"/>
                  </a:lnTo>
                  <a:lnTo>
                    <a:pt x="1443" y="487"/>
                  </a:lnTo>
                  <a:lnTo>
                    <a:pt x="1443" y="471"/>
                  </a:lnTo>
                  <a:cubicBezTo>
                    <a:pt x="1443" y="471"/>
                    <a:pt x="1458" y="455"/>
                    <a:pt x="1474" y="455"/>
                  </a:cubicBezTo>
                  <a:cubicBezTo>
                    <a:pt x="1474" y="455"/>
                    <a:pt x="1474" y="455"/>
                    <a:pt x="1474" y="440"/>
                  </a:cubicBezTo>
                  <a:cubicBezTo>
                    <a:pt x="1474" y="440"/>
                    <a:pt x="1474" y="424"/>
                    <a:pt x="1490" y="424"/>
                  </a:cubicBezTo>
                  <a:cubicBezTo>
                    <a:pt x="1484" y="419"/>
                    <a:pt x="1481" y="417"/>
                    <a:pt x="1479" y="417"/>
                  </a:cubicBezTo>
                  <a:cubicBezTo>
                    <a:pt x="1474" y="417"/>
                    <a:pt x="1474" y="424"/>
                    <a:pt x="1474" y="424"/>
                  </a:cubicBezTo>
                  <a:cubicBezTo>
                    <a:pt x="1458" y="424"/>
                    <a:pt x="1458" y="408"/>
                    <a:pt x="1458" y="408"/>
                  </a:cubicBezTo>
                  <a:lnTo>
                    <a:pt x="1411" y="408"/>
                  </a:lnTo>
                  <a:cubicBezTo>
                    <a:pt x="1396" y="408"/>
                    <a:pt x="1380" y="424"/>
                    <a:pt x="1364" y="440"/>
                  </a:cubicBezTo>
                  <a:cubicBezTo>
                    <a:pt x="1364" y="424"/>
                    <a:pt x="1364" y="424"/>
                    <a:pt x="1364" y="424"/>
                  </a:cubicBezTo>
                  <a:lnTo>
                    <a:pt x="1349" y="424"/>
                  </a:lnTo>
                  <a:cubicBezTo>
                    <a:pt x="1349" y="424"/>
                    <a:pt x="1349" y="408"/>
                    <a:pt x="1333" y="408"/>
                  </a:cubicBezTo>
                  <a:cubicBezTo>
                    <a:pt x="1317" y="408"/>
                    <a:pt x="1317" y="424"/>
                    <a:pt x="1302" y="440"/>
                  </a:cubicBezTo>
                  <a:lnTo>
                    <a:pt x="1255" y="440"/>
                  </a:lnTo>
                  <a:cubicBezTo>
                    <a:pt x="1239" y="424"/>
                    <a:pt x="1239" y="424"/>
                    <a:pt x="1239" y="424"/>
                  </a:cubicBezTo>
                  <a:cubicBezTo>
                    <a:pt x="1223" y="424"/>
                    <a:pt x="1223" y="424"/>
                    <a:pt x="1223" y="408"/>
                  </a:cubicBezTo>
                  <a:lnTo>
                    <a:pt x="1208" y="408"/>
                  </a:lnTo>
                  <a:lnTo>
                    <a:pt x="1192" y="393"/>
                  </a:lnTo>
                  <a:cubicBezTo>
                    <a:pt x="1192" y="408"/>
                    <a:pt x="1192" y="424"/>
                    <a:pt x="1192" y="440"/>
                  </a:cubicBezTo>
                  <a:lnTo>
                    <a:pt x="1176" y="440"/>
                  </a:lnTo>
                  <a:lnTo>
                    <a:pt x="1145" y="455"/>
                  </a:lnTo>
                  <a:lnTo>
                    <a:pt x="1114" y="440"/>
                  </a:lnTo>
                  <a:cubicBezTo>
                    <a:pt x="1114" y="440"/>
                    <a:pt x="1114" y="424"/>
                    <a:pt x="1114" y="424"/>
                  </a:cubicBezTo>
                  <a:lnTo>
                    <a:pt x="1098" y="424"/>
                  </a:lnTo>
                  <a:lnTo>
                    <a:pt x="1082" y="440"/>
                  </a:lnTo>
                  <a:cubicBezTo>
                    <a:pt x="1082" y="440"/>
                    <a:pt x="1098" y="440"/>
                    <a:pt x="1098" y="455"/>
                  </a:cubicBezTo>
                  <a:cubicBezTo>
                    <a:pt x="1082" y="455"/>
                    <a:pt x="1098" y="471"/>
                    <a:pt x="1082" y="487"/>
                  </a:cubicBezTo>
                  <a:lnTo>
                    <a:pt x="1082" y="471"/>
                  </a:lnTo>
                  <a:cubicBezTo>
                    <a:pt x="1067" y="487"/>
                    <a:pt x="1067" y="487"/>
                    <a:pt x="1051" y="487"/>
                  </a:cubicBezTo>
                  <a:lnTo>
                    <a:pt x="1019" y="487"/>
                  </a:lnTo>
                  <a:cubicBezTo>
                    <a:pt x="1019" y="502"/>
                    <a:pt x="1019" y="502"/>
                    <a:pt x="1019" y="518"/>
                  </a:cubicBezTo>
                  <a:lnTo>
                    <a:pt x="1035" y="518"/>
                  </a:lnTo>
                  <a:cubicBezTo>
                    <a:pt x="1035" y="534"/>
                    <a:pt x="1035" y="534"/>
                    <a:pt x="1035" y="534"/>
                  </a:cubicBezTo>
                  <a:cubicBezTo>
                    <a:pt x="1027" y="549"/>
                    <a:pt x="1016" y="553"/>
                    <a:pt x="1004" y="553"/>
                  </a:cubicBezTo>
                  <a:cubicBezTo>
                    <a:pt x="992" y="553"/>
                    <a:pt x="980" y="549"/>
                    <a:pt x="972" y="549"/>
                  </a:cubicBezTo>
                  <a:lnTo>
                    <a:pt x="910" y="549"/>
                  </a:lnTo>
                  <a:cubicBezTo>
                    <a:pt x="910" y="549"/>
                    <a:pt x="910" y="549"/>
                    <a:pt x="894" y="565"/>
                  </a:cubicBezTo>
                  <a:cubicBezTo>
                    <a:pt x="894" y="549"/>
                    <a:pt x="894" y="549"/>
                    <a:pt x="894" y="549"/>
                  </a:cubicBezTo>
                  <a:cubicBezTo>
                    <a:pt x="878" y="534"/>
                    <a:pt x="878" y="534"/>
                    <a:pt x="878" y="518"/>
                  </a:cubicBezTo>
                  <a:lnTo>
                    <a:pt x="863" y="518"/>
                  </a:lnTo>
                  <a:cubicBezTo>
                    <a:pt x="847" y="518"/>
                    <a:pt x="816" y="502"/>
                    <a:pt x="816" y="502"/>
                  </a:cubicBezTo>
                  <a:cubicBezTo>
                    <a:pt x="831" y="487"/>
                    <a:pt x="831" y="487"/>
                    <a:pt x="847" y="471"/>
                  </a:cubicBezTo>
                  <a:lnTo>
                    <a:pt x="784" y="471"/>
                  </a:lnTo>
                  <a:cubicBezTo>
                    <a:pt x="784" y="471"/>
                    <a:pt x="784" y="471"/>
                    <a:pt x="769" y="455"/>
                  </a:cubicBezTo>
                  <a:cubicBezTo>
                    <a:pt x="753" y="455"/>
                    <a:pt x="753" y="455"/>
                    <a:pt x="753" y="440"/>
                  </a:cubicBezTo>
                  <a:lnTo>
                    <a:pt x="753" y="424"/>
                  </a:lnTo>
                  <a:lnTo>
                    <a:pt x="737" y="424"/>
                  </a:lnTo>
                  <a:cubicBezTo>
                    <a:pt x="753" y="424"/>
                    <a:pt x="753" y="424"/>
                    <a:pt x="753" y="408"/>
                  </a:cubicBezTo>
                  <a:lnTo>
                    <a:pt x="737" y="408"/>
                  </a:lnTo>
                  <a:lnTo>
                    <a:pt x="737" y="393"/>
                  </a:lnTo>
                  <a:lnTo>
                    <a:pt x="753" y="393"/>
                  </a:lnTo>
                  <a:cubicBezTo>
                    <a:pt x="753" y="377"/>
                    <a:pt x="753" y="377"/>
                    <a:pt x="753" y="377"/>
                  </a:cubicBezTo>
                  <a:cubicBezTo>
                    <a:pt x="753" y="361"/>
                    <a:pt x="753" y="361"/>
                    <a:pt x="737" y="361"/>
                  </a:cubicBezTo>
                  <a:lnTo>
                    <a:pt x="690" y="361"/>
                  </a:lnTo>
                  <a:cubicBezTo>
                    <a:pt x="690" y="361"/>
                    <a:pt x="683" y="354"/>
                    <a:pt x="679" y="354"/>
                  </a:cubicBezTo>
                  <a:cubicBezTo>
                    <a:pt x="676" y="354"/>
                    <a:pt x="675" y="356"/>
                    <a:pt x="675" y="361"/>
                  </a:cubicBezTo>
                  <a:lnTo>
                    <a:pt x="675" y="346"/>
                  </a:lnTo>
                  <a:cubicBezTo>
                    <a:pt x="659" y="361"/>
                    <a:pt x="659" y="361"/>
                    <a:pt x="659" y="361"/>
                  </a:cubicBezTo>
                  <a:lnTo>
                    <a:pt x="643" y="361"/>
                  </a:lnTo>
                  <a:cubicBezTo>
                    <a:pt x="643" y="353"/>
                    <a:pt x="643" y="353"/>
                    <a:pt x="643" y="353"/>
                  </a:cubicBezTo>
                  <a:cubicBezTo>
                    <a:pt x="643" y="353"/>
                    <a:pt x="643" y="353"/>
                    <a:pt x="643" y="346"/>
                  </a:cubicBezTo>
                  <a:lnTo>
                    <a:pt x="628" y="346"/>
                  </a:lnTo>
                  <a:lnTo>
                    <a:pt x="628" y="361"/>
                  </a:lnTo>
                  <a:cubicBezTo>
                    <a:pt x="612" y="346"/>
                    <a:pt x="612" y="346"/>
                    <a:pt x="612" y="330"/>
                  </a:cubicBezTo>
                  <a:lnTo>
                    <a:pt x="596" y="330"/>
                  </a:lnTo>
                  <a:cubicBezTo>
                    <a:pt x="596" y="330"/>
                    <a:pt x="596" y="330"/>
                    <a:pt x="596" y="346"/>
                  </a:cubicBezTo>
                  <a:cubicBezTo>
                    <a:pt x="581" y="330"/>
                    <a:pt x="581" y="330"/>
                    <a:pt x="581" y="330"/>
                  </a:cubicBezTo>
                  <a:cubicBezTo>
                    <a:pt x="581" y="330"/>
                    <a:pt x="581" y="330"/>
                    <a:pt x="581" y="314"/>
                  </a:cubicBezTo>
                  <a:lnTo>
                    <a:pt x="565" y="330"/>
                  </a:lnTo>
                  <a:lnTo>
                    <a:pt x="565" y="314"/>
                  </a:lnTo>
                  <a:lnTo>
                    <a:pt x="549" y="314"/>
                  </a:lnTo>
                  <a:lnTo>
                    <a:pt x="534" y="299"/>
                  </a:lnTo>
                  <a:lnTo>
                    <a:pt x="518" y="299"/>
                  </a:lnTo>
                  <a:lnTo>
                    <a:pt x="518" y="283"/>
                  </a:lnTo>
                  <a:lnTo>
                    <a:pt x="487" y="283"/>
                  </a:lnTo>
                  <a:cubicBezTo>
                    <a:pt x="487" y="283"/>
                    <a:pt x="487" y="267"/>
                    <a:pt x="471" y="267"/>
                  </a:cubicBezTo>
                  <a:cubicBezTo>
                    <a:pt x="471" y="267"/>
                    <a:pt x="471" y="252"/>
                    <a:pt x="471" y="252"/>
                  </a:cubicBezTo>
                  <a:cubicBezTo>
                    <a:pt x="455" y="252"/>
                    <a:pt x="455" y="236"/>
                    <a:pt x="440" y="236"/>
                  </a:cubicBezTo>
                  <a:cubicBezTo>
                    <a:pt x="440" y="236"/>
                    <a:pt x="440" y="220"/>
                    <a:pt x="440" y="220"/>
                  </a:cubicBezTo>
                  <a:lnTo>
                    <a:pt x="424" y="205"/>
                  </a:lnTo>
                  <a:cubicBezTo>
                    <a:pt x="424" y="205"/>
                    <a:pt x="408" y="189"/>
                    <a:pt x="408" y="189"/>
                  </a:cubicBezTo>
                  <a:cubicBezTo>
                    <a:pt x="408" y="189"/>
                    <a:pt x="408" y="205"/>
                    <a:pt x="408" y="205"/>
                  </a:cubicBezTo>
                  <a:lnTo>
                    <a:pt x="393" y="205"/>
                  </a:lnTo>
                  <a:cubicBezTo>
                    <a:pt x="393" y="220"/>
                    <a:pt x="393" y="220"/>
                    <a:pt x="393" y="220"/>
                  </a:cubicBezTo>
                  <a:lnTo>
                    <a:pt x="393" y="236"/>
                  </a:lnTo>
                  <a:cubicBezTo>
                    <a:pt x="377" y="252"/>
                    <a:pt x="377" y="252"/>
                    <a:pt x="377" y="252"/>
                  </a:cubicBezTo>
                  <a:lnTo>
                    <a:pt x="377" y="267"/>
                  </a:lnTo>
                  <a:cubicBezTo>
                    <a:pt x="377" y="267"/>
                    <a:pt x="377" y="267"/>
                    <a:pt x="377" y="283"/>
                  </a:cubicBezTo>
                  <a:cubicBezTo>
                    <a:pt x="361" y="283"/>
                    <a:pt x="361" y="283"/>
                    <a:pt x="361" y="299"/>
                  </a:cubicBezTo>
                  <a:lnTo>
                    <a:pt x="377" y="299"/>
                  </a:lnTo>
                  <a:lnTo>
                    <a:pt x="377" y="314"/>
                  </a:lnTo>
                  <a:lnTo>
                    <a:pt x="361" y="314"/>
                  </a:lnTo>
                  <a:lnTo>
                    <a:pt x="377" y="330"/>
                  </a:lnTo>
                  <a:cubicBezTo>
                    <a:pt x="377" y="346"/>
                    <a:pt x="377" y="361"/>
                    <a:pt x="377" y="361"/>
                  </a:cubicBezTo>
                  <a:cubicBezTo>
                    <a:pt x="377" y="346"/>
                    <a:pt x="361" y="346"/>
                    <a:pt x="361" y="330"/>
                  </a:cubicBezTo>
                  <a:lnTo>
                    <a:pt x="345" y="330"/>
                  </a:lnTo>
                  <a:cubicBezTo>
                    <a:pt x="361" y="330"/>
                    <a:pt x="345" y="330"/>
                    <a:pt x="345" y="314"/>
                  </a:cubicBezTo>
                  <a:cubicBezTo>
                    <a:pt x="345" y="299"/>
                    <a:pt x="330" y="283"/>
                    <a:pt x="330" y="283"/>
                  </a:cubicBezTo>
                  <a:lnTo>
                    <a:pt x="314" y="267"/>
                  </a:lnTo>
                  <a:lnTo>
                    <a:pt x="298" y="252"/>
                  </a:lnTo>
                  <a:lnTo>
                    <a:pt x="283" y="252"/>
                  </a:lnTo>
                  <a:cubicBezTo>
                    <a:pt x="272" y="252"/>
                    <a:pt x="262" y="259"/>
                    <a:pt x="256" y="259"/>
                  </a:cubicBezTo>
                  <a:cubicBezTo>
                    <a:pt x="253" y="259"/>
                    <a:pt x="251" y="257"/>
                    <a:pt x="251" y="252"/>
                  </a:cubicBezTo>
                  <a:cubicBezTo>
                    <a:pt x="236" y="267"/>
                    <a:pt x="236" y="267"/>
                    <a:pt x="236" y="267"/>
                  </a:cubicBezTo>
                  <a:lnTo>
                    <a:pt x="251" y="267"/>
                  </a:lnTo>
                  <a:cubicBezTo>
                    <a:pt x="236" y="283"/>
                    <a:pt x="236" y="283"/>
                    <a:pt x="236" y="283"/>
                  </a:cubicBezTo>
                  <a:cubicBezTo>
                    <a:pt x="220" y="299"/>
                    <a:pt x="220" y="299"/>
                    <a:pt x="220" y="299"/>
                  </a:cubicBezTo>
                  <a:lnTo>
                    <a:pt x="204" y="299"/>
                  </a:lnTo>
                  <a:cubicBezTo>
                    <a:pt x="204" y="283"/>
                    <a:pt x="204" y="283"/>
                    <a:pt x="189" y="283"/>
                  </a:cubicBezTo>
                  <a:lnTo>
                    <a:pt x="204" y="283"/>
                  </a:lnTo>
                  <a:lnTo>
                    <a:pt x="204" y="267"/>
                  </a:lnTo>
                  <a:lnTo>
                    <a:pt x="220" y="267"/>
                  </a:lnTo>
                  <a:lnTo>
                    <a:pt x="236" y="252"/>
                  </a:lnTo>
                  <a:cubicBezTo>
                    <a:pt x="236" y="236"/>
                    <a:pt x="220" y="236"/>
                    <a:pt x="236" y="220"/>
                  </a:cubicBezTo>
                  <a:cubicBezTo>
                    <a:pt x="220" y="220"/>
                    <a:pt x="204" y="220"/>
                    <a:pt x="204" y="205"/>
                  </a:cubicBezTo>
                  <a:lnTo>
                    <a:pt x="189" y="205"/>
                  </a:lnTo>
                  <a:lnTo>
                    <a:pt x="173" y="173"/>
                  </a:lnTo>
                  <a:cubicBezTo>
                    <a:pt x="173" y="173"/>
                    <a:pt x="173" y="158"/>
                    <a:pt x="173" y="142"/>
                  </a:cubicBezTo>
                  <a:lnTo>
                    <a:pt x="189" y="142"/>
                  </a:lnTo>
                  <a:cubicBezTo>
                    <a:pt x="189" y="126"/>
                    <a:pt x="189" y="110"/>
                    <a:pt x="189" y="110"/>
                  </a:cubicBezTo>
                  <a:cubicBezTo>
                    <a:pt x="189" y="110"/>
                    <a:pt x="189" y="95"/>
                    <a:pt x="173" y="95"/>
                  </a:cubicBezTo>
                  <a:cubicBezTo>
                    <a:pt x="173" y="95"/>
                    <a:pt x="173" y="95"/>
                    <a:pt x="173" y="79"/>
                  </a:cubicBezTo>
                  <a:cubicBezTo>
                    <a:pt x="173" y="79"/>
                    <a:pt x="173" y="79"/>
                    <a:pt x="173" y="63"/>
                  </a:cubicBezTo>
                  <a:cubicBezTo>
                    <a:pt x="173" y="63"/>
                    <a:pt x="173" y="63"/>
                    <a:pt x="173" y="48"/>
                  </a:cubicBezTo>
                  <a:cubicBezTo>
                    <a:pt x="165" y="40"/>
                    <a:pt x="161" y="40"/>
                    <a:pt x="157" y="40"/>
                  </a:cubicBezTo>
                  <a:cubicBezTo>
                    <a:pt x="153" y="40"/>
                    <a:pt x="150" y="40"/>
                    <a:pt x="142" y="32"/>
                  </a:cubicBezTo>
                  <a:cubicBezTo>
                    <a:pt x="157" y="32"/>
                    <a:pt x="157" y="16"/>
                    <a:pt x="157" y="16"/>
                  </a:cubicBezTo>
                  <a:lnTo>
                    <a:pt x="142" y="16"/>
                  </a:lnTo>
                  <a:cubicBezTo>
                    <a:pt x="142" y="1"/>
                    <a:pt x="142" y="1"/>
                    <a:pt x="126" y="1"/>
                  </a:cubicBezTo>
                  <a:cubicBezTo>
                    <a:pt x="126" y="1"/>
                    <a:pt x="126" y="16"/>
                    <a:pt x="126" y="16"/>
                  </a:cubicBezTo>
                  <a:cubicBezTo>
                    <a:pt x="126" y="16"/>
                    <a:pt x="126" y="32"/>
                    <a:pt x="126" y="32"/>
                  </a:cubicBezTo>
                  <a:lnTo>
                    <a:pt x="95" y="16"/>
                  </a:lnTo>
                  <a:lnTo>
                    <a:pt x="79" y="32"/>
                  </a:lnTo>
                  <a:cubicBezTo>
                    <a:pt x="95" y="32"/>
                    <a:pt x="95" y="48"/>
                    <a:pt x="95" y="48"/>
                  </a:cubicBezTo>
                  <a:lnTo>
                    <a:pt x="79" y="48"/>
                  </a:lnTo>
                  <a:lnTo>
                    <a:pt x="79" y="32"/>
                  </a:lnTo>
                  <a:lnTo>
                    <a:pt x="63" y="32"/>
                  </a:lnTo>
                  <a:cubicBezTo>
                    <a:pt x="63" y="32"/>
                    <a:pt x="63" y="16"/>
                    <a:pt x="63" y="16"/>
                  </a:cubicBezTo>
                  <a:cubicBezTo>
                    <a:pt x="63" y="1"/>
                    <a:pt x="48" y="1"/>
                    <a:pt x="48" y="1"/>
                  </a:cubicBezTo>
                  <a:close/>
                  <a:moveTo>
                    <a:pt x="3136" y="5299"/>
                  </a:moveTo>
                  <a:lnTo>
                    <a:pt x="3136" y="5314"/>
                  </a:lnTo>
                  <a:cubicBezTo>
                    <a:pt x="3136" y="5330"/>
                    <a:pt x="3151" y="5346"/>
                    <a:pt x="3151" y="5346"/>
                  </a:cubicBezTo>
                  <a:lnTo>
                    <a:pt x="3167" y="5346"/>
                  </a:lnTo>
                  <a:cubicBezTo>
                    <a:pt x="3167" y="5330"/>
                    <a:pt x="3151" y="5330"/>
                    <a:pt x="3151" y="5314"/>
                  </a:cubicBezTo>
                  <a:cubicBezTo>
                    <a:pt x="3136" y="5299"/>
                    <a:pt x="3136" y="5299"/>
                    <a:pt x="3136" y="5299"/>
                  </a:cubicBezTo>
                  <a:close/>
                  <a:moveTo>
                    <a:pt x="3214" y="5361"/>
                  </a:moveTo>
                  <a:cubicBezTo>
                    <a:pt x="3214" y="5361"/>
                    <a:pt x="3214" y="5361"/>
                    <a:pt x="3198" y="5377"/>
                  </a:cubicBezTo>
                  <a:lnTo>
                    <a:pt x="3214" y="5377"/>
                  </a:lnTo>
                  <a:cubicBezTo>
                    <a:pt x="3214" y="5377"/>
                    <a:pt x="3214" y="5377"/>
                    <a:pt x="3214" y="5361"/>
                  </a:cubicBezTo>
                  <a:close/>
                  <a:moveTo>
                    <a:pt x="3371" y="5393"/>
                  </a:moveTo>
                  <a:lnTo>
                    <a:pt x="3355" y="5408"/>
                  </a:lnTo>
                  <a:cubicBezTo>
                    <a:pt x="3355" y="5416"/>
                    <a:pt x="3359" y="5416"/>
                    <a:pt x="3363" y="5416"/>
                  </a:cubicBezTo>
                  <a:cubicBezTo>
                    <a:pt x="3367" y="5416"/>
                    <a:pt x="3371" y="5416"/>
                    <a:pt x="3371" y="5424"/>
                  </a:cubicBezTo>
                  <a:lnTo>
                    <a:pt x="3371" y="5440"/>
                  </a:lnTo>
                  <a:lnTo>
                    <a:pt x="3371" y="5455"/>
                  </a:lnTo>
                  <a:cubicBezTo>
                    <a:pt x="3371" y="5455"/>
                    <a:pt x="3371" y="5471"/>
                    <a:pt x="3371" y="5471"/>
                  </a:cubicBezTo>
                  <a:cubicBezTo>
                    <a:pt x="3371" y="5471"/>
                    <a:pt x="3371" y="5487"/>
                    <a:pt x="3386" y="5487"/>
                  </a:cubicBezTo>
                  <a:cubicBezTo>
                    <a:pt x="3394" y="5495"/>
                    <a:pt x="3398" y="5499"/>
                    <a:pt x="3400" y="5502"/>
                  </a:cubicBezTo>
                  <a:lnTo>
                    <a:pt x="3386" y="5502"/>
                  </a:lnTo>
                  <a:lnTo>
                    <a:pt x="3386" y="5518"/>
                  </a:lnTo>
                  <a:cubicBezTo>
                    <a:pt x="3386" y="5518"/>
                    <a:pt x="3371" y="5518"/>
                    <a:pt x="3371" y="5502"/>
                  </a:cubicBezTo>
                  <a:cubicBezTo>
                    <a:pt x="3371" y="5518"/>
                    <a:pt x="3371" y="5518"/>
                    <a:pt x="3371" y="5534"/>
                  </a:cubicBezTo>
                  <a:cubicBezTo>
                    <a:pt x="3371" y="5534"/>
                    <a:pt x="3386" y="5565"/>
                    <a:pt x="3402" y="5565"/>
                  </a:cubicBezTo>
                  <a:lnTo>
                    <a:pt x="3418" y="5581"/>
                  </a:lnTo>
                  <a:cubicBezTo>
                    <a:pt x="3418" y="5581"/>
                    <a:pt x="3418" y="5549"/>
                    <a:pt x="3418" y="5549"/>
                  </a:cubicBezTo>
                  <a:lnTo>
                    <a:pt x="3418" y="5534"/>
                  </a:lnTo>
                  <a:lnTo>
                    <a:pt x="3402" y="5518"/>
                  </a:lnTo>
                  <a:lnTo>
                    <a:pt x="3433" y="5518"/>
                  </a:lnTo>
                  <a:cubicBezTo>
                    <a:pt x="3433" y="5502"/>
                    <a:pt x="3433" y="5502"/>
                    <a:pt x="3433" y="5502"/>
                  </a:cubicBezTo>
                  <a:lnTo>
                    <a:pt x="3465" y="5502"/>
                  </a:lnTo>
                  <a:cubicBezTo>
                    <a:pt x="3449" y="5487"/>
                    <a:pt x="3433" y="5487"/>
                    <a:pt x="3418" y="5471"/>
                  </a:cubicBezTo>
                  <a:lnTo>
                    <a:pt x="3433" y="5455"/>
                  </a:lnTo>
                  <a:cubicBezTo>
                    <a:pt x="3433" y="5455"/>
                    <a:pt x="3433" y="5455"/>
                    <a:pt x="3418" y="5440"/>
                  </a:cubicBezTo>
                  <a:lnTo>
                    <a:pt x="3402" y="5424"/>
                  </a:lnTo>
                  <a:lnTo>
                    <a:pt x="3386" y="5424"/>
                  </a:lnTo>
                  <a:lnTo>
                    <a:pt x="3371" y="5393"/>
                  </a:lnTo>
                  <a:close/>
                  <a:moveTo>
                    <a:pt x="3136" y="5424"/>
                  </a:moveTo>
                  <a:cubicBezTo>
                    <a:pt x="3136" y="5424"/>
                    <a:pt x="3136" y="5440"/>
                    <a:pt x="3120" y="5440"/>
                  </a:cubicBezTo>
                  <a:cubicBezTo>
                    <a:pt x="3120" y="5440"/>
                    <a:pt x="3120" y="5440"/>
                    <a:pt x="3120" y="5455"/>
                  </a:cubicBezTo>
                  <a:cubicBezTo>
                    <a:pt x="3136" y="5455"/>
                    <a:pt x="3136" y="5471"/>
                    <a:pt x="3136" y="5487"/>
                  </a:cubicBezTo>
                  <a:lnTo>
                    <a:pt x="3151" y="5487"/>
                  </a:lnTo>
                  <a:lnTo>
                    <a:pt x="3167" y="5502"/>
                  </a:lnTo>
                  <a:lnTo>
                    <a:pt x="3136" y="5502"/>
                  </a:lnTo>
                  <a:cubicBezTo>
                    <a:pt x="3151" y="5518"/>
                    <a:pt x="3151" y="5518"/>
                    <a:pt x="3167" y="5518"/>
                  </a:cubicBezTo>
                  <a:lnTo>
                    <a:pt x="3183" y="5518"/>
                  </a:lnTo>
                  <a:lnTo>
                    <a:pt x="3198" y="5534"/>
                  </a:lnTo>
                  <a:lnTo>
                    <a:pt x="3183" y="5534"/>
                  </a:lnTo>
                  <a:cubicBezTo>
                    <a:pt x="3167" y="5534"/>
                    <a:pt x="3183" y="5549"/>
                    <a:pt x="3167" y="5549"/>
                  </a:cubicBezTo>
                  <a:lnTo>
                    <a:pt x="3183" y="5549"/>
                  </a:lnTo>
                  <a:lnTo>
                    <a:pt x="3183" y="5565"/>
                  </a:lnTo>
                  <a:lnTo>
                    <a:pt x="3198" y="5549"/>
                  </a:lnTo>
                  <a:cubicBezTo>
                    <a:pt x="3198" y="5549"/>
                    <a:pt x="3214" y="5549"/>
                    <a:pt x="3214" y="5565"/>
                  </a:cubicBezTo>
                  <a:cubicBezTo>
                    <a:pt x="3214" y="5565"/>
                    <a:pt x="3214" y="5558"/>
                    <a:pt x="3219" y="5558"/>
                  </a:cubicBezTo>
                  <a:cubicBezTo>
                    <a:pt x="3221" y="5558"/>
                    <a:pt x="3224" y="5560"/>
                    <a:pt x="3230" y="5565"/>
                  </a:cubicBezTo>
                  <a:lnTo>
                    <a:pt x="3214" y="5565"/>
                  </a:lnTo>
                  <a:lnTo>
                    <a:pt x="3230" y="5581"/>
                  </a:lnTo>
                  <a:cubicBezTo>
                    <a:pt x="3230" y="5597"/>
                    <a:pt x="3230" y="5597"/>
                    <a:pt x="3230" y="5597"/>
                  </a:cubicBezTo>
                  <a:cubicBezTo>
                    <a:pt x="3230" y="5612"/>
                    <a:pt x="3245" y="5612"/>
                    <a:pt x="3245" y="5628"/>
                  </a:cubicBezTo>
                  <a:cubicBezTo>
                    <a:pt x="3245" y="5628"/>
                    <a:pt x="3245" y="5628"/>
                    <a:pt x="3245" y="5644"/>
                  </a:cubicBezTo>
                  <a:lnTo>
                    <a:pt x="3245" y="5659"/>
                  </a:lnTo>
                  <a:cubicBezTo>
                    <a:pt x="3261" y="5675"/>
                    <a:pt x="3245" y="5675"/>
                    <a:pt x="3245" y="5675"/>
                  </a:cubicBezTo>
                  <a:cubicBezTo>
                    <a:pt x="3261" y="5691"/>
                    <a:pt x="3261" y="5691"/>
                    <a:pt x="3261" y="5691"/>
                  </a:cubicBezTo>
                  <a:lnTo>
                    <a:pt x="3277" y="5675"/>
                  </a:lnTo>
                  <a:lnTo>
                    <a:pt x="3292" y="5691"/>
                  </a:lnTo>
                  <a:lnTo>
                    <a:pt x="3308" y="5675"/>
                  </a:lnTo>
                  <a:lnTo>
                    <a:pt x="3308" y="5691"/>
                  </a:lnTo>
                  <a:cubicBezTo>
                    <a:pt x="3308" y="5706"/>
                    <a:pt x="3324" y="5706"/>
                    <a:pt x="3324" y="5722"/>
                  </a:cubicBezTo>
                  <a:cubicBezTo>
                    <a:pt x="3324" y="5722"/>
                    <a:pt x="3324" y="5722"/>
                    <a:pt x="3339" y="5706"/>
                  </a:cubicBezTo>
                  <a:lnTo>
                    <a:pt x="3324" y="5706"/>
                  </a:lnTo>
                  <a:lnTo>
                    <a:pt x="3324" y="5691"/>
                  </a:lnTo>
                  <a:lnTo>
                    <a:pt x="3308" y="5675"/>
                  </a:lnTo>
                  <a:lnTo>
                    <a:pt x="3324" y="5675"/>
                  </a:lnTo>
                  <a:cubicBezTo>
                    <a:pt x="3324" y="5675"/>
                    <a:pt x="3339" y="5691"/>
                    <a:pt x="3339" y="5691"/>
                  </a:cubicBezTo>
                  <a:cubicBezTo>
                    <a:pt x="3339" y="5691"/>
                    <a:pt x="3339" y="5675"/>
                    <a:pt x="3355" y="5675"/>
                  </a:cubicBezTo>
                  <a:cubicBezTo>
                    <a:pt x="3339" y="5675"/>
                    <a:pt x="3339" y="5675"/>
                    <a:pt x="3339" y="5659"/>
                  </a:cubicBezTo>
                  <a:cubicBezTo>
                    <a:pt x="3339" y="5644"/>
                    <a:pt x="3324" y="5644"/>
                    <a:pt x="3324" y="5644"/>
                  </a:cubicBezTo>
                  <a:cubicBezTo>
                    <a:pt x="3308" y="5628"/>
                    <a:pt x="3292" y="5612"/>
                    <a:pt x="3292" y="5597"/>
                  </a:cubicBezTo>
                  <a:lnTo>
                    <a:pt x="3308" y="5597"/>
                  </a:lnTo>
                  <a:lnTo>
                    <a:pt x="3324" y="5628"/>
                  </a:lnTo>
                  <a:cubicBezTo>
                    <a:pt x="3324" y="5628"/>
                    <a:pt x="3324" y="5612"/>
                    <a:pt x="3324" y="5612"/>
                  </a:cubicBezTo>
                  <a:cubicBezTo>
                    <a:pt x="3339" y="5628"/>
                    <a:pt x="3339" y="5628"/>
                    <a:pt x="3339" y="5644"/>
                  </a:cubicBezTo>
                  <a:cubicBezTo>
                    <a:pt x="3355" y="5628"/>
                    <a:pt x="3355" y="5628"/>
                    <a:pt x="3355" y="5628"/>
                  </a:cubicBezTo>
                  <a:lnTo>
                    <a:pt x="3339" y="5612"/>
                  </a:lnTo>
                  <a:lnTo>
                    <a:pt x="3324" y="5581"/>
                  </a:lnTo>
                  <a:lnTo>
                    <a:pt x="3308" y="5565"/>
                  </a:lnTo>
                  <a:cubicBezTo>
                    <a:pt x="3308" y="5549"/>
                    <a:pt x="3308" y="5549"/>
                    <a:pt x="3308" y="5549"/>
                  </a:cubicBezTo>
                  <a:lnTo>
                    <a:pt x="3292" y="5534"/>
                  </a:lnTo>
                  <a:lnTo>
                    <a:pt x="3292" y="5518"/>
                  </a:lnTo>
                  <a:cubicBezTo>
                    <a:pt x="3277" y="5502"/>
                    <a:pt x="3261" y="5487"/>
                    <a:pt x="3261" y="5471"/>
                  </a:cubicBezTo>
                  <a:cubicBezTo>
                    <a:pt x="3245" y="5455"/>
                    <a:pt x="3245" y="5455"/>
                    <a:pt x="3230" y="5455"/>
                  </a:cubicBezTo>
                  <a:lnTo>
                    <a:pt x="3214" y="5455"/>
                  </a:lnTo>
                  <a:cubicBezTo>
                    <a:pt x="3214" y="5455"/>
                    <a:pt x="3198" y="5440"/>
                    <a:pt x="3183" y="5440"/>
                  </a:cubicBezTo>
                  <a:lnTo>
                    <a:pt x="3167" y="5440"/>
                  </a:lnTo>
                  <a:lnTo>
                    <a:pt x="3167" y="5424"/>
                  </a:lnTo>
                  <a:cubicBezTo>
                    <a:pt x="3151" y="5424"/>
                    <a:pt x="3151" y="5440"/>
                    <a:pt x="3151" y="5440"/>
                  </a:cubicBezTo>
                  <a:cubicBezTo>
                    <a:pt x="3151" y="5424"/>
                    <a:pt x="3136" y="5424"/>
                    <a:pt x="3136" y="5424"/>
                  </a:cubicBezTo>
                  <a:close/>
                  <a:moveTo>
                    <a:pt x="3574" y="5816"/>
                  </a:moveTo>
                  <a:cubicBezTo>
                    <a:pt x="3574" y="5824"/>
                    <a:pt x="3574" y="5828"/>
                    <a:pt x="3574" y="5832"/>
                  </a:cubicBezTo>
                  <a:lnTo>
                    <a:pt x="3590" y="5832"/>
                  </a:lnTo>
                  <a:lnTo>
                    <a:pt x="3574" y="5816"/>
                  </a:lnTo>
                  <a:close/>
                  <a:moveTo>
                    <a:pt x="3465" y="5832"/>
                  </a:moveTo>
                  <a:lnTo>
                    <a:pt x="3465" y="5847"/>
                  </a:lnTo>
                  <a:lnTo>
                    <a:pt x="3480" y="5847"/>
                  </a:lnTo>
                  <a:cubicBezTo>
                    <a:pt x="3480" y="5847"/>
                    <a:pt x="3480" y="5832"/>
                    <a:pt x="3465" y="5832"/>
                  </a:cubicBezTo>
                  <a:close/>
                  <a:moveTo>
                    <a:pt x="3574" y="5847"/>
                  </a:moveTo>
                  <a:cubicBezTo>
                    <a:pt x="3559" y="5847"/>
                    <a:pt x="3559" y="5863"/>
                    <a:pt x="3559" y="5863"/>
                  </a:cubicBezTo>
                  <a:cubicBezTo>
                    <a:pt x="3559" y="5863"/>
                    <a:pt x="3574" y="5847"/>
                    <a:pt x="3574" y="5847"/>
                  </a:cubicBezTo>
                  <a:close/>
                  <a:moveTo>
                    <a:pt x="3386" y="5565"/>
                  </a:moveTo>
                  <a:cubicBezTo>
                    <a:pt x="3371" y="5581"/>
                    <a:pt x="3371" y="5581"/>
                    <a:pt x="3386" y="5597"/>
                  </a:cubicBezTo>
                  <a:lnTo>
                    <a:pt x="3386" y="5612"/>
                  </a:lnTo>
                  <a:lnTo>
                    <a:pt x="3402" y="5612"/>
                  </a:lnTo>
                  <a:cubicBezTo>
                    <a:pt x="3402" y="5628"/>
                    <a:pt x="3386" y="5628"/>
                    <a:pt x="3402" y="5644"/>
                  </a:cubicBezTo>
                  <a:lnTo>
                    <a:pt x="3386" y="5644"/>
                  </a:lnTo>
                  <a:cubicBezTo>
                    <a:pt x="3386" y="5644"/>
                    <a:pt x="3386" y="5659"/>
                    <a:pt x="3371" y="5659"/>
                  </a:cubicBezTo>
                  <a:lnTo>
                    <a:pt x="3371" y="5675"/>
                  </a:lnTo>
                  <a:lnTo>
                    <a:pt x="3386" y="5675"/>
                  </a:lnTo>
                  <a:cubicBezTo>
                    <a:pt x="3386" y="5675"/>
                    <a:pt x="3386" y="5691"/>
                    <a:pt x="3386" y="5691"/>
                  </a:cubicBezTo>
                  <a:lnTo>
                    <a:pt x="3371" y="5691"/>
                  </a:lnTo>
                  <a:lnTo>
                    <a:pt x="3371" y="5706"/>
                  </a:lnTo>
                  <a:cubicBezTo>
                    <a:pt x="3371" y="5706"/>
                    <a:pt x="3371" y="5706"/>
                    <a:pt x="3371" y="5722"/>
                  </a:cubicBezTo>
                  <a:cubicBezTo>
                    <a:pt x="3371" y="5722"/>
                    <a:pt x="3371" y="5722"/>
                    <a:pt x="3371" y="5738"/>
                  </a:cubicBezTo>
                  <a:lnTo>
                    <a:pt x="3386" y="5738"/>
                  </a:lnTo>
                  <a:lnTo>
                    <a:pt x="3386" y="5753"/>
                  </a:lnTo>
                  <a:cubicBezTo>
                    <a:pt x="3386" y="5753"/>
                    <a:pt x="3386" y="5769"/>
                    <a:pt x="3371" y="5769"/>
                  </a:cubicBezTo>
                  <a:lnTo>
                    <a:pt x="3402" y="5769"/>
                  </a:lnTo>
                  <a:cubicBezTo>
                    <a:pt x="3418" y="5769"/>
                    <a:pt x="3418" y="5785"/>
                    <a:pt x="3433" y="5785"/>
                  </a:cubicBezTo>
                  <a:cubicBezTo>
                    <a:pt x="3433" y="5769"/>
                    <a:pt x="3449" y="5769"/>
                    <a:pt x="3449" y="5753"/>
                  </a:cubicBezTo>
                  <a:lnTo>
                    <a:pt x="3449" y="5738"/>
                  </a:lnTo>
                  <a:cubicBezTo>
                    <a:pt x="3465" y="5738"/>
                    <a:pt x="3465" y="5738"/>
                    <a:pt x="3465" y="5722"/>
                  </a:cubicBezTo>
                  <a:cubicBezTo>
                    <a:pt x="3465" y="5722"/>
                    <a:pt x="3465" y="5738"/>
                    <a:pt x="3465" y="5738"/>
                  </a:cubicBezTo>
                  <a:lnTo>
                    <a:pt x="3465" y="5753"/>
                  </a:lnTo>
                  <a:cubicBezTo>
                    <a:pt x="3465" y="5769"/>
                    <a:pt x="3465" y="5769"/>
                    <a:pt x="3465" y="5785"/>
                  </a:cubicBezTo>
                  <a:lnTo>
                    <a:pt x="3449" y="5785"/>
                  </a:lnTo>
                  <a:cubicBezTo>
                    <a:pt x="3449" y="5800"/>
                    <a:pt x="3449" y="5800"/>
                    <a:pt x="3433" y="5800"/>
                  </a:cubicBezTo>
                  <a:cubicBezTo>
                    <a:pt x="3449" y="5816"/>
                    <a:pt x="3449" y="5816"/>
                    <a:pt x="3465" y="5816"/>
                  </a:cubicBezTo>
                  <a:cubicBezTo>
                    <a:pt x="3465" y="5816"/>
                    <a:pt x="3480" y="5816"/>
                    <a:pt x="3480" y="5800"/>
                  </a:cubicBezTo>
                  <a:lnTo>
                    <a:pt x="3480" y="5816"/>
                  </a:lnTo>
                  <a:lnTo>
                    <a:pt x="3496" y="5832"/>
                  </a:lnTo>
                  <a:lnTo>
                    <a:pt x="3480" y="5832"/>
                  </a:lnTo>
                  <a:cubicBezTo>
                    <a:pt x="3480" y="5832"/>
                    <a:pt x="3480" y="5832"/>
                    <a:pt x="3496" y="5847"/>
                  </a:cubicBezTo>
                  <a:lnTo>
                    <a:pt x="3480" y="5847"/>
                  </a:lnTo>
                  <a:lnTo>
                    <a:pt x="3480" y="5863"/>
                  </a:lnTo>
                  <a:lnTo>
                    <a:pt x="3496" y="5879"/>
                  </a:lnTo>
                  <a:lnTo>
                    <a:pt x="3496" y="5894"/>
                  </a:lnTo>
                  <a:cubicBezTo>
                    <a:pt x="3512" y="5879"/>
                    <a:pt x="3527" y="5879"/>
                    <a:pt x="3527" y="5863"/>
                  </a:cubicBezTo>
                  <a:lnTo>
                    <a:pt x="3512" y="5863"/>
                  </a:lnTo>
                  <a:cubicBezTo>
                    <a:pt x="3527" y="5863"/>
                    <a:pt x="3527" y="5863"/>
                    <a:pt x="3527" y="5847"/>
                  </a:cubicBezTo>
                  <a:lnTo>
                    <a:pt x="3559" y="5847"/>
                  </a:lnTo>
                  <a:cubicBezTo>
                    <a:pt x="3543" y="5832"/>
                    <a:pt x="3559" y="5832"/>
                    <a:pt x="3543" y="5816"/>
                  </a:cubicBezTo>
                  <a:lnTo>
                    <a:pt x="3559" y="5816"/>
                  </a:lnTo>
                  <a:lnTo>
                    <a:pt x="3574" y="5800"/>
                  </a:lnTo>
                  <a:cubicBezTo>
                    <a:pt x="3574" y="5785"/>
                    <a:pt x="3559" y="5769"/>
                    <a:pt x="3559" y="5769"/>
                  </a:cubicBezTo>
                  <a:lnTo>
                    <a:pt x="3543" y="5769"/>
                  </a:lnTo>
                  <a:lnTo>
                    <a:pt x="3527" y="5753"/>
                  </a:lnTo>
                  <a:lnTo>
                    <a:pt x="3512" y="5769"/>
                  </a:lnTo>
                  <a:cubicBezTo>
                    <a:pt x="3512" y="5769"/>
                    <a:pt x="3512" y="5753"/>
                    <a:pt x="3512" y="5753"/>
                  </a:cubicBezTo>
                  <a:lnTo>
                    <a:pt x="3496" y="5753"/>
                  </a:lnTo>
                  <a:cubicBezTo>
                    <a:pt x="3496" y="5738"/>
                    <a:pt x="3512" y="5738"/>
                    <a:pt x="3512" y="5722"/>
                  </a:cubicBezTo>
                  <a:lnTo>
                    <a:pt x="3496" y="5706"/>
                  </a:lnTo>
                  <a:lnTo>
                    <a:pt x="3496" y="5691"/>
                  </a:lnTo>
                  <a:cubicBezTo>
                    <a:pt x="3496" y="5691"/>
                    <a:pt x="3496" y="5691"/>
                    <a:pt x="3480" y="5675"/>
                  </a:cubicBezTo>
                  <a:lnTo>
                    <a:pt x="3480" y="5659"/>
                  </a:lnTo>
                  <a:cubicBezTo>
                    <a:pt x="3496" y="5675"/>
                    <a:pt x="3512" y="5691"/>
                    <a:pt x="3512" y="5691"/>
                  </a:cubicBezTo>
                  <a:cubicBezTo>
                    <a:pt x="3527" y="5706"/>
                    <a:pt x="3527" y="5706"/>
                    <a:pt x="3527" y="5722"/>
                  </a:cubicBezTo>
                  <a:lnTo>
                    <a:pt x="3543" y="5722"/>
                  </a:lnTo>
                  <a:cubicBezTo>
                    <a:pt x="3559" y="5722"/>
                    <a:pt x="3559" y="5738"/>
                    <a:pt x="3559" y="5738"/>
                  </a:cubicBezTo>
                  <a:cubicBezTo>
                    <a:pt x="3559" y="5738"/>
                    <a:pt x="3559" y="5753"/>
                    <a:pt x="3559" y="5753"/>
                  </a:cubicBezTo>
                  <a:cubicBezTo>
                    <a:pt x="3574" y="5753"/>
                    <a:pt x="3559" y="5753"/>
                    <a:pt x="3574" y="5769"/>
                  </a:cubicBezTo>
                  <a:cubicBezTo>
                    <a:pt x="3574" y="5753"/>
                    <a:pt x="3590" y="5753"/>
                    <a:pt x="3590" y="5738"/>
                  </a:cubicBezTo>
                  <a:lnTo>
                    <a:pt x="3574" y="5738"/>
                  </a:lnTo>
                  <a:lnTo>
                    <a:pt x="3574" y="5722"/>
                  </a:lnTo>
                  <a:cubicBezTo>
                    <a:pt x="3574" y="5722"/>
                    <a:pt x="3559" y="5706"/>
                    <a:pt x="3559" y="5706"/>
                  </a:cubicBezTo>
                  <a:lnTo>
                    <a:pt x="3543" y="5691"/>
                  </a:lnTo>
                  <a:lnTo>
                    <a:pt x="3559" y="5691"/>
                  </a:lnTo>
                  <a:lnTo>
                    <a:pt x="3559" y="5706"/>
                  </a:lnTo>
                  <a:lnTo>
                    <a:pt x="3574" y="5706"/>
                  </a:lnTo>
                  <a:cubicBezTo>
                    <a:pt x="3574" y="5691"/>
                    <a:pt x="3574" y="5691"/>
                    <a:pt x="3574" y="5675"/>
                  </a:cubicBezTo>
                  <a:cubicBezTo>
                    <a:pt x="3590" y="5675"/>
                    <a:pt x="3590" y="5691"/>
                    <a:pt x="3590" y="5691"/>
                  </a:cubicBezTo>
                  <a:cubicBezTo>
                    <a:pt x="3590" y="5706"/>
                    <a:pt x="3606" y="5706"/>
                    <a:pt x="3606" y="5706"/>
                  </a:cubicBezTo>
                  <a:cubicBezTo>
                    <a:pt x="3606" y="5706"/>
                    <a:pt x="3606" y="5722"/>
                    <a:pt x="3606" y="5722"/>
                  </a:cubicBezTo>
                  <a:cubicBezTo>
                    <a:pt x="3621" y="5706"/>
                    <a:pt x="3621" y="5706"/>
                    <a:pt x="3621" y="5706"/>
                  </a:cubicBezTo>
                  <a:lnTo>
                    <a:pt x="3621" y="5691"/>
                  </a:lnTo>
                  <a:lnTo>
                    <a:pt x="3606" y="5659"/>
                  </a:lnTo>
                  <a:cubicBezTo>
                    <a:pt x="3606" y="5644"/>
                    <a:pt x="3606" y="5644"/>
                    <a:pt x="3606" y="5644"/>
                  </a:cubicBezTo>
                  <a:cubicBezTo>
                    <a:pt x="3606" y="5628"/>
                    <a:pt x="3606" y="5628"/>
                    <a:pt x="3590" y="5628"/>
                  </a:cubicBezTo>
                  <a:cubicBezTo>
                    <a:pt x="3606" y="5612"/>
                    <a:pt x="3606" y="5612"/>
                    <a:pt x="3606" y="5597"/>
                  </a:cubicBezTo>
                  <a:cubicBezTo>
                    <a:pt x="3606" y="5597"/>
                    <a:pt x="3606" y="5597"/>
                    <a:pt x="3590" y="5581"/>
                  </a:cubicBezTo>
                  <a:cubicBezTo>
                    <a:pt x="3574" y="5597"/>
                    <a:pt x="3574" y="5597"/>
                    <a:pt x="3574" y="5597"/>
                  </a:cubicBezTo>
                  <a:lnTo>
                    <a:pt x="3559" y="5597"/>
                  </a:lnTo>
                  <a:lnTo>
                    <a:pt x="3543" y="5581"/>
                  </a:lnTo>
                  <a:lnTo>
                    <a:pt x="3512" y="5581"/>
                  </a:lnTo>
                  <a:cubicBezTo>
                    <a:pt x="3504" y="5573"/>
                    <a:pt x="3500" y="5569"/>
                    <a:pt x="3496" y="5569"/>
                  </a:cubicBezTo>
                  <a:cubicBezTo>
                    <a:pt x="3492" y="5569"/>
                    <a:pt x="3488" y="5573"/>
                    <a:pt x="3480" y="5581"/>
                  </a:cubicBezTo>
                  <a:lnTo>
                    <a:pt x="3465" y="5565"/>
                  </a:lnTo>
                  <a:cubicBezTo>
                    <a:pt x="3465" y="5581"/>
                    <a:pt x="3465" y="5581"/>
                    <a:pt x="3449" y="5581"/>
                  </a:cubicBezTo>
                  <a:lnTo>
                    <a:pt x="3449" y="5597"/>
                  </a:lnTo>
                  <a:lnTo>
                    <a:pt x="3433" y="5597"/>
                  </a:lnTo>
                  <a:cubicBezTo>
                    <a:pt x="3418" y="5597"/>
                    <a:pt x="3402" y="5597"/>
                    <a:pt x="3386" y="5565"/>
                  </a:cubicBezTo>
                  <a:close/>
                  <a:moveTo>
                    <a:pt x="8433" y="5957"/>
                  </a:moveTo>
                  <a:cubicBezTo>
                    <a:pt x="8433" y="5973"/>
                    <a:pt x="8433" y="5973"/>
                    <a:pt x="8433" y="5973"/>
                  </a:cubicBezTo>
                  <a:cubicBezTo>
                    <a:pt x="8449" y="5973"/>
                    <a:pt x="8449" y="5973"/>
                    <a:pt x="8449" y="5957"/>
                  </a:cubicBezTo>
                  <a:close/>
                  <a:moveTo>
                    <a:pt x="4515" y="6553"/>
                  </a:moveTo>
                  <a:cubicBezTo>
                    <a:pt x="4531" y="6568"/>
                    <a:pt x="4515" y="6568"/>
                    <a:pt x="4531" y="6568"/>
                  </a:cubicBezTo>
                  <a:cubicBezTo>
                    <a:pt x="4531" y="6553"/>
                    <a:pt x="4531" y="6553"/>
                    <a:pt x="4531" y="6553"/>
                  </a:cubicBezTo>
                  <a:close/>
                  <a:moveTo>
                    <a:pt x="4452" y="6553"/>
                  </a:moveTo>
                  <a:lnTo>
                    <a:pt x="4468" y="6568"/>
                  </a:lnTo>
                  <a:cubicBezTo>
                    <a:pt x="4484" y="6568"/>
                    <a:pt x="4468" y="6584"/>
                    <a:pt x="4484" y="6584"/>
                  </a:cubicBezTo>
                  <a:lnTo>
                    <a:pt x="4468" y="6600"/>
                  </a:lnTo>
                  <a:cubicBezTo>
                    <a:pt x="4468" y="6600"/>
                    <a:pt x="4468" y="6600"/>
                    <a:pt x="4484" y="6615"/>
                  </a:cubicBezTo>
                  <a:cubicBezTo>
                    <a:pt x="4499" y="6600"/>
                    <a:pt x="4499" y="6600"/>
                    <a:pt x="4515" y="6584"/>
                  </a:cubicBezTo>
                  <a:lnTo>
                    <a:pt x="4499" y="6568"/>
                  </a:lnTo>
                  <a:lnTo>
                    <a:pt x="4484" y="6568"/>
                  </a:lnTo>
                  <a:cubicBezTo>
                    <a:pt x="4484" y="6568"/>
                    <a:pt x="4484" y="6568"/>
                    <a:pt x="4468" y="6553"/>
                  </a:cubicBezTo>
                  <a:close/>
                  <a:moveTo>
                    <a:pt x="4562" y="6584"/>
                  </a:moveTo>
                  <a:cubicBezTo>
                    <a:pt x="4546" y="6584"/>
                    <a:pt x="4546" y="6584"/>
                    <a:pt x="4531" y="6600"/>
                  </a:cubicBezTo>
                  <a:lnTo>
                    <a:pt x="4546" y="6600"/>
                  </a:lnTo>
                  <a:lnTo>
                    <a:pt x="4546" y="6615"/>
                  </a:lnTo>
                  <a:cubicBezTo>
                    <a:pt x="4546" y="6615"/>
                    <a:pt x="4562" y="6615"/>
                    <a:pt x="4562" y="6600"/>
                  </a:cubicBezTo>
                  <a:cubicBezTo>
                    <a:pt x="4562" y="6600"/>
                    <a:pt x="4562" y="6600"/>
                    <a:pt x="4562" y="6584"/>
                  </a:cubicBezTo>
                  <a:close/>
                  <a:moveTo>
                    <a:pt x="4969" y="6600"/>
                  </a:moveTo>
                  <a:cubicBezTo>
                    <a:pt x="4969" y="6615"/>
                    <a:pt x="4969" y="6615"/>
                    <a:pt x="4985" y="6615"/>
                  </a:cubicBezTo>
                  <a:lnTo>
                    <a:pt x="4985" y="6631"/>
                  </a:lnTo>
                  <a:cubicBezTo>
                    <a:pt x="4969" y="6631"/>
                    <a:pt x="4969" y="6615"/>
                    <a:pt x="4969" y="6615"/>
                  </a:cubicBezTo>
                  <a:lnTo>
                    <a:pt x="4954" y="6615"/>
                  </a:lnTo>
                  <a:cubicBezTo>
                    <a:pt x="4969" y="6600"/>
                    <a:pt x="4969" y="6600"/>
                    <a:pt x="4969" y="6600"/>
                  </a:cubicBezTo>
                  <a:close/>
                  <a:moveTo>
                    <a:pt x="4452" y="6631"/>
                  </a:moveTo>
                  <a:cubicBezTo>
                    <a:pt x="4452" y="6631"/>
                    <a:pt x="4452" y="6647"/>
                    <a:pt x="4436" y="6647"/>
                  </a:cubicBezTo>
                  <a:cubicBezTo>
                    <a:pt x="4436" y="6647"/>
                    <a:pt x="4436" y="6647"/>
                    <a:pt x="4436" y="6662"/>
                  </a:cubicBezTo>
                  <a:cubicBezTo>
                    <a:pt x="4452" y="6647"/>
                    <a:pt x="4452" y="6647"/>
                    <a:pt x="4452" y="6647"/>
                  </a:cubicBezTo>
                  <a:lnTo>
                    <a:pt x="4452" y="6631"/>
                  </a:lnTo>
                  <a:close/>
                  <a:moveTo>
                    <a:pt x="4593" y="6662"/>
                  </a:moveTo>
                  <a:lnTo>
                    <a:pt x="4593" y="6678"/>
                  </a:lnTo>
                  <a:lnTo>
                    <a:pt x="4578" y="6694"/>
                  </a:lnTo>
                  <a:cubicBezTo>
                    <a:pt x="4578" y="6678"/>
                    <a:pt x="4578" y="6678"/>
                    <a:pt x="4593" y="6662"/>
                  </a:cubicBezTo>
                  <a:close/>
                  <a:moveTo>
                    <a:pt x="4938" y="6694"/>
                  </a:moveTo>
                  <a:lnTo>
                    <a:pt x="4922" y="6709"/>
                  </a:lnTo>
                  <a:lnTo>
                    <a:pt x="4922" y="6694"/>
                  </a:lnTo>
                  <a:close/>
                  <a:moveTo>
                    <a:pt x="5879" y="6741"/>
                  </a:moveTo>
                  <a:cubicBezTo>
                    <a:pt x="5884" y="6746"/>
                    <a:pt x="5887" y="6748"/>
                    <a:pt x="5890" y="6748"/>
                  </a:cubicBezTo>
                  <a:cubicBezTo>
                    <a:pt x="5894" y="6748"/>
                    <a:pt x="5894" y="6741"/>
                    <a:pt x="5894" y="6741"/>
                  </a:cubicBezTo>
                  <a:close/>
                  <a:moveTo>
                    <a:pt x="5440" y="6741"/>
                  </a:moveTo>
                  <a:cubicBezTo>
                    <a:pt x="5440" y="6756"/>
                    <a:pt x="5440" y="6756"/>
                    <a:pt x="5440" y="6756"/>
                  </a:cubicBezTo>
                  <a:lnTo>
                    <a:pt x="5424" y="6756"/>
                  </a:lnTo>
                  <a:cubicBezTo>
                    <a:pt x="5424" y="6756"/>
                    <a:pt x="5424" y="6741"/>
                    <a:pt x="5408" y="6741"/>
                  </a:cubicBezTo>
                  <a:close/>
                  <a:moveTo>
                    <a:pt x="4233" y="6835"/>
                  </a:moveTo>
                  <a:cubicBezTo>
                    <a:pt x="4233" y="6835"/>
                    <a:pt x="4233" y="6850"/>
                    <a:pt x="4233" y="6850"/>
                  </a:cubicBezTo>
                  <a:lnTo>
                    <a:pt x="4248" y="6850"/>
                  </a:lnTo>
                  <a:lnTo>
                    <a:pt x="4233" y="6835"/>
                  </a:lnTo>
                  <a:close/>
                  <a:moveTo>
                    <a:pt x="7305" y="6866"/>
                  </a:moveTo>
                  <a:cubicBezTo>
                    <a:pt x="7305" y="6882"/>
                    <a:pt x="7305" y="6882"/>
                    <a:pt x="7321" y="6882"/>
                  </a:cubicBezTo>
                  <a:lnTo>
                    <a:pt x="7336" y="6882"/>
                  </a:lnTo>
                  <a:cubicBezTo>
                    <a:pt x="7336" y="6882"/>
                    <a:pt x="7321" y="6866"/>
                    <a:pt x="7321" y="6866"/>
                  </a:cubicBezTo>
                  <a:close/>
                  <a:moveTo>
                    <a:pt x="6944" y="6882"/>
                  </a:moveTo>
                  <a:cubicBezTo>
                    <a:pt x="6937" y="6890"/>
                    <a:pt x="6937" y="6890"/>
                    <a:pt x="6939" y="6890"/>
                  </a:cubicBezTo>
                  <a:cubicBezTo>
                    <a:pt x="6940" y="6890"/>
                    <a:pt x="6944" y="6890"/>
                    <a:pt x="6944" y="6897"/>
                  </a:cubicBezTo>
                  <a:lnTo>
                    <a:pt x="6944" y="6882"/>
                  </a:lnTo>
                  <a:close/>
                  <a:moveTo>
                    <a:pt x="7352" y="6882"/>
                  </a:moveTo>
                  <a:cubicBezTo>
                    <a:pt x="7336" y="6897"/>
                    <a:pt x="7352" y="6897"/>
                    <a:pt x="7352" y="6897"/>
                  </a:cubicBezTo>
                  <a:lnTo>
                    <a:pt x="7368" y="6897"/>
                  </a:lnTo>
                  <a:lnTo>
                    <a:pt x="7352" y="6882"/>
                  </a:lnTo>
                  <a:close/>
                  <a:moveTo>
                    <a:pt x="6474" y="6897"/>
                  </a:moveTo>
                  <a:lnTo>
                    <a:pt x="6474" y="6913"/>
                  </a:lnTo>
                  <a:lnTo>
                    <a:pt x="6490" y="6913"/>
                  </a:lnTo>
                  <a:cubicBezTo>
                    <a:pt x="6490" y="6897"/>
                    <a:pt x="6474" y="6897"/>
                    <a:pt x="6474" y="6897"/>
                  </a:cubicBezTo>
                  <a:close/>
                  <a:moveTo>
                    <a:pt x="4123" y="6929"/>
                  </a:moveTo>
                  <a:lnTo>
                    <a:pt x="4123" y="6944"/>
                  </a:lnTo>
                  <a:cubicBezTo>
                    <a:pt x="4139" y="6944"/>
                    <a:pt x="4139" y="6944"/>
                    <a:pt x="4139" y="6929"/>
                  </a:cubicBezTo>
                  <a:close/>
                  <a:moveTo>
                    <a:pt x="6521" y="6897"/>
                  </a:moveTo>
                  <a:lnTo>
                    <a:pt x="6537" y="6913"/>
                  </a:lnTo>
                  <a:lnTo>
                    <a:pt x="6553" y="6913"/>
                  </a:lnTo>
                  <a:lnTo>
                    <a:pt x="6553" y="6929"/>
                  </a:lnTo>
                  <a:lnTo>
                    <a:pt x="6584" y="6929"/>
                  </a:lnTo>
                  <a:cubicBezTo>
                    <a:pt x="6584" y="6937"/>
                    <a:pt x="6584" y="6941"/>
                    <a:pt x="6586" y="6941"/>
                  </a:cubicBezTo>
                  <a:cubicBezTo>
                    <a:pt x="6588" y="6941"/>
                    <a:pt x="6592" y="6937"/>
                    <a:pt x="6600" y="6929"/>
                  </a:cubicBezTo>
                  <a:lnTo>
                    <a:pt x="6600" y="6944"/>
                  </a:lnTo>
                  <a:cubicBezTo>
                    <a:pt x="6600" y="6960"/>
                    <a:pt x="6600" y="6960"/>
                    <a:pt x="6600" y="6960"/>
                  </a:cubicBezTo>
                  <a:cubicBezTo>
                    <a:pt x="6584" y="6960"/>
                    <a:pt x="6584" y="6960"/>
                    <a:pt x="6584" y="6944"/>
                  </a:cubicBezTo>
                  <a:lnTo>
                    <a:pt x="6553" y="6944"/>
                  </a:lnTo>
                  <a:cubicBezTo>
                    <a:pt x="6553" y="6929"/>
                    <a:pt x="6553" y="6929"/>
                    <a:pt x="6553" y="6929"/>
                  </a:cubicBezTo>
                  <a:lnTo>
                    <a:pt x="6521" y="6929"/>
                  </a:lnTo>
                  <a:cubicBezTo>
                    <a:pt x="6521" y="6929"/>
                    <a:pt x="6521" y="6913"/>
                    <a:pt x="6521" y="6913"/>
                  </a:cubicBezTo>
                  <a:lnTo>
                    <a:pt x="6506" y="6913"/>
                  </a:lnTo>
                  <a:lnTo>
                    <a:pt x="6490" y="6898"/>
                  </a:lnTo>
                  <a:lnTo>
                    <a:pt x="6490" y="6898"/>
                  </a:lnTo>
                  <a:cubicBezTo>
                    <a:pt x="6498" y="6905"/>
                    <a:pt x="6502" y="6909"/>
                    <a:pt x="6506" y="6909"/>
                  </a:cubicBezTo>
                  <a:cubicBezTo>
                    <a:pt x="6509" y="6909"/>
                    <a:pt x="6513" y="6905"/>
                    <a:pt x="6521" y="6897"/>
                  </a:cubicBezTo>
                  <a:close/>
                  <a:moveTo>
                    <a:pt x="5926" y="7007"/>
                  </a:moveTo>
                  <a:lnTo>
                    <a:pt x="5910" y="7023"/>
                  </a:lnTo>
                  <a:lnTo>
                    <a:pt x="5926" y="7023"/>
                  </a:lnTo>
                  <a:cubicBezTo>
                    <a:pt x="5926" y="7015"/>
                    <a:pt x="5926" y="7015"/>
                    <a:pt x="5926" y="7015"/>
                  </a:cubicBezTo>
                  <a:cubicBezTo>
                    <a:pt x="5926" y="7015"/>
                    <a:pt x="5926" y="7015"/>
                    <a:pt x="5926" y="7007"/>
                  </a:cubicBezTo>
                  <a:close/>
                  <a:moveTo>
                    <a:pt x="7085" y="7039"/>
                  </a:moveTo>
                  <a:lnTo>
                    <a:pt x="7070" y="7054"/>
                  </a:lnTo>
                  <a:cubicBezTo>
                    <a:pt x="7070" y="7054"/>
                    <a:pt x="7070" y="7054"/>
                    <a:pt x="7070" y="7039"/>
                  </a:cubicBezTo>
                  <a:lnTo>
                    <a:pt x="7070" y="7039"/>
                  </a:lnTo>
                  <a:cubicBezTo>
                    <a:pt x="7075" y="7039"/>
                    <a:pt x="7080" y="7039"/>
                    <a:pt x="7085" y="7039"/>
                  </a:cubicBezTo>
                  <a:close/>
                  <a:moveTo>
                    <a:pt x="7132" y="7039"/>
                  </a:moveTo>
                  <a:lnTo>
                    <a:pt x="7132" y="7054"/>
                  </a:lnTo>
                  <a:lnTo>
                    <a:pt x="7117" y="7054"/>
                  </a:lnTo>
                  <a:lnTo>
                    <a:pt x="7101" y="7039"/>
                  </a:lnTo>
                  <a:cubicBezTo>
                    <a:pt x="7112" y="7039"/>
                    <a:pt x="7115" y="7046"/>
                    <a:pt x="7121" y="7046"/>
                  </a:cubicBezTo>
                  <a:cubicBezTo>
                    <a:pt x="7124" y="7046"/>
                    <a:pt x="7127" y="7044"/>
                    <a:pt x="7132" y="7039"/>
                  </a:cubicBezTo>
                  <a:close/>
                  <a:moveTo>
                    <a:pt x="4358" y="7054"/>
                  </a:moveTo>
                  <a:lnTo>
                    <a:pt x="4374" y="7070"/>
                  </a:lnTo>
                  <a:lnTo>
                    <a:pt x="4374" y="7086"/>
                  </a:lnTo>
                  <a:cubicBezTo>
                    <a:pt x="4374" y="7070"/>
                    <a:pt x="4358" y="7070"/>
                    <a:pt x="4358" y="7054"/>
                  </a:cubicBezTo>
                  <a:close/>
                  <a:moveTo>
                    <a:pt x="4389" y="7070"/>
                  </a:moveTo>
                  <a:lnTo>
                    <a:pt x="4389" y="7086"/>
                  </a:lnTo>
                  <a:cubicBezTo>
                    <a:pt x="4400" y="7086"/>
                    <a:pt x="4403" y="7093"/>
                    <a:pt x="4409" y="7093"/>
                  </a:cubicBezTo>
                  <a:cubicBezTo>
                    <a:pt x="4412" y="7093"/>
                    <a:pt x="4416" y="7091"/>
                    <a:pt x="4421" y="7086"/>
                  </a:cubicBezTo>
                  <a:lnTo>
                    <a:pt x="4421" y="7101"/>
                  </a:lnTo>
                  <a:lnTo>
                    <a:pt x="4405" y="7101"/>
                  </a:lnTo>
                  <a:cubicBezTo>
                    <a:pt x="4405" y="7101"/>
                    <a:pt x="4389" y="7086"/>
                    <a:pt x="4389" y="7086"/>
                  </a:cubicBezTo>
                  <a:lnTo>
                    <a:pt x="4374" y="7086"/>
                  </a:lnTo>
                  <a:lnTo>
                    <a:pt x="4389" y="7070"/>
                  </a:lnTo>
                  <a:close/>
                  <a:moveTo>
                    <a:pt x="4170" y="7117"/>
                  </a:moveTo>
                  <a:cubicBezTo>
                    <a:pt x="4186" y="7117"/>
                    <a:pt x="4201" y="7117"/>
                    <a:pt x="4201" y="7133"/>
                  </a:cubicBezTo>
                  <a:lnTo>
                    <a:pt x="4186" y="7133"/>
                  </a:lnTo>
                  <a:cubicBezTo>
                    <a:pt x="4186" y="7117"/>
                    <a:pt x="4186" y="7117"/>
                    <a:pt x="4170" y="7117"/>
                  </a:cubicBezTo>
                  <a:close/>
                  <a:moveTo>
                    <a:pt x="5706" y="7133"/>
                  </a:moveTo>
                  <a:lnTo>
                    <a:pt x="5721" y="7148"/>
                  </a:lnTo>
                  <a:lnTo>
                    <a:pt x="5721" y="7148"/>
                  </a:lnTo>
                  <a:cubicBezTo>
                    <a:pt x="5711" y="7146"/>
                    <a:pt x="5701" y="7143"/>
                    <a:pt x="5690" y="7133"/>
                  </a:cubicBezTo>
                  <a:close/>
                  <a:moveTo>
                    <a:pt x="5675" y="7180"/>
                  </a:moveTo>
                  <a:cubicBezTo>
                    <a:pt x="5659" y="7180"/>
                    <a:pt x="5659" y="7180"/>
                    <a:pt x="5659" y="7195"/>
                  </a:cubicBezTo>
                  <a:lnTo>
                    <a:pt x="5659" y="7180"/>
                  </a:lnTo>
                  <a:close/>
                  <a:moveTo>
                    <a:pt x="5706" y="7195"/>
                  </a:moveTo>
                  <a:lnTo>
                    <a:pt x="5706" y="7211"/>
                  </a:lnTo>
                  <a:lnTo>
                    <a:pt x="5690" y="7211"/>
                  </a:lnTo>
                  <a:cubicBezTo>
                    <a:pt x="5690" y="7211"/>
                    <a:pt x="5690" y="7211"/>
                    <a:pt x="5675" y="7195"/>
                  </a:cubicBezTo>
                  <a:close/>
                  <a:moveTo>
                    <a:pt x="5784" y="7211"/>
                  </a:moveTo>
                  <a:lnTo>
                    <a:pt x="5769" y="7227"/>
                  </a:lnTo>
                  <a:cubicBezTo>
                    <a:pt x="5769" y="7211"/>
                    <a:pt x="5769" y="7211"/>
                    <a:pt x="5769" y="7211"/>
                  </a:cubicBezTo>
                  <a:close/>
                  <a:moveTo>
                    <a:pt x="5784" y="7258"/>
                  </a:moveTo>
                  <a:cubicBezTo>
                    <a:pt x="5784" y="7258"/>
                    <a:pt x="5791" y="7265"/>
                    <a:pt x="5796" y="7265"/>
                  </a:cubicBezTo>
                  <a:cubicBezTo>
                    <a:pt x="5798" y="7265"/>
                    <a:pt x="5800" y="7263"/>
                    <a:pt x="5800" y="7258"/>
                  </a:cubicBezTo>
                  <a:close/>
                  <a:moveTo>
                    <a:pt x="5675" y="7211"/>
                  </a:moveTo>
                  <a:cubicBezTo>
                    <a:pt x="5675" y="7211"/>
                    <a:pt x="5675" y="7227"/>
                    <a:pt x="5690" y="7227"/>
                  </a:cubicBezTo>
                  <a:cubicBezTo>
                    <a:pt x="5690" y="7242"/>
                    <a:pt x="5706" y="7242"/>
                    <a:pt x="5706" y="7258"/>
                  </a:cubicBezTo>
                  <a:lnTo>
                    <a:pt x="5706" y="7270"/>
                  </a:lnTo>
                  <a:lnTo>
                    <a:pt x="5706" y="7270"/>
                  </a:lnTo>
                  <a:cubicBezTo>
                    <a:pt x="5696" y="7255"/>
                    <a:pt x="5685" y="7237"/>
                    <a:pt x="5675" y="7227"/>
                  </a:cubicBezTo>
                  <a:lnTo>
                    <a:pt x="5675" y="7242"/>
                  </a:lnTo>
                  <a:cubicBezTo>
                    <a:pt x="5675" y="7234"/>
                    <a:pt x="5671" y="7234"/>
                    <a:pt x="5667" y="7234"/>
                  </a:cubicBezTo>
                  <a:cubicBezTo>
                    <a:pt x="5663" y="7234"/>
                    <a:pt x="5659" y="7234"/>
                    <a:pt x="5659" y="7227"/>
                  </a:cubicBezTo>
                  <a:cubicBezTo>
                    <a:pt x="5659" y="7227"/>
                    <a:pt x="5675" y="7211"/>
                    <a:pt x="5675" y="7211"/>
                  </a:cubicBezTo>
                  <a:close/>
                  <a:moveTo>
                    <a:pt x="4233" y="7211"/>
                  </a:moveTo>
                  <a:cubicBezTo>
                    <a:pt x="4264" y="7242"/>
                    <a:pt x="4295" y="7274"/>
                    <a:pt x="4311" y="7305"/>
                  </a:cubicBezTo>
                  <a:lnTo>
                    <a:pt x="4327" y="7305"/>
                  </a:lnTo>
                  <a:cubicBezTo>
                    <a:pt x="4342" y="7321"/>
                    <a:pt x="4342" y="7321"/>
                    <a:pt x="4342" y="7321"/>
                  </a:cubicBezTo>
                  <a:lnTo>
                    <a:pt x="4342" y="7330"/>
                  </a:lnTo>
                  <a:lnTo>
                    <a:pt x="4342" y="7330"/>
                  </a:lnTo>
                  <a:cubicBezTo>
                    <a:pt x="4327" y="7321"/>
                    <a:pt x="4311" y="7305"/>
                    <a:pt x="4311" y="7305"/>
                  </a:cubicBezTo>
                  <a:cubicBezTo>
                    <a:pt x="4280" y="7274"/>
                    <a:pt x="4264" y="7242"/>
                    <a:pt x="4233" y="7211"/>
                  </a:cubicBezTo>
                  <a:close/>
                  <a:moveTo>
                    <a:pt x="5675" y="7368"/>
                  </a:moveTo>
                  <a:lnTo>
                    <a:pt x="5690" y="7383"/>
                  </a:lnTo>
                  <a:lnTo>
                    <a:pt x="5675" y="7383"/>
                  </a:lnTo>
                  <a:lnTo>
                    <a:pt x="5675" y="7368"/>
                  </a:lnTo>
                  <a:close/>
                  <a:moveTo>
                    <a:pt x="4358" y="7352"/>
                  </a:moveTo>
                  <a:lnTo>
                    <a:pt x="4374" y="7368"/>
                  </a:lnTo>
                  <a:lnTo>
                    <a:pt x="4389" y="7383"/>
                  </a:lnTo>
                  <a:lnTo>
                    <a:pt x="4405" y="7383"/>
                  </a:lnTo>
                  <a:cubicBezTo>
                    <a:pt x="4405" y="7383"/>
                    <a:pt x="4405" y="7399"/>
                    <a:pt x="4405" y="7399"/>
                  </a:cubicBezTo>
                  <a:cubicBezTo>
                    <a:pt x="4389" y="7415"/>
                    <a:pt x="4389" y="7415"/>
                    <a:pt x="4389" y="7415"/>
                  </a:cubicBezTo>
                  <a:lnTo>
                    <a:pt x="4374" y="7415"/>
                  </a:lnTo>
                  <a:lnTo>
                    <a:pt x="4389" y="7399"/>
                  </a:lnTo>
                  <a:cubicBezTo>
                    <a:pt x="4389" y="7399"/>
                    <a:pt x="4389" y="7399"/>
                    <a:pt x="4389" y="7383"/>
                  </a:cubicBezTo>
                  <a:lnTo>
                    <a:pt x="4374" y="7383"/>
                  </a:lnTo>
                  <a:cubicBezTo>
                    <a:pt x="4358" y="7368"/>
                    <a:pt x="4358" y="7352"/>
                    <a:pt x="4358" y="7352"/>
                  </a:cubicBezTo>
                  <a:close/>
                  <a:moveTo>
                    <a:pt x="5612" y="7321"/>
                  </a:moveTo>
                  <a:cubicBezTo>
                    <a:pt x="5612" y="7352"/>
                    <a:pt x="5596" y="7383"/>
                    <a:pt x="5612" y="7399"/>
                  </a:cubicBezTo>
                  <a:lnTo>
                    <a:pt x="5612" y="7415"/>
                  </a:lnTo>
                  <a:lnTo>
                    <a:pt x="5628" y="7430"/>
                  </a:lnTo>
                  <a:cubicBezTo>
                    <a:pt x="5643" y="7446"/>
                    <a:pt x="5643" y="7446"/>
                    <a:pt x="5659" y="7446"/>
                  </a:cubicBezTo>
                  <a:cubicBezTo>
                    <a:pt x="5659" y="7446"/>
                    <a:pt x="5659" y="7430"/>
                    <a:pt x="5659" y="7430"/>
                  </a:cubicBezTo>
                  <a:lnTo>
                    <a:pt x="5690" y="7430"/>
                  </a:lnTo>
                  <a:cubicBezTo>
                    <a:pt x="5706" y="7430"/>
                    <a:pt x="5706" y="7430"/>
                    <a:pt x="5706" y="7415"/>
                  </a:cubicBezTo>
                  <a:cubicBezTo>
                    <a:pt x="5706" y="7415"/>
                    <a:pt x="5675" y="7399"/>
                    <a:pt x="5675" y="7399"/>
                  </a:cubicBezTo>
                  <a:cubicBezTo>
                    <a:pt x="5675" y="7399"/>
                    <a:pt x="5690" y="7383"/>
                    <a:pt x="5690" y="7383"/>
                  </a:cubicBezTo>
                  <a:lnTo>
                    <a:pt x="5690" y="7383"/>
                  </a:lnTo>
                  <a:lnTo>
                    <a:pt x="5706" y="7399"/>
                  </a:lnTo>
                  <a:cubicBezTo>
                    <a:pt x="5706" y="7383"/>
                    <a:pt x="5706" y="7383"/>
                    <a:pt x="5706" y="7383"/>
                  </a:cubicBezTo>
                  <a:cubicBezTo>
                    <a:pt x="5706" y="7368"/>
                    <a:pt x="5690" y="7368"/>
                    <a:pt x="5690" y="7352"/>
                  </a:cubicBezTo>
                  <a:lnTo>
                    <a:pt x="5675" y="7352"/>
                  </a:lnTo>
                  <a:lnTo>
                    <a:pt x="5659" y="7336"/>
                  </a:lnTo>
                  <a:lnTo>
                    <a:pt x="5643" y="7336"/>
                  </a:lnTo>
                  <a:cubicBezTo>
                    <a:pt x="5643" y="7336"/>
                    <a:pt x="5643" y="7321"/>
                    <a:pt x="5628" y="7321"/>
                  </a:cubicBezTo>
                  <a:close/>
                  <a:moveTo>
                    <a:pt x="4452" y="7430"/>
                  </a:moveTo>
                  <a:cubicBezTo>
                    <a:pt x="4452" y="7438"/>
                    <a:pt x="4452" y="7438"/>
                    <a:pt x="4452" y="7438"/>
                  </a:cubicBezTo>
                  <a:cubicBezTo>
                    <a:pt x="4452" y="7438"/>
                    <a:pt x="4452" y="7438"/>
                    <a:pt x="4452" y="7446"/>
                  </a:cubicBezTo>
                  <a:lnTo>
                    <a:pt x="4468" y="7446"/>
                  </a:lnTo>
                  <a:lnTo>
                    <a:pt x="4452" y="7462"/>
                  </a:lnTo>
                  <a:lnTo>
                    <a:pt x="4452" y="7446"/>
                  </a:lnTo>
                  <a:cubicBezTo>
                    <a:pt x="4452" y="7446"/>
                    <a:pt x="4421" y="7430"/>
                    <a:pt x="4421" y="7430"/>
                  </a:cubicBezTo>
                  <a:close/>
                  <a:moveTo>
                    <a:pt x="6454" y="7502"/>
                  </a:moveTo>
                  <a:cubicBezTo>
                    <a:pt x="6452" y="7502"/>
                    <a:pt x="6448" y="7504"/>
                    <a:pt x="6443" y="7509"/>
                  </a:cubicBezTo>
                  <a:lnTo>
                    <a:pt x="6458" y="7509"/>
                  </a:lnTo>
                  <a:cubicBezTo>
                    <a:pt x="6458" y="7509"/>
                    <a:pt x="6458" y="7502"/>
                    <a:pt x="6454" y="7502"/>
                  </a:cubicBezTo>
                  <a:close/>
                  <a:moveTo>
                    <a:pt x="5549" y="7540"/>
                  </a:moveTo>
                  <a:lnTo>
                    <a:pt x="5565" y="7556"/>
                  </a:lnTo>
                  <a:lnTo>
                    <a:pt x="5565" y="7540"/>
                  </a:lnTo>
                  <a:close/>
                  <a:moveTo>
                    <a:pt x="4640" y="7587"/>
                  </a:moveTo>
                  <a:lnTo>
                    <a:pt x="4640" y="7603"/>
                  </a:lnTo>
                  <a:cubicBezTo>
                    <a:pt x="4640" y="7603"/>
                    <a:pt x="4640" y="7603"/>
                    <a:pt x="4640" y="7618"/>
                  </a:cubicBezTo>
                  <a:lnTo>
                    <a:pt x="4625" y="7618"/>
                  </a:lnTo>
                  <a:cubicBezTo>
                    <a:pt x="4625" y="7603"/>
                    <a:pt x="4625" y="7603"/>
                    <a:pt x="4625" y="7587"/>
                  </a:cubicBezTo>
                  <a:close/>
                  <a:moveTo>
                    <a:pt x="4750" y="7634"/>
                  </a:moveTo>
                  <a:cubicBezTo>
                    <a:pt x="4760" y="7634"/>
                    <a:pt x="4764" y="7641"/>
                    <a:pt x="4765" y="7650"/>
                  </a:cubicBezTo>
                  <a:lnTo>
                    <a:pt x="4750" y="7650"/>
                  </a:lnTo>
                  <a:lnTo>
                    <a:pt x="4750" y="7634"/>
                  </a:lnTo>
                  <a:close/>
                  <a:moveTo>
                    <a:pt x="5440" y="7681"/>
                  </a:moveTo>
                  <a:cubicBezTo>
                    <a:pt x="5455" y="7697"/>
                    <a:pt x="5455" y="7697"/>
                    <a:pt x="5471" y="7697"/>
                  </a:cubicBezTo>
                  <a:cubicBezTo>
                    <a:pt x="5455" y="7697"/>
                    <a:pt x="5455" y="7681"/>
                    <a:pt x="5455" y="7681"/>
                  </a:cubicBezTo>
                  <a:close/>
                  <a:moveTo>
                    <a:pt x="4891" y="7838"/>
                  </a:moveTo>
                  <a:lnTo>
                    <a:pt x="4891" y="7854"/>
                  </a:lnTo>
                  <a:cubicBezTo>
                    <a:pt x="4891" y="7854"/>
                    <a:pt x="4891" y="7869"/>
                    <a:pt x="4891" y="7885"/>
                  </a:cubicBezTo>
                  <a:lnTo>
                    <a:pt x="4907" y="7901"/>
                  </a:lnTo>
                  <a:cubicBezTo>
                    <a:pt x="4907" y="7901"/>
                    <a:pt x="4907" y="7901"/>
                    <a:pt x="4907" y="7916"/>
                  </a:cubicBezTo>
                  <a:cubicBezTo>
                    <a:pt x="4907" y="7932"/>
                    <a:pt x="4907" y="7932"/>
                    <a:pt x="4907" y="7948"/>
                  </a:cubicBezTo>
                  <a:cubicBezTo>
                    <a:pt x="4922" y="7948"/>
                    <a:pt x="4922" y="7948"/>
                    <a:pt x="4922" y="7932"/>
                  </a:cubicBezTo>
                  <a:cubicBezTo>
                    <a:pt x="4938" y="7916"/>
                    <a:pt x="4907" y="7869"/>
                    <a:pt x="4891" y="7838"/>
                  </a:cubicBezTo>
                  <a:close/>
                  <a:moveTo>
                    <a:pt x="5220" y="8234"/>
                  </a:moveTo>
                  <a:lnTo>
                    <a:pt x="5220" y="8234"/>
                  </a:lnTo>
                  <a:cubicBezTo>
                    <a:pt x="5225" y="8237"/>
                    <a:pt x="5230" y="8241"/>
                    <a:pt x="5235" y="8245"/>
                  </a:cubicBezTo>
                  <a:lnTo>
                    <a:pt x="5220" y="8245"/>
                  </a:lnTo>
                  <a:lnTo>
                    <a:pt x="5220" y="8234"/>
                  </a:lnTo>
                  <a:close/>
                  <a:moveTo>
                    <a:pt x="5236" y="8246"/>
                  </a:moveTo>
                  <a:lnTo>
                    <a:pt x="5236" y="8246"/>
                  </a:lnTo>
                  <a:cubicBezTo>
                    <a:pt x="5241" y="8251"/>
                    <a:pt x="5246" y="8256"/>
                    <a:pt x="5252" y="8261"/>
                  </a:cubicBezTo>
                  <a:cubicBezTo>
                    <a:pt x="5257" y="8261"/>
                    <a:pt x="5260" y="8263"/>
                    <a:pt x="5263" y="8265"/>
                  </a:cubicBezTo>
                  <a:lnTo>
                    <a:pt x="5263" y="8265"/>
                  </a:lnTo>
                  <a:lnTo>
                    <a:pt x="5252" y="8277"/>
                  </a:lnTo>
                  <a:cubicBezTo>
                    <a:pt x="5252" y="8261"/>
                    <a:pt x="5252" y="8261"/>
                    <a:pt x="5236" y="8261"/>
                  </a:cubicBezTo>
                  <a:cubicBezTo>
                    <a:pt x="5236" y="8261"/>
                    <a:pt x="5236" y="8261"/>
                    <a:pt x="5236" y="8246"/>
                  </a:cubicBezTo>
                  <a:close/>
                  <a:moveTo>
                    <a:pt x="5267" y="8269"/>
                  </a:moveTo>
                  <a:cubicBezTo>
                    <a:pt x="5271" y="8273"/>
                    <a:pt x="5275" y="8277"/>
                    <a:pt x="5283" y="8277"/>
                  </a:cubicBezTo>
                  <a:lnTo>
                    <a:pt x="5267" y="8277"/>
                  </a:lnTo>
                  <a:lnTo>
                    <a:pt x="5267" y="8269"/>
                  </a:lnTo>
                  <a:close/>
                  <a:moveTo>
                    <a:pt x="5659" y="8277"/>
                  </a:moveTo>
                  <a:cubicBezTo>
                    <a:pt x="5659" y="8277"/>
                    <a:pt x="5659" y="8277"/>
                    <a:pt x="5659" y="8292"/>
                  </a:cubicBezTo>
                  <a:lnTo>
                    <a:pt x="5675" y="8292"/>
                  </a:lnTo>
                  <a:cubicBezTo>
                    <a:pt x="5675" y="8292"/>
                    <a:pt x="5675" y="8277"/>
                    <a:pt x="5675" y="8277"/>
                  </a:cubicBezTo>
                  <a:close/>
                  <a:moveTo>
                    <a:pt x="4813" y="6459"/>
                  </a:moveTo>
                  <a:cubicBezTo>
                    <a:pt x="4813" y="6474"/>
                    <a:pt x="4813" y="6474"/>
                    <a:pt x="4797" y="6474"/>
                  </a:cubicBezTo>
                  <a:lnTo>
                    <a:pt x="4781" y="6474"/>
                  </a:lnTo>
                  <a:lnTo>
                    <a:pt x="4797" y="6490"/>
                  </a:lnTo>
                  <a:cubicBezTo>
                    <a:pt x="4781" y="6490"/>
                    <a:pt x="4781" y="6490"/>
                    <a:pt x="4781" y="6506"/>
                  </a:cubicBezTo>
                  <a:cubicBezTo>
                    <a:pt x="4781" y="6506"/>
                    <a:pt x="4781" y="6506"/>
                    <a:pt x="4781" y="6521"/>
                  </a:cubicBezTo>
                  <a:lnTo>
                    <a:pt x="4797" y="6521"/>
                  </a:lnTo>
                  <a:cubicBezTo>
                    <a:pt x="4781" y="6521"/>
                    <a:pt x="4781" y="6521"/>
                    <a:pt x="4766" y="6537"/>
                  </a:cubicBezTo>
                  <a:lnTo>
                    <a:pt x="4781" y="6537"/>
                  </a:lnTo>
                  <a:cubicBezTo>
                    <a:pt x="4781" y="6553"/>
                    <a:pt x="4766" y="6553"/>
                    <a:pt x="4781" y="6553"/>
                  </a:cubicBezTo>
                  <a:cubicBezTo>
                    <a:pt x="4781" y="6553"/>
                    <a:pt x="4781" y="6568"/>
                    <a:pt x="4781" y="6568"/>
                  </a:cubicBezTo>
                  <a:cubicBezTo>
                    <a:pt x="4781" y="6568"/>
                    <a:pt x="4781" y="6584"/>
                    <a:pt x="4781" y="6584"/>
                  </a:cubicBezTo>
                  <a:lnTo>
                    <a:pt x="4781" y="6600"/>
                  </a:lnTo>
                  <a:cubicBezTo>
                    <a:pt x="4781" y="6600"/>
                    <a:pt x="4781" y="6615"/>
                    <a:pt x="4797" y="6615"/>
                  </a:cubicBezTo>
                  <a:cubicBezTo>
                    <a:pt x="4797" y="6631"/>
                    <a:pt x="4797" y="6631"/>
                    <a:pt x="4797" y="6631"/>
                  </a:cubicBezTo>
                  <a:lnTo>
                    <a:pt x="4781" y="6631"/>
                  </a:lnTo>
                  <a:cubicBezTo>
                    <a:pt x="4781" y="6631"/>
                    <a:pt x="4781" y="6631"/>
                    <a:pt x="4781" y="6647"/>
                  </a:cubicBezTo>
                  <a:lnTo>
                    <a:pt x="4781" y="6662"/>
                  </a:lnTo>
                  <a:lnTo>
                    <a:pt x="4797" y="6662"/>
                  </a:lnTo>
                  <a:lnTo>
                    <a:pt x="4813" y="6678"/>
                  </a:lnTo>
                  <a:cubicBezTo>
                    <a:pt x="4813" y="6678"/>
                    <a:pt x="4820" y="6671"/>
                    <a:pt x="4824" y="6671"/>
                  </a:cubicBezTo>
                  <a:cubicBezTo>
                    <a:pt x="4827" y="6671"/>
                    <a:pt x="4828" y="6673"/>
                    <a:pt x="4828" y="6678"/>
                  </a:cubicBezTo>
                  <a:cubicBezTo>
                    <a:pt x="4828" y="6678"/>
                    <a:pt x="4828" y="6678"/>
                    <a:pt x="4828" y="6694"/>
                  </a:cubicBezTo>
                  <a:cubicBezTo>
                    <a:pt x="4828" y="6694"/>
                    <a:pt x="4828" y="6694"/>
                    <a:pt x="4828" y="6709"/>
                  </a:cubicBezTo>
                  <a:cubicBezTo>
                    <a:pt x="4828" y="6709"/>
                    <a:pt x="4828" y="6709"/>
                    <a:pt x="4828" y="6725"/>
                  </a:cubicBezTo>
                  <a:cubicBezTo>
                    <a:pt x="4813" y="6725"/>
                    <a:pt x="4813" y="6725"/>
                    <a:pt x="4813" y="6709"/>
                  </a:cubicBezTo>
                  <a:lnTo>
                    <a:pt x="4797" y="6725"/>
                  </a:lnTo>
                  <a:cubicBezTo>
                    <a:pt x="4781" y="6725"/>
                    <a:pt x="4797" y="6709"/>
                    <a:pt x="4781" y="6694"/>
                  </a:cubicBezTo>
                  <a:lnTo>
                    <a:pt x="4766" y="6694"/>
                  </a:lnTo>
                  <a:cubicBezTo>
                    <a:pt x="4750" y="6694"/>
                    <a:pt x="4750" y="6694"/>
                    <a:pt x="4750" y="6678"/>
                  </a:cubicBezTo>
                  <a:lnTo>
                    <a:pt x="4750" y="6694"/>
                  </a:lnTo>
                  <a:lnTo>
                    <a:pt x="4734" y="6694"/>
                  </a:lnTo>
                  <a:cubicBezTo>
                    <a:pt x="4734" y="6678"/>
                    <a:pt x="4734" y="6678"/>
                    <a:pt x="4719" y="6678"/>
                  </a:cubicBezTo>
                  <a:lnTo>
                    <a:pt x="4703" y="6678"/>
                  </a:lnTo>
                  <a:lnTo>
                    <a:pt x="4719" y="6662"/>
                  </a:lnTo>
                  <a:lnTo>
                    <a:pt x="4719" y="6647"/>
                  </a:lnTo>
                  <a:lnTo>
                    <a:pt x="4703" y="6631"/>
                  </a:lnTo>
                  <a:lnTo>
                    <a:pt x="4687" y="6615"/>
                  </a:lnTo>
                  <a:lnTo>
                    <a:pt x="4703" y="6615"/>
                  </a:lnTo>
                  <a:lnTo>
                    <a:pt x="4687" y="6600"/>
                  </a:lnTo>
                  <a:lnTo>
                    <a:pt x="4672" y="6584"/>
                  </a:lnTo>
                  <a:lnTo>
                    <a:pt x="4656" y="6584"/>
                  </a:lnTo>
                  <a:cubicBezTo>
                    <a:pt x="4640" y="6568"/>
                    <a:pt x="4640" y="6568"/>
                    <a:pt x="4625" y="6568"/>
                  </a:cubicBezTo>
                  <a:lnTo>
                    <a:pt x="4609" y="6568"/>
                  </a:lnTo>
                  <a:cubicBezTo>
                    <a:pt x="4609" y="6584"/>
                    <a:pt x="4625" y="6584"/>
                    <a:pt x="4625" y="6600"/>
                  </a:cubicBezTo>
                  <a:cubicBezTo>
                    <a:pt x="4625" y="6600"/>
                    <a:pt x="4625" y="6600"/>
                    <a:pt x="4625" y="6615"/>
                  </a:cubicBezTo>
                  <a:cubicBezTo>
                    <a:pt x="4640" y="6615"/>
                    <a:pt x="4640" y="6615"/>
                    <a:pt x="4640" y="6600"/>
                  </a:cubicBezTo>
                  <a:lnTo>
                    <a:pt x="4656" y="6600"/>
                  </a:lnTo>
                  <a:cubicBezTo>
                    <a:pt x="4640" y="6615"/>
                    <a:pt x="4640" y="6615"/>
                    <a:pt x="4640" y="6615"/>
                  </a:cubicBezTo>
                  <a:lnTo>
                    <a:pt x="4640" y="6631"/>
                  </a:lnTo>
                  <a:cubicBezTo>
                    <a:pt x="4640" y="6641"/>
                    <a:pt x="4634" y="6645"/>
                    <a:pt x="4625" y="6646"/>
                  </a:cubicBezTo>
                  <a:lnTo>
                    <a:pt x="4625" y="6646"/>
                  </a:lnTo>
                  <a:cubicBezTo>
                    <a:pt x="4625" y="6631"/>
                    <a:pt x="4625" y="6631"/>
                    <a:pt x="4640" y="6631"/>
                  </a:cubicBezTo>
                  <a:cubicBezTo>
                    <a:pt x="4625" y="6615"/>
                    <a:pt x="4625" y="6615"/>
                    <a:pt x="4625" y="6615"/>
                  </a:cubicBezTo>
                  <a:cubicBezTo>
                    <a:pt x="4625" y="6615"/>
                    <a:pt x="4609" y="6600"/>
                    <a:pt x="4609" y="6600"/>
                  </a:cubicBezTo>
                  <a:lnTo>
                    <a:pt x="4593" y="6600"/>
                  </a:lnTo>
                  <a:cubicBezTo>
                    <a:pt x="4609" y="6615"/>
                    <a:pt x="4609" y="6631"/>
                    <a:pt x="4609" y="6631"/>
                  </a:cubicBezTo>
                  <a:cubicBezTo>
                    <a:pt x="4609" y="6631"/>
                    <a:pt x="4609" y="6644"/>
                    <a:pt x="4621" y="6646"/>
                  </a:cubicBezTo>
                  <a:lnTo>
                    <a:pt x="4621" y="6646"/>
                  </a:lnTo>
                  <a:cubicBezTo>
                    <a:pt x="4622" y="6646"/>
                    <a:pt x="4623" y="6646"/>
                    <a:pt x="4625" y="6646"/>
                  </a:cubicBezTo>
                  <a:lnTo>
                    <a:pt x="4625" y="6646"/>
                  </a:lnTo>
                  <a:cubicBezTo>
                    <a:pt x="4625" y="6646"/>
                    <a:pt x="4625" y="6646"/>
                    <a:pt x="4625" y="6647"/>
                  </a:cubicBezTo>
                  <a:cubicBezTo>
                    <a:pt x="4623" y="6647"/>
                    <a:pt x="4622" y="6647"/>
                    <a:pt x="4621" y="6646"/>
                  </a:cubicBezTo>
                  <a:lnTo>
                    <a:pt x="4621" y="6646"/>
                  </a:lnTo>
                  <a:cubicBezTo>
                    <a:pt x="4617" y="6647"/>
                    <a:pt x="4613" y="6647"/>
                    <a:pt x="4609" y="6647"/>
                  </a:cubicBezTo>
                  <a:cubicBezTo>
                    <a:pt x="4609" y="6647"/>
                    <a:pt x="4609" y="6647"/>
                    <a:pt x="4609" y="6631"/>
                  </a:cubicBezTo>
                  <a:cubicBezTo>
                    <a:pt x="4593" y="6615"/>
                    <a:pt x="4593" y="6600"/>
                    <a:pt x="4578" y="6584"/>
                  </a:cubicBezTo>
                  <a:cubicBezTo>
                    <a:pt x="4578" y="6568"/>
                    <a:pt x="4578" y="6568"/>
                    <a:pt x="4578" y="6568"/>
                  </a:cubicBezTo>
                  <a:cubicBezTo>
                    <a:pt x="4578" y="6553"/>
                    <a:pt x="4562" y="6553"/>
                    <a:pt x="4546" y="6553"/>
                  </a:cubicBezTo>
                  <a:cubicBezTo>
                    <a:pt x="4546" y="6568"/>
                    <a:pt x="4546" y="6568"/>
                    <a:pt x="4546" y="6584"/>
                  </a:cubicBezTo>
                  <a:lnTo>
                    <a:pt x="4562" y="6584"/>
                  </a:lnTo>
                  <a:lnTo>
                    <a:pt x="4593" y="6615"/>
                  </a:lnTo>
                  <a:lnTo>
                    <a:pt x="4562" y="6615"/>
                  </a:lnTo>
                  <a:cubicBezTo>
                    <a:pt x="4578" y="6631"/>
                    <a:pt x="4578" y="6631"/>
                    <a:pt x="4578" y="6631"/>
                  </a:cubicBezTo>
                  <a:cubicBezTo>
                    <a:pt x="4593" y="6631"/>
                    <a:pt x="4593" y="6631"/>
                    <a:pt x="4593" y="6647"/>
                  </a:cubicBezTo>
                  <a:cubicBezTo>
                    <a:pt x="4593" y="6647"/>
                    <a:pt x="4593" y="6647"/>
                    <a:pt x="4578" y="6631"/>
                  </a:cubicBezTo>
                  <a:lnTo>
                    <a:pt x="4562" y="6631"/>
                  </a:lnTo>
                  <a:cubicBezTo>
                    <a:pt x="4562" y="6647"/>
                    <a:pt x="4562" y="6647"/>
                    <a:pt x="4546" y="6647"/>
                  </a:cubicBezTo>
                  <a:cubicBezTo>
                    <a:pt x="4562" y="6662"/>
                    <a:pt x="4562" y="6662"/>
                    <a:pt x="4562" y="6678"/>
                  </a:cubicBezTo>
                  <a:lnTo>
                    <a:pt x="4546" y="6662"/>
                  </a:lnTo>
                  <a:cubicBezTo>
                    <a:pt x="4546" y="6647"/>
                    <a:pt x="4531" y="6647"/>
                    <a:pt x="4531" y="6631"/>
                  </a:cubicBezTo>
                  <a:cubicBezTo>
                    <a:pt x="4531" y="6631"/>
                    <a:pt x="4531" y="6631"/>
                    <a:pt x="4531" y="6615"/>
                  </a:cubicBezTo>
                  <a:lnTo>
                    <a:pt x="4515" y="6615"/>
                  </a:lnTo>
                  <a:cubicBezTo>
                    <a:pt x="4499" y="6615"/>
                    <a:pt x="4499" y="6647"/>
                    <a:pt x="4484" y="6647"/>
                  </a:cubicBezTo>
                  <a:cubicBezTo>
                    <a:pt x="4484" y="6662"/>
                    <a:pt x="4484" y="6662"/>
                    <a:pt x="4484" y="6662"/>
                  </a:cubicBezTo>
                  <a:cubicBezTo>
                    <a:pt x="4468" y="6670"/>
                    <a:pt x="4464" y="6670"/>
                    <a:pt x="4466" y="6670"/>
                  </a:cubicBezTo>
                  <a:cubicBezTo>
                    <a:pt x="4468" y="6670"/>
                    <a:pt x="4476" y="6670"/>
                    <a:pt x="4484" y="6678"/>
                  </a:cubicBezTo>
                  <a:cubicBezTo>
                    <a:pt x="4484" y="6694"/>
                    <a:pt x="4468" y="6694"/>
                    <a:pt x="4484" y="6694"/>
                  </a:cubicBezTo>
                  <a:lnTo>
                    <a:pt x="4499" y="6694"/>
                  </a:lnTo>
                  <a:cubicBezTo>
                    <a:pt x="4499" y="6694"/>
                    <a:pt x="4499" y="6694"/>
                    <a:pt x="4499" y="6709"/>
                  </a:cubicBezTo>
                  <a:lnTo>
                    <a:pt x="4515" y="6709"/>
                  </a:lnTo>
                  <a:lnTo>
                    <a:pt x="4499" y="6725"/>
                  </a:lnTo>
                  <a:lnTo>
                    <a:pt x="4499" y="6709"/>
                  </a:lnTo>
                  <a:lnTo>
                    <a:pt x="4468" y="6709"/>
                  </a:lnTo>
                  <a:lnTo>
                    <a:pt x="4452" y="6725"/>
                  </a:lnTo>
                  <a:cubicBezTo>
                    <a:pt x="4436" y="6709"/>
                    <a:pt x="4421" y="6678"/>
                    <a:pt x="4421" y="6662"/>
                  </a:cubicBezTo>
                  <a:lnTo>
                    <a:pt x="4405" y="6647"/>
                  </a:lnTo>
                  <a:lnTo>
                    <a:pt x="4389" y="6647"/>
                  </a:lnTo>
                  <a:cubicBezTo>
                    <a:pt x="4389" y="6662"/>
                    <a:pt x="4389" y="6662"/>
                    <a:pt x="4389" y="6662"/>
                  </a:cubicBezTo>
                  <a:lnTo>
                    <a:pt x="4374" y="6678"/>
                  </a:lnTo>
                  <a:cubicBezTo>
                    <a:pt x="4374" y="6678"/>
                    <a:pt x="4374" y="6678"/>
                    <a:pt x="4374" y="6694"/>
                  </a:cubicBezTo>
                  <a:lnTo>
                    <a:pt x="4405" y="6694"/>
                  </a:lnTo>
                  <a:cubicBezTo>
                    <a:pt x="4405" y="6694"/>
                    <a:pt x="4405" y="6709"/>
                    <a:pt x="4405" y="6709"/>
                  </a:cubicBezTo>
                  <a:cubicBezTo>
                    <a:pt x="4421" y="6725"/>
                    <a:pt x="4421" y="6725"/>
                    <a:pt x="4421" y="6725"/>
                  </a:cubicBezTo>
                  <a:lnTo>
                    <a:pt x="4405" y="6741"/>
                  </a:lnTo>
                  <a:lnTo>
                    <a:pt x="4389" y="6741"/>
                  </a:lnTo>
                  <a:cubicBezTo>
                    <a:pt x="4389" y="6741"/>
                    <a:pt x="4389" y="6725"/>
                    <a:pt x="4389" y="6725"/>
                  </a:cubicBezTo>
                  <a:cubicBezTo>
                    <a:pt x="4374" y="6709"/>
                    <a:pt x="4374" y="6709"/>
                    <a:pt x="4374" y="6709"/>
                  </a:cubicBezTo>
                  <a:cubicBezTo>
                    <a:pt x="4374" y="6725"/>
                    <a:pt x="4374" y="6725"/>
                    <a:pt x="4374" y="6741"/>
                  </a:cubicBezTo>
                  <a:cubicBezTo>
                    <a:pt x="4374" y="6741"/>
                    <a:pt x="4374" y="6741"/>
                    <a:pt x="4374" y="6756"/>
                  </a:cubicBezTo>
                  <a:cubicBezTo>
                    <a:pt x="4374" y="6756"/>
                    <a:pt x="4389" y="6756"/>
                    <a:pt x="4389" y="6772"/>
                  </a:cubicBezTo>
                  <a:lnTo>
                    <a:pt x="4405" y="6788"/>
                  </a:lnTo>
                  <a:lnTo>
                    <a:pt x="4405" y="6803"/>
                  </a:lnTo>
                  <a:lnTo>
                    <a:pt x="4389" y="6803"/>
                  </a:lnTo>
                  <a:cubicBezTo>
                    <a:pt x="4389" y="6803"/>
                    <a:pt x="4374" y="6788"/>
                    <a:pt x="4374" y="6788"/>
                  </a:cubicBezTo>
                  <a:lnTo>
                    <a:pt x="4374" y="6772"/>
                  </a:lnTo>
                  <a:cubicBezTo>
                    <a:pt x="4374" y="6756"/>
                    <a:pt x="4374" y="6756"/>
                    <a:pt x="4374" y="6756"/>
                  </a:cubicBezTo>
                  <a:cubicBezTo>
                    <a:pt x="4358" y="6756"/>
                    <a:pt x="4358" y="6756"/>
                    <a:pt x="4342" y="6772"/>
                  </a:cubicBezTo>
                  <a:cubicBezTo>
                    <a:pt x="4327" y="6772"/>
                    <a:pt x="4327" y="6756"/>
                    <a:pt x="4311" y="6756"/>
                  </a:cubicBezTo>
                  <a:lnTo>
                    <a:pt x="4295" y="6772"/>
                  </a:lnTo>
                  <a:lnTo>
                    <a:pt x="4264" y="6772"/>
                  </a:lnTo>
                  <a:cubicBezTo>
                    <a:pt x="4280" y="6788"/>
                    <a:pt x="4280" y="6788"/>
                    <a:pt x="4280" y="6788"/>
                  </a:cubicBezTo>
                  <a:cubicBezTo>
                    <a:pt x="4264" y="6788"/>
                    <a:pt x="4248" y="6772"/>
                    <a:pt x="4233" y="6756"/>
                  </a:cubicBezTo>
                  <a:cubicBezTo>
                    <a:pt x="4228" y="6762"/>
                    <a:pt x="4226" y="6763"/>
                    <a:pt x="4225" y="6763"/>
                  </a:cubicBezTo>
                  <a:cubicBezTo>
                    <a:pt x="4224" y="6763"/>
                    <a:pt x="4228" y="6756"/>
                    <a:pt x="4217" y="6756"/>
                  </a:cubicBezTo>
                  <a:lnTo>
                    <a:pt x="4186" y="6756"/>
                  </a:lnTo>
                  <a:cubicBezTo>
                    <a:pt x="4201" y="6772"/>
                    <a:pt x="4201" y="6803"/>
                    <a:pt x="4217" y="6819"/>
                  </a:cubicBezTo>
                  <a:lnTo>
                    <a:pt x="4248" y="6819"/>
                  </a:lnTo>
                  <a:cubicBezTo>
                    <a:pt x="4248" y="6819"/>
                    <a:pt x="4248" y="6835"/>
                    <a:pt x="4264" y="6835"/>
                  </a:cubicBezTo>
                  <a:lnTo>
                    <a:pt x="4248" y="6850"/>
                  </a:lnTo>
                  <a:lnTo>
                    <a:pt x="4248" y="6866"/>
                  </a:lnTo>
                  <a:cubicBezTo>
                    <a:pt x="4238" y="6866"/>
                    <a:pt x="4241" y="6859"/>
                    <a:pt x="4240" y="6859"/>
                  </a:cubicBezTo>
                  <a:lnTo>
                    <a:pt x="4240" y="6859"/>
                  </a:lnTo>
                  <a:cubicBezTo>
                    <a:pt x="4240" y="6859"/>
                    <a:pt x="4238" y="6861"/>
                    <a:pt x="4233" y="6866"/>
                  </a:cubicBezTo>
                  <a:cubicBezTo>
                    <a:pt x="4217" y="6835"/>
                    <a:pt x="4201" y="6819"/>
                    <a:pt x="4186" y="6788"/>
                  </a:cubicBezTo>
                  <a:cubicBezTo>
                    <a:pt x="4186" y="6772"/>
                    <a:pt x="4170" y="6772"/>
                    <a:pt x="4170" y="6756"/>
                  </a:cubicBezTo>
                  <a:lnTo>
                    <a:pt x="4154" y="6756"/>
                  </a:lnTo>
                  <a:cubicBezTo>
                    <a:pt x="4154" y="6756"/>
                    <a:pt x="4139" y="6756"/>
                    <a:pt x="4139" y="6741"/>
                  </a:cubicBezTo>
                  <a:lnTo>
                    <a:pt x="4107" y="6741"/>
                  </a:lnTo>
                  <a:lnTo>
                    <a:pt x="4107" y="6756"/>
                  </a:lnTo>
                  <a:cubicBezTo>
                    <a:pt x="4107" y="6756"/>
                    <a:pt x="4123" y="6772"/>
                    <a:pt x="4123" y="6772"/>
                  </a:cubicBezTo>
                  <a:lnTo>
                    <a:pt x="4139" y="6772"/>
                  </a:lnTo>
                  <a:cubicBezTo>
                    <a:pt x="4139" y="6788"/>
                    <a:pt x="4139" y="6788"/>
                    <a:pt x="4154" y="6803"/>
                  </a:cubicBezTo>
                  <a:cubicBezTo>
                    <a:pt x="4170" y="6803"/>
                    <a:pt x="4186" y="6819"/>
                    <a:pt x="4186" y="6835"/>
                  </a:cubicBezTo>
                  <a:lnTo>
                    <a:pt x="4186" y="6850"/>
                  </a:lnTo>
                  <a:cubicBezTo>
                    <a:pt x="4170" y="6835"/>
                    <a:pt x="4170" y="6835"/>
                    <a:pt x="4154" y="6819"/>
                  </a:cubicBezTo>
                  <a:cubicBezTo>
                    <a:pt x="4139" y="6819"/>
                    <a:pt x="4139" y="6803"/>
                    <a:pt x="4123" y="6788"/>
                  </a:cubicBezTo>
                  <a:cubicBezTo>
                    <a:pt x="4123" y="6788"/>
                    <a:pt x="4123" y="6772"/>
                    <a:pt x="4107" y="6772"/>
                  </a:cubicBezTo>
                  <a:cubicBezTo>
                    <a:pt x="4107" y="6772"/>
                    <a:pt x="4092" y="6756"/>
                    <a:pt x="4092" y="6741"/>
                  </a:cubicBezTo>
                  <a:lnTo>
                    <a:pt x="4076" y="6741"/>
                  </a:lnTo>
                  <a:cubicBezTo>
                    <a:pt x="4076" y="6741"/>
                    <a:pt x="4060" y="6725"/>
                    <a:pt x="4060" y="6725"/>
                  </a:cubicBezTo>
                  <a:lnTo>
                    <a:pt x="4045" y="6725"/>
                  </a:lnTo>
                  <a:lnTo>
                    <a:pt x="4029" y="6709"/>
                  </a:lnTo>
                  <a:lnTo>
                    <a:pt x="4013" y="6709"/>
                  </a:lnTo>
                  <a:cubicBezTo>
                    <a:pt x="3998" y="6709"/>
                    <a:pt x="4013" y="6694"/>
                    <a:pt x="3982" y="6694"/>
                  </a:cubicBezTo>
                  <a:cubicBezTo>
                    <a:pt x="3982" y="6709"/>
                    <a:pt x="3982" y="6709"/>
                    <a:pt x="3982" y="6709"/>
                  </a:cubicBezTo>
                  <a:cubicBezTo>
                    <a:pt x="3982" y="6725"/>
                    <a:pt x="3998" y="6741"/>
                    <a:pt x="4013" y="6756"/>
                  </a:cubicBezTo>
                  <a:lnTo>
                    <a:pt x="4013" y="6772"/>
                  </a:lnTo>
                  <a:lnTo>
                    <a:pt x="4045" y="6788"/>
                  </a:lnTo>
                  <a:cubicBezTo>
                    <a:pt x="4045" y="6803"/>
                    <a:pt x="4045" y="6819"/>
                    <a:pt x="4060" y="6835"/>
                  </a:cubicBezTo>
                  <a:lnTo>
                    <a:pt x="4076" y="6835"/>
                  </a:lnTo>
                  <a:lnTo>
                    <a:pt x="4092" y="6866"/>
                  </a:lnTo>
                  <a:cubicBezTo>
                    <a:pt x="4092" y="6866"/>
                    <a:pt x="4092" y="6866"/>
                    <a:pt x="4107" y="6850"/>
                  </a:cubicBezTo>
                  <a:cubicBezTo>
                    <a:pt x="4107" y="6866"/>
                    <a:pt x="4123" y="6882"/>
                    <a:pt x="4139" y="6882"/>
                  </a:cubicBezTo>
                  <a:cubicBezTo>
                    <a:pt x="4154" y="6897"/>
                    <a:pt x="4154" y="6897"/>
                    <a:pt x="4154" y="6913"/>
                  </a:cubicBezTo>
                  <a:lnTo>
                    <a:pt x="4154" y="6929"/>
                  </a:lnTo>
                  <a:lnTo>
                    <a:pt x="4170" y="6929"/>
                  </a:lnTo>
                  <a:cubicBezTo>
                    <a:pt x="4170" y="6929"/>
                    <a:pt x="4170" y="6944"/>
                    <a:pt x="4186" y="6944"/>
                  </a:cubicBezTo>
                  <a:lnTo>
                    <a:pt x="4201" y="6944"/>
                  </a:lnTo>
                  <a:lnTo>
                    <a:pt x="4217" y="6960"/>
                  </a:lnTo>
                  <a:lnTo>
                    <a:pt x="4233" y="6960"/>
                  </a:lnTo>
                  <a:cubicBezTo>
                    <a:pt x="4233" y="6960"/>
                    <a:pt x="4280" y="6992"/>
                    <a:pt x="4280" y="6992"/>
                  </a:cubicBezTo>
                  <a:cubicBezTo>
                    <a:pt x="4280" y="7007"/>
                    <a:pt x="4280" y="7007"/>
                    <a:pt x="4295" y="7007"/>
                  </a:cubicBezTo>
                  <a:cubicBezTo>
                    <a:pt x="4295" y="7007"/>
                    <a:pt x="4295" y="7023"/>
                    <a:pt x="4295" y="7023"/>
                  </a:cubicBezTo>
                  <a:lnTo>
                    <a:pt x="4264" y="7023"/>
                  </a:lnTo>
                  <a:lnTo>
                    <a:pt x="4264" y="7007"/>
                  </a:lnTo>
                  <a:lnTo>
                    <a:pt x="4248" y="7007"/>
                  </a:lnTo>
                  <a:cubicBezTo>
                    <a:pt x="4248" y="6992"/>
                    <a:pt x="4233" y="6992"/>
                    <a:pt x="4233" y="6992"/>
                  </a:cubicBezTo>
                  <a:lnTo>
                    <a:pt x="4186" y="6992"/>
                  </a:lnTo>
                  <a:cubicBezTo>
                    <a:pt x="4186" y="6992"/>
                    <a:pt x="4186" y="7007"/>
                    <a:pt x="4186" y="7007"/>
                  </a:cubicBezTo>
                  <a:cubicBezTo>
                    <a:pt x="4186" y="7007"/>
                    <a:pt x="4217" y="7039"/>
                    <a:pt x="4217" y="7039"/>
                  </a:cubicBezTo>
                  <a:cubicBezTo>
                    <a:pt x="4217" y="7054"/>
                    <a:pt x="4217" y="7054"/>
                    <a:pt x="4233" y="7054"/>
                  </a:cubicBezTo>
                  <a:lnTo>
                    <a:pt x="4248" y="7039"/>
                  </a:lnTo>
                  <a:lnTo>
                    <a:pt x="4248" y="7054"/>
                  </a:lnTo>
                  <a:cubicBezTo>
                    <a:pt x="4264" y="7054"/>
                    <a:pt x="4264" y="7070"/>
                    <a:pt x="4280" y="7070"/>
                  </a:cubicBezTo>
                  <a:lnTo>
                    <a:pt x="4295" y="7086"/>
                  </a:lnTo>
                  <a:lnTo>
                    <a:pt x="4311" y="7117"/>
                  </a:lnTo>
                  <a:lnTo>
                    <a:pt x="4280" y="7117"/>
                  </a:lnTo>
                  <a:cubicBezTo>
                    <a:pt x="4295" y="7148"/>
                    <a:pt x="4311" y="7148"/>
                    <a:pt x="4327" y="7164"/>
                  </a:cubicBezTo>
                  <a:lnTo>
                    <a:pt x="4342" y="7211"/>
                  </a:lnTo>
                  <a:lnTo>
                    <a:pt x="4342" y="7195"/>
                  </a:lnTo>
                  <a:lnTo>
                    <a:pt x="4358" y="7211"/>
                  </a:lnTo>
                  <a:cubicBezTo>
                    <a:pt x="4374" y="7227"/>
                    <a:pt x="4374" y="7227"/>
                    <a:pt x="4374" y="7242"/>
                  </a:cubicBezTo>
                  <a:cubicBezTo>
                    <a:pt x="4374" y="7242"/>
                    <a:pt x="4389" y="7242"/>
                    <a:pt x="4389" y="7258"/>
                  </a:cubicBezTo>
                  <a:lnTo>
                    <a:pt x="4389" y="7242"/>
                  </a:lnTo>
                  <a:lnTo>
                    <a:pt x="4405" y="7258"/>
                  </a:lnTo>
                  <a:cubicBezTo>
                    <a:pt x="4405" y="7274"/>
                    <a:pt x="4405" y="7274"/>
                    <a:pt x="4421" y="7274"/>
                  </a:cubicBezTo>
                  <a:lnTo>
                    <a:pt x="4436" y="7274"/>
                  </a:lnTo>
                  <a:cubicBezTo>
                    <a:pt x="4436" y="7274"/>
                    <a:pt x="4436" y="7289"/>
                    <a:pt x="4436" y="7289"/>
                  </a:cubicBezTo>
                  <a:cubicBezTo>
                    <a:pt x="4448" y="7300"/>
                    <a:pt x="4459" y="7311"/>
                    <a:pt x="4470" y="7311"/>
                  </a:cubicBezTo>
                  <a:cubicBezTo>
                    <a:pt x="4474" y="7311"/>
                    <a:pt x="4479" y="7310"/>
                    <a:pt x="4484" y="7305"/>
                  </a:cubicBezTo>
                  <a:cubicBezTo>
                    <a:pt x="4484" y="7321"/>
                    <a:pt x="4484" y="7321"/>
                    <a:pt x="4484" y="7321"/>
                  </a:cubicBezTo>
                  <a:cubicBezTo>
                    <a:pt x="4468" y="7321"/>
                    <a:pt x="4468" y="7321"/>
                    <a:pt x="4452" y="7305"/>
                  </a:cubicBezTo>
                  <a:lnTo>
                    <a:pt x="4436" y="7305"/>
                  </a:lnTo>
                  <a:lnTo>
                    <a:pt x="4436" y="7289"/>
                  </a:lnTo>
                  <a:lnTo>
                    <a:pt x="4421" y="7289"/>
                  </a:lnTo>
                  <a:cubicBezTo>
                    <a:pt x="4421" y="7289"/>
                    <a:pt x="4405" y="7274"/>
                    <a:pt x="4405" y="7274"/>
                  </a:cubicBezTo>
                  <a:lnTo>
                    <a:pt x="4389" y="7274"/>
                  </a:lnTo>
                  <a:cubicBezTo>
                    <a:pt x="4389" y="7274"/>
                    <a:pt x="4389" y="7274"/>
                    <a:pt x="4374" y="7258"/>
                  </a:cubicBezTo>
                  <a:cubicBezTo>
                    <a:pt x="4358" y="7258"/>
                    <a:pt x="4358" y="7242"/>
                    <a:pt x="4358" y="7242"/>
                  </a:cubicBezTo>
                  <a:lnTo>
                    <a:pt x="4311" y="7180"/>
                  </a:lnTo>
                  <a:lnTo>
                    <a:pt x="4295" y="7164"/>
                  </a:lnTo>
                  <a:cubicBezTo>
                    <a:pt x="4295" y="7164"/>
                    <a:pt x="4295" y="7164"/>
                    <a:pt x="4280" y="7148"/>
                  </a:cubicBezTo>
                  <a:lnTo>
                    <a:pt x="4264" y="7117"/>
                  </a:lnTo>
                  <a:cubicBezTo>
                    <a:pt x="4233" y="7101"/>
                    <a:pt x="4233" y="7070"/>
                    <a:pt x="4217" y="7054"/>
                  </a:cubicBezTo>
                  <a:lnTo>
                    <a:pt x="4201" y="7054"/>
                  </a:lnTo>
                  <a:cubicBezTo>
                    <a:pt x="4186" y="7039"/>
                    <a:pt x="4186" y="7023"/>
                    <a:pt x="4170" y="7007"/>
                  </a:cubicBezTo>
                  <a:lnTo>
                    <a:pt x="4154" y="7007"/>
                  </a:lnTo>
                  <a:lnTo>
                    <a:pt x="4154" y="6992"/>
                  </a:lnTo>
                  <a:lnTo>
                    <a:pt x="4123" y="6992"/>
                  </a:lnTo>
                  <a:cubicBezTo>
                    <a:pt x="4123" y="6992"/>
                    <a:pt x="4123" y="6992"/>
                    <a:pt x="4107" y="6976"/>
                  </a:cubicBezTo>
                  <a:cubicBezTo>
                    <a:pt x="4107" y="6976"/>
                    <a:pt x="4107" y="6992"/>
                    <a:pt x="4107" y="6992"/>
                  </a:cubicBezTo>
                  <a:cubicBezTo>
                    <a:pt x="4107" y="6992"/>
                    <a:pt x="4107" y="7007"/>
                    <a:pt x="4123" y="7023"/>
                  </a:cubicBezTo>
                  <a:lnTo>
                    <a:pt x="4107" y="7023"/>
                  </a:lnTo>
                  <a:cubicBezTo>
                    <a:pt x="4123" y="7039"/>
                    <a:pt x="4139" y="7054"/>
                    <a:pt x="4154" y="7054"/>
                  </a:cubicBezTo>
                  <a:cubicBezTo>
                    <a:pt x="4139" y="7070"/>
                    <a:pt x="4139" y="7070"/>
                    <a:pt x="4139" y="7070"/>
                  </a:cubicBezTo>
                  <a:lnTo>
                    <a:pt x="4139" y="7086"/>
                  </a:lnTo>
                  <a:lnTo>
                    <a:pt x="4154" y="7086"/>
                  </a:lnTo>
                  <a:lnTo>
                    <a:pt x="4154" y="7101"/>
                  </a:lnTo>
                  <a:lnTo>
                    <a:pt x="4170" y="7117"/>
                  </a:lnTo>
                  <a:cubicBezTo>
                    <a:pt x="4154" y="7133"/>
                    <a:pt x="4154" y="7133"/>
                    <a:pt x="4154" y="7148"/>
                  </a:cubicBezTo>
                  <a:cubicBezTo>
                    <a:pt x="4154" y="7148"/>
                    <a:pt x="4170" y="7164"/>
                    <a:pt x="4170" y="7164"/>
                  </a:cubicBezTo>
                  <a:cubicBezTo>
                    <a:pt x="4170" y="7164"/>
                    <a:pt x="4186" y="7180"/>
                    <a:pt x="4186" y="7180"/>
                  </a:cubicBezTo>
                  <a:lnTo>
                    <a:pt x="4201" y="7180"/>
                  </a:lnTo>
                  <a:cubicBezTo>
                    <a:pt x="4201" y="7195"/>
                    <a:pt x="4217" y="7195"/>
                    <a:pt x="4217" y="7195"/>
                  </a:cubicBezTo>
                  <a:lnTo>
                    <a:pt x="4233" y="7211"/>
                  </a:lnTo>
                  <a:cubicBezTo>
                    <a:pt x="4217" y="7211"/>
                    <a:pt x="4201" y="7211"/>
                    <a:pt x="4186" y="7195"/>
                  </a:cubicBezTo>
                  <a:lnTo>
                    <a:pt x="4170" y="7195"/>
                  </a:lnTo>
                  <a:cubicBezTo>
                    <a:pt x="4170" y="7211"/>
                    <a:pt x="4186" y="7211"/>
                    <a:pt x="4186" y="7211"/>
                  </a:cubicBezTo>
                  <a:cubicBezTo>
                    <a:pt x="4186" y="7227"/>
                    <a:pt x="4201" y="7242"/>
                    <a:pt x="4201" y="7242"/>
                  </a:cubicBezTo>
                  <a:lnTo>
                    <a:pt x="4217" y="7258"/>
                  </a:lnTo>
                  <a:lnTo>
                    <a:pt x="4233" y="7274"/>
                  </a:lnTo>
                  <a:lnTo>
                    <a:pt x="4217" y="7274"/>
                  </a:lnTo>
                  <a:cubicBezTo>
                    <a:pt x="4233" y="7289"/>
                    <a:pt x="4233" y="7289"/>
                    <a:pt x="4233" y="7305"/>
                  </a:cubicBezTo>
                  <a:lnTo>
                    <a:pt x="4248" y="7305"/>
                  </a:lnTo>
                  <a:cubicBezTo>
                    <a:pt x="4264" y="7321"/>
                    <a:pt x="4264" y="7321"/>
                    <a:pt x="4264" y="7321"/>
                  </a:cubicBezTo>
                  <a:cubicBezTo>
                    <a:pt x="4280" y="7321"/>
                    <a:pt x="4280" y="7336"/>
                    <a:pt x="4280" y="7336"/>
                  </a:cubicBezTo>
                  <a:lnTo>
                    <a:pt x="4280" y="7352"/>
                  </a:lnTo>
                  <a:cubicBezTo>
                    <a:pt x="4295" y="7352"/>
                    <a:pt x="4295" y="7352"/>
                    <a:pt x="4295" y="7368"/>
                  </a:cubicBezTo>
                  <a:cubicBezTo>
                    <a:pt x="4295" y="7368"/>
                    <a:pt x="4295" y="7383"/>
                    <a:pt x="4295" y="7383"/>
                  </a:cubicBezTo>
                  <a:cubicBezTo>
                    <a:pt x="4295" y="7383"/>
                    <a:pt x="4311" y="7399"/>
                    <a:pt x="4311" y="7399"/>
                  </a:cubicBezTo>
                  <a:cubicBezTo>
                    <a:pt x="4327" y="7399"/>
                    <a:pt x="4327" y="7415"/>
                    <a:pt x="4342" y="7430"/>
                  </a:cubicBezTo>
                  <a:cubicBezTo>
                    <a:pt x="4342" y="7430"/>
                    <a:pt x="4342" y="7446"/>
                    <a:pt x="4358" y="7446"/>
                  </a:cubicBezTo>
                  <a:cubicBezTo>
                    <a:pt x="4374" y="7462"/>
                    <a:pt x="4389" y="7477"/>
                    <a:pt x="4405" y="7509"/>
                  </a:cubicBezTo>
                  <a:cubicBezTo>
                    <a:pt x="4405" y="7524"/>
                    <a:pt x="4421" y="7524"/>
                    <a:pt x="4421" y="7524"/>
                  </a:cubicBezTo>
                  <a:cubicBezTo>
                    <a:pt x="4421" y="7540"/>
                    <a:pt x="4421" y="7540"/>
                    <a:pt x="4421" y="7540"/>
                  </a:cubicBezTo>
                  <a:lnTo>
                    <a:pt x="4436" y="7524"/>
                  </a:lnTo>
                  <a:cubicBezTo>
                    <a:pt x="4436" y="7540"/>
                    <a:pt x="4452" y="7556"/>
                    <a:pt x="4452" y="7571"/>
                  </a:cubicBezTo>
                  <a:cubicBezTo>
                    <a:pt x="4452" y="7556"/>
                    <a:pt x="4452" y="7556"/>
                    <a:pt x="4452" y="7556"/>
                  </a:cubicBezTo>
                  <a:lnTo>
                    <a:pt x="4468" y="7556"/>
                  </a:lnTo>
                  <a:cubicBezTo>
                    <a:pt x="4468" y="7571"/>
                    <a:pt x="4484" y="7587"/>
                    <a:pt x="4484" y="7587"/>
                  </a:cubicBezTo>
                  <a:lnTo>
                    <a:pt x="4515" y="7587"/>
                  </a:lnTo>
                  <a:cubicBezTo>
                    <a:pt x="4499" y="7587"/>
                    <a:pt x="4499" y="7571"/>
                    <a:pt x="4499" y="7571"/>
                  </a:cubicBezTo>
                  <a:cubicBezTo>
                    <a:pt x="4515" y="7571"/>
                    <a:pt x="4515" y="7587"/>
                    <a:pt x="4531" y="7603"/>
                  </a:cubicBezTo>
                  <a:cubicBezTo>
                    <a:pt x="4546" y="7587"/>
                    <a:pt x="4546" y="7587"/>
                    <a:pt x="4546" y="7587"/>
                  </a:cubicBezTo>
                  <a:lnTo>
                    <a:pt x="4531" y="7587"/>
                  </a:lnTo>
                  <a:lnTo>
                    <a:pt x="4531" y="7571"/>
                  </a:lnTo>
                  <a:lnTo>
                    <a:pt x="4546" y="7556"/>
                  </a:lnTo>
                  <a:lnTo>
                    <a:pt x="4546" y="7571"/>
                  </a:lnTo>
                  <a:cubicBezTo>
                    <a:pt x="4546" y="7571"/>
                    <a:pt x="4546" y="7587"/>
                    <a:pt x="4546" y="7587"/>
                  </a:cubicBezTo>
                  <a:cubicBezTo>
                    <a:pt x="4546" y="7603"/>
                    <a:pt x="4546" y="7603"/>
                    <a:pt x="4546" y="7603"/>
                  </a:cubicBezTo>
                  <a:lnTo>
                    <a:pt x="4562" y="7587"/>
                  </a:lnTo>
                  <a:cubicBezTo>
                    <a:pt x="4562" y="7603"/>
                    <a:pt x="4562" y="7603"/>
                    <a:pt x="4562" y="7603"/>
                  </a:cubicBezTo>
                  <a:cubicBezTo>
                    <a:pt x="4562" y="7611"/>
                    <a:pt x="4562" y="7615"/>
                    <a:pt x="4564" y="7615"/>
                  </a:cubicBezTo>
                  <a:cubicBezTo>
                    <a:pt x="4566" y="7615"/>
                    <a:pt x="4570" y="7611"/>
                    <a:pt x="4578" y="7603"/>
                  </a:cubicBezTo>
                  <a:cubicBezTo>
                    <a:pt x="4578" y="7618"/>
                    <a:pt x="4578" y="7618"/>
                    <a:pt x="4578" y="7634"/>
                  </a:cubicBezTo>
                  <a:cubicBezTo>
                    <a:pt x="4585" y="7642"/>
                    <a:pt x="4585" y="7642"/>
                    <a:pt x="4583" y="7642"/>
                  </a:cubicBezTo>
                  <a:cubicBezTo>
                    <a:pt x="4581" y="7642"/>
                    <a:pt x="4578" y="7642"/>
                    <a:pt x="4578" y="7650"/>
                  </a:cubicBezTo>
                  <a:cubicBezTo>
                    <a:pt x="4578" y="7666"/>
                    <a:pt x="4593" y="7681"/>
                    <a:pt x="4609" y="7697"/>
                  </a:cubicBezTo>
                  <a:cubicBezTo>
                    <a:pt x="4609" y="7697"/>
                    <a:pt x="4609" y="7697"/>
                    <a:pt x="4609" y="7681"/>
                  </a:cubicBezTo>
                  <a:cubicBezTo>
                    <a:pt x="4609" y="7697"/>
                    <a:pt x="4609" y="7697"/>
                    <a:pt x="4625" y="7697"/>
                  </a:cubicBezTo>
                  <a:cubicBezTo>
                    <a:pt x="4625" y="7713"/>
                    <a:pt x="4625" y="7713"/>
                    <a:pt x="4625" y="7713"/>
                  </a:cubicBezTo>
                  <a:lnTo>
                    <a:pt x="4640" y="7713"/>
                  </a:lnTo>
                  <a:lnTo>
                    <a:pt x="4656" y="7697"/>
                  </a:lnTo>
                  <a:lnTo>
                    <a:pt x="4640" y="7681"/>
                  </a:lnTo>
                  <a:lnTo>
                    <a:pt x="4640" y="7666"/>
                  </a:lnTo>
                  <a:lnTo>
                    <a:pt x="4625" y="7650"/>
                  </a:lnTo>
                  <a:cubicBezTo>
                    <a:pt x="4625" y="7650"/>
                    <a:pt x="4625" y="7650"/>
                    <a:pt x="4625" y="7634"/>
                  </a:cubicBezTo>
                  <a:cubicBezTo>
                    <a:pt x="4625" y="7626"/>
                    <a:pt x="4625" y="7626"/>
                    <a:pt x="4627" y="7626"/>
                  </a:cubicBezTo>
                  <a:cubicBezTo>
                    <a:pt x="4629" y="7626"/>
                    <a:pt x="4632" y="7626"/>
                    <a:pt x="4640" y="7618"/>
                  </a:cubicBezTo>
                  <a:lnTo>
                    <a:pt x="4640" y="7618"/>
                  </a:lnTo>
                  <a:cubicBezTo>
                    <a:pt x="4640" y="7634"/>
                    <a:pt x="4625" y="7634"/>
                    <a:pt x="4625" y="7634"/>
                  </a:cubicBezTo>
                  <a:cubicBezTo>
                    <a:pt x="4640" y="7650"/>
                    <a:pt x="4640" y="7666"/>
                    <a:pt x="4656" y="7666"/>
                  </a:cubicBezTo>
                  <a:lnTo>
                    <a:pt x="4656" y="7681"/>
                  </a:lnTo>
                  <a:lnTo>
                    <a:pt x="4687" y="7713"/>
                  </a:lnTo>
                  <a:cubicBezTo>
                    <a:pt x="4687" y="7713"/>
                    <a:pt x="4687" y="7697"/>
                    <a:pt x="4687" y="7697"/>
                  </a:cubicBezTo>
                  <a:cubicBezTo>
                    <a:pt x="4687" y="7681"/>
                    <a:pt x="4687" y="7681"/>
                    <a:pt x="4687" y="7681"/>
                  </a:cubicBezTo>
                  <a:lnTo>
                    <a:pt x="4703" y="7681"/>
                  </a:lnTo>
                  <a:cubicBezTo>
                    <a:pt x="4703" y="7697"/>
                    <a:pt x="4703" y="7697"/>
                    <a:pt x="4687" y="7713"/>
                  </a:cubicBezTo>
                  <a:cubicBezTo>
                    <a:pt x="4703" y="7728"/>
                    <a:pt x="4703" y="7728"/>
                    <a:pt x="4719" y="7744"/>
                  </a:cubicBezTo>
                  <a:cubicBezTo>
                    <a:pt x="4719" y="7744"/>
                    <a:pt x="4719" y="7744"/>
                    <a:pt x="4734" y="7760"/>
                  </a:cubicBezTo>
                  <a:lnTo>
                    <a:pt x="4734" y="7744"/>
                  </a:lnTo>
                  <a:cubicBezTo>
                    <a:pt x="4734" y="7760"/>
                    <a:pt x="4750" y="7775"/>
                    <a:pt x="4750" y="7775"/>
                  </a:cubicBezTo>
                  <a:lnTo>
                    <a:pt x="4766" y="7775"/>
                  </a:lnTo>
                  <a:cubicBezTo>
                    <a:pt x="4766" y="7760"/>
                    <a:pt x="4766" y="7760"/>
                    <a:pt x="4766" y="7760"/>
                  </a:cubicBezTo>
                  <a:cubicBezTo>
                    <a:pt x="4766" y="7760"/>
                    <a:pt x="4766" y="7744"/>
                    <a:pt x="4766" y="7744"/>
                  </a:cubicBezTo>
                  <a:lnTo>
                    <a:pt x="4766" y="7728"/>
                  </a:lnTo>
                  <a:lnTo>
                    <a:pt x="4766" y="7713"/>
                  </a:lnTo>
                  <a:lnTo>
                    <a:pt x="4766" y="7697"/>
                  </a:lnTo>
                  <a:cubicBezTo>
                    <a:pt x="4766" y="7681"/>
                    <a:pt x="4766" y="7681"/>
                    <a:pt x="4766" y="7681"/>
                  </a:cubicBezTo>
                  <a:cubicBezTo>
                    <a:pt x="4766" y="7666"/>
                    <a:pt x="4766" y="7666"/>
                    <a:pt x="4750" y="7666"/>
                  </a:cubicBezTo>
                  <a:cubicBezTo>
                    <a:pt x="4750" y="7666"/>
                    <a:pt x="4750" y="7650"/>
                    <a:pt x="4765" y="7650"/>
                  </a:cubicBezTo>
                  <a:lnTo>
                    <a:pt x="4765" y="7650"/>
                  </a:lnTo>
                  <a:cubicBezTo>
                    <a:pt x="4766" y="7655"/>
                    <a:pt x="4766" y="7660"/>
                    <a:pt x="4766" y="7666"/>
                  </a:cubicBezTo>
                  <a:lnTo>
                    <a:pt x="4797" y="7666"/>
                  </a:lnTo>
                  <a:cubicBezTo>
                    <a:pt x="4813" y="7666"/>
                    <a:pt x="4813" y="7681"/>
                    <a:pt x="4813" y="7681"/>
                  </a:cubicBezTo>
                  <a:lnTo>
                    <a:pt x="4797" y="7697"/>
                  </a:lnTo>
                  <a:lnTo>
                    <a:pt x="4813" y="7697"/>
                  </a:lnTo>
                  <a:lnTo>
                    <a:pt x="4813" y="7713"/>
                  </a:lnTo>
                  <a:cubicBezTo>
                    <a:pt x="4813" y="7713"/>
                    <a:pt x="4813" y="7713"/>
                    <a:pt x="4813" y="7728"/>
                  </a:cubicBezTo>
                  <a:cubicBezTo>
                    <a:pt x="4813" y="7728"/>
                    <a:pt x="4813" y="7728"/>
                    <a:pt x="4813" y="7744"/>
                  </a:cubicBezTo>
                  <a:lnTo>
                    <a:pt x="4797" y="7760"/>
                  </a:lnTo>
                  <a:cubicBezTo>
                    <a:pt x="4797" y="7775"/>
                    <a:pt x="4797" y="7775"/>
                    <a:pt x="4797" y="7791"/>
                  </a:cubicBezTo>
                  <a:cubicBezTo>
                    <a:pt x="4797" y="7807"/>
                    <a:pt x="4797" y="7807"/>
                    <a:pt x="4797" y="7822"/>
                  </a:cubicBezTo>
                  <a:cubicBezTo>
                    <a:pt x="4813" y="7838"/>
                    <a:pt x="4813" y="7854"/>
                    <a:pt x="4828" y="7869"/>
                  </a:cubicBezTo>
                  <a:cubicBezTo>
                    <a:pt x="4828" y="7854"/>
                    <a:pt x="4844" y="7854"/>
                    <a:pt x="4844" y="7838"/>
                  </a:cubicBezTo>
                  <a:cubicBezTo>
                    <a:pt x="4844" y="7838"/>
                    <a:pt x="4844" y="7838"/>
                    <a:pt x="4860" y="7822"/>
                  </a:cubicBezTo>
                  <a:cubicBezTo>
                    <a:pt x="4860" y="7838"/>
                    <a:pt x="4860" y="7838"/>
                    <a:pt x="4860" y="7838"/>
                  </a:cubicBezTo>
                  <a:lnTo>
                    <a:pt x="4875" y="7838"/>
                  </a:lnTo>
                  <a:lnTo>
                    <a:pt x="4875" y="7822"/>
                  </a:lnTo>
                  <a:lnTo>
                    <a:pt x="4891" y="7807"/>
                  </a:lnTo>
                  <a:lnTo>
                    <a:pt x="4907" y="7807"/>
                  </a:lnTo>
                  <a:cubicBezTo>
                    <a:pt x="4907" y="7822"/>
                    <a:pt x="4907" y="7822"/>
                    <a:pt x="4907" y="7822"/>
                  </a:cubicBezTo>
                  <a:cubicBezTo>
                    <a:pt x="4907" y="7838"/>
                    <a:pt x="4907" y="7838"/>
                    <a:pt x="4907" y="7838"/>
                  </a:cubicBezTo>
                  <a:lnTo>
                    <a:pt x="4907" y="7854"/>
                  </a:lnTo>
                  <a:lnTo>
                    <a:pt x="4922" y="7854"/>
                  </a:lnTo>
                  <a:cubicBezTo>
                    <a:pt x="4922" y="7869"/>
                    <a:pt x="4922" y="7869"/>
                    <a:pt x="4922" y="7869"/>
                  </a:cubicBezTo>
                  <a:cubicBezTo>
                    <a:pt x="4922" y="7885"/>
                    <a:pt x="4938" y="7885"/>
                    <a:pt x="4938" y="7885"/>
                  </a:cubicBezTo>
                  <a:cubicBezTo>
                    <a:pt x="4938" y="7901"/>
                    <a:pt x="4938" y="7901"/>
                    <a:pt x="4938" y="7901"/>
                  </a:cubicBezTo>
                  <a:lnTo>
                    <a:pt x="4954" y="7901"/>
                  </a:lnTo>
                  <a:lnTo>
                    <a:pt x="4954" y="7916"/>
                  </a:lnTo>
                  <a:lnTo>
                    <a:pt x="4969" y="7916"/>
                  </a:lnTo>
                  <a:lnTo>
                    <a:pt x="4985" y="7901"/>
                  </a:lnTo>
                  <a:lnTo>
                    <a:pt x="4985" y="7916"/>
                  </a:lnTo>
                  <a:cubicBezTo>
                    <a:pt x="4985" y="7916"/>
                    <a:pt x="4969" y="7916"/>
                    <a:pt x="4969" y="7932"/>
                  </a:cubicBezTo>
                  <a:cubicBezTo>
                    <a:pt x="4969" y="7932"/>
                    <a:pt x="4954" y="7932"/>
                    <a:pt x="4954" y="7948"/>
                  </a:cubicBezTo>
                  <a:lnTo>
                    <a:pt x="4938" y="7948"/>
                  </a:lnTo>
                  <a:lnTo>
                    <a:pt x="4954" y="7963"/>
                  </a:lnTo>
                  <a:lnTo>
                    <a:pt x="4938" y="7963"/>
                  </a:lnTo>
                  <a:cubicBezTo>
                    <a:pt x="4938" y="7963"/>
                    <a:pt x="4938" y="7979"/>
                    <a:pt x="4938" y="7979"/>
                  </a:cubicBezTo>
                  <a:cubicBezTo>
                    <a:pt x="4938" y="7979"/>
                    <a:pt x="4954" y="7995"/>
                    <a:pt x="4969" y="7995"/>
                  </a:cubicBezTo>
                  <a:lnTo>
                    <a:pt x="4985" y="7995"/>
                  </a:lnTo>
                  <a:cubicBezTo>
                    <a:pt x="4985" y="8010"/>
                    <a:pt x="4985" y="8010"/>
                    <a:pt x="4985" y="8010"/>
                  </a:cubicBezTo>
                  <a:cubicBezTo>
                    <a:pt x="4985" y="8010"/>
                    <a:pt x="4985" y="8010"/>
                    <a:pt x="4985" y="8026"/>
                  </a:cubicBezTo>
                  <a:cubicBezTo>
                    <a:pt x="5001" y="8010"/>
                    <a:pt x="5001" y="8010"/>
                    <a:pt x="5001" y="8010"/>
                  </a:cubicBezTo>
                  <a:cubicBezTo>
                    <a:pt x="5001" y="8010"/>
                    <a:pt x="5001" y="8010"/>
                    <a:pt x="5001" y="8026"/>
                  </a:cubicBezTo>
                  <a:cubicBezTo>
                    <a:pt x="5001" y="8026"/>
                    <a:pt x="5001" y="8042"/>
                    <a:pt x="5016" y="8042"/>
                  </a:cubicBezTo>
                  <a:lnTo>
                    <a:pt x="5032" y="8057"/>
                  </a:lnTo>
                  <a:lnTo>
                    <a:pt x="5032" y="8073"/>
                  </a:lnTo>
                  <a:lnTo>
                    <a:pt x="5048" y="8089"/>
                  </a:lnTo>
                  <a:lnTo>
                    <a:pt x="5063" y="8089"/>
                  </a:lnTo>
                  <a:lnTo>
                    <a:pt x="5079" y="8104"/>
                  </a:lnTo>
                  <a:cubicBezTo>
                    <a:pt x="5095" y="8104"/>
                    <a:pt x="5095" y="8120"/>
                    <a:pt x="5095" y="8120"/>
                  </a:cubicBezTo>
                  <a:cubicBezTo>
                    <a:pt x="5110" y="8120"/>
                    <a:pt x="5110" y="8120"/>
                    <a:pt x="5110" y="8136"/>
                  </a:cubicBezTo>
                  <a:cubicBezTo>
                    <a:pt x="5126" y="8120"/>
                    <a:pt x="5126" y="8120"/>
                    <a:pt x="5126" y="8120"/>
                  </a:cubicBezTo>
                  <a:lnTo>
                    <a:pt x="5126" y="8104"/>
                  </a:lnTo>
                  <a:cubicBezTo>
                    <a:pt x="5142" y="8104"/>
                    <a:pt x="5142" y="8089"/>
                    <a:pt x="5142" y="8089"/>
                  </a:cubicBezTo>
                  <a:cubicBezTo>
                    <a:pt x="5142" y="8089"/>
                    <a:pt x="5142" y="8104"/>
                    <a:pt x="5142" y="8104"/>
                  </a:cubicBezTo>
                  <a:lnTo>
                    <a:pt x="5126" y="8104"/>
                  </a:lnTo>
                  <a:lnTo>
                    <a:pt x="5142" y="8120"/>
                  </a:lnTo>
                  <a:cubicBezTo>
                    <a:pt x="5126" y="8120"/>
                    <a:pt x="5126" y="8120"/>
                    <a:pt x="5126" y="8136"/>
                  </a:cubicBezTo>
                  <a:lnTo>
                    <a:pt x="5142" y="8151"/>
                  </a:lnTo>
                  <a:lnTo>
                    <a:pt x="5126" y="8151"/>
                  </a:lnTo>
                  <a:cubicBezTo>
                    <a:pt x="5137" y="8157"/>
                    <a:pt x="5144" y="8158"/>
                    <a:pt x="5149" y="8158"/>
                  </a:cubicBezTo>
                  <a:cubicBezTo>
                    <a:pt x="5161" y="8158"/>
                    <a:pt x="5168" y="8151"/>
                    <a:pt x="5189" y="8151"/>
                  </a:cubicBezTo>
                  <a:cubicBezTo>
                    <a:pt x="5189" y="8151"/>
                    <a:pt x="5189" y="8151"/>
                    <a:pt x="5189" y="8136"/>
                  </a:cubicBezTo>
                  <a:cubicBezTo>
                    <a:pt x="5189" y="8136"/>
                    <a:pt x="5189" y="8136"/>
                    <a:pt x="5189" y="8120"/>
                  </a:cubicBezTo>
                  <a:lnTo>
                    <a:pt x="5205" y="8136"/>
                  </a:lnTo>
                  <a:cubicBezTo>
                    <a:pt x="5205" y="8136"/>
                    <a:pt x="5205" y="8136"/>
                    <a:pt x="5205" y="8151"/>
                  </a:cubicBezTo>
                  <a:cubicBezTo>
                    <a:pt x="5205" y="8167"/>
                    <a:pt x="5220" y="8183"/>
                    <a:pt x="5220" y="8183"/>
                  </a:cubicBezTo>
                  <a:lnTo>
                    <a:pt x="5236" y="8198"/>
                  </a:lnTo>
                  <a:lnTo>
                    <a:pt x="5252" y="8198"/>
                  </a:lnTo>
                  <a:lnTo>
                    <a:pt x="5267" y="8214"/>
                  </a:lnTo>
                  <a:lnTo>
                    <a:pt x="5283" y="8214"/>
                  </a:lnTo>
                  <a:lnTo>
                    <a:pt x="5283" y="8230"/>
                  </a:lnTo>
                  <a:lnTo>
                    <a:pt x="5299" y="8230"/>
                  </a:lnTo>
                  <a:lnTo>
                    <a:pt x="5314" y="8245"/>
                  </a:lnTo>
                  <a:lnTo>
                    <a:pt x="5330" y="8261"/>
                  </a:lnTo>
                  <a:cubicBezTo>
                    <a:pt x="5346" y="8261"/>
                    <a:pt x="5346" y="8261"/>
                    <a:pt x="5346" y="8277"/>
                  </a:cubicBezTo>
                  <a:lnTo>
                    <a:pt x="5346" y="8261"/>
                  </a:lnTo>
                  <a:lnTo>
                    <a:pt x="5361" y="8277"/>
                  </a:lnTo>
                  <a:cubicBezTo>
                    <a:pt x="5361" y="8277"/>
                    <a:pt x="5361" y="8261"/>
                    <a:pt x="5377" y="8261"/>
                  </a:cubicBezTo>
                  <a:lnTo>
                    <a:pt x="5393" y="8261"/>
                  </a:lnTo>
                  <a:cubicBezTo>
                    <a:pt x="5393" y="8261"/>
                    <a:pt x="5393" y="8261"/>
                    <a:pt x="5393" y="8245"/>
                  </a:cubicBezTo>
                  <a:cubicBezTo>
                    <a:pt x="5393" y="8245"/>
                    <a:pt x="5377" y="8245"/>
                    <a:pt x="5377" y="8230"/>
                  </a:cubicBezTo>
                  <a:lnTo>
                    <a:pt x="5361" y="8230"/>
                  </a:lnTo>
                  <a:cubicBezTo>
                    <a:pt x="5361" y="8214"/>
                    <a:pt x="5361" y="8214"/>
                    <a:pt x="5361" y="8198"/>
                  </a:cubicBezTo>
                  <a:lnTo>
                    <a:pt x="5330" y="8198"/>
                  </a:lnTo>
                  <a:cubicBezTo>
                    <a:pt x="5330" y="8183"/>
                    <a:pt x="5330" y="8167"/>
                    <a:pt x="5314" y="8167"/>
                  </a:cubicBezTo>
                  <a:lnTo>
                    <a:pt x="5299" y="8151"/>
                  </a:lnTo>
                  <a:cubicBezTo>
                    <a:pt x="5314" y="8151"/>
                    <a:pt x="5314" y="8151"/>
                    <a:pt x="5314" y="8167"/>
                  </a:cubicBezTo>
                  <a:cubicBezTo>
                    <a:pt x="5314" y="8151"/>
                    <a:pt x="5314" y="8151"/>
                    <a:pt x="5314" y="8151"/>
                  </a:cubicBezTo>
                  <a:lnTo>
                    <a:pt x="5330" y="8151"/>
                  </a:lnTo>
                  <a:cubicBezTo>
                    <a:pt x="5346" y="8136"/>
                    <a:pt x="5346" y="8136"/>
                    <a:pt x="5346" y="8136"/>
                  </a:cubicBezTo>
                  <a:lnTo>
                    <a:pt x="5393" y="8136"/>
                  </a:lnTo>
                  <a:lnTo>
                    <a:pt x="5408" y="8151"/>
                  </a:lnTo>
                  <a:lnTo>
                    <a:pt x="5424" y="8151"/>
                  </a:lnTo>
                  <a:cubicBezTo>
                    <a:pt x="5424" y="8167"/>
                    <a:pt x="5424" y="8167"/>
                    <a:pt x="5424" y="8167"/>
                  </a:cubicBezTo>
                  <a:lnTo>
                    <a:pt x="5440" y="8198"/>
                  </a:lnTo>
                  <a:lnTo>
                    <a:pt x="5455" y="8198"/>
                  </a:lnTo>
                  <a:lnTo>
                    <a:pt x="5471" y="8214"/>
                  </a:lnTo>
                  <a:lnTo>
                    <a:pt x="5487" y="8230"/>
                  </a:lnTo>
                  <a:lnTo>
                    <a:pt x="5502" y="8230"/>
                  </a:lnTo>
                  <a:lnTo>
                    <a:pt x="5502" y="8245"/>
                  </a:lnTo>
                  <a:cubicBezTo>
                    <a:pt x="5518" y="8261"/>
                    <a:pt x="5534" y="8261"/>
                    <a:pt x="5534" y="8277"/>
                  </a:cubicBezTo>
                  <a:lnTo>
                    <a:pt x="5549" y="8292"/>
                  </a:lnTo>
                  <a:lnTo>
                    <a:pt x="5565" y="8292"/>
                  </a:lnTo>
                  <a:cubicBezTo>
                    <a:pt x="5581" y="8308"/>
                    <a:pt x="5581" y="8324"/>
                    <a:pt x="5581" y="8324"/>
                  </a:cubicBezTo>
                  <a:lnTo>
                    <a:pt x="5628" y="8324"/>
                  </a:lnTo>
                  <a:lnTo>
                    <a:pt x="5612" y="8308"/>
                  </a:lnTo>
                  <a:cubicBezTo>
                    <a:pt x="5612" y="8300"/>
                    <a:pt x="5616" y="8300"/>
                    <a:pt x="5620" y="8300"/>
                  </a:cubicBezTo>
                  <a:cubicBezTo>
                    <a:pt x="5624" y="8300"/>
                    <a:pt x="5628" y="8300"/>
                    <a:pt x="5628" y="8292"/>
                  </a:cubicBezTo>
                  <a:cubicBezTo>
                    <a:pt x="5628" y="8277"/>
                    <a:pt x="5628" y="8277"/>
                    <a:pt x="5628" y="8277"/>
                  </a:cubicBezTo>
                  <a:lnTo>
                    <a:pt x="5612" y="8261"/>
                  </a:lnTo>
                  <a:lnTo>
                    <a:pt x="5628" y="8261"/>
                  </a:lnTo>
                  <a:cubicBezTo>
                    <a:pt x="5612" y="8245"/>
                    <a:pt x="5612" y="8245"/>
                    <a:pt x="5612" y="8245"/>
                  </a:cubicBezTo>
                  <a:lnTo>
                    <a:pt x="5628" y="8245"/>
                  </a:lnTo>
                  <a:cubicBezTo>
                    <a:pt x="5612" y="8230"/>
                    <a:pt x="5596" y="8230"/>
                    <a:pt x="5596" y="8214"/>
                  </a:cubicBezTo>
                  <a:cubicBezTo>
                    <a:pt x="5596" y="8206"/>
                    <a:pt x="5592" y="8202"/>
                    <a:pt x="5587" y="8202"/>
                  </a:cubicBezTo>
                  <a:cubicBezTo>
                    <a:pt x="5581" y="8202"/>
                    <a:pt x="5573" y="8206"/>
                    <a:pt x="5565" y="8214"/>
                  </a:cubicBezTo>
                  <a:cubicBezTo>
                    <a:pt x="5565" y="8198"/>
                    <a:pt x="5565" y="8198"/>
                    <a:pt x="5565" y="8198"/>
                  </a:cubicBezTo>
                  <a:cubicBezTo>
                    <a:pt x="5565" y="8198"/>
                    <a:pt x="5565" y="8183"/>
                    <a:pt x="5565" y="8167"/>
                  </a:cubicBezTo>
                  <a:cubicBezTo>
                    <a:pt x="5549" y="8167"/>
                    <a:pt x="5534" y="8136"/>
                    <a:pt x="5518" y="8136"/>
                  </a:cubicBezTo>
                  <a:lnTo>
                    <a:pt x="5502" y="8104"/>
                  </a:lnTo>
                  <a:cubicBezTo>
                    <a:pt x="5502" y="8089"/>
                    <a:pt x="5502" y="8089"/>
                    <a:pt x="5502" y="8089"/>
                  </a:cubicBezTo>
                  <a:lnTo>
                    <a:pt x="5518" y="8089"/>
                  </a:lnTo>
                  <a:cubicBezTo>
                    <a:pt x="5518" y="8089"/>
                    <a:pt x="5518" y="8104"/>
                    <a:pt x="5518" y="8104"/>
                  </a:cubicBezTo>
                  <a:lnTo>
                    <a:pt x="5534" y="8104"/>
                  </a:lnTo>
                  <a:lnTo>
                    <a:pt x="5549" y="8136"/>
                  </a:lnTo>
                  <a:lnTo>
                    <a:pt x="5565" y="8136"/>
                  </a:lnTo>
                  <a:cubicBezTo>
                    <a:pt x="5565" y="8151"/>
                    <a:pt x="5565" y="8151"/>
                    <a:pt x="5581" y="8167"/>
                  </a:cubicBezTo>
                  <a:cubicBezTo>
                    <a:pt x="5596" y="8183"/>
                    <a:pt x="5612" y="8183"/>
                    <a:pt x="5628" y="8198"/>
                  </a:cubicBezTo>
                  <a:cubicBezTo>
                    <a:pt x="5628" y="8183"/>
                    <a:pt x="5628" y="8183"/>
                    <a:pt x="5628" y="8183"/>
                  </a:cubicBezTo>
                  <a:cubicBezTo>
                    <a:pt x="5628" y="8183"/>
                    <a:pt x="5643" y="8198"/>
                    <a:pt x="5643" y="8214"/>
                  </a:cubicBezTo>
                  <a:lnTo>
                    <a:pt x="5643" y="8230"/>
                  </a:lnTo>
                  <a:cubicBezTo>
                    <a:pt x="5659" y="8230"/>
                    <a:pt x="5659" y="8230"/>
                    <a:pt x="5675" y="8245"/>
                  </a:cubicBezTo>
                  <a:lnTo>
                    <a:pt x="5675" y="8230"/>
                  </a:lnTo>
                  <a:cubicBezTo>
                    <a:pt x="5675" y="8230"/>
                    <a:pt x="5675" y="8230"/>
                    <a:pt x="5690" y="8214"/>
                  </a:cubicBezTo>
                  <a:cubicBezTo>
                    <a:pt x="5675" y="8214"/>
                    <a:pt x="5675" y="8214"/>
                    <a:pt x="5675" y="8198"/>
                  </a:cubicBezTo>
                  <a:cubicBezTo>
                    <a:pt x="5675" y="8183"/>
                    <a:pt x="5659" y="8183"/>
                    <a:pt x="5659" y="8167"/>
                  </a:cubicBezTo>
                  <a:lnTo>
                    <a:pt x="5675" y="8167"/>
                  </a:lnTo>
                  <a:cubicBezTo>
                    <a:pt x="5675" y="8151"/>
                    <a:pt x="5675" y="8151"/>
                    <a:pt x="5675" y="8136"/>
                  </a:cubicBezTo>
                  <a:lnTo>
                    <a:pt x="5659" y="8104"/>
                  </a:lnTo>
                  <a:cubicBezTo>
                    <a:pt x="5659" y="8104"/>
                    <a:pt x="5643" y="8089"/>
                    <a:pt x="5643" y="8073"/>
                  </a:cubicBezTo>
                  <a:cubicBezTo>
                    <a:pt x="5643" y="8073"/>
                    <a:pt x="5643" y="8089"/>
                    <a:pt x="5643" y="8089"/>
                  </a:cubicBezTo>
                  <a:lnTo>
                    <a:pt x="5628" y="8089"/>
                  </a:lnTo>
                  <a:cubicBezTo>
                    <a:pt x="5628" y="8097"/>
                    <a:pt x="5624" y="8100"/>
                    <a:pt x="5620" y="8100"/>
                  </a:cubicBezTo>
                  <a:cubicBezTo>
                    <a:pt x="5616" y="8100"/>
                    <a:pt x="5612" y="8097"/>
                    <a:pt x="5612" y="8089"/>
                  </a:cubicBezTo>
                  <a:cubicBezTo>
                    <a:pt x="5612" y="8073"/>
                    <a:pt x="5612" y="8073"/>
                    <a:pt x="5612" y="8057"/>
                  </a:cubicBezTo>
                  <a:cubicBezTo>
                    <a:pt x="5596" y="8073"/>
                    <a:pt x="5596" y="8073"/>
                    <a:pt x="5596" y="8073"/>
                  </a:cubicBezTo>
                  <a:cubicBezTo>
                    <a:pt x="5581" y="8057"/>
                    <a:pt x="5581" y="8057"/>
                    <a:pt x="5565" y="8042"/>
                  </a:cubicBezTo>
                  <a:cubicBezTo>
                    <a:pt x="5581" y="8026"/>
                    <a:pt x="5581" y="8026"/>
                    <a:pt x="5581" y="8010"/>
                  </a:cubicBezTo>
                  <a:lnTo>
                    <a:pt x="5549" y="8010"/>
                  </a:lnTo>
                  <a:cubicBezTo>
                    <a:pt x="5549" y="8010"/>
                    <a:pt x="5549" y="7995"/>
                    <a:pt x="5549" y="7995"/>
                  </a:cubicBezTo>
                  <a:lnTo>
                    <a:pt x="5518" y="7979"/>
                  </a:lnTo>
                  <a:cubicBezTo>
                    <a:pt x="5502" y="7979"/>
                    <a:pt x="5502" y="7979"/>
                    <a:pt x="5502" y="7963"/>
                  </a:cubicBezTo>
                  <a:cubicBezTo>
                    <a:pt x="5502" y="7963"/>
                    <a:pt x="5502" y="7963"/>
                    <a:pt x="5518" y="7948"/>
                  </a:cubicBezTo>
                  <a:cubicBezTo>
                    <a:pt x="5508" y="7948"/>
                    <a:pt x="5497" y="7941"/>
                    <a:pt x="5491" y="7941"/>
                  </a:cubicBezTo>
                  <a:cubicBezTo>
                    <a:pt x="5488" y="7941"/>
                    <a:pt x="5487" y="7942"/>
                    <a:pt x="5487" y="7948"/>
                  </a:cubicBezTo>
                  <a:cubicBezTo>
                    <a:pt x="5471" y="7932"/>
                    <a:pt x="5471" y="7932"/>
                    <a:pt x="5471" y="7916"/>
                  </a:cubicBezTo>
                  <a:lnTo>
                    <a:pt x="5455" y="7901"/>
                  </a:lnTo>
                  <a:cubicBezTo>
                    <a:pt x="5455" y="7885"/>
                    <a:pt x="5455" y="7885"/>
                    <a:pt x="5440" y="7869"/>
                  </a:cubicBezTo>
                  <a:cubicBezTo>
                    <a:pt x="5440" y="7869"/>
                    <a:pt x="5455" y="7869"/>
                    <a:pt x="5455" y="7854"/>
                  </a:cubicBezTo>
                  <a:cubicBezTo>
                    <a:pt x="5440" y="7854"/>
                    <a:pt x="5455" y="7854"/>
                    <a:pt x="5440" y="7838"/>
                  </a:cubicBezTo>
                  <a:cubicBezTo>
                    <a:pt x="5447" y="7830"/>
                    <a:pt x="5451" y="7830"/>
                    <a:pt x="5453" y="7830"/>
                  </a:cubicBezTo>
                  <a:cubicBezTo>
                    <a:pt x="5455" y="7830"/>
                    <a:pt x="5455" y="7830"/>
                    <a:pt x="5455" y="7822"/>
                  </a:cubicBezTo>
                  <a:cubicBezTo>
                    <a:pt x="5455" y="7822"/>
                    <a:pt x="5440" y="7822"/>
                    <a:pt x="5440" y="7807"/>
                  </a:cubicBezTo>
                  <a:lnTo>
                    <a:pt x="5424" y="7791"/>
                  </a:lnTo>
                  <a:cubicBezTo>
                    <a:pt x="5424" y="7791"/>
                    <a:pt x="5424" y="7775"/>
                    <a:pt x="5424" y="7775"/>
                  </a:cubicBezTo>
                  <a:lnTo>
                    <a:pt x="5440" y="7760"/>
                  </a:lnTo>
                  <a:cubicBezTo>
                    <a:pt x="5440" y="7760"/>
                    <a:pt x="5440" y="7760"/>
                    <a:pt x="5440" y="7744"/>
                  </a:cubicBezTo>
                  <a:lnTo>
                    <a:pt x="5440" y="7728"/>
                  </a:lnTo>
                  <a:lnTo>
                    <a:pt x="5424" y="7728"/>
                  </a:lnTo>
                  <a:lnTo>
                    <a:pt x="5440" y="7713"/>
                  </a:lnTo>
                  <a:lnTo>
                    <a:pt x="5440" y="7697"/>
                  </a:lnTo>
                  <a:cubicBezTo>
                    <a:pt x="5424" y="7681"/>
                    <a:pt x="5424" y="7681"/>
                    <a:pt x="5424" y="7666"/>
                  </a:cubicBezTo>
                  <a:lnTo>
                    <a:pt x="5455" y="7666"/>
                  </a:lnTo>
                  <a:cubicBezTo>
                    <a:pt x="5455" y="7666"/>
                    <a:pt x="5471" y="7666"/>
                    <a:pt x="5471" y="7681"/>
                  </a:cubicBezTo>
                  <a:lnTo>
                    <a:pt x="5471" y="7666"/>
                  </a:lnTo>
                  <a:cubicBezTo>
                    <a:pt x="5471" y="7666"/>
                    <a:pt x="5455" y="7666"/>
                    <a:pt x="5455" y="7650"/>
                  </a:cubicBezTo>
                  <a:cubicBezTo>
                    <a:pt x="5455" y="7634"/>
                    <a:pt x="5455" y="7634"/>
                    <a:pt x="5455" y="7634"/>
                  </a:cubicBezTo>
                  <a:lnTo>
                    <a:pt x="5455" y="7618"/>
                  </a:lnTo>
                  <a:cubicBezTo>
                    <a:pt x="5455" y="7618"/>
                    <a:pt x="5455" y="7618"/>
                    <a:pt x="5471" y="7603"/>
                  </a:cubicBezTo>
                  <a:cubicBezTo>
                    <a:pt x="5471" y="7603"/>
                    <a:pt x="5471" y="7603"/>
                    <a:pt x="5471" y="7587"/>
                  </a:cubicBezTo>
                  <a:cubicBezTo>
                    <a:pt x="5487" y="7571"/>
                    <a:pt x="5487" y="7571"/>
                    <a:pt x="5487" y="7571"/>
                  </a:cubicBezTo>
                  <a:lnTo>
                    <a:pt x="5471" y="7556"/>
                  </a:lnTo>
                  <a:lnTo>
                    <a:pt x="5502" y="7556"/>
                  </a:lnTo>
                  <a:cubicBezTo>
                    <a:pt x="5502" y="7556"/>
                    <a:pt x="5502" y="7540"/>
                    <a:pt x="5502" y="7540"/>
                  </a:cubicBezTo>
                  <a:cubicBezTo>
                    <a:pt x="5518" y="7556"/>
                    <a:pt x="5518" y="7571"/>
                    <a:pt x="5534" y="7571"/>
                  </a:cubicBezTo>
                  <a:lnTo>
                    <a:pt x="5534" y="7556"/>
                  </a:lnTo>
                  <a:cubicBezTo>
                    <a:pt x="5534" y="7556"/>
                    <a:pt x="5549" y="7556"/>
                    <a:pt x="5549" y="7540"/>
                  </a:cubicBezTo>
                  <a:cubicBezTo>
                    <a:pt x="5557" y="7532"/>
                    <a:pt x="5565" y="7528"/>
                    <a:pt x="5571" y="7528"/>
                  </a:cubicBezTo>
                  <a:cubicBezTo>
                    <a:pt x="5577" y="7528"/>
                    <a:pt x="5581" y="7532"/>
                    <a:pt x="5581" y="7540"/>
                  </a:cubicBezTo>
                  <a:cubicBezTo>
                    <a:pt x="5581" y="7524"/>
                    <a:pt x="5581" y="7524"/>
                    <a:pt x="5581" y="7524"/>
                  </a:cubicBezTo>
                  <a:lnTo>
                    <a:pt x="5581" y="7509"/>
                  </a:lnTo>
                  <a:cubicBezTo>
                    <a:pt x="5565" y="7493"/>
                    <a:pt x="5565" y="7493"/>
                    <a:pt x="5565" y="7493"/>
                  </a:cubicBezTo>
                  <a:lnTo>
                    <a:pt x="5534" y="7493"/>
                  </a:lnTo>
                  <a:cubicBezTo>
                    <a:pt x="5534" y="7493"/>
                    <a:pt x="5534" y="7493"/>
                    <a:pt x="5534" y="7477"/>
                  </a:cubicBezTo>
                  <a:cubicBezTo>
                    <a:pt x="5534" y="7477"/>
                    <a:pt x="5518" y="7477"/>
                    <a:pt x="5518" y="7462"/>
                  </a:cubicBezTo>
                  <a:lnTo>
                    <a:pt x="5518" y="7446"/>
                  </a:lnTo>
                  <a:lnTo>
                    <a:pt x="5502" y="7430"/>
                  </a:lnTo>
                  <a:lnTo>
                    <a:pt x="5518" y="7430"/>
                  </a:lnTo>
                  <a:cubicBezTo>
                    <a:pt x="5518" y="7430"/>
                    <a:pt x="5518" y="7430"/>
                    <a:pt x="5518" y="7415"/>
                  </a:cubicBezTo>
                  <a:cubicBezTo>
                    <a:pt x="5518" y="7415"/>
                    <a:pt x="5487" y="7399"/>
                    <a:pt x="5471" y="7383"/>
                  </a:cubicBezTo>
                  <a:lnTo>
                    <a:pt x="5487" y="7383"/>
                  </a:lnTo>
                  <a:cubicBezTo>
                    <a:pt x="5487" y="7383"/>
                    <a:pt x="5502" y="7399"/>
                    <a:pt x="5502" y="7399"/>
                  </a:cubicBezTo>
                  <a:lnTo>
                    <a:pt x="5502" y="7383"/>
                  </a:lnTo>
                  <a:cubicBezTo>
                    <a:pt x="5487" y="7368"/>
                    <a:pt x="5471" y="7368"/>
                    <a:pt x="5487" y="7352"/>
                  </a:cubicBezTo>
                  <a:lnTo>
                    <a:pt x="5487" y="7352"/>
                  </a:lnTo>
                  <a:lnTo>
                    <a:pt x="5502" y="7383"/>
                  </a:lnTo>
                  <a:cubicBezTo>
                    <a:pt x="5502" y="7368"/>
                    <a:pt x="5502" y="7368"/>
                    <a:pt x="5502" y="7368"/>
                  </a:cubicBezTo>
                  <a:cubicBezTo>
                    <a:pt x="5502" y="7368"/>
                    <a:pt x="5502" y="7352"/>
                    <a:pt x="5502" y="7352"/>
                  </a:cubicBezTo>
                  <a:lnTo>
                    <a:pt x="5518" y="7368"/>
                  </a:lnTo>
                  <a:lnTo>
                    <a:pt x="5534" y="7352"/>
                  </a:lnTo>
                  <a:cubicBezTo>
                    <a:pt x="5534" y="7336"/>
                    <a:pt x="5534" y="7336"/>
                    <a:pt x="5534" y="7321"/>
                  </a:cubicBezTo>
                  <a:cubicBezTo>
                    <a:pt x="5534" y="7321"/>
                    <a:pt x="5549" y="7336"/>
                    <a:pt x="5549" y="7336"/>
                  </a:cubicBezTo>
                  <a:cubicBezTo>
                    <a:pt x="5549" y="7352"/>
                    <a:pt x="5549" y="7352"/>
                    <a:pt x="5549" y="7352"/>
                  </a:cubicBezTo>
                  <a:cubicBezTo>
                    <a:pt x="5549" y="7352"/>
                    <a:pt x="5549" y="7368"/>
                    <a:pt x="5549" y="7368"/>
                  </a:cubicBezTo>
                  <a:cubicBezTo>
                    <a:pt x="5549" y="7368"/>
                    <a:pt x="5549" y="7368"/>
                    <a:pt x="5565" y="7383"/>
                  </a:cubicBezTo>
                  <a:lnTo>
                    <a:pt x="5549" y="7383"/>
                  </a:lnTo>
                  <a:cubicBezTo>
                    <a:pt x="5549" y="7399"/>
                    <a:pt x="5565" y="7399"/>
                    <a:pt x="5565" y="7415"/>
                  </a:cubicBezTo>
                  <a:cubicBezTo>
                    <a:pt x="5581" y="7430"/>
                    <a:pt x="5581" y="7446"/>
                    <a:pt x="5596" y="7462"/>
                  </a:cubicBezTo>
                  <a:lnTo>
                    <a:pt x="5612" y="7462"/>
                  </a:lnTo>
                  <a:cubicBezTo>
                    <a:pt x="5612" y="7462"/>
                    <a:pt x="5612" y="7462"/>
                    <a:pt x="5612" y="7446"/>
                  </a:cubicBezTo>
                  <a:lnTo>
                    <a:pt x="5628" y="7446"/>
                  </a:lnTo>
                  <a:lnTo>
                    <a:pt x="5612" y="7430"/>
                  </a:lnTo>
                  <a:cubicBezTo>
                    <a:pt x="5612" y="7430"/>
                    <a:pt x="5612" y="7415"/>
                    <a:pt x="5612" y="7415"/>
                  </a:cubicBezTo>
                  <a:cubicBezTo>
                    <a:pt x="5596" y="7399"/>
                    <a:pt x="5596" y="7399"/>
                    <a:pt x="5596" y="7399"/>
                  </a:cubicBezTo>
                  <a:lnTo>
                    <a:pt x="5596" y="7383"/>
                  </a:lnTo>
                  <a:lnTo>
                    <a:pt x="5596" y="7368"/>
                  </a:lnTo>
                  <a:cubicBezTo>
                    <a:pt x="5596" y="7368"/>
                    <a:pt x="5596" y="7368"/>
                    <a:pt x="5596" y="7352"/>
                  </a:cubicBezTo>
                  <a:cubicBezTo>
                    <a:pt x="5596" y="7336"/>
                    <a:pt x="5581" y="7336"/>
                    <a:pt x="5565" y="7336"/>
                  </a:cubicBezTo>
                  <a:cubicBezTo>
                    <a:pt x="5565" y="7336"/>
                    <a:pt x="5565" y="7321"/>
                    <a:pt x="5581" y="7321"/>
                  </a:cubicBezTo>
                  <a:cubicBezTo>
                    <a:pt x="5565" y="7321"/>
                    <a:pt x="5565" y="7321"/>
                    <a:pt x="5549" y="7305"/>
                  </a:cubicBezTo>
                  <a:lnTo>
                    <a:pt x="5565" y="7305"/>
                  </a:lnTo>
                  <a:cubicBezTo>
                    <a:pt x="5565" y="7305"/>
                    <a:pt x="5565" y="7289"/>
                    <a:pt x="5565" y="7289"/>
                  </a:cubicBezTo>
                  <a:lnTo>
                    <a:pt x="5581" y="7305"/>
                  </a:lnTo>
                  <a:cubicBezTo>
                    <a:pt x="5581" y="7289"/>
                    <a:pt x="5581" y="7289"/>
                    <a:pt x="5596" y="7289"/>
                  </a:cubicBezTo>
                  <a:lnTo>
                    <a:pt x="5581" y="7289"/>
                  </a:lnTo>
                  <a:cubicBezTo>
                    <a:pt x="5596" y="7289"/>
                    <a:pt x="5596" y="7289"/>
                    <a:pt x="5596" y="7274"/>
                  </a:cubicBezTo>
                  <a:lnTo>
                    <a:pt x="5581" y="7258"/>
                  </a:lnTo>
                  <a:lnTo>
                    <a:pt x="5596" y="7258"/>
                  </a:lnTo>
                  <a:cubicBezTo>
                    <a:pt x="5604" y="7250"/>
                    <a:pt x="5608" y="7250"/>
                    <a:pt x="5610" y="7250"/>
                  </a:cubicBezTo>
                  <a:cubicBezTo>
                    <a:pt x="5612" y="7250"/>
                    <a:pt x="5612" y="7250"/>
                    <a:pt x="5612" y="7242"/>
                  </a:cubicBezTo>
                  <a:cubicBezTo>
                    <a:pt x="5628" y="7258"/>
                    <a:pt x="5612" y="7258"/>
                    <a:pt x="5628" y="7258"/>
                  </a:cubicBezTo>
                  <a:lnTo>
                    <a:pt x="5612" y="7258"/>
                  </a:lnTo>
                  <a:lnTo>
                    <a:pt x="5612" y="7274"/>
                  </a:lnTo>
                  <a:cubicBezTo>
                    <a:pt x="5628" y="7274"/>
                    <a:pt x="5628" y="7274"/>
                    <a:pt x="5643" y="7258"/>
                  </a:cubicBezTo>
                  <a:lnTo>
                    <a:pt x="5643" y="7242"/>
                  </a:lnTo>
                  <a:lnTo>
                    <a:pt x="5659" y="7242"/>
                  </a:lnTo>
                  <a:cubicBezTo>
                    <a:pt x="5659" y="7242"/>
                    <a:pt x="5675" y="7258"/>
                    <a:pt x="5675" y="7258"/>
                  </a:cubicBezTo>
                  <a:lnTo>
                    <a:pt x="5675" y="7274"/>
                  </a:lnTo>
                  <a:lnTo>
                    <a:pt x="5706" y="7274"/>
                  </a:lnTo>
                  <a:cubicBezTo>
                    <a:pt x="5706" y="7289"/>
                    <a:pt x="5706" y="7289"/>
                    <a:pt x="5706" y="7289"/>
                  </a:cubicBezTo>
                  <a:lnTo>
                    <a:pt x="5722" y="7289"/>
                  </a:lnTo>
                  <a:cubicBezTo>
                    <a:pt x="5718" y="7285"/>
                    <a:pt x="5713" y="7280"/>
                    <a:pt x="5709" y="7274"/>
                  </a:cubicBezTo>
                  <a:lnTo>
                    <a:pt x="5722" y="7274"/>
                  </a:lnTo>
                  <a:cubicBezTo>
                    <a:pt x="5727" y="7279"/>
                    <a:pt x="5732" y="7281"/>
                    <a:pt x="5737" y="7281"/>
                  </a:cubicBezTo>
                  <a:cubicBezTo>
                    <a:pt x="5748" y="7281"/>
                    <a:pt x="5758" y="7274"/>
                    <a:pt x="5769" y="7274"/>
                  </a:cubicBezTo>
                  <a:lnTo>
                    <a:pt x="5769" y="7258"/>
                  </a:lnTo>
                  <a:lnTo>
                    <a:pt x="5737" y="7258"/>
                  </a:lnTo>
                  <a:lnTo>
                    <a:pt x="5737" y="7242"/>
                  </a:lnTo>
                  <a:lnTo>
                    <a:pt x="5722" y="7242"/>
                  </a:lnTo>
                  <a:cubicBezTo>
                    <a:pt x="5722" y="7242"/>
                    <a:pt x="5722" y="7242"/>
                    <a:pt x="5722" y="7227"/>
                  </a:cubicBezTo>
                  <a:lnTo>
                    <a:pt x="5706" y="7242"/>
                  </a:lnTo>
                  <a:lnTo>
                    <a:pt x="5706" y="7227"/>
                  </a:lnTo>
                  <a:lnTo>
                    <a:pt x="5722" y="7227"/>
                  </a:lnTo>
                  <a:cubicBezTo>
                    <a:pt x="5722" y="7227"/>
                    <a:pt x="5722" y="7227"/>
                    <a:pt x="5722" y="7211"/>
                  </a:cubicBezTo>
                  <a:lnTo>
                    <a:pt x="5706" y="7195"/>
                  </a:lnTo>
                  <a:lnTo>
                    <a:pt x="5737" y="7211"/>
                  </a:lnTo>
                  <a:lnTo>
                    <a:pt x="5722" y="7211"/>
                  </a:lnTo>
                  <a:cubicBezTo>
                    <a:pt x="5722" y="7211"/>
                    <a:pt x="5737" y="7227"/>
                    <a:pt x="5737" y="7227"/>
                  </a:cubicBezTo>
                  <a:cubicBezTo>
                    <a:pt x="5737" y="7227"/>
                    <a:pt x="5737" y="7242"/>
                    <a:pt x="5737" y="7242"/>
                  </a:cubicBezTo>
                  <a:cubicBezTo>
                    <a:pt x="5753" y="7258"/>
                    <a:pt x="5753" y="7258"/>
                    <a:pt x="5769" y="7258"/>
                  </a:cubicBezTo>
                  <a:lnTo>
                    <a:pt x="5784" y="7258"/>
                  </a:lnTo>
                  <a:cubicBezTo>
                    <a:pt x="5800" y="7258"/>
                    <a:pt x="5800" y="7258"/>
                    <a:pt x="5800" y="7242"/>
                  </a:cubicBezTo>
                  <a:cubicBezTo>
                    <a:pt x="5800" y="7238"/>
                    <a:pt x="5800" y="7234"/>
                    <a:pt x="5800" y="7227"/>
                  </a:cubicBezTo>
                  <a:lnTo>
                    <a:pt x="5832" y="7227"/>
                  </a:lnTo>
                  <a:lnTo>
                    <a:pt x="5832" y="7211"/>
                  </a:lnTo>
                  <a:lnTo>
                    <a:pt x="5847" y="7227"/>
                  </a:lnTo>
                  <a:lnTo>
                    <a:pt x="5847" y="7211"/>
                  </a:lnTo>
                  <a:lnTo>
                    <a:pt x="5832" y="7195"/>
                  </a:lnTo>
                  <a:lnTo>
                    <a:pt x="5847" y="7195"/>
                  </a:lnTo>
                  <a:lnTo>
                    <a:pt x="5847" y="7180"/>
                  </a:lnTo>
                  <a:cubicBezTo>
                    <a:pt x="5847" y="7180"/>
                    <a:pt x="5847" y="7164"/>
                    <a:pt x="5832" y="7164"/>
                  </a:cubicBezTo>
                  <a:lnTo>
                    <a:pt x="5816" y="7164"/>
                  </a:lnTo>
                  <a:lnTo>
                    <a:pt x="5816" y="7148"/>
                  </a:lnTo>
                  <a:cubicBezTo>
                    <a:pt x="5832" y="7164"/>
                    <a:pt x="5832" y="7164"/>
                    <a:pt x="5847" y="7164"/>
                  </a:cubicBezTo>
                  <a:cubicBezTo>
                    <a:pt x="5847" y="7148"/>
                    <a:pt x="5847" y="7148"/>
                    <a:pt x="5847" y="7148"/>
                  </a:cubicBezTo>
                  <a:lnTo>
                    <a:pt x="5847" y="7133"/>
                  </a:lnTo>
                  <a:cubicBezTo>
                    <a:pt x="5847" y="7148"/>
                    <a:pt x="5847" y="7148"/>
                    <a:pt x="5863" y="7148"/>
                  </a:cubicBezTo>
                  <a:lnTo>
                    <a:pt x="5863" y="7133"/>
                  </a:lnTo>
                  <a:cubicBezTo>
                    <a:pt x="5863" y="7117"/>
                    <a:pt x="5863" y="7117"/>
                    <a:pt x="5863" y="7117"/>
                  </a:cubicBezTo>
                  <a:lnTo>
                    <a:pt x="5879" y="7117"/>
                  </a:lnTo>
                  <a:cubicBezTo>
                    <a:pt x="5879" y="7117"/>
                    <a:pt x="5879" y="7101"/>
                    <a:pt x="5879" y="7101"/>
                  </a:cubicBezTo>
                  <a:lnTo>
                    <a:pt x="5847" y="7101"/>
                  </a:lnTo>
                  <a:lnTo>
                    <a:pt x="5847" y="7086"/>
                  </a:lnTo>
                  <a:lnTo>
                    <a:pt x="5832" y="7086"/>
                  </a:lnTo>
                  <a:cubicBezTo>
                    <a:pt x="5832" y="7086"/>
                    <a:pt x="5832" y="7086"/>
                    <a:pt x="5832" y="7070"/>
                  </a:cubicBezTo>
                  <a:lnTo>
                    <a:pt x="5847" y="7070"/>
                  </a:lnTo>
                  <a:cubicBezTo>
                    <a:pt x="5847" y="7070"/>
                    <a:pt x="5847" y="7070"/>
                    <a:pt x="5847" y="7086"/>
                  </a:cubicBezTo>
                  <a:cubicBezTo>
                    <a:pt x="5847" y="7070"/>
                    <a:pt x="5863" y="7070"/>
                    <a:pt x="5863" y="7070"/>
                  </a:cubicBezTo>
                  <a:cubicBezTo>
                    <a:pt x="5879" y="7086"/>
                    <a:pt x="5879" y="7086"/>
                    <a:pt x="5879" y="7086"/>
                  </a:cubicBezTo>
                  <a:lnTo>
                    <a:pt x="5894" y="7086"/>
                  </a:lnTo>
                  <a:cubicBezTo>
                    <a:pt x="5894" y="7070"/>
                    <a:pt x="5910" y="7070"/>
                    <a:pt x="5910" y="7070"/>
                  </a:cubicBezTo>
                  <a:lnTo>
                    <a:pt x="5894" y="7070"/>
                  </a:lnTo>
                  <a:cubicBezTo>
                    <a:pt x="5902" y="7062"/>
                    <a:pt x="5906" y="7058"/>
                    <a:pt x="5908" y="7058"/>
                  </a:cubicBezTo>
                  <a:cubicBezTo>
                    <a:pt x="5910" y="7058"/>
                    <a:pt x="5910" y="7062"/>
                    <a:pt x="5910" y="7070"/>
                  </a:cubicBezTo>
                  <a:cubicBezTo>
                    <a:pt x="5910" y="7054"/>
                    <a:pt x="5910" y="7054"/>
                    <a:pt x="5910" y="7054"/>
                  </a:cubicBezTo>
                  <a:cubicBezTo>
                    <a:pt x="5910" y="7054"/>
                    <a:pt x="5910" y="7054"/>
                    <a:pt x="5894" y="7039"/>
                  </a:cubicBezTo>
                  <a:lnTo>
                    <a:pt x="5926" y="7039"/>
                  </a:lnTo>
                  <a:lnTo>
                    <a:pt x="5910" y="7023"/>
                  </a:lnTo>
                  <a:lnTo>
                    <a:pt x="5910" y="7007"/>
                  </a:lnTo>
                  <a:cubicBezTo>
                    <a:pt x="5910" y="7007"/>
                    <a:pt x="5926" y="7007"/>
                    <a:pt x="5926" y="6992"/>
                  </a:cubicBezTo>
                  <a:cubicBezTo>
                    <a:pt x="5926" y="6976"/>
                    <a:pt x="5910" y="6976"/>
                    <a:pt x="5910" y="6976"/>
                  </a:cubicBezTo>
                  <a:cubicBezTo>
                    <a:pt x="5910" y="6976"/>
                    <a:pt x="5926" y="6960"/>
                    <a:pt x="5926" y="6960"/>
                  </a:cubicBezTo>
                  <a:cubicBezTo>
                    <a:pt x="5910" y="6960"/>
                    <a:pt x="5910" y="6944"/>
                    <a:pt x="5910" y="6944"/>
                  </a:cubicBezTo>
                  <a:lnTo>
                    <a:pt x="5894" y="6944"/>
                  </a:lnTo>
                  <a:cubicBezTo>
                    <a:pt x="5910" y="6944"/>
                    <a:pt x="5910" y="6944"/>
                    <a:pt x="5926" y="6929"/>
                  </a:cubicBezTo>
                  <a:lnTo>
                    <a:pt x="5894" y="6929"/>
                  </a:lnTo>
                  <a:cubicBezTo>
                    <a:pt x="5902" y="6921"/>
                    <a:pt x="5906" y="6917"/>
                    <a:pt x="5910" y="6917"/>
                  </a:cubicBezTo>
                  <a:cubicBezTo>
                    <a:pt x="5914" y="6917"/>
                    <a:pt x="5918" y="6921"/>
                    <a:pt x="5926" y="6929"/>
                  </a:cubicBezTo>
                  <a:lnTo>
                    <a:pt x="5926" y="6913"/>
                  </a:lnTo>
                  <a:lnTo>
                    <a:pt x="5910" y="6913"/>
                  </a:lnTo>
                  <a:cubicBezTo>
                    <a:pt x="5910" y="6913"/>
                    <a:pt x="5910" y="6913"/>
                    <a:pt x="5926" y="6897"/>
                  </a:cubicBezTo>
                  <a:lnTo>
                    <a:pt x="5941" y="6897"/>
                  </a:lnTo>
                  <a:cubicBezTo>
                    <a:pt x="5926" y="6897"/>
                    <a:pt x="5926" y="6882"/>
                    <a:pt x="5926" y="6882"/>
                  </a:cubicBezTo>
                  <a:lnTo>
                    <a:pt x="5941" y="6882"/>
                  </a:lnTo>
                  <a:lnTo>
                    <a:pt x="5926" y="6866"/>
                  </a:lnTo>
                  <a:lnTo>
                    <a:pt x="5941" y="6866"/>
                  </a:lnTo>
                  <a:cubicBezTo>
                    <a:pt x="5941" y="6866"/>
                    <a:pt x="5941" y="6850"/>
                    <a:pt x="5941" y="6850"/>
                  </a:cubicBezTo>
                  <a:lnTo>
                    <a:pt x="5957" y="6850"/>
                  </a:lnTo>
                  <a:lnTo>
                    <a:pt x="5941" y="6835"/>
                  </a:lnTo>
                  <a:lnTo>
                    <a:pt x="5926" y="6835"/>
                  </a:lnTo>
                  <a:cubicBezTo>
                    <a:pt x="5926" y="6819"/>
                    <a:pt x="5926" y="6819"/>
                    <a:pt x="5910" y="6819"/>
                  </a:cubicBezTo>
                  <a:lnTo>
                    <a:pt x="5879" y="6819"/>
                  </a:lnTo>
                  <a:cubicBezTo>
                    <a:pt x="5879" y="6803"/>
                    <a:pt x="5879" y="6803"/>
                    <a:pt x="5894" y="6803"/>
                  </a:cubicBezTo>
                  <a:lnTo>
                    <a:pt x="5910" y="6803"/>
                  </a:lnTo>
                  <a:lnTo>
                    <a:pt x="5894" y="6788"/>
                  </a:lnTo>
                  <a:lnTo>
                    <a:pt x="5894" y="6772"/>
                  </a:lnTo>
                  <a:cubicBezTo>
                    <a:pt x="5894" y="6772"/>
                    <a:pt x="5894" y="6772"/>
                    <a:pt x="5894" y="6756"/>
                  </a:cubicBezTo>
                  <a:lnTo>
                    <a:pt x="5879" y="6772"/>
                  </a:lnTo>
                  <a:cubicBezTo>
                    <a:pt x="5879" y="6756"/>
                    <a:pt x="5879" y="6756"/>
                    <a:pt x="5879" y="6756"/>
                  </a:cubicBezTo>
                  <a:lnTo>
                    <a:pt x="5863" y="6756"/>
                  </a:lnTo>
                  <a:lnTo>
                    <a:pt x="5879" y="6741"/>
                  </a:lnTo>
                  <a:cubicBezTo>
                    <a:pt x="5894" y="6725"/>
                    <a:pt x="5894" y="6725"/>
                    <a:pt x="5894" y="6725"/>
                  </a:cubicBezTo>
                  <a:cubicBezTo>
                    <a:pt x="5894" y="6725"/>
                    <a:pt x="5894" y="6725"/>
                    <a:pt x="5879" y="6709"/>
                  </a:cubicBezTo>
                  <a:cubicBezTo>
                    <a:pt x="5879" y="6725"/>
                    <a:pt x="5879" y="6725"/>
                    <a:pt x="5863" y="6725"/>
                  </a:cubicBezTo>
                  <a:cubicBezTo>
                    <a:pt x="5879" y="6709"/>
                    <a:pt x="5863" y="6709"/>
                    <a:pt x="5879" y="6709"/>
                  </a:cubicBezTo>
                  <a:lnTo>
                    <a:pt x="5879" y="6694"/>
                  </a:lnTo>
                  <a:cubicBezTo>
                    <a:pt x="5879" y="6686"/>
                    <a:pt x="5879" y="6686"/>
                    <a:pt x="5877" y="6686"/>
                  </a:cubicBezTo>
                  <a:cubicBezTo>
                    <a:pt x="5875" y="6686"/>
                    <a:pt x="5871" y="6686"/>
                    <a:pt x="5863" y="6678"/>
                  </a:cubicBezTo>
                  <a:lnTo>
                    <a:pt x="5863" y="6694"/>
                  </a:lnTo>
                  <a:lnTo>
                    <a:pt x="5847" y="6678"/>
                  </a:lnTo>
                  <a:cubicBezTo>
                    <a:pt x="5847" y="6686"/>
                    <a:pt x="5847" y="6686"/>
                    <a:pt x="5847" y="6686"/>
                  </a:cubicBezTo>
                  <a:cubicBezTo>
                    <a:pt x="5847" y="6686"/>
                    <a:pt x="5847" y="6686"/>
                    <a:pt x="5847" y="6694"/>
                  </a:cubicBezTo>
                  <a:lnTo>
                    <a:pt x="5832" y="6694"/>
                  </a:lnTo>
                  <a:cubicBezTo>
                    <a:pt x="5832" y="6694"/>
                    <a:pt x="5832" y="6694"/>
                    <a:pt x="5832" y="6709"/>
                  </a:cubicBezTo>
                  <a:lnTo>
                    <a:pt x="5847" y="6725"/>
                  </a:lnTo>
                  <a:lnTo>
                    <a:pt x="5832" y="6725"/>
                  </a:lnTo>
                  <a:lnTo>
                    <a:pt x="5832" y="6709"/>
                  </a:lnTo>
                  <a:lnTo>
                    <a:pt x="5816" y="6709"/>
                  </a:lnTo>
                  <a:cubicBezTo>
                    <a:pt x="5816" y="6709"/>
                    <a:pt x="5800" y="6725"/>
                    <a:pt x="5800" y="6725"/>
                  </a:cubicBezTo>
                  <a:cubicBezTo>
                    <a:pt x="5800" y="6720"/>
                    <a:pt x="5800" y="6718"/>
                    <a:pt x="5800" y="6718"/>
                  </a:cubicBezTo>
                  <a:cubicBezTo>
                    <a:pt x="5798" y="6718"/>
                    <a:pt x="5795" y="6725"/>
                    <a:pt x="5784" y="6725"/>
                  </a:cubicBezTo>
                  <a:lnTo>
                    <a:pt x="5769" y="6741"/>
                  </a:lnTo>
                  <a:lnTo>
                    <a:pt x="5769" y="6725"/>
                  </a:lnTo>
                  <a:lnTo>
                    <a:pt x="5753" y="6725"/>
                  </a:lnTo>
                  <a:lnTo>
                    <a:pt x="5753" y="6741"/>
                  </a:lnTo>
                  <a:cubicBezTo>
                    <a:pt x="5753" y="6741"/>
                    <a:pt x="5737" y="6741"/>
                    <a:pt x="5722" y="6756"/>
                  </a:cubicBezTo>
                  <a:cubicBezTo>
                    <a:pt x="5722" y="6741"/>
                    <a:pt x="5722" y="6741"/>
                    <a:pt x="5722" y="6741"/>
                  </a:cubicBezTo>
                  <a:lnTo>
                    <a:pt x="5706" y="6741"/>
                  </a:lnTo>
                  <a:lnTo>
                    <a:pt x="5706" y="6756"/>
                  </a:lnTo>
                  <a:lnTo>
                    <a:pt x="5690" y="6756"/>
                  </a:lnTo>
                  <a:cubicBezTo>
                    <a:pt x="5690" y="6741"/>
                    <a:pt x="5690" y="6741"/>
                    <a:pt x="5690" y="6741"/>
                  </a:cubicBezTo>
                  <a:lnTo>
                    <a:pt x="5675" y="6741"/>
                  </a:lnTo>
                  <a:cubicBezTo>
                    <a:pt x="5659" y="6741"/>
                    <a:pt x="5675" y="6756"/>
                    <a:pt x="5675" y="6756"/>
                  </a:cubicBezTo>
                  <a:cubicBezTo>
                    <a:pt x="5659" y="6756"/>
                    <a:pt x="5659" y="6756"/>
                    <a:pt x="5659" y="6772"/>
                  </a:cubicBezTo>
                  <a:cubicBezTo>
                    <a:pt x="5643" y="6756"/>
                    <a:pt x="5659" y="6756"/>
                    <a:pt x="5643" y="6741"/>
                  </a:cubicBezTo>
                  <a:lnTo>
                    <a:pt x="5628" y="6756"/>
                  </a:lnTo>
                  <a:lnTo>
                    <a:pt x="5612" y="6756"/>
                  </a:lnTo>
                  <a:cubicBezTo>
                    <a:pt x="5612" y="6772"/>
                    <a:pt x="5612" y="6788"/>
                    <a:pt x="5628" y="6788"/>
                  </a:cubicBezTo>
                  <a:lnTo>
                    <a:pt x="5612" y="6788"/>
                  </a:lnTo>
                  <a:cubicBezTo>
                    <a:pt x="5612" y="6772"/>
                    <a:pt x="5596" y="6772"/>
                    <a:pt x="5596" y="6772"/>
                  </a:cubicBezTo>
                  <a:lnTo>
                    <a:pt x="5581" y="6772"/>
                  </a:lnTo>
                  <a:cubicBezTo>
                    <a:pt x="5581" y="6788"/>
                    <a:pt x="5581" y="6788"/>
                    <a:pt x="5565" y="6788"/>
                  </a:cubicBezTo>
                  <a:lnTo>
                    <a:pt x="5581" y="6788"/>
                  </a:lnTo>
                  <a:cubicBezTo>
                    <a:pt x="5565" y="6803"/>
                    <a:pt x="5565" y="6803"/>
                    <a:pt x="5565" y="6819"/>
                  </a:cubicBezTo>
                  <a:cubicBezTo>
                    <a:pt x="5549" y="6803"/>
                    <a:pt x="5549" y="6803"/>
                    <a:pt x="5549" y="6803"/>
                  </a:cubicBezTo>
                  <a:cubicBezTo>
                    <a:pt x="5549" y="6796"/>
                    <a:pt x="5549" y="6796"/>
                    <a:pt x="5547" y="6796"/>
                  </a:cubicBezTo>
                  <a:cubicBezTo>
                    <a:pt x="5545" y="6796"/>
                    <a:pt x="5542" y="6796"/>
                    <a:pt x="5534" y="6788"/>
                  </a:cubicBezTo>
                  <a:cubicBezTo>
                    <a:pt x="5534" y="6803"/>
                    <a:pt x="5518" y="6803"/>
                    <a:pt x="5518" y="6803"/>
                  </a:cubicBezTo>
                  <a:cubicBezTo>
                    <a:pt x="5518" y="6803"/>
                    <a:pt x="5502" y="6788"/>
                    <a:pt x="5502" y="6772"/>
                  </a:cubicBezTo>
                  <a:lnTo>
                    <a:pt x="5502" y="6788"/>
                  </a:lnTo>
                  <a:cubicBezTo>
                    <a:pt x="5487" y="6772"/>
                    <a:pt x="5487" y="6756"/>
                    <a:pt x="5487" y="6756"/>
                  </a:cubicBezTo>
                  <a:lnTo>
                    <a:pt x="5455" y="6756"/>
                  </a:lnTo>
                  <a:cubicBezTo>
                    <a:pt x="5455" y="6756"/>
                    <a:pt x="5455" y="6741"/>
                    <a:pt x="5455" y="6741"/>
                  </a:cubicBezTo>
                  <a:cubicBezTo>
                    <a:pt x="5455" y="6741"/>
                    <a:pt x="5455" y="6725"/>
                    <a:pt x="5455" y="6725"/>
                  </a:cubicBezTo>
                  <a:lnTo>
                    <a:pt x="5455" y="6709"/>
                  </a:lnTo>
                  <a:lnTo>
                    <a:pt x="5440" y="6709"/>
                  </a:lnTo>
                  <a:cubicBezTo>
                    <a:pt x="5440" y="6709"/>
                    <a:pt x="5424" y="6709"/>
                    <a:pt x="5424" y="6725"/>
                  </a:cubicBezTo>
                  <a:cubicBezTo>
                    <a:pt x="5424" y="6709"/>
                    <a:pt x="5424" y="6709"/>
                    <a:pt x="5408" y="6709"/>
                  </a:cubicBezTo>
                  <a:cubicBezTo>
                    <a:pt x="5408" y="6694"/>
                    <a:pt x="5424" y="6694"/>
                    <a:pt x="5424" y="6694"/>
                  </a:cubicBezTo>
                  <a:lnTo>
                    <a:pt x="5361" y="6694"/>
                  </a:lnTo>
                  <a:cubicBezTo>
                    <a:pt x="5356" y="6699"/>
                    <a:pt x="5354" y="6701"/>
                    <a:pt x="5354" y="6701"/>
                  </a:cubicBezTo>
                  <a:cubicBezTo>
                    <a:pt x="5353" y="6701"/>
                    <a:pt x="5356" y="6694"/>
                    <a:pt x="5346" y="6694"/>
                  </a:cubicBezTo>
                  <a:lnTo>
                    <a:pt x="5330" y="6694"/>
                  </a:lnTo>
                  <a:cubicBezTo>
                    <a:pt x="5314" y="6678"/>
                    <a:pt x="5314" y="6678"/>
                    <a:pt x="5299" y="6678"/>
                  </a:cubicBezTo>
                  <a:lnTo>
                    <a:pt x="5252" y="6678"/>
                  </a:lnTo>
                  <a:cubicBezTo>
                    <a:pt x="5252" y="6662"/>
                    <a:pt x="5252" y="6662"/>
                    <a:pt x="5252" y="6662"/>
                  </a:cubicBezTo>
                  <a:cubicBezTo>
                    <a:pt x="5236" y="6662"/>
                    <a:pt x="5220" y="6662"/>
                    <a:pt x="5220" y="6678"/>
                  </a:cubicBezTo>
                  <a:cubicBezTo>
                    <a:pt x="5220" y="6694"/>
                    <a:pt x="5220" y="6694"/>
                    <a:pt x="5220" y="6694"/>
                  </a:cubicBezTo>
                  <a:lnTo>
                    <a:pt x="5205" y="6709"/>
                  </a:lnTo>
                  <a:cubicBezTo>
                    <a:pt x="5205" y="6694"/>
                    <a:pt x="5205" y="6694"/>
                    <a:pt x="5205" y="6694"/>
                  </a:cubicBezTo>
                  <a:cubicBezTo>
                    <a:pt x="5205" y="6694"/>
                    <a:pt x="5205" y="6694"/>
                    <a:pt x="5205" y="6678"/>
                  </a:cubicBezTo>
                  <a:cubicBezTo>
                    <a:pt x="5205" y="6678"/>
                    <a:pt x="5205" y="6662"/>
                    <a:pt x="5205" y="6662"/>
                  </a:cubicBezTo>
                  <a:lnTo>
                    <a:pt x="5189" y="6647"/>
                  </a:lnTo>
                  <a:cubicBezTo>
                    <a:pt x="5189" y="6647"/>
                    <a:pt x="5189" y="6631"/>
                    <a:pt x="5189" y="6631"/>
                  </a:cubicBezTo>
                  <a:lnTo>
                    <a:pt x="5158" y="6631"/>
                  </a:lnTo>
                  <a:lnTo>
                    <a:pt x="5158" y="6615"/>
                  </a:lnTo>
                  <a:cubicBezTo>
                    <a:pt x="5142" y="6615"/>
                    <a:pt x="5142" y="6615"/>
                    <a:pt x="5142" y="6600"/>
                  </a:cubicBezTo>
                  <a:lnTo>
                    <a:pt x="5126" y="6615"/>
                  </a:lnTo>
                  <a:lnTo>
                    <a:pt x="5126" y="6600"/>
                  </a:lnTo>
                  <a:cubicBezTo>
                    <a:pt x="5126" y="6600"/>
                    <a:pt x="5126" y="6584"/>
                    <a:pt x="5110" y="6584"/>
                  </a:cubicBezTo>
                  <a:cubicBezTo>
                    <a:pt x="5110" y="6568"/>
                    <a:pt x="5110" y="6568"/>
                    <a:pt x="5095" y="6568"/>
                  </a:cubicBezTo>
                  <a:cubicBezTo>
                    <a:pt x="5095" y="6568"/>
                    <a:pt x="5095" y="6568"/>
                    <a:pt x="5079" y="6553"/>
                  </a:cubicBezTo>
                  <a:lnTo>
                    <a:pt x="5079" y="6568"/>
                  </a:lnTo>
                  <a:cubicBezTo>
                    <a:pt x="5063" y="6553"/>
                    <a:pt x="5048" y="6537"/>
                    <a:pt x="5032" y="6537"/>
                  </a:cubicBezTo>
                  <a:lnTo>
                    <a:pt x="5016" y="6537"/>
                  </a:lnTo>
                  <a:cubicBezTo>
                    <a:pt x="5016" y="6537"/>
                    <a:pt x="5016" y="6537"/>
                    <a:pt x="5016" y="6521"/>
                  </a:cubicBezTo>
                  <a:lnTo>
                    <a:pt x="4985" y="6521"/>
                  </a:lnTo>
                  <a:lnTo>
                    <a:pt x="4969" y="6506"/>
                  </a:lnTo>
                  <a:cubicBezTo>
                    <a:pt x="4959" y="6506"/>
                    <a:pt x="4962" y="6499"/>
                    <a:pt x="4961" y="6499"/>
                  </a:cubicBezTo>
                  <a:lnTo>
                    <a:pt x="4961" y="6499"/>
                  </a:lnTo>
                  <a:cubicBezTo>
                    <a:pt x="4961" y="6499"/>
                    <a:pt x="4959" y="6500"/>
                    <a:pt x="4954" y="6506"/>
                  </a:cubicBezTo>
                  <a:cubicBezTo>
                    <a:pt x="4954" y="6490"/>
                    <a:pt x="4938" y="6474"/>
                    <a:pt x="4938" y="6474"/>
                  </a:cubicBezTo>
                  <a:lnTo>
                    <a:pt x="4922" y="6474"/>
                  </a:lnTo>
                  <a:cubicBezTo>
                    <a:pt x="4915" y="6466"/>
                    <a:pt x="4915" y="6463"/>
                    <a:pt x="4915" y="6463"/>
                  </a:cubicBezTo>
                  <a:cubicBezTo>
                    <a:pt x="4915" y="6463"/>
                    <a:pt x="4915" y="6466"/>
                    <a:pt x="4907" y="6474"/>
                  </a:cubicBezTo>
                  <a:cubicBezTo>
                    <a:pt x="4891" y="6474"/>
                    <a:pt x="4891" y="6474"/>
                    <a:pt x="4891" y="6459"/>
                  </a:cubicBezTo>
                  <a:cubicBezTo>
                    <a:pt x="4886" y="6464"/>
                    <a:pt x="4881" y="6466"/>
                    <a:pt x="4875" y="6466"/>
                  </a:cubicBezTo>
                  <a:cubicBezTo>
                    <a:pt x="4865" y="6466"/>
                    <a:pt x="4854" y="6459"/>
                    <a:pt x="4844" y="6459"/>
                  </a:cubicBezTo>
                  <a:cubicBezTo>
                    <a:pt x="4860" y="6474"/>
                    <a:pt x="4860" y="6474"/>
                    <a:pt x="4875" y="6490"/>
                  </a:cubicBezTo>
                  <a:lnTo>
                    <a:pt x="4860" y="6490"/>
                  </a:lnTo>
                  <a:lnTo>
                    <a:pt x="4875" y="6506"/>
                  </a:lnTo>
                  <a:cubicBezTo>
                    <a:pt x="4875" y="6521"/>
                    <a:pt x="4875" y="6521"/>
                    <a:pt x="4875" y="6521"/>
                  </a:cubicBezTo>
                  <a:lnTo>
                    <a:pt x="4891" y="6537"/>
                  </a:lnTo>
                  <a:cubicBezTo>
                    <a:pt x="4891" y="6537"/>
                    <a:pt x="4891" y="6537"/>
                    <a:pt x="4891" y="6553"/>
                  </a:cubicBezTo>
                  <a:lnTo>
                    <a:pt x="4907" y="6553"/>
                  </a:lnTo>
                  <a:lnTo>
                    <a:pt x="4907" y="6568"/>
                  </a:lnTo>
                  <a:lnTo>
                    <a:pt x="4922" y="6553"/>
                  </a:lnTo>
                  <a:lnTo>
                    <a:pt x="4922" y="6568"/>
                  </a:lnTo>
                  <a:cubicBezTo>
                    <a:pt x="4938" y="6568"/>
                    <a:pt x="4938" y="6584"/>
                    <a:pt x="4938" y="6584"/>
                  </a:cubicBezTo>
                  <a:lnTo>
                    <a:pt x="4954" y="6600"/>
                  </a:lnTo>
                  <a:lnTo>
                    <a:pt x="4922" y="6600"/>
                  </a:lnTo>
                  <a:lnTo>
                    <a:pt x="4938" y="6615"/>
                  </a:lnTo>
                  <a:cubicBezTo>
                    <a:pt x="4954" y="6631"/>
                    <a:pt x="4954" y="6647"/>
                    <a:pt x="4969" y="6647"/>
                  </a:cubicBezTo>
                  <a:cubicBezTo>
                    <a:pt x="4985" y="6662"/>
                    <a:pt x="4985" y="6662"/>
                    <a:pt x="4969" y="6678"/>
                  </a:cubicBezTo>
                  <a:lnTo>
                    <a:pt x="4938" y="6678"/>
                  </a:lnTo>
                  <a:cubicBezTo>
                    <a:pt x="4938" y="6662"/>
                    <a:pt x="4938" y="6662"/>
                    <a:pt x="4938" y="6662"/>
                  </a:cubicBezTo>
                  <a:lnTo>
                    <a:pt x="4907" y="6631"/>
                  </a:lnTo>
                  <a:cubicBezTo>
                    <a:pt x="4907" y="6631"/>
                    <a:pt x="4907" y="6631"/>
                    <a:pt x="4907" y="6615"/>
                  </a:cubicBezTo>
                  <a:lnTo>
                    <a:pt x="4891" y="6615"/>
                  </a:lnTo>
                  <a:lnTo>
                    <a:pt x="4875" y="6600"/>
                  </a:lnTo>
                  <a:lnTo>
                    <a:pt x="4860" y="6615"/>
                  </a:lnTo>
                  <a:lnTo>
                    <a:pt x="4875" y="6615"/>
                  </a:lnTo>
                  <a:cubicBezTo>
                    <a:pt x="4875" y="6631"/>
                    <a:pt x="4875" y="6631"/>
                    <a:pt x="4875" y="6647"/>
                  </a:cubicBezTo>
                  <a:lnTo>
                    <a:pt x="4907" y="6694"/>
                  </a:lnTo>
                  <a:cubicBezTo>
                    <a:pt x="4907" y="6709"/>
                    <a:pt x="4907" y="6709"/>
                    <a:pt x="4907" y="6709"/>
                  </a:cubicBezTo>
                  <a:cubicBezTo>
                    <a:pt x="4891" y="6709"/>
                    <a:pt x="4891" y="6694"/>
                    <a:pt x="4891" y="6694"/>
                  </a:cubicBezTo>
                  <a:lnTo>
                    <a:pt x="4907" y="6694"/>
                  </a:lnTo>
                  <a:cubicBezTo>
                    <a:pt x="4891" y="6678"/>
                    <a:pt x="4891" y="6678"/>
                    <a:pt x="4891" y="6678"/>
                  </a:cubicBezTo>
                  <a:cubicBezTo>
                    <a:pt x="4875" y="6662"/>
                    <a:pt x="4875" y="6662"/>
                    <a:pt x="4860" y="6647"/>
                  </a:cubicBezTo>
                  <a:lnTo>
                    <a:pt x="4860" y="6631"/>
                  </a:lnTo>
                  <a:cubicBezTo>
                    <a:pt x="4860" y="6631"/>
                    <a:pt x="4860" y="6615"/>
                    <a:pt x="4860" y="6615"/>
                  </a:cubicBezTo>
                  <a:cubicBezTo>
                    <a:pt x="4860" y="6600"/>
                    <a:pt x="4844" y="6600"/>
                    <a:pt x="4844" y="6584"/>
                  </a:cubicBezTo>
                  <a:cubicBezTo>
                    <a:pt x="4844" y="6584"/>
                    <a:pt x="4844" y="6568"/>
                    <a:pt x="4860" y="6568"/>
                  </a:cubicBezTo>
                  <a:cubicBezTo>
                    <a:pt x="4844" y="6568"/>
                    <a:pt x="4844" y="6568"/>
                    <a:pt x="4844" y="6553"/>
                  </a:cubicBezTo>
                  <a:lnTo>
                    <a:pt x="4860" y="6553"/>
                  </a:lnTo>
                  <a:cubicBezTo>
                    <a:pt x="4860" y="6537"/>
                    <a:pt x="4860" y="6537"/>
                    <a:pt x="4860" y="6521"/>
                  </a:cubicBezTo>
                  <a:cubicBezTo>
                    <a:pt x="4860" y="6506"/>
                    <a:pt x="4860" y="6506"/>
                    <a:pt x="4860" y="6506"/>
                  </a:cubicBezTo>
                  <a:cubicBezTo>
                    <a:pt x="4860" y="6490"/>
                    <a:pt x="4860" y="6490"/>
                    <a:pt x="4860" y="6490"/>
                  </a:cubicBezTo>
                  <a:lnTo>
                    <a:pt x="4844" y="6490"/>
                  </a:lnTo>
                  <a:cubicBezTo>
                    <a:pt x="4844" y="6490"/>
                    <a:pt x="4844" y="6474"/>
                    <a:pt x="4828" y="6474"/>
                  </a:cubicBezTo>
                  <a:lnTo>
                    <a:pt x="4828" y="6459"/>
                  </a:lnTo>
                  <a:close/>
                  <a:moveTo>
                    <a:pt x="5988" y="8387"/>
                  </a:moveTo>
                  <a:cubicBezTo>
                    <a:pt x="5988" y="8387"/>
                    <a:pt x="5988" y="8387"/>
                    <a:pt x="5988" y="8402"/>
                  </a:cubicBezTo>
                  <a:lnTo>
                    <a:pt x="6004" y="8387"/>
                  </a:lnTo>
                  <a:close/>
                  <a:moveTo>
                    <a:pt x="5690" y="8402"/>
                  </a:moveTo>
                  <a:cubicBezTo>
                    <a:pt x="5675" y="8402"/>
                    <a:pt x="5675" y="8402"/>
                    <a:pt x="5690" y="8418"/>
                  </a:cubicBezTo>
                  <a:cubicBezTo>
                    <a:pt x="5690" y="8418"/>
                    <a:pt x="5706" y="8418"/>
                    <a:pt x="5690" y="8402"/>
                  </a:cubicBezTo>
                  <a:close/>
                  <a:moveTo>
                    <a:pt x="5926" y="8418"/>
                  </a:moveTo>
                  <a:lnTo>
                    <a:pt x="5926" y="8434"/>
                  </a:lnTo>
                  <a:cubicBezTo>
                    <a:pt x="5915" y="8434"/>
                    <a:pt x="5912" y="8427"/>
                    <a:pt x="5910" y="8427"/>
                  </a:cubicBezTo>
                  <a:cubicBezTo>
                    <a:pt x="5910" y="8427"/>
                    <a:pt x="5910" y="8428"/>
                    <a:pt x="5910" y="8434"/>
                  </a:cubicBezTo>
                  <a:cubicBezTo>
                    <a:pt x="5910" y="8434"/>
                    <a:pt x="5926" y="8434"/>
                    <a:pt x="5926" y="8449"/>
                  </a:cubicBezTo>
                  <a:lnTo>
                    <a:pt x="5941" y="8449"/>
                  </a:lnTo>
                  <a:cubicBezTo>
                    <a:pt x="5941" y="8434"/>
                    <a:pt x="5926" y="8434"/>
                    <a:pt x="5926" y="8418"/>
                  </a:cubicBezTo>
                  <a:close/>
                  <a:moveTo>
                    <a:pt x="5612" y="8402"/>
                  </a:moveTo>
                  <a:cubicBezTo>
                    <a:pt x="5612" y="8402"/>
                    <a:pt x="5612" y="8402"/>
                    <a:pt x="5596" y="8418"/>
                  </a:cubicBezTo>
                  <a:cubicBezTo>
                    <a:pt x="5596" y="8418"/>
                    <a:pt x="5612" y="8418"/>
                    <a:pt x="5612" y="8434"/>
                  </a:cubicBezTo>
                  <a:lnTo>
                    <a:pt x="5612" y="8449"/>
                  </a:lnTo>
                  <a:cubicBezTo>
                    <a:pt x="5628" y="8481"/>
                    <a:pt x="5643" y="8496"/>
                    <a:pt x="5659" y="8512"/>
                  </a:cubicBezTo>
                  <a:cubicBezTo>
                    <a:pt x="5659" y="8496"/>
                    <a:pt x="5643" y="8496"/>
                    <a:pt x="5643" y="8481"/>
                  </a:cubicBezTo>
                  <a:lnTo>
                    <a:pt x="5643" y="8465"/>
                  </a:lnTo>
                  <a:cubicBezTo>
                    <a:pt x="5628" y="8449"/>
                    <a:pt x="5628" y="8449"/>
                    <a:pt x="5628" y="8449"/>
                  </a:cubicBezTo>
                  <a:cubicBezTo>
                    <a:pt x="5628" y="8441"/>
                    <a:pt x="5628" y="8441"/>
                    <a:pt x="5628" y="8441"/>
                  </a:cubicBezTo>
                  <a:cubicBezTo>
                    <a:pt x="5628" y="8441"/>
                    <a:pt x="5628" y="8441"/>
                    <a:pt x="5628" y="8434"/>
                  </a:cubicBezTo>
                  <a:lnTo>
                    <a:pt x="5628" y="8418"/>
                  </a:lnTo>
                  <a:lnTo>
                    <a:pt x="5612" y="8402"/>
                  </a:lnTo>
                  <a:close/>
                  <a:moveTo>
                    <a:pt x="5832" y="8481"/>
                  </a:moveTo>
                  <a:cubicBezTo>
                    <a:pt x="5832" y="8481"/>
                    <a:pt x="5848" y="8497"/>
                    <a:pt x="5863" y="8512"/>
                  </a:cubicBezTo>
                  <a:cubicBezTo>
                    <a:pt x="5847" y="8512"/>
                    <a:pt x="5847" y="8496"/>
                    <a:pt x="5832" y="8481"/>
                  </a:cubicBezTo>
                  <a:close/>
                  <a:moveTo>
                    <a:pt x="5706" y="8481"/>
                  </a:moveTo>
                  <a:lnTo>
                    <a:pt x="5706" y="8496"/>
                  </a:lnTo>
                  <a:lnTo>
                    <a:pt x="5722" y="8496"/>
                  </a:lnTo>
                  <a:cubicBezTo>
                    <a:pt x="5722" y="8512"/>
                    <a:pt x="5722" y="8512"/>
                    <a:pt x="5722" y="8512"/>
                  </a:cubicBezTo>
                  <a:cubicBezTo>
                    <a:pt x="5706" y="8496"/>
                    <a:pt x="5706" y="8496"/>
                    <a:pt x="5706" y="8496"/>
                  </a:cubicBezTo>
                  <a:lnTo>
                    <a:pt x="5690" y="8496"/>
                  </a:lnTo>
                  <a:cubicBezTo>
                    <a:pt x="5706" y="8512"/>
                    <a:pt x="5706" y="8528"/>
                    <a:pt x="5706" y="8543"/>
                  </a:cubicBezTo>
                  <a:cubicBezTo>
                    <a:pt x="5706" y="8543"/>
                    <a:pt x="5706" y="8528"/>
                    <a:pt x="5690" y="8528"/>
                  </a:cubicBezTo>
                  <a:lnTo>
                    <a:pt x="5690" y="8512"/>
                  </a:lnTo>
                  <a:lnTo>
                    <a:pt x="5690" y="8496"/>
                  </a:lnTo>
                  <a:lnTo>
                    <a:pt x="5675" y="8496"/>
                  </a:lnTo>
                  <a:lnTo>
                    <a:pt x="5690" y="8481"/>
                  </a:lnTo>
                  <a:close/>
                  <a:moveTo>
                    <a:pt x="5863" y="8543"/>
                  </a:moveTo>
                  <a:cubicBezTo>
                    <a:pt x="5879" y="8543"/>
                    <a:pt x="5879" y="8559"/>
                    <a:pt x="5894" y="8559"/>
                  </a:cubicBezTo>
                  <a:cubicBezTo>
                    <a:pt x="5894" y="8567"/>
                    <a:pt x="5894" y="8567"/>
                    <a:pt x="5894" y="8567"/>
                  </a:cubicBezTo>
                  <a:cubicBezTo>
                    <a:pt x="5894" y="8567"/>
                    <a:pt x="5894" y="8567"/>
                    <a:pt x="5894" y="8575"/>
                  </a:cubicBezTo>
                  <a:lnTo>
                    <a:pt x="5879" y="8575"/>
                  </a:lnTo>
                  <a:lnTo>
                    <a:pt x="5879" y="8559"/>
                  </a:lnTo>
                  <a:lnTo>
                    <a:pt x="5863" y="8559"/>
                  </a:lnTo>
                  <a:cubicBezTo>
                    <a:pt x="5863" y="8543"/>
                    <a:pt x="5863" y="8543"/>
                    <a:pt x="5863" y="8543"/>
                  </a:cubicBezTo>
                  <a:close/>
                  <a:moveTo>
                    <a:pt x="6772" y="8590"/>
                  </a:moveTo>
                  <a:cubicBezTo>
                    <a:pt x="6780" y="8598"/>
                    <a:pt x="6780" y="8602"/>
                    <a:pt x="6780" y="8602"/>
                  </a:cubicBezTo>
                  <a:cubicBezTo>
                    <a:pt x="6780" y="8602"/>
                    <a:pt x="6780" y="8598"/>
                    <a:pt x="6788" y="8590"/>
                  </a:cubicBezTo>
                  <a:close/>
                  <a:moveTo>
                    <a:pt x="5518" y="8575"/>
                  </a:moveTo>
                  <a:cubicBezTo>
                    <a:pt x="5528" y="8575"/>
                    <a:pt x="5539" y="8582"/>
                    <a:pt x="5549" y="8591"/>
                  </a:cubicBezTo>
                  <a:lnTo>
                    <a:pt x="5549" y="8591"/>
                  </a:lnTo>
                  <a:lnTo>
                    <a:pt x="5549" y="8606"/>
                  </a:lnTo>
                  <a:lnTo>
                    <a:pt x="5534" y="8590"/>
                  </a:lnTo>
                  <a:cubicBezTo>
                    <a:pt x="5534" y="8590"/>
                    <a:pt x="5518" y="8575"/>
                    <a:pt x="5518" y="8575"/>
                  </a:cubicBezTo>
                  <a:close/>
                  <a:moveTo>
                    <a:pt x="6772" y="8606"/>
                  </a:moveTo>
                  <a:lnTo>
                    <a:pt x="6772" y="8622"/>
                  </a:lnTo>
                  <a:cubicBezTo>
                    <a:pt x="6772" y="8606"/>
                    <a:pt x="6772" y="8606"/>
                    <a:pt x="6788" y="8606"/>
                  </a:cubicBezTo>
                  <a:close/>
                  <a:moveTo>
                    <a:pt x="5549" y="8716"/>
                  </a:moveTo>
                  <a:lnTo>
                    <a:pt x="5549" y="8731"/>
                  </a:lnTo>
                  <a:cubicBezTo>
                    <a:pt x="5549" y="8731"/>
                    <a:pt x="5549" y="8747"/>
                    <a:pt x="5549" y="8747"/>
                  </a:cubicBezTo>
                  <a:cubicBezTo>
                    <a:pt x="5549" y="8747"/>
                    <a:pt x="5549" y="8747"/>
                    <a:pt x="5565" y="8763"/>
                  </a:cubicBezTo>
                  <a:cubicBezTo>
                    <a:pt x="5565" y="8747"/>
                    <a:pt x="5565" y="8747"/>
                    <a:pt x="5565" y="8747"/>
                  </a:cubicBezTo>
                  <a:lnTo>
                    <a:pt x="5565" y="8731"/>
                  </a:lnTo>
                  <a:lnTo>
                    <a:pt x="5549" y="8716"/>
                  </a:lnTo>
                  <a:close/>
                  <a:moveTo>
                    <a:pt x="5832" y="8653"/>
                  </a:moveTo>
                  <a:lnTo>
                    <a:pt x="5863" y="8684"/>
                  </a:lnTo>
                  <a:lnTo>
                    <a:pt x="5879" y="8700"/>
                  </a:lnTo>
                  <a:cubicBezTo>
                    <a:pt x="5879" y="8716"/>
                    <a:pt x="5894" y="8716"/>
                    <a:pt x="5894" y="8731"/>
                  </a:cubicBezTo>
                  <a:lnTo>
                    <a:pt x="5894" y="8747"/>
                  </a:lnTo>
                  <a:lnTo>
                    <a:pt x="5879" y="8731"/>
                  </a:lnTo>
                  <a:cubicBezTo>
                    <a:pt x="5879" y="8731"/>
                    <a:pt x="5879" y="8731"/>
                    <a:pt x="5879" y="8747"/>
                  </a:cubicBezTo>
                  <a:cubicBezTo>
                    <a:pt x="5879" y="8731"/>
                    <a:pt x="5863" y="8731"/>
                    <a:pt x="5863" y="8731"/>
                  </a:cubicBezTo>
                  <a:cubicBezTo>
                    <a:pt x="5863" y="8731"/>
                    <a:pt x="5847" y="8747"/>
                    <a:pt x="5847" y="8747"/>
                  </a:cubicBezTo>
                  <a:cubicBezTo>
                    <a:pt x="5847" y="8755"/>
                    <a:pt x="5847" y="8755"/>
                    <a:pt x="5847" y="8755"/>
                  </a:cubicBezTo>
                  <a:cubicBezTo>
                    <a:pt x="5847" y="8755"/>
                    <a:pt x="5847" y="8755"/>
                    <a:pt x="5847" y="8763"/>
                  </a:cubicBezTo>
                  <a:cubicBezTo>
                    <a:pt x="5839" y="8755"/>
                    <a:pt x="5839" y="8755"/>
                    <a:pt x="5841" y="8755"/>
                  </a:cubicBezTo>
                  <a:cubicBezTo>
                    <a:pt x="5843" y="8755"/>
                    <a:pt x="5847" y="8755"/>
                    <a:pt x="5847" y="8747"/>
                  </a:cubicBezTo>
                  <a:lnTo>
                    <a:pt x="5847" y="8731"/>
                  </a:lnTo>
                  <a:cubicBezTo>
                    <a:pt x="5847" y="8731"/>
                    <a:pt x="5847" y="8716"/>
                    <a:pt x="5847" y="8716"/>
                  </a:cubicBezTo>
                  <a:lnTo>
                    <a:pt x="5832" y="8716"/>
                  </a:lnTo>
                  <a:cubicBezTo>
                    <a:pt x="5832" y="8716"/>
                    <a:pt x="5832" y="8700"/>
                    <a:pt x="5832" y="8700"/>
                  </a:cubicBezTo>
                  <a:cubicBezTo>
                    <a:pt x="5847" y="8700"/>
                    <a:pt x="5863" y="8716"/>
                    <a:pt x="5863" y="8716"/>
                  </a:cubicBezTo>
                  <a:cubicBezTo>
                    <a:pt x="5863" y="8700"/>
                    <a:pt x="5847" y="8669"/>
                    <a:pt x="5832" y="8653"/>
                  </a:cubicBezTo>
                  <a:close/>
                  <a:moveTo>
                    <a:pt x="6176" y="8747"/>
                  </a:moveTo>
                  <a:cubicBezTo>
                    <a:pt x="6176" y="8747"/>
                    <a:pt x="6192" y="8747"/>
                    <a:pt x="6208" y="8763"/>
                  </a:cubicBezTo>
                  <a:lnTo>
                    <a:pt x="6192" y="8763"/>
                  </a:lnTo>
                  <a:cubicBezTo>
                    <a:pt x="6192" y="8763"/>
                    <a:pt x="6192" y="8763"/>
                    <a:pt x="6192" y="8778"/>
                  </a:cubicBezTo>
                  <a:cubicBezTo>
                    <a:pt x="6176" y="8778"/>
                    <a:pt x="6176" y="8763"/>
                    <a:pt x="6176" y="8747"/>
                  </a:cubicBezTo>
                  <a:close/>
                  <a:moveTo>
                    <a:pt x="6145" y="8778"/>
                  </a:moveTo>
                  <a:cubicBezTo>
                    <a:pt x="6145" y="8778"/>
                    <a:pt x="6129" y="8778"/>
                    <a:pt x="6129" y="8794"/>
                  </a:cubicBezTo>
                  <a:cubicBezTo>
                    <a:pt x="6129" y="8794"/>
                    <a:pt x="6129" y="8810"/>
                    <a:pt x="6145" y="8810"/>
                  </a:cubicBezTo>
                  <a:cubicBezTo>
                    <a:pt x="6145" y="8810"/>
                    <a:pt x="6145" y="8794"/>
                    <a:pt x="6161" y="8794"/>
                  </a:cubicBezTo>
                  <a:cubicBezTo>
                    <a:pt x="6153" y="8786"/>
                    <a:pt x="6149" y="8786"/>
                    <a:pt x="6147" y="8786"/>
                  </a:cubicBezTo>
                  <a:cubicBezTo>
                    <a:pt x="6145" y="8786"/>
                    <a:pt x="6145" y="8786"/>
                    <a:pt x="6145" y="8778"/>
                  </a:cubicBezTo>
                  <a:close/>
                  <a:moveTo>
                    <a:pt x="6035" y="8841"/>
                  </a:moveTo>
                  <a:lnTo>
                    <a:pt x="6051" y="8857"/>
                  </a:lnTo>
                  <a:lnTo>
                    <a:pt x="6035" y="8857"/>
                  </a:lnTo>
                  <a:lnTo>
                    <a:pt x="6035" y="8841"/>
                  </a:lnTo>
                  <a:close/>
                  <a:moveTo>
                    <a:pt x="6082" y="8810"/>
                  </a:moveTo>
                  <a:cubicBezTo>
                    <a:pt x="6067" y="8825"/>
                    <a:pt x="6067" y="8825"/>
                    <a:pt x="6067" y="8825"/>
                  </a:cubicBezTo>
                  <a:lnTo>
                    <a:pt x="6067" y="8841"/>
                  </a:lnTo>
                  <a:cubicBezTo>
                    <a:pt x="6067" y="8841"/>
                    <a:pt x="6067" y="8841"/>
                    <a:pt x="6082" y="8857"/>
                  </a:cubicBezTo>
                  <a:cubicBezTo>
                    <a:pt x="6082" y="8841"/>
                    <a:pt x="6082" y="8841"/>
                    <a:pt x="6098" y="8841"/>
                  </a:cubicBezTo>
                  <a:cubicBezTo>
                    <a:pt x="6114" y="8825"/>
                    <a:pt x="6114" y="8825"/>
                    <a:pt x="6114" y="8825"/>
                  </a:cubicBezTo>
                  <a:cubicBezTo>
                    <a:pt x="6098" y="8825"/>
                    <a:pt x="6098" y="8810"/>
                    <a:pt x="6098" y="8810"/>
                  </a:cubicBezTo>
                  <a:cubicBezTo>
                    <a:pt x="6082" y="8810"/>
                    <a:pt x="6082" y="8810"/>
                    <a:pt x="6082" y="8825"/>
                  </a:cubicBezTo>
                  <a:lnTo>
                    <a:pt x="6082" y="8810"/>
                  </a:lnTo>
                  <a:close/>
                  <a:moveTo>
                    <a:pt x="5690" y="8857"/>
                  </a:moveTo>
                  <a:cubicBezTo>
                    <a:pt x="5706" y="8857"/>
                    <a:pt x="5706" y="8857"/>
                    <a:pt x="5706" y="8872"/>
                  </a:cubicBezTo>
                  <a:cubicBezTo>
                    <a:pt x="5690" y="8872"/>
                    <a:pt x="5690" y="8872"/>
                    <a:pt x="5690" y="8857"/>
                  </a:cubicBezTo>
                  <a:close/>
                  <a:moveTo>
                    <a:pt x="5722" y="8857"/>
                  </a:moveTo>
                  <a:cubicBezTo>
                    <a:pt x="5722" y="8857"/>
                    <a:pt x="5722" y="8872"/>
                    <a:pt x="5706" y="8872"/>
                  </a:cubicBezTo>
                  <a:lnTo>
                    <a:pt x="5722" y="8857"/>
                  </a:lnTo>
                  <a:close/>
                  <a:moveTo>
                    <a:pt x="6349" y="8794"/>
                  </a:moveTo>
                  <a:cubicBezTo>
                    <a:pt x="6333" y="8810"/>
                    <a:pt x="6317" y="8810"/>
                    <a:pt x="6317" y="8825"/>
                  </a:cubicBezTo>
                  <a:cubicBezTo>
                    <a:pt x="6302" y="8825"/>
                    <a:pt x="6302" y="8825"/>
                    <a:pt x="6302" y="8841"/>
                  </a:cubicBezTo>
                  <a:lnTo>
                    <a:pt x="6302" y="8857"/>
                  </a:lnTo>
                  <a:lnTo>
                    <a:pt x="6302" y="8872"/>
                  </a:lnTo>
                  <a:cubicBezTo>
                    <a:pt x="6302" y="8880"/>
                    <a:pt x="6306" y="8880"/>
                    <a:pt x="6310" y="8880"/>
                  </a:cubicBezTo>
                  <a:cubicBezTo>
                    <a:pt x="6313" y="8880"/>
                    <a:pt x="6317" y="8880"/>
                    <a:pt x="6317" y="8888"/>
                  </a:cubicBezTo>
                  <a:lnTo>
                    <a:pt x="6396" y="8888"/>
                  </a:lnTo>
                  <a:lnTo>
                    <a:pt x="6396" y="8872"/>
                  </a:lnTo>
                  <a:lnTo>
                    <a:pt x="6380" y="8872"/>
                  </a:lnTo>
                  <a:cubicBezTo>
                    <a:pt x="6380" y="8872"/>
                    <a:pt x="6380" y="8857"/>
                    <a:pt x="6380" y="8857"/>
                  </a:cubicBezTo>
                  <a:cubicBezTo>
                    <a:pt x="6380" y="8841"/>
                    <a:pt x="6380" y="8841"/>
                    <a:pt x="6380" y="8841"/>
                  </a:cubicBezTo>
                  <a:cubicBezTo>
                    <a:pt x="6380" y="8825"/>
                    <a:pt x="6380" y="8825"/>
                    <a:pt x="6364" y="8825"/>
                  </a:cubicBezTo>
                  <a:cubicBezTo>
                    <a:pt x="6364" y="8825"/>
                    <a:pt x="6364" y="8810"/>
                    <a:pt x="6364" y="8810"/>
                  </a:cubicBezTo>
                  <a:lnTo>
                    <a:pt x="6349" y="8794"/>
                  </a:lnTo>
                  <a:close/>
                  <a:moveTo>
                    <a:pt x="6662" y="8904"/>
                  </a:moveTo>
                  <a:lnTo>
                    <a:pt x="6662" y="8904"/>
                  </a:lnTo>
                  <a:cubicBezTo>
                    <a:pt x="6662" y="8904"/>
                    <a:pt x="6662" y="8904"/>
                    <a:pt x="6662" y="8904"/>
                  </a:cubicBezTo>
                  <a:close/>
                  <a:moveTo>
                    <a:pt x="6427" y="8904"/>
                  </a:moveTo>
                  <a:cubicBezTo>
                    <a:pt x="6427" y="8904"/>
                    <a:pt x="6434" y="8911"/>
                    <a:pt x="6439" y="8911"/>
                  </a:cubicBezTo>
                  <a:cubicBezTo>
                    <a:pt x="6441" y="8911"/>
                    <a:pt x="6443" y="8909"/>
                    <a:pt x="6443" y="8904"/>
                  </a:cubicBezTo>
                  <a:close/>
                  <a:moveTo>
                    <a:pt x="6333" y="8904"/>
                  </a:moveTo>
                  <a:lnTo>
                    <a:pt x="6317" y="8919"/>
                  </a:lnTo>
                  <a:lnTo>
                    <a:pt x="6333" y="8919"/>
                  </a:lnTo>
                  <a:lnTo>
                    <a:pt x="6333" y="8904"/>
                  </a:lnTo>
                  <a:close/>
                  <a:moveTo>
                    <a:pt x="6976" y="8904"/>
                  </a:moveTo>
                  <a:cubicBezTo>
                    <a:pt x="6984" y="8904"/>
                    <a:pt x="6987" y="8908"/>
                    <a:pt x="6991" y="8910"/>
                  </a:cubicBezTo>
                  <a:lnTo>
                    <a:pt x="6991" y="8910"/>
                  </a:lnTo>
                  <a:cubicBezTo>
                    <a:pt x="6991" y="8919"/>
                    <a:pt x="6991" y="8919"/>
                    <a:pt x="6991" y="8919"/>
                  </a:cubicBezTo>
                  <a:cubicBezTo>
                    <a:pt x="6976" y="8919"/>
                    <a:pt x="6976" y="8904"/>
                    <a:pt x="6976" y="8904"/>
                  </a:cubicBezTo>
                  <a:close/>
                  <a:moveTo>
                    <a:pt x="6364" y="8904"/>
                  </a:moveTo>
                  <a:cubicBezTo>
                    <a:pt x="6349" y="8919"/>
                    <a:pt x="6349" y="8919"/>
                    <a:pt x="6349" y="8919"/>
                  </a:cubicBezTo>
                  <a:lnTo>
                    <a:pt x="6333" y="8904"/>
                  </a:lnTo>
                  <a:lnTo>
                    <a:pt x="6333" y="8904"/>
                  </a:lnTo>
                  <a:cubicBezTo>
                    <a:pt x="6333" y="8919"/>
                    <a:pt x="6349" y="8919"/>
                    <a:pt x="6364" y="8935"/>
                  </a:cubicBezTo>
                  <a:lnTo>
                    <a:pt x="6364" y="8919"/>
                  </a:lnTo>
                  <a:cubicBezTo>
                    <a:pt x="6364" y="8919"/>
                    <a:pt x="6364" y="8919"/>
                    <a:pt x="6364" y="8904"/>
                  </a:cubicBezTo>
                  <a:close/>
                  <a:moveTo>
                    <a:pt x="5847" y="8935"/>
                  </a:moveTo>
                  <a:cubicBezTo>
                    <a:pt x="5847" y="8951"/>
                    <a:pt x="5847" y="8951"/>
                    <a:pt x="5847" y="8951"/>
                  </a:cubicBezTo>
                  <a:cubicBezTo>
                    <a:pt x="5832" y="8951"/>
                    <a:pt x="5832" y="8935"/>
                    <a:pt x="5816" y="8935"/>
                  </a:cubicBezTo>
                  <a:close/>
                  <a:moveTo>
                    <a:pt x="5957" y="8402"/>
                  </a:moveTo>
                  <a:cubicBezTo>
                    <a:pt x="5957" y="8402"/>
                    <a:pt x="5957" y="8402"/>
                    <a:pt x="5957" y="8418"/>
                  </a:cubicBezTo>
                  <a:lnTo>
                    <a:pt x="5957" y="8434"/>
                  </a:lnTo>
                  <a:lnTo>
                    <a:pt x="5973" y="8449"/>
                  </a:lnTo>
                  <a:lnTo>
                    <a:pt x="5957" y="8449"/>
                  </a:lnTo>
                  <a:lnTo>
                    <a:pt x="5973" y="8465"/>
                  </a:lnTo>
                  <a:cubicBezTo>
                    <a:pt x="5988" y="8481"/>
                    <a:pt x="5988" y="8481"/>
                    <a:pt x="5988" y="8496"/>
                  </a:cubicBezTo>
                  <a:cubicBezTo>
                    <a:pt x="5988" y="8512"/>
                    <a:pt x="6004" y="8528"/>
                    <a:pt x="6004" y="8528"/>
                  </a:cubicBezTo>
                  <a:cubicBezTo>
                    <a:pt x="6012" y="8535"/>
                    <a:pt x="6016" y="8535"/>
                    <a:pt x="6018" y="8535"/>
                  </a:cubicBezTo>
                  <a:cubicBezTo>
                    <a:pt x="6020" y="8535"/>
                    <a:pt x="6020" y="8535"/>
                    <a:pt x="6020" y="8543"/>
                  </a:cubicBezTo>
                  <a:cubicBezTo>
                    <a:pt x="6020" y="8559"/>
                    <a:pt x="6020" y="8559"/>
                    <a:pt x="6020" y="8559"/>
                  </a:cubicBezTo>
                  <a:cubicBezTo>
                    <a:pt x="6020" y="8559"/>
                    <a:pt x="6035" y="8575"/>
                    <a:pt x="6035" y="8575"/>
                  </a:cubicBezTo>
                  <a:lnTo>
                    <a:pt x="6051" y="8590"/>
                  </a:lnTo>
                  <a:cubicBezTo>
                    <a:pt x="6051" y="8590"/>
                    <a:pt x="6067" y="8575"/>
                    <a:pt x="6067" y="8575"/>
                  </a:cubicBezTo>
                  <a:cubicBezTo>
                    <a:pt x="6067" y="8606"/>
                    <a:pt x="6082" y="8606"/>
                    <a:pt x="6098" y="8622"/>
                  </a:cubicBezTo>
                  <a:lnTo>
                    <a:pt x="6114" y="8606"/>
                  </a:lnTo>
                  <a:cubicBezTo>
                    <a:pt x="6114" y="8622"/>
                    <a:pt x="6114" y="8622"/>
                    <a:pt x="6114" y="8637"/>
                  </a:cubicBezTo>
                  <a:cubicBezTo>
                    <a:pt x="6129" y="8637"/>
                    <a:pt x="6129" y="8653"/>
                    <a:pt x="6129" y="8653"/>
                  </a:cubicBezTo>
                  <a:lnTo>
                    <a:pt x="6145" y="8653"/>
                  </a:lnTo>
                  <a:cubicBezTo>
                    <a:pt x="6145" y="8653"/>
                    <a:pt x="6145" y="8669"/>
                    <a:pt x="6145" y="8669"/>
                  </a:cubicBezTo>
                  <a:lnTo>
                    <a:pt x="6161" y="8669"/>
                  </a:lnTo>
                  <a:lnTo>
                    <a:pt x="6145" y="8684"/>
                  </a:lnTo>
                  <a:cubicBezTo>
                    <a:pt x="6161" y="8684"/>
                    <a:pt x="6161" y="8700"/>
                    <a:pt x="6161" y="8716"/>
                  </a:cubicBezTo>
                  <a:lnTo>
                    <a:pt x="6176" y="8716"/>
                  </a:lnTo>
                  <a:lnTo>
                    <a:pt x="6161" y="8731"/>
                  </a:lnTo>
                  <a:lnTo>
                    <a:pt x="6176" y="8731"/>
                  </a:lnTo>
                  <a:cubicBezTo>
                    <a:pt x="6176" y="8739"/>
                    <a:pt x="6176" y="8739"/>
                    <a:pt x="6176" y="8739"/>
                  </a:cubicBezTo>
                  <a:cubicBezTo>
                    <a:pt x="6176" y="8739"/>
                    <a:pt x="6176" y="8739"/>
                    <a:pt x="6176" y="8747"/>
                  </a:cubicBezTo>
                  <a:lnTo>
                    <a:pt x="6145" y="8747"/>
                  </a:lnTo>
                  <a:cubicBezTo>
                    <a:pt x="6145" y="8763"/>
                    <a:pt x="6161" y="8763"/>
                    <a:pt x="6161" y="8763"/>
                  </a:cubicBezTo>
                  <a:lnTo>
                    <a:pt x="6161" y="8778"/>
                  </a:lnTo>
                  <a:cubicBezTo>
                    <a:pt x="6161" y="8778"/>
                    <a:pt x="6161" y="8794"/>
                    <a:pt x="6161" y="8794"/>
                  </a:cubicBezTo>
                  <a:cubicBezTo>
                    <a:pt x="6161" y="8794"/>
                    <a:pt x="6176" y="8794"/>
                    <a:pt x="6176" y="8810"/>
                  </a:cubicBezTo>
                  <a:lnTo>
                    <a:pt x="6161" y="8825"/>
                  </a:lnTo>
                  <a:lnTo>
                    <a:pt x="6176" y="8841"/>
                  </a:lnTo>
                  <a:lnTo>
                    <a:pt x="6192" y="8841"/>
                  </a:lnTo>
                  <a:lnTo>
                    <a:pt x="6208" y="8857"/>
                  </a:lnTo>
                  <a:cubicBezTo>
                    <a:pt x="6208" y="8872"/>
                    <a:pt x="6208" y="8872"/>
                    <a:pt x="6208" y="8872"/>
                  </a:cubicBezTo>
                  <a:cubicBezTo>
                    <a:pt x="6208" y="8872"/>
                    <a:pt x="6208" y="8888"/>
                    <a:pt x="6208" y="8888"/>
                  </a:cubicBezTo>
                  <a:cubicBezTo>
                    <a:pt x="6223" y="8904"/>
                    <a:pt x="6239" y="8919"/>
                    <a:pt x="6239" y="8935"/>
                  </a:cubicBezTo>
                  <a:cubicBezTo>
                    <a:pt x="6239" y="8935"/>
                    <a:pt x="6239" y="8951"/>
                    <a:pt x="6239" y="8951"/>
                  </a:cubicBezTo>
                  <a:cubicBezTo>
                    <a:pt x="6239" y="8959"/>
                    <a:pt x="6243" y="8959"/>
                    <a:pt x="6245" y="8959"/>
                  </a:cubicBezTo>
                  <a:cubicBezTo>
                    <a:pt x="6247" y="8959"/>
                    <a:pt x="6247" y="8959"/>
                    <a:pt x="6239" y="8966"/>
                  </a:cubicBezTo>
                  <a:cubicBezTo>
                    <a:pt x="6244" y="8972"/>
                    <a:pt x="6249" y="8973"/>
                    <a:pt x="6255" y="8973"/>
                  </a:cubicBezTo>
                  <a:cubicBezTo>
                    <a:pt x="6265" y="8973"/>
                    <a:pt x="6276" y="8966"/>
                    <a:pt x="6286" y="8966"/>
                  </a:cubicBezTo>
                  <a:lnTo>
                    <a:pt x="6286" y="8951"/>
                  </a:lnTo>
                  <a:lnTo>
                    <a:pt x="6286" y="8935"/>
                  </a:lnTo>
                  <a:lnTo>
                    <a:pt x="6286" y="8919"/>
                  </a:lnTo>
                  <a:lnTo>
                    <a:pt x="6270" y="8904"/>
                  </a:lnTo>
                  <a:cubicBezTo>
                    <a:pt x="6270" y="8888"/>
                    <a:pt x="6255" y="8872"/>
                    <a:pt x="6255" y="8872"/>
                  </a:cubicBezTo>
                  <a:cubicBezTo>
                    <a:pt x="6255" y="8865"/>
                    <a:pt x="6255" y="8861"/>
                    <a:pt x="6253" y="8861"/>
                  </a:cubicBezTo>
                  <a:cubicBezTo>
                    <a:pt x="6251" y="8861"/>
                    <a:pt x="6247" y="8865"/>
                    <a:pt x="6239" y="8872"/>
                  </a:cubicBezTo>
                  <a:lnTo>
                    <a:pt x="6239" y="8857"/>
                  </a:lnTo>
                  <a:lnTo>
                    <a:pt x="6223" y="8841"/>
                  </a:lnTo>
                  <a:lnTo>
                    <a:pt x="6239" y="8841"/>
                  </a:lnTo>
                  <a:lnTo>
                    <a:pt x="6223" y="8825"/>
                  </a:lnTo>
                  <a:cubicBezTo>
                    <a:pt x="6223" y="8818"/>
                    <a:pt x="6223" y="8818"/>
                    <a:pt x="6223" y="8818"/>
                  </a:cubicBezTo>
                  <a:cubicBezTo>
                    <a:pt x="6223" y="8818"/>
                    <a:pt x="6223" y="8818"/>
                    <a:pt x="6223" y="8810"/>
                  </a:cubicBezTo>
                  <a:cubicBezTo>
                    <a:pt x="6223" y="8794"/>
                    <a:pt x="6223" y="8794"/>
                    <a:pt x="6223" y="8794"/>
                  </a:cubicBezTo>
                  <a:cubicBezTo>
                    <a:pt x="6239" y="8778"/>
                    <a:pt x="6239" y="8778"/>
                    <a:pt x="6239" y="8778"/>
                  </a:cubicBezTo>
                  <a:cubicBezTo>
                    <a:pt x="6255" y="8778"/>
                    <a:pt x="6255" y="8778"/>
                    <a:pt x="6255" y="8763"/>
                  </a:cubicBezTo>
                  <a:lnTo>
                    <a:pt x="6255" y="8778"/>
                  </a:lnTo>
                  <a:cubicBezTo>
                    <a:pt x="6255" y="8763"/>
                    <a:pt x="6270" y="8763"/>
                    <a:pt x="6270" y="8763"/>
                  </a:cubicBezTo>
                  <a:cubicBezTo>
                    <a:pt x="6286" y="8763"/>
                    <a:pt x="6286" y="8747"/>
                    <a:pt x="6286" y="8747"/>
                  </a:cubicBezTo>
                  <a:lnTo>
                    <a:pt x="6286" y="8731"/>
                  </a:lnTo>
                  <a:lnTo>
                    <a:pt x="6302" y="8731"/>
                  </a:lnTo>
                  <a:cubicBezTo>
                    <a:pt x="6302" y="8724"/>
                    <a:pt x="6302" y="8724"/>
                    <a:pt x="6302" y="8724"/>
                  </a:cubicBezTo>
                  <a:cubicBezTo>
                    <a:pt x="6302" y="8724"/>
                    <a:pt x="6302" y="8724"/>
                    <a:pt x="6302" y="8716"/>
                  </a:cubicBezTo>
                  <a:lnTo>
                    <a:pt x="6286" y="8716"/>
                  </a:lnTo>
                  <a:lnTo>
                    <a:pt x="6270" y="8700"/>
                  </a:lnTo>
                  <a:lnTo>
                    <a:pt x="6286" y="8700"/>
                  </a:lnTo>
                  <a:cubicBezTo>
                    <a:pt x="6270" y="8684"/>
                    <a:pt x="6255" y="8684"/>
                    <a:pt x="6239" y="8669"/>
                  </a:cubicBezTo>
                  <a:lnTo>
                    <a:pt x="6223" y="8669"/>
                  </a:lnTo>
                  <a:cubicBezTo>
                    <a:pt x="6223" y="8669"/>
                    <a:pt x="6223" y="8669"/>
                    <a:pt x="6223" y="8653"/>
                  </a:cubicBezTo>
                  <a:lnTo>
                    <a:pt x="6208" y="8653"/>
                  </a:lnTo>
                  <a:cubicBezTo>
                    <a:pt x="6223" y="8653"/>
                    <a:pt x="6223" y="8653"/>
                    <a:pt x="6223" y="8637"/>
                  </a:cubicBezTo>
                  <a:cubicBezTo>
                    <a:pt x="6223" y="8637"/>
                    <a:pt x="6223" y="8622"/>
                    <a:pt x="6223" y="8622"/>
                  </a:cubicBezTo>
                  <a:lnTo>
                    <a:pt x="6208" y="8622"/>
                  </a:lnTo>
                  <a:lnTo>
                    <a:pt x="6208" y="8606"/>
                  </a:lnTo>
                  <a:lnTo>
                    <a:pt x="6192" y="8590"/>
                  </a:lnTo>
                  <a:lnTo>
                    <a:pt x="6176" y="8590"/>
                  </a:lnTo>
                  <a:cubicBezTo>
                    <a:pt x="6176" y="8590"/>
                    <a:pt x="6176" y="8575"/>
                    <a:pt x="6176" y="8575"/>
                  </a:cubicBezTo>
                  <a:lnTo>
                    <a:pt x="6161" y="8559"/>
                  </a:lnTo>
                  <a:lnTo>
                    <a:pt x="6145" y="8559"/>
                  </a:lnTo>
                  <a:cubicBezTo>
                    <a:pt x="6145" y="8559"/>
                    <a:pt x="6161" y="8543"/>
                    <a:pt x="6161" y="8543"/>
                  </a:cubicBezTo>
                  <a:lnTo>
                    <a:pt x="6145" y="8543"/>
                  </a:lnTo>
                  <a:cubicBezTo>
                    <a:pt x="6145" y="8543"/>
                    <a:pt x="6145" y="8528"/>
                    <a:pt x="6129" y="8528"/>
                  </a:cubicBezTo>
                  <a:lnTo>
                    <a:pt x="6114" y="8496"/>
                  </a:lnTo>
                  <a:lnTo>
                    <a:pt x="6098" y="8496"/>
                  </a:lnTo>
                  <a:cubicBezTo>
                    <a:pt x="6098" y="8488"/>
                    <a:pt x="6098" y="8488"/>
                    <a:pt x="6098" y="8488"/>
                  </a:cubicBezTo>
                  <a:cubicBezTo>
                    <a:pt x="6098" y="8488"/>
                    <a:pt x="6098" y="8488"/>
                    <a:pt x="6098" y="8481"/>
                  </a:cubicBezTo>
                  <a:cubicBezTo>
                    <a:pt x="6082" y="8496"/>
                    <a:pt x="6098" y="8496"/>
                    <a:pt x="6082" y="8496"/>
                  </a:cubicBezTo>
                  <a:cubicBezTo>
                    <a:pt x="6082" y="8481"/>
                    <a:pt x="6082" y="8481"/>
                    <a:pt x="6082" y="8465"/>
                  </a:cubicBezTo>
                  <a:lnTo>
                    <a:pt x="6067" y="8465"/>
                  </a:lnTo>
                  <a:cubicBezTo>
                    <a:pt x="6067" y="8465"/>
                    <a:pt x="6067" y="8449"/>
                    <a:pt x="6067" y="8449"/>
                  </a:cubicBezTo>
                  <a:lnTo>
                    <a:pt x="6051" y="8434"/>
                  </a:lnTo>
                  <a:cubicBezTo>
                    <a:pt x="6035" y="8418"/>
                    <a:pt x="6035" y="8402"/>
                    <a:pt x="6020" y="8402"/>
                  </a:cubicBezTo>
                  <a:close/>
                  <a:moveTo>
                    <a:pt x="5832" y="8951"/>
                  </a:moveTo>
                  <a:cubicBezTo>
                    <a:pt x="5832" y="8966"/>
                    <a:pt x="5847" y="8966"/>
                    <a:pt x="5847" y="8982"/>
                  </a:cubicBezTo>
                  <a:lnTo>
                    <a:pt x="5847" y="8982"/>
                  </a:lnTo>
                  <a:cubicBezTo>
                    <a:pt x="5847" y="8982"/>
                    <a:pt x="5847" y="8966"/>
                    <a:pt x="5832" y="8966"/>
                  </a:cubicBezTo>
                  <a:cubicBezTo>
                    <a:pt x="5832" y="8966"/>
                    <a:pt x="5832" y="8966"/>
                    <a:pt x="5832" y="8951"/>
                  </a:cubicBezTo>
                  <a:close/>
                  <a:moveTo>
                    <a:pt x="6161" y="8888"/>
                  </a:moveTo>
                  <a:cubicBezTo>
                    <a:pt x="6145" y="8888"/>
                    <a:pt x="6145" y="8888"/>
                    <a:pt x="6129" y="8904"/>
                  </a:cubicBezTo>
                  <a:lnTo>
                    <a:pt x="6145" y="8919"/>
                  </a:lnTo>
                  <a:cubicBezTo>
                    <a:pt x="6145" y="8919"/>
                    <a:pt x="6161" y="8919"/>
                    <a:pt x="6161" y="8935"/>
                  </a:cubicBezTo>
                  <a:cubicBezTo>
                    <a:pt x="6161" y="8935"/>
                    <a:pt x="6161" y="8951"/>
                    <a:pt x="6176" y="8951"/>
                  </a:cubicBezTo>
                  <a:lnTo>
                    <a:pt x="6192" y="8951"/>
                  </a:lnTo>
                  <a:cubicBezTo>
                    <a:pt x="6192" y="8951"/>
                    <a:pt x="6192" y="8966"/>
                    <a:pt x="6192" y="8966"/>
                  </a:cubicBezTo>
                  <a:cubicBezTo>
                    <a:pt x="6208" y="8966"/>
                    <a:pt x="6223" y="8982"/>
                    <a:pt x="6223" y="8998"/>
                  </a:cubicBezTo>
                  <a:lnTo>
                    <a:pt x="6239" y="8998"/>
                  </a:lnTo>
                  <a:cubicBezTo>
                    <a:pt x="6239" y="8998"/>
                    <a:pt x="6239" y="8998"/>
                    <a:pt x="6239" y="8982"/>
                  </a:cubicBezTo>
                  <a:cubicBezTo>
                    <a:pt x="6239" y="8982"/>
                    <a:pt x="6223" y="8982"/>
                    <a:pt x="6223" y="8966"/>
                  </a:cubicBezTo>
                  <a:lnTo>
                    <a:pt x="6208" y="8951"/>
                  </a:lnTo>
                  <a:lnTo>
                    <a:pt x="6208" y="8935"/>
                  </a:lnTo>
                  <a:cubicBezTo>
                    <a:pt x="6208" y="8935"/>
                    <a:pt x="6208" y="8919"/>
                    <a:pt x="6208" y="8919"/>
                  </a:cubicBezTo>
                  <a:lnTo>
                    <a:pt x="6192" y="8919"/>
                  </a:lnTo>
                  <a:cubicBezTo>
                    <a:pt x="6192" y="8919"/>
                    <a:pt x="6176" y="8904"/>
                    <a:pt x="6176" y="8904"/>
                  </a:cubicBezTo>
                  <a:cubicBezTo>
                    <a:pt x="6161" y="8904"/>
                    <a:pt x="6161" y="8904"/>
                    <a:pt x="6161" y="8888"/>
                  </a:cubicBezTo>
                  <a:close/>
                  <a:moveTo>
                    <a:pt x="6537" y="8747"/>
                  </a:moveTo>
                  <a:lnTo>
                    <a:pt x="6521" y="8763"/>
                  </a:lnTo>
                  <a:cubicBezTo>
                    <a:pt x="6521" y="8763"/>
                    <a:pt x="6521" y="8778"/>
                    <a:pt x="6506" y="8778"/>
                  </a:cubicBezTo>
                  <a:cubicBezTo>
                    <a:pt x="6506" y="8786"/>
                    <a:pt x="6506" y="8786"/>
                    <a:pt x="6506" y="8786"/>
                  </a:cubicBezTo>
                  <a:cubicBezTo>
                    <a:pt x="6506" y="8786"/>
                    <a:pt x="6506" y="8786"/>
                    <a:pt x="6506" y="8794"/>
                  </a:cubicBezTo>
                  <a:cubicBezTo>
                    <a:pt x="6506" y="8802"/>
                    <a:pt x="6509" y="8802"/>
                    <a:pt x="6515" y="8802"/>
                  </a:cubicBezTo>
                  <a:cubicBezTo>
                    <a:pt x="6521" y="8802"/>
                    <a:pt x="6529" y="8802"/>
                    <a:pt x="6537" y="8810"/>
                  </a:cubicBezTo>
                  <a:lnTo>
                    <a:pt x="6521" y="8810"/>
                  </a:lnTo>
                  <a:cubicBezTo>
                    <a:pt x="6521" y="8810"/>
                    <a:pt x="6521" y="8810"/>
                    <a:pt x="6521" y="8825"/>
                  </a:cubicBezTo>
                  <a:cubicBezTo>
                    <a:pt x="6521" y="8825"/>
                    <a:pt x="6521" y="8825"/>
                    <a:pt x="6506" y="8841"/>
                  </a:cubicBezTo>
                  <a:lnTo>
                    <a:pt x="6537" y="8841"/>
                  </a:lnTo>
                  <a:cubicBezTo>
                    <a:pt x="6521" y="8857"/>
                    <a:pt x="6521" y="8857"/>
                    <a:pt x="6521" y="8857"/>
                  </a:cubicBezTo>
                  <a:lnTo>
                    <a:pt x="6521" y="8872"/>
                  </a:lnTo>
                  <a:cubicBezTo>
                    <a:pt x="6506" y="8872"/>
                    <a:pt x="6506" y="8857"/>
                    <a:pt x="6490" y="8841"/>
                  </a:cubicBezTo>
                  <a:cubicBezTo>
                    <a:pt x="6474" y="8857"/>
                    <a:pt x="6490" y="8857"/>
                    <a:pt x="6474" y="8857"/>
                  </a:cubicBezTo>
                  <a:cubicBezTo>
                    <a:pt x="6474" y="8872"/>
                    <a:pt x="6474" y="8888"/>
                    <a:pt x="6490" y="8888"/>
                  </a:cubicBezTo>
                  <a:cubicBezTo>
                    <a:pt x="6506" y="8904"/>
                    <a:pt x="6490" y="8904"/>
                    <a:pt x="6506" y="8904"/>
                  </a:cubicBezTo>
                  <a:lnTo>
                    <a:pt x="6521" y="8919"/>
                  </a:lnTo>
                  <a:lnTo>
                    <a:pt x="6506" y="8919"/>
                  </a:lnTo>
                  <a:cubicBezTo>
                    <a:pt x="6506" y="8904"/>
                    <a:pt x="6490" y="8904"/>
                    <a:pt x="6474" y="8888"/>
                  </a:cubicBezTo>
                  <a:lnTo>
                    <a:pt x="6458" y="8904"/>
                  </a:lnTo>
                  <a:lnTo>
                    <a:pt x="6474" y="8919"/>
                  </a:lnTo>
                  <a:lnTo>
                    <a:pt x="6490" y="8919"/>
                  </a:lnTo>
                  <a:cubicBezTo>
                    <a:pt x="6506" y="8919"/>
                    <a:pt x="6506" y="8935"/>
                    <a:pt x="6506" y="8935"/>
                  </a:cubicBezTo>
                  <a:lnTo>
                    <a:pt x="6521" y="8935"/>
                  </a:lnTo>
                  <a:cubicBezTo>
                    <a:pt x="6521" y="8935"/>
                    <a:pt x="6521" y="8919"/>
                    <a:pt x="6537" y="8919"/>
                  </a:cubicBezTo>
                  <a:cubicBezTo>
                    <a:pt x="6537" y="8935"/>
                    <a:pt x="6537" y="8951"/>
                    <a:pt x="6537" y="8951"/>
                  </a:cubicBezTo>
                  <a:cubicBezTo>
                    <a:pt x="6537" y="8951"/>
                    <a:pt x="6537" y="8951"/>
                    <a:pt x="6537" y="8966"/>
                  </a:cubicBezTo>
                  <a:lnTo>
                    <a:pt x="6553" y="8966"/>
                  </a:lnTo>
                  <a:cubicBezTo>
                    <a:pt x="6553" y="8966"/>
                    <a:pt x="6553" y="8966"/>
                    <a:pt x="6553" y="8982"/>
                  </a:cubicBezTo>
                  <a:cubicBezTo>
                    <a:pt x="6568" y="8966"/>
                    <a:pt x="6568" y="8966"/>
                    <a:pt x="6568" y="8966"/>
                  </a:cubicBezTo>
                  <a:cubicBezTo>
                    <a:pt x="6568" y="8966"/>
                    <a:pt x="6568" y="8973"/>
                    <a:pt x="6573" y="8973"/>
                  </a:cubicBezTo>
                  <a:cubicBezTo>
                    <a:pt x="6575" y="8973"/>
                    <a:pt x="6579" y="8972"/>
                    <a:pt x="6584" y="8966"/>
                  </a:cubicBezTo>
                  <a:lnTo>
                    <a:pt x="6600" y="8966"/>
                  </a:lnTo>
                  <a:lnTo>
                    <a:pt x="6584" y="8951"/>
                  </a:lnTo>
                  <a:lnTo>
                    <a:pt x="6584" y="8935"/>
                  </a:lnTo>
                  <a:cubicBezTo>
                    <a:pt x="6584" y="8935"/>
                    <a:pt x="6584" y="8935"/>
                    <a:pt x="6584" y="8919"/>
                  </a:cubicBezTo>
                  <a:lnTo>
                    <a:pt x="6600" y="8919"/>
                  </a:lnTo>
                  <a:lnTo>
                    <a:pt x="6600" y="8904"/>
                  </a:lnTo>
                  <a:lnTo>
                    <a:pt x="6615" y="8904"/>
                  </a:lnTo>
                  <a:lnTo>
                    <a:pt x="6631" y="8919"/>
                  </a:lnTo>
                  <a:lnTo>
                    <a:pt x="6615" y="8935"/>
                  </a:lnTo>
                  <a:cubicBezTo>
                    <a:pt x="6631" y="8935"/>
                    <a:pt x="6631" y="8951"/>
                    <a:pt x="6647" y="8951"/>
                  </a:cubicBezTo>
                  <a:lnTo>
                    <a:pt x="6647" y="8966"/>
                  </a:lnTo>
                  <a:cubicBezTo>
                    <a:pt x="6631" y="8966"/>
                    <a:pt x="6631" y="8966"/>
                    <a:pt x="6631" y="8982"/>
                  </a:cubicBezTo>
                  <a:cubicBezTo>
                    <a:pt x="6647" y="8982"/>
                    <a:pt x="6647" y="8982"/>
                    <a:pt x="6647" y="8998"/>
                  </a:cubicBezTo>
                  <a:lnTo>
                    <a:pt x="6662" y="8982"/>
                  </a:lnTo>
                  <a:lnTo>
                    <a:pt x="6678" y="8966"/>
                  </a:lnTo>
                  <a:lnTo>
                    <a:pt x="6678" y="8951"/>
                  </a:lnTo>
                  <a:cubicBezTo>
                    <a:pt x="6678" y="8951"/>
                    <a:pt x="6678" y="8935"/>
                    <a:pt x="6678" y="8935"/>
                  </a:cubicBezTo>
                  <a:lnTo>
                    <a:pt x="6662" y="8935"/>
                  </a:lnTo>
                  <a:cubicBezTo>
                    <a:pt x="6662" y="8919"/>
                    <a:pt x="6662" y="8919"/>
                    <a:pt x="6678" y="8919"/>
                  </a:cubicBezTo>
                  <a:cubicBezTo>
                    <a:pt x="6662" y="8919"/>
                    <a:pt x="6662" y="8919"/>
                    <a:pt x="6662" y="8904"/>
                  </a:cubicBezTo>
                  <a:lnTo>
                    <a:pt x="6662" y="8919"/>
                  </a:lnTo>
                  <a:lnTo>
                    <a:pt x="6647" y="8919"/>
                  </a:lnTo>
                  <a:cubicBezTo>
                    <a:pt x="6647" y="8904"/>
                    <a:pt x="6647" y="8904"/>
                    <a:pt x="6647" y="8888"/>
                  </a:cubicBezTo>
                  <a:cubicBezTo>
                    <a:pt x="6647" y="8888"/>
                    <a:pt x="6647" y="8888"/>
                    <a:pt x="6647" y="8872"/>
                  </a:cubicBezTo>
                  <a:cubicBezTo>
                    <a:pt x="6647" y="8872"/>
                    <a:pt x="6647" y="8857"/>
                    <a:pt x="6647" y="8857"/>
                  </a:cubicBezTo>
                  <a:cubicBezTo>
                    <a:pt x="6647" y="8841"/>
                    <a:pt x="6647" y="8841"/>
                    <a:pt x="6647" y="8841"/>
                  </a:cubicBezTo>
                  <a:cubicBezTo>
                    <a:pt x="6647" y="8825"/>
                    <a:pt x="6647" y="8825"/>
                    <a:pt x="6647" y="8825"/>
                  </a:cubicBezTo>
                  <a:lnTo>
                    <a:pt x="6647" y="8810"/>
                  </a:lnTo>
                  <a:lnTo>
                    <a:pt x="6662" y="8810"/>
                  </a:lnTo>
                  <a:cubicBezTo>
                    <a:pt x="6662" y="8802"/>
                    <a:pt x="6662" y="8802"/>
                    <a:pt x="6662" y="8802"/>
                  </a:cubicBezTo>
                  <a:cubicBezTo>
                    <a:pt x="6662" y="8802"/>
                    <a:pt x="6662" y="8802"/>
                    <a:pt x="6662" y="8794"/>
                  </a:cubicBezTo>
                  <a:cubicBezTo>
                    <a:pt x="6647" y="8794"/>
                    <a:pt x="6631" y="8794"/>
                    <a:pt x="6615" y="8778"/>
                  </a:cubicBezTo>
                  <a:lnTo>
                    <a:pt x="6600" y="8778"/>
                  </a:lnTo>
                  <a:cubicBezTo>
                    <a:pt x="6584" y="8763"/>
                    <a:pt x="6584" y="8763"/>
                    <a:pt x="6568" y="8763"/>
                  </a:cubicBezTo>
                  <a:cubicBezTo>
                    <a:pt x="6568" y="8763"/>
                    <a:pt x="6568" y="8747"/>
                    <a:pt x="6553" y="8747"/>
                  </a:cubicBezTo>
                  <a:cubicBezTo>
                    <a:pt x="6553" y="8747"/>
                    <a:pt x="6553" y="8763"/>
                    <a:pt x="6553" y="8763"/>
                  </a:cubicBezTo>
                  <a:cubicBezTo>
                    <a:pt x="6553" y="8763"/>
                    <a:pt x="6537" y="8763"/>
                    <a:pt x="6537" y="8747"/>
                  </a:cubicBezTo>
                  <a:close/>
                  <a:moveTo>
                    <a:pt x="5864" y="9014"/>
                  </a:moveTo>
                  <a:cubicBezTo>
                    <a:pt x="5865" y="9023"/>
                    <a:pt x="5868" y="9029"/>
                    <a:pt x="5879" y="9029"/>
                  </a:cubicBezTo>
                  <a:lnTo>
                    <a:pt x="5894" y="9029"/>
                  </a:lnTo>
                  <a:cubicBezTo>
                    <a:pt x="5879" y="9014"/>
                    <a:pt x="5879" y="9014"/>
                    <a:pt x="5864" y="9014"/>
                  </a:cubicBezTo>
                  <a:close/>
                  <a:moveTo>
                    <a:pt x="6004" y="9014"/>
                  </a:moveTo>
                  <a:cubicBezTo>
                    <a:pt x="6004" y="9029"/>
                    <a:pt x="6004" y="9029"/>
                    <a:pt x="6004" y="9029"/>
                  </a:cubicBezTo>
                  <a:cubicBezTo>
                    <a:pt x="5996" y="9021"/>
                    <a:pt x="5996" y="9021"/>
                    <a:pt x="5998" y="9021"/>
                  </a:cubicBezTo>
                  <a:cubicBezTo>
                    <a:pt x="6000" y="9021"/>
                    <a:pt x="6004" y="9021"/>
                    <a:pt x="6004" y="9014"/>
                  </a:cubicBezTo>
                  <a:close/>
                  <a:moveTo>
                    <a:pt x="6333" y="9029"/>
                  </a:moveTo>
                  <a:cubicBezTo>
                    <a:pt x="6333" y="9029"/>
                    <a:pt x="6333" y="9045"/>
                    <a:pt x="6333" y="9045"/>
                  </a:cubicBezTo>
                  <a:lnTo>
                    <a:pt x="6333" y="9061"/>
                  </a:lnTo>
                  <a:lnTo>
                    <a:pt x="6349" y="9045"/>
                  </a:lnTo>
                  <a:cubicBezTo>
                    <a:pt x="6349" y="9045"/>
                    <a:pt x="6349" y="9045"/>
                    <a:pt x="6349" y="9029"/>
                  </a:cubicBezTo>
                  <a:close/>
                  <a:moveTo>
                    <a:pt x="6051" y="9076"/>
                  </a:moveTo>
                  <a:cubicBezTo>
                    <a:pt x="6051" y="9092"/>
                    <a:pt x="6051" y="9092"/>
                    <a:pt x="6067" y="9092"/>
                  </a:cubicBezTo>
                  <a:cubicBezTo>
                    <a:pt x="6067" y="9076"/>
                    <a:pt x="6051" y="9076"/>
                    <a:pt x="6051" y="9076"/>
                  </a:cubicBezTo>
                  <a:close/>
                  <a:moveTo>
                    <a:pt x="6364" y="9061"/>
                  </a:moveTo>
                  <a:lnTo>
                    <a:pt x="6364" y="9076"/>
                  </a:lnTo>
                  <a:lnTo>
                    <a:pt x="6349" y="9076"/>
                  </a:lnTo>
                  <a:cubicBezTo>
                    <a:pt x="6364" y="9076"/>
                    <a:pt x="6364" y="9092"/>
                    <a:pt x="6364" y="9092"/>
                  </a:cubicBezTo>
                  <a:lnTo>
                    <a:pt x="6380" y="9092"/>
                  </a:lnTo>
                  <a:cubicBezTo>
                    <a:pt x="6380" y="9076"/>
                    <a:pt x="6364" y="9061"/>
                    <a:pt x="6364" y="9061"/>
                  </a:cubicBezTo>
                  <a:close/>
                  <a:moveTo>
                    <a:pt x="6192" y="8966"/>
                  </a:moveTo>
                  <a:lnTo>
                    <a:pt x="6176" y="8982"/>
                  </a:lnTo>
                  <a:cubicBezTo>
                    <a:pt x="6176" y="8982"/>
                    <a:pt x="6176" y="8998"/>
                    <a:pt x="6176" y="8998"/>
                  </a:cubicBezTo>
                  <a:cubicBezTo>
                    <a:pt x="6161" y="9014"/>
                    <a:pt x="6176" y="9014"/>
                    <a:pt x="6176" y="9029"/>
                  </a:cubicBezTo>
                  <a:cubicBezTo>
                    <a:pt x="6176" y="9029"/>
                    <a:pt x="6176" y="9045"/>
                    <a:pt x="6176" y="9045"/>
                  </a:cubicBezTo>
                  <a:cubicBezTo>
                    <a:pt x="6176" y="9045"/>
                    <a:pt x="6176" y="9061"/>
                    <a:pt x="6192" y="9061"/>
                  </a:cubicBezTo>
                  <a:lnTo>
                    <a:pt x="6192" y="9076"/>
                  </a:lnTo>
                  <a:cubicBezTo>
                    <a:pt x="6192" y="9076"/>
                    <a:pt x="6208" y="9108"/>
                    <a:pt x="6192" y="9108"/>
                  </a:cubicBezTo>
                  <a:cubicBezTo>
                    <a:pt x="6208" y="9123"/>
                    <a:pt x="6208" y="9123"/>
                    <a:pt x="6208" y="9123"/>
                  </a:cubicBezTo>
                  <a:cubicBezTo>
                    <a:pt x="6223" y="9108"/>
                    <a:pt x="6223" y="9108"/>
                    <a:pt x="6239" y="9108"/>
                  </a:cubicBezTo>
                  <a:cubicBezTo>
                    <a:pt x="6239" y="9108"/>
                    <a:pt x="6223" y="9108"/>
                    <a:pt x="6239" y="9092"/>
                  </a:cubicBezTo>
                  <a:lnTo>
                    <a:pt x="6239" y="9076"/>
                  </a:lnTo>
                  <a:cubicBezTo>
                    <a:pt x="6239" y="9068"/>
                    <a:pt x="6235" y="9068"/>
                    <a:pt x="6231" y="9068"/>
                  </a:cubicBezTo>
                  <a:cubicBezTo>
                    <a:pt x="6227" y="9068"/>
                    <a:pt x="6223" y="9068"/>
                    <a:pt x="6223" y="9061"/>
                  </a:cubicBezTo>
                  <a:cubicBezTo>
                    <a:pt x="6223" y="9061"/>
                    <a:pt x="6223" y="9061"/>
                    <a:pt x="6223" y="9045"/>
                  </a:cubicBezTo>
                  <a:lnTo>
                    <a:pt x="6239" y="9061"/>
                  </a:lnTo>
                  <a:cubicBezTo>
                    <a:pt x="6239" y="9045"/>
                    <a:pt x="6239" y="9045"/>
                    <a:pt x="6239" y="9029"/>
                  </a:cubicBezTo>
                  <a:lnTo>
                    <a:pt x="6239" y="9014"/>
                  </a:lnTo>
                  <a:lnTo>
                    <a:pt x="6255" y="9014"/>
                  </a:lnTo>
                  <a:cubicBezTo>
                    <a:pt x="6239" y="9014"/>
                    <a:pt x="6239" y="8998"/>
                    <a:pt x="6239" y="8998"/>
                  </a:cubicBezTo>
                  <a:cubicBezTo>
                    <a:pt x="6239" y="8998"/>
                    <a:pt x="6223" y="9014"/>
                    <a:pt x="6223" y="9014"/>
                  </a:cubicBezTo>
                  <a:lnTo>
                    <a:pt x="6223" y="8998"/>
                  </a:lnTo>
                  <a:lnTo>
                    <a:pt x="6208" y="8998"/>
                  </a:lnTo>
                  <a:cubicBezTo>
                    <a:pt x="6208" y="8982"/>
                    <a:pt x="6192" y="8982"/>
                    <a:pt x="6192" y="8966"/>
                  </a:cubicBezTo>
                  <a:close/>
                  <a:moveTo>
                    <a:pt x="6380" y="8919"/>
                  </a:moveTo>
                  <a:cubicBezTo>
                    <a:pt x="6396" y="8935"/>
                    <a:pt x="6380" y="8935"/>
                    <a:pt x="6396" y="8935"/>
                  </a:cubicBezTo>
                  <a:lnTo>
                    <a:pt x="6380" y="8951"/>
                  </a:lnTo>
                  <a:lnTo>
                    <a:pt x="6380" y="8935"/>
                  </a:lnTo>
                  <a:lnTo>
                    <a:pt x="6364" y="8951"/>
                  </a:lnTo>
                  <a:lnTo>
                    <a:pt x="6380" y="8966"/>
                  </a:lnTo>
                  <a:lnTo>
                    <a:pt x="6364" y="8966"/>
                  </a:lnTo>
                  <a:cubicBezTo>
                    <a:pt x="6364" y="8966"/>
                    <a:pt x="6364" y="8966"/>
                    <a:pt x="6349" y="8982"/>
                  </a:cubicBezTo>
                  <a:cubicBezTo>
                    <a:pt x="6349" y="8982"/>
                    <a:pt x="6349" y="8998"/>
                    <a:pt x="6333" y="8998"/>
                  </a:cubicBezTo>
                  <a:cubicBezTo>
                    <a:pt x="6333" y="9006"/>
                    <a:pt x="6333" y="9006"/>
                    <a:pt x="6333" y="9006"/>
                  </a:cubicBezTo>
                  <a:cubicBezTo>
                    <a:pt x="6333" y="9006"/>
                    <a:pt x="6333" y="9006"/>
                    <a:pt x="6333" y="9014"/>
                  </a:cubicBezTo>
                  <a:cubicBezTo>
                    <a:pt x="6333" y="9014"/>
                    <a:pt x="6333" y="9029"/>
                    <a:pt x="6349" y="9029"/>
                  </a:cubicBezTo>
                  <a:cubicBezTo>
                    <a:pt x="6364" y="9045"/>
                    <a:pt x="6364" y="9045"/>
                    <a:pt x="6380" y="9045"/>
                  </a:cubicBezTo>
                  <a:cubicBezTo>
                    <a:pt x="6364" y="9061"/>
                    <a:pt x="6364" y="9061"/>
                    <a:pt x="6364" y="9061"/>
                  </a:cubicBezTo>
                  <a:lnTo>
                    <a:pt x="6380" y="9061"/>
                  </a:lnTo>
                  <a:cubicBezTo>
                    <a:pt x="6380" y="9061"/>
                    <a:pt x="6396" y="9076"/>
                    <a:pt x="6396" y="9076"/>
                  </a:cubicBezTo>
                  <a:cubicBezTo>
                    <a:pt x="6411" y="9061"/>
                    <a:pt x="6396" y="9061"/>
                    <a:pt x="6396" y="9061"/>
                  </a:cubicBezTo>
                  <a:cubicBezTo>
                    <a:pt x="6411" y="9045"/>
                    <a:pt x="6411" y="9045"/>
                    <a:pt x="6411" y="9045"/>
                  </a:cubicBezTo>
                  <a:lnTo>
                    <a:pt x="6411" y="9029"/>
                  </a:lnTo>
                  <a:lnTo>
                    <a:pt x="6427" y="9029"/>
                  </a:lnTo>
                  <a:cubicBezTo>
                    <a:pt x="6427" y="9029"/>
                    <a:pt x="6427" y="9045"/>
                    <a:pt x="6427" y="9045"/>
                  </a:cubicBezTo>
                  <a:cubicBezTo>
                    <a:pt x="6427" y="9061"/>
                    <a:pt x="6427" y="9092"/>
                    <a:pt x="6411" y="9092"/>
                  </a:cubicBezTo>
                  <a:lnTo>
                    <a:pt x="6411" y="9108"/>
                  </a:lnTo>
                  <a:cubicBezTo>
                    <a:pt x="6411" y="9123"/>
                    <a:pt x="6427" y="9123"/>
                    <a:pt x="6427" y="9123"/>
                  </a:cubicBezTo>
                  <a:lnTo>
                    <a:pt x="6443" y="9123"/>
                  </a:lnTo>
                  <a:lnTo>
                    <a:pt x="6427" y="9108"/>
                  </a:lnTo>
                  <a:lnTo>
                    <a:pt x="6443" y="9108"/>
                  </a:lnTo>
                  <a:cubicBezTo>
                    <a:pt x="6443" y="9092"/>
                    <a:pt x="6458" y="9092"/>
                    <a:pt x="6458" y="9092"/>
                  </a:cubicBezTo>
                  <a:lnTo>
                    <a:pt x="6443" y="9076"/>
                  </a:lnTo>
                  <a:cubicBezTo>
                    <a:pt x="6458" y="9076"/>
                    <a:pt x="6458" y="9076"/>
                    <a:pt x="6458" y="9061"/>
                  </a:cubicBezTo>
                  <a:cubicBezTo>
                    <a:pt x="6474" y="9076"/>
                    <a:pt x="6474" y="9076"/>
                    <a:pt x="6474" y="9076"/>
                  </a:cubicBezTo>
                  <a:lnTo>
                    <a:pt x="6490" y="9092"/>
                  </a:lnTo>
                  <a:lnTo>
                    <a:pt x="6521" y="9092"/>
                  </a:lnTo>
                  <a:lnTo>
                    <a:pt x="6506" y="9076"/>
                  </a:lnTo>
                  <a:lnTo>
                    <a:pt x="6521" y="9076"/>
                  </a:lnTo>
                  <a:cubicBezTo>
                    <a:pt x="6506" y="9076"/>
                    <a:pt x="6506" y="9061"/>
                    <a:pt x="6490" y="9061"/>
                  </a:cubicBezTo>
                  <a:cubicBezTo>
                    <a:pt x="6474" y="9061"/>
                    <a:pt x="6474" y="9061"/>
                    <a:pt x="6474" y="9045"/>
                  </a:cubicBezTo>
                  <a:cubicBezTo>
                    <a:pt x="6458" y="9045"/>
                    <a:pt x="6458" y="9029"/>
                    <a:pt x="6458" y="9029"/>
                  </a:cubicBezTo>
                  <a:cubicBezTo>
                    <a:pt x="6443" y="9029"/>
                    <a:pt x="6443" y="9029"/>
                    <a:pt x="6427" y="9014"/>
                  </a:cubicBezTo>
                  <a:lnTo>
                    <a:pt x="6458" y="9014"/>
                  </a:lnTo>
                  <a:cubicBezTo>
                    <a:pt x="6458" y="9014"/>
                    <a:pt x="6458" y="9014"/>
                    <a:pt x="6474" y="9029"/>
                  </a:cubicBezTo>
                  <a:cubicBezTo>
                    <a:pt x="6474" y="9014"/>
                    <a:pt x="6474" y="9014"/>
                    <a:pt x="6490" y="9014"/>
                  </a:cubicBezTo>
                  <a:cubicBezTo>
                    <a:pt x="6490" y="8998"/>
                    <a:pt x="6474" y="8982"/>
                    <a:pt x="6474" y="8982"/>
                  </a:cubicBezTo>
                  <a:cubicBezTo>
                    <a:pt x="6474" y="8982"/>
                    <a:pt x="6458" y="8982"/>
                    <a:pt x="6458" y="8966"/>
                  </a:cubicBezTo>
                  <a:cubicBezTo>
                    <a:pt x="6458" y="8966"/>
                    <a:pt x="6458" y="8966"/>
                    <a:pt x="6443" y="8951"/>
                  </a:cubicBezTo>
                  <a:cubicBezTo>
                    <a:pt x="6443" y="8951"/>
                    <a:pt x="6427" y="8935"/>
                    <a:pt x="6427" y="8935"/>
                  </a:cubicBezTo>
                  <a:cubicBezTo>
                    <a:pt x="6427" y="8919"/>
                    <a:pt x="6411" y="8919"/>
                    <a:pt x="6411" y="8919"/>
                  </a:cubicBezTo>
                  <a:close/>
                  <a:moveTo>
                    <a:pt x="6553" y="9108"/>
                  </a:moveTo>
                  <a:cubicBezTo>
                    <a:pt x="6553" y="9123"/>
                    <a:pt x="6553" y="9123"/>
                    <a:pt x="6537" y="9123"/>
                  </a:cubicBezTo>
                  <a:cubicBezTo>
                    <a:pt x="6542" y="9128"/>
                    <a:pt x="6547" y="9130"/>
                    <a:pt x="6552" y="9130"/>
                  </a:cubicBezTo>
                  <a:cubicBezTo>
                    <a:pt x="6561" y="9130"/>
                    <a:pt x="6568" y="9123"/>
                    <a:pt x="6568" y="9123"/>
                  </a:cubicBezTo>
                  <a:lnTo>
                    <a:pt x="6568" y="9108"/>
                  </a:lnTo>
                  <a:close/>
                  <a:moveTo>
                    <a:pt x="6349" y="9139"/>
                  </a:moveTo>
                  <a:cubicBezTo>
                    <a:pt x="6349" y="9139"/>
                    <a:pt x="6349" y="9139"/>
                    <a:pt x="6349" y="9139"/>
                  </a:cubicBezTo>
                  <a:cubicBezTo>
                    <a:pt x="6349" y="9139"/>
                    <a:pt x="6349" y="9139"/>
                    <a:pt x="6349" y="9139"/>
                  </a:cubicBezTo>
                  <a:close/>
                  <a:moveTo>
                    <a:pt x="6004" y="9108"/>
                  </a:moveTo>
                  <a:lnTo>
                    <a:pt x="5988" y="9123"/>
                  </a:lnTo>
                  <a:cubicBezTo>
                    <a:pt x="6004" y="9123"/>
                    <a:pt x="6020" y="9139"/>
                    <a:pt x="6004" y="9139"/>
                  </a:cubicBezTo>
                  <a:cubicBezTo>
                    <a:pt x="6020" y="9155"/>
                    <a:pt x="6020" y="9155"/>
                    <a:pt x="6020" y="9155"/>
                  </a:cubicBezTo>
                  <a:cubicBezTo>
                    <a:pt x="6020" y="9155"/>
                    <a:pt x="6035" y="9139"/>
                    <a:pt x="6035" y="9139"/>
                  </a:cubicBezTo>
                  <a:lnTo>
                    <a:pt x="6020" y="9123"/>
                  </a:lnTo>
                  <a:lnTo>
                    <a:pt x="6035" y="9123"/>
                  </a:lnTo>
                  <a:cubicBezTo>
                    <a:pt x="6020" y="9108"/>
                    <a:pt x="6020" y="9108"/>
                    <a:pt x="6004" y="9108"/>
                  </a:cubicBezTo>
                  <a:close/>
                  <a:moveTo>
                    <a:pt x="5095" y="8183"/>
                  </a:moveTo>
                  <a:cubicBezTo>
                    <a:pt x="5095" y="8198"/>
                    <a:pt x="5110" y="8198"/>
                    <a:pt x="5110" y="8214"/>
                  </a:cubicBezTo>
                  <a:lnTo>
                    <a:pt x="5110" y="8230"/>
                  </a:lnTo>
                  <a:cubicBezTo>
                    <a:pt x="5110" y="8230"/>
                    <a:pt x="5126" y="8245"/>
                    <a:pt x="5126" y="8245"/>
                  </a:cubicBezTo>
                  <a:cubicBezTo>
                    <a:pt x="5126" y="8261"/>
                    <a:pt x="5126" y="8261"/>
                    <a:pt x="5126" y="8277"/>
                  </a:cubicBezTo>
                  <a:cubicBezTo>
                    <a:pt x="5126" y="8277"/>
                    <a:pt x="5126" y="8277"/>
                    <a:pt x="5142" y="8292"/>
                  </a:cubicBezTo>
                  <a:lnTo>
                    <a:pt x="5126" y="8292"/>
                  </a:lnTo>
                  <a:lnTo>
                    <a:pt x="5142" y="8308"/>
                  </a:lnTo>
                  <a:lnTo>
                    <a:pt x="5142" y="8324"/>
                  </a:lnTo>
                  <a:lnTo>
                    <a:pt x="5158" y="8340"/>
                  </a:lnTo>
                  <a:cubicBezTo>
                    <a:pt x="5158" y="8355"/>
                    <a:pt x="5158" y="8355"/>
                    <a:pt x="5173" y="8355"/>
                  </a:cubicBezTo>
                  <a:cubicBezTo>
                    <a:pt x="5173" y="8355"/>
                    <a:pt x="5173" y="8355"/>
                    <a:pt x="5173" y="8371"/>
                  </a:cubicBezTo>
                  <a:lnTo>
                    <a:pt x="5220" y="8371"/>
                  </a:lnTo>
                  <a:cubicBezTo>
                    <a:pt x="5220" y="8371"/>
                    <a:pt x="5220" y="8371"/>
                    <a:pt x="5220" y="8387"/>
                  </a:cubicBezTo>
                  <a:lnTo>
                    <a:pt x="5236" y="8371"/>
                  </a:lnTo>
                  <a:lnTo>
                    <a:pt x="5236" y="8387"/>
                  </a:lnTo>
                  <a:lnTo>
                    <a:pt x="5252" y="8387"/>
                  </a:lnTo>
                  <a:cubicBezTo>
                    <a:pt x="5252" y="8387"/>
                    <a:pt x="5252" y="8402"/>
                    <a:pt x="5252" y="8402"/>
                  </a:cubicBezTo>
                  <a:lnTo>
                    <a:pt x="5267" y="8402"/>
                  </a:lnTo>
                  <a:lnTo>
                    <a:pt x="5283" y="8418"/>
                  </a:lnTo>
                  <a:lnTo>
                    <a:pt x="5299" y="8418"/>
                  </a:lnTo>
                  <a:cubicBezTo>
                    <a:pt x="5293" y="8423"/>
                    <a:pt x="5288" y="8425"/>
                    <a:pt x="5283" y="8425"/>
                  </a:cubicBezTo>
                  <a:cubicBezTo>
                    <a:pt x="5274" y="8425"/>
                    <a:pt x="5267" y="8418"/>
                    <a:pt x="5267" y="8418"/>
                  </a:cubicBezTo>
                  <a:lnTo>
                    <a:pt x="5252" y="8402"/>
                  </a:lnTo>
                  <a:lnTo>
                    <a:pt x="5236" y="8402"/>
                  </a:lnTo>
                  <a:lnTo>
                    <a:pt x="5236" y="8387"/>
                  </a:lnTo>
                  <a:lnTo>
                    <a:pt x="5189" y="8387"/>
                  </a:lnTo>
                  <a:cubicBezTo>
                    <a:pt x="5205" y="8387"/>
                    <a:pt x="5205" y="8402"/>
                    <a:pt x="5205" y="8402"/>
                  </a:cubicBezTo>
                  <a:cubicBezTo>
                    <a:pt x="5205" y="8402"/>
                    <a:pt x="5205" y="8418"/>
                    <a:pt x="5205" y="8418"/>
                  </a:cubicBezTo>
                  <a:cubicBezTo>
                    <a:pt x="5205" y="8418"/>
                    <a:pt x="5220" y="8418"/>
                    <a:pt x="5220" y="8434"/>
                  </a:cubicBezTo>
                  <a:cubicBezTo>
                    <a:pt x="5236" y="8434"/>
                    <a:pt x="5252" y="8449"/>
                    <a:pt x="5252" y="8465"/>
                  </a:cubicBezTo>
                  <a:lnTo>
                    <a:pt x="5252" y="8449"/>
                  </a:lnTo>
                  <a:cubicBezTo>
                    <a:pt x="5252" y="8465"/>
                    <a:pt x="5252" y="8465"/>
                    <a:pt x="5267" y="8481"/>
                  </a:cubicBezTo>
                  <a:cubicBezTo>
                    <a:pt x="5267" y="8481"/>
                    <a:pt x="5267" y="8481"/>
                    <a:pt x="5267" y="8496"/>
                  </a:cubicBezTo>
                  <a:cubicBezTo>
                    <a:pt x="5267" y="8496"/>
                    <a:pt x="5283" y="8512"/>
                    <a:pt x="5283" y="8528"/>
                  </a:cubicBezTo>
                  <a:lnTo>
                    <a:pt x="5330" y="8528"/>
                  </a:lnTo>
                  <a:cubicBezTo>
                    <a:pt x="5330" y="8543"/>
                    <a:pt x="5346" y="8543"/>
                    <a:pt x="5361" y="8559"/>
                  </a:cubicBezTo>
                  <a:cubicBezTo>
                    <a:pt x="5377" y="8559"/>
                    <a:pt x="5377" y="8559"/>
                    <a:pt x="5377" y="8543"/>
                  </a:cubicBezTo>
                  <a:cubicBezTo>
                    <a:pt x="5377" y="8559"/>
                    <a:pt x="5377" y="8559"/>
                    <a:pt x="5377" y="8575"/>
                  </a:cubicBezTo>
                  <a:cubicBezTo>
                    <a:pt x="5377" y="8575"/>
                    <a:pt x="5377" y="8575"/>
                    <a:pt x="5377" y="8590"/>
                  </a:cubicBezTo>
                  <a:cubicBezTo>
                    <a:pt x="5393" y="8606"/>
                    <a:pt x="5393" y="8606"/>
                    <a:pt x="5408" y="8622"/>
                  </a:cubicBezTo>
                  <a:cubicBezTo>
                    <a:pt x="5424" y="8637"/>
                    <a:pt x="5455" y="8684"/>
                    <a:pt x="5471" y="8684"/>
                  </a:cubicBezTo>
                  <a:cubicBezTo>
                    <a:pt x="5471" y="8677"/>
                    <a:pt x="5471" y="8677"/>
                    <a:pt x="5471" y="8677"/>
                  </a:cubicBezTo>
                  <a:cubicBezTo>
                    <a:pt x="5471" y="8677"/>
                    <a:pt x="5471" y="8677"/>
                    <a:pt x="5471" y="8669"/>
                  </a:cubicBezTo>
                  <a:lnTo>
                    <a:pt x="5471" y="8653"/>
                  </a:lnTo>
                  <a:cubicBezTo>
                    <a:pt x="5471" y="8637"/>
                    <a:pt x="5471" y="8637"/>
                    <a:pt x="5471" y="8622"/>
                  </a:cubicBezTo>
                  <a:lnTo>
                    <a:pt x="5487" y="8622"/>
                  </a:lnTo>
                  <a:cubicBezTo>
                    <a:pt x="5471" y="8637"/>
                    <a:pt x="5471" y="8637"/>
                    <a:pt x="5471" y="8637"/>
                  </a:cubicBezTo>
                  <a:cubicBezTo>
                    <a:pt x="5471" y="8653"/>
                    <a:pt x="5487" y="8653"/>
                    <a:pt x="5487" y="8669"/>
                  </a:cubicBezTo>
                  <a:cubicBezTo>
                    <a:pt x="5487" y="8684"/>
                    <a:pt x="5487" y="8684"/>
                    <a:pt x="5487" y="8684"/>
                  </a:cubicBezTo>
                  <a:cubicBezTo>
                    <a:pt x="5487" y="8700"/>
                    <a:pt x="5487" y="8700"/>
                    <a:pt x="5502" y="8700"/>
                  </a:cubicBezTo>
                  <a:lnTo>
                    <a:pt x="5518" y="8716"/>
                  </a:lnTo>
                  <a:lnTo>
                    <a:pt x="5549" y="8716"/>
                  </a:lnTo>
                  <a:cubicBezTo>
                    <a:pt x="5549" y="8700"/>
                    <a:pt x="5549" y="8700"/>
                    <a:pt x="5549" y="8700"/>
                  </a:cubicBezTo>
                  <a:lnTo>
                    <a:pt x="5565" y="8700"/>
                  </a:lnTo>
                  <a:lnTo>
                    <a:pt x="5565" y="8716"/>
                  </a:lnTo>
                  <a:cubicBezTo>
                    <a:pt x="5565" y="8716"/>
                    <a:pt x="5565" y="8731"/>
                    <a:pt x="5581" y="8747"/>
                  </a:cubicBezTo>
                  <a:lnTo>
                    <a:pt x="5565" y="8747"/>
                  </a:lnTo>
                  <a:lnTo>
                    <a:pt x="5581" y="8778"/>
                  </a:lnTo>
                  <a:cubicBezTo>
                    <a:pt x="5581" y="8778"/>
                    <a:pt x="5581" y="8794"/>
                    <a:pt x="5581" y="8794"/>
                  </a:cubicBezTo>
                  <a:cubicBezTo>
                    <a:pt x="5581" y="8794"/>
                    <a:pt x="5596" y="8794"/>
                    <a:pt x="5596" y="8810"/>
                  </a:cubicBezTo>
                  <a:cubicBezTo>
                    <a:pt x="5596" y="8810"/>
                    <a:pt x="5596" y="8794"/>
                    <a:pt x="5612" y="8794"/>
                  </a:cubicBezTo>
                  <a:cubicBezTo>
                    <a:pt x="5628" y="8794"/>
                    <a:pt x="5628" y="8778"/>
                    <a:pt x="5612" y="8763"/>
                  </a:cubicBezTo>
                  <a:lnTo>
                    <a:pt x="5628" y="8763"/>
                  </a:lnTo>
                  <a:cubicBezTo>
                    <a:pt x="5628" y="8778"/>
                    <a:pt x="5628" y="8778"/>
                    <a:pt x="5628" y="8794"/>
                  </a:cubicBezTo>
                  <a:lnTo>
                    <a:pt x="5643" y="8794"/>
                  </a:lnTo>
                  <a:cubicBezTo>
                    <a:pt x="5643" y="8794"/>
                    <a:pt x="5643" y="8810"/>
                    <a:pt x="5643" y="8810"/>
                  </a:cubicBezTo>
                  <a:lnTo>
                    <a:pt x="5628" y="8825"/>
                  </a:lnTo>
                  <a:lnTo>
                    <a:pt x="5643" y="8825"/>
                  </a:lnTo>
                  <a:lnTo>
                    <a:pt x="5643" y="8841"/>
                  </a:lnTo>
                  <a:cubicBezTo>
                    <a:pt x="5643" y="8857"/>
                    <a:pt x="5659" y="8872"/>
                    <a:pt x="5659" y="8872"/>
                  </a:cubicBezTo>
                  <a:cubicBezTo>
                    <a:pt x="5659" y="8888"/>
                    <a:pt x="5675" y="8888"/>
                    <a:pt x="5675" y="8888"/>
                  </a:cubicBezTo>
                  <a:cubicBezTo>
                    <a:pt x="5659" y="8904"/>
                    <a:pt x="5675" y="8904"/>
                    <a:pt x="5659" y="8904"/>
                  </a:cubicBezTo>
                  <a:lnTo>
                    <a:pt x="5690" y="8935"/>
                  </a:lnTo>
                  <a:cubicBezTo>
                    <a:pt x="5690" y="8919"/>
                    <a:pt x="5690" y="8919"/>
                    <a:pt x="5690" y="8919"/>
                  </a:cubicBezTo>
                  <a:cubicBezTo>
                    <a:pt x="5690" y="8912"/>
                    <a:pt x="5690" y="8912"/>
                    <a:pt x="5690" y="8912"/>
                  </a:cubicBezTo>
                  <a:cubicBezTo>
                    <a:pt x="5690" y="8912"/>
                    <a:pt x="5690" y="8912"/>
                    <a:pt x="5690" y="8904"/>
                  </a:cubicBezTo>
                  <a:lnTo>
                    <a:pt x="5706" y="8904"/>
                  </a:lnTo>
                  <a:cubicBezTo>
                    <a:pt x="5706" y="8904"/>
                    <a:pt x="5706" y="8919"/>
                    <a:pt x="5706" y="8919"/>
                  </a:cubicBezTo>
                  <a:cubicBezTo>
                    <a:pt x="5706" y="8935"/>
                    <a:pt x="5722" y="8935"/>
                    <a:pt x="5722" y="8935"/>
                  </a:cubicBezTo>
                  <a:cubicBezTo>
                    <a:pt x="5737" y="8951"/>
                    <a:pt x="5737" y="8951"/>
                    <a:pt x="5737" y="8951"/>
                  </a:cubicBezTo>
                  <a:cubicBezTo>
                    <a:pt x="5753" y="8951"/>
                    <a:pt x="5737" y="8951"/>
                    <a:pt x="5753" y="8935"/>
                  </a:cubicBezTo>
                  <a:cubicBezTo>
                    <a:pt x="5753" y="8935"/>
                    <a:pt x="5737" y="8935"/>
                    <a:pt x="5737" y="8919"/>
                  </a:cubicBezTo>
                  <a:cubicBezTo>
                    <a:pt x="5737" y="8919"/>
                    <a:pt x="5737" y="8904"/>
                    <a:pt x="5722" y="8904"/>
                  </a:cubicBezTo>
                  <a:cubicBezTo>
                    <a:pt x="5706" y="8888"/>
                    <a:pt x="5722" y="8872"/>
                    <a:pt x="5706" y="8872"/>
                  </a:cubicBezTo>
                  <a:lnTo>
                    <a:pt x="5706" y="8872"/>
                  </a:lnTo>
                  <a:cubicBezTo>
                    <a:pt x="5722" y="8872"/>
                    <a:pt x="5722" y="8888"/>
                    <a:pt x="5737" y="8888"/>
                  </a:cubicBezTo>
                  <a:cubicBezTo>
                    <a:pt x="5737" y="8888"/>
                    <a:pt x="5737" y="8872"/>
                    <a:pt x="5737" y="8872"/>
                  </a:cubicBezTo>
                  <a:lnTo>
                    <a:pt x="5737" y="8857"/>
                  </a:lnTo>
                  <a:lnTo>
                    <a:pt x="5753" y="8857"/>
                  </a:lnTo>
                  <a:cubicBezTo>
                    <a:pt x="5737" y="8872"/>
                    <a:pt x="5737" y="8888"/>
                    <a:pt x="5737" y="8888"/>
                  </a:cubicBezTo>
                  <a:cubicBezTo>
                    <a:pt x="5737" y="8904"/>
                    <a:pt x="5737" y="8904"/>
                    <a:pt x="5753" y="8919"/>
                  </a:cubicBezTo>
                  <a:lnTo>
                    <a:pt x="5769" y="8919"/>
                  </a:lnTo>
                  <a:lnTo>
                    <a:pt x="5769" y="8935"/>
                  </a:lnTo>
                  <a:cubicBezTo>
                    <a:pt x="5769" y="8935"/>
                    <a:pt x="5769" y="8951"/>
                    <a:pt x="5769" y="8951"/>
                  </a:cubicBezTo>
                  <a:cubicBezTo>
                    <a:pt x="5769" y="8951"/>
                    <a:pt x="5769" y="8951"/>
                    <a:pt x="5769" y="8966"/>
                  </a:cubicBezTo>
                  <a:lnTo>
                    <a:pt x="5784" y="8966"/>
                  </a:lnTo>
                  <a:cubicBezTo>
                    <a:pt x="5784" y="8966"/>
                    <a:pt x="5784" y="8982"/>
                    <a:pt x="5784" y="8982"/>
                  </a:cubicBezTo>
                  <a:lnTo>
                    <a:pt x="5832" y="8982"/>
                  </a:lnTo>
                  <a:cubicBezTo>
                    <a:pt x="5832" y="8998"/>
                    <a:pt x="5832" y="8998"/>
                    <a:pt x="5832" y="8998"/>
                  </a:cubicBezTo>
                  <a:lnTo>
                    <a:pt x="5847" y="9014"/>
                  </a:lnTo>
                  <a:lnTo>
                    <a:pt x="5832" y="9014"/>
                  </a:lnTo>
                  <a:cubicBezTo>
                    <a:pt x="5847" y="9014"/>
                    <a:pt x="5847" y="9029"/>
                    <a:pt x="5863" y="9029"/>
                  </a:cubicBezTo>
                  <a:lnTo>
                    <a:pt x="5863" y="9045"/>
                  </a:lnTo>
                  <a:cubicBezTo>
                    <a:pt x="5879" y="9045"/>
                    <a:pt x="5879" y="9045"/>
                    <a:pt x="5879" y="9061"/>
                  </a:cubicBezTo>
                  <a:cubicBezTo>
                    <a:pt x="5879" y="9045"/>
                    <a:pt x="5894" y="9045"/>
                    <a:pt x="5894" y="9045"/>
                  </a:cubicBezTo>
                  <a:cubicBezTo>
                    <a:pt x="5880" y="9045"/>
                    <a:pt x="5853" y="9032"/>
                    <a:pt x="5859" y="9007"/>
                  </a:cubicBezTo>
                  <a:lnTo>
                    <a:pt x="5859" y="9007"/>
                  </a:lnTo>
                  <a:lnTo>
                    <a:pt x="5863" y="9014"/>
                  </a:lnTo>
                  <a:cubicBezTo>
                    <a:pt x="5863" y="9014"/>
                    <a:pt x="5863" y="9014"/>
                    <a:pt x="5864" y="9014"/>
                  </a:cubicBezTo>
                  <a:lnTo>
                    <a:pt x="5864" y="9014"/>
                  </a:lnTo>
                  <a:cubicBezTo>
                    <a:pt x="5863" y="9009"/>
                    <a:pt x="5863" y="9003"/>
                    <a:pt x="5863" y="8998"/>
                  </a:cubicBezTo>
                  <a:lnTo>
                    <a:pt x="5863" y="8998"/>
                  </a:lnTo>
                  <a:cubicBezTo>
                    <a:pt x="5861" y="9001"/>
                    <a:pt x="5860" y="9004"/>
                    <a:pt x="5859" y="9007"/>
                  </a:cubicBezTo>
                  <a:lnTo>
                    <a:pt x="5859" y="9007"/>
                  </a:lnTo>
                  <a:lnTo>
                    <a:pt x="5847" y="8982"/>
                  </a:lnTo>
                  <a:cubicBezTo>
                    <a:pt x="5863" y="8982"/>
                    <a:pt x="5879" y="8998"/>
                    <a:pt x="5894" y="9014"/>
                  </a:cubicBezTo>
                  <a:cubicBezTo>
                    <a:pt x="5894" y="9014"/>
                    <a:pt x="5910" y="8998"/>
                    <a:pt x="5910" y="8998"/>
                  </a:cubicBezTo>
                  <a:cubicBezTo>
                    <a:pt x="5894" y="8998"/>
                    <a:pt x="5894" y="8998"/>
                    <a:pt x="5894" y="8982"/>
                  </a:cubicBezTo>
                  <a:lnTo>
                    <a:pt x="5879" y="8998"/>
                  </a:lnTo>
                  <a:lnTo>
                    <a:pt x="5879" y="8982"/>
                  </a:lnTo>
                  <a:lnTo>
                    <a:pt x="5863" y="8966"/>
                  </a:lnTo>
                  <a:lnTo>
                    <a:pt x="5879" y="8966"/>
                  </a:lnTo>
                  <a:lnTo>
                    <a:pt x="5879" y="8982"/>
                  </a:lnTo>
                  <a:lnTo>
                    <a:pt x="5910" y="8982"/>
                  </a:lnTo>
                  <a:cubicBezTo>
                    <a:pt x="5910" y="8982"/>
                    <a:pt x="5910" y="8966"/>
                    <a:pt x="5894" y="8966"/>
                  </a:cubicBezTo>
                  <a:lnTo>
                    <a:pt x="5894" y="8951"/>
                  </a:lnTo>
                  <a:lnTo>
                    <a:pt x="5879" y="8951"/>
                  </a:lnTo>
                  <a:lnTo>
                    <a:pt x="5863" y="8919"/>
                  </a:lnTo>
                  <a:lnTo>
                    <a:pt x="5847" y="8904"/>
                  </a:lnTo>
                  <a:lnTo>
                    <a:pt x="5832" y="8904"/>
                  </a:lnTo>
                  <a:lnTo>
                    <a:pt x="5832" y="8888"/>
                  </a:lnTo>
                  <a:cubicBezTo>
                    <a:pt x="5832" y="8872"/>
                    <a:pt x="5832" y="8872"/>
                    <a:pt x="5816" y="8872"/>
                  </a:cubicBezTo>
                  <a:lnTo>
                    <a:pt x="5816" y="8857"/>
                  </a:lnTo>
                  <a:lnTo>
                    <a:pt x="5800" y="8857"/>
                  </a:lnTo>
                  <a:cubicBezTo>
                    <a:pt x="5800" y="8857"/>
                    <a:pt x="5800" y="8857"/>
                    <a:pt x="5816" y="8841"/>
                  </a:cubicBezTo>
                  <a:lnTo>
                    <a:pt x="5800" y="8825"/>
                  </a:lnTo>
                  <a:cubicBezTo>
                    <a:pt x="5784" y="8810"/>
                    <a:pt x="5784" y="8810"/>
                    <a:pt x="5784" y="8794"/>
                  </a:cubicBezTo>
                  <a:lnTo>
                    <a:pt x="5769" y="8794"/>
                  </a:lnTo>
                  <a:cubicBezTo>
                    <a:pt x="5753" y="8794"/>
                    <a:pt x="5753" y="8794"/>
                    <a:pt x="5737" y="8810"/>
                  </a:cubicBezTo>
                  <a:cubicBezTo>
                    <a:pt x="5737" y="8794"/>
                    <a:pt x="5737" y="8794"/>
                    <a:pt x="5737" y="8794"/>
                  </a:cubicBezTo>
                  <a:cubicBezTo>
                    <a:pt x="5737" y="8794"/>
                    <a:pt x="5737" y="8794"/>
                    <a:pt x="5753" y="8778"/>
                  </a:cubicBezTo>
                  <a:cubicBezTo>
                    <a:pt x="5753" y="8778"/>
                    <a:pt x="5737" y="8778"/>
                    <a:pt x="5737" y="8763"/>
                  </a:cubicBezTo>
                  <a:lnTo>
                    <a:pt x="5722" y="8747"/>
                  </a:lnTo>
                  <a:lnTo>
                    <a:pt x="5706" y="8747"/>
                  </a:lnTo>
                  <a:lnTo>
                    <a:pt x="5690" y="8731"/>
                  </a:lnTo>
                  <a:lnTo>
                    <a:pt x="5675" y="8716"/>
                  </a:lnTo>
                  <a:lnTo>
                    <a:pt x="5659" y="8684"/>
                  </a:lnTo>
                  <a:cubicBezTo>
                    <a:pt x="5643" y="8669"/>
                    <a:pt x="5628" y="8653"/>
                    <a:pt x="5612" y="8637"/>
                  </a:cubicBezTo>
                  <a:lnTo>
                    <a:pt x="5596" y="8637"/>
                  </a:lnTo>
                  <a:lnTo>
                    <a:pt x="5581" y="8622"/>
                  </a:lnTo>
                  <a:lnTo>
                    <a:pt x="5565" y="8622"/>
                  </a:lnTo>
                  <a:lnTo>
                    <a:pt x="5565" y="8606"/>
                  </a:lnTo>
                  <a:lnTo>
                    <a:pt x="5581" y="8606"/>
                  </a:lnTo>
                  <a:cubicBezTo>
                    <a:pt x="5565" y="8590"/>
                    <a:pt x="5565" y="8590"/>
                    <a:pt x="5549" y="8575"/>
                  </a:cubicBezTo>
                  <a:lnTo>
                    <a:pt x="5549" y="8575"/>
                  </a:lnTo>
                  <a:lnTo>
                    <a:pt x="5581" y="8590"/>
                  </a:lnTo>
                  <a:cubicBezTo>
                    <a:pt x="5581" y="8590"/>
                    <a:pt x="5581" y="8590"/>
                    <a:pt x="5581" y="8606"/>
                  </a:cubicBezTo>
                  <a:lnTo>
                    <a:pt x="5596" y="8606"/>
                  </a:lnTo>
                  <a:lnTo>
                    <a:pt x="5612" y="8622"/>
                  </a:lnTo>
                  <a:cubicBezTo>
                    <a:pt x="5612" y="8622"/>
                    <a:pt x="5628" y="8622"/>
                    <a:pt x="5628" y="8637"/>
                  </a:cubicBezTo>
                  <a:cubicBezTo>
                    <a:pt x="5628" y="8637"/>
                    <a:pt x="5628" y="8622"/>
                    <a:pt x="5628" y="8622"/>
                  </a:cubicBezTo>
                  <a:cubicBezTo>
                    <a:pt x="5612" y="8606"/>
                    <a:pt x="5596" y="8590"/>
                    <a:pt x="5581" y="8575"/>
                  </a:cubicBezTo>
                  <a:lnTo>
                    <a:pt x="5596" y="8575"/>
                  </a:lnTo>
                  <a:cubicBezTo>
                    <a:pt x="5596" y="8575"/>
                    <a:pt x="5612" y="8590"/>
                    <a:pt x="5612" y="8590"/>
                  </a:cubicBezTo>
                  <a:lnTo>
                    <a:pt x="5628" y="8606"/>
                  </a:lnTo>
                  <a:lnTo>
                    <a:pt x="5628" y="8590"/>
                  </a:lnTo>
                  <a:lnTo>
                    <a:pt x="5643" y="8622"/>
                  </a:lnTo>
                  <a:cubicBezTo>
                    <a:pt x="5643" y="8622"/>
                    <a:pt x="5643" y="8637"/>
                    <a:pt x="5643" y="8637"/>
                  </a:cubicBezTo>
                  <a:lnTo>
                    <a:pt x="5659" y="8637"/>
                  </a:lnTo>
                  <a:cubicBezTo>
                    <a:pt x="5659" y="8637"/>
                    <a:pt x="5675" y="8653"/>
                    <a:pt x="5675" y="8653"/>
                  </a:cubicBezTo>
                  <a:lnTo>
                    <a:pt x="5690" y="8669"/>
                  </a:lnTo>
                  <a:cubicBezTo>
                    <a:pt x="5690" y="8684"/>
                    <a:pt x="5706" y="8700"/>
                    <a:pt x="5722" y="8700"/>
                  </a:cubicBezTo>
                  <a:lnTo>
                    <a:pt x="5737" y="8700"/>
                  </a:lnTo>
                  <a:cubicBezTo>
                    <a:pt x="5737" y="8700"/>
                    <a:pt x="5737" y="8684"/>
                    <a:pt x="5737" y="8684"/>
                  </a:cubicBezTo>
                  <a:cubicBezTo>
                    <a:pt x="5753" y="8684"/>
                    <a:pt x="5753" y="8684"/>
                    <a:pt x="5753" y="8669"/>
                  </a:cubicBezTo>
                  <a:lnTo>
                    <a:pt x="5737" y="8653"/>
                  </a:lnTo>
                  <a:lnTo>
                    <a:pt x="5722" y="8637"/>
                  </a:lnTo>
                  <a:lnTo>
                    <a:pt x="5737" y="8637"/>
                  </a:lnTo>
                  <a:lnTo>
                    <a:pt x="5737" y="8622"/>
                  </a:lnTo>
                  <a:cubicBezTo>
                    <a:pt x="5737" y="8637"/>
                    <a:pt x="5737" y="8637"/>
                    <a:pt x="5753" y="8637"/>
                  </a:cubicBezTo>
                  <a:lnTo>
                    <a:pt x="5737" y="8637"/>
                  </a:lnTo>
                  <a:lnTo>
                    <a:pt x="5753" y="8653"/>
                  </a:lnTo>
                  <a:cubicBezTo>
                    <a:pt x="5753" y="8653"/>
                    <a:pt x="5753" y="8653"/>
                    <a:pt x="5753" y="8669"/>
                  </a:cubicBezTo>
                  <a:cubicBezTo>
                    <a:pt x="5753" y="8684"/>
                    <a:pt x="5753" y="8684"/>
                    <a:pt x="5753" y="8700"/>
                  </a:cubicBezTo>
                  <a:lnTo>
                    <a:pt x="5737" y="8700"/>
                  </a:lnTo>
                  <a:cubicBezTo>
                    <a:pt x="5737" y="8700"/>
                    <a:pt x="5737" y="8700"/>
                    <a:pt x="5753" y="8716"/>
                  </a:cubicBezTo>
                  <a:cubicBezTo>
                    <a:pt x="5737" y="8716"/>
                    <a:pt x="5737" y="8716"/>
                    <a:pt x="5737" y="8731"/>
                  </a:cubicBezTo>
                  <a:lnTo>
                    <a:pt x="5753" y="8747"/>
                  </a:lnTo>
                  <a:cubicBezTo>
                    <a:pt x="5753" y="8747"/>
                    <a:pt x="5769" y="8763"/>
                    <a:pt x="5769" y="8763"/>
                  </a:cubicBezTo>
                  <a:cubicBezTo>
                    <a:pt x="5784" y="8778"/>
                    <a:pt x="5800" y="8810"/>
                    <a:pt x="5816" y="8825"/>
                  </a:cubicBezTo>
                  <a:cubicBezTo>
                    <a:pt x="5832" y="8810"/>
                    <a:pt x="5832" y="8810"/>
                    <a:pt x="5832" y="8810"/>
                  </a:cubicBezTo>
                  <a:lnTo>
                    <a:pt x="5879" y="8810"/>
                  </a:lnTo>
                  <a:lnTo>
                    <a:pt x="5879" y="8825"/>
                  </a:lnTo>
                  <a:cubicBezTo>
                    <a:pt x="5863" y="8825"/>
                    <a:pt x="5847" y="8825"/>
                    <a:pt x="5847" y="8841"/>
                  </a:cubicBezTo>
                  <a:lnTo>
                    <a:pt x="5847" y="8857"/>
                  </a:lnTo>
                  <a:lnTo>
                    <a:pt x="5863" y="8872"/>
                  </a:lnTo>
                  <a:lnTo>
                    <a:pt x="5863" y="8888"/>
                  </a:lnTo>
                  <a:lnTo>
                    <a:pt x="5879" y="8888"/>
                  </a:lnTo>
                  <a:cubicBezTo>
                    <a:pt x="5879" y="8904"/>
                    <a:pt x="5894" y="8919"/>
                    <a:pt x="5910" y="8935"/>
                  </a:cubicBezTo>
                  <a:cubicBezTo>
                    <a:pt x="5910" y="8935"/>
                    <a:pt x="5926" y="8951"/>
                    <a:pt x="5926" y="8951"/>
                  </a:cubicBezTo>
                  <a:lnTo>
                    <a:pt x="5926" y="8966"/>
                  </a:lnTo>
                  <a:cubicBezTo>
                    <a:pt x="5926" y="8966"/>
                    <a:pt x="5941" y="8982"/>
                    <a:pt x="5941" y="8982"/>
                  </a:cubicBezTo>
                  <a:cubicBezTo>
                    <a:pt x="5941" y="8982"/>
                    <a:pt x="5941" y="8982"/>
                    <a:pt x="5941" y="8998"/>
                  </a:cubicBezTo>
                  <a:lnTo>
                    <a:pt x="5926" y="8998"/>
                  </a:lnTo>
                  <a:cubicBezTo>
                    <a:pt x="5926" y="9014"/>
                    <a:pt x="5926" y="9029"/>
                    <a:pt x="5910" y="9045"/>
                  </a:cubicBezTo>
                  <a:lnTo>
                    <a:pt x="5926" y="9045"/>
                  </a:lnTo>
                  <a:lnTo>
                    <a:pt x="5926" y="9061"/>
                  </a:lnTo>
                  <a:lnTo>
                    <a:pt x="5941" y="9076"/>
                  </a:lnTo>
                  <a:lnTo>
                    <a:pt x="5926" y="9076"/>
                  </a:lnTo>
                  <a:lnTo>
                    <a:pt x="5941" y="9092"/>
                  </a:lnTo>
                  <a:lnTo>
                    <a:pt x="5957" y="9108"/>
                  </a:lnTo>
                  <a:lnTo>
                    <a:pt x="5941" y="9108"/>
                  </a:lnTo>
                  <a:lnTo>
                    <a:pt x="5957" y="9123"/>
                  </a:lnTo>
                  <a:lnTo>
                    <a:pt x="5988" y="9155"/>
                  </a:lnTo>
                  <a:lnTo>
                    <a:pt x="5973" y="9155"/>
                  </a:lnTo>
                  <a:cubicBezTo>
                    <a:pt x="5988" y="9155"/>
                    <a:pt x="5988" y="9170"/>
                    <a:pt x="5988" y="9170"/>
                  </a:cubicBezTo>
                  <a:lnTo>
                    <a:pt x="6004" y="9170"/>
                  </a:lnTo>
                  <a:lnTo>
                    <a:pt x="5988" y="9139"/>
                  </a:lnTo>
                  <a:cubicBezTo>
                    <a:pt x="5988" y="9139"/>
                    <a:pt x="5988" y="9139"/>
                    <a:pt x="5973" y="9123"/>
                  </a:cubicBezTo>
                  <a:cubicBezTo>
                    <a:pt x="5973" y="9119"/>
                    <a:pt x="5973" y="9115"/>
                    <a:pt x="5973" y="9108"/>
                  </a:cubicBezTo>
                  <a:cubicBezTo>
                    <a:pt x="5988" y="9108"/>
                    <a:pt x="5973" y="9108"/>
                    <a:pt x="5988" y="9092"/>
                  </a:cubicBezTo>
                  <a:lnTo>
                    <a:pt x="5988" y="9108"/>
                  </a:lnTo>
                  <a:lnTo>
                    <a:pt x="6004" y="9108"/>
                  </a:lnTo>
                  <a:cubicBezTo>
                    <a:pt x="6004" y="9108"/>
                    <a:pt x="6004" y="9092"/>
                    <a:pt x="6004" y="9092"/>
                  </a:cubicBezTo>
                  <a:lnTo>
                    <a:pt x="5988" y="9076"/>
                  </a:lnTo>
                  <a:lnTo>
                    <a:pt x="5973" y="9076"/>
                  </a:lnTo>
                  <a:lnTo>
                    <a:pt x="5988" y="9061"/>
                  </a:lnTo>
                  <a:cubicBezTo>
                    <a:pt x="5988" y="9061"/>
                    <a:pt x="5988" y="9061"/>
                    <a:pt x="5988" y="9045"/>
                  </a:cubicBezTo>
                  <a:cubicBezTo>
                    <a:pt x="6004" y="9061"/>
                    <a:pt x="6020" y="9092"/>
                    <a:pt x="6035" y="9092"/>
                  </a:cubicBezTo>
                  <a:cubicBezTo>
                    <a:pt x="6035" y="9092"/>
                    <a:pt x="6035" y="9092"/>
                    <a:pt x="6035" y="9076"/>
                  </a:cubicBezTo>
                  <a:lnTo>
                    <a:pt x="6051" y="9076"/>
                  </a:lnTo>
                  <a:lnTo>
                    <a:pt x="6051" y="9061"/>
                  </a:lnTo>
                  <a:cubicBezTo>
                    <a:pt x="6035" y="9045"/>
                    <a:pt x="6035" y="9045"/>
                    <a:pt x="6035" y="9045"/>
                  </a:cubicBezTo>
                  <a:cubicBezTo>
                    <a:pt x="6035" y="9029"/>
                    <a:pt x="6035" y="9029"/>
                    <a:pt x="6020" y="9029"/>
                  </a:cubicBezTo>
                  <a:cubicBezTo>
                    <a:pt x="6020" y="9014"/>
                    <a:pt x="6020" y="9014"/>
                    <a:pt x="6020" y="9014"/>
                  </a:cubicBezTo>
                  <a:cubicBezTo>
                    <a:pt x="6035" y="9014"/>
                    <a:pt x="6035" y="9029"/>
                    <a:pt x="6051" y="9045"/>
                  </a:cubicBezTo>
                  <a:cubicBezTo>
                    <a:pt x="6051" y="9061"/>
                    <a:pt x="6051" y="9061"/>
                    <a:pt x="6067" y="9076"/>
                  </a:cubicBezTo>
                  <a:lnTo>
                    <a:pt x="6082" y="9061"/>
                  </a:lnTo>
                  <a:cubicBezTo>
                    <a:pt x="6082" y="9045"/>
                    <a:pt x="6082" y="9045"/>
                    <a:pt x="6082" y="9045"/>
                  </a:cubicBezTo>
                  <a:cubicBezTo>
                    <a:pt x="6082" y="9045"/>
                    <a:pt x="6082" y="9029"/>
                    <a:pt x="6082" y="9029"/>
                  </a:cubicBezTo>
                  <a:cubicBezTo>
                    <a:pt x="6082" y="8998"/>
                    <a:pt x="6067" y="8998"/>
                    <a:pt x="6051" y="8982"/>
                  </a:cubicBezTo>
                  <a:lnTo>
                    <a:pt x="6051" y="8966"/>
                  </a:lnTo>
                  <a:lnTo>
                    <a:pt x="6067" y="8982"/>
                  </a:lnTo>
                  <a:cubicBezTo>
                    <a:pt x="6067" y="8982"/>
                    <a:pt x="6082" y="8998"/>
                    <a:pt x="6082" y="9014"/>
                  </a:cubicBezTo>
                  <a:cubicBezTo>
                    <a:pt x="6098" y="8998"/>
                    <a:pt x="6098" y="8998"/>
                    <a:pt x="6098" y="8998"/>
                  </a:cubicBezTo>
                  <a:cubicBezTo>
                    <a:pt x="6098" y="8982"/>
                    <a:pt x="6082" y="8982"/>
                    <a:pt x="6082" y="8982"/>
                  </a:cubicBezTo>
                  <a:cubicBezTo>
                    <a:pt x="6082" y="8982"/>
                    <a:pt x="6067" y="8966"/>
                    <a:pt x="6067" y="8951"/>
                  </a:cubicBezTo>
                  <a:lnTo>
                    <a:pt x="6051" y="8951"/>
                  </a:lnTo>
                  <a:lnTo>
                    <a:pt x="6020" y="8919"/>
                  </a:lnTo>
                  <a:lnTo>
                    <a:pt x="6035" y="8919"/>
                  </a:lnTo>
                  <a:lnTo>
                    <a:pt x="6051" y="8935"/>
                  </a:lnTo>
                  <a:lnTo>
                    <a:pt x="6067" y="8951"/>
                  </a:lnTo>
                  <a:lnTo>
                    <a:pt x="6082" y="8951"/>
                  </a:lnTo>
                  <a:cubicBezTo>
                    <a:pt x="6082" y="8951"/>
                    <a:pt x="6082" y="8935"/>
                    <a:pt x="6082" y="8935"/>
                  </a:cubicBezTo>
                  <a:cubicBezTo>
                    <a:pt x="6098" y="8919"/>
                    <a:pt x="6098" y="8919"/>
                    <a:pt x="6098" y="8919"/>
                  </a:cubicBezTo>
                  <a:lnTo>
                    <a:pt x="6082" y="8904"/>
                  </a:lnTo>
                  <a:lnTo>
                    <a:pt x="6098" y="8904"/>
                  </a:lnTo>
                  <a:cubicBezTo>
                    <a:pt x="6098" y="8904"/>
                    <a:pt x="6098" y="8904"/>
                    <a:pt x="6098" y="8919"/>
                  </a:cubicBezTo>
                  <a:lnTo>
                    <a:pt x="6114" y="8904"/>
                  </a:lnTo>
                  <a:lnTo>
                    <a:pt x="6082" y="8872"/>
                  </a:lnTo>
                  <a:cubicBezTo>
                    <a:pt x="6082" y="8857"/>
                    <a:pt x="6067" y="8857"/>
                    <a:pt x="6067" y="8857"/>
                  </a:cubicBezTo>
                  <a:lnTo>
                    <a:pt x="6067" y="8872"/>
                  </a:lnTo>
                  <a:cubicBezTo>
                    <a:pt x="6051" y="8857"/>
                    <a:pt x="6051" y="8857"/>
                    <a:pt x="6067" y="8857"/>
                  </a:cubicBezTo>
                  <a:cubicBezTo>
                    <a:pt x="6051" y="8841"/>
                    <a:pt x="6051" y="8841"/>
                    <a:pt x="6051" y="8825"/>
                  </a:cubicBezTo>
                  <a:lnTo>
                    <a:pt x="6051" y="8841"/>
                  </a:lnTo>
                  <a:cubicBezTo>
                    <a:pt x="6035" y="8841"/>
                    <a:pt x="6035" y="8841"/>
                    <a:pt x="6035" y="8825"/>
                  </a:cubicBezTo>
                  <a:lnTo>
                    <a:pt x="6020" y="8825"/>
                  </a:lnTo>
                  <a:cubicBezTo>
                    <a:pt x="6004" y="8810"/>
                    <a:pt x="6004" y="8810"/>
                    <a:pt x="5988" y="8810"/>
                  </a:cubicBezTo>
                  <a:lnTo>
                    <a:pt x="5973" y="8810"/>
                  </a:lnTo>
                  <a:cubicBezTo>
                    <a:pt x="5962" y="8810"/>
                    <a:pt x="5966" y="8817"/>
                    <a:pt x="5964" y="8817"/>
                  </a:cubicBezTo>
                  <a:cubicBezTo>
                    <a:pt x="5964" y="8817"/>
                    <a:pt x="5962" y="8815"/>
                    <a:pt x="5957" y="8810"/>
                  </a:cubicBezTo>
                  <a:lnTo>
                    <a:pt x="5973" y="8810"/>
                  </a:lnTo>
                  <a:cubicBezTo>
                    <a:pt x="5973" y="8794"/>
                    <a:pt x="5957" y="8794"/>
                    <a:pt x="5957" y="8794"/>
                  </a:cubicBezTo>
                  <a:lnTo>
                    <a:pt x="5926" y="8794"/>
                  </a:lnTo>
                  <a:cubicBezTo>
                    <a:pt x="5926" y="8794"/>
                    <a:pt x="5926" y="8778"/>
                    <a:pt x="5926" y="8778"/>
                  </a:cubicBezTo>
                  <a:cubicBezTo>
                    <a:pt x="5910" y="8763"/>
                    <a:pt x="5910" y="8763"/>
                    <a:pt x="5910" y="8763"/>
                  </a:cubicBezTo>
                  <a:lnTo>
                    <a:pt x="5910" y="8747"/>
                  </a:lnTo>
                  <a:lnTo>
                    <a:pt x="5926" y="8763"/>
                  </a:lnTo>
                  <a:lnTo>
                    <a:pt x="5941" y="8763"/>
                  </a:lnTo>
                  <a:lnTo>
                    <a:pt x="5941" y="8778"/>
                  </a:lnTo>
                  <a:cubicBezTo>
                    <a:pt x="5957" y="8763"/>
                    <a:pt x="5957" y="8763"/>
                    <a:pt x="5957" y="8763"/>
                  </a:cubicBezTo>
                  <a:cubicBezTo>
                    <a:pt x="5957" y="8778"/>
                    <a:pt x="5957" y="8778"/>
                    <a:pt x="5973" y="8794"/>
                  </a:cubicBezTo>
                  <a:cubicBezTo>
                    <a:pt x="5973" y="8794"/>
                    <a:pt x="5973" y="8778"/>
                    <a:pt x="5988" y="8778"/>
                  </a:cubicBezTo>
                  <a:cubicBezTo>
                    <a:pt x="5988" y="8778"/>
                    <a:pt x="6004" y="8778"/>
                    <a:pt x="6004" y="8763"/>
                  </a:cubicBezTo>
                  <a:cubicBezTo>
                    <a:pt x="5988" y="8747"/>
                    <a:pt x="5988" y="8747"/>
                    <a:pt x="5973" y="8747"/>
                  </a:cubicBezTo>
                  <a:lnTo>
                    <a:pt x="5957" y="8731"/>
                  </a:lnTo>
                  <a:cubicBezTo>
                    <a:pt x="5957" y="8716"/>
                    <a:pt x="5941" y="8700"/>
                    <a:pt x="5941" y="8700"/>
                  </a:cubicBezTo>
                  <a:lnTo>
                    <a:pt x="5894" y="8700"/>
                  </a:lnTo>
                  <a:lnTo>
                    <a:pt x="5910" y="8684"/>
                  </a:lnTo>
                  <a:lnTo>
                    <a:pt x="5941" y="8684"/>
                  </a:lnTo>
                  <a:lnTo>
                    <a:pt x="5926" y="8669"/>
                  </a:lnTo>
                  <a:cubicBezTo>
                    <a:pt x="5941" y="8669"/>
                    <a:pt x="5941" y="8669"/>
                    <a:pt x="5941" y="8653"/>
                  </a:cubicBezTo>
                  <a:lnTo>
                    <a:pt x="5926" y="8653"/>
                  </a:lnTo>
                  <a:cubicBezTo>
                    <a:pt x="5926" y="8637"/>
                    <a:pt x="5926" y="8637"/>
                    <a:pt x="5926" y="8637"/>
                  </a:cubicBezTo>
                  <a:cubicBezTo>
                    <a:pt x="5926" y="8622"/>
                    <a:pt x="5926" y="8622"/>
                    <a:pt x="5910" y="8622"/>
                  </a:cubicBezTo>
                  <a:lnTo>
                    <a:pt x="5910" y="8606"/>
                  </a:lnTo>
                  <a:cubicBezTo>
                    <a:pt x="5910" y="8606"/>
                    <a:pt x="5917" y="8613"/>
                    <a:pt x="5921" y="8613"/>
                  </a:cubicBezTo>
                  <a:cubicBezTo>
                    <a:pt x="5924" y="8613"/>
                    <a:pt x="5926" y="8611"/>
                    <a:pt x="5926" y="8606"/>
                  </a:cubicBezTo>
                  <a:lnTo>
                    <a:pt x="5941" y="8606"/>
                  </a:lnTo>
                  <a:cubicBezTo>
                    <a:pt x="5941" y="8622"/>
                    <a:pt x="5941" y="8622"/>
                    <a:pt x="5941" y="8622"/>
                  </a:cubicBezTo>
                  <a:lnTo>
                    <a:pt x="5957" y="8637"/>
                  </a:lnTo>
                  <a:cubicBezTo>
                    <a:pt x="5973" y="8637"/>
                    <a:pt x="5957" y="8637"/>
                    <a:pt x="5973" y="8653"/>
                  </a:cubicBezTo>
                  <a:cubicBezTo>
                    <a:pt x="5973" y="8653"/>
                    <a:pt x="5973" y="8669"/>
                    <a:pt x="5957" y="8669"/>
                  </a:cubicBezTo>
                  <a:lnTo>
                    <a:pt x="5973" y="8684"/>
                  </a:lnTo>
                  <a:cubicBezTo>
                    <a:pt x="5973" y="8700"/>
                    <a:pt x="5973" y="8700"/>
                    <a:pt x="5973" y="8700"/>
                  </a:cubicBezTo>
                  <a:cubicBezTo>
                    <a:pt x="5973" y="8716"/>
                    <a:pt x="5973" y="8716"/>
                    <a:pt x="5988" y="8731"/>
                  </a:cubicBezTo>
                  <a:cubicBezTo>
                    <a:pt x="6004" y="8747"/>
                    <a:pt x="6020" y="8763"/>
                    <a:pt x="6020" y="8763"/>
                  </a:cubicBezTo>
                  <a:cubicBezTo>
                    <a:pt x="6035" y="8747"/>
                    <a:pt x="6035" y="8747"/>
                    <a:pt x="6020" y="8731"/>
                  </a:cubicBezTo>
                  <a:lnTo>
                    <a:pt x="6035" y="8716"/>
                  </a:lnTo>
                  <a:cubicBezTo>
                    <a:pt x="6035" y="8716"/>
                    <a:pt x="6051" y="8716"/>
                    <a:pt x="6051" y="8731"/>
                  </a:cubicBezTo>
                  <a:lnTo>
                    <a:pt x="6067" y="8747"/>
                  </a:lnTo>
                  <a:lnTo>
                    <a:pt x="6082" y="8747"/>
                  </a:lnTo>
                  <a:lnTo>
                    <a:pt x="6082" y="8763"/>
                  </a:lnTo>
                  <a:lnTo>
                    <a:pt x="6129" y="8763"/>
                  </a:lnTo>
                  <a:cubicBezTo>
                    <a:pt x="6129" y="8763"/>
                    <a:pt x="6129" y="8747"/>
                    <a:pt x="6129" y="8747"/>
                  </a:cubicBezTo>
                  <a:cubicBezTo>
                    <a:pt x="6145" y="8747"/>
                    <a:pt x="6145" y="8747"/>
                    <a:pt x="6145" y="8731"/>
                  </a:cubicBezTo>
                  <a:lnTo>
                    <a:pt x="6114" y="8731"/>
                  </a:lnTo>
                  <a:lnTo>
                    <a:pt x="6129" y="8716"/>
                  </a:lnTo>
                  <a:cubicBezTo>
                    <a:pt x="6114" y="8716"/>
                    <a:pt x="6114" y="8700"/>
                    <a:pt x="6114" y="8700"/>
                  </a:cubicBezTo>
                  <a:cubicBezTo>
                    <a:pt x="6106" y="8692"/>
                    <a:pt x="6102" y="8688"/>
                    <a:pt x="6100" y="8688"/>
                  </a:cubicBezTo>
                  <a:cubicBezTo>
                    <a:pt x="6098" y="8688"/>
                    <a:pt x="6098" y="8692"/>
                    <a:pt x="6098" y="8700"/>
                  </a:cubicBezTo>
                  <a:lnTo>
                    <a:pt x="6082" y="8700"/>
                  </a:lnTo>
                  <a:cubicBezTo>
                    <a:pt x="6082" y="8700"/>
                    <a:pt x="6082" y="8684"/>
                    <a:pt x="6082" y="8684"/>
                  </a:cubicBezTo>
                  <a:cubicBezTo>
                    <a:pt x="6082" y="8684"/>
                    <a:pt x="6082" y="8669"/>
                    <a:pt x="6082" y="8669"/>
                  </a:cubicBezTo>
                  <a:lnTo>
                    <a:pt x="6067" y="8669"/>
                  </a:lnTo>
                  <a:cubicBezTo>
                    <a:pt x="6067" y="8653"/>
                    <a:pt x="6067" y="8653"/>
                    <a:pt x="6067" y="8637"/>
                  </a:cubicBezTo>
                  <a:lnTo>
                    <a:pt x="6051" y="8637"/>
                  </a:lnTo>
                  <a:lnTo>
                    <a:pt x="6051" y="8606"/>
                  </a:lnTo>
                  <a:lnTo>
                    <a:pt x="6020" y="8606"/>
                  </a:lnTo>
                  <a:cubicBezTo>
                    <a:pt x="6020" y="8606"/>
                    <a:pt x="6020" y="8622"/>
                    <a:pt x="6020" y="8622"/>
                  </a:cubicBezTo>
                  <a:cubicBezTo>
                    <a:pt x="6004" y="8606"/>
                    <a:pt x="6020" y="8606"/>
                    <a:pt x="6004" y="8606"/>
                  </a:cubicBezTo>
                  <a:lnTo>
                    <a:pt x="5973" y="8606"/>
                  </a:lnTo>
                  <a:cubicBezTo>
                    <a:pt x="5988" y="8590"/>
                    <a:pt x="5988" y="8590"/>
                    <a:pt x="5988" y="8590"/>
                  </a:cubicBezTo>
                  <a:lnTo>
                    <a:pt x="6004" y="8590"/>
                  </a:lnTo>
                  <a:cubicBezTo>
                    <a:pt x="5988" y="8575"/>
                    <a:pt x="5988" y="8575"/>
                    <a:pt x="5973" y="8559"/>
                  </a:cubicBezTo>
                  <a:cubicBezTo>
                    <a:pt x="5973" y="8575"/>
                    <a:pt x="5973" y="8575"/>
                    <a:pt x="5973" y="8590"/>
                  </a:cubicBezTo>
                  <a:lnTo>
                    <a:pt x="5957" y="8590"/>
                  </a:lnTo>
                  <a:lnTo>
                    <a:pt x="5957" y="8575"/>
                  </a:lnTo>
                  <a:lnTo>
                    <a:pt x="5973" y="8559"/>
                  </a:lnTo>
                  <a:lnTo>
                    <a:pt x="5973" y="8543"/>
                  </a:lnTo>
                  <a:lnTo>
                    <a:pt x="5957" y="8528"/>
                  </a:lnTo>
                  <a:lnTo>
                    <a:pt x="5941" y="8528"/>
                  </a:lnTo>
                  <a:cubicBezTo>
                    <a:pt x="5941" y="8543"/>
                    <a:pt x="5926" y="8543"/>
                    <a:pt x="5941" y="8543"/>
                  </a:cubicBezTo>
                  <a:lnTo>
                    <a:pt x="5926" y="8543"/>
                  </a:lnTo>
                  <a:lnTo>
                    <a:pt x="5926" y="8528"/>
                  </a:lnTo>
                  <a:lnTo>
                    <a:pt x="5941" y="8528"/>
                  </a:lnTo>
                  <a:cubicBezTo>
                    <a:pt x="5941" y="8528"/>
                    <a:pt x="5941" y="8528"/>
                    <a:pt x="5941" y="8512"/>
                  </a:cubicBezTo>
                  <a:lnTo>
                    <a:pt x="5926" y="8512"/>
                  </a:lnTo>
                  <a:cubicBezTo>
                    <a:pt x="5926" y="8496"/>
                    <a:pt x="5926" y="8496"/>
                    <a:pt x="5926" y="8496"/>
                  </a:cubicBezTo>
                  <a:cubicBezTo>
                    <a:pt x="5941" y="8481"/>
                    <a:pt x="5941" y="8481"/>
                    <a:pt x="5941" y="8481"/>
                  </a:cubicBezTo>
                  <a:cubicBezTo>
                    <a:pt x="5941" y="8465"/>
                    <a:pt x="5941" y="8465"/>
                    <a:pt x="5926" y="8465"/>
                  </a:cubicBezTo>
                  <a:lnTo>
                    <a:pt x="5910" y="8465"/>
                  </a:lnTo>
                  <a:cubicBezTo>
                    <a:pt x="5910" y="8465"/>
                    <a:pt x="5910" y="8449"/>
                    <a:pt x="5910" y="8449"/>
                  </a:cubicBezTo>
                  <a:lnTo>
                    <a:pt x="5879" y="8449"/>
                  </a:lnTo>
                  <a:cubicBezTo>
                    <a:pt x="5879" y="8449"/>
                    <a:pt x="5879" y="8449"/>
                    <a:pt x="5879" y="8434"/>
                  </a:cubicBezTo>
                  <a:lnTo>
                    <a:pt x="5863" y="8434"/>
                  </a:lnTo>
                  <a:lnTo>
                    <a:pt x="5863" y="8418"/>
                  </a:lnTo>
                  <a:cubicBezTo>
                    <a:pt x="5847" y="8418"/>
                    <a:pt x="5847" y="8434"/>
                    <a:pt x="5847" y="8434"/>
                  </a:cubicBezTo>
                  <a:cubicBezTo>
                    <a:pt x="5847" y="8418"/>
                    <a:pt x="5847" y="8418"/>
                    <a:pt x="5832" y="8418"/>
                  </a:cubicBezTo>
                  <a:cubicBezTo>
                    <a:pt x="5832" y="8418"/>
                    <a:pt x="5832" y="8434"/>
                    <a:pt x="5832" y="8434"/>
                  </a:cubicBezTo>
                  <a:lnTo>
                    <a:pt x="5847" y="8449"/>
                  </a:lnTo>
                  <a:lnTo>
                    <a:pt x="5847" y="8465"/>
                  </a:lnTo>
                  <a:cubicBezTo>
                    <a:pt x="5847" y="8465"/>
                    <a:pt x="5832" y="8465"/>
                    <a:pt x="5832" y="8481"/>
                  </a:cubicBezTo>
                  <a:lnTo>
                    <a:pt x="5816" y="8481"/>
                  </a:lnTo>
                  <a:cubicBezTo>
                    <a:pt x="5816" y="8465"/>
                    <a:pt x="5800" y="8465"/>
                    <a:pt x="5800" y="8449"/>
                  </a:cubicBezTo>
                  <a:lnTo>
                    <a:pt x="5784" y="8465"/>
                  </a:lnTo>
                  <a:lnTo>
                    <a:pt x="5784" y="8481"/>
                  </a:lnTo>
                  <a:lnTo>
                    <a:pt x="5769" y="8465"/>
                  </a:lnTo>
                  <a:cubicBezTo>
                    <a:pt x="5769" y="8465"/>
                    <a:pt x="5753" y="8434"/>
                    <a:pt x="5737" y="8418"/>
                  </a:cubicBezTo>
                  <a:cubicBezTo>
                    <a:pt x="5727" y="8418"/>
                    <a:pt x="5724" y="8411"/>
                    <a:pt x="5718" y="8411"/>
                  </a:cubicBezTo>
                  <a:cubicBezTo>
                    <a:pt x="5715" y="8411"/>
                    <a:pt x="5711" y="8413"/>
                    <a:pt x="5706" y="8418"/>
                  </a:cubicBezTo>
                  <a:lnTo>
                    <a:pt x="5722" y="8418"/>
                  </a:lnTo>
                  <a:lnTo>
                    <a:pt x="5710" y="8429"/>
                  </a:lnTo>
                  <a:lnTo>
                    <a:pt x="5710" y="8429"/>
                  </a:lnTo>
                  <a:cubicBezTo>
                    <a:pt x="5704" y="8425"/>
                    <a:pt x="5701" y="8418"/>
                    <a:pt x="5690" y="8418"/>
                  </a:cubicBezTo>
                  <a:lnTo>
                    <a:pt x="5675" y="8418"/>
                  </a:lnTo>
                  <a:lnTo>
                    <a:pt x="5659" y="8402"/>
                  </a:lnTo>
                  <a:cubicBezTo>
                    <a:pt x="5643" y="8402"/>
                    <a:pt x="5643" y="8402"/>
                    <a:pt x="5643" y="8387"/>
                  </a:cubicBezTo>
                  <a:cubicBezTo>
                    <a:pt x="5643" y="8402"/>
                    <a:pt x="5643" y="8402"/>
                    <a:pt x="5628" y="8402"/>
                  </a:cubicBezTo>
                  <a:cubicBezTo>
                    <a:pt x="5643" y="8418"/>
                    <a:pt x="5643" y="8418"/>
                    <a:pt x="5659" y="8434"/>
                  </a:cubicBezTo>
                  <a:lnTo>
                    <a:pt x="5643" y="8434"/>
                  </a:lnTo>
                  <a:lnTo>
                    <a:pt x="5659" y="8449"/>
                  </a:lnTo>
                  <a:cubicBezTo>
                    <a:pt x="5659" y="8449"/>
                    <a:pt x="5659" y="8449"/>
                    <a:pt x="5659" y="8465"/>
                  </a:cubicBezTo>
                  <a:lnTo>
                    <a:pt x="5675" y="8465"/>
                  </a:lnTo>
                  <a:lnTo>
                    <a:pt x="5675" y="8481"/>
                  </a:lnTo>
                  <a:lnTo>
                    <a:pt x="5659" y="8481"/>
                  </a:lnTo>
                  <a:cubicBezTo>
                    <a:pt x="5659" y="8465"/>
                    <a:pt x="5659" y="8465"/>
                    <a:pt x="5643" y="8465"/>
                  </a:cubicBezTo>
                  <a:cubicBezTo>
                    <a:pt x="5659" y="8481"/>
                    <a:pt x="5659" y="8496"/>
                    <a:pt x="5659" y="8512"/>
                  </a:cubicBezTo>
                  <a:lnTo>
                    <a:pt x="5643" y="8512"/>
                  </a:lnTo>
                  <a:lnTo>
                    <a:pt x="5643" y="8528"/>
                  </a:lnTo>
                  <a:cubicBezTo>
                    <a:pt x="5643" y="8512"/>
                    <a:pt x="5643" y="8512"/>
                    <a:pt x="5628" y="8496"/>
                  </a:cubicBezTo>
                  <a:lnTo>
                    <a:pt x="5612" y="8496"/>
                  </a:lnTo>
                  <a:cubicBezTo>
                    <a:pt x="5628" y="8481"/>
                    <a:pt x="5628" y="8481"/>
                    <a:pt x="5612" y="8465"/>
                  </a:cubicBezTo>
                  <a:cubicBezTo>
                    <a:pt x="5596" y="8449"/>
                    <a:pt x="5596" y="8449"/>
                    <a:pt x="5596" y="8434"/>
                  </a:cubicBezTo>
                  <a:lnTo>
                    <a:pt x="5581" y="8434"/>
                  </a:lnTo>
                  <a:cubicBezTo>
                    <a:pt x="5581" y="8434"/>
                    <a:pt x="5581" y="8418"/>
                    <a:pt x="5581" y="8418"/>
                  </a:cubicBezTo>
                  <a:lnTo>
                    <a:pt x="5565" y="8402"/>
                  </a:lnTo>
                  <a:lnTo>
                    <a:pt x="5549" y="8402"/>
                  </a:lnTo>
                  <a:cubicBezTo>
                    <a:pt x="5549" y="8402"/>
                    <a:pt x="5549" y="8387"/>
                    <a:pt x="5549" y="8387"/>
                  </a:cubicBezTo>
                  <a:lnTo>
                    <a:pt x="5534" y="8387"/>
                  </a:lnTo>
                  <a:cubicBezTo>
                    <a:pt x="5534" y="8387"/>
                    <a:pt x="5534" y="8387"/>
                    <a:pt x="5534" y="8402"/>
                  </a:cubicBezTo>
                  <a:cubicBezTo>
                    <a:pt x="5518" y="8402"/>
                    <a:pt x="5518" y="8387"/>
                    <a:pt x="5518" y="8387"/>
                  </a:cubicBezTo>
                  <a:lnTo>
                    <a:pt x="5502" y="8387"/>
                  </a:lnTo>
                  <a:cubicBezTo>
                    <a:pt x="5502" y="8371"/>
                    <a:pt x="5487" y="8371"/>
                    <a:pt x="5487" y="8355"/>
                  </a:cubicBezTo>
                  <a:cubicBezTo>
                    <a:pt x="5487" y="8363"/>
                    <a:pt x="5487" y="8363"/>
                    <a:pt x="5487" y="8363"/>
                  </a:cubicBezTo>
                  <a:cubicBezTo>
                    <a:pt x="5487" y="8363"/>
                    <a:pt x="5487" y="8363"/>
                    <a:pt x="5487" y="8371"/>
                  </a:cubicBezTo>
                  <a:lnTo>
                    <a:pt x="5471" y="8371"/>
                  </a:lnTo>
                  <a:cubicBezTo>
                    <a:pt x="5487" y="8371"/>
                    <a:pt x="5487" y="8371"/>
                    <a:pt x="5487" y="8387"/>
                  </a:cubicBezTo>
                  <a:lnTo>
                    <a:pt x="5471" y="8387"/>
                  </a:lnTo>
                  <a:lnTo>
                    <a:pt x="5471" y="8371"/>
                  </a:lnTo>
                  <a:lnTo>
                    <a:pt x="5471" y="8355"/>
                  </a:lnTo>
                  <a:lnTo>
                    <a:pt x="5440" y="8355"/>
                  </a:lnTo>
                  <a:lnTo>
                    <a:pt x="5440" y="8340"/>
                  </a:lnTo>
                  <a:cubicBezTo>
                    <a:pt x="5424" y="8340"/>
                    <a:pt x="5424" y="8355"/>
                    <a:pt x="5424" y="8355"/>
                  </a:cubicBezTo>
                  <a:lnTo>
                    <a:pt x="5408" y="8355"/>
                  </a:lnTo>
                  <a:cubicBezTo>
                    <a:pt x="5408" y="8340"/>
                    <a:pt x="5408" y="8340"/>
                    <a:pt x="5408" y="8340"/>
                  </a:cubicBezTo>
                  <a:lnTo>
                    <a:pt x="5424" y="8340"/>
                  </a:lnTo>
                  <a:lnTo>
                    <a:pt x="5408" y="8324"/>
                  </a:lnTo>
                  <a:cubicBezTo>
                    <a:pt x="5393" y="8324"/>
                    <a:pt x="5393" y="8324"/>
                    <a:pt x="5377" y="8308"/>
                  </a:cubicBezTo>
                  <a:lnTo>
                    <a:pt x="5361" y="8308"/>
                  </a:lnTo>
                  <a:cubicBezTo>
                    <a:pt x="5361" y="8308"/>
                    <a:pt x="5346" y="8308"/>
                    <a:pt x="5346" y="8292"/>
                  </a:cubicBezTo>
                  <a:lnTo>
                    <a:pt x="5330" y="8292"/>
                  </a:lnTo>
                  <a:cubicBezTo>
                    <a:pt x="5330" y="8292"/>
                    <a:pt x="5314" y="8277"/>
                    <a:pt x="5299" y="8261"/>
                  </a:cubicBezTo>
                  <a:lnTo>
                    <a:pt x="5283" y="8245"/>
                  </a:lnTo>
                  <a:lnTo>
                    <a:pt x="5267" y="8230"/>
                  </a:lnTo>
                  <a:cubicBezTo>
                    <a:pt x="5252" y="8230"/>
                    <a:pt x="5236" y="8230"/>
                    <a:pt x="5220" y="8214"/>
                  </a:cubicBezTo>
                  <a:lnTo>
                    <a:pt x="5205" y="8214"/>
                  </a:lnTo>
                  <a:lnTo>
                    <a:pt x="5220" y="8230"/>
                  </a:lnTo>
                  <a:lnTo>
                    <a:pt x="5189" y="8230"/>
                  </a:lnTo>
                  <a:lnTo>
                    <a:pt x="5173" y="8214"/>
                  </a:lnTo>
                  <a:lnTo>
                    <a:pt x="5158" y="8214"/>
                  </a:lnTo>
                  <a:cubicBezTo>
                    <a:pt x="5158" y="8214"/>
                    <a:pt x="5158" y="8198"/>
                    <a:pt x="5158" y="8198"/>
                  </a:cubicBezTo>
                  <a:lnTo>
                    <a:pt x="5142" y="8198"/>
                  </a:lnTo>
                  <a:lnTo>
                    <a:pt x="5126" y="8183"/>
                  </a:lnTo>
                  <a:close/>
                  <a:moveTo>
                    <a:pt x="8198" y="9155"/>
                  </a:moveTo>
                  <a:lnTo>
                    <a:pt x="8198" y="9170"/>
                  </a:lnTo>
                  <a:lnTo>
                    <a:pt x="8214" y="9170"/>
                  </a:lnTo>
                  <a:cubicBezTo>
                    <a:pt x="8214" y="9170"/>
                    <a:pt x="8198" y="9155"/>
                    <a:pt x="8198" y="9155"/>
                  </a:cubicBezTo>
                  <a:close/>
                  <a:moveTo>
                    <a:pt x="6349" y="9139"/>
                  </a:moveTo>
                  <a:cubicBezTo>
                    <a:pt x="6349" y="9155"/>
                    <a:pt x="6333" y="9155"/>
                    <a:pt x="6333" y="9155"/>
                  </a:cubicBezTo>
                  <a:lnTo>
                    <a:pt x="6349" y="9170"/>
                  </a:lnTo>
                  <a:cubicBezTo>
                    <a:pt x="6349" y="9170"/>
                    <a:pt x="6349" y="9170"/>
                    <a:pt x="6349" y="9186"/>
                  </a:cubicBezTo>
                  <a:cubicBezTo>
                    <a:pt x="6349" y="9186"/>
                    <a:pt x="6364" y="9186"/>
                    <a:pt x="6364" y="9170"/>
                  </a:cubicBezTo>
                  <a:cubicBezTo>
                    <a:pt x="6364" y="9170"/>
                    <a:pt x="6364" y="9170"/>
                    <a:pt x="6364" y="9155"/>
                  </a:cubicBezTo>
                  <a:cubicBezTo>
                    <a:pt x="6349" y="9155"/>
                    <a:pt x="6349" y="9155"/>
                    <a:pt x="6349" y="9139"/>
                  </a:cubicBezTo>
                  <a:close/>
                  <a:moveTo>
                    <a:pt x="6458" y="9108"/>
                  </a:moveTo>
                  <a:cubicBezTo>
                    <a:pt x="6458" y="9108"/>
                    <a:pt x="6458" y="9108"/>
                    <a:pt x="6443" y="9123"/>
                  </a:cubicBezTo>
                  <a:lnTo>
                    <a:pt x="6458" y="9139"/>
                  </a:lnTo>
                  <a:lnTo>
                    <a:pt x="6458" y="9123"/>
                  </a:lnTo>
                  <a:lnTo>
                    <a:pt x="6474" y="9139"/>
                  </a:lnTo>
                  <a:lnTo>
                    <a:pt x="6458" y="9139"/>
                  </a:lnTo>
                  <a:cubicBezTo>
                    <a:pt x="6443" y="9139"/>
                    <a:pt x="6443" y="9139"/>
                    <a:pt x="6443" y="9155"/>
                  </a:cubicBezTo>
                  <a:cubicBezTo>
                    <a:pt x="6458" y="9155"/>
                    <a:pt x="6458" y="9170"/>
                    <a:pt x="6474" y="9170"/>
                  </a:cubicBezTo>
                  <a:lnTo>
                    <a:pt x="6474" y="9186"/>
                  </a:lnTo>
                  <a:lnTo>
                    <a:pt x="6458" y="9170"/>
                  </a:lnTo>
                  <a:cubicBezTo>
                    <a:pt x="6443" y="9186"/>
                    <a:pt x="6458" y="9186"/>
                    <a:pt x="6458" y="9186"/>
                  </a:cubicBezTo>
                  <a:lnTo>
                    <a:pt x="6458" y="9202"/>
                  </a:lnTo>
                  <a:lnTo>
                    <a:pt x="6490" y="9202"/>
                  </a:lnTo>
                  <a:lnTo>
                    <a:pt x="6474" y="9186"/>
                  </a:lnTo>
                  <a:lnTo>
                    <a:pt x="6506" y="9186"/>
                  </a:lnTo>
                  <a:cubicBezTo>
                    <a:pt x="6506" y="9186"/>
                    <a:pt x="6506" y="9186"/>
                    <a:pt x="6506" y="9170"/>
                  </a:cubicBezTo>
                  <a:cubicBezTo>
                    <a:pt x="6506" y="9170"/>
                    <a:pt x="6506" y="9170"/>
                    <a:pt x="6490" y="9155"/>
                  </a:cubicBezTo>
                  <a:cubicBezTo>
                    <a:pt x="6490" y="9155"/>
                    <a:pt x="6474" y="9155"/>
                    <a:pt x="6474" y="9139"/>
                  </a:cubicBezTo>
                  <a:lnTo>
                    <a:pt x="6474" y="9139"/>
                  </a:lnTo>
                  <a:cubicBezTo>
                    <a:pt x="6490" y="9155"/>
                    <a:pt x="6506" y="9155"/>
                    <a:pt x="6521" y="9155"/>
                  </a:cubicBezTo>
                  <a:cubicBezTo>
                    <a:pt x="6521" y="9155"/>
                    <a:pt x="6506" y="9155"/>
                    <a:pt x="6506" y="9139"/>
                  </a:cubicBezTo>
                  <a:lnTo>
                    <a:pt x="6537" y="9139"/>
                  </a:lnTo>
                  <a:cubicBezTo>
                    <a:pt x="6521" y="9123"/>
                    <a:pt x="6521" y="9123"/>
                    <a:pt x="6506" y="9108"/>
                  </a:cubicBezTo>
                  <a:close/>
                  <a:moveTo>
                    <a:pt x="6176" y="9170"/>
                  </a:moveTo>
                  <a:cubicBezTo>
                    <a:pt x="6161" y="9186"/>
                    <a:pt x="6176" y="9186"/>
                    <a:pt x="6161" y="9217"/>
                  </a:cubicBezTo>
                  <a:lnTo>
                    <a:pt x="6176" y="9217"/>
                  </a:lnTo>
                  <a:cubicBezTo>
                    <a:pt x="6176" y="9202"/>
                    <a:pt x="6192" y="9202"/>
                    <a:pt x="6192" y="9202"/>
                  </a:cubicBezTo>
                  <a:cubicBezTo>
                    <a:pt x="6192" y="9186"/>
                    <a:pt x="6176" y="9186"/>
                    <a:pt x="6176" y="9186"/>
                  </a:cubicBezTo>
                  <a:cubicBezTo>
                    <a:pt x="6176" y="9178"/>
                    <a:pt x="6180" y="9178"/>
                    <a:pt x="6182" y="9178"/>
                  </a:cubicBezTo>
                  <a:cubicBezTo>
                    <a:pt x="6184" y="9178"/>
                    <a:pt x="6184" y="9178"/>
                    <a:pt x="6176" y="9170"/>
                  </a:cubicBezTo>
                  <a:close/>
                  <a:moveTo>
                    <a:pt x="6443" y="9233"/>
                  </a:moveTo>
                  <a:cubicBezTo>
                    <a:pt x="6427" y="9249"/>
                    <a:pt x="6427" y="9264"/>
                    <a:pt x="6427" y="9264"/>
                  </a:cubicBezTo>
                  <a:lnTo>
                    <a:pt x="6427" y="9280"/>
                  </a:lnTo>
                  <a:cubicBezTo>
                    <a:pt x="6443" y="9280"/>
                    <a:pt x="6458" y="9264"/>
                    <a:pt x="6443" y="9249"/>
                  </a:cubicBezTo>
                  <a:lnTo>
                    <a:pt x="6458" y="9249"/>
                  </a:lnTo>
                  <a:lnTo>
                    <a:pt x="6458" y="9233"/>
                  </a:lnTo>
                  <a:close/>
                  <a:moveTo>
                    <a:pt x="6709" y="9264"/>
                  </a:moveTo>
                  <a:lnTo>
                    <a:pt x="6709" y="9280"/>
                  </a:lnTo>
                  <a:lnTo>
                    <a:pt x="6725" y="9280"/>
                  </a:lnTo>
                  <a:cubicBezTo>
                    <a:pt x="6709" y="9264"/>
                    <a:pt x="6709" y="9264"/>
                    <a:pt x="6709" y="9264"/>
                  </a:cubicBezTo>
                  <a:close/>
                  <a:moveTo>
                    <a:pt x="6396" y="9280"/>
                  </a:moveTo>
                  <a:cubicBezTo>
                    <a:pt x="6396" y="9296"/>
                    <a:pt x="6396" y="9296"/>
                    <a:pt x="6411" y="9296"/>
                  </a:cubicBezTo>
                  <a:cubicBezTo>
                    <a:pt x="6411" y="9280"/>
                    <a:pt x="6411" y="9280"/>
                    <a:pt x="6396" y="9280"/>
                  </a:cubicBezTo>
                  <a:close/>
                  <a:moveTo>
                    <a:pt x="6396" y="9296"/>
                  </a:moveTo>
                  <a:lnTo>
                    <a:pt x="6380" y="9311"/>
                  </a:lnTo>
                  <a:lnTo>
                    <a:pt x="6396" y="9311"/>
                  </a:lnTo>
                  <a:lnTo>
                    <a:pt x="6396" y="9296"/>
                  </a:lnTo>
                  <a:close/>
                  <a:moveTo>
                    <a:pt x="8198" y="9311"/>
                  </a:moveTo>
                  <a:cubicBezTo>
                    <a:pt x="8183" y="9327"/>
                    <a:pt x="8183" y="9327"/>
                    <a:pt x="8198" y="9343"/>
                  </a:cubicBezTo>
                  <a:lnTo>
                    <a:pt x="8214" y="9327"/>
                  </a:lnTo>
                  <a:cubicBezTo>
                    <a:pt x="8198" y="9327"/>
                    <a:pt x="8214" y="9327"/>
                    <a:pt x="8198" y="9311"/>
                  </a:cubicBezTo>
                  <a:close/>
                  <a:moveTo>
                    <a:pt x="6302" y="9092"/>
                  </a:moveTo>
                  <a:cubicBezTo>
                    <a:pt x="6302" y="9092"/>
                    <a:pt x="6286" y="9092"/>
                    <a:pt x="6270" y="9108"/>
                  </a:cubicBezTo>
                  <a:cubicBezTo>
                    <a:pt x="6270" y="9108"/>
                    <a:pt x="6270" y="9123"/>
                    <a:pt x="6270" y="9123"/>
                  </a:cubicBezTo>
                  <a:cubicBezTo>
                    <a:pt x="6270" y="9123"/>
                    <a:pt x="6270" y="9123"/>
                    <a:pt x="6270" y="9139"/>
                  </a:cubicBezTo>
                  <a:cubicBezTo>
                    <a:pt x="6270" y="9155"/>
                    <a:pt x="6286" y="9170"/>
                    <a:pt x="6286" y="9170"/>
                  </a:cubicBezTo>
                  <a:lnTo>
                    <a:pt x="6286" y="9186"/>
                  </a:lnTo>
                  <a:cubicBezTo>
                    <a:pt x="6286" y="9186"/>
                    <a:pt x="6286" y="9202"/>
                    <a:pt x="6286" y="9217"/>
                  </a:cubicBezTo>
                  <a:lnTo>
                    <a:pt x="6302" y="9217"/>
                  </a:lnTo>
                  <a:cubicBezTo>
                    <a:pt x="6302" y="9233"/>
                    <a:pt x="6302" y="9233"/>
                    <a:pt x="6302" y="9233"/>
                  </a:cubicBezTo>
                  <a:cubicBezTo>
                    <a:pt x="6302" y="9233"/>
                    <a:pt x="6302" y="9249"/>
                    <a:pt x="6317" y="9249"/>
                  </a:cubicBezTo>
                  <a:cubicBezTo>
                    <a:pt x="6317" y="9249"/>
                    <a:pt x="6317" y="9249"/>
                    <a:pt x="6333" y="9264"/>
                  </a:cubicBezTo>
                  <a:lnTo>
                    <a:pt x="6317" y="9264"/>
                  </a:lnTo>
                  <a:cubicBezTo>
                    <a:pt x="6317" y="9280"/>
                    <a:pt x="6317" y="9280"/>
                    <a:pt x="6333" y="9296"/>
                  </a:cubicBezTo>
                  <a:cubicBezTo>
                    <a:pt x="6333" y="9301"/>
                    <a:pt x="6333" y="9303"/>
                    <a:pt x="6334" y="9303"/>
                  </a:cubicBezTo>
                  <a:cubicBezTo>
                    <a:pt x="6335" y="9303"/>
                    <a:pt x="6338" y="9296"/>
                    <a:pt x="6349" y="9296"/>
                  </a:cubicBezTo>
                  <a:lnTo>
                    <a:pt x="6349" y="9311"/>
                  </a:lnTo>
                  <a:cubicBezTo>
                    <a:pt x="6349" y="9319"/>
                    <a:pt x="6349" y="9319"/>
                    <a:pt x="6349" y="9319"/>
                  </a:cubicBezTo>
                  <a:cubicBezTo>
                    <a:pt x="6349" y="9319"/>
                    <a:pt x="6349" y="9319"/>
                    <a:pt x="6349" y="9327"/>
                  </a:cubicBezTo>
                  <a:lnTo>
                    <a:pt x="6364" y="9343"/>
                  </a:lnTo>
                  <a:lnTo>
                    <a:pt x="6364" y="9358"/>
                  </a:lnTo>
                  <a:lnTo>
                    <a:pt x="6380" y="9358"/>
                  </a:lnTo>
                  <a:cubicBezTo>
                    <a:pt x="6396" y="9358"/>
                    <a:pt x="6396" y="9358"/>
                    <a:pt x="6396" y="9343"/>
                  </a:cubicBezTo>
                  <a:lnTo>
                    <a:pt x="6380" y="9343"/>
                  </a:lnTo>
                  <a:lnTo>
                    <a:pt x="6396" y="9327"/>
                  </a:lnTo>
                  <a:lnTo>
                    <a:pt x="6380" y="9327"/>
                  </a:lnTo>
                  <a:lnTo>
                    <a:pt x="6380" y="9311"/>
                  </a:lnTo>
                  <a:lnTo>
                    <a:pt x="6380" y="9296"/>
                  </a:lnTo>
                  <a:lnTo>
                    <a:pt x="6396" y="9296"/>
                  </a:lnTo>
                  <a:lnTo>
                    <a:pt x="6396" y="9280"/>
                  </a:lnTo>
                  <a:cubicBezTo>
                    <a:pt x="6380" y="9264"/>
                    <a:pt x="6364" y="9264"/>
                    <a:pt x="6364" y="9249"/>
                  </a:cubicBezTo>
                  <a:lnTo>
                    <a:pt x="6364" y="9233"/>
                  </a:lnTo>
                  <a:cubicBezTo>
                    <a:pt x="6349" y="9233"/>
                    <a:pt x="6349" y="9233"/>
                    <a:pt x="6349" y="9249"/>
                  </a:cubicBezTo>
                  <a:lnTo>
                    <a:pt x="6349" y="9233"/>
                  </a:lnTo>
                  <a:lnTo>
                    <a:pt x="6333" y="9217"/>
                  </a:lnTo>
                  <a:lnTo>
                    <a:pt x="6333" y="9202"/>
                  </a:lnTo>
                  <a:lnTo>
                    <a:pt x="6333" y="9186"/>
                  </a:lnTo>
                  <a:lnTo>
                    <a:pt x="6317" y="9170"/>
                  </a:lnTo>
                  <a:lnTo>
                    <a:pt x="6333" y="9155"/>
                  </a:lnTo>
                  <a:cubicBezTo>
                    <a:pt x="6333" y="9155"/>
                    <a:pt x="6317" y="9139"/>
                    <a:pt x="6317" y="9123"/>
                  </a:cubicBezTo>
                  <a:cubicBezTo>
                    <a:pt x="6317" y="9123"/>
                    <a:pt x="6317" y="9123"/>
                    <a:pt x="6317" y="9108"/>
                  </a:cubicBezTo>
                  <a:cubicBezTo>
                    <a:pt x="6317" y="9108"/>
                    <a:pt x="6317" y="9092"/>
                    <a:pt x="6317" y="9092"/>
                  </a:cubicBezTo>
                  <a:close/>
                  <a:moveTo>
                    <a:pt x="6835" y="9452"/>
                  </a:moveTo>
                  <a:lnTo>
                    <a:pt x="6835" y="9468"/>
                  </a:lnTo>
                  <a:lnTo>
                    <a:pt x="6850" y="9452"/>
                  </a:lnTo>
                  <a:close/>
                  <a:moveTo>
                    <a:pt x="6490" y="9421"/>
                  </a:moveTo>
                  <a:cubicBezTo>
                    <a:pt x="6490" y="9437"/>
                    <a:pt x="6474" y="9437"/>
                    <a:pt x="6474" y="9437"/>
                  </a:cubicBezTo>
                  <a:lnTo>
                    <a:pt x="6490" y="9452"/>
                  </a:lnTo>
                  <a:cubicBezTo>
                    <a:pt x="6490" y="9468"/>
                    <a:pt x="6490" y="9468"/>
                    <a:pt x="6490" y="9468"/>
                  </a:cubicBezTo>
                  <a:cubicBezTo>
                    <a:pt x="6506" y="9468"/>
                    <a:pt x="6506" y="9484"/>
                    <a:pt x="6521" y="9484"/>
                  </a:cubicBezTo>
                  <a:cubicBezTo>
                    <a:pt x="6521" y="9484"/>
                    <a:pt x="6537" y="9499"/>
                    <a:pt x="6537" y="9499"/>
                  </a:cubicBezTo>
                  <a:cubicBezTo>
                    <a:pt x="6553" y="9499"/>
                    <a:pt x="6537" y="9484"/>
                    <a:pt x="6553" y="9484"/>
                  </a:cubicBezTo>
                  <a:lnTo>
                    <a:pt x="6553" y="9468"/>
                  </a:lnTo>
                  <a:lnTo>
                    <a:pt x="6537" y="9468"/>
                  </a:lnTo>
                  <a:lnTo>
                    <a:pt x="6537" y="9452"/>
                  </a:lnTo>
                  <a:cubicBezTo>
                    <a:pt x="6537" y="9452"/>
                    <a:pt x="6537" y="9437"/>
                    <a:pt x="6521" y="9437"/>
                  </a:cubicBezTo>
                  <a:lnTo>
                    <a:pt x="6506" y="9421"/>
                  </a:lnTo>
                  <a:close/>
                  <a:moveTo>
                    <a:pt x="6584" y="9405"/>
                  </a:moveTo>
                  <a:cubicBezTo>
                    <a:pt x="6568" y="9421"/>
                    <a:pt x="6584" y="9421"/>
                    <a:pt x="6584" y="9437"/>
                  </a:cubicBezTo>
                  <a:lnTo>
                    <a:pt x="6568" y="9437"/>
                  </a:lnTo>
                  <a:cubicBezTo>
                    <a:pt x="6568" y="9437"/>
                    <a:pt x="6568" y="9421"/>
                    <a:pt x="6553" y="9421"/>
                  </a:cubicBezTo>
                  <a:lnTo>
                    <a:pt x="6537" y="9421"/>
                  </a:lnTo>
                  <a:lnTo>
                    <a:pt x="6537" y="9437"/>
                  </a:lnTo>
                  <a:cubicBezTo>
                    <a:pt x="6537" y="9437"/>
                    <a:pt x="6537" y="9452"/>
                    <a:pt x="6553" y="9452"/>
                  </a:cubicBezTo>
                  <a:cubicBezTo>
                    <a:pt x="6568" y="9468"/>
                    <a:pt x="6568" y="9468"/>
                    <a:pt x="6568" y="9468"/>
                  </a:cubicBezTo>
                  <a:lnTo>
                    <a:pt x="6568" y="9484"/>
                  </a:lnTo>
                  <a:lnTo>
                    <a:pt x="6584" y="9468"/>
                  </a:lnTo>
                  <a:cubicBezTo>
                    <a:pt x="6584" y="9484"/>
                    <a:pt x="6584" y="9484"/>
                    <a:pt x="6584" y="9484"/>
                  </a:cubicBezTo>
                  <a:lnTo>
                    <a:pt x="6600" y="9484"/>
                  </a:lnTo>
                  <a:lnTo>
                    <a:pt x="6600" y="9499"/>
                  </a:lnTo>
                  <a:cubicBezTo>
                    <a:pt x="6615" y="9499"/>
                    <a:pt x="6631" y="9499"/>
                    <a:pt x="6631" y="9515"/>
                  </a:cubicBezTo>
                  <a:cubicBezTo>
                    <a:pt x="6647" y="9515"/>
                    <a:pt x="6662" y="9499"/>
                    <a:pt x="6678" y="9484"/>
                  </a:cubicBezTo>
                  <a:cubicBezTo>
                    <a:pt x="6662" y="9484"/>
                    <a:pt x="6662" y="9484"/>
                    <a:pt x="6662" y="9468"/>
                  </a:cubicBezTo>
                  <a:cubicBezTo>
                    <a:pt x="6662" y="9468"/>
                    <a:pt x="6662" y="9452"/>
                    <a:pt x="6662" y="9452"/>
                  </a:cubicBezTo>
                  <a:cubicBezTo>
                    <a:pt x="6647" y="9437"/>
                    <a:pt x="6647" y="9437"/>
                    <a:pt x="6631" y="9421"/>
                  </a:cubicBezTo>
                  <a:cubicBezTo>
                    <a:pt x="6615" y="9421"/>
                    <a:pt x="6615" y="9421"/>
                    <a:pt x="6615" y="9405"/>
                  </a:cubicBezTo>
                  <a:close/>
                  <a:moveTo>
                    <a:pt x="6725" y="9515"/>
                  </a:moveTo>
                  <a:cubicBezTo>
                    <a:pt x="6709" y="9515"/>
                    <a:pt x="6725" y="9515"/>
                    <a:pt x="6709" y="9531"/>
                  </a:cubicBezTo>
                  <a:lnTo>
                    <a:pt x="6741" y="9531"/>
                  </a:lnTo>
                  <a:lnTo>
                    <a:pt x="6725" y="9515"/>
                  </a:lnTo>
                  <a:close/>
                  <a:moveTo>
                    <a:pt x="6772" y="9515"/>
                  </a:moveTo>
                  <a:cubicBezTo>
                    <a:pt x="6756" y="9531"/>
                    <a:pt x="6756" y="9531"/>
                    <a:pt x="6772" y="9531"/>
                  </a:cubicBezTo>
                  <a:cubicBezTo>
                    <a:pt x="6772" y="9531"/>
                    <a:pt x="6772" y="9531"/>
                    <a:pt x="6772" y="9515"/>
                  </a:cubicBezTo>
                  <a:close/>
                  <a:moveTo>
                    <a:pt x="6600" y="9186"/>
                  </a:moveTo>
                  <a:cubicBezTo>
                    <a:pt x="6584" y="9202"/>
                    <a:pt x="6568" y="9202"/>
                    <a:pt x="6553" y="9217"/>
                  </a:cubicBezTo>
                  <a:lnTo>
                    <a:pt x="6568" y="9217"/>
                  </a:lnTo>
                  <a:lnTo>
                    <a:pt x="6553" y="9233"/>
                  </a:lnTo>
                  <a:cubicBezTo>
                    <a:pt x="6553" y="9249"/>
                    <a:pt x="6553" y="9249"/>
                    <a:pt x="6553" y="9249"/>
                  </a:cubicBezTo>
                  <a:cubicBezTo>
                    <a:pt x="6553" y="9249"/>
                    <a:pt x="6553" y="9249"/>
                    <a:pt x="6553" y="9264"/>
                  </a:cubicBezTo>
                  <a:lnTo>
                    <a:pt x="6568" y="9264"/>
                  </a:lnTo>
                  <a:cubicBezTo>
                    <a:pt x="6568" y="9249"/>
                    <a:pt x="6568" y="9249"/>
                    <a:pt x="6568" y="9249"/>
                  </a:cubicBezTo>
                  <a:cubicBezTo>
                    <a:pt x="6584" y="9233"/>
                    <a:pt x="6584" y="9233"/>
                    <a:pt x="6584" y="9233"/>
                  </a:cubicBezTo>
                  <a:lnTo>
                    <a:pt x="6584" y="9249"/>
                  </a:lnTo>
                  <a:lnTo>
                    <a:pt x="6600" y="9233"/>
                  </a:lnTo>
                  <a:lnTo>
                    <a:pt x="6600" y="9233"/>
                  </a:lnTo>
                  <a:cubicBezTo>
                    <a:pt x="6600" y="9249"/>
                    <a:pt x="6600" y="9249"/>
                    <a:pt x="6584" y="9264"/>
                  </a:cubicBezTo>
                  <a:lnTo>
                    <a:pt x="6600" y="9264"/>
                  </a:lnTo>
                  <a:lnTo>
                    <a:pt x="6584" y="9280"/>
                  </a:lnTo>
                  <a:cubicBezTo>
                    <a:pt x="6584" y="9280"/>
                    <a:pt x="6584" y="9280"/>
                    <a:pt x="6584" y="9296"/>
                  </a:cubicBezTo>
                  <a:lnTo>
                    <a:pt x="6600" y="9296"/>
                  </a:lnTo>
                  <a:cubicBezTo>
                    <a:pt x="6600" y="9311"/>
                    <a:pt x="6600" y="9311"/>
                    <a:pt x="6600" y="9311"/>
                  </a:cubicBezTo>
                  <a:lnTo>
                    <a:pt x="6600" y="9327"/>
                  </a:lnTo>
                  <a:cubicBezTo>
                    <a:pt x="6600" y="9343"/>
                    <a:pt x="6600" y="9343"/>
                    <a:pt x="6600" y="9358"/>
                  </a:cubicBezTo>
                  <a:lnTo>
                    <a:pt x="6584" y="9358"/>
                  </a:lnTo>
                  <a:cubicBezTo>
                    <a:pt x="6584" y="9358"/>
                    <a:pt x="6584" y="9374"/>
                    <a:pt x="6584" y="9374"/>
                  </a:cubicBezTo>
                  <a:lnTo>
                    <a:pt x="6584" y="9390"/>
                  </a:lnTo>
                  <a:lnTo>
                    <a:pt x="6600" y="9374"/>
                  </a:lnTo>
                  <a:cubicBezTo>
                    <a:pt x="6600" y="9374"/>
                    <a:pt x="6600" y="9390"/>
                    <a:pt x="6600" y="9390"/>
                  </a:cubicBezTo>
                  <a:cubicBezTo>
                    <a:pt x="6600" y="9374"/>
                    <a:pt x="6600" y="9374"/>
                    <a:pt x="6615" y="9374"/>
                  </a:cubicBezTo>
                  <a:cubicBezTo>
                    <a:pt x="6631" y="9374"/>
                    <a:pt x="6631" y="9358"/>
                    <a:pt x="6631" y="9358"/>
                  </a:cubicBezTo>
                  <a:lnTo>
                    <a:pt x="6647" y="9358"/>
                  </a:lnTo>
                  <a:cubicBezTo>
                    <a:pt x="6647" y="9343"/>
                    <a:pt x="6647" y="9343"/>
                    <a:pt x="6631" y="9327"/>
                  </a:cubicBezTo>
                  <a:lnTo>
                    <a:pt x="6662" y="9327"/>
                  </a:lnTo>
                  <a:cubicBezTo>
                    <a:pt x="6647" y="9311"/>
                    <a:pt x="6647" y="9311"/>
                    <a:pt x="6647" y="9311"/>
                  </a:cubicBezTo>
                  <a:lnTo>
                    <a:pt x="6662" y="9296"/>
                  </a:lnTo>
                  <a:cubicBezTo>
                    <a:pt x="6678" y="9327"/>
                    <a:pt x="6694" y="9343"/>
                    <a:pt x="6709" y="9374"/>
                  </a:cubicBezTo>
                  <a:cubicBezTo>
                    <a:pt x="6709" y="9390"/>
                    <a:pt x="6709" y="9390"/>
                    <a:pt x="6709" y="9390"/>
                  </a:cubicBezTo>
                  <a:cubicBezTo>
                    <a:pt x="6709" y="9405"/>
                    <a:pt x="6709" y="9405"/>
                    <a:pt x="6709" y="9405"/>
                  </a:cubicBezTo>
                  <a:lnTo>
                    <a:pt x="6725" y="9437"/>
                  </a:lnTo>
                  <a:cubicBezTo>
                    <a:pt x="6725" y="9452"/>
                    <a:pt x="6725" y="9452"/>
                    <a:pt x="6725" y="9452"/>
                  </a:cubicBezTo>
                  <a:lnTo>
                    <a:pt x="6741" y="9468"/>
                  </a:lnTo>
                  <a:lnTo>
                    <a:pt x="6756" y="9484"/>
                  </a:lnTo>
                  <a:cubicBezTo>
                    <a:pt x="6756" y="9484"/>
                    <a:pt x="6756" y="9484"/>
                    <a:pt x="6756" y="9499"/>
                  </a:cubicBezTo>
                  <a:cubicBezTo>
                    <a:pt x="6756" y="9499"/>
                    <a:pt x="6756" y="9515"/>
                    <a:pt x="6772" y="9515"/>
                  </a:cubicBezTo>
                  <a:cubicBezTo>
                    <a:pt x="6788" y="9531"/>
                    <a:pt x="6788" y="9531"/>
                    <a:pt x="6788" y="9531"/>
                  </a:cubicBezTo>
                  <a:lnTo>
                    <a:pt x="6819" y="9515"/>
                  </a:lnTo>
                  <a:lnTo>
                    <a:pt x="6803" y="9499"/>
                  </a:lnTo>
                  <a:lnTo>
                    <a:pt x="6803" y="9499"/>
                  </a:lnTo>
                  <a:cubicBezTo>
                    <a:pt x="6803" y="9499"/>
                    <a:pt x="6819" y="9499"/>
                    <a:pt x="6819" y="9515"/>
                  </a:cubicBezTo>
                  <a:cubicBezTo>
                    <a:pt x="6835" y="9515"/>
                    <a:pt x="6819" y="9515"/>
                    <a:pt x="6835" y="9531"/>
                  </a:cubicBezTo>
                  <a:cubicBezTo>
                    <a:pt x="6835" y="9515"/>
                    <a:pt x="6835" y="9515"/>
                    <a:pt x="6850" y="9515"/>
                  </a:cubicBezTo>
                  <a:cubicBezTo>
                    <a:pt x="6835" y="9499"/>
                    <a:pt x="6835" y="9499"/>
                    <a:pt x="6819" y="9499"/>
                  </a:cubicBezTo>
                  <a:lnTo>
                    <a:pt x="6819" y="9484"/>
                  </a:lnTo>
                  <a:cubicBezTo>
                    <a:pt x="6835" y="9484"/>
                    <a:pt x="6850" y="9499"/>
                    <a:pt x="6850" y="9515"/>
                  </a:cubicBezTo>
                  <a:lnTo>
                    <a:pt x="6866" y="9515"/>
                  </a:lnTo>
                  <a:cubicBezTo>
                    <a:pt x="6866" y="9499"/>
                    <a:pt x="6866" y="9499"/>
                    <a:pt x="6866" y="9499"/>
                  </a:cubicBezTo>
                  <a:cubicBezTo>
                    <a:pt x="6866" y="9484"/>
                    <a:pt x="6866" y="9484"/>
                    <a:pt x="6866" y="9484"/>
                  </a:cubicBezTo>
                  <a:lnTo>
                    <a:pt x="6850" y="9484"/>
                  </a:lnTo>
                  <a:cubicBezTo>
                    <a:pt x="6835" y="9468"/>
                    <a:pt x="6835" y="9468"/>
                    <a:pt x="6835" y="9468"/>
                  </a:cubicBezTo>
                  <a:lnTo>
                    <a:pt x="6819" y="9452"/>
                  </a:lnTo>
                  <a:lnTo>
                    <a:pt x="6835" y="9452"/>
                  </a:lnTo>
                  <a:lnTo>
                    <a:pt x="6835" y="9437"/>
                  </a:lnTo>
                  <a:lnTo>
                    <a:pt x="6819" y="9437"/>
                  </a:lnTo>
                  <a:cubicBezTo>
                    <a:pt x="6803" y="9437"/>
                    <a:pt x="6803" y="9437"/>
                    <a:pt x="6803" y="9452"/>
                  </a:cubicBezTo>
                  <a:lnTo>
                    <a:pt x="6772" y="9452"/>
                  </a:lnTo>
                  <a:cubicBezTo>
                    <a:pt x="6788" y="9437"/>
                    <a:pt x="6788" y="9437"/>
                    <a:pt x="6803" y="9421"/>
                  </a:cubicBezTo>
                  <a:cubicBezTo>
                    <a:pt x="6803" y="9421"/>
                    <a:pt x="6788" y="9421"/>
                    <a:pt x="6788" y="9405"/>
                  </a:cubicBezTo>
                  <a:cubicBezTo>
                    <a:pt x="6788" y="9405"/>
                    <a:pt x="6772" y="9390"/>
                    <a:pt x="6772" y="9390"/>
                  </a:cubicBezTo>
                  <a:lnTo>
                    <a:pt x="6756" y="9390"/>
                  </a:lnTo>
                  <a:cubicBezTo>
                    <a:pt x="6756" y="9390"/>
                    <a:pt x="6756" y="9390"/>
                    <a:pt x="6756" y="9374"/>
                  </a:cubicBezTo>
                  <a:cubicBezTo>
                    <a:pt x="6746" y="9374"/>
                    <a:pt x="6742" y="9381"/>
                    <a:pt x="6741" y="9381"/>
                  </a:cubicBezTo>
                  <a:cubicBezTo>
                    <a:pt x="6741" y="9381"/>
                    <a:pt x="6741" y="9379"/>
                    <a:pt x="6741" y="9374"/>
                  </a:cubicBezTo>
                  <a:cubicBezTo>
                    <a:pt x="6741" y="9358"/>
                    <a:pt x="6741" y="9358"/>
                    <a:pt x="6725" y="9358"/>
                  </a:cubicBezTo>
                  <a:lnTo>
                    <a:pt x="6741" y="9358"/>
                  </a:lnTo>
                  <a:cubicBezTo>
                    <a:pt x="6725" y="9343"/>
                    <a:pt x="6725" y="9343"/>
                    <a:pt x="6725" y="9343"/>
                  </a:cubicBezTo>
                  <a:lnTo>
                    <a:pt x="6694" y="9343"/>
                  </a:lnTo>
                  <a:lnTo>
                    <a:pt x="6709" y="9327"/>
                  </a:lnTo>
                  <a:cubicBezTo>
                    <a:pt x="6725" y="9327"/>
                    <a:pt x="6741" y="9343"/>
                    <a:pt x="6756" y="9343"/>
                  </a:cubicBezTo>
                  <a:lnTo>
                    <a:pt x="6756" y="9358"/>
                  </a:lnTo>
                  <a:cubicBezTo>
                    <a:pt x="6756" y="9358"/>
                    <a:pt x="6772" y="9374"/>
                    <a:pt x="6772" y="9374"/>
                  </a:cubicBezTo>
                  <a:lnTo>
                    <a:pt x="6788" y="9374"/>
                  </a:lnTo>
                  <a:lnTo>
                    <a:pt x="6788" y="9390"/>
                  </a:lnTo>
                  <a:cubicBezTo>
                    <a:pt x="6803" y="9374"/>
                    <a:pt x="6803" y="9374"/>
                    <a:pt x="6803" y="9374"/>
                  </a:cubicBezTo>
                  <a:cubicBezTo>
                    <a:pt x="6803" y="9390"/>
                    <a:pt x="6819" y="9390"/>
                    <a:pt x="6819" y="9390"/>
                  </a:cubicBezTo>
                  <a:cubicBezTo>
                    <a:pt x="6819" y="9390"/>
                    <a:pt x="6835" y="9390"/>
                    <a:pt x="6835" y="9405"/>
                  </a:cubicBezTo>
                  <a:cubicBezTo>
                    <a:pt x="6835" y="9390"/>
                    <a:pt x="6835" y="9390"/>
                    <a:pt x="6835" y="9374"/>
                  </a:cubicBezTo>
                  <a:lnTo>
                    <a:pt x="6835" y="9358"/>
                  </a:lnTo>
                  <a:lnTo>
                    <a:pt x="6819" y="9358"/>
                  </a:lnTo>
                  <a:lnTo>
                    <a:pt x="6819" y="9343"/>
                  </a:lnTo>
                  <a:lnTo>
                    <a:pt x="6803" y="9327"/>
                  </a:lnTo>
                  <a:lnTo>
                    <a:pt x="6741" y="9327"/>
                  </a:lnTo>
                  <a:cubicBezTo>
                    <a:pt x="6741" y="9311"/>
                    <a:pt x="6741" y="9311"/>
                    <a:pt x="6725" y="9296"/>
                  </a:cubicBezTo>
                  <a:cubicBezTo>
                    <a:pt x="6694" y="9296"/>
                    <a:pt x="6709" y="9280"/>
                    <a:pt x="6678" y="9280"/>
                  </a:cubicBezTo>
                  <a:cubicBezTo>
                    <a:pt x="6678" y="9264"/>
                    <a:pt x="6678" y="9264"/>
                    <a:pt x="6678" y="9264"/>
                  </a:cubicBezTo>
                  <a:lnTo>
                    <a:pt x="6694" y="9249"/>
                  </a:lnTo>
                  <a:lnTo>
                    <a:pt x="6662" y="9233"/>
                  </a:lnTo>
                  <a:lnTo>
                    <a:pt x="6647" y="9233"/>
                  </a:lnTo>
                  <a:cubicBezTo>
                    <a:pt x="6647" y="9233"/>
                    <a:pt x="6647" y="9233"/>
                    <a:pt x="6647" y="9217"/>
                  </a:cubicBezTo>
                  <a:lnTo>
                    <a:pt x="6631" y="9202"/>
                  </a:lnTo>
                  <a:cubicBezTo>
                    <a:pt x="6615" y="9202"/>
                    <a:pt x="6615" y="9202"/>
                    <a:pt x="6615" y="9186"/>
                  </a:cubicBezTo>
                  <a:close/>
                  <a:moveTo>
                    <a:pt x="6584" y="9484"/>
                  </a:moveTo>
                  <a:cubicBezTo>
                    <a:pt x="6568" y="9499"/>
                    <a:pt x="6568" y="9499"/>
                    <a:pt x="6553" y="9499"/>
                  </a:cubicBezTo>
                  <a:lnTo>
                    <a:pt x="6553" y="9515"/>
                  </a:lnTo>
                  <a:cubicBezTo>
                    <a:pt x="6553" y="9531"/>
                    <a:pt x="6568" y="9531"/>
                    <a:pt x="6568" y="9531"/>
                  </a:cubicBezTo>
                  <a:cubicBezTo>
                    <a:pt x="6584" y="9562"/>
                    <a:pt x="6584" y="9546"/>
                    <a:pt x="6600" y="9562"/>
                  </a:cubicBezTo>
                  <a:lnTo>
                    <a:pt x="6615" y="9562"/>
                  </a:lnTo>
                  <a:cubicBezTo>
                    <a:pt x="6615" y="9546"/>
                    <a:pt x="6615" y="9546"/>
                    <a:pt x="6615" y="9546"/>
                  </a:cubicBezTo>
                  <a:lnTo>
                    <a:pt x="6600" y="9546"/>
                  </a:lnTo>
                  <a:cubicBezTo>
                    <a:pt x="6600" y="9546"/>
                    <a:pt x="6600" y="9531"/>
                    <a:pt x="6600" y="9531"/>
                  </a:cubicBezTo>
                  <a:lnTo>
                    <a:pt x="6584" y="9515"/>
                  </a:lnTo>
                  <a:cubicBezTo>
                    <a:pt x="6584" y="9499"/>
                    <a:pt x="6584" y="9499"/>
                    <a:pt x="6584" y="9484"/>
                  </a:cubicBezTo>
                  <a:close/>
                  <a:moveTo>
                    <a:pt x="6882" y="9546"/>
                  </a:moveTo>
                  <a:cubicBezTo>
                    <a:pt x="6882" y="9554"/>
                    <a:pt x="6878" y="9554"/>
                    <a:pt x="6874" y="9554"/>
                  </a:cubicBezTo>
                  <a:cubicBezTo>
                    <a:pt x="6870" y="9554"/>
                    <a:pt x="6866" y="9554"/>
                    <a:pt x="6866" y="9562"/>
                  </a:cubicBezTo>
                  <a:lnTo>
                    <a:pt x="6835" y="9562"/>
                  </a:lnTo>
                  <a:cubicBezTo>
                    <a:pt x="6835" y="9562"/>
                    <a:pt x="6835" y="9562"/>
                    <a:pt x="6835" y="9578"/>
                  </a:cubicBezTo>
                  <a:lnTo>
                    <a:pt x="6897" y="9578"/>
                  </a:lnTo>
                  <a:cubicBezTo>
                    <a:pt x="6897" y="9562"/>
                    <a:pt x="6897" y="9562"/>
                    <a:pt x="6882" y="9546"/>
                  </a:cubicBezTo>
                  <a:close/>
                  <a:moveTo>
                    <a:pt x="6647" y="9546"/>
                  </a:moveTo>
                  <a:cubicBezTo>
                    <a:pt x="6647" y="9562"/>
                    <a:pt x="6647" y="9578"/>
                    <a:pt x="6631" y="9578"/>
                  </a:cubicBezTo>
                  <a:lnTo>
                    <a:pt x="6647" y="9593"/>
                  </a:lnTo>
                  <a:lnTo>
                    <a:pt x="6662" y="9593"/>
                  </a:lnTo>
                  <a:cubicBezTo>
                    <a:pt x="6678" y="9593"/>
                    <a:pt x="6678" y="9578"/>
                    <a:pt x="6678" y="9578"/>
                  </a:cubicBezTo>
                  <a:lnTo>
                    <a:pt x="6678" y="9562"/>
                  </a:lnTo>
                  <a:cubicBezTo>
                    <a:pt x="6678" y="9562"/>
                    <a:pt x="6662" y="9546"/>
                    <a:pt x="6662" y="9546"/>
                  </a:cubicBezTo>
                  <a:close/>
                  <a:moveTo>
                    <a:pt x="6913" y="9390"/>
                  </a:moveTo>
                  <a:cubicBezTo>
                    <a:pt x="6913" y="9405"/>
                    <a:pt x="6913" y="9405"/>
                    <a:pt x="6913" y="9405"/>
                  </a:cubicBezTo>
                  <a:cubicBezTo>
                    <a:pt x="6913" y="9421"/>
                    <a:pt x="6913" y="9421"/>
                    <a:pt x="6913" y="9421"/>
                  </a:cubicBezTo>
                  <a:lnTo>
                    <a:pt x="6913" y="9437"/>
                  </a:lnTo>
                  <a:cubicBezTo>
                    <a:pt x="6913" y="9437"/>
                    <a:pt x="6913" y="9437"/>
                    <a:pt x="6913" y="9452"/>
                  </a:cubicBezTo>
                  <a:cubicBezTo>
                    <a:pt x="6929" y="9468"/>
                    <a:pt x="6944" y="9484"/>
                    <a:pt x="6944" y="9499"/>
                  </a:cubicBezTo>
                  <a:lnTo>
                    <a:pt x="6960" y="9499"/>
                  </a:lnTo>
                  <a:lnTo>
                    <a:pt x="6960" y="9515"/>
                  </a:lnTo>
                  <a:lnTo>
                    <a:pt x="6976" y="9515"/>
                  </a:lnTo>
                  <a:cubicBezTo>
                    <a:pt x="6976" y="9531"/>
                    <a:pt x="6976" y="9531"/>
                    <a:pt x="6976" y="9531"/>
                  </a:cubicBezTo>
                  <a:cubicBezTo>
                    <a:pt x="6976" y="9531"/>
                    <a:pt x="6991" y="9546"/>
                    <a:pt x="6991" y="9562"/>
                  </a:cubicBezTo>
                  <a:cubicBezTo>
                    <a:pt x="6991" y="9578"/>
                    <a:pt x="6991" y="9593"/>
                    <a:pt x="7007" y="9609"/>
                  </a:cubicBezTo>
                  <a:cubicBezTo>
                    <a:pt x="7007" y="9609"/>
                    <a:pt x="7023" y="9625"/>
                    <a:pt x="7023" y="9625"/>
                  </a:cubicBezTo>
                  <a:lnTo>
                    <a:pt x="7038" y="9625"/>
                  </a:lnTo>
                  <a:lnTo>
                    <a:pt x="7054" y="9656"/>
                  </a:lnTo>
                  <a:lnTo>
                    <a:pt x="7085" y="9656"/>
                  </a:lnTo>
                  <a:lnTo>
                    <a:pt x="7085" y="9672"/>
                  </a:lnTo>
                  <a:lnTo>
                    <a:pt x="7101" y="9672"/>
                  </a:lnTo>
                  <a:cubicBezTo>
                    <a:pt x="7117" y="9672"/>
                    <a:pt x="7117" y="9672"/>
                    <a:pt x="7117" y="9656"/>
                  </a:cubicBezTo>
                  <a:lnTo>
                    <a:pt x="7132" y="9640"/>
                  </a:lnTo>
                  <a:cubicBezTo>
                    <a:pt x="7148" y="9640"/>
                    <a:pt x="7148" y="9640"/>
                    <a:pt x="7164" y="9625"/>
                  </a:cubicBezTo>
                  <a:cubicBezTo>
                    <a:pt x="7179" y="9625"/>
                    <a:pt x="7179" y="9609"/>
                    <a:pt x="7195" y="9609"/>
                  </a:cubicBezTo>
                  <a:lnTo>
                    <a:pt x="7195" y="9593"/>
                  </a:lnTo>
                  <a:cubicBezTo>
                    <a:pt x="7211" y="9593"/>
                    <a:pt x="7211" y="9609"/>
                    <a:pt x="7211" y="9609"/>
                  </a:cubicBezTo>
                  <a:cubicBezTo>
                    <a:pt x="7227" y="9593"/>
                    <a:pt x="7227" y="9593"/>
                    <a:pt x="7242" y="9593"/>
                  </a:cubicBezTo>
                  <a:cubicBezTo>
                    <a:pt x="7227" y="9578"/>
                    <a:pt x="7242" y="9562"/>
                    <a:pt x="7227" y="9562"/>
                  </a:cubicBezTo>
                  <a:cubicBezTo>
                    <a:pt x="7242" y="9546"/>
                    <a:pt x="7242" y="9546"/>
                    <a:pt x="7242" y="9531"/>
                  </a:cubicBezTo>
                  <a:cubicBezTo>
                    <a:pt x="7242" y="9531"/>
                    <a:pt x="7242" y="9515"/>
                    <a:pt x="7242" y="9515"/>
                  </a:cubicBezTo>
                  <a:lnTo>
                    <a:pt x="7227" y="9499"/>
                  </a:lnTo>
                  <a:lnTo>
                    <a:pt x="7211" y="9499"/>
                  </a:lnTo>
                  <a:cubicBezTo>
                    <a:pt x="7211" y="9499"/>
                    <a:pt x="7195" y="9499"/>
                    <a:pt x="7179" y="9484"/>
                  </a:cubicBezTo>
                  <a:cubicBezTo>
                    <a:pt x="7179" y="9468"/>
                    <a:pt x="7148" y="9452"/>
                    <a:pt x="7148" y="9437"/>
                  </a:cubicBezTo>
                  <a:cubicBezTo>
                    <a:pt x="7132" y="9437"/>
                    <a:pt x="7132" y="9437"/>
                    <a:pt x="7132" y="9452"/>
                  </a:cubicBezTo>
                  <a:lnTo>
                    <a:pt x="7132" y="9437"/>
                  </a:lnTo>
                  <a:lnTo>
                    <a:pt x="7117" y="9452"/>
                  </a:lnTo>
                  <a:cubicBezTo>
                    <a:pt x="7101" y="9452"/>
                    <a:pt x="7101" y="9452"/>
                    <a:pt x="7101" y="9468"/>
                  </a:cubicBezTo>
                  <a:cubicBezTo>
                    <a:pt x="7085" y="9452"/>
                    <a:pt x="7085" y="9452"/>
                    <a:pt x="7070" y="9452"/>
                  </a:cubicBezTo>
                  <a:lnTo>
                    <a:pt x="7007" y="9452"/>
                  </a:lnTo>
                  <a:cubicBezTo>
                    <a:pt x="7007" y="9437"/>
                    <a:pt x="7007" y="9437"/>
                    <a:pt x="7007" y="9437"/>
                  </a:cubicBezTo>
                  <a:lnTo>
                    <a:pt x="6991" y="9437"/>
                  </a:lnTo>
                  <a:cubicBezTo>
                    <a:pt x="6991" y="9437"/>
                    <a:pt x="6976" y="9421"/>
                    <a:pt x="6976" y="9421"/>
                  </a:cubicBezTo>
                  <a:cubicBezTo>
                    <a:pt x="6960" y="9421"/>
                    <a:pt x="6960" y="9421"/>
                    <a:pt x="6960" y="9405"/>
                  </a:cubicBezTo>
                  <a:lnTo>
                    <a:pt x="6944" y="9405"/>
                  </a:lnTo>
                  <a:lnTo>
                    <a:pt x="6929" y="9390"/>
                  </a:lnTo>
                  <a:close/>
                  <a:moveTo>
                    <a:pt x="6741" y="9562"/>
                  </a:moveTo>
                  <a:cubicBezTo>
                    <a:pt x="6741" y="9578"/>
                    <a:pt x="6741" y="9578"/>
                    <a:pt x="6741" y="9578"/>
                  </a:cubicBezTo>
                  <a:lnTo>
                    <a:pt x="6709" y="9578"/>
                  </a:lnTo>
                  <a:cubicBezTo>
                    <a:pt x="6694" y="9593"/>
                    <a:pt x="6694" y="9609"/>
                    <a:pt x="6694" y="9609"/>
                  </a:cubicBezTo>
                  <a:cubicBezTo>
                    <a:pt x="6694" y="9625"/>
                    <a:pt x="6694" y="9625"/>
                    <a:pt x="6694" y="9625"/>
                  </a:cubicBezTo>
                  <a:cubicBezTo>
                    <a:pt x="6709" y="9640"/>
                    <a:pt x="6725" y="9640"/>
                    <a:pt x="6725" y="9656"/>
                  </a:cubicBezTo>
                  <a:lnTo>
                    <a:pt x="6741" y="9656"/>
                  </a:lnTo>
                  <a:lnTo>
                    <a:pt x="6725" y="9640"/>
                  </a:lnTo>
                  <a:lnTo>
                    <a:pt x="6756" y="9640"/>
                  </a:lnTo>
                  <a:cubicBezTo>
                    <a:pt x="6756" y="9640"/>
                    <a:pt x="6756" y="9656"/>
                    <a:pt x="6756" y="9656"/>
                  </a:cubicBezTo>
                  <a:cubicBezTo>
                    <a:pt x="6756" y="9672"/>
                    <a:pt x="6788" y="9703"/>
                    <a:pt x="6803" y="9703"/>
                  </a:cubicBezTo>
                  <a:cubicBezTo>
                    <a:pt x="6803" y="9703"/>
                    <a:pt x="6803" y="9703"/>
                    <a:pt x="6803" y="9719"/>
                  </a:cubicBezTo>
                  <a:lnTo>
                    <a:pt x="6866" y="9719"/>
                  </a:lnTo>
                  <a:lnTo>
                    <a:pt x="6866" y="9735"/>
                  </a:lnTo>
                  <a:lnTo>
                    <a:pt x="6897" y="9735"/>
                  </a:lnTo>
                  <a:lnTo>
                    <a:pt x="6897" y="9750"/>
                  </a:lnTo>
                  <a:lnTo>
                    <a:pt x="6913" y="9750"/>
                  </a:lnTo>
                  <a:cubicBezTo>
                    <a:pt x="6913" y="9750"/>
                    <a:pt x="6913" y="9750"/>
                    <a:pt x="6929" y="9735"/>
                  </a:cubicBezTo>
                  <a:lnTo>
                    <a:pt x="6944" y="9750"/>
                  </a:lnTo>
                  <a:lnTo>
                    <a:pt x="6960" y="9766"/>
                  </a:lnTo>
                  <a:lnTo>
                    <a:pt x="6976" y="9766"/>
                  </a:lnTo>
                  <a:lnTo>
                    <a:pt x="6976" y="9750"/>
                  </a:lnTo>
                  <a:cubicBezTo>
                    <a:pt x="6976" y="9750"/>
                    <a:pt x="6976" y="9750"/>
                    <a:pt x="6976" y="9735"/>
                  </a:cubicBezTo>
                  <a:cubicBezTo>
                    <a:pt x="6976" y="9719"/>
                    <a:pt x="6976" y="9719"/>
                    <a:pt x="6976" y="9719"/>
                  </a:cubicBezTo>
                  <a:cubicBezTo>
                    <a:pt x="6976" y="9703"/>
                    <a:pt x="6976" y="9703"/>
                    <a:pt x="6960" y="9703"/>
                  </a:cubicBezTo>
                  <a:lnTo>
                    <a:pt x="6944" y="9688"/>
                  </a:lnTo>
                  <a:lnTo>
                    <a:pt x="6960" y="9688"/>
                  </a:lnTo>
                  <a:lnTo>
                    <a:pt x="6944" y="9672"/>
                  </a:lnTo>
                  <a:lnTo>
                    <a:pt x="6929" y="9672"/>
                  </a:lnTo>
                  <a:cubicBezTo>
                    <a:pt x="6913" y="9672"/>
                    <a:pt x="6929" y="9672"/>
                    <a:pt x="6913" y="9688"/>
                  </a:cubicBezTo>
                  <a:lnTo>
                    <a:pt x="6913" y="9672"/>
                  </a:lnTo>
                  <a:cubicBezTo>
                    <a:pt x="6913" y="9672"/>
                    <a:pt x="6913" y="9672"/>
                    <a:pt x="6913" y="9656"/>
                  </a:cubicBezTo>
                  <a:lnTo>
                    <a:pt x="6929" y="9656"/>
                  </a:lnTo>
                  <a:lnTo>
                    <a:pt x="6929" y="9640"/>
                  </a:lnTo>
                  <a:lnTo>
                    <a:pt x="6882" y="9640"/>
                  </a:lnTo>
                  <a:cubicBezTo>
                    <a:pt x="6882" y="9640"/>
                    <a:pt x="6882" y="9656"/>
                    <a:pt x="6882" y="9656"/>
                  </a:cubicBezTo>
                  <a:lnTo>
                    <a:pt x="6866" y="9656"/>
                  </a:lnTo>
                  <a:cubicBezTo>
                    <a:pt x="6866" y="9640"/>
                    <a:pt x="6866" y="9640"/>
                    <a:pt x="6882" y="9640"/>
                  </a:cubicBezTo>
                  <a:cubicBezTo>
                    <a:pt x="6882" y="9633"/>
                    <a:pt x="6882" y="9633"/>
                    <a:pt x="6880" y="9633"/>
                  </a:cubicBezTo>
                  <a:cubicBezTo>
                    <a:pt x="6878" y="9633"/>
                    <a:pt x="6874" y="9633"/>
                    <a:pt x="6866" y="9625"/>
                  </a:cubicBezTo>
                  <a:cubicBezTo>
                    <a:pt x="6866" y="9625"/>
                    <a:pt x="6866" y="9625"/>
                    <a:pt x="6866" y="9640"/>
                  </a:cubicBezTo>
                  <a:cubicBezTo>
                    <a:pt x="6858" y="9633"/>
                    <a:pt x="6858" y="9633"/>
                    <a:pt x="6858" y="9633"/>
                  </a:cubicBezTo>
                  <a:cubicBezTo>
                    <a:pt x="6858" y="9633"/>
                    <a:pt x="6858" y="9633"/>
                    <a:pt x="6850" y="9625"/>
                  </a:cubicBezTo>
                  <a:cubicBezTo>
                    <a:pt x="6835" y="9640"/>
                    <a:pt x="6835" y="9640"/>
                    <a:pt x="6835" y="9640"/>
                  </a:cubicBezTo>
                  <a:cubicBezTo>
                    <a:pt x="6829" y="9635"/>
                    <a:pt x="6826" y="9634"/>
                    <a:pt x="6823" y="9634"/>
                  </a:cubicBezTo>
                  <a:cubicBezTo>
                    <a:pt x="6817" y="9634"/>
                    <a:pt x="6814" y="9640"/>
                    <a:pt x="6803" y="9640"/>
                  </a:cubicBezTo>
                  <a:cubicBezTo>
                    <a:pt x="6803" y="9640"/>
                    <a:pt x="6803" y="9625"/>
                    <a:pt x="6788" y="9625"/>
                  </a:cubicBezTo>
                  <a:lnTo>
                    <a:pt x="6819" y="9625"/>
                  </a:lnTo>
                  <a:cubicBezTo>
                    <a:pt x="6835" y="9625"/>
                    <a:pt x="6835" y="9609"/>
                    <a:pt x="6835" y="9609"/>
                  </a:cubicBezTo>
                  <a:lnTo>
                    <a:pt x="6819" y="9609"/>
                  </a:lnTo>
                  <a:cubicBezTo>
                    <a:pt x="6835" y="9609"/>
                    <a:pt x="6835" y="9609"/>
                    <a:pt x="6835" y="9593"/>
                  </a:cubicBezTo>
                  <a:lnTo>
                    <a:pt x="6803" y="9593"/>
                  </a:lnTo>
                  <a:cubicBezTo>
                    <a:pt x="6803" y="9578"/>
                    <a:pt x="6788" y="9578"/>
                    <a:pt x="6788" y="9578"/>
                  </a:cubicBezTo>
                  <a:lnTo>
                    <a:pt x="6772" y="9578"/>
                  </a:lnTo>
                  <a:cubicBezTo>
                    <a:pt x="6772" y="9593"/>
                    <a:pt x="6772" y="9593"/>
                    <a:pt x="6772" y="9593"/>
                  </a:cubicBezTo>
                  <a:lnTo>
                    <a:pt x="6756" y="9593"/>
                  </a:lnTo>
                  <a:cubicBezTo>
                    <a:pt x="6756" y="9593"/>
                    <a:pt x="6741" y="9578"/>
                    <a:pt x="6741" y="9562"/>
                  </a:cubicBezTo>
                  <a:close/>
                  <a:moveTo>
                    <a:pt x="8324" y="9829"/>
                  </a:moveTo>
                  <a:lnTo>
                    <a:pt x="8324" y="9844"/>
                  </a:lnTo>
                  <a:lnTo>
                    <a:pt x="8339" y="9844"/>
                  </a:lnTo>
                  <a:cubicBezTo>
                    <a:pt x="8339" y="9844"/>
                    <a:pt x="8324" y="9844"/>
                    <a:pt x="8324" y="9829"/>
                  </a:cubicBezTo>
                  <a:close/>
                  <a:moveTo>
                    <a:pt x="8982" y="10064"/>
                  </a:moveTo>
                  <a:cubicBezTo>
                    <a:pt x="8982" y="10079"/>
                    <a:pt x="8982" y="10079"/>
                    <a:pt x="8998" y="10079"/>
                  </a:cubicBezTo>
                  <a:cubicBezTo>
                    <a:pt x="8998" y="10064"/>
                    <a:pt x="8998" y="10064"/>
                    <a:pt x="8982" y="10064"/>
                  </a:cubicBezTo>
                  <a:close/>
                  <a:moveTo>
                    <a:pt x="8720" y="10072"/>
                  </a:moveTo>
                  <a:cubicBezTo>
                    <a:pt x="8717" y="10072"/>
                    <a:pt x="8716" y="10074"/>
                    <a:pt x="8716" y="10079"/>
                  </a:cubicBezTo>
                  <a:lnTo>
                    <a:pt x="8716" y="10095"/>
                  </a:lnTo>
                  <a:cubicBezTo>
                    <a:pt x="8731" y="10095"/>
                    <a:pt x="8731" y="10079"/>
                    <a:pt x="8731" y="10079"/>
                  </a:cubicBezTo>
                  <a:cubicBezTo>
                    <a:pt x="8731" y="10079"/>
                    <a:pt x="8724" y="10072"/>
                    <a:pt x="8720" y="10072"/>
                  </a:cubicBezTo>
                  <a:close/>
                  <a:moveTo>
                    <a:pt x="8010" y="10456"/>
                  </a:moveTo>
                  <a:lnTo>
                    <a:pt x="8026" y="10471"/>
                  </a:lnTo>
                  <a:lnTo>
                    <a:pt x="8026" y="10456"/>
                  </a:lnTo>
                  <a:close/>
                  <a:moveTo>
                    <a:pt x="10785" y="4013"/>
                  </a:moveTo>
                  <a:cubicBezTo>
                    <a:pt x="10769" y="4029"/>
                    <a:pt x="10785" y="4029"/>
                    <a:pt x="10769" y="4045"/>
                  </a:cubicBezTo>
                  <a:cubicBezTo>
                    <a:pt x="10769" y="4045"/>
                    <a:pt x="10769" y="4045"/>
                    <a:pt x="10769" y="4045"/>
                  </a:cubicBezTo>
                  <a:lnTo>
                    <a:pt x="10769" y="4045"/>
                  </a:lnTo>
                  <a:cubicBezTo>
                    <a:pt x="10785" y="4060"/>
                    <a:pt x="10785" y="4060"/>
                    <a:pt x="10785" y="4060"/>
                  </a:cubicBezTo>
                  <a:cubicBezTo>
                    <a:pt x="10769" y="4060"/>
                    <a:pt x="10769" y="4060"/>
                    <a:pt x="10769" y="4045"/>
                  </a:cubicBezTo>
                  <a:cubicBezTo>
                    <a:pt x="10769" y="4060"/>
                    <a:pt x="10753" y="4060"/>
                    <a:pt x="10753" y="4076"/>
                  </a:cubicBezTo>
                  <a:lnTo>
                    <a:pt x="10706" y="4076"/>
                  </a:lnTo>
                  <a:cubicBezTo>
                    <a:pt x="10691" y="4076"/>
                    <a:pt x="10706" y="4076"/>
                    <a:pt x="10706" y="4092"/>
                  </a:cubicBezTo>
                  <a:cubicBezTo>
                    <a:pt x="10691" y="4107"/>
                    <a:pt x="10691" y="4107"/>
                    <a:pt x="10691" y="4107"/>
                  </a:cubicBezTo>
                  <a:lnTo>
                    <a:pt x="10691" y="4092"/>
                  </a:lnTo>
                  <a:cubicBezTo>
                    <a:pt x="10691" y="4092"/>
                    <a:pt x="10691" y="4076"/>
                    <a:pt x="10691" y="4076"/>
                  </a:cubicBezTo>
                  <a:cubicBezTo>
                    <a:pt x="10691" y="4068"/>
                    <a:pt x="10687" y="4068"/>
                    <a:pt x="10681" y="4068"/>
                  </a:cubicBezTo>
                  <a:cubicBezTo>
                    <a:pt x="10675" y="4068"/>
                    <a:pt x="10667" y="4068"/>
                    <a:pt x="10659" y="4060"/>
                  </a:cubicBezTo>
                  <a:lnTo>
                    <a:pt x="10644" y="4076"/>
                  </a:lnTo>
                  <a:cubicBezTo>
                    <a:pt x="10644" y="4076"/>
                    <a:pt x="10644" y="4092"/>
                    <a:pt x="10659" y="4092"/>
                  </a:cubicBezTo>
                  <a:lnTo>
                    <a:pt x="10628" y="4092"/>
                  </a:lnTo>
                  <a:cubicBezTo>
                    <a:pt x="10617" y="4092"/>
                    <a:pt x="10614" y="4085"/>
                    <a:pt x="10608" y="4085"/>
                  </a:cubicBezTo>
                  <a:cubicBezTo>
                    <a:pt x="10605" y="4085"/>
                    <a:pt x="10602" y="4087"/>
                    <a:pt x="10596" y="4092"/>
                  </a:cubicBezTo>
                  <a:cubicBezTo>
                    <a:pt x="10596" y="4092"/>
                    <a:pt x="10581" y="4092"/>
                    <a:pt x="10581" y="4076"/>
                  </a:cubicBezTo>
                  <a:lnTo>
                    <a:pt x="10581" y="4092"/>
                  </a:lnTo>
                  <a:lnTo>
                    <a:pt x="10565" y="4076"/>
                  </a:lnTo>
                  <a:lnTo>
                    <a:pt x="10534" y="4076"/>
                  </a:lnTo>
                  <a:cubicBezTo>
                    <a:pt x="10534" y="4076"/>
                    <a:pt x="10534" y="4092"/>
                    <a:pt x="10534" y="4092"/>
                  </a:cubicBezTo>
                  <a:cubicBezTo>
                    <a:pt x="10518" y="4092"/>
                    <a:pt x="10518" y="4092"/>
                    <a:pt x="10502" y="4107"/>
                  </a:cubicBezTo>
                  <a:cubicBezTo>
                    <a:pt x="10518" y="4123"/>
                    <a:pt x="10518" y="4123"/>
                    <a:pt x="10518" y="4123"/>
                  </a:cubicBezTo>
                  <a:lnTo>
                    <a:pt x="10518" y="4139"/>
                  </a:lnTo>
                  <a:lnTo>
                    <a:pt x="10518" y="4154"/>
                  </a:lnTo>
                  <a:cubicBezTo>
                    <a:pt x="10518" y="4154"/>
                    <a:pt x="10518" y="4154"/>
                    <a:pt x="10518" y="4170"/>
                  </a:cubicBezTo>
                  <a:cubicBezTo>
                    <a:pt x="10518" y="4186"/>
                    <a:pt x="10518" y="4186"/>
                    <a:pt x="10518" y="4186"/>
                  </a:cubicBezTo>
                  <a:cubicBezTo>
                    <a:pt x="10502" y="4201"/>
                    <a:pt x="10502" y="4201"/>
                    <a:pt x="10487" y="4201"/>
                  </a:cubicBezTo>
                  <a:cubicBezTo>
                    <a:pt x="10487" y="4201"/>
                    <a:pt x="10487" y="4201"/>
                    <a:pt x="10487" y="4186"/>
                  </a:cubicBezTo>
                  <a:lnTo>
                    <a:pt x="10471" y="4201"/>
                  </a:lnTo>
                  <a:cubicBezTo>
                    <a:pt x="10471" y="4186"/>
                    <a:pt x="10455" y="4186"/>
                    <a:pt x="10440" y="4186"/>
                  </a:cubicBezTo>
                  <a:lnTo>
                    <a:pt x="10424" y="4186"/>
                  </a:lnTo>
                  <a:cubicBezTo>
                    <a:pt x="10424" y="4186"/>
                    <a:pt x="10424" y="4170"/>
                    <a:pt x="10408" y="4170"/>
                  </a:cubicBezTo>
                  <a:lnTo>
                    <a:pt x="10393" y="4170"/>
                  </a:lnTo>
                  <a:cubicBezTo>
                    <a:pt x="10393" y="4178"/>
                    <a:pt x="10393" y="4178"/>
                    <a:pt x="10393" y="4178"/>
                  </a:cubicBezTo>
                  <a:cubicBezTo>
                    <a:pt x="10393" y="4178"/>
                    <a:pt x="10393" y="4178"/>
                    <a:pt x="10393" y="4186"/>
                  </a:cubicBezTo>
                  <a:lnTo>
                    <a:pt x="10377" y="4186"/>
                  </a:lnTo>
                  <a:cubicBezTo>
                    <a:pt x="10361" y="4186"/>
                    <a:pt x="10346" y="4201"/>
                    <a:pt x="10346" y="4201"/>
                  </a:cubicBezTo>
                  <a:cubicBezTo>
                    <a:pt x="10330" y="4201"/>
                    <a:pt x="10330" y="4201"/>
                    <a:pt x="10314" y="4217"/>
                  </a:cubicBezTo>
                  <a:lnTo>
                    <a:pt x="10299" y="4217"/>
                  </a:lnTo>
                  <a:lnTo>
                    <a:pt x="10299" y="4233"/>
                  </a:lnTo>
                  <a:cubicBezTo>
                    <a:pt x="10299" y="4233"/>
                    <a:pt x="10299" y="4217"/>
                    <a:pt x="10283" y="4217"/>
                  </a:cubicBezTo>
                  <a:cubicBezTo>
                    <a:pt x="10283" y="4217"/>
                    <a:pt x="10283" y="4201"/>
                    <a:pt x="10283" y="4201"/>
                  </a:cubicBezTo>
                  <a:lnTo>
                    <a:pt x="10283" y="4186"/>
                  </a:lnTo>
                  <a:lnTo>
                    <a:pt x="10252" y="4186"/>
                  </a:lnTo>
                  <a:lnTo>
                    <a:pt x="10252" y="4201"/>
                  </a:lnTo>
                  <a:lnTo>
                    <a:pt x="10252" y="4217"/>
                  </a:lnTo>
                  <a:lnTo>
                    <a:pt x="10267" y="4201"/>
                  </a:lnTo>
                  <a:cubicBezTo>
                    <a:pt x="10267" y="4217"/>
                    <a:pt x="10267" y="4233"/>
                    <a:pt x="10267" y="4249"/>
                  </a:cubicBezTo>
                  <a:cubicBezTo>
                    <a:pt x="10267" y="4249"/>
                    <a:pt x="10252" y="4249"/>
                    <a:pt x="10252" y="4264"/>
                  </a:cubicBezTo>
                  <a:lnTo>
                    <a:pt x="10267" y="4280"/>
                  </a:lnTo>
                  <a:lnTo>
                    <a:pt x="10220" y="4280"/>
                  </a:lnTo>
                  <a:cubicBezTo>
                    <a:pt x="10220" y="4280"/>
                    <a:pt x="10220" y="4280"/>
                    <a:pt x="10220" y="4264"/>
                  </a:cubicBezTo>
                  <a:lnTo>
                    <a:pt x="10205" y="4264"/>
                  </a:lnTo>
                  <a:cubicBezTo>
                    <a:pt x="10220" y="4249"/>
                    <a:pt x="10220" y="4249"/>
                    <a:pt x="10220" y="4249"/>
                  </a:cubicBezTo>
                  <a:lnTo>
                    <a:pt x="10205" y="4233"/>
                  </a:lnTo>
                  <a:cubicBezTo>
                    <a:pt x="10205" y="4233"/>
                    <a:pt x="10205" y="4217"/>
                    <a:pt x="10205" y="4217"/>
                  </a:cubicBezTo>
                  <a:lnTo>
                    <a:pt x="10158" y="4217"/>
                  </a:lnTo>
                  <a:lnTo>
                    <a:pt x="10142" y="4233"/>
                  </a:lnTo>
                  <a:lnTo>
                    <a:pt x="10126" y="4233"/>
                  </a:lnTo>
                  <a:cubicBezTo>
                    <a:pt x="10126" y="4233"/>
                    <a:pt x="10126" y="4233"/>
                    <a:pt x="10111" y="4249"/>
                  </a:cubicBezTo>
                  <a:lnTo>
                    <a:pt x="10095" y="4249"/>
                  </a:lnTo>
                  <a:cubicBezTo>
                    <a:pt x="10095" y="4264"/>
                    <a:pt x="10095" y="4264"/>
                    <a:pt x="10095" y="4264"/>
                  </a:cubicBezTo>
                  <a:cubicBezTo>
                    <a:pt x="10095" y="4280"/>
                    <a:pt x="10095" y="4280"/>
                    <a:pt x="10079" y="4280"/>
                  </a:cubicBezTo>
                  <a:cubicBezTo>
                    <a:pt x="10079" y="4272"/>
                    <a:pt x="10079" y="4268"/>
                    <a:pt x="10079" y="4264"/>
                  </a:cubicBezTo>
                  <a:cubicBezTo>
                    <a:pt x="10064" y="4249"/>
                    <a:pt x="10064" y="4249"/>
                    <a:pt x="10048" y="4233"/>
                  </a:cubicBezTo>
                  <a:lnTo>
                    <a:pt x="10017" y="4201"/>
                  </a:lnTo>
                  <a:lnTo>
                    <a:pt x="10001" y="4186"/>
                  </a:lnTo>
                  <a:lnTo>
                    <a:pt x="9985" y="4186"/>
                  </a:lnTo>
                  <a:lnTo>
                    <a:pt x="9970" y="4170"/>
                  </a:lnTo>
                  <a:lnTo>
                    <a:pt x="9954" y="4170"/>
                  </a:lnTo>
                  <a:lnTo>
                    <a:pt x="9954" y="4154"/>
                  </a:lnTo>
                  <a:lnTo>
                    <a:pt x="9938" y="4154"/>
                  </a:lnTo>
                  <a:cubicBezTo>
                    <a:pt x="9938" y="4154"/>
                    <a:pt x="9938" y="4154"/>
                    <a:pt x="9923" y="4170"/>
                  </a:cubicBezTo>
                  <a:cubicBezTo>
                    <a:pt x="9923" y="4170"/>
                    <a:pt x="9923" y="4154"/>
                    <a:pt x="9923" y="4154"/>
                  </a:cubicBezTo>
                  <a:cubicBezTo>
                    <a:pt x="9907" y="4170"/>
                    <a:pt x="9907" y="4170"/>
                    <a:pt x="9907" y="4170"/>
                  </a:cubicBezTo>
                  <a:lnTo>
                    <a:pt x="9875" y="4170"/>
                  </a:lnTo>
                  <a:cubicBezTo>
                    <a:pt x="9860" y="4170"/>
                    <a:pt x="9860" y="4170"/>
                    <a:pt x="9844" y="4186"/>
                  </a:cubicBezTo>
                  <a:cubicBezTo>
                    <a:pt x="9860" y="4201"/>
                    <a:pt x="9844" y="4201"/>
                    <a:pt x="9860" y="4201"/>
                  </a:cubicBezTo>
                  <a:cubicBezTo>
                    <a:pt x="9844" y="4217"/>
                    <a:pt x="9844" y="4217"/>
                    <a:pt x="9860" y="4217"/>
                  </a:cubicBezTo>
                  <a:cubicBezTo>
                    <a:pt x="9844" y="4233"/>
                    <a:pt x="9844" y="4233"/>
                    <a:pt x="9828" y="4233"/>
                  </a:cubicBezTo>
                  <a:cubicBezTo>
                    <a:pt x="9828" y="4233"/>
                    <a:pt x="9828" y="4233"/>
                    <a:pt x="9828" y="4249"/>
                  </a:cubicBezTo>
                  <a:cubicBezTo>
                    <a:pt x="9828" y="4249"/>
                    <a:pt x="9828" y="4249"/>
                    <a:pt x="9828" y="4264"/>
                  </a:cubicBezTo>
                  <a:cubicBezTo>
                    <a:pt x="9828" y="4264"/>
                    <a:pt x="9828" y="4280"/>
                    <a:pt x="9828" y="4280"/>
                  </a:cubicBezTo>
                  <a:cubicBezTo>
                    <a:pt x="9813" y="4296"/>
                    <a:pt x="9813" y="4296"/>
                    <a:pt x="9813" y="4311"/>
                  </a:cubicBezTo>
                  <a:cubicBezTo>
                    <a:pt x="9813" y="4311"/>
                    <a:pt x="9797" y="4311"/>
                    <a:pt x="9797" y="4327"/>
                  </a:cubicBezTo>
                  <a:cubicBezTo>
                    <a:pt x="9797" y="4319"/>
                    <a:pt x="9797" y="4319"/>
                    <a:pt x="9797" y="4319"/>
                  </a:cubicBezTo>
                  <a:cubicBezTo>
                    <a:pt x="9797" y="4319"/>
                    <a:pt x="9797" y="4319"/>
                    <a:pt x="9797" y="4311"/>
                  </a:cubicBezTo>
                  <a:cubicBezTo>
                    <a:pt x="9781" y="4311"/>
                    <a:pt x="9766" y="4327"/>
                    <a:pt x="9750" y="4343"/>
                  </a:cubicBezTo>
                  <a:cubicBezTo>
                    <a:pt x="9750" y="4343"/>
                    <a:pt x="9766" y="4327"/>
                    <a:pt x="9766" y="4327"/>
                  </a:cubicBezTo>
                  <a:cubicBezTo>
                    <a:pt x="9781" y="4311"/>
                    <a:pt x="9797" y="4311"/>
                    <a:pt x="9797" y="4296"/>
                  </a:cubicBezTo>
                  <a:cubicBezTo>
                    <a:pt x="9797" y="4288"/>
                    <a:pt x="9797" y="4288"/>
                    <a:pt x="9797" y="4288"/>
                  </a:cubicBezTo>
                  <a:cubicBezTo>
                    <a:pt x="9797" y="4288"/>
                    <a:pt x="9797" y="4288"/>
                    <a:pt x="9797" y="4280"/>
                  </a:cubicBezTo>
                  <a:lnTo>
                    <a:pt x="9781" y="4264"/>
                  </a:lnTo>
                  <a:cubicBezTo>
                    <a:pt x="9781" y="4264"/>
                    <a:pt x="9797" y="4249"/>
                    <a:pt x="9797" y="4249"/>
                  </a:cubicBezTo>
                  <a:cubicBezTo>
                    <a:pt x="9781" y="4233"/>
                    <a:pt x="9781" y="4233"/>
                    <a:pt x="9781" y="4233"/>
                  </a:cubicBezTo>
                  <a:cubicBezTo>
                    <a:pt x="9781" y="4233"/>
                    <a:pt x="9781" y="4233"/>
                    <a:pt x="9781" y="4217"/>
                  </a:cubicBezTo>
                  <a:lnTo>
                    <a:pt x="9766" y="4217"/>
                  </a:lnTo>
                  <a:cubicBezTo>
                    <a:pt x="9750" y="4201"/>
                    <a:pt x="9766" y="4186"/>
                    <a:pt x="9750" y="4170"/>
                  </a:cubicBezTo>
                  <a:lnTo>
                    <a:pt x="9734" y="4170"/>
                  </a:lnTo>
                  <a:cubicBezTo>
                    <a:pt x="9734" y="4170"/>
                    <a:pt x="9719" y="4170"/>
                    <a:pt x="9719" y="4154"/>
                  </a:cubicBezTo>
                  <a:lnTo>
                    <a:pt x="9703" y="4154"/>
                  </a:lnTo>
                  <a:cubicBezTo>
                    <a:pt x="9703" y="4154"/>
                    <a:pt x="9687" y="4170"/>
                    <a:pt x="9687" y="4170"/>
                  </a:cubicBezTo>
                  <a:lnTo>
                    <a:pt x="9687" y="4154"/>
                  </a:lnTo>
                  <a:cubicBezTo>
                    <a:pt x="9687" y="4170"/>
                    <a:pt x="9672" y="4170"/>
                    <a:pt x="9672" y="4170"/>
                  </a:cubicBezTo>
                  <a:lnTo>
                    <a:pt x="9625" y="4170"/>
                  </a:lnTo>
                  <a:cubicBezTo>
                    <a:pt x="9609" y="4170"/>
                    <a:pt x="9609" y="4170"/>
                    <a:pt x="9609" y="4186"/>
                  </a:cubicBezTo>
                  <a:lnTo>
                    <a:pt x="9578" y="4186"/>
                  </a:lnTo>
                  <a:cubicBezTo>
                    <a:pt x="9562" y="4186"/>
                    <a:pt x="9562" y="4201"/>
                    <a:pt x="9546" y="4201"/>
                  </a:cubicBezTo>
                  <a:cubicBezTo>
                    <a:pt x="9546" y="4201"/>
                    <a:pt x="9546" y="4186"/>
                    <a:pt x="9546" y="4186"/>
                  </a:cubicBezTo>
                  <a:lnTo>
                    <a:pt x="9531" y="4186"/>
                  </a:lnTo>
                  <a:cubicBezTo>
                    <a:pt x="9523" y="4194"/>
                    <a:pt x="9519" y="4194"/>
                    <a:pt x="9515" y="4194"/>
                  </a:cubicBezTo>
                  <a:cubicBezTo>
                    <a:pt x="9511" y="4194"/>
                    <a:pt x="9507" y="4194"/>
                    <a:pt x="9499" y="4201"/>
                  </a:cubicBezTo>
                  <a:cubicBezTo>
                    <a:pt x="9499" y="4201"/>
                    <a:pt x="9499" y="4186"/>
                    <a:pt x="9499" y="4186"/>
                  </a:cubicBezTo>
                  <a:lnTo>
                    <a:pt x="9484" y="4186"/>
                  </a:lnTo>
                  <a:lnTo>
                    <a:pt x="9484" y="4170"/>
                  </a:lnTo>
                  <a:lnTo>
                    <a:pt x="9468" y="4170"/>
                  </a:lnTo>
                  <a:cubicBezTo>
                    <a:pt x="9452" y="4170"/>
                    <a:pt x="9452" y="4186"/>
                    <a:pt x="9437" y="4186"/>
                  </a:cubicBezTo>
                  <a:lnTo>
                    <a:pt x="9390" y="4186"/>
                  </a:lnTo>
                  <a:cubicBezTo>
                    <a:pt x="9390" y="4186"/>
                    <a:pt x="9390" y="4186"/>
                    <a:pt x="9390" y="4170"/>
                  </a:cubicBezTo>
                  <a:cubicBezTo>
                    <a:pt x="9374" y="4186"/>
                    <a:pt x="9374" y="4186"/>
                    <a:pt x="9374" y="4186"/>
                  </a:cubicBezTo>
                  <a:lnTo>
                    <a:pt x="9358" y="4186"/>
                  </a:lnTo>
                  <a:cubicBezTo>
                    <a:pt x="9358" y="4186"/>
                    <a:pt x="9358" y="4186"/>
                    <a:pt x="9343" y="4201"/>
                  </a:cubicBezTo>
                  <a:lnTo>
                    <a:pt x="9327" y="4217"/>
                  </a:lnTo>
                  <a:lnTo>
                    <a:pt x="9327" y="4233"/>
                  </a:lnTo>
                  <a:lnTo>
                    <a:pt x="9311" y="4233"/>
                  </a:lnTo>
                  <a:cubicBezTo>
                    <a:pt x="9296" y="4233"/>
                    <a:pt x="9296" y="4249"/>
                    <a:pt x="9296" y="4249"/>
                  </a:cubicBezTo>
                  <a:lnTo>
                    <a:pt x="9280" y="4249"/>
                  </a:lnTo>
                  <a:cubicBezTo>
                    <a:pt x="9280" y="4264"/>
                    <a:pt x="9296" y="4264"/>
                    <a:pt x="9280" y="4264"/>
                  </a:cubicBezTo>
                  <a:lnTo>
                    <a:pt x="9264" y="4264"/>
                  </a:lnTo>
                  <a:cubicBezTo>
                    <a:pt x="9264" y="4264"/>
                    <a:pt x="9264" y="4264"/>
                    <a:pt x="9249" y="4280"/>
                  </a:cubicBezTo>
                  <a:cubicBezTo>
                    <a:pt x="9249" y="4264"/>
                    <a:pt x="9249" y="4264"/>
                    <a:pt x="9233" y="4264"/>
                  </a:cubicBezTo>
                  <a:lnTo>
                    <a:pt x="9201" y="4264"/>
                  </a:lnTo>
                  <a:lnTo>
                    <a:pt x="9186" y="4249"/>
                  </a:lnTo>
                  <a:lnTo>
                    <a:pt x="9170" y="4249"/>
                  </a:lnTo>
                  <a:cubicBezTo>
                    <a:pt x="9170" y="4233"/>
                    <a:pt x="9154" y="4233"/>
                    <a:pt x="9154" y="4233"/>
                  </a:cubicBezTo>
                  <a:lnTo>
                    <a:pt x="9154" y="4249"/>
                  </a:lnTo>
                  <a:cubicBezTo>
                    <a:pt x="9139" y="4233"/>
                    <a:pt x="9139" y="4233"/>
                    <a:pt x="9139" y="4233"/>
                  </a:cubicBezTo>
                  <a:lnTo>
                    <a:pt x="9123" y="4233"/>
                  </a:lnTo>
                  <a:cubicBezTo>
                    <a:pt x="9123" y="4233"/>
                    <a:pt x="9139" y="4217"/>
                    <a:pt x="9123" y="4217"/>
                  </a:cubicBezTo>
                  <a:lnTo>
                    <a:pt x="9107" y="4217"/>
                  </a:lnTo>
                  <a:cubicBezTo>
                    <a:pt x="9107" y="4217"/>
                    <a:pt x="9107" y="4201"/>
                    <a:pt x="9092" y="4201"/>
                  </a:cubicBezTo>
                  <a:cubicBezTo>
                    <a:pt x="9092" y="4201"/>
                    <a:pt x="9092" y="4217"/>
                    <a:pt x="9092" y="4217"/>
                  </a:cubicBezTo>
                  <a:lnTo>
                    <a:pt x="9060" y="4217"/>
                  </a:lnTo>
                  <a:cubicBezTo>
                    <a:pt x="9060" y="4217"/>
                    <a:pt x="9060" y="4201"/>
                    <a:pt x="9060" y="4201"/>
                  </a:cubicBezTo>
                  <a:lnTo>
                    <a:pt x="9045" y="4201"/>
                  </a:lnTo>
                  <a:lnTo>
                    <a:pt x="9045" y="4186"/>
                  </a:lnTo>
                  <a:cubicBezTo>
                    <a:pt x="9045" y="4186"/>
                    <a:pt x="9029" y="4170"/>
                    <a:pt x="9029" y="4170"/>
                  </a:cubicBezTo>
                  <a:cubicBezTo>
                    <a:pt x="9029" y="4170"/>
                    <a:pt x="9029" y="4186"/>
                    <a:pt x="9013" y="4186"/>
                  </a:cubicBezTo>
                  <a:lnTo>
                    <a:pt x="9013" y="4170"/>
                  </a:lnTo>
                  <a:cubicBezTo>
                    <a:pt x="9013" y="4154"/>
                    <a:pt x="9013" y="4154"/>
                    <a:pt x="8998" y="4154"/>
                  </a:cubicBezTo>
                  <a:lnTo>
                    <a:pt x="8982" y="4154"/>
                  </a:lnTo>
                  <a:cubicBezTo>
                    <a:pt x="8972" y="4154"/>
                    <a:pt x="8968" y="4148"/>
                    <a:pt x="8962" y="4148"/>
                  </a:cubicBezTo>
                  <a:cubicBezTo>
                    <a:pt x="8959" y="4148"/>
                    <a:pt x="8956" y="4149"/>
                    <a:pt x="8951" y="4154"/>
                  </a:cubicBezTo>
                  <a:lnTo>
                    <a:pt x="8935" y="4154"/>
                  </a:lnTo>
                  <a:lnTo>
                    <a:pt x="8951" y="4170"/>
                  </a:lnTo>
                  <a:lnTo>
                    <a:pt x="8919" y="4170"/>
                  </a:lnTo>
                  <a:lnTo>
                    <a:pt x="8888" y="4186"/>
                  </a:lnTo>
                  <a:lnTo>
                    <a:pt x="8810" y="4186"/>
                  </a:lnTo>
                  <a:lnTo>
                    <a:pt x="8778" y="4217"/>
                  </a:lnTo>
                  <a:cubicBezTo>
                    <a:pt x="8763" y="4217"/>
                    <a:pt x="8747" y="4201"/>
                    <a:pt x="8747" y="4201"/>
                  </a:cubicBezTo>
                  <a:cubicBezTo>
                    <a:pt x="8731" y="4217"/>
                    <a:pt x="8731" y="4217"/>
                    <a:pt x="8731" y="4217"/>
                  </a:cubicBezTo>
                  <a:cubicBezTo>
                    <a:pt x="8716" y="4233"/>
                    <a:pt x="8716" y="4233"/>
                    <a:pt x="8716" y="4233"/>
                  </a:cubicBezTo>
                  <a:lnTo>
                    <a:pt x="8700" y="4233"/>
                  </a:lnTo>
                  <a:lnTo>
                    <a:pt x="8684" y="4249"/>
                  </a:lnTo>
                  <a:lnTo>
                    <a:pt x="8669" y="4249"/>
                  </a:lnTo>
                  <a:cubicBezTo>
                    <a:pt x="8653" y="4264"/>
                    <a:pt x="8653" y="4280"/>
                    <a:pt x="8653" y="4280"/>
                  </a:cubicBezTo>
                  <a:lnTo>
                    <a:pt x="8622" y="4296"/>
                  </a:lnTo>
                  <a:cubicBezTo>
                    <a:pt x="8622" y="4311"/>
                    <a:pt x="8606" y="4311"/>
                    <a:pt x="8606" y="4311"/>
                  </a:cubicBezTo>
                  <a:lnTo>
                    <a:pt x="8606" y="4327"/>
                  </a:lnTo>
                  <a:lnTo>
                    <a:pt x="8575" y="4327"/>
                  </a:lnTo>
                  <a:cubicBezTo>
                    <a:pt x="8567" y="4335"/>
                    <a:pt x="8567" y="4339"/>
                    <a:pt x="8567" y="4339"/>
                  </a:cubicBezTo>
                  <a:cubicBezTo>
                    <a:pt x="8567" y="4339"/>
                    <a:pt x="8567" y="4335"/>
                    <a:pt x="8559" y="4327"/>
                  </a:cubicBezTo>
                  <a:cubicBezTo>
                    <a:pt x="8559" y="4327"/>
                    <a:pt x="8543" y="4343"/>
                    <a:pt x="8543" y="4343"/>
                  </a:cubicBezTo>
                  <a:lnTo>
                    <a:pt x="8527" y="4343"/>
                  </a:lnTo>
                  <a:cubicBezTo>
                    <a:pt x="8527" y="4327"/>
                    <a:pt x="8527" y="4327"/>
                    <a:pt x="8527" y="4327"/>
                  </a:cubicBezTo>
                  <a:lnTo>
                    <a:pt x="8496" y="4327"/>
                  </a:lnTo>
                  <a:cubicBezTo>
                    <a:pt x="8480" y="4327"/>
                    <a:pt x="8480" y="4327"/>
                    <a:pt x="8480" y="4343"/>
                  </a:cubicBezTo>
                  <a:lnTo>
                    <a:pt x="8480" y="4327"/>
                  </a:lnTo>
                  <a:lnTo>
                    <a:pt x="8465" y="4343"/>
                  </a:lnTo>
                  <a:lnTo>
                    <a:pt x="8402" y="4343"/>
                  </a:lnTo>
                  <a:cubicBezTo>
                    <a:pt x="8386" y="4327"/>
                    <a:pt x="8386" y="4327"/>
                    <a:pt x="8386" y="4327"/>
                  </a:cubicBezTo>
                  <a:lnTo>
                    <a:pt x="8339" y="4327"/>
                  </a:lnTo>
                  <a:lnTo>
                    <a:pt x="8324" y="4343"/>
                  </a:lnTo>
                  <a:lnTo>
                    <a:pt x="8324" y="4327"/>
                  </a:lnTo>
                  <a:lnTo>
                    <a:pt x="8308" y="4343"/>
                  </a:lnTo>
                  <a:lnTo>
                    <a:pt x="8292" y="4343"/>
                  </a:lnTo>
                  <a:cubicBezTo>
                    <a:pt x="8277" y="4343"/>
                    <a:pt x="8277" y="4358"/>
                    <a:pt x="8277" y="4358"/>
                  </a:cubicBezTo>
                  <a:cubicBezTo>
                    <a:pt x="8261" y="4358"/>
                    <a:pt x="8245" y="4374"/>
                    <a:pt x="8245" y="4374"/>
                  </a:cubicBezTo>
                  <a:lnTo>
                    <a:pt x="8245" y="4390"/>
                  </a:lnTo>
                  <a:cubicBezTo>
                    <a:pt x="8230" y="4390"/>
                    <a:pt x="8230" y="4405"/>
                    <a:pt x="8230" y="4405"/>
                  </a:cubicBezTo>
                  <a:cubicBezTo>
                    <a:pt x="8230" y="4405"/>
                    <a:pt x="8230" y="4421"/>
                    <a:pt x="8230" y="4421"/>
                  </a:cubicBezTo>
                  <a:lnTo>
                    <a:pt x="8214" y="4421"/>
                  </a:lnTo>
                  <a:lnTo>
                    <a:pt x="8214" y="4437"/>
                  </a:lnTo>
                  <a:lnTo>
                    <a:pt x="8214" y="4452"/>
                  </a:lnTo>
                  <a:lnTo>
                    <a:pt x="8198" y="4452"/>
                  </a:lnTo>
                  <a:cubicBezTo>
                    <a:pt x="8198" y="4452"/>
                    <a:pt x="8198" y="4484"/>
                    <a:pt x="8214" y="4484"/>
                  </a:cubicBezTo>
                  <a:lnTo>
                    <a:pt x="8214" y="4499"/>
                  </a:lnTo>
                  <a:cubicBezTo>
                    <a:pt x="8214" y="4515"/>
                    <a:pt x="8230" y="4515"/>
                    <a:pt x="8230" y="4515"/>
                  </a:cubicBezTo>
                  <a:cubicBezTo>
                    <a:pt x="8230" y="4515"/>
                    <a:pt x="8230" y="4515"/>
                    <a:pt x="8230" y="4531"/>
                  </a:cubicBezTo>
                  <a:cubicBezTo>
                    <a:pt x="8230" y="4531"/>
                    <a:pt x="8214" y="4546"/>
                    <a:pt x="8214" y="4546"/>
                  </a:cubicBezTo>
                  <a:lnTo>
                    <a:pt x="8230" y="4546"/>
                  </a:lnTo>
                  <a:cubicBezTo>
                    <a:pt x="8214" y="4562"/>
                    <a:pt x="8230" y="4562"/>
                    <a:pt x="8230" y="4578"/>
                  </a:cubicBezTo>
                  <a:cubicBezTo>
                    <a:pt x="8230" y="4578"/>
                    <a:pt x="8214" y="4578"/>
                    <a:pt x="8214" y="4593"/>
                  </a:cubicBezTo>
                  <a:lnTo>
                    <a:pt x="8230" y="4593"/>
                  </a:lnTo>
                  <a:cubicBezTo>
                    <a:pt x="8230" y="4593"/>
                    <a:pt x="8230" y="4609"/>
                    <a:pt x="8214" y="4609"/>
                  </a:cubicBezTo>
                  <a:lnTo>
                    <a:pt x="8230" y="4609"/>
                  </a:lnTo>
                  <a:cubicBezTo>
                    <a:pt x="8230" y="4609"/>
                    <a:pt x="8230" y="4609"/>
                    <a:pt x="8230" y="4625"/>
                  </a:cubicBezTo>
                  <a:lnTo>
                    <a:pt x="8230" y="4640"/>
                  </a:lnTo>
                  <a:cubicBezTo>
                    <a:pt x="8230" y="4656"/>
                    <a:pt x="8230" y="4656"/>
                    <a:pt x="8230" y="4656"/>
                  </a:cubicBezTo>
                  <a:cubicBezTo>
                    <a:pt x="8230" y="4656"/>
                    <a:pt x="8245" y="4672"/>
                    <a:pt x="8245" y="4672"/>
                  </a:cubicBezTo>
                  <a:lnTo>
                    <a:pt x="8261" y="4687"/>
                  </a:lnTo>
                  <a:lnTo>
                    <a:pt x="8261" y="4703"/>
                  </a:lnTo>
                  <a:lnTo>
                    <a:pt x="8261" y="4719"/>
                  </a:lnTo>
                  <a:lnTo>
                    <a:pt x="8277" y="4719"/>
                  </a:lnTo>
                  <a:lnTo>
                    <a:pt x="8277" y="4734"/>
                  </a:lnTo>
                  <a:cubicBezTo>
                    <a:pt x="8277" y="4734"/>
                    <a:pt x="8277" y="4734"/>
                    <a:pt x="8277" y="4750"/>
                  </a:cubicBezTo>
                  <a:lnTo>
                    <a:pt x="8292" y="4766"/>
                  </a:lnTo>
                  <a:lnTo>
                    <a:pt x="8324" y="4766"/>
                  </a:lnTo>
                  <a:cubicBezTo>
                    <a:pt x="8335" y="4777"/>
                    <a:pt x="8330" y="4788"/>
                    <a:pt x="8327" y="4788"/>
                  </a:cubicBezTo>
                  <a:cubicBezTo>
                    <a:pt x="8325" y="4788"/>
                    <a:pt x="8324" y="4786"/>
                    <a:pt x="8324" y="4781"/>
                  </a:cubicBezTo>
                  <a:lnTo>
                    <a:pt x="8308" y="4797"/>
                  </a:lnTo>
                  <a:lnTo>
                    <a:pt x="8324" y="4797"/>
                  </a:lnTo>
                  <a:cubicBezTo>
                    <a:pt x="8316" y="4805"/>
                    <a:pt x="8312" y="4809"/>
                    <a:pt x="8310" y="4809"/>
                  </a:cubicBezTo>
                  <a:cubicBezTo>
                    <a:pt x="8308" y="4809"/>
                    <a:pt x="8308" y="4805"/>
                    <a:pt x="8308" y="4797"/>
                  </a:cubicBezTo>
                  <a:cubicBezTo>
                    <a:pt x="8308" y="4813"/>
                    <a:pt x="8308" y="4813"/>
                    <a:pt x="8308" y="4828"/>
                  </a:cubicBezTo>
                  <a:lnTo>
                    <a:pt x="8292" y="4828"/>
                  </a:lnTo>
                  <a:cubicBezTo>
                    <a:pt x="8292" y="4828"/>
                    <a:pt x="8292" y="4828"/>
                    <a:pt x="8292" y="4844"/>
                  </a:cubicBezTo>
                  <a:cubicBezTo>
                    <a:pt x="8298" y="4849"/>
                    <a:pt x="8301" y="4851"/>
                    <a:pt x="8303" y="4851"/>
                  </a:cubicBezTo>
                  <a:cubicBezTo>
                    <a:pt x="8308" y="4851"/>
                    <a:pt x="8308" y="4844"/>
                    <a:pt x="8308" y="4844"/>
                  </a:cubicBezTo>
                  <a:lnTo>
                    <a:pt x="8324" y="4844"/>
                  </a:lnTo>
                  <a:cubicBezTo>
                    <a:pt x="8308" y="4860"/>
                    <a:pt x="8308" y="4860"/>
                    <a:pt x="8308" y="4860"/>
                  </a:cubicBezTo>
                  <a:cubicBezTo>
                    <a:pt x="8308" y="4860"/>
                    <a:pt x="8308" y="4860"/>
                    <a:pt x="8308" y="4875"/>
                  </a:cubicBezTo>
                  <a:lnTo>
                    <a:pt x="8308" y="4891"/>
                  </a:lnTo>
                  <a:cubicBezTo>
                    <a:pt x="8308" y="4891"/>
                    <a:pt x="8308" y="4907"/>
                    <a:pt x="8308" y="4907"/>
                  </a:cubicBezTo>
                  <a:cubicBezTo>
                    <a:pt x="8308" y="4923"/>
                    <a:pt x="8308" y="4923"/>
                    <a:pt x="8308" y="4923"/>
                  </a:cubicBezTo>
                  <a:lnTo>
                    <a:pt x="8339" y="4954"/>
                  </a:lnTo>
                  <a:lnTo>
                    <a:pt x="8371" y="4954"/>
                  </a:lnTo>
                  <a:cubicBezTo>
                    <a:pt x="8371" y="4954"/>
                    <a:pt x="8371" y="4954"/>
                    <a:pt x="8371" y="4938"/>
                  </a:cubicBezTo>
                  <a:lnTo>
                    <a:pt x="8386" y="4954"/>
                  </a:lnTo>
                  <a:lnTo>
                    <a:pt x="8402" y="4954"/>
                  </a:lnTo>
                  <a:lnTo>
                    <a:pt x="8418" y="4970"/>
                  </a:lnTo>
                  <a:lnTo>
                    <a:pt x="8433" y="4985"/>
                  </a:lnTo>
                  <a:cubicBezTo>
                    <a:pt x="8433" y="5001"/>
                    <a:pt x="8433" y="5001"/>
                    <a:pt x="8433" y="5001"/>
                  </a:cubicBezTo>
                  <a:cubicBezTo>
                    <a:pt x="8433" y="5001"/>
                    <a:pt x="8433" y="5017"/>
                    <a:pt x="8433" y="5017"/>
                  </a:cubicBezTo>
                  <a:lnTo>
                    <a:pt x="8433" y="5032"/>
                  </a:lnTo>
                  <a:cubicBezTo>
                    <a:pt x="8433" y="5048"/>
                    <a:pt x="8449" y="5048"/>
                    <a:pt x="8449" y="5048"/>
                  </a:cubicBezTo>
                  <a:lnTo>
                    <a:pt x="8467" y="5039"/>
                  </a:lnTo>
                  <a:lnTo>
                    <a:pt x="8467" y="5039"/>
                  </a:lnTo>
                  <a:cubicBezTo>
                    <a:pt x="8462" y="5045"/>
                    <a:pt x="8458" y="5054"/>
                    <a:pt x="8449" y="5064"/>
                  </a:cubicBezTo>
                  <a:cubicBezTo>
                    <a:pt x="8465" y="5064"/>
                    <a:pt x="8465" y="5064"/>
                    <a:pt x="8480" y="5079"/>
                  </a:cubicBezTo>
                  <a:cubicBezTo>
                    <a:pt x="8496" y="5079"/>
                    <a:pt x="8496" y="5095"/>
                    <a:pt x="8496" y="5095"/>
                  </a:cubicBezTo>
                  <a:lnTo>
                    <a:pt x="8480" y="5079"/>
                  </a:lnTo>
                  <a:cubicBezTo>
                    <a:pt x="8465" y="5079"/>
                    <a:pt x="8465" y="5079"/>
                    <a:pt x="8449" y="5064"/>
                  </a:cubicBezTo>
                  <a:cubicBezTo>
                    <a:pt x="8449" y="5064"/>
                    <a:pt x="8433" y="5079"/>
                    <a:pt x="8433" y="5079"/>
                  </a:cubicBezTo>
                  <a:cubicBezTo>
                    <a:pt x="8433" y="5064"/>
                    <a:pt x="8418" y="5064"/>
                    <a:pt x="8418" y="5064"/>
                  </a:cubicBezTo>
                  <a:lnTo>
                    <a:pt x="8418" y="5079"/>
                  </a:lnTo>
                  <a:lnTo>
                    <a:pt x="8371" y="5079"/>
                  </a:lnTo>
                  <a:lnTo>
                    <a:pt x="8355" y="5064"/>
                  </a:lnTo>
                  <a:cubicBezTo>
                    <a:pt x="8339" y="5064"/>
                    <a:pt x="8355" y="5064"/>
                    <a:pt x="8339" y="5048"/>
                  </a:cubicBezTo>
                  <a:cubicBezTo>
                    <a:pt x="8339" y="5048"/>
                    <a:pt x="8324" y="5064"/>
                    <a:pt x="8324" y="5064"/>
                  </a:cubicBezTo>
                  <a:lnTo>
                    <a:pt x="8339" y="5064"/>
                  </a:lnTo>
                  <a:lnTo>
                    <a:pt x="8355" y="5079"/>
                  </a:lnTo>
                  <a:lnTo>
                    <a:pt x="8339" y="5079"/>
                  </a:lnTo>
                  <a:cubicBezTo>
                    <a:pt x="8324" y="5079"/>
                    <a:pt x="8324" y="5079"/>
                    <a:pt x="8324" y="5095"/>
                  </a:cubicBezTo>
                  <a:cubicBezTo>
                    <a:pt x="8324" y="5095"/>
                    <a:pt x="8324" y="5079"/>
                    <a:pt x="8308" y="5079"/>
                  </a:cubicBezTo>
                  <a:cubicBezTo>
                    <a:pt x="8292" y="5095"/>
                    <a:pt x="8292" y="5095"/>
                    <a:pt x="8292" y="5095"/>
                  </a:cubicBezTo>
                  <a:lnTo>
                    <a:pt x="8308" y="5111"/>
                  </a:lnTo>
                  <a:cubicBezTo>
                    <a:pt x="8308" y="5111"/>
                    <a:pt x="8292" y="5126"/>
                    <a:pt x="8292" y="5126"/>
                  </a:cubicBezTo>
                  <a:lnTo>
                    <a:pt x="8292" y="5142"/>
                  </a:lnTo>
                  <a:cubicBezTo>
                    <a:pt x="8277" y="5142"/>
                    <a:pt x="8277" y="5142"/>
                    <a:pt x="8277" y="5158"/>
                  </a:cubicBezTo>
                  <a:lnTo>
                    <a:pt x="8261" y="5158"/>
                  </a:lnTo>
                  <a:cubicBezTo>
                    <a:pt x="8261" y="5158"/>
                    <a:pt x="8261" y="5173"/>
                    <a:pt x="8261" y="5173"/>
                  </a:cubicBezTo>
                  <a:cubicBezTo>
                    <a:pt x="8261" y="5173"/>
                    <a:pt x="8261" y="5173"/>
                    <a:pt x="8245" y="5189"/>
                  </a:cubicBezTo>
                  <a:cubicBezTo>
                    <a:pt x="8245" y="5189"/>
                    <a:pt x="8245" y="5205"/>
                    <a:pt x="8245" y="5205"/>
                  </a:cubicBezTo>
                  <a:cubicBezTo>
                    <a:pt x="8245" y="5205"/>
                    <a:pt x="8245" y="5220"/>
                    <a:pt x="8245" y="5220"/>
                  </a:cubicBezTo>
                  <a:cubicBezTo>
                    <a:pt x="8245" y="5236"/>
                    <a:pt x="8245" y="5236"/>
                    <a:pt x="8245" y="5236"/>
                  </a:cubicBezTo>
                  <a:lnTo>
                    <a:pt x="8245" y="5252"/>
                  </a:lnTo>
                  <a:lnTo>
                    <a:pt x="8230" y="5267"/>
                  </a:lnTo>
                  <a:cubicBezTo>
                    <a:pt x="8230" y="5283"/>
                    <a:pt x="8245" y="5283"/>
                    <a:pt x="8245" y="5299"/>
                  </a:cubicBezTo>
                  <a:lnTo>
                    <a:pt x="8245" y="5314"/>
                  </a:lnTo>
                  <a:cubicBezTo>
                    <a:pt x="8245" y="5322"/>
                    <a:pt x="8249" y="5322"/>
                    <a:pt x="8251" y="5322"/>
                  </a:cubicBezTo>
                  <a:cubicBezTo>
                    <a:pt x="8253" y="5322"/>
                    <a:pt x="8253" y="5322"/>
                    <a:pt x="8245" y="5330"/>
                  </a:cubicBezTo>
                  <a:lnTo>
                    <a:pt x="8261" y="5330"/>
                  </a:lnTo>
                  <a:cubicBezTo>
                    <a:pt x="8261" y="5330"/>
                    <a:pt x="8245" y="5330"/>
                    <a:pt x="8245" y="5346"/>
                  </a:cubicBezTo>
                  <a:cubicBezTo>
                    <a:pt x="8261" y="5346"/>
                    <a:pt x="8261" y="5361"/>
                    <a:pt x="8261" y="5361"/>
                  </a:cubicBezTo>
                  <a:cubicBezTo>
                    <a:pt x="8261" y="5361"/>
                    <a:pt x="8261" y="5361"/>
                    <a:pt x="8261" y="5377"/>
                  </a:cubicBezTo>
                  <a:lnTo>
                    <a:pt x="8277" y="5361"/>
                  </a:lnTo>
                  <a:lnTo>
                    <a:pt x="8292" y="5393"/>
                  </a:lnTo>
                  <a:lnTo>
                    <a:pt x="8292" y="5408"/>
                  </a:lnTo>
                  <a:lnTo>
                    <a:pt x="8324" y="5408"/>
                  </a:lnTo>
                  <a:cubicBezTo>
                    <a:pt x="8324" y="5424"/>
                    <a:pt x="8308" y="5424"/>
                    <a:pt x="8308" y="5424"/>
                  </a:cubicBezTo>
                  <a:lnTo>
                    <a:pt x="8308" y="5440"/>
                  </a:lnTo>
                  <a:cubicBezTo>
                    <a:pt x="8308" y="5440"/>
                    <a:pt x="8308" y="5455"/>
                    <a:pt x="8308" y="5455"/>
                  </a:cubicBezTo>
                  <a:cubicBezTo>
                    <a:pt x="8308" y="5455"/>
                    <a:pt x="8308" y="5471"/>
                    <a:pt x="8308" y="5471"/>
                  </a:cubicBezTo>
                  <a:lnTo>
                    <a:pt x="8324" y="5471"/>
                  </a:lnTo>
                  <a:cubicBezTo>
                    <a:pt x="8324" y="5487"/>
                    <a:pt x="8324" y="5487"/>
                    <a:pt x="8324" y="5487"/>
                  </a:cubicBezTo>
                  <a:cubicBezTo>
                    <a:pt x="8339" y="5487"/>
                    <a:pt x="8339" y="5487"/>
                    <a:pt x="8355" y="5471"/>
                  </a:cubicBezTo>
                  <a:lnTo>
                    <a:pt x="8355" y="5487"/>
                  </a:lnTo>
                  <a:cubicBezTo>
                    <a:pt x="8355" y="5487"/>
                    <a:pt x="8355" y="5487"/>
                    <a:pt x="8355" y="5502"/>
                  </a:cubicBezTo>
                  <a:cubicBezTo>
                    <a:pt x="8339" y="5487"/>
                    <a:pt x="8339" y="5487"/>
                    <a:pt x="8339" y="5487"/>
                  </a:cubicBezTo>
                  <a:cubicBezTo>
                    <a:pt x="8329" y="5487"/>
                    <a:pt x="8325" y="5494"/>
                    <a:pt x="8324" y="5494"/>
                  </a:cubicBezTo>
                  <a:cubicBezTo>
                    <a:pt x="8324" y="5494"/>
                    <a:pt x="8324" y="5492"/>
                    <a:pt x="8324" y="5487"/>
                  </a:cubicBezTo>
                  <a:lnTo>
                    <a:pt x="8308" y="5502"/>
                  </a:lnTo>
                  <a:cubicBezTo>
                    <a:pt x="8308" y="5518"/>
                    <a:pt x="8308" y="5518"/>
                    <a:pt x="8308" y="5518"/>
                  </a:cubicBezTo>
                  <a:lnTo>
                    <a:pt x="8308" y="5534"/>
                  </a:lnTo>
                  <a:cubicBezTo>
                    <a:pt x="8308" y="5549"/>
                    <a:pt x="8308" y="5549"/>
                    <a:pt x="8308" y="5549"/>
                  </a:cubicBezTo>
                  <a:lnTo>
                    <a:pt x="8308" y="5565"/>
                  </a:lnTo>
                  <a:cubicBezTo>
                    <a:pt x="8308" y="5573"/>
                    <a:pt x="8308" y="5573"/>
                    <a:pt x="8308" y="5573"/>
                  </a:cubicBezTo>
                  <a:cubicBezTo>
                    <a:pt x="8308" y="5573"/>
                    <a:pt x="8308" y="5573"/>
                    <a:pt x="8308" y="5581"/>
                  </a:cubicBezTo>
                  <a:lnTo>
                    <a:pt x="8324" y="5597"/>
                  </a:lnTo>
                  <a:cubicBezTo>
                    <a:pt x="8324" y="5597"/>
                    <a:pt x="8339" y="5612"/>
                    <a:pt x="8339" y="5612"/>
                  </a:cubicBezTo>
                  <a:lnTo>
                    <a:pt x="8355" y="5628"/>
                  </a:lnTo>
                  <a:cubicBezTo>
                    <a:pt x="8355" y="5628"/>
                    <a:pt x="8371" y="5644"/>
                    <a:pt x="8371" y="5644"/>
                  </a:cubicBezTo>
                  <a:lnTo>
                    <a:pt x="8355" y="5644"/>
                  </a:lnTo>
                  <a:lnTo>
                    <a:pt x="8339" y="5612"/>
                  </a:lnTo>
                  <a:lnTo>
                    <a:pt x="8339" y="5628"/>
                  </a:lnTo>
                  <a:cubicBezTo>
                    <a:pt x="8324" y="5612"/>
                    <a:pt x="8339" y="5612"/>
                    <a:pt x="8324" y="5612"/>
                  </a:cubicBezTo>
                  <a:lnTo>
                    <a:pt x="8308" y="5628"/>
                  </a:lnTo>
                  <a:lnTo>
                    <a:pt x="8292" y="5628"/>
                  </a:lnTo>
                  <a:cubicBezTo>
                    <a:pt x="8292" y="5628"/>
                    <a:pt x="8292" y="5628"/>
                    <a:pt x="8292" y="5644"/>
                  </a:cubicBezTo>
                  <a:lnTo>
                    <a:pt x="8308" y="5659"/>
                  </a:lnTo>
                  <a:cubicBezTo>
                    <a:pt x="8308" y="5663"/>
                    <a:pt x="8308" y="5667"/>
                    <a:pt x="8308" y="5675"/>
                  </a:cubicBezTo>
                  <a:lnTo>
                    <a:pt x="8324" y="5675"/>
                  </a:lnTo>
                  <a:cubicBezTo>
                    <a:pt x="8324" y="5675"/>
                    <a:pt x="8324" y="5691"/>
                    <a:pt x="8308" y="5691"/>
                  </a:cubicBezTo>
                  <a:lnTo>
                    <a:pt x="8324" y="5691"/>
                  </a:lnTo>
                  <a:cubicBezTo>
                    <a:pt x="8308" y="5691"/>
                    <a:pt x="8324" y="5706"/>
                    <a:pt x="8308" y="5706"/>
                  </a:cubicBezTo>
                  <a:cubicBezTo>
                    <a:pt x="8308" y="5706"/>
                    <a:pt x="8308" y="5691"/>
                    <a:pt x="8292" y="5691"/>
                  </a:cubicBezTo>
                  <a:cubicBezTo>
                    <a:pt x="8292" y="5698"/>
                    <a:pt x="8292" y="5698"/>
                    <a:pt x="8292" y="5698"/>
                  </a:cubicBezTo>
                  <a:cubicBezTo>
                    <a:pt x="8292" y="5698"/>
                    <a:pt x="8292" y="5698"/>
                    <a:pt x="8292" y="5706"/>
                  </a:cubicBezTo>
                  <a:cubicBezTo>
                    <a:pt x="8292" y="5706"/>
                    <a:pt x="8308" y="5722"/>
                    <a:pt x="8308" y="5722"/>
                  </a:cubicBezTo>
                  <a:lnTo>
                    <a:pt x="8324" y="5738"/>
                  </a:lnTo>
                  <a:lnTo>
                    <a:pt x="8324" y="5722"/>
                  </a:lnTo>
                  <a:cubicBezTo>
                    <a:pt x="8339" y="5738"/>
                    <a:pt x="8339" y="5738"/>
                    <a:pt x="8339" y="5753"/>
                  </a:cubicBezTo>
                  <a:lnTo>
                    <a:pt x="8355" y="5753"/>
                  </a:lnTo>
                  <a:cubicBezTo>
                    <a:pt x="8371" y="5769"/>
                    <a:pt x="8386" y="5769"/>
                    <a:pt x="8386" y="5785"/>
                  </a:cubicBezTo>
                  <a:cubicBezTo>
                    <a:pt x="8386" y="5785"/>
                    <a:pt x="8386" y="5800"/>
                    <a:pt x="8402" y="5800"/>
                  </a:cubicBezTo>
                  <a:lnTo>
                    <a:pt x="8386" y="5816"/>
                  </a:lnTo>
                  <a:cubicBezTo>
                    <a:pt x="8402" y="5816"/>
                    <a:pt x="8402" y="5832"/>
                    <a:pt x="8418" y="5847"/>
                  </a:cubicBezTo>
                  <a:cubicBezTo>
                    <a:pt x="8418" y="5863"/>
                    <a:pt x="8433" y="5863"/>
                    <a:pt x="8433" y="5863"/>
                  </a:cubicBezTo>
                  <a:cubicBezTo>
                    <a:pt x="8433" y="5879"/>
                    <a:pt x="8433" y="5879"/>
                    <a:pt x="8433" y="5879"/>
                  </a:cubicBezTo>
                  <a:lnTo>
                    <a:pt x="8418" y="5879"/>
                  </a:lnTo>
                  <a:cubicBezTo>
                    <a:pt x="8418" y="5886"/>
                    <a:pt x="8418" y="5886"/>
                    <a:pt x="8418" y="5886"/>
                  </a:cubicBezTo>
                  <a:cubicBezTo>
                    <a:pt x="8418" y="5886"/>
                    <a:pt x="8418" y="5886"/>
                    <a:pt x="8418" y="5894"/>
                  </a:cubicBezTo>
                  <a:cubicBezTo>
                    <a:pt x="8418" y="5902"/>
                    <a:pt x="8418" y="5902"/>
                    <a:pt x="8418" y="5902"/>
                  </a:cubicBezTo>
                  <a:cubicBezTo>
                    <a:pt x="8418" y="5902"/>
                    <a:pt x="8418" y="5902"/>
                    <a:pt x="8418" y="5910"/>
                  </a:cubicBezTo>
                  <a:cubicBezTo>
                    <a:pt x="8418" y="5926"/>
                    <a:pt x="8433" y="5926"/>
                    <a:pt x="8433" y="5941"/>
                  </a:cubicBezTo>
                  <a:cubicBezTo>
                    <a:pt x="8433" y="5957"/>
                    <a:pt x="8433" y="5957"/>
                    <a:pt x="8433" y="5957"/>
                  </a:cubicBezTo>
                  <a:cubicBezTo>
                    <a:pt x="8433" y="5941"/>
                    <a:pt x="8449" y="5941"/>
                    <a:pt x="8449" y="5941"/>
                  </a:cubicBezTo>
                  <a:cubicBezTo>
                    <a:pt x="8465" y="5957"/>
                    <a:pt x="8480" y="5957"/>
                    <a:pt x="8496" y="5973"/>
                  </a:cubicBezTo>
                  <a:lnTo>
                    <a:pt x="8512" y="5957"/>
                  </a:lnTo>
                  <a:lnTo>
                    <a:pt x="8512" y="5973"/>
                  </a:lnTo>
                  <a:cubicBezTo>
                    <a:pt x="8527" y="5957"/>
                    <a:pt x="8512" y="5957"/>
                    <a:pt x="8512" y="5941"/>
                  </a:cubicBezTo>
                  <a:cubicBezTo>
                    <a:pt x="8527" y="5941"/>
                    <a:pt x="8527" y="5926"/>
                    <a:pt x="8527" y="5926"/>
                  </a:cubicBezTo>
                  <a:cubicBezTo>
                    <a:pt x="8527" y="5926"/>
                    <a:pt x="8543" y="5910"/>
                    <a:pt x="8543" y="5910"/>
                  </a:cubicBezTo>
                  <a:cubicBezTo>
                    <a:pt x="8559" y="5926"/>
                    <a:pt x="8559" y="5926"/>
                    <a:pt x="8559" y="5926"/>
                  </a:cubicBezTo>
                  <a:lnTo>
                    <a:pt x="8575" y="5926"/>
                  </a:lnTo>
                  <a:lnTo>
                    <a:pt x="8559" y="5941"/>
                  </a:lnTo>
                  <a:lnTo>
                    <a:pt x="8575" y="5941"/>
                  </a:lnTo>
                  <a:cubicBezTo>
                    <a:pt x="8559" y="5941"/>
                    <a:pt x="8575" y="5941"/>
                    <a:pt x="8559" y="5957"/>
                  </a:cubicBezTo>
                  <a:cubicBezTo>
                    <a:pt x="8543" y="5957"/>
                    <a:pt x="8559" y="5973"/>
                    <a:pt x="8559" y="5973"/>
                  </a:cubicBezTo>
                  <a:lnTo>
                    <a:pt x="8512" y="5973"/>
                  </a:lnTo>
                  <a:cubicBezTo>
                    <a:pt x="8512" y="5973"/>
                    <a:pt x="8512" y="5973"/>
                    <a:pt x="8512" y="5988"/>
                  </a:cubicBezTo>
                  <a:lnTo>
                    <a:pt x="8496" y="5988"/>
                  </a:lnTo>
                  <a:lnTo>
                    <a:pt x="8512" y="6004"/>
                  </a:lnTo>
                  <a:lnTo>
                    <a:pt x="8449" y="6004"/>
                  </a:lnTo>
                  <a:cubicBezTo>
                    <a:pt x="8465" y="6004"/>
                    <a:pt x="8465" y="6004"/>
                    <a:pt x="8465" y="6020"/>
                  </a:cubicBezTo>
                  <a:lnTo>
                    <a:pt x="8465" y="6035"/>
                  </a:lnTo>
                  <a:lnTo>
                    <a:pt x="8480" y="6035"/>
                  </a:lnTo>
                  <a:cubicBezTo>
                    <a:pt x="8486" y="6030"/>
                    <a:pt x="8489" y="6028"/>
                    <a:pt x="8491" y="6028"/>
                  </a:cubicBezTo>
                  <a:cubicBezTo>
                    <a:pt x="8496" y="6028"/>
                    <a:pt x="8496" y="6035"/>
                    <a:pt x="8496" y="6035"/>
                  </a:cubicBezTo>
                  <a:lnTo>
                    <a:pt x="8527" y="6035"/>
                  </a:lnTo>
                  <a:lnTo>
                    <a:pt x="8527" y="6051"/>
                  </a:lnTo>
                  <a:lnTo>
                    <a:pt x="8543" y="6051"/>
                  </a:lnTo>
                  <a:cubicBezTo>
                    <a:pt x="8543" y="6051"/>
                    <a:pt x="8559" y="6051"/>
                    <a:pt x="8575" y="6067"/>
                  </a:cubicBezTo>
                  <a:lnTo>
                    <a:pt x="8590" y="6067"/>
                  </a:lnTo>
                  <a:lnTo>
                    <a:pt x="8590" y="6082"/>
                  </a:lnTo>
                  <a:lnTo>
                    <a:pt x="8622" y="6082"/>
                  </a:lnTo>
                  <a:cubicBezTo>
                    <a:pt x="8622" y="6067"/>
                    <a:pt x="8637" y="6067"/>
                    <a:pt x="8637" y="6067"/>
                  </a:cubicBezTo>
                  <a:lnTo>
                    <a:pt x="8653" y="6067"/>
                  </a:lnTo>
                  <a:cubicBezTo>
                    <a:pt x="8653" y="6067"/>
                    <a:pt x="8669" y="6067"/>
                    <a:pt x="8669" y="6051"/>
                  </a:cubicBezTo>
                  <a:cubicBezTo>
                    <a:pt x="8669" y="6067"/>
                    <a:pt x="8669" y="6067"/>
                    <a:pt x="8669" y="6067"/>
                  </a:cubicBezTo>
                  <a:lnTo>
                    <a:pt x="8700" y="6067"/>
                  </a:lnTo>
                  <a:cubicBezTo>
                    <a:pt x="8716" y="6067"/>
                    <a:pt x="8716" y="6051"/>
                    <a:pt x="8716" y="6051"/>
                  </a:cubicBezTo>
                  <a:lnTo>
                    <a:pt x="8731" y="6051"/>
                  </a:lnTo>
                  <a:cubicBezTo>
                    <a:pt x="8731" y="6067"/>
                    <a:pt x="8731" y="6067"/>
                    <a:pt x="8731" y="6067"/>
                  </a:cubicBezTo>
                  <a:cubicBezTo>
                    <a:pt x="8731" y="6082"/>
                    <a:pt x="8731" y="6098"/>
                    <a:pt x="8731" y="6098"/>
                  </a:cubicBezTo>
                  <a:lnTo>
                    <a:pt x="8731" y="6114"/>
                  </a:lnTo>
                  <a:cubicBezTo>
                    <a:pt x="8731" y="6114"/>
                    <a:pt x="8731" y="6129"/>
                    <a:pt x="8731" y="6129"/>
                  </a:cubicBezTo>
                  <a:cubicBezTo>
                    <a:pt x="8731" y="6145"/>
                    <a:pt x="8716" y="6145"/>
                    <a:pt x="8716" y="6145"/>
                  </a:cubicBezTo>
                  <a:cubicBezTo>
                    <a:pt x="8731" y="6161"/>
                    <a:pt x="8731" y="6176"/>
                    <a:pt x="8731" y="6192"/>
                  </a:cubicBezTo>
                  <a:cubicBezTo>
                    <a:pt x="8747" y="6192"/>
                    <a:pt x="8747" y="6176"/>
                    <a:pt x="8747" y="6176"/>
                  </a:cubicBezTo>
                  <a:lnTo>
                    <a:pt x="8763" y="6192"/>
                  </a:lnTo>
                  <a:lnTo>
                    <a:pt x="8778" y="6192"/>
                  </a:lnTo>
                  <a:lnTo>
                    <a:pt x="8778" y="6208"/>
                  </a:lnTo>
                  <a:lnTo>
                    <a:pt x="8810" y="6208"/>
                  </a:lnTo>
                  <a:cubicBezTo>
                    <a:pt x="8810" y="6223"/>
                    <a:pt x="8810" y="6223"/>
                    <a:pt x="8810" y="6239"/>
                  </a:cubicBezTo>
                  <a:cubicBezTo>
                    <a:pt x="8825" y="6239"/>
                    <a:pt x="8825" y="6255"/>
                    <a:pt x="8825" y="6255"/>
                  </a:cubicBezTo>
                  <a:cubicBezTo>
                    <a:pt x="8825" y="6255"/>
                    <a:pt x="8810" y="6255"/>
                    <a:pt x="8810" y="6271"/>
                  </a:cubicBezTo>
                  <a:cubicBezTo>
                    <a:pt x="8810" y="6271"/>
                    <a:pt x="8810" y="6286"/>
                    <a:pt x="8810" y="6286"/>
                  </a:cubicBezTo>
                  <a:lnTo>
                    <a:pt x="8810" y="6302"/>
                  </a:lnTo>
                  <a:cubicBezTo>
                    <a:pt x="8794" y="6318"/>
                    <a:pt x="8810" y="6318"/>
                    <a:pt x="8794" y="6318"/>
                  </a:cubicBezTo>
                  <a:lnTo>
                    <a:pt x="8810" y="6318"/>
                  </a:lnTo>
                  <a:lnTo>
                    <a:pt x="8794" y="6333"/>
                  </a:lnTo>
                  <a:cubicBezTo>
                    <a:pt x="8794" y="6333"/>
                    <a:pt x="8794" y="6333"/>
                    <a:pt x="8794" y="6349"/>
                  </a:cubicBezTo>
                  <a:cubicBezTo>
                    <a:pt x="8778" y="6349"/>
                    <a:pt x="8778" y="6349"/>
                    <a:pt x="8778" y="6365"/>
                  </a:cubicBezTo>
                  <a:lnTo>
                    <a:pt x="8763" y="6380"/>
                  </a:lnTo>
                  <a:cubicBezTo>
                    <a:pt x="8747" y="6380"/>
                    <a:pt x="8747" y="6396"/>
                    <a:pt x="8731" y="6396"/>
                  </a:cubicBezTo>
                  <a:cubicBezTo>
                    <a:pt x="8716" y="6396"/>
                    <a:pt x="8716" y="6412"/>
                    <a:pt x="8700" y="6412"/>
                  </a:cubicBezTo>
                  <a:lnTo>
                    <a:pt x="8684" y="6427"/>
                  </a:lnTo>
                  <a:lnTo>
                    <a:pt x="8653" y="6427"/>
                  </a:lnTo>
                  <a:lnTo>
                    <a:pt x="8653" y="6443"/>
                  </a:lnTo>
                  <a:lnTo>
                    <a:pt x="8637" y="6443"/>
                  </a:lnTo>
                  <a:cubicBezTo>
                    <a:pt x="8637" y="6459"/>
                    <a:pt x="8637" y="6474"/>
                    <a:pt x="8653" y="6474"/>
                  </a:cubicBezTo>
                  <a:lnTo>
                    <a:pt x="8637" y="6490"/>
                  </a:lnTo>
                  <a:cubicBezTo>
                    <a:pt x="8637" y="6498"/>
                    <a:pt x="8637" y="6498"/>
                    <a:pt x="8637" y="6498"/>
                  </a:cubicBezTo>
                  <a:cubicBezTo>
                    <a:pt x="8637" y="6498"/>
                    <a:pt x="8637" y="6498"/>
                    <a:pt x="8637" y="6506"/>
                  </a:cubicBezTo>
                  <a:cubicBezTo>
                    <a:pt x="8653" y="6521"/>
                    <a:pt x="8653" y="6537"/>
                    <a:pt x="8669" y="6537"/>
                  </a:cubicBezTo>
                  <a:cubicBezTo>
                    <a:pt x="8669" y="6537"/>
                    <a:pt x="8653" y="6553"/>
                    <a:pt x="8669" y="6553"/>
                  </a:cubicBezTo>
                  <a:cubicBezTo>
                    <a:pt x="8684" y="6553"/>
                    <a:pt x="8684" y="6568"/>
                    <a:pt x="8700" y="6568"/>
                  </a:cubicBezTo>
                  <a:cubicBezTo>
                    <a:pt x="8700" y="6584"/>
                    <a:pt x="8700" y="6584"/>
                    <a:pt x="8700" y="6584"/>
                  </a:cubicBezTo>
                  <a:lnTo>
                    <a:pt x="8731" y="6615"/>
                  </a:lnTo>
                  <a:cubicBezTo>
                    <a:pt x="8731" y="6631"/>
                    <a:pt x="8747" y="6631"/>
                    <a:pt x="8747" y="6631"/>
                  </a:cubicBezTo>
                  <a:cubicBezTo>
                    <a:pt x="8747" y="6636"/>
                    <a:pt x="8745" y="6638"/>
                    <a:pt x="8743" y="6638"/>
                  </a:cubicBezTo>
                  <a:cubicBezTo>
                    <a:pt x="8738" y="6638"/>
                    <a:pt x="8731" y="6631"/>
                    <a:pt x="8731" y="6631"/>
                  </a:cubicBezTo>
                  <a:lnTo>
                    <a:pt x="8716" y="6647"/>
                  </a:lnTo>
                  <a:cubicBezTo>
                    <a:pt x="8716" y="6647"/>
                    <a:pt x="8716" y="6631"/>
                    <a:pt x="8716" y="6631"/>
                  </a:cubicBezTo>
                  <a:cubicBezTo>
                    <a:pt x="8716" y="6631"/>
                    <a:pt x="8700" y="6647"/>
                    <a:pt x="8700" y="6647"/>
                  </a:cubicBezTo>
                  <a:lnTo>
                    <a:pt x="8684" y="6647"/>
                  </a:lnTo>
                  <a:cubicBezTo>
                    <a:pt x="8684" y="6647"/>
                    <a:pt x="8684" y="6647"/>
                    <a:pt x="8684" y="6662"/>
                  </a:cubicBezTo>
                  <a:lnTo>
                    <a:pt x="8669" y="6662"/>
                  </a:lnTo>
                  <a:lnTo>
                    <a:pt x="8653" y="6678"/>
                  </a:lnTo>
                  <a:cubicBezTo>
                    <a:pt x="8637" y="6678"/>
                    <a:pt x="8637" y="6678"/>
                    <a:pt x="8653" y="6694"/>
                  </a:cubicBezTo>
                  <a:lnTo>
                    <a:pt x="8637" y="6694"/>
                  </a:lnTo>
                  <a:cubicBezTo>
                    <a:pt x="8637" y="6678"/>
                    <a:pt x="8637" y="6678"/>
                    <a:pt x="8637" y="6678"/>
                  </a:cubicBezTo>
                  <a:lnTo>
                    <a:pt x="8637" y="6662"/>
                  </a:lnTo>
                  <a:cubicBezTo>
                    <a:pt x="8622" y="6678"/>
                    <a:pt x="8622" y="6678"/>
                    <a:pt x="8622" y="6678"/>
                  </a:cubicBezTo>
                  <a:cubicBezTo>
                    <a:pt x="8606" y="6694"/>
                    <a:pt x="8590" y="6694"/>
                    <a:pt x="8575" y="6709"/>
                  </a:cubicBezTo>
                  <a:cubicBezTo>
                    <a:pt x="8570" y="6705"/>
                    <a:pt x="8568" y="6703"/>
                    <a:pt x="8567" y="6703"/>
                  </a:cubicBezTo>
                  <a:lnTo>
                    <a:pt x="8567" y="6703"/>
                  </a:lnTo>
                  <a:cubicBezTo>
                    <a:pt x="8565" y="6703"/>
                    <a:pt x="8570" y="6714"/>
                    <a:pt x="8559" y="6725"/>
                  </a:cubicBezTo>
                  <a:lnTo>
                    <a:pt x="8559" y="6709"/>
                  </a:lnTo>
                  <a:cubicBezTo>
                    <a:pt x="8543" y="6725"/>
                    <a:pt x="8543" y="6725"/>
                    <a:pt x="8543" y="6725"/>
                  </a:cubicBezTo>
                  <a:lnTo>
                    <a:pt x="8512" y="6725"/>
                  </a:lnTo>
                  <a:cubicBezTo>
                    <a:pt x="8512" y="6725"/>
                    <a:pt x="8496" y="6741"/>
                    <a:pt x="8496" y="6741"/>
                  </a:cubicBezTo>
                  <a:cubicBezTo>
                    <a:pt x="8496" y="6756"/>
                    <a:pt x="8496" y="6756"/>
                    <a:pt x="8496" y="6756"/>
                  </a:cubicBezTo>
                  <a:lnTo>
                    <a:pt x="8496" y="6772"/>
                  </a:lnTo>
                  <a:cubicBezTo>
                    <a:pt x="8496" y="6772"/>
                    <a:pt x="8527" y="6788"/>
                    <a:pt x="8527" y="6788"/>
                  </a:cubicBezTo>
                  <a:lnTo>
                    <a:pt x="8543" y="6788"/>
                  </a:lnTo>
                  <a:cubicBezTo>
                    <a:pt x="8543" y="6803"/>
                    <a:pt x="8543" y="6803"/>
                    <a:pt x="8543" y="6803"/>
                  </a:cubicBezTo>
                  <a:lnTo>
                    <a:pt x="8559" y="6803"/>
                  </a:lnTo>
                  <a:lnTo>
                    <a:pt x="8575" y="6819"/>
                  </a:lnTo>
                  <a:lnTo>
                    <a:pt x="8590" y="6819"/>
                  </a:lnTo>
                  <a:cubicBezTo>
                    <a:pt x="8590" y="6819"/>
                    <a:pt x="8606" y="6803"/>
                    <a:pt x="8622" y="6803"/>
                  </a:cubicBezTo>
                  <a:lnTo>
                    <a:pt x="8653" y="6803"/>
                  </a:lnTo>
                  <a:lnTo>
                    <a:pt x="8669" y="6788"/>
                  </a:lnTo>
                  <a:lnTo>
                    <a:pt x="8700" y="6788"/>
                  </a:lnTo>
                  <a:lnTo>
                    <a:pt x="8716" y="6803"/>
                  </a:lnTo>
                  <a:cubicBezTo>
                    <a:pt x="8716" y="6819"/>
                    <a:pt x="8731" y="6819"/>
                    <a:pt x="8731" y="6819"/>
                  </a:cubicBezTo>
                  <a:cubicBezTo>
                    <a:pt x="8731" y="6835"/>
                    <a:pt x="8747" y="6835"/>
                    <a:pt x="8747" y="6835"/>
                  </a:cubicBezTo>
                  <a:lnTo>
                    <a:pt x="8763" y="6835"/>
                  </a:lnTo>
                  <a:cubicBezTo>
                    <a:pt x="8763" y="6835"/>
                    <a:pt x="8763" y="6835"/>
                    <a:pt x="8778" y="6850"/>
                  </a:cubicBezTo>
                  <a:lnTo>
                    <a:pt x="8778" y="6835"/>
                  </a:lnTo>
                  <a:cubicBezTo>
                    <a:pt x="8778" y="6850"/>
                    <a:pt x="8794" y="6850"/>
                    <a:pt x="8794" y="6866"/>
                  </a:cubicBezTo>
                  <a:cubicBezTo>
                    <a:pt x="8794" y="6882"/>
                    <a:pt x="8794" y="6882"/>
                    <a:pt x="8794" y="6882"/>
                  </a:cubicBezTo>
                  <a:cubicBezTo>
                    <a:pt x="8794" y="6897"/>
                    <a:pt x="8794" y="6897"/>
                    <a:pt x="8794" y="6897"/>
                  </a:cubicBezTo>
                  <a:lnTo>
                    <a:pt x="8794" y="6913"/>
                  </a:lnTo>
                  <a:cubicBezTo>
                    <a:pt x="8794" y="6913"/>
                    <a:pt x="8810" y="6913"/>
                    <a:pt x="8810" y="6929"/>
                  </a:cubicBezTo>
                  <a:cubicBezTo>
                    <a:pt x="8794" y="6944"/>
                    <a:pt x="8794" y="6960"/>
                    <a:pt x="8778" y="6976"/>
                  </a:cubicBezTo>
                  <a:cubicBezTo>
                    <a:pt x="8778" y="6992"/>
                    <a:pt x="8778" y="6992"/>
                    <a:pt x="8778" y="6992"/>
                  </a:cubicBezTo>
                  <a:lnTo>
                    <a:pt x="8778" y="7007"/>
                  </a:lnTo>
                  <a:cubicBezTo>
                    <a:pt x="8778" y="7007"/>
                    <a:pt x="8778" y="7023"/>
                    <a:pt x="8778" y="7023"/>
                  </a:cubicBezTo>
                  <a:cubicBezTo>
                    <a:pt x="8778" y="7023"/>
                    <a:pt x="8763" y="7023"/>
                    <a:pt x="8763" y="7039"/>
                  </a:cubicBezTo>
                  <a:cubicBezTo>
                    <a:pt x="8763" y="7039"/>
                    <a:pt x="8763" y="7039"/>
                    <a:pt x="8763" y="7054"/>
                  </a:cubicBezTo>
                  <a:lnTo>
                    <a:pt x="8763" y="7070"/>
                  </a:lnTo>
                  <a:lnTo>
                    <a:pt x="8747" y="7070"/>
                  </a:lnTo>
                  <a:lnTo>
                    <a:pt x="8731" y="7086"/>
                  </a:lnTo>
                  <a:cubicBezTo>
                    <a:pt x="8716" y="7086"/>
                    <a:pt x="8716" y="7086"/>
                    <a:pt x="8700" y="7101"/>
                  </a:cubicBezTo>
                  <a:lnTo>
                    <a:pt x="8684" y="7117"/>
                  </a:lnTo>
                  <a:lnTo>
                    <a:pt x="8684" y="7133"/>
                  </a:lnTo>
                  <a:lnTo>
                    <a:pt x="8669" y="7133"/>
                  </a:lnTo>
                  <a:cubicBezTo>
                    <a:pt x="8669" y="7148"/>
                    <a:pt x="8653" y="7148"/>
                    <a:pt x="8653" y="7164"/>
                  </a:cubicBezTo>
                  <a:lnTo>
                    <a:pt x="8622" y="7164"/>
                  </a:lnTo>
                  <a:cubicBezTo>
                    <a:pt x="8622" y="7164"/>
                    <a:pt x="8622" y="7164"/>
                    <a:pt x="8606" y="7180"/>
                  </a:cubicBezTo>
                  <a:lnTo>
                    <a:pt x="8606" y="7164"/>
                  </a:lnTo>
                  <a:cubicBezTo>
                    <a:pt x="8590" y="7164"/>
                    <a:pt x="8590" y="7164"/>
                    <a:pt x="8575" y="7180"/>
                  </a:cubicBezTo>
                  <a:cubicBezTo>
                    <a:pt x="8575" y="7195"/>
                    <a:pt x="8559" y="7195"/>
                    <a:pt x="8559" y="7195"/>
                  </a:cubicBezTo>
                  <a:lnTo>
                    <a:pt x="8575" y="7195"/>
                  </a:lnTo>
                  <a:cubicBezTo>
                    <a:pt x="8559" y="7195"/>
                    <a:pt x="8559" y="7195"/>
                    <a:pt x="8559" y="7211"/>
                  </a:cubicBezTo>
                  <a:lnTo>
                    <a:pt x="8543" y="7227"/>
                  </a:lnTo>
                  <a:lnTo>
                    <a:pt x="8559" y="7227"/>
                  </a:lnTo>
                  <a:cubicBezTo>
                    <a:pt x="8543" y="7227"/>
                    <a:pt x="8543" y="7227"/>
                    <a:pt x="8527" y="7242"/>
                  </a:cubicBezTo>
                  <a:lnTo>
                    <a:pt x="8465" y="7242"/>
                  </a:lnTo>
                  <a:lnTo>
                    <a:pt x="8465" y="7227"/>
                  </a:lnTo>
                  <a:cubicBezTo>
                    <a:pt x="8465" y="7227"/>
                    <a:pt x="8465" y="7242"/>
                    <a:pt x="8449" y="7242"/>
                  </a:cubicBezTo>
                  <a:cubicBezTo>
                    <a:pt x="8433" y="7227"/>
                    <a:pt x="8433" y="7227"/>
                    <a:pt x="8433" y="7227"/>
                  </a:cubicBezTo>
                  <a:cubicBezTo>
                    <a:pt x="8418" y="7227"/>
                    <a:pt x="8418" y="7211"/>
                    <a:pt x="8418" y="7211"/>
                  </a:cubicBezTo>
                  <a:cubicBezTo>
                    <a:pt x="8418" y="7211"/>
                    <a:pt x="8402" y="7227"/>
                    <a:pt x="8402" y="7227"/>
                  </a:cubicBezTo>
                  <a:cubicBezTo>
                    <a:pt x="8402" y="7227"/>
                    <a:pt x="8402" y="7211"/>
                    <a:pt x="8386" y="7211"/>
                  </a:cubicBezTo>
                  <a:lnTo>
                    <a:pt x="8386" y="7227"/>
                  </a:lnTo>
                  <a:cubicBezTo>
                    <a:pt x="8386" y="7227"/>
                    <a:pt x="8371" y="7227"/>
                    <a:pt x="8371" y="7211"/>
                  </a:cubicBezTo>
                  <a:cubicBezTo>
                    <a:pt x="8355" y="7195"/>
                    <a:pt x="8355" y="7195"/>
                    <a:pt x="8355" y="7195"/>
                  </a:cubicBezTo>
                  <a:lnTo>
                    <a:pt x="8339" y="7195"/>
                  </a:lnTo>
                  <a:cubicBezTo>
                    <a:pt x="8339" y="7180"/>
                    <a:pt x="8339" y="7180"/>
                    <a:pt x="8324" y="7180"/>
                  </a:cubicBezTo>
                  <a:cubicBezTo>
                    <a:pt x="8324" y="7164"/>
                    <a:pt x="8324" y="7164"/>
                    <a:pt x="8324" y="7164"/>
                  </a:cubicBezTo>
                  <a:cubicBezTo>
                    <a:pt x="8308" y="7148"/>
                    <a:pt x="8308" y="7148"/>
                    <a:pt x="8308" y="7148"/>
                  </a:cubicBezTo>
                  <a:lnTo>
                    <a:pt x="8308" y="7133"/>
                  </a:lnTo>
                  <a:cubicBezTo>
                    <a:pt x="8308" y="7133"/>
                    <a:pt x="8308" y="7133"/>
                    <a:pt x="8308" y="7117"/>
                  </a:cubicBezTo>
                  <a:lnTo>
                    <a:pt x="8308" y="7101"/>
                  </a:lnTo>
                  <a:cubicBezTo>
                    <a:pt x="8308" y="7101"/>
                    <a:pt x="8308" y="7086"/>
                    <a:pt x="8308" y="7086"/>
                  </a:cubicBezTo>
                  <a:lnTo>
                    <a:pt x="8261" y="7086"/>
                  </a:lnTo>
                  <a:cubicBezTo>
                    <a:pt x="8261" y="7086"/>
                    <a:pt x="8261" y="7070"/>
                    <a:pt x="8261" y="7054"/>
                  </a:cubicBezTo>
                  <a:lnTo>
                    <a:pt x="8261" y="7039"/>
                  </a:lnTo>
                  <a:lnTo>
                    <a:pt x="8261" y="7023"/>
                  </a:lnTo>
                  <a:cubicBezTo>
                    <a:pt x="8245" y="7023"/>
                    <a:pt x="8245" y="7039"/>
                    <a:pt x="8245" y="7039"/>
                  </a:cubicBezTo>
                  <a:cubicBezTo>
                    <a:pt x="8245" y="7039"/>
                    <a:pt x="8245" y="7054"/>
                    <a:pt x="8245" y="7054"/>
                  </a:cubicBezTo>
                  <a:lnTo>
                    <a:pt x="8230" y="7054"/>
                  </a:lnTo>
                  <a:cubicBezTo>
                    <a:pt x="8230" y="7054"/>
                    <a:pt x="8230" y="7070"/>
                    <a:pt x="8230" y="7070"/>
                  </a:cubicBezTo>
                  <a:cubicBezTo>
                    <a:pt x="8230" y="7086"/>
                    <a:pt x="8245" y="7086"/>
                    <a:pt x="8245" y="7086"/>
                  </a:cubicBezTo>
                  <a:cubicBezTo>
                    <a:pt x="8245" y="7093"/>
                    <a:pt x="8245" y="7093"/>
                    <a:pt x="8245" y="7093"/>
                  </a:cubicBezTo>
                  <a:cubicBezTo>
                    <a:pt x="8245" y="7093"/>
                    <a:pt x="8245" y="7093"/>
                    <a:pt x="8245" y="7101"/>
                  </a:cubicBezTo>
                  <a:cubicBezTo>
                    <a:pt x="8230" y="7101"/>
                    <a:pt x="8230" y="7086"/>
                    <a:pt x="8214" y="7070"/>
                  </a:cubicBezTo>
                  <a:cubicBezTo>
                    <a:pt x="8214" y="7070"/>
                    <a:pt x="8214" y="7070"/>
                    <a:pt x="8214" y="7086"/>
                  </a:cubicBezTo>
                  <a:cubicBezTo>
                    <a:pt x="8214" y="7070"/>
                    <a:pt x="8198" y="7070"/>
                    <a:pt x="8198" y="7070"/>
                  </a:cubicBezTo>
                  <a:lnTo>
                    <a:pt x="8198" y="7054"/>
                  </a:lnTo>
                  <a:lnTo>
                    <a:pt x="8198" y="7039"/>
                  </a:lnTo>
                  <a:lnTo>
                    <a:pt x="8167" y="7039"/>
                  </a:lnTo>
                  <a:cubicBezTo>
                    <a:pt x="8183" y="7039"/>
                    <a:pt x="8183" y="7039"/>
                    <a:pt x="8183" y="7023"/>
                  </a:cubicBezTo>
                  <a:lnTo>
                    <a:pt x="8167" y="7023"/>
                  </a:lnTo>
                  <a:cubicBezTo>
                    <a:pt x="8167" y="7023"/>
                    <a:pt x="8167" y="7023"/>
                    <a:pt x="8167" y="7007"/>
                  </a:cubicBezTo>
                  <a:lnTo>
                    <a:pt x="8151" y="7023"/>
                  </a:lnTo>
                  <a:cubicBezTo>
                    <a:pt x="8151" y="7007"/>
                    <a:pt x="8151" y="7007"/>
                    <a:pt x="8151" y="7007"/>
                  </a:cubicBezTo>
                  <a:cubicBezTo>
                    <a:pt x="8136" y="6992"/>
                    <a:pt x="8136" y="6992"/>
                    <a:pt x="8136" y="6992"/>
                  </a:cubicBezTo>
                  <a:cubicBezTo>
                    <a:pt x="8151" y="6976"/>
                    <a:pt x="8151" y="6976"/>
                    <a:pt x="8136" y="6960"/>
                  </a:cubicBezTo>
                  <a:cubicBezTo>
                    <a:pt x="8136" y="6944"/>
                    <a:pt x="8136" y="6944"/>
                    <a:pt x="8136" y="6944"/>
                  </a:cubicBezTo>
                  <a:lnTo>
                    <a:pt x="8136" y="6929"/>
                  </a:lnTo>
                  <a:cubicBezTo>
                    <a:pt x="8136" y="6929"/>
                    <a:pt x="8136" y="6913"/>
                    <a:pt x="8136" y="6913"/>
                  </a:cubicBezTo>
                  <a:lnTo>
                    <a:pt x="8104" y="6913"/>
                  </a:lnTo>
                  <a:cubicBezTo>
                    <a:pt x="8089" y="6882"/>
                    <a:pt x="8104" y="6882"/>
                    <a:pt x="8104" y="6866"/>
                  </a:cubicBezTo>
                  <a:cubicBezTo>
                    <a:pt x="8104" y="6866"/>
                    <a:pt x="8104" y="6850"/>
                    <a:pt x="8104" y="6850"/>
                  </a:cubicBezTo>
                  <a:cubicBezTo>
                    <a:pt x="8120" y="6835"/>
                    <a:pt x="8120" y="6835"/>
                    <a:pt x="8136" y="6819"/>
                  </a:cubicBezTo>
                  <a:cubicBezTo>
                    <a:pt x="8136" y="6819"/>
                    <a:pt x="8151" y="6819"/>
                    <a:pt x="8167" y="6803"/>
                  </a:cubicBezTo>
                  <a:lnTo>
                    <a:pt x="8136" y="6803"/>
                  </a:lnTo>
                  <a:lnTo>
                    <a:pt x="8136" y="6788"/>
                  </a:lnTo>
                  <a:lnTo>
                    <a:pt x="8167" y="6788"/>
                  </a:lnTo>
                  <a:cubicBezTo>
                    <a:pt x="8183" y="6772"/>
                    <a:pt x="8183" y="6772"/>
                    <a:pt x="8183" y="6772"/>
                  </a:cubicBezTo>
                  <a:lnTo>
                    <a:pt x="8183" y="6756"/>
                  </a:lnTo>
                  <a:lnTo>
                    <a:pt x="8167" y="6741"/>
                  </a:lnTo>
                  <a:lnTo>
                    <a:pt x="8183" y="6741"/>
                  </a:lnTo>
                  <a:lnTo>
                    <a:pt x="8183" y="6725"/>
                  </a:lnTo>
                  <a:lnTo>
                    <a:pt x="8198" y="6725"/>
                  </a:lnTo>
                  <a:cubicBezTo>
                    <a:pt x="8198" y="6709"/>
                    <a:pt x="8198" y="6709"/>
                    <a:pt x="8198" y="6709"/>
                  </a:cubicBezTo>
                  <a:cubicBezTo>
                    <a:pt x="8198" y="6709"/>
                    <a:pt x="8198" y="6694"/>
                    <a:pt x="8198" y="6694"/>
                  </a:cubicBezTo>
                  <a:cubicBezTo>
                    <a:pt x="8198" y="6678"/>
                    <a:pt x="8198" y="6678"/>
                    <a:pt x="8198" y="6678"/>
                  </a:cubicBezTo>
                  <a:cubicBezTo>
                    <a:pt x="8198" y="6662"/>
                    <a:pt x="8198" y="6662"/>
                    <a:pt x="8198" y="6662"/>
                  </a:cubicBezTo>
                  <a:lnTo>
                    <a:pt x="8183" y="6662"/>
                  </a:lnTo>
                  <a:cubicBezTo>
                    <a:pt x="8183" y="6662"/>
                    <a:pt x="8183" y="6678"/>
                    <a:pt x="8183" y="6678"/>
                  </a:cubicBezTo>
                  <a:lnTo>
                    <a:pt x="8167" y="6678"/>
                  </a:lnTo>
                  <a:lnTo>
                    <a:pt x="8151" y="6694"/>
                  </a:lnTo>
                  <a:lnTo>
                    <a:pt x="8136" y="6694"/>
                  </a:lnTo>
                  <a:lnTo>
                    <a:pt x="8120" y="6709"/>
                  </a:lnTo>
                  <a:cubicBezTo>
                    <a:pt x="8120" y="6725"/>
                    <a:pt x="8104" y="6725"/>
                    <a:pt x="8104" y="6741"/>
                  </a:cubicBezTo>
                  <a:cubicBezTo>
                    <a:pt x="8104" y="6741"/>
                    <a:pt x="8104" y="6756"/>
                    <a:pt x="8104" y="6756"/>
                  </a:cubicBezTo>
                  <a:lnTo>
                    <a:pt x="8089" y="6756"/>
                  </a:lnTo>
                  <a:lnTo>
                    <a:pt x="8089" y="6772"/>
                  </a:lnTo>
                  <a:cubicBezTo>
                    <a:pt x="8073" y="6772"/>
                    <a:pt x="8073" y="6772"/>
                    <a:pt x="8073" y="6788"/>
                  </a:cubicBezTo>
                  <a:lnTo>
                    <a:pt x="8057" y="6788"/>
                  </a:lnTo>
                  <a:lnTo>
                    <a:pt x="8073" y="6803"/>
                  </a:lnTo>
                  <a:lnTo>
                    <a:pt x="8057" y="6803"/>
                  </a:lnTo>
                  <a:lnTo>
                    <a:pt x="8057" y="6819"/>
                  </a:lnTo>
                  <a:lnTo>
                    <a:pt x="8042" y="6835"/>
                  </a:lnTo>
                  <a:cubicBezTo>
                    <a:pt x="8026" y="6850"/>
                    <a:pt x="8042" y="6850"/>
                    <a:pt x="8026" y="6850"/>
                  </a:cubicBezTo>
                  <a:lnTo>
                    <a:pt x="8010" y="6850"/>
                  </a:lnTo>
                  <a:lnTo>
                    <a:pt x="7995" y="6866"/>
                  </a:lnTo>
                  <a:lnTo>
                    <a:pt x="7979" y="6866"/>
                  </a:lnTo>
                  <a:cubicBezTo>
                    <a:pt x="7963" y="6866"/>
                    <a:pt x="7963" y="6882"/>
                    <a:pt x="7963" y="6882"/>
                  </a:cubicBezTo>
                  <a:cubicBezTo>
                    <a:pt x="7963" y="6866"/>
                    <a:pt x="7963" y="6866"/>
                    <a:pt x="7948" y="6866"/>
                  </a:cubicBezTo>
                  <a:cubicBezTo>
                    <a:pt x="7948" y="6882"/>
                    <a:pt x="7948" y="6882"/>
                    <a:pt x="7948" y="6882"/>
                  </a:cubicBezTo>
                  <a:cubicBezTo>
                    <a:pt x="7940" y="6874"/>
                    <a:pt x="7936" y="6870"/>
                    <a:pt x="7932" y="6870"/>
                  </a:cubicBezTo>
                  <a:cubicBezTo>
                    <a:pt x="7928" y="6870"/>
                    <a:pt x="7924" y="6874"/>
                    <a:pt x="7916" y="6882"/>
                  </a:cubicBezTo>
                  <a:cubicBezTo>
                    <a:pt x="7916" y="6866"/>
                    <a:pt x="7916" y="6866"/>
                    <a:pt x="7916" y="6866"/>
                  </a:cubicBezTo>
                  <a:lnTo>
                    <a:pt x="7853" y="6866"/>
                  </a:lnTo>
                  <a:cubicBezTo>
                    <a:pt x="7853" y="6866"/>
                    <a:pt x="7853" y="6866"/>
                    <a:pt x="7853" y="6850"/>
                  </a:cubicBezTo>
                  <a:lnTo>
                    <a:pt x="7822" y="6850"/>
                  </a:lnTo>
                  <a:cubicBezTo>
                    <a:pt x="7806" y="6850"/>
                    <a:pt x="7806" y="6850"/>
                    <a:pt x="7806" y="6835"/>
                  </a:cubicBezTo>
                  <a:cubicBezTo>
                    <a:pt x="7799" y="6843"/>
                    <a:pt x="7795" y="6843"/>
                    <a:pt x="7793" y="6843"/>
                  </a:cubicBezTo>
                  <a:cubicBezTo>
                    <a:pt x="7791" y="6843"/>
                    <a:pt x="7791" y="6843"/>
                    <a:pt x="7791" y="6850"/>
                  </a:cubicBezTo>
                  <a:cubicBezTo>
                    <a:pt x="7775" y="6835"/>
                    <a:pt x="7775" y="6835"/>
                    <a:pt x="7775" y="6835"/>
                  </a:cubicBezTo>
                  <a:lnTo>
                    <a:pt x="7759" y="6835"/>
                  </a:lnTo>
                  <a:cubicBezTo>
                    <a:pt x="7759" y="6835"/>
                    <a:pt x="7759" y="6850"/>
                    <a:pt x="7759" y="6850"/>
                  </a:cubicBezTo>
                  <a:lnTo>
                    <a:pt x="7744" y="6850"/>
                  </a:lnTo>
                  <a:cubicBezTo>
                    <a:pt x="7728" y="6850"/>
                    <a:pt x="7728" y="6866"/>
                    <a:pt x="7728" y="6866"/>
                  </a:cubicBezTo>
                  <a:cubicBezTo>
                    <a:pt x="7728" y="6866"/>
                    <a:pt x="7728" y="6866"/>
                    <a:pt x="7712" y="6850"/>
                  </a:cubicBezTo>
                  <a:lnTo>
                    <a:pt x="7728" y="6850"/>
                  </a:lnTo>
                  <a:lnTo>
                    <a:pt x="7712" y="6835"/>
                  </a:lnTo>
                  <a:lnTo>
                    <a:pt x="7697" y="6850"/>
                  </a:lnTo>
                  <a:cubicBezTo>
                    <a:pt x="7697" y="6850"/>
                    <a:pt x="7697" y="6866"/>
                    <a:pt x="7712" y="6866"/>
                  </a:cubicBezTo>
                  <a:lnTo>
                    <a:pt x="7681" y="6866"/>
                  </a:lnTo>
                  <a:cubicBezTo>
                    <a:pt x="7681" y="6866"/>
                    <a:pt x="7665" y="6866"/>
                    <a:pt x="7665" y="6882"/>
                  </a:cubicBezTo>
                  <a:cubicBezTo>
                    <a:pt x="7665" y="6882"/>
                    <a:pt x="7681" y="6897"/>
                    <a:pt x="7681" y="6897"/>
                  </a:cubicBezTo>
                  <a:lnTo>
                    <a:pt x="7665" y="6913"/>
                  </a:lnTo>
                  <a:cubicBezTo>
                    <a:pt x="7665" y="6913"/>
                    <a:pt x="7650" y="6913"/>
                    <a:pt x="7650" y="6897"/>
                  </a:cubicBezTo>
                  <a:cubicBezTo>
                    <a:pt x="7650" y="6913"/>
                    <a:pt x="7650" y="6913"/>
                    <a:pt x="7650" y="6929"/>
                  </a:cubicBezTo>
                  <a:lnTo>
                    <a:pt x="7634" y="6929"/>
                  </a:lnTo>
                  <a:cubicBezTo>
                    <a:pt x="7634" y="6929"/>
                    <a:pt x="7634" y="6944"/>
                    <a:pt x="7634" y="6944"/>
                  </a:cubicBezTo>
                  <a:cubicBezTo>
                    <a:pt x="7618" y="6960"/>
                    <a:pt x="7618" y="6960"/>
                    <a:pt x="7618" y="6960"/>
                  </a:cubicBezTo>
                  <a:lnTo>
                    <a:pt x="7603" y="6960"/>
                  </a:lnTo>
                  <a:cubicBezTo>
                    <a:pt x="7603" y="6960"/>
                    <a:pt x="7587" y="6960"/>
                    <a:pt x="7587" y="6976"/>
                  </a:cubicBezTo>
                  <a:lnTo>
                    <a:pt x="7556" y="6976"/>
                  </a:lnTo>
                  <a:cubicBezTo>
                    <a:pt x="7556" y="6976"/>
                    <a:pt x="7556" y="6960"/>
                    <a:pt x="7540" y="6960"/>
                  </a:cubicBezTo>
                  <a:lnTo>
                    <a:pt x="7571" y="6960"/>
                  </a:lnTo>
                  <a:lnTo>
                    <a:pt x="7571" y="6944"/>
                  </a:lnTo>
                  <a:cubicBezTo>
                    <a:pt x="7587" y="6944"/>
                    <a:pt x="7587" y="6944"/>
                    <a:pt x="7587" y="6960"/>
                  </a:cubicBezTo>
                  <a:cubicBezTo>
                    <a:pt x="7603" y="6944"/>
                    <a:pt x="7603" y="6944"/>
                    <a:pt x="7603" y="6944"/>
                  </a:cubicBezTo>
                  <a:cubicBezTo>
                    <a:pt x="7603" y="6944"/>
                    <a:pt x="7603" y="6944"/>
                    <a:pt x="7618" y="6929"/>
                  </a:cubicBezTo>
                  <a:lnTo>
                    <a:pt x="7618" y="6913"/>
                  </a:lnTo>
                  <a:lnTo>
                    <a:pt x="7603" y="6913"/>
                  </a:lnTo>
                  <a:lnTo>
                    <a:pt x="7618" y="6897"/>
                  </a:lnTo>
                  <a:cubicBezTo>
                    <a:pt x="7603" y="6897"/>
                    <a:pt x="7603" y="6897"/>
                    <a:pt x="7587" y="6882"/>
                  </a:cubicBezTo>
                  <a:cubicBezTo>
                    <a:pt x="7587" y="6897"/>
                    <a:pt x="7587" y="6897"/>
                    <a:pt x="7587" y="6897"/>
                  </a:cubicBezTo>
                  <a:lnTo>
                    <a:pt x="7571" y="6897"/>
                  </a:lnTo>
                  <a:lnTo>
                    <a:pt x="7571" y="6913"/>
                  </a:lnTo>
                  <a:lnTo>
                    <a:pt x="7556" y="6913"/>
                  </a:lnTo>
                  <a:cubicBezTo>
                    <a:pt x="7556" y="6929"/>
                    <a:pt x="7556" y="6929"/>
                    <a:pt x="7540" y="6944"/>
                  </a:cubicBezTo>
                  <a:cubicBezTo>
                    <a:pt x="7540" y="6929"/>
                    <a:pt x="7540" y="6929"/>
                    <a:pt x="7540" y="6913"/>
                  </a:cubicBezTo>
                  <a:lnTo>
                    <a:pt x="7524" y="6913"/>
                  </a:lnTo>
                  <a:cubicBezTo>
                    <a:pt x="7524" y="6908"/>
                    <a:pt x="7521" y="6906"/>
                    <a:pt x="7516" y="6906"/>
                  </a:cubicBezTo>
                  <a:cubicBezTo>
                    <a:pt x="7507" y="6906"/>
                    <a:pt x="7493" y="6913"/>
                    <a:pt x="7493" y="6913"/>
                  </a:cubicBezTo>
                  <a:cubicBezTo>
                    <a:pt x="7493" y="6913"/>
                    <a:pt x="7493" y="6913"/>
                    <a:pt x="7493" y="6897"/>
                  </a:cubicBezTo>
                  <a:cubicBezTo>
                    <a:pt x="7477" y="6913"/>
                    <a:pt x="7477" y="6913"/>
                    <a:pt x="7462" y="6913"/>
                  </a:cubicBezTo>
                  <a:cubicBezTo>
                    <a:pt x="7462" y="6913"/>
                    <a:pt x="7462" y="6929"/>
                    <a:pt x="7446" y="6929"/>
                  </a:cubicBezTo>
                  <a:lnTo>
                    <a:pt x="7462" y="6929"/>
                  </a:lnTo>
                  <a:lnTo>
                    <a:pt x="7446" y="6944"/>
                  </a:lnTo>
                  <a:cubicBezTo>
                    <a:pt x="7430" y="6944"/>
                    <a:pt x="7430" y="6929"/>
                    <a:pt x="7430" y="6929"/>
                  </a:cubicBezTo>
                  <a:lnTo>
                    <a:pt x="7415" y="6944"/>
                  </a:lnTo>
                  <a:cubicBezTo>
                    <a:pt x="7415" y="6944"/>
                    <a:pt x="7415" y="6929"/>
                    <a:pt x="7415" y="6929"/>
                  </a:cubicBezTo>
                  <a:lnTo>
                    <a:pt x="7383" y="6929"/>
                  </a:lnTo>
                  <a:cubicBezTo>
                    <a:pt x="7383" y="6913"/>
                    <a:pt x="7383" y="6913"/>
                    <a:pt x="7383" y="6913"/>
                  </a:cubicBezTo>
                  <a:lnTo>
                    <a:pt x="7368" y="6913"/>
                  </a:lnTo>
                  <a:cubicBezTo>
                    <a:pt x="7368" y="6913"/>
                    <a:pt x="7368" y="6913"/>
                    <a:pt x="7352" y="6897"/>
                  </a:cubicBezTo>
                  <a:lnTo>
                    <a:pt x="7336" y="6897"/>
                  </a:lnTo>
                  <a:cubicBezTo>
                    <a:pt x="7336" y="6897"/>
                    <a:pt x="7321" y="6897"/>
                    <a:pt x="7321" y="6882"/>
                  </a:cubicBezTo>
                  <a:cubicBezTo>
                    <a:pt x="7305" y="6897"/>
                    <a:pt x="7305" y="6897"/>
                    <a:pt x="7321" y="6897"/>
                  </a:cubicBezTo>
                  <a:lnTo>
                    <a:pt x="7289" y="6897"/>
                  </a:lnTo>
                  <a:cubicBezTo>
                    <a:pt x="7289" y="6897"/>
                    <a:pt x="7289" y="6897"/>
                    <a:pt x="7289" y="6913"/>
                  </a:cubicBezTo>
                  <a:lnTo>
                    <a:pt x="7227" y="6913"/>
                  </a:lnTo>
                  <a:cubicBezTo>
                    <a:pt x="7219" y="6905"/>
                    <a:pt x="7219" y="6905"/>
                    <a:pt x="7219" y="6905"/>
                  </a:cubicBezTo>
                  <a:cubicBezTo>
                    <a:pt x="7219" y="6905"/>
                    <a:pt x="7219" y="6905"/>
                    <a:pt x="7211" y="6897"/>
                  </a:cubicBezTo>
                  <a:cubicBezTo>
                    <a:pt x="7211" y="6897"/>
                    <a:pt x="7211" y="6897"/>
                    <a:pt x="7195" y="6882"/>
                  </a:cubicBezTo>
                  <a:cubicBezTo>
                    <a:pt x="7195" y="6897"/>
                    <a:pt x="7179" y="6897"/>
                    <a:pt x="7179" y="6897"/>
                  </a:cubicBezTo>
                  <a:lnTo>
                    <a:pt x="7164" y="6897"/>
                  </a:lnTo>
                  <a:cubicBezTo>
                    <a:pt x="7179" y="6897"/>
                    <a:pt x="7179" y="6882"/>
                    <a:pt x="7179" y="6882"/>
                  </a:cubicBezTo>
                  <a:lnTo>
                    <a:pt x="7164" y="6882"/>
                  </a:lnTo>
                  <a:cubicBezTo>
                    <a:pt x="7164" y="6882"/>
                    <a:pt x="7164" y="6866"/>
                    <a:pt x="7164" y="6866"/>
                  </a:cubicBezTo>
                  <a:lnTo>
                    <a:pt x="7132" y="6866"/>
                  </a:lnTo>
                  <a:lnTo>
                    <a:pt x="7132" y="6850"/>
                  </a:lnTo>
                  <a:cubicBezTo>
                    <a:pt x="7117" y="6866"/>
                    <a:pt x="7117" y="6866"/>
                    <a:pt x="7117" y="6882"/>
                  </a:cubicBezTo>
                  <a:lnTo>
                    <a:pt x="7101" y="6882"/>
                  </a:lnTo>
                  <a:cubicBezTo>
                    <a:pt x="7101" y="6866"/>
                    <a:pt x="7101" y="6866"/>
                    <a:pt x="7101" y="6850"/>
                  </a:cubicBezTo>
                  <a:lnTo>
                    <a:pt x="7085" y="6850"/>
                  </a:lnTo>
                  <a:lnTo>
                    <a:pt x="7085" y="6866"/>
                  </a:lnTo>
                  <a:cubicBezTo>
                    <a:pt x="7078" y="6858"/>
                    <a:pt x="7074" y="6858"/>
                    <a:pt x="7070" y="6858"/>
                  </a:cubicBezTo>
                  <a:cubicBezTo>
                    <a:pt x="7066" y="6858"/>
                    <a:pt x="7062" y="6858"/>
                    <a:pt x="7054" y="6850"/>
                  </a:cubicBezTo>
                  <a:lnTo>
                    <a:pt x="7070" y="6850"/>
                  </a:lnTo>
                  <a:lnTo>
                    <a:pt x="7070" y="6835"/>
                  </a:lnTo>
                  <a:lnTo>
                    <a:pt x="7054" y="6835"/>
                  </a:lnTo>
                  <a:cubicBezTo>
                    <a:pt x="7038" y="6835"/>
                    <a:pt x="7038" y="6835"/>
                    <a:pt x="7023" y="6850"/>
                  </a:cubicBezTo>
                  <a:cubicBezTo>
                    <a:pt x="7007" y="6835"/>
                    <a:pt x="7023" y="6835"/>
                    <a:pt x="7007" y="6835"/>
                  </a:cubicBezTo>
                  <a:lnTo>
                    <a:pt x="7023" y="6819"/>
                  </a:lnTo>
                  <a:lnTo>
                    <a:pt x="7054" y="6819"/>
                  </a:lnTo>
                  <a:cubicBezTo>
                    <a:pt x="7041" y="6819"/>
                    <a:pt x="7028" y="6808"/>
                    <a:pt x="7015" y="6786"/>
                  </a:cubicBezTo>
                  <a:lnTo>
                    <a:pt x="7015" y="6786"/>
                  </a:lnTo>
                  <a:cubicBezTo>
                    <a:pt x="7017" y="6787"/>
                    <a:pt x="7019" y="6788"/>
                    <a:pt x="7023" y="6788"/>
                  </a:cubicBezTo>
                  <a:cubicBezTo>
                    <a:pt x="7033" y="6788"/>
                    <a:pt x="7030" y="6781"/>
                    <a:pt x="7031" y="6781"/>
                  </a:cubicBezTo>
                  <a:lnTo>
                    <a:pt x="7031" y="6781"/>
                  </a:lnTo>
                  <a:cubicBezTo>
                    <a:pt x="7031" y="6781"/>
                    <a:pt x="7033" y="6783"/>
                    <a:pt x="7038" y="6788"/>
                  </a:cubicBezTo>
                  <a:lnTo>
                    <a:pt x="7054" y="6788"/>
                  </a:lnTo>
                  <a:lnTo>
                    <a:pt x="7038" y="6803"/>
                  </a:lnTo>
                  <a:cubicBezTo>
                    <a:pt x="7054" y="6803"/>
                    <a:pt x="7054" y="6819"/>
                    <a:pt x="7070" y="6819"/>
                  </a:cubicBezTo>
                  <a:lnTo>
                    <a:pt x="7132" y="6819"/>
                  </a:lnTo>
                  <a:lnTo>
                    <a:pt x="7132" y="6803"/>
                  </a:lnTo>
                  <a:lnTo>
                    <a:pt x="7148" y="6803"/>
                  </a:lnTo>
                  <a:cubicBezTo>
                    <a:pt x="7132" y="6788"/>
                    <a:pt x="7132" y="6788"/>
                    <a:pt x="7132" y="6772"/>
                  </a:cubicBezTo>
                  <a:lnTo>
                    <a:pt x="7132" y="6756"/>
                  </a:lnTo>
                  <a:lnTo>
                    <a:pt x="7101" y="6756"/>
                  </a:lnTo>
                  <a:cubicBezTo>
                    <a:pt x="7101" y="6756"/>
                    <a:pt x="7101" y="6756"/>
                    <a:pt x="7101" y="6741"/>
                  </a:cubicBezTo>
                  <a:cubicBezTo>
                    <a:pt x="7085" y="6756"/>
                    <a:pt x="7085" y="6756"/>
                    <a:pt x="7085" y="6756"/>
                  </a:cubicBezTo>
                  <a:lnTo>
                    <a:pt x="7070" y="6772"/>
                  </a:lnTo>
                  <a:cubicBezTo>
                    <a:pt x="7070" y="6756"/>
                    <a:pt x="7070" y="6756"/>
                    <a:pt x="7070" y="6756"/>
                  </a:cubicBezTo>
                  <a:lnTo>
                    <a:pt x="7054" y="6756"/>
                  </a:lnTo>
                  <a:cubicBezTo>
                    <a:pt x="7054" y="6756"/>
                    <a:pt x="7054" y="6756"/>
                    <a:pt x="7054" y="6741"/>
                  </a:cubicBezTo>
                  <a:lnTo>
                    <a:pt x="7038" y="6741"/>
                  </a:lnTo>
                  <a:cubicBezTo>
                    <a:pt x="7038" y="6741"/>
                    <a:pt x="7023" y="6725"/>
                    <a:pt x="7007" y="6725"/>
                  </a:cubicBezTo>
                  <a:lnTo>
                    <a:pt x="6991" y="6725"/>
                  </a:lnTo>
                  <a:cubicBezTo>
                    <a:pt x="6991" y="6725"/>
                    <a:pt x="6991" y="6709"/>
                    <a:pt x="6976" y="6709"/>
                  </a:cubicBezTo>
                  <a:cubicBezTo>
                    <a:pt x="6976" y="6725"/>
                    <a:pt x="6976" y="6725"/>
                    <a:pt x="6976" y="6725"/>
                  </a:cubicBezTo>
                  <a:lnTo>
                    <a:pt x="6960" y="6725"/>
                  </a:lnTo>
                  <a:cubicBezTo>
                    <a:pt x="6960" y="6741"/>
                    <a:pt x="6944" y="6741"/>
                    <a:pt x="6944" y="6741"/>
                  </a:cubicBezTo>
                  <a:cubicBezTo>
                    <a:pt x="6960" y="6756"/>
                    <a:pt x="6976" y="6756"/>
                    <a:pt x="6991" y="6756"/>
                  </a:cubicBezTo>
                  <a:cubicBezTo>
                    <a:pt x="6991" y="6756"/>
                    <a:pt x="6991" y="6756"/>
                    <a:pt x="6976" y="6772"/>
                  </a:cubicBezTo>
                  <a:lnTo>
                    <a:pt x="6991" y="6772"/>
                  </a:lnTo>
                  <a:cubicBezTo>
                    <a:pt x="6991" y="6772"/>
                    <a:pt x="6991" y="6772"/>
                    <a:pt x="6991" y="6788"/>
                  </a:cubicBezTo>
                  <a:lnTo>
                    <a:pt x="6991" y="6803"/>
                  </a:lnTo>
                  <a:lnTo>
                    <a:pt x="6976" y="6803"/>
                  </a:lnTo>
                  <a:cubicBezTo>
                    <a:pt x="6991" y="6819"/>
                    <a:pt x="6991" y="6819"/>
                    <a:pt x="6991" y="6819"/>
                  </a:cubicBezTo>
                  <a:lnTo>
                    <a:pt x="6991" y="6835"/>
                  </a:lnTo>
                  <a:lnTo>
                    <a:pt x="6991" y="6850"/>
                  </a:lnTo>
                  <a:lnTo>
                    <a:pt x="6976" y="6850"/>
                  </a:lnTo>
                  <a:lnTo>
                    <a:pt x="6960" y="6866"/>
                  </a:lnTo>
                  <a:cubicBezTo>
                    <a:pt x="6960" y="6866"/>
                    <a:pt x="6976" y="6866"/>
                    <a:pt x="6976" y="6882"/>
                  </a:cubicBezTo>
                  <a:lnTo>
                    <a:pt x="6960" y="6882"/>
                  </a:lnTo>
                  <a:cubicBezTo>
                    <a:pt x="6944" y="6882"/>
                    <a:pt x="6944" y="6882"/>
                    <a:pt x="6944" y="6897"/>
                  </a:cubicBezTo>
                  <a:lnTo>
                    <a:pt x="6929" y="6897"/>
                  </a:lnTo>
                  <a:cubicBezTo>
                    <a:pt x="6944" y="6913"/>
                    <a:pt x="6944" y="6913"/>
                    <a:pt x="6960" y="6913"/>
                  </a:cubicBezTo>
                  <a:lnTo>
                    <a:pt x="6976" y="6929"/>
                  </a:lnTo>
                  <a:lnTo>
                    <a:pt x="6960" y="6929"/>
                  </a:lnTo>
                  <a:cubicBezTo>
                    <a:pt x="6960" y="6929"/>
                    <a:pt x="6960" y="6944"/>
                    <a:pt x="6960" y="6944"/>
                  </a:cubicBezTo>
                  <a:lnTo>
                    <a:pt x="6944" y="6944"/>
                  </a:lnTo>
                  <a:cubicBezTo>
                    <a:pt x="6944" y="6944"/>
                    <a:pt x="6944" y="6929"/>
                    <a:pt x="6944" y="6929"/>
                  </a:cubicBezTo>
                  <a:lnTo>
                    <a:pt x="6929" y="6913"/>
                  </a:lnTo>
                  <a:cubicBezTo>
                    <a:pt x="6929" y="6913"/>
                    <a:pt x="6913" y="6913"/>
                    <a:pt x="6913" y="6929"/>
                  </a:cubicBezTo>
                  <a:cubicBezTo>
                    <a:pt x="6913" y="6921"/>
                    <a:pt x="6913" y="6921"/>
                    <a:pt x="6913" y="6921"/>
                  </a:cubicBezTo>
                  <a:cubicBezTo>
                    <a:pt x="6913" y="6921"/>
                    <a:pt x="6913" y="6921"/>
                    <a:pt x="6913" y="6913"/>
                  </a:cubicBezTo>
                  <a:lnTo>
                    <a:pt x="6882" y="6913"/>
                  </a:lnTo>
                  <a:cubicBezTo>
                    <a:pt x="6882" y="6913"/>
                    <a:pt x="6882" y="6913"/>
                    <a:pt x="6882" y="6929"/>
                  </a:cubicBezTo>
                  <a:cubicBezTo>
                    <a:pt x="6866" y="6929"/>
                    <a:pt x="6882" y="6929"/>
                    <a:pt x="6866" y="6913"/>
                  </a:cubicBezTo>
                  <a:cubicBezTo>
                    <a:pt x="6866" y="6929"/>
                    <a:pt x="6866" y="6929"/>
                    <a:pt x="6866" y="6944"/>
                  </a:cubicBezTo>
                  <a:lnTo>
                    <a:pt x="6882" y="6976"/>
                  </a:lnTo>
                  <a:cubicBezTo>
                    <a:pt x="6882" y="6976"/>
                    <a:pt x="6882" y="6976"/>
                    <a:pt x="6882" y="6992"/>
                  </a:cubicBezTo>
                  <a:lnTo>
                    <a:pt x="6897" y="6992"/>
                  </a:lnTo>
                  <a:cubicBezTo>
                    <a:pt x="6897" y="6992"/>
                    <a:pt x="6897" y="6992"/>
                    <a:pt x="6913" y="7007"/>
                  </a:cubicBezTo>
                  <a:lnTo>
                    <a:pt x="6944" y="7007"/>
                  </a:lnTo>
                  <a:cubicBezTo>
                    <a:pt x="6944" y="7023"/>
                    <a:pt x="6944" y="7023"/>
                    <a:pt x="6960" y="7023"/>
                  </a:cubicBezTo>
                  <a:lnTo>
                    <a:pt x="6976" y="7023"/>
                  </a:lnTo>
                  <a:cubicBezTo>
                    <a:pt x="6991" y="7023"/>
                    <a:pt x="7007" y="7039"/>
                    <a:pt x="7007" y="7039"/>
                  </a:cubicBezTo>
                  <a:lnTo>
                    <a:pt x="7038" y="7039"/>
                  </a:lnTo>
                  <a:lnTo>
                    <a:pt x="7038" y="7054"/>
                  </a:lnTo>
                  <a:cubicBezTo>
                    <a:pt x="7049" y="7044"/>
                    <a:pt x="7059" y="7040"/>
                    <a:pt x="7069" y="7039"/>
                  </a:cubicBezTo>
                  <a:lnTo>
                    <a:pt x="7069" y="7039"/>
                  </a:lnTo>
                  <a:lnTo>
                    <a:pt x="7054" y="7054"/>
                  </a:lnTo>
                  <a:lnTo>
                    <a:pt x="7038" y="7054"/>
                  </a:lnTo>
                  <a:cubicBezTo>
                    <a:pt x="7038" y="7054"/>
                    <a:pt x="7038" y="7054"/>
                    <a:pt x="7038" y="7070"/>
                  </a:cubicBezTo>
                  <a:lnTo>
                    <a:pt x="7023" y="7054"/>
                  </a:lnTo>
                  <a:lnTo>
                    <a:pt x="6991" y="7054"/>
                  </a:lnTo>
                  <a:lnTo>
                    <a:pt x="6976" y="7039"/>
                  </a:lnTo>
                  <a:cubicBezTo>
                    <a:pt x="6976" y="7054"/>
                    <a:pt x="6960" y="7054"/>
                    <a:pt x="6960" y="7054"/>
                  </a:cubicBezTo>
                  <a:cubicBezTo>
                    <a:pt x="6960" y="7054"/>
                    <a:pt x="6944" y="7039"/>
                    <a:pt x="6944" y="7039"/>
                  </a:cubicBezTo>
                  <a:lnTo>
                    <a:pt x="6944" y="7054"/>
                  </a:lnTo>
                  <a:cubicBezTo>
                    <a:pt x="6929" y="7039"/>
                    <a:pt x="6929" y="7039"/>
                    <a:pt x="6929" y="7039"/>
                  </a:cubicBezTo>
                  <a:lnTo>
                    <a:pt x="6866" y="7039"/>
                  </a:lnTo>
                  <a:cubicBezTo>
                    <a:pt x="6866" y="7039"/>
                    <a:pt x="6866" y="7039"/>
                    <a:pt x="6866" y="7023"/>
                  </a:cubicBezTo>
                  <a:cubicBezTo>
                    <a:pt x="6850" y="7023"/>
                    <a:pt x="6850" y="7007"/>
                    <a:pt x="6850" y="7007"/>
                  </a:cubicBezTo>
                  <a:cubicBezTo>
                    <a:pt x="6835" y="7007"/>
                    <a:pt x="6835" y="6992"/>
                    <a:pt x="6835" y="6992"/>
                  </a:cubicBezTo>
                  <a:lnTo>
                    <a:pt x="6835" y="6976"/>
                  </a:lnTo>
                  <a:cubicBezTo>
                    <a:pt x="6824" y="6976"/>
                    <a:pt x="6821" y="6983"/>
                    <a:pt x="6820" y="6983"/>
                  </a:cubicBezTo>
                  <a:cubicBezTo>
                    <a:pt x="6819" y="6983"/>
                    <a:pt x="6819" y="6981"/>
                    <a:pt x="6819" y="6976"/>
                  </a:cubicBezTo>
                  <a:cubicBezTo>
                    <a:pt x="6819" y="6976"/>
                    <a:pt x="6819" y="6976"/>
                    <a:pt x="6819" y="6960"/>
                  </a:cubicBezTo>
                  <a:lnTo>
                    <a:pt x="6803" y="6960"/>
                  </a:lnTo>
                  <a:cubicBezTo>
                    <a:pt x="6803" y="6960"/>
                    <a:pt x="6788" y="6944"/>
                    <a:pt x="6788" y="6944"/>
                  </a:cubicBezTo>
                  <a:cubicBezTo>
                    <a:pt x="6788" y="6944"/>
                    <a:pt x="6772" y="6944"/>
                    <a:pt x="6772" y="6929"/>
                  </a:cubicBezTo>
                  <a:cubicBezTo>
                    <a:pt x="6772" y="6929"/>
                    <a:pt x="6772" y="6913"/>
                    <a:pt x="6772" y="6913"/>
                  </a:cubicBezTo>
                  <a:lnTo>
                    <a:pt x="6756" y="6913"/>
                  </a:lnTo>
                  <a:cubicBezTo>
                    <a:pt x="6756" y="6913"/>
                    <a:pt x="6756" y="6913"/>
                    <a:pt x="6756" y="6897"/>
                  </a:cubicBezTo>
                  <a:cubicBezTo>
                    <a:pt x="6756" y="6897"/>
                    <a:pt x="6756" y="6897"/>
                    <a:pt x="6756" y="6882"/>
                  </a:cubicBezTo>
                  <a:lnTo>
                    <a:pt x="6741" y="6882"/>
                  </a:lnTo>
                  <a:cubicBezTo>
                    <a:pt x="6725" y="6866"/>
                    <a:pt x="6725" y="6866"/>
                    <a:pt x="6725" y="6866"/>
                  </a:cubicBezTo>
                  <a:cubicBezTo>
                    <a:pt x="6725" y="6850"/>
                    <a:pt x="6725" y="6850"/>
                    <a:pt x="6709" y="6850"/>
                  </a:cubicBezTo>
                  <a:lnTo>
                    <a:pt x="6694" y="6835"/>
                  </a:lnTo>
                  <a:lnTo>
                    <a:pt x="6678" y="6850"/>
                  </a:lnTo>
                  <a:lnTo>
                    <a:pt x="6678" y="6835"/>
                  </a:lnTo>
                  <a:lnTo>
                    <a:pt x="6662" y="6835"/>
                  </a:lnTo>
                  <a:cubicBezTo>
                    <a:pt x="6662" y="6835"/>
                    <a:pt x="6647" y="6835"/>
                    <a:pt x="6647" y="6850"/>
                  </a:cubicBezTo>
                  <a:lnTo>
                    <a:pt x="6647" y="6835"/>
                  </a:lnTo>
                  <a:cubicBezTo>
                    <a:pt x="6631" y="6835"/>
                    <a:pt x="6631" y="6835"/>
                    <a:pt x="6631" y="6850"/>
                  </a:cubicBezTo>
                  <a:cubicBezTo>
                    <a:pt x="6615" y="6850"/>
                    <a:pt x="6615" y="6835"/>
                    <a:pt x="6615" y="6835"/>
                  </a:cubicBezTo>
                  <a:cubicBezTo>
                    <a:pt x="6600" y="6835"/>
                    <a:pt x="6600" y="6835"/>
                    <a:pt x="6600" y="6819"/>
                  </a:cubicBezTo>
                  <a:cubicBezTo>
                    <a:pt x="6600" y="6819"/>
                    <a:pt x="6600" y="6819"/>
                    <a:pt x="6584" y="6835"/>
                  </a:cubicBezTo>
                  <a:cubicBezTo>
                    <a:pt x="6584" y="6819"/>
                    <a:pt x="6584" y="6819"/>
                    <a:pt x="6568" y="6803"/>
                  </a:cubicBezTo>
                  <a:cubicBezTo>
                    <a:pt x="6568" y="6803"/>
                    <a:pt x="6553" y="6803"/>
                    <a:pt x="6553" y="6788"/>
                  </a:cubicBezTo>
                  <a:lnTo>
                    <a:pt x="6537" y="6803"/>
                  </a:lnTo>
                  <a:lnTo>
                    <a:pt x="6537" y="6788"/>
                  </a:lnTo>
                  <a:cubicBezTo>
                    <a:pt x="6521" y="6788"/>
                    <a:pt x="6521" y="6788"/>
                    <a:pt x="6521" y="6803"/>
                  </a:cubicBezTo>
                  <a:lnTo>
                    <a:pt x="6521" y="6788"/>
                  </a:lnTo>
                  <a:cubicBezTo>
                    <a:pt x="6506" y="6803"/>
                    <a:pt x="6506" y="6803"/>
                    <a:pt x="6506" y="6819"/>
                  </a:cubicBezTo>
                  <a:lnTo>
                    <a:pt x="6490" y="6803"/>
                  </a:lnTo>
                  <a:cubicBezTo>
                    <a:pt x="6490" y="6819"/>
                    <a:pt x="6490" y="6819"/>
                    <a:pt x="6474" y="6819"/>
                  </a:cubicBezTo>
                  <a:cubicBezTo>
                    <a:pt x="6474" y="6819"/>
                    <a:pt x="6474" y="6835"/>
                    <a:pt x="6474" y="6835"/>
                  </a:cubicBezTo>
                  <a:lnTo>
                    <a:pt x="6506" y="6835"/>
                  </a:lnTo>
                  <a:cubicBezTo>
                    <a:pt x="6490" y="6850"/>
                    <a:pt x="6490" y="6850"/>
                    <a:pt x="6490" y="6850"/>
                  </a:cubicBezTo>
                  <a:lnTo>
                    <a:pt x="6490" y="6866"/>
                  </a:lnTo>
                  <a:cubicBezTo>
                    <a:pt x="6490" y="6882"/>
                    <a:pt x="6490" y="6882"/>
                    <a:pt x="6490" y="6882"/>
                  </a:cubicBezTo>
                  <a:lnTo>
                    <a:pt x="6490" y="6897"/>
                  </a:lnTo>
                  <a:lnTo>
                    <a:pt x="6490" y="6913"/>
                  </a:lnTo>
                  <a:lnTo>
                    <a:pt x="6474" y="6929"/>
                  </a:lnTo>
                  <a:lnTo>
                    <a:pt x="6490" y="6929"/>
                  </a:lnTo>
                  <a:cubicBezTo>
                    <a:pt x="6490" y="6944"/>
                    <a:pt x="6490" y="6944"/>
                    <a:pt x="6506" y="6944"/>
                  </a:cubicBezTo>
                  <a:cubicBezTo>
                    <a:pt x="6490" y="6960"/>
                    <a:pt x="6490" y="6960"/>
                    <a:pt x="6490" y="6976"/>
                  </a:cubicBezTo>
                  <a:cubicBezTo>
                    <a:pt x="6498" y="6984"/>
                    <a:pt x="6502" y="6984"/>
                    <a:pt x="6504" y="6984"/>
                  </a:cubicBezTo>
                  <a:cubicBezTo>
                    <a:pt x="6506" y="6984"/>
                    <a:pt x="6506" y="6984"/>
                    <a:pt x="6506" y="6992"/>
                  </a:cubicBezTo>
                  <a:cubicBezTo>
                    <a:pt x="6506" y="6992"/>
                    <a:pt x="6506" y="6992"/>
                    <a:pt x="6506" y="7007"/>
                  </a:cubicBezTo>
                  <a:cubicBezTo>
                    <a:pt x="6506" y="7007"/>
                    <a:pt x="6521" y="7007"/>
                    <a:pt x="6521" y="7023"/>
                  </a:cubicBezTo>
                  <a:lnTo>
                    <a:pt x="6506" y="7023"/>
                  </a:lnTo>
                  <a:lnTo>
                    <a:pt x="6490" y="7039"/>
                  </a:lnTo>
                  <a:cubicBezTo>
                    <a:pt x="6506" y="7054"/>
                    <a:pt x="6506" y="7054"/>
                    <a:pt x="6506" y="7054"/>
                  </a:cubicBezTo>
                  <a:cubicBezTo>
                    <a:pt x="6506" y="7070"/>
                    <a:pt x="6506" y="7070"/>
                    <a:pt x="6521" y="7086"/>
                  </a:cubicBezTo>
                  <a:lnTo>
                    <a:pt x="6506" y="7086"/>
                  </a:lnTo>
                  <a:lnTo>
                    <a:pt x="6506" y="7101"/>
                  </a:lnTo>
                  <a:lnTo>
                    <a:pt x="6490" y="7101"/>
                  </a:lnTo>
                  <a:cubicBezTo>
                    <a:pt x="6506" y="7117"/>
                    <a:pt x="6506" y="7117"/>
                    <a:pt x="6506" y="7117"/>
                  </a:cubicBezTo>
                  <a:lnTo>
                    <a:pt x="6490" y="7117"/>
                  </a:lnTo>
                  <a:lnTo>
                    <a:pt x="6506" y="7133"/>
                  </a:lnTo>
                  <a:lnTo>
                    <a:pt x="6490" y="7133"/>
                  </a:lnTo>
                  <a:cubicBezTo>
                    <a:pt x="6490" y="7133"/>
                    <a:pt x="6474" y="7117"/>
                    <a:pt x="6474" y="7117"/>
                  </a:cubicBezTo>
                  <a:cubicBezTo>
                    <a:pt x="6474" y="7117"/>
                    <a:pt x="6474" y="7101"/>
                    <a:pt x="6474" y="7101"/>
                  </a:cubicBezTo>
                  <a:cubicBezTo>
                    <a:pt x="6458" y="7101"/>
                    <a:pt x="6458" y="7101"/>
                    <a:pt x="6458" y="7117"/>
                  </a:cubicBezTo>
                  <a:cubicBezTo>
                    <a:pt x="6458" y="7133"/>
                    <a:pt x="6458" y="7133"/>
                    <a:pt x="6458" y="7133"/>
                  </a:cubicBezTo>
                  <a:cubicBezTo>
                    <a:pt x="6458" y="7140"/>
                    <a:pt x="6458" y="7140"/>
                    <a:pt x="6458" y="7140"/>
                  </a:cubicBezTo>
                  <a:cubicBezTo>
                    <a:pt x="6458" y="7140"/>
                    <a:pt x="6458" y="7140"/>
                    <a:pt x="6458" y="7148"/>
                  </a:cubicBezTo>
                  <a:lnTo>
                    <a:pt x="6474" y="7148"/>
                  </a:lnTo>
                  <a:lnTo>
                    <a:pt x="6458" y="7164"/>
                  </a:lnTo>
                  <a:cubicBezTo>
                    <a:pt x="6458" y="7148"/>
                    <a:pt x="6458" y="7148"/>
                    <a:pt x="6458" y="7148"/>
                  </a:cubicBezTo>
                  <a:cubicBezTo>
                    <a:pt x="6443" y="7148"/>
                    <a:pt x="6443" y="7148"/>
                    <a:pt x="6443" y="7164"/>
                  </a:cubicBezTo>
                  <a:cubicBezTo>
                    <a:pt x="6443" y="7164"/>
                    <a:pt x="6443" y="7164"/>
                    <a:pt x="6443" y="7180"/>
                  </a:cubicBezTo>
                  <a:lnTo>
                    <a:pt x="6443" y="7195"/>
                  </a:lnTo>
                  <a:cubicBezTo>
                    <a:pt x="6427" y="7195"/>
                    <a:pt x="6427" y="7195"/>
                    <a:pt x="6427" y="7211"/>
                  </a:cubicBezTo>
                  <a:cubicBezTo>
                    <a:pt x="6427" y="7211"/>
                    <a:pt x="6427" y="7227"/>
                    <a:pt x="6443" y="7227"/>
                  </a:cubicBezTo>
                  <a:cubicBezTo>
                    <a:pt x="6443" y="7227"/>
                    <a:pt x="6443" y="7227"/>
                    <a:pt x="6443" y="7242"/>
                  </a:cubicBezTo>
                  <a:cubicBezTo>
                    <a:pt x="6427" y="7242"/>
                    <a:pt x="6427" y="7227"/>
                    <a:pt x="6427" y="7227"/>
                  </a:cubicBezTo>
                  <a:lnTo>
                    <a:pt x="6411" y="7227"/>
                  </a:lnTo>
                  <a:cubicBezTo>
                    <a:pt x="6411" y="7227"/>
                    <a:pt x="6411" y="7227"/>
                    <a:pt x="6411" y="7242"/>
                  </a:cubicBezTo>
                  <a:lnTo>
                    <a:pt x="6396" y="7242"/>
                  </a:lnTo>
                  <a:lnTo>
                    <a:pt x="6411" y="7258"/>
                  </a:lnTo>
                  <a:lnTo>
                    <a:pt x="6396" y="7258"/>
                  </a:lnTo>
                  <a:cubicBezTo>
                    <a:pt x="6396" y="7274"/>
                    <a:pt x="6411" y="7274"/>
                    <a:pt x="6411" y="7274"/>
                  </a:cubicBezTo>
                  <a:lnTo>
                    <a:pt x="6411" y="7289"/>
                  </a:lnTo>
                  <a:lnTo>
                    <a:pt x="6396" y="7289"/>
                  </a:lnTo>
                  <a:cubicBezTo>
                    <a:pt x="6396" y="7300"/>
                    <a:pt x="6396" y="7311"/>
                    <a:pt x="6390" y="7311"/>
                  </a:cubicBezTo>
                  <a:cubicBezTo>
                    <a:pt x="6388" y="7311"/>
                    <a:pt x="6385" y="7310"/>
                    <a:pt x="6380" y="7305"/>
                  </a:cubicBezTo>
                  <a:cubicBezTo>
                    <a:pt x="6380" y="7321"/>
                    <a:pt x="6380" y="7321"/>
                    <a:pt x="6380" y="7321"/>
                  </a:cubicBezTo>
                  <a:lnTo>
                    <a:pt x="6364" y="7336"/>
                  </a:lnTo>
                  <a:cubicBezTo>
                    <a:pt x="6364" y="7352"/>
                    <a:pt x="6364" y="7352"/>
                    <a:pt x="6364" y="7352"/>
                  </a:cubicBezTo>
                  <a:cubicBezTo>
                    <a:pt x="6380" y="7352"/>
                    <a:pt x="6380" y="7352"/>
                    <a:pt x="6380" y="7336"/>
                  </a:cubicBezTo>
                  <a:cubicBezTo>
                    <a:pt x="6396" y="7352"/>
                    <a:pt x="6396" y="7352"/>
                    <a:pt x="6396" y="7352"/>
                  </a:cubicBezTo>
                  <a:lnTo>
                    <a:pt x="6411" y="7336"/>
                  </a:lnTo>
                  <a:cubicBezTo>
                    <a:pt x="6411" y="7336"/>
                    <a:pt x="6411" y="7336"/>
                    <a:pt x="6411" y="7352"/>
                  </a:cubicBezTo>
                  <a:cubicBezTo>
                    <a:pt x="6427" y="7336"/>
                    <a:pt x="6427" y="7336"/>
                    <a:pt x="6427" y="7336"/>
                  </a:cubicBezTo>
                  <a:lnTo>
                    <a:pt x="6443" y="7321"/>
                  </a:lnTo>
                  <a:cubicBezTo>
                    <a:pt x="6443" y="7336"/>
                    <a:pt x="6458" y="7336"/>
                    <a:pt x="6458" y="7336"/>
                  </a:cubicBezTo>
                  <a:cubicBezTo>
                    <a:pt x="6474" y="7336"/>
                    <a:pt x="6474" y="7321"/>
                    <a:pt x="6474" y="7321"/>
                  </a:cubicBezTo>
                  <a:cubicBezTo>
                    <a:pt x="6474" y="7336"/>
                    <a:pt x="6474" y="7336"/>
                    <a:pt x="6474" y="7336"/>
                  </a:cubicBezTo>
                  <a:lnTo>
                    <a:pt x="6537" y="7336"/>
                  </a:lnTo>
                  <a:cubicBezTo>
                    <a:pt x="6521" y="7352"/>
                    <a:pt x="6521" y="7352"/>
                    <a:pt x="6521" y="7368"/>
                  </a:cubicBezTo>
                  <a:cubicBezTo>
                    <a:pt x="6521" y="7368"/>
                    <a:pt x="6521" y="7383"/>
                    <a:pt x="6521" y="7383"/>
                  </a:cubicBezTo>
                  <a:lnTo>
                    <a:pt x="6537" y="7383"/>
                  </a:lnTo>
                  <a:lnTo>
                    <a:pt x="6521" y="7399"/>
                  </a:lnTo>
                  <a:lnTo>
                    <a:pt x="6537" y="7415"/>
                  </a:lnTo>
                  <a:lnTo>
                    <a:pt x="6537" y="7430"/>
                  </a:lnTo>
                  <a:cubicBezTo>
                    <a:pt x="6537" y="7446"/>
                    <a:pt x="6537" y="7446"/>
                    <a:pt x="6537" y="7462"/>
                  </a:cubicBezTo>
                  <a:cubicBezTo>
                    <a:pt x="6537" y="7462"/>
                    <a:pt x="6521" y="7462"/>
                    <a:pt x="6506" y="7477"/>
                  </a:cubicBezTo>
                  <a:cubicBezTo>
                    <a:pt x="6506" y="7493"/>
                    <a:pt x="6506" y="7493"/>
                    <a:pt x="6506" y="7493"/>
                  </a:cubicBezTo>
                  <a:lnTo>
                    <a:pt x="6490" y="7493"/>
                  </a:lnTo>
                  <a:cubicBezTo>
                    <a:pt x="6482" y="7501"/>
                    <a:pt x="6478" y="7501"/>
                    <a:pt x="6476" y="7501"/>
                  </a:cubicBezTo>
                  <a:cubicBezTo>
                    <a:pt x="6474" y="7501"/>
                    <a:pt x="6474" y="7501"/>
                    <a:pt x="6474" y="7509"/>
                  </a:cubicBezTo>
                  <a:lnTo>
                    <a:pt x="6474" y="7493"/>
                  </a:lnTo>
                  <a:lnTo>
                    <a:pt x="6458" y="7509"/>
                  </a:lnTo>
                  <a:lnTo>
                    <a:pt x="6458" y="7524"/>
                  </a:lnTo>
                  <a:lnTo>
                    <a:pt x="6474" y="7540"/>
                  </a:lnTo>
                  <a:lnTo>
                    <a:pt x="6458" y="7540"/>
                  </a:lnTo>
                  <a:lnTo>
                    <a:pt x="6458" y="7556"/>
                  </a:lnTo>
                  <a:lnTo>
                    <a:pt x="6474" y="7571"/>
                  </a:lnTo>
                  <a:cubicBezTo>
                    <a:pt x="6474" y="7571"/>
                    <a:pt x="6490" y="7571"/>
                    <a:pt x="6490" y="7587"/>
                  </a:cubicBezTo>
                  <a:cubicBezTo>
                    <a:pt x="6490" y="7587"/>
                    <a:pt x="6490" y="7587"/>
                    <a:pt x="6474" y="7603"/>
                  </a:cubicBezTo>
                  <a:lnTo>
                    <a:pt x="6490" y="7603"/>
                  </a:lnTo>
                  <a:cubicBezTo>
                    <a:pt x="6474" y="7603"/>
                    <a:pt x="6474" y="7618"/>
                    <a:pt x="6474" y="7618"/>
                  </a:cubicBezTo>
                  <a:cubicBezTo>
                    <a:pt x="6474" y="7618"/>
                    <a:pt x="6474" y="7618"/>
                    <a:pt x="6474" y="7634"/>
                  </a:cubicBezTo>
                  <a:cubicBezTo>
                    <a:pt x="6474" y="7650"/>
                    <a:pt x="6474" y="7650"/>
                    <a:pt x="6474" y="7650"/>
                  </a:cubicBezTo>
                  <a:cubicBezTo>
                    <a:pt x="6474" y="7650"/>
                    <a:pt x="6474" y="7666"/>
                    <a:pt x="6474" y="7666"/>
                  </a:cubicBezTo>
                  <a:lnTo>
                    <a:pt x="6474" y="7681"/>
                  </a:lnTo>
                  <a:lnTo>
                    <a:pt x="6490" y="7681"/>
                  </a:lnTo>
                  <a:cubicBezTo>
                    <a:pt x="6490" y="7681"/>
                    <a:pt x="6474" y="7697"/>
                    <a:pt x="6490" y="7697"/>
                  </a:cubicBezTo>
                  <a:cubicBezTo>
                    <a:pt x="6490" y="7697"/>
                    <a:pt x="6497" y="7704"/>
                    <a:pt x="6506" y="7704"/>
                  </a:cubicBezTo>
                  <a:cubicBezTo>
                    <a:pt x="6511" y="7704"/>
                    <a:pt x="6516" y="7702"/>
                    <a:pt x="6521" y="7697"/>
                  </a:cubicBezTo>
                  <a:cubicBezTo>
                    <a:pt x="6537" y="7713"/>
                    <a:pt x="6537" y="7728"/>
                    <a:pt x="6537" y="7728"/>
                  </a:cubicBezTo>
                  <a:cubicBezTo>
                    <a:pt x="6553" y="7744"/>
                    <a:pt x="6553" y="7744"/>
                    <a:pt x="6568" y="7760"/>
                  </a:cubicBezTo>
                  <a:lnTo>
                    <a:pt x="6553" y="7760"/>
                  </a:lnTo>
                  <a:cubicBezTo>
                    <a:pt x="6568" y="7775"/>
                    <a:pt x="6568" y="7775"/>
                    <a:pt x="6568" y="7775"/>
                  </a:cubicBezTo>
                  <a:cubicBezTo>
                    <a:pt x="6568" y="7775"/>
                    <a:pt x="6568" y="7791"/>
                    <a:pt x="6584" y="7791"/>
                  </a:cubicBezTo>
                  <a:lnTo>
                    <a:pt x="6584" y="7807"/>
                  </a:lnTo>
                  <a:lnTo>
                    <a:pt x="6600" y="7807"/>
                  </a:lnTo>
                  <a:cubicBezTo>
                    <a:pt x="6615" y="7807"/>
                    <a:pt x="6615" y="7807"/>
                    <a:pt x="6615" y="7791"/>
                  </a:cubicBezTo>
                  <a:cubicBezTo>
                    <a:pt x="6615" y="7791"/>
                    <a:pt x="6615" y="7791"/>
                    <a:pt x="6600" y="7775"/>
                  </a:cubicBezTo>
                  <a:lnTo>
                    <a:pt x="6662" y="7775"/>
                  </a:lnTo>
                  <a:cubicBezTo>
                    <a:pt x="6662" y="7775"/>
                    <a:pt x="6662" y="7760"/>
                    <a:pt x="6662" y="7760"/>
                  </a:cubicBezTo>
                  <a:cubicBezTo>
                    <a:pt x="6662" y="7760"/>
                    <a:pt x="6662" y="7760"/>
                    <a:pt x="6662" y="7744"/>
                  </a:cubicBezTo>
                  <a:cubicBezTo>
                    <a:pt x="6662" y="7744"/>
                    <a:pt x="6662" y="7744"/>
                    <a:pt x="6678" y="7760"/>
                  </a:cubicBezTo>
                  <a:lnTo>
                    <a:pt x="6694" y="7728"/>
                  </a:lnTo>
                  <a:lnTo>
                    <a:pt x="6694" y="7713"/>
                  </a:lnTo>
                  <a:lnTo>
                    <a:pt x="6725" y="7713"/>
                  </a:lnTo>
                  <a:lnTo>
                    <a:pt x="6741" y="7697"/>
                  </a:lnTo>
                  <a:lnTo>
                    <a:pt x="6741" y="7713"/>
                  </a:lnTo>
                  <a:lnTo>
                    <a:pt x="6788" y="7713"/>
                  </a:lnTo>
                  <a:lnTo>
                    <a:pt x="6772" y="7697"/>
                  </a:lnTo>
                  <a:lnTo>
                    <a:pt x="6788" y="7697"/>
                  </a:lnTo>
                  <a:lnTo>
                    <a:pt x="6788" y="7681"/>
                  </a:lnTo>
                  <a:cubicBezTo>
                    <a:pt x="6788" y="7681"/>
                    <a:pt x="6788" y="7666"/>
                    <a:pt x="6772" y="7666"/>
                  </a:cubicBezTo>
                  <a:cubicBezTo>
                    <a:pt x="6788" y="7650"/>
                    <a:pt x="6788" y="7650"/>
                    <a:pt x="6788" y="7650"/>
                  </a:cubicBezTo>
                  <a:cubicBezTo>
                    <a:pt x="6788" y="7634"/>
                    <a:pt x="6788" y="7634"/>
                    <a:pt x="6803" y="7634"/>
                  </a:cubicBezTo>
                  <a:cubicBezTo>
                    <a:pt x="6803" y="7618"/>
                    <a:pt x="6803" y="7618"/>
                    <a:pt x="6803" y="7618"/>
                  </a:cubicBezTo>
                  <a:cubicBezTo>
                    <a:pt x="6803" y="7603"/>
                    <a:pt x="6803" y="7603"/>
                    <a:pt x="6819" y="7587"/>
                  </a:cubicBezTo>
                  <a:lnTo>
                    <a:pt x="6803" y="7587"/>
                  </a:lnTo>
                  <a:lnTo>
                    <a:pt x="6819" y="7571"/>
                  </a:lnTo>
                  <a:lnTo>
                    <a:pt x="6835" y="7571"/>
                  </a:lnTo>
                  <a:cubicBezTo>
                    <a:pt x="6835" y="7571"/>
                    <a:pt x="6850" y="7556"/>
                    <a:pt x="6850" y="7556"/>
                  </a:cubicBezTo>
                  <a:lnTo>
                    <a:pt x="6850" y="7540"/>
                  </a:lnTo>
                  <a:lnTo>
                    <a:pt x="6944" y="7540"/>
                  </a:lnTo>
                  <a:cubicBezTo>
                    <a:pt x="6960" y="7556"/>
                    <a:pt x="6976" y="7556"/>
                    <a:pt x="6991" y="7571"/>
                  </a:cubicBezTo>
                  <a:lnTo>
                    <a:pt x="7023" y="7540"/>
                  </a:lnTo>
                  <a:cubicBezTo>
                    <a:pt x="7023" y="7540"/>
                    <a:pt x="7023" y="7540"/>
                    <a:pt x="7023" y="7524"/>
                  </a:cubicBezTo>
                  <a:cubicBezTo>
                    <a:pt x="7038" y="7509"/>
                    <a:pt x="7038" y="7509"/>
                    <a:pt x="7054" y="7493"/>
                  </a:cubicBezTo>
                  <a:lnTo>
                    <a:pt x="7054" y="7509"/>
                  </a:lnTo>
                  <a:lnTo>
                    <a:pt x="7070" y="7493"/>
                  </a:lnTo>
                  <a:cubicBezTo>
                    <a:pt x="7070" y="7493"/>
                    <a:pt x="7070" y="7493"/>
                    <a:pt x="7070" y="7477"/>
                  </a:cubicBezTo>
                  <a:cubicBezTo>
                    <a:pt x="7085" y="7477"/>
                    <a:pt x="7070" y="7462"/>
                    <a:pt x="7070" y="7462"/>
                  </a:cubicBezTo>
                  <a:lnTo>
                    <a:pt x="7101" y="7462"/>
                  </a:lnTo>
                  <a:cubicBezTo>
                    <a:pt x="7117" y="7462"/>
                    <a:pt x="7117" y="7446"/>
                    <a:pt x="7117" y="7446"/>
                  </a:cubicBezTo>
                  <a:cubicBezTo>
                    <a:pt x="7117" y="7446"/>
                    <a:pt x="7132" y="7462"/>
                    <a:pt x="7132" y="7462"/>
                  </a:cubicBezTo>
                  <a:lnTo>
                    <a:pt x="7148" y="7462"/>
                  </a:lnTo>
                  <a:lnTo>
                    <a:pt x="7164" y="7493"/>
                  </a:lnTo>
                  <a:cubicBezTo>
                    <a:pt x="7148" y="7509"/>
                    <a:pt x="7148" y="7509"/>
                    <a:pt x="7164" y="7524"/>
                  </a:cubicBezTo>
                  <a:cubicBezTo>
                    <a:pt x="7164" y="7540"/>
                    <a:pt x="7148" y="7540"/>
                    <a:pt x="7164" y="7540"/>
                  </a:cubicBezTo>
                  <a:cubicBezTo>
                    <a:pt x="7156" y="7548"/>
                    <a:pt x="7152" y="7548"/>
                    <a:pt x="7150" y="7548"/>
                  </a:cubicBezTo>
                  <a:cubicBezTo>
                    <a:pt x="7148" y="7548"/>
                    <a:pt x="7148" y="7548"/>
                    <a:pt x="7148" y="7556"/>
                  </a:cubicBezTo>
                  <a:cubicBezTo>
                    <a:pt x="7148" y="7571"/>
                    <a:pt x="7132" y="7571"/>
                    <a:pt x="7148" y="7587"/>
                  </a:cubicBezTo>
                  <a:cubicBezTo>
                    <a:pt x="7132" y="7587"/>
                    <a:pt x="7132" y="7603"/>
                    <a:pt x="7117" y="7603"/>
                  </a:cubicBezTo>
                  <a:lnTo>
                    <a:pt x="7101" y="7618"/>
                  </a:lnTo>
                  <a:lnTo>
                    <a:pt x="7085" y="7618"/>
                  </a:lnTo>
                  <a:lnTo>
                    <a:pt x="7085" y="7634"/>
                  </a:lnTo>
                  <a:cubicBezTo>
                    <a:pt x="7085" y="7634"/>
                    <a:pt x="7085" y="7634"/>
                    <a:pt x="7070" y="7650"/>
                  </a:cubicBezTo>
                  <a:lnTo>
                    <a:pt x="7070" y="7634"/>
                  </a:lnTo>
                  <a:cubicBezTo>
                    <a:pt x="7070" y="7650"/>
                    <a:pt x="7054" y="7650"/>
                    <a:pt x="7038" y="7666"/>
                  </a:cubicBezTo>
                  <a:cubicBezTo>
                    <a:pt x="7054" y="7666"/>
                    <a:pt x="7054" y="7681"/>
                    <a:pt x="7054" y="7681"/>
                  </a:cubicBezTo>
                  <a:lnTo>
                    <a:pt x="7054" y="7697"/>
                  </a:lnTo>
                  <a:lnTo>
                    <a:pt x="7070" y="7697"/>
                  </a:lnTo>
                  <a:cubicBezTo>
                    <a:pt x="7070" y="7713"/>
                    <a:pt x="7070" y="7713"/>
                    <a:pt x="7070" y="7713"/>
                  </a:cubicBezTo>
                  <a:lnTo>
                    <a:pt x="7085" y="7728"/>
                  </a:lnTo>
                  <a:cubicBezTo>
                    <a:pt x="7085" y="7728"/>
                    <a:pt x="7085" y="7744"/>
                    <a:pt x="7085" y="7744"/>
                  </a:cubicBezTo>
                  <a:lnTo>
                    <a:pt x="7101" y="7744"/>
                  </a:lnTo>
                  <a:cubicBezTo>
                    <a:pt x="7101" y="7744"/>
                    <a:pt x="7101" y="7760"/>
                    <a:pt x="7101" y="7760"/>
                  </a:cubicBezTo>
                  <a:lnTo>
                    <a:pt x="7101" y="7775"/>
                  </a:lnTo>
                  <a:cubicBezTo>
                    <a:pt x="7101" y="7775"/>
                    <a:pt x="7101" y="7775"/>
                    <a:pt x="7101" y="7791"/>
                  </a:cubicBezTo>
                  <a:cubicBezTo>
                    <a:pt x="7101" y="7807"/>
                    <a:pt x="7117" y="7807"/>
                    <a:pt x="7117" y="7822"/>
                  </a:cubicBezTo>
                  <a:cubicBezTo>
                    <a:pt x="7117" y="7830"/>
                    <a:pt x="7117" y="7830"/>
                    <a:pt x="7117" y="7830"/>
                  </a:cubicBezTo>
                  <a:cubicBezTo>
                    <a:pt x="7117" y="7830"/>
                    <a:pt x="7117" y="7830"/>
                    <a:pt x="7117" y="7838"/>
                  </a:cubicBezTo>
                  <a:cubicBezTo>
                    <a:pt x="7117" y="7854"/>
                    <a:pt x="7132" y="7854"/>
                    <a:pt x="7132" y="7869"/>
                  </a:cubicBezTo>
                  <a:cubicBezTo>
                    <a:pt x="7117" y="7869"/>
                    <a:pt x="7117" y="7869"/>
                    <a:pt x="7117" y="7885"/>
                  </a:cubicBezTo>
                  <a:lnTo>
                    <a:pt x="7117" y="7901"/>
                  </a:lnTo>
                  <a:lnTo>
                    <a:pt x="7117" y="7916"/>
                  </a:lnTo>
                  <a:cubicBezTo>
                    <a:pt x="7117" y="7916"/>
                    <a:pt x="7117" y="7932"/>
                    <a:pt x="7117" y="7932"/>
                  </a:cubicBezTo>
                  <a:lnTo>
                    <a:pt x="7132" y="7948"/>
                  </a:lnTo>
                  <a:cubicBezTo>
                    <a:pt x="7132" y="7948"/>
                    <a:pt x="7132" y="7948"/>
                    <a:pt x="7132" y="7963"/>
                  </a:cubicBezTo>
                  <a:lnTo>
                    <a:pt x="7132" y="7979"/>
                  </a:lnTo>
                  <a:cubicBezTo>
                    <a:pt x="7132" y="7995"/>
                    <a:pt x="7148" y="7995"/>
                    <a:pt x="7132" y="8010"/>
                  </a:cubicBezTo>
                  <a:lnTo>
                    <a:pt x="7164" y="8026"/>
                  </a:lnTo>
                  <a:lnTo>
                    <a:pt x="7179" y="8042"/>
                  </a:lnTo>
                  <a:cubicBezTo>
                    <a:pt x="7179" y="8042"/>
                    <a:pt x="7179" y="8042"/>
                    <a:pt x="7179" y="8057"/>
                  </a:cubicBezTo>
                  <a:lnTo>
                    <a:pt x="7164" y="8057"/>
                  </a:lnTo>
                  <a:lnTo>
                    <a:pt x="7164" y="8073"/>
                  </a:lnTo>
                  <a:lnTo>
                    <a:pt x="7164" y="8089"/>
                  </a:lnTo>
                  <a:lnTo>
                    <a:pt x="7148" y="8089"/>
                  </a:lnTo>
                  <a:cubicBezTo>
                    <a:pt x="7148" y="8104"/>
                    <a:pt x="7148" y="8104"/>
                    <a:pt x="7148" y="8104"/>
                  </a:cubicBezTo>
                  <a:lnTo>
                    <a:pt x="7148" y="8120"/>
                  </a:lnTo>
                  <a:lnTo>
                    <a:pt x="7132" y="8120"/>
                  </a:lnTo>
                  <a:cubicBezTo>
                    <a:pt x="7132" y="8120"/>
                    <a:pt x="7132" y="8120"/>
                    <a:pt x="7132" y="8136"/>
                  </a:cubicBezTo>
                  <a:cubicBezTo>
                    <a:pt x="7132" y="8151"/>
                    <a:pt x="7148" y="8151"/>
                    <a:pt x="7148" y="8167"/>
                  </a:cubicBezTo>
                  <a:lnTo>
                    <a:pt x="7164" y="8167"/>
                  </a:lnTo>
                  <a:cubicBezTo>
                    <a:pt x="7164" y="8183"/>
                    <a:pt x="7164" y="8198"/>
                    <a:pt x="7148" y="8214"/>
                  </a:cubicBezTo>
                  <a:cubicBezTo>
                    <a:pt x="7148" y="8219"/>
                    <a:pt x="7146" y="8221"/>
                    <a:pt x="7144" y="8221"/>
                  </a:cubicBezTo>
                  <a:cubicBezTo>
                    <a:pt x="7139" y="8221"/>
                    <a:pt x="7132" y="8214"/>
                    <a:pt x="7132" y="8214"/>
                  </a:cubicBezTo>
                  <a:lnTo>
                    <a:pt x="7117" y="8230"/>
                  </a:lnTo>
                  <a:lnTo>
                    <a:pt x="7085" y="8230"/>
                  </a:lnTo>
                  <a:lnTo>
                    <a:pt x="7085" y="8245"/>
                  </a:lnTo>
                  <a:cubicBezTo>
                    <a:pt x="7070" y="8245"/>
                    <a:pt x="7070" y="8245"/>
                    <a:pt x="7054" y="8230"/>
                  </a:cubicBezTo>
                  <a:lnTo>
                    <a:pt x="7054" y="8245"/>
                  </a:lnTo>
                  <a:lnTo>
                    <a:pt x="7007" y="8245"/>
                  </a:lnTo>
                  <a:cubicBezTo>
                    <a:pt x="7007" y="8230"/>
                    <a:pt x="6991" y="8230"/>
                    <a:pt x="6991" y="8230"/>
                  </a:cubicBezTo>
                  <a:cubicBezTo>
                    <a:pt x="6991" y="8230"/>
                    <a:pt x="6976" y="8230"/>
                    <a:pt x="6976" y="8245"/>
                  </a:cubicBezTo>
                  <a:lnTo>
                    <a:pt x="6960" y="8230"/>
                  </a:lnTo>
                  <a:lnTo>
                    <a:pt x="6960" y="8245"/>
                  </a:lnTo>
                  <a:cubicBezTo>
                    <a:pt x="6952" y="8238"/>
                    <a:pt x="6952" y="8238"/>
                    <a:pt x="6954" y="8238"/>
                  </a:cubicBezTo>
                  <a:cubicBezTo>
                    <a:pt x="6956" y="8238"/>
                    <a:pt x="6960" y="8238"/>
                    <a:pt x="6960" y="8230"/>
                  </a:cubicBezTo>
                  <a:lnTo>
                    <a:pt x="6944" y="8230"/>
                  </a:lnTo>
                  <a:lnTo>
                    <a:pt x="6944" y="8245"/>
                  </a:lnTo>
                  <a:lnTo>
                    <a:pt x="6929" y="8230"/>
                  </a:lnTo>
                  <a:cubicBezTo>
                    <a:pt x="6929" y="8238"/>
                    <a:pt x="6929" y="8238"/>
                    <a:pt x="6929" y="8238"/>
                  </a:cubicBezTo>
                  <a:cubicBezTo>
                    <a:pt x="6929" y="8238"/>
                    <a:pt x="6929" y="8238"/>
                    <a:pt x="6929" y="8245"/>
                  </a:cubicBezTo>
                  <a:cubicBezTo>
                    <a:pt x="6913" y="8245"/>
                    <a:pt x="6913" y="8245"/>
                    <a:pt x="6913" y="8230"/>
                  </a:cubicBezTo>
                  <a:cubicBezTo>
                    <a:pt x="6913" y="8230"/>
                    <a:pt x="6913" y="8214"/>
                    <a:pt x="6897" y="8214"/>
                  </a:cubicBezTo>
                  <a:cubicBezTo>
                    <a:pt x="6882" y="8198"/>
                    <a:pt x="6882" y="8198"/>
                    <a:pt x="6882" y="8198"/>
                  </a:cubicBezTo>
                  <a:cubicBezTo>
                    <a:pt x="6866" y="8198"/>
                    <a:pt x="6866" y="8214"/>
                    <a:pt x="6866" y="8214"/>
                  </a:cubicBezTo>
                  <a:lnTo>
                    <a:pt x="6866" y="8230"/>
                  </a:lnTo>
                  <a:lnTo>
                    <a:pt x="6850" y="8230"/>
                  </a:lnTo>
                  <a:cubicBezTo>
                    <a:pt x="6850" y="8230"/>
                    <a:pt x="6850" y="8230"/>
                    <a:pt x="6850" y="8214"/>
                  </a:cubicBezTo>
                  <a:cubicBezTo>
                    <a:pt x="6842" y="8222"/>
                    <a:pt x="6839" y="8226"/>
                    <a:pt x="6837" y="8226"/>
                  </a:cubicBezTo>
                  <a:cubicBezTo>
                    <a:pt x="6835" y="8226"/>
                    <a:pt x="6835" y="8222"/>
                    <a:pt x="6835" y="8214"/>
                  </a:cubicBezTo>
                  <a:cubicBezTo>
                    <a:pt x="6835" y="8214"/>
                    <a:pt x="6835" y="8214"/>
                    <a:pt x="6819" y="8230"/>
                  </a:cubicBezTo>
                  <a:cubicBezTo>
                    <a:pt x="6819" y="8230"/>
                    <a:pt x="6819" y="8230"/>
                    <a:pt x="6803" y="8245"/>
                  </a:cubicBezTo>
                  <a:cubicBezTo>
                    <a:pt x="6803" y="8230"/>
                    <a:pt x="6803" y="8230"/>
                    <a:pt x="6788" y="8230"/>
                  </a:cubicBezTo>
                  <a:lnTo>
                    <a:pt x="6788" y="8214"/>
                  </a:lnTo>
                  <a:lnTo>
                    <a:pt x="6772" y="8214"/>
                  </a:lnTo>
                  <a:cubicBezTo>
                    <a:pt x="6772" y="8214"/>
                    <a:pt x="6772" y="8198"/>
                    <a:pt x="6772" y="8198"/>
                  </a:cubicBezTo>
                  <a:cubicBezTo>
                    <a:pt x="6772" y="8191"/>
                    <a:pt x="6772" y="8191"/>
                    <a:pt x="6772" y="8191"/>
                  </a:cubicBezTo>
                  <a:cubicBezTo>
                    <a:pt x="6772" y="8191"/>
                    <a:pt x="6772" y="8191"/>
                    <a:pt x="6772" y="8183"/>
                  </a:cubicBezTo>
                  <a:lnTo>
                    <a:pt x="6756" y="8183"/>
                  </a:lnTo>
                  <a:cubicBezTo>
                    <a:pt x="6756" y="8183"/>
                    <a:pt x="6741" y="8167"/>
                    <a:pt x="6725" y="8167"/>
                  </a:cubicBezTo>
                  <a:cubicBezTo>
                    <a:pt x="6725" y="8167"/>
                    <a:pt x="6725" y="8183"/>
                    <a:pt x="6709" y="8183"/>
                  </a:cubicBezTo>
                  <a:lnTo>
                    <a:pt x="6694" y="8183"/>
                  </a:lnTo>
                  <a:cubicBezTo>
                    <a:pt x="6694" y="8183"/>
                    <a:pt x="6694" y="8198"/>
                    <a:pt x="6694" y="8198"/>
                  </a:cubicBezTo>
                  <a:cubicBezTo>
                    <a:pt x="6694" y="8214"/>
                    <a:pt x="6694" y="8214"/>
                    <a:pt x="6694" y="8214"/>
                  </a:cubicBezTo>
                  <a:cubicBezTo>
                    <a:pt x="6709" y="8230"/>
                    <a:pt x="6709" y="8230"/>
                    <a:pt x="6725" y="8245"/>
                  </a:cubicBezTo>
                  <a:cubicBezTo>
                    <a:pt x="6741" y="8261"/>
                    <a:pt x="6756" y="8277"/>
                    <a:pt x="6756" y="8292"/>
                  </a:cubicBezTo>
                  <a:cubicBezTo>
                    <a:pt x="6756" y="8292"/>
                    <a:pt x="6756" y="8292"/>
                    <a:pt x="6741" y="8277"/>
                  </a:cubicBezTo>
                  <a:cubicBezTo>
                    <a:pt x="6741" y="8277"/>
                    <a:pt x="6741" y="8277"/>
                    <a:pt x="6725" y="8261"/>
                  </a:cubicBezTo>
                  <a:lnTo>
                    <a:pt x="6725" y="8277"/>
                  </a:lnTo>
                  <a:lnTo>
                    <a:pt x="6709" y="8277"/>
                  </a:lnTo>
                  <a:lnTo>
                    <a:pt x="6709" y="8261"/>
                  </a:lnTo>
                  <a:cubicBezTo>
                    <a:pt x="6709" y="8256"/>
                    <a:pt x="6708" y="8254"/>
                    <a:pt x="6705" y="8254"/>
                  </a:cubicBezTo>
                  <a:cubicBezTo>
                    <a:pt x="6701" y="8254"/>
                    <a:pt x="6694" y="8261"/>
                    <a:pt x="6694" y="8261"/>
                  </a:cubicBezTo>
                  <a:cubicBezTo>
                    <a:pt x="6694" y="8245"/>
                    <a:pt x="6694" y="8245"/>
                    <a:pt x="6694" y="8245"/>
                  </a:cubicBezTo>
                  <a:lnTo>
                    <a:pt x="6694" y="8230"/>
                  </a:lnTo>
                  <a:cubicBezTo>
                    <a:pt x="6694" y="8230"/>
                    <a:pt x="6678" y="8230"/>
                    <a:pt x="6678" y="8214"/>
                  </a:cubicBezTo>
                  <a:cubicBezTo>
                    <a:pt x="6678" y="8214"/>
                    <a:pt x="6678" y="8198"/>
                    <a:pt x="6678" y="8198"/>
                  </a:cubicBezTo>
                  <a:lnTo>
                    <a:pt x="6678" y="8183"/>
                  </a:lnTo>
                  <a:lnTo>
                    <a:pt x="6647" y="8183"/>
                  </a:lnTo>
                  <a:cubicBezTo>
                    <a:pt x="6631" y="8183"/>
                    <a:pt x="6631" y="8198"/>
                    <a:pt x="6631" y="8198"/>
                  </a:cubicBezTo>
                  <a:cubicBezTo>
                    <a:pt x="6631" y="8214"/>
                    <a:pt x="6631" y="8214"/>
                    <a:pt x="6631" y="8214"/>
                  </a:cubicBezTo>
                  <a:cubicBezTo>
                    <a:pt x="6615" y="8214"/>
                    <a:pt x="6615" y="8198"/>
                    <a:pt x="6615" y="8198"/>
                  </a:cubicBezTo>
                  <a:lnTo>
                    <a:pt x="6600" y="8198"/>
                  </a:lnTo>
                  <a:cubicBezTo>
                    <a:pt x="6600" y="8183"/>
                    <a:pt x="6600" y="8167"/>
                    <a:pt x="6600" y="8151"/>
                  </a:cubicBezTo>
                  <a:lnTo>
                    <a:pt x="6584" y="8136"/>
                  </a:lnTo>
                  <a:lnTo>
                    <a:pt x="6584" y="8151"/>
                  </a:lnTo>
                  <a:cubicBezTo>
                    <a:pt x="6584" y="8136"/>
                    <a:pt x="6584" y="8136"/>
                    <a:pt x="6568" y="8136"/>
                  </a:cubicBezTo>
                  <a:cubicBezTo>
                    <a:pt x="6568" y="8151"/>
                    <a:pt x="6568" y="8151"/>
                    <a:pt x="6568" y="8151"/>
                  </a:cubicBezTo>
                  <a:cubicBezTo>
                    <a:pt x="6568" y="8167"/>
                    <a:pt x="6568" y="8167"/>
                    <a:pt x="6568" y="8183"/>
                  </a:cubicBezTo>
                  <a:lnTo>
                    <a:pt x="6553" y="8183"/>
                  </a:lnTo>
                  <a:cubicBezTo>
                    <a:pt x="6553" y="8183"/>
                    <a:pt x="6553" y="8167"/>
                    <a:pt x="6553" y="8167"/>
                  </a:cubicBezTo>
                  <a:cubicBezTo>
                    <a:pt x="6553" y="8151"/>
                    <a:pt x="6553" y="8151"/>
                    <a:pt x="6553" y="8151"/>
                  </a:cubicBezTo>
                  <a:cubicBezTo>
                    <a:pt x="6553" y="8136"/>
                    <a:pt x="6553" y="8136"/>
                    <a:pt x="6553" y="8136"/>
                  </a:cubicBezTo>
                  <a:cubicBezTo>
                    <a:pt x="6553" y="8128"/>
                    <a:pt x="6553" y="8128"/>
                    <a:pt x="6553" y="8128"/>
                  </a:cubicBezTo>
                  <a:cubicBezTo>
                    <a:pt x="6553" y="8128"/>
                    <a:pt x="6553" y="8128"/>
                    <a:pt x="6553" y="8120"/>
                  </a:cubicBezTo>
                  <a:lnTo>
                    <a:pt x="6506" y="8120"/>
                  </a:lnTo>
                  <a:lnTo>
                    <a:pt x="6506" y="8104"/>
                  </a:lnTo>
                  <a:lnTo>
                    <a:pt x="6474" y="8104"/>
                  </a:lnTo>
                  <a:cubicBezTo>
                    <a:pt x="6474" y="8089"/>
                    <a:pt x="6458" y="8089"/>
                    <a:pt x="6458" y="8073"/>
                  </a:cubicBezTo>
                  <a:cubicBezTo>
                    <a:pt x="6443" y="8089"/>
                    <a:pt x="6443" y="8089"/>
                    <a:pt x="6443" y="8089"/>
                  </a:cubicBezTo>
                  <a:lnTo>
                    <a:pt x="6427" y="8089"/>
                  </a:lnTo>
                  <a:cubicBezTo>
                    <a:pt x="6427" y="8089"/>
                    <a:pt x="6427" y="8104"/>
                    <a:pt x="6411" y="8104"/>
                  </a:cubicBezTo>
                  <a:cubicBezTo>
                    <a:pt x="6411" y="8104"/>
                    <a:pt x="6411" y="8104"/>
                    <a:pt x="6411" y="8120"/>
                  </a:cubicBezTo>
                  <a:lnTo>
                    <a:pt x="6427" y="8104"/>
                  </a:lnTo>
                  <a:cubicBezTo>
                    <a:pt x="6427" y="8120"/>
                    <a:pt x="6427" y="8120"/>
                    <a:pt x="6427" y="8120"/>
                  </a:cubicBezTo>
                  <a:cubicBezTo>
                    <a:pt x="6427" y="8128"/>
                    <a:pt x="6427" y="8128"/>
                    <a:pt x="6427" y="8128"/>
                  </a:cubicBezTo>
                  <a:cubicBezTo>
                    <a:pt x="6427" y="8128"/>
                    <a:pt x="6427" y="8128"/>
                    <a:pt x="6427" y="8136"/>
                  </a:cubicBezTo>
                  <a:lnTo>
                    <a:pt x="6411" y="8151"/>
                  </a:lnTo>
                  <a:cubicBezTo>
                    <a:pt x="6411" y="8167"/>
                    <a:pt x="6411" y="8167"/>
                    <a:pt x="6396" y="8167"/>
                  </a:cubicBezTo>
                  <a:cubicBezTo>
                    <a:pt x="6396" y="8167"/>
                    <a:pt x="6380" y="8167"/>
                    <a:pt x="6380" y="8151"/>
                  </a:cubicBezTo>
                  <a:lnTo>
                    <a:pt x="6364" y="8167"/>
                  </a:lnTo>
                  <a:lnTo>
                    <a:pt x="6380" y="8183"/>
                  </a:lnTo>
                  <a:lnTo>
                    <a:pt x="6333" y="8183"/>
                  </a:lnTo>
                  <a:cubicBezTo>
                    <a:pt x="6333" y="8183"/>
                    <a:pt x="6333" y="8183"/>
                    <a:pt x="6333" y="8198"/>
                  </a:cubicBezTo>
                  <a:cubicBezTo>
                    <a:pt x="6349" y="8198"/>
                    <a:pt x="6349" y="8198"/>
                    <a:pt x="6364" y="8214"/>
                  </a:cubicBezTo>
                  <a:cubicBezTo>
                    <a:pt x="6349" y="8214"/>
                    <a:pt x="6349" y="8230"/>
                    <a:pt x="6349" y="8230"/>
                  </a:cubicBezTo>
                  <a:cubicBezTo>
                    <a:pt x="6349" y="8230"/>
                    <a:pt x="6349" y="8245"/>
                    <a:pt x="6349" y="8245"/>
                  </a:cubicBezTo>
                  <a:lnTo>
                    <a:pt x="6333" y="8245"/>
                  </a:lnTo>
                  <a:cubicBezTo>
                    <a:pt x="6349" y="8261"/>
                    <a:pt x="6349" y="8261"/>
                    <a:pt x="6349" y="8277"/>
                  </a:cubicBezTo>
                  <a:lnTo>
                    <a:pt x="6364" y="8277"/>
                  </a:lnTo>
                  <a:cubicBezTo>
                    <a:pt x="6364" y="8277"/>
                    <a:pt x="6364" y="8277"/>
                    <a:pt x="6364" y="8292"/>
                  </a:cubicBezTo>
                  <a:cubicBezTo>
                    <a:pt x="6364" y="8292"/>
                    <a:pt x="6380" y="8308"/>
                    <a:pt x="6380" y="8308"/>
                  </a:cubicBezTo>
                  <a:lnTo>
                    <a:pt x="6396" y="8340"/>
                  </a:lnTo>
                  <a:cubicBezTo>
                    <a:pt x="6396" y="8324"/>
                    <a:pt x="6396" y="8324"/>
                    <a:pt x="6396" y="8324"/>
                  </a:cubicBezTo>
                  <a:cubicBezTo>
                    <a:pt x="6411" y="8308"/>
                    <a:pt x="6411" y="8308"/>
                    <a:pt x="6427" y="8292"/>
                  </a:cubicBezTo>
                  <a:lnTo>
                    <a:pt x="6411" y="8292"/>
                  </a:lnTo>
                  <a:lnTo>
                    <a:pt x="6427" y="8277"/>
                  </a:lnTo>
                  <a:cubicBezTo>
                    <a:pt x="6427" y="8277"/>
                    <a:pt x="6427" y="8277"/>
                    <a:pt x="6427" y="8261"/>
                  </a:cubicBezTo>
                  <a:lnTo>
                    <a:pt x="6443" y="8277"/>
                  </a:lnTo>
                  <a:cubicBezTo>
                    <a:pt x="6443" y="8261"/>
                    <a:pt x="6443" y="8261"/>
                    <a:pt x="6443" y="8261"/>
                  </a:cubicBezTo>
                  <a:cubicBezTo>
                    <a:pt x="6443" y="8261"/>
                    <a:pt x="6458" y="8277"/>
                    <a:pt x="6458" y="8277"/>
                  </a:cubicBezTo>
                  <a:cubicBezTo>
                    <a:pt x="6474" y="8277"/>
                    <a:pt x="6474" y="8277"/>
                    <a:pt x="6490" y="8261"/>
                  </a:cubicBezTo>
                  <a:cubicBezTo>
                    <a:pt x="6490" y="8261"/>
                    <a:pt x="6490" y="8277"/>
                    <a:pt x="6490" y="8277"/>
                  </a:cubicBezTo>
                  <a:cubicBezTo>
                    <a:pt x="6490" y="8261"/>
                    <a:pt x="6490" y="8261"/>
                    <a:pt x="6506" y="8261"/>
                  </a:cubicBezTo>
                  <a:lnTo>
                    <a:pt x="6553" y="8261"/>
                  </a:lnTo>
                  <a:cubicBezTo>
                    <a:pt x="6553" y="8261"/>
                    <a:pt x="6553" y="8261"/>
                    <a:pt x="6553" y="8245"/>
                  </a:cubicBezTo>
                  <a:lnTo>
                    <a:pt x="6568" y="8245"/>
                  </a:lnTo>
                  <a:lnTo>
                    <a:pt x="6568" y="8261"/>
                  </a:lnTo>
                  <a:lnTo>
                    <a:pt x="6584" y="8261"/>
                  </a:lnTo>
                  <a:cubicBezTo>
                    <a:pt x="6600" y="8261"/>
                    <a:pt x="6600" y="8277"/>
                    <a:pt x="6600" y="8277"/>
                  </a:cubicBezTo>
                  <a:cubicBezTo>
                    <a:pt x="6600" y="8277"/>
                    <a:pt x="6600" y="8292"/>
                    <a:pt x="6584" y="8308"/>
                  </a:cubicBezTo>
                  <a:cubicBezTo>
                    <a:pt x="6584" y="8308"/>
                    <a:pt x="6584" y="8308"/>
                    <a:pt x="6600" y="8324"/>
                  </a:cubicBezTo>
                  <a:lnTo>
                    <a:pt x="6584" y="8324"/>
                  </a:lnTo>
                  <a:cubicBezTo>
                    <a:pt x="6584" y="8340"/>
                    <a:pt x="6584" y="8340"/>
                    <a:pt x="6584" y="8340"/>
                  </a:cubicBezTo>
                  <a:cubicBezTo>
                    <a:pt x="6584" y="8355"/>
                    <a:pt x="6584" y="8355"/>
                    <a:pt x="6584" y="8355"/>
                  </a:cubicBezTo>
                  <a:lnTo>
                    <a:pt x="6521" y="8355"/>
                  </a:lnTo>
                  <a:cubicBezTo>
                    <a:pt x="6506" y="8371"/>
                    <a:pt x="6490" y="8387"/>
                    <a:pt x="6490" y="8402"/>
                  </a:cubicBezTo>
                  <a:cubicBezTo>
                    <a:pt x="6506" y="8402"/>
                    <a:pt x="6521" y="8418"/>
                    <a:pt x="6521" y="8418"/>
                  </a:cubicBezTo>
                  <a:lnTo>
                    <a:pt x="6537" y="8418"/>
                  </a:lnTo>
                  <a:lnTo>
                    <a:pt x="6537" y="8402"/>
                  </a:lnTo>
                  <a:lnTo>
                    <a:pt x="6553" y="8418"/>
                  </a:lnTo>
                  <a:cubicBezTo>
                    <a:pt x="6553" y="8402"/>
                    <a:pt x="6568" y="8402"/>
                    <a:pt x="6568" y="8387"/>
                  </a:cubicBezTo>
                  <a:lnTo>
                    <a:pt x="6568" y="8402"/>
                  </a:lnTo>
                  <a:lnTo>
                    <a:pt x="6584" y="8402"/>
                  </a:lnTo>
                  <a:lnTo>
                    <a:pt x="6600" y="8387"/>
                  </a:lnTo>
                  <a:cubicBezTo>
                    <a:pt x="6600" y="8387"/>
                    <a:pt x="6600" y="8402"/>
                    <a:pt x="6615" y="8402"/>
                  </a:cubicBezTo>
                  <a:lnTo>
                    <a:pt x="6600" y="8402"/>
                  </a:lnTo>
                  <a:cubicBezTo>
                    <a:pt x="6600" y="8402"/>
                    <a:pt x="6600" y="8418"/>
                    <a:pt x="6584" y="8418"/>
                  </a:cubicBezTo>
                  <a:lnTo>
                    <a:pt x="6600" y="8418"/>
                  </a:lnTo>
                  <a:lnTo>
                    <a:pt x="6584" y="8434"/>
                  </a:lnTo>
                  <a:cubicBezTo>
                    <a:pt x="6584" y="8434"/>
                    <a:pt x="6584" y="8434"/>
                    <a:pt x="6584" y="8449"/>
                  </a:cubicBezTo>
                  <a:lnTo>
                    <a:pt x="6568" y="8449"/>
                  </a:lnTo>
                  <a:cubicBezTo>
                    <a:pt x="6568" y="8465"/>
                    <a:pt x="6568" y="8465"/>
                    <a:pt x="6568" y="8465"/>
                  </a:cubicBezTo>
                  <a:lnTo>
                    <a:pt x="6553" y="8481"/>
                  </a:lnTo>
                  <a:lnTo>
                    <a:pt x="6568" y="8496"/>
                  </a:lnTo>
                  <a:lnTo>
                    <a:pt x="6584" y="8512"/>
                  </a:lnTo>
                  <a:lnTo>
                    <a:pt x="6568" y="8512"/>
                  </a:lnTo>
                  <a:cubicBezTo>
                    <a:pt x="6568" y="8512"/>
                    <a:pt x="6568" y="8528"/>
                    <a:pt x="6584" y="8528"/>
                  </a:cubicBezTo>
                  <a:cubicBezTo>
                    <a:pt x="6568" y="8543"/>
                    <a:pt x="6584" y="8543"/>
                    <a:pt x="6568" y="8543"/>
                  </a:cubicBezTo>
                  <a:cubicBezTo>
                    <a:pt x="6568" y="8543"/>
                    <a:pt x="6553" y="8543"/>
                    <a:pt x="6553" y="8528"/>
                  </a:cubicBezTo>
                  <a:cubicBezTo>
                    <a:pt x="6542" y="8528"/>
                    <a:pt x="6546" y="8535"/>
                    <a:pt x="6544" y="8535"/>
                  </a:cubicBezTo>
                  <a:cubicBezTo>
                    <a:pt x="6544" y="8535"/>
                    <a:pt x="6542" y="8533"/>
                    <a:pt x="6537" y="8528"/>
                  </a:cubicBezTo>
                  <a:lnTo>
                    <a:pt x="6521" y="8543"/>
                  </a:lnTo>
                  <a:lnTo>
                    <a:pt x="6553" y="8543"/>
                  </a:lnTo>
                  <a:cubicBezTo>
                    <a:pt x="6537" y="8559"/>
                    <a:pt x="6537" y="8559"/>
                    <a:pt x="6521" y="8559"/>
                  </a:cubicBezTo>
                  <a:cubicBezTo>
                    <a:pt x="6521" y="8559"/>
                    <a:pt x="6521" y="8559"/>
                    <a:pt x="6521" y="8543"/>
                  </a:cubicBezTo>
                  <a:cubicBezTo>
                    <a:pt x="6506" y="8543"/>
                    <a:pt x="6506" y="8528"/>
                    <a:pt x="6506" y="8528"/>
                  </a:cubicBezTo>
                  <a:lnTo>
                    <a:pt x="6490" y="8543"/>
                  </a:lnTo>
                  <a:lnTo>
                    <a:pt x="6506" y="8543"/>
                  </a:lnTo>
                  <a:cubicBezTo>
                    <a:pt x="6506" y="8559"/>
                    <a:pt x="6506" y="8559"/>
                    <a:pt x="6490" y="8559"/>
                  </a:cubicBezTo>
                  <a:cubicBezTo>
                    <a:pt x="6506" y="8590"/>
                    <a:pt x="6506" y="8575"/>
                    <a:pt x="6506" y="8590"/>
                  </a:cubicBezTo>
                  <a:lnTo>
                    <a:pt x="6506" y="8606"/>
                  </a:lnTo>
                  <a:lnTo>
                    <a:pt x="6506" y="8622"/>
                  </a:lnTo>
                  <a:lnTo>
                    <a:pt x="6521" y="8622"/>
                  </a:lnTo>
                  <a:lnTo>
                    <a:pt x="6506" y="8637"/>
                  </a:lnTo>
                  <a:cubicBezTo>
                    <a:pt x="6506" y="8637"/>
                    <a:pt x="6506" y="8637"/>
                    <a:pt x="6521" y="8653"/>
                  </a:cubicBezTo>
                  <a:lnTo>
                    <a:pt x="6506" y="8653"/>
                  </a:lnTo>
                  <a:lnTo>
                    <a:pt x="6521" y="8669"/>
                  </a:lnTo>
                  <a:lnTo>
                    <a:pt x="6506" y="8669"/>
                  </a:lnTo>
                  <a:cubicBezTo>
                    <a:pt x="6521" y="8669"/>
                    <a:pt x="6521" y="8684"/>
                    <a:pt x="6521" y="8684"/>
                  </a:cubicBezTo>
                  <a:lnTo>
                    <a:pt x="6506" y="8684"/>
                  </a:lnTo>
                  <a:cubicBezTo>
                    <a:pt x="6521" y="8684"/>
                    <a:pt x="6521" y="8700"/>
                    <a:pt x="6521" y="8700"/>
                  </a:cubicBezTo>
                  <a:lnTo>
                    <a:pt x="6458" y="8700"/>
                  </a:lnTo>
                  <a:cubicBezTo>
                    <a:pt x="6474" y="8700"/>
                    <a:pt x="6474" y="8700"/>
                    <a:pt x="6474" y="8716"/>
                  </a:cubicBezTo>
                  <a:lnTo>
                    <a:pt x="6443" y="8716"/>
                  </a:lnTo>
                  <a:cubicBezTo>
                    <a:pt x="6427" y="8700"/>
                    <a:pt x="6411" y="8684"/>
                    <a:pt x="6396" y="8669"/>
                  </a:cubicBezTo>
                  <a:lnTo>
                    <a:pt x="6380" y="8653"/>
                  </a:lnTo>
                  <a:lnTo>
                    <a:pt x="6302" y="8653"/>
                  </a:lnTo>
                  <a:lnTo>
                    <a:pt x="6317" y="8684"/>
                  </a:lnTo>
                  <a:cubicBezTo>
                    <a:pt x="6317" y="8700"/>
                    <a:pt x="6317" y="8700"/>
                    <a:pt x="6333" y="8716"/>
                  </a:cubicBezTo>
                  <a:cubicBezTo>
                    <a:pt x="6333" y="8716"/>
                    <a:pt x="6333" y="8716"/>
                    <a:pt x="6333" y="8731"/>
                  </a:cubicBezTo>
                  <a:lnTo>
                    <a:pt x="6349" y="8747"/>
                  </a:lnTo>
                  <a:lnTo>
                    <a:pt x="6349" y="8763"/>
                  </a:lnTo>
                  <a:lnTo>
                    <a:pt x="6364" y="8778"/>
                  </a:lnTo>
                  <a:lnTo>
                    <a:pt x="6396" y="8778"/>
                  </a:lnTo>
                  <a:cubicBezTo>
                    <a:pt x="6396" y="8778"/>
                    <a:pt x="6396" y="8794"/>
                    <a:pt x="6396" y="8794"/>
                  </a:cubicBezTo>
                  <a:cubicBezTo>
                    <a:pt x="6396" y="8810"/>
                    <a:pt x="6411" y="8810"/>
                    <a:pt x="6411" y="8825"/>
                  </a:cubicBezTo>
                  <a:cubicBezTo>
                    <a:pt x="6427" y="8810"/>
                    <a:pt x="6427" y="8810"/>
                    <a:pt x="6427" y="8810"/>
                  </a:cubicBezTo>
                  <a:lnTo>
                    <a:pt x="6443" y="8810"/>
                  </a:lnTo>
                  <a:cubicBezTo>
                    <a:pt x="6443" y="8810"/>
                    <a:pt x="6443" y="8810"/>
                    <a:pt x="6443" y="8794"/>
                  </a:cubicBezTo>
                  <a:lnTo>
                    <a:pt x="6458" y="8794"/>
                  </a:lnTo>
                  <a:lnTo>
                    <a:pt x="6458" y="8778"/>
                  </a:lnTo>
                  <a:lnTo>
                    <a:pt x="6474" y="8778"/>
                  </a:lnTo>
                  <a:cubicBezTo>
                    <a:pt x="6474" y="8778"/>
                    <a:pt x="6474" y="8778"/>
                    <a:pt x="6474" y="8763"/>
                  </a:cubicBezTo>
                  <a:lnTo>
                    <a:pt x="6490" y="8747"/>
                  </a:lnTo>
                  <a:cubicBezTo>
                    <a:pt x="6490" y="8743"/>
                    <a:pt x="6490" y="8739"/>
                    <a:pt x="6490" y="8731"/>
                  </a:cubicBezTo>
                  <a:lnTo>
                    <a:pt x="6506" y="8731"/>
                  </a:lnTo>
                  <a:cubicBezTo>
                    <a:pt x="6521" y="8716"/>
                    <a:pt x="6521" y="8716"/>
                    <a:pt x="6521" y="8716"/>
                  </a:cubicBezTo>
                  <a:lnTo>
                    <a:pt x="6553" y="8716"/>
                  </a:lnTo>
                  <a:cubicBezTo>
                    <a:pt x="6553" y="8716"/>
                    <a:pt x="6553" y="8700"/>
                    <a:pt x="6553" y="8700"/>
                  </a:cubicBezTo>
                  <a:lnTo>
                    <a:pt x="6553" y="8684"/>
                  </a:lnTo>
                  <a:cubicBezTo>
                    <a:pt x="6568" y="8700"/>
                    <a:pt x="6568" y="8716"/>
                    <a:pt x="6568" y="8716"/>
                  </a:cubicBezTo>
                  <a:lnTo>
                    <a:pt x="6600" y="8716"/>
                  </a:lnTo>
                  <a:cubicBezTo>
                    <a:pt x="6615" y="8700"/>
                    <a:pt x="6615" y="8700"/>
                    <a:pt x="6615" y="8684"/>
                  </a:cubicBezTo>
                  <a:cubicBezTo>
                    <a:pt x="6631" y="8684"/>
                    <a:pt x="6631" y="8700"/>
                    <a:pt x="6631" y="8700"/>
                  </a:cubicBezTo>
                  <a:lnTo>
                    <a:pt x="6647" y="8684"/>
                  </a:lnTo>
                  <a:cubicBezTo>
                    <a:pt x="6647" y="8669"/>
                    <a:pt x="6647" y="8669"/>
                    <a:pt x="6647" y="8669"/>
                  </a:cubicBezTo>
                  <a:lnTo>
                    <a:pt x="6647" y="8653"/>
                  </a:lnTo>
                  <a:cubicBezTo>
                    <a:pt x="6647" y="8653"/>
                    <a:pt x="6662" y="8653"/>
                    <a:pt x="6662" y="8637"/>
                  </a:cubicBezTo>
                  <a:lnTo>
                    <a:pt x="6662" y="8622"/>
                  </a:lnTo>
                  <a:lnTo>
                    <a:pt x="6647" y="8637"/>
                  </a:lnTo>
                  <a:lnTo>
                    <a:pt x="6631" y="8637"/>
                  </a:lnTo>
                  <a:lnTo>
                    <a:pt x="6631" y="8622"/>
                  </a:lnTo>
                  <a:cubicBezTo>
                    <a:pt x="6631" y="8622"/>
                    <a:pt x="6631" y="8606"/>
                    <a:pt x="6631" y="8606"/>
                  </a:cubicBezTo>
                  <a:lnTo>
                    <a:pt x="6631" y="8590"/>
                  </a:lnTo>
                  <a:lnTo>
                    <a:pt x="6631" y="8575"/>
                  </a:lnTo>
                  <a:lnTo>
                    <a:pt x="6600" y="8575"/>
                  </a:lnTo>
                  <a:cubicBezTo>
                    <a:pt x="6600" y="8559"/>
                    <a:pt x="6600" y="8559"/>
                    <a:pt x="6584" y="8559"/>
                  </a:cubicBezTo>
                  <a:cubicBezTo>
                    <a:pt x="6584" y="8559"/>
                    <a:pt x="6584" y="8559"/>
                    <a:pt x="6584" y="8543"/>
                  </a:cubicBezTo>
                  <a:lnTo>
                    <a:pt x="6600" y="8559"/>
                  </a:lnTo>
                  <a:lnTo>
                    <a:pt x="6615" y="8559"/>
                  </a:lnTo>
                  <a:lnTo>
                    <a:pt x="6631" y="8543"/>
                  </a:lnTo>
                  <a:cubicBezTo>
                    <a:pt x="6631" y="8543"/>
                    <a:pt x="6631" y="8559"/>
                    <a:pt x="6631" y="8559"/>
                  </a:cubicBezTo>
                  <a:lnTo>
                    <a:pt x="6647" y="8559"/>
                  </a:lnTo>
                  <a:cubicBezTo>
                    <a:pt x="6647" y="8559"/>
                    <a:pt x="6647" y="8575"/>
                    <a:pt x="6647" y="8575"/>
                  </a:cubicBezTo>
                  <a:lnTo>
                    <a:pt x="6662" y="8575"/>
                  </a:lnTo>
                  <a:cubicBezTo>
                    <a:pt x="6662" y="8575"/>
                    <a:pt x="6662" y="8575"/>
                    <a:pt x="6662" y="8559"/>
                  </a:cubicBezTo>
                  <a:lnTo>
                    <a:pt x="6694" y="8559"/>
                  </a:lnTo>
                  <a:cubicBezTo>
                    <a:pt x="6678" y="8543"/>
                    <a:pt x="6678" y="8543"/>
                    <a:pt x="6662" y="8543"/>
                  </a:cubicBezTo>
                  <a:lnTo>
                    <a:pt x="6662" y="8528"/>
                  </a:lnTo>
                  <a:cubicBezTo>
                    <a:pt x="6667" y="8522"/>
                    <a:pt x="6671" y="8521"/>
                    <a:pt x="6673" y="8521"/>
                  </a:cubicBezTo>
                  <a:cubicBezTo>
                    <a:pt x="6678" y="8521"/>
                    <a:pt x="6678" y="8528"/>
                    <a:pt x="6678" y="8528"/>
                  </a:cubicBezTo>
                  <a:lnTo>
                    <a:pt x="6694" y="8528"/>
                  </a:lnTo>
                  <a:lnTo>
                    <a:pt x="6709" y="8543"/>
                  </a:lnTo>
                  <a:lnTo>
                    <a:pt x="6741" y="8543"/>
                  </a:lnTo>
                  <a:cubicBezTo>
                    <a:pt x="6741" y="8543"/>
                    <a:pt x="6756" y="8543"/>
                    <a:pt x="6756" y="8559"/>
                  </a:cubicBezTo>
                  <a:lnTo>
                    <a:pt x="6772" y="8543"/>
                  </a:lnTo>
                  <a:cubicBezTo>
                    <a:pt x="6780" y="8551"/>
                    <a:pt x="6784" y="8555"/>
                    <a:pt x="6786" y="8555"/>
                  </a:cubicBezTo>
                  <a:cubicBezTo>
                    <a:pt x="6788" y="8555"/>
                    <a:pt x="6788" y="8551"/>
                    <a:pt x="6788" y="8543"/>
                  </a:cubicBezTo>
                  <a:cubicBezTo>
                    <a:pt x="6788" y="8535"/>
                    <a:pt x="6788" y="8535"/>
                    <a:pt x="6790" y="8535"/>
                  </a:cubicBezTo>
                  <a:cubicBezTo>
                    <a:pt x="6792" y="8535"/>
                    <a:pt x="6795" y="8535"/>
                    <a:pt x="6803" y="8528"/>
                  </a:cubicBezTo>
                  <a:cubicBezTo>
                    <a:pt x="6803" y="8512"/>
                    <a:pt x="6803" y="8512"/>
                    <a:pt x="6788" y="8512"/>
                  </a:cubicBezTo>
                  <a:lnTo>
                    <a:pt x="6819" y="8512"/>
                  </a:lnTo>
                  <a:lnTo>
                    <a:pt x="6803" y="8528"/>
                  </a:lnTo>
                  <a:cubicBezTo>
                    <a:pt x="6819" y="8528"/>
                    <a:pt x="6819" y="8528"/>
                    <a:pt x="6819" y="8543"/>
                  </a:cubicBezTo>
                  <a:lnTo>
                    <a:pt x="6803" y="8543"/>
                  </a:lnTo>
                  <a:cubicBezTo>
                    <a:pt x="6819" y="8559"/>
                    <a:pt x="6819" y="8559"/>
                    <a:pt x="6819" y="8575"/>
                  </a:cubicBezTo>
                  <a:lnTo>
                    <a:pt x="6803" y="8575"/>
                  </a:lnTo>
                  <a:lnTo>
                    <a:pt x="6788" y="8590"/>
                  </a:lnTo>
                  <a:lnTo>
                    <a:pt x="6788" y="8606"/>
                  </a:lnTo>
                  <a:lnTo>
                    <a:pt x="6788" y="8622"/>
                  </a:lnTo>
                  <a:cubicBezTo>
                    <a:pt x="6788" y="8622"/>
                    <a:pt x="6788" y="8622"/>
                    <a:pt x="6788" y="8637"/>
                  </a:cubicBezTo>
                  <a:cubicBezTo>
                    <a:pt x="6788" y="8653"/>
                    <a:pt x="6788" y="8653"/>
                    <a:pt x="6788" y="8669"/>
                  </a:cubicBezTo>
                  <a:cubicBezTo>
                    <a:pt x="6803" y="8669"/>
                    <a:pt x="6788" y="8669"/>
                    <a:pt x="6803" y="8653"/>
                  </a:cubicBezTo>
                  <a:cubicBezTo>
                    <a:pt x="6803" y="8669"/>
                    <a:pt x="6803" y="8669"/>
                    <a:pt x="6803" y="8669"/>
                  </a:cubicBezTo>
                  <a:cubicBezTo>
                    <a:pt x="6819" y="8653"/>
                    <a:pt x="6819" y="8653"/>
                    <a:pt x="6835" y="8637"/>
                  </a:cubicBezTo>
                  <a:cubicBezTo>
                    <a:pt x="6835" y="8645"/>
                    <a:pt x="6835" y="8645"/>
                    <a:pt x="6837" y="8645"/>
                  </a:cubicBezTo>
                  <a:cubicBezTo>
                    <a:pt x="6839" y="8645"/>
                    <a:pt x="6842" y="8645"/>
                    <a:pt x="6850" y="8653"/>
                  </a:cubicBezTo>
                  <a:lnTo>
                    <a:pt x="6866" y="8669"/>
                  </a:lnTo>
                  <a:lnTo>
                    <a:pt x="6882" y="8684"/>
                  </a:lnTo>
                  <a:cubicBezTo>
                    <a:pt x="6882" y="8684"/>
                    <a:pt x="6866" y="8700"/>
                    <a:pt x="6882" y="8716"/>
                  </a:cubicBezTo>
                  <a:lnTo>
                    <a:pt x="6882" y="8700"/>
                  </a:lnTo>
                  <a:lnTo>
                    <a:pt x="6897" y="8716"/>
                  </a:lnTo>
                  <a:lnTo>
                    <a:pt x="6913" y="8716"/>
                  </a:lnTo>
                  <a:cubicBezTo>
                    <a:pt x="6913" y="8716"/>
                    <a:pt x="6913" y="8716"/>
                    <a:pt x="6929" y="8731"/>
                  </a:cubicBezTo>
                  <a:cubicBezTo>
                    <a:pt x="6913" y="8731"/>
                    <a:pt x="6913" y="8731"/>
                    <a:pt x="6929" y="8747"/>
                  </a:cubicBezTo>
                  <a:cubicBezTo>
                    <a:pt x="6929" y="8747"/>
                    <a:pt x="6929" y="8747"/>
                    <a:pt x="6929" y="8763"/>
                  </a:cubicBezTo>
                  <a:cubicBezTo>
                    <a:pt x="6944" y="8763"/>
                    <a:pt x="6944" y="8778"/>
                    <a:pt x="6929" y="8778"/>
                  </a:cubicBezTo>
                  <a:lnTo>
                    <a:pt x="6944" y="8794"/>
                  </a:lnTo>
                  <a:lnTo>
                    <a:pt x="6929" y="8794"/>
                  </a:lnTo>
                  <a:cubicBezTo>
                    <a:pt x="6944" y="8794"/>
                    <a:pt x="6944" y="8794"/>
                    <a:pt x="6944" y="8810"/>
                  </a:cubicBezTo>
                  <a:lnTo>
                    <a:pt x="6960" y="8825"/>
                  </a:lnTo>
                  <a:cubicBezTo>
                    <a:pt x="6944" y="8841"/>
                    <a:pt x="6944" y="8841"/>
                    <a:pt x="6960" y="8841"/>
                  </a:cubicBezTo>
                  <a:cubicBezTo>
                    <a:pt x="6960" y="8849"/>
                    <a:pt x="6960" y="8853"/>
                    <a:pt x="6962" y="8853"/>
                  </a:cubicBezTo>
                  <a:cubicBezTo>
                    <a:pt x="6964" y="8853"/>
                    <a:pt x="6968" y="8849"/>
                    <a:pt x="6976" y="8841"/>
                  </a:cubicBezTo>
                  <a:cubicBezTo>
                    <a:pt x="6976" y="8857"/>
                    <a:pt x="6976" y="8857"/>
                    <a:pt x="6976" y="8857"/>
                  </a:cubicBezTo>
                  <a:lnTo>
                    <a:pt x="6976" y="8872"/>
                  </a:lnTo>
                  <a:lnTo>
                    <a:pt x="6960" y="8872"/>
                  </a:lnTo>
                  <a:cubicBezTo>
                    <a:pt x="6960" y="8888"/>
                    <a:pt x="6960" y="8888"/>
                    <a:pt x="6944" y="8888"/>
                  </a:cubicBezTo>
                  <a:cubicBezTo>
                    <a:pt x="6960" y="8904"/>
                    <a:pt x="6960" y="8919"/>
                    <a:pt x="6960" y="8919"/>
                  </a:cubicBezTo>
                  <a:lnTo>
                    <a:pt x="6976" y="8935"/>
                  </a:lnTo>
                  <a:cubicBezTo>
                    <a:pt x="6976" y="8935"/>
                    <a:pt x="6991" y="8951"/>
                    <a:pt x="6991" y="8951"/>
                  </a:cubicBezTo>
                  <a:lnTo>
                    <a:pt x="7007" y="8951"/>
                  </a:lnTo>
                  <a:cubicBezTo>
                    <a:pt x="7007" y="8951"/>
                    <a:pt x="7007" y="8966"/>
                    <a:pt x="7007" y="8966"/>
                  </a:cubicBezTo>
                  <a:cubicBezTo>
                    <a:pt x="7007" y="8966"/>
                    <a:pt x="7023" y="8982"/>
                    <a:pt x="7023" y="8982"/>
                  </a:cubicBezTo>
                  <a:cubicBezTo>
                    <a:pt x="7023" y="8982"/>
                    <a:pt x="7023" y="8982"/>
                    <a:pt x="7023" y="8966"/>
                  </a:cubicBezTo>
                  <a:lnTo>
                    <a:pt x="7038" y="8982"/>
                  </a:lnTo>
                  <a:cubicBezTo>
                    <a:pt x="7038" y="8966"/>
                    <a:pt x="7038" y="8966"/>
                    <a:pt x="7038" y="8966"/>
                  </a:cubicBezTo>
                  <a:lnTo>
                    <a:pt x="7070" y="8966"/>
                  </a:lnTo>
                  <a:cubicBezTo>
                    <a:pt x="7070" y="8966"/>
                    <a:pt x="7054" y="8951"/>
                    <a:pt x="7054" y="8951"/>
                  </a:cubicBezTo>
                  <a:lnTo>
                    <a:pt x="7038" y="8951"/>
                  </a:lnTo>
                  <a:cubicBezTo>
                    <a:pt x="7038" y="8935"/>
                    <a:pt x="7038" y="8935"/>
                    <a:pt x="7038" y="8935"/>
                  </a:cubicBezTo>
                  <a:lnTo>
                    <a:pt x="7023" y="8935"/>
                  </a:lnTo>
                  <a:cubicBezTo>
                    <a:pt x="7007" y="8935"/>
                    <a:pt x="7007" y="8919"/>
                    <a:pt x="7007" y="8919"/>
                  </a:cubicBezTo>
                  <a:lnTo>
                    <a:pt x="6998" y="8910"/>
                  </a:lnTo>
                  <a:lnTo>
                    <a:pt x="6998" y="8910"/>
                  </a:lnTo>
                  <a:cubicBezTo>
                    <a:pt x="7000" y="8910"/>
                    <a:pt x="7003" y="8908"/>
                    <a:pt x="7007" y="8904"/>
                  </a:cubicBezTo>
                  <a:cubicBezTo>
                    <a:pt x="7007" y="8919"/>
                    <a:pt x="7007" y="8919"/>
                    <a:pt x="7023" y="8919"/>
                  </a:cubicBezTo>
                  <a:lnTo>
                    <a:pt x="7038" y="8919"/>
                  </a:lnTo>
                  <a:lnTo>
                    <a:pt x="7038" y="8935"/>
                  </a:lnTo>
                  <a:lnTo>
                    <a:pt x="7054" y="8919"/>
                  </a:lnTo>
                  <a:cubicBezTo>
                    <a:pt x="7054" y="8935"/>
                    <a:pt x="7054" y="8935"/>
                    <a:pt x="7054" y="8935"/>
                  </a:cubicBezTo>
                  <a:lnTo>
                    <a:pt x="7085" y="8935"/>
                  </a:lnTo>
                  <a:cubicBezTo>
                    <a:pt x="7085" y="8935"/>
                    <a:pt x="7085" y="8935"/>
                    <a:pt x="7101" y="8919"/>
                  </a:cubicBezTo>
                  <a:cubicBezTo>
                    <a:pt x="7101" y="8919"/>
                    <a:pt x="7101" y="8919"/>
                    <a:pt x="7101" y="8904"/>
                  </a:cubicBezTo>
                  <a:lnTo>
                    <a:pt x="7117" y="8904"/>
                  </a:lnTo>
                  <a:cubicBezTo>
                    <a:pt x="7117" y="8904"/>
                    <a:pt x="7101" y="8904"/>
                    <a:pt x="7117" y="8888"/>
                  </a:cubicBezTo>
                  <a:cubicBezTo>
                    <a:pt x="7125" y="8896"/>
                    <a:pt x="7129" y="8900"/>
                    <a:pt x="7131" y="8900"/>
                  </a:cubicBezTo>
                  <a:cubicBezTo>
                    <a:pt x="7132" y="8900"/>
                    <a:pt x="7132" y="8896"/>
                    <a:pt x="7132" y="8888"/>
                  </a:cubicBezTo>
                  <a:cubicBezTo>
                    <a:pt x="7132" y="8904"/>
                    <a:pt x="7132" y="8904"/>
                    <a:pt x="7132" y="8919"/>
                  </a:cubicBezTo>
                  <a:cubicBezTo>
                    <a:pt x="7117" y="8935"/>
                    <a:pt x="7117" y="8935"/>
                    <a:pt x="7101" y="8951"/>
                  </a:cubicBezTo>
                  <a:cubicBezTo>
                    <a:pt x="7117" y="8951"/>
                    <a:pt x="7117" y="8951"/>
                    <a:pt x="7132" y="8935"/>
                  </a:cubicBezTo>
                  <a:lnTo>
                    <a:pt x="7132" y="8935"/>
                  </a:lnTo>
                  <a:cubicBezTo>
                    <a:pt x="7132" y="8951"/>
                    <a:pt x="7132" y="8951"/>
                    <a:pt x="7117" y="8951"/>
                  </a:cubicBezTo>
                  <a:lnTo>
                    <a:pt x="7117" y="8966"/>
                  </a:lnTo>
                  <a:lnTo>
                    <a:pt x="7101" y="8966"/>
                  </a:lnTo>
                  <a:lnTo>
                    <a:pt x="7117" y="8982"/>
                  </a:lnTo>
                  <a:cubicBezTo>
                    <a:pt x="7132" y="8998"/>
                    <a:pt x="7117" y="8998"/>
                    <a:pt x="7117" y="9014"/>
                  </a:cubicBezTo>
                  <a:cubicBezTo>
                    <a:pt x="7125" y="9021"/>
                    <a:pt x="7129" y="9021"/>
                    <a:pt x="7132" y="9021"/>
                  </a:cubicBezTo>
                  <a:cubicBezTo>
                    <a:pt x="7136" y="9021"/>
                    <a:pt x="7140" y="9021"/>
                    <a:pt x="7148" y="9029"/>
                  </a:cubicBezTo>
                  <a:lnTo>
                    <a:pt x="7164" y="9045"/>
                  </a:lnTo>
                  <a:lnTo>
                    <a:pt x="7179" y="9045"/>
                  </a:lnTo>
                  <a:lnTo>
                    <a:pt x="7179" y="9061"/>
                  </a:lnTo>
                  <a:lnTo>
                    <a:pt x="7195" y="9061"/>
                  </a:lnTo>
                  <a:lnTo>
                    <a:pt x="7211" y="9076"/>
                  </a:lnTo>
                  <a:cubicBezTo>
                    <a:pt x="7211" y="9076"/>
                    <a:pt x="7211" y="9076"/>
                    <a:pt x="7211" y="9092"/>
                  </a:cubicBezTo>
                  <a:cubicBezTo>
                    <a:pt x="7211" y="9092"/>
                    <a:pt x="7227" y="9108"/>
                    <a:pt x="7227" y="9108"/>
                  </a:cubicBezTo>
                  <a:cubicBezTo>
                    <a:pt x="7227" y="9123"/>
                    <a:pt x="7242" y="9123"/>
                    <a:pt x="7242" y="9123"/>
                  </a:cubicBezTo>
                  <a:lnTo>
                    <a:pt x="7227" y="9139"/>
                  </a:lnTo>
                  <a:lnTo>
                    <a:pt x="7195" y="9139"/>
                  </a:lnTo>
                  <a:cubicBezTo>
                    <a:pt x="7195" y="9139"/>
                    <a:pt x="7195" y="9123"/>
                    <a:pt x="7179" y="9123"/>
                  </a:cubicBezTo>
                  <a:cubicBezTo>
                    <a:pt x="7179" y="9139"/>
                    <a:pt x="7179" y="9139"/>
                    <a:pt x="7179" y="9139"/>
                  </a:cubicBezTo>
                  <a:lnTo>
                    <a:pt x="7179" y="9155"/>
                  </a:lnTo>
                  <a:cubicBezTo>
                    <a:pt x="7179" y="9155"/>
                    <a:pt x="7179" y="9155"/>
                    <a:pt x="7179" y="9170"/>
                  </a:cubicBezTo>
                  <a:cubicBezTo>
                    <a:pt x="7179" y="9170"/>
                    <a:pt x="7179" y="9186"/>
                    <a:pt x="7179" y="9186"/>
                  </a:cubicBezTo>
                  <a:cubicBezTo>
                    <a:pt x="7179" y="9186"/>
                    <a:pt x="7195" y="9202"/>
                    <a:pt x="7195" y="9202"/>
                  </a:cubicBezTo>
                  <a:cubicBezTo>
                    <a:pt x="7211" y="9202"/>
                    <a:pt x="7195" y="9202"/>
                    <a:pt x="7195" y="9186"/>
                  </a:cubicBezTo>
                  <a:lnTo>
                    <a:pt x="7211" y="9186"/>
                  </a:lnTo>
                  <a:lnTo>
                    <a:pt x="7211" y="9202"/>
                  </a:lnTo>
                  <a:cubicBezTo>
                    <a:pt x="7211" y="9202"/>
                    <a:pt x="7211" y="9217"/>
                    <a:pt x="7211" y="9217"/>
                  </a:cubicBezTo>
                  <a:lnTo>
                    <a:pt x="7227" y="9217"/>
                  </a:lnTo>
                  <a:lnTo>
                    <a:pt x="7227" y="9233"/>
                  </a:lnTo>
                  <a:cubicBezTo>
                    <a:pt x="7227" y="9249"/>
                    <a:pt x="7227" y="9249"/>
                    <a:pt x="7227" y="9249"/>
                  </a:cubicBezTo>
                  <a:lnTo>
                    <a:pt x="7242" y="9264"/>
                  </a:lnTo>
                  <a:lnTo>
                    <a:pt x="7242" y="9280"/>
                  </a:lnTo>
                  <a:cubicBezTo>
                    <a:pt x="7242" y="9296"/>
                    <a:pt x="7242" y="9296"/>
                    <a:pt x="7242" y="9296"/>
                  </a:cubicBezTo>
                  <a:cubicBezTo>
                    <a:pt x="7242" y="9311"/>
                    <a:pt x="7258" y="9311"/>
                    <a:pt x="7258" y="9327"/>
                  </a:cubicBezTo>
                  <a:lnTo>
                    <a:pt x="7258" y="9343"/>
                  </a:lnTo>
                  <a:cubicBezTo>
                    <a:pt x="7258" y="9358"/>
                    <a:pt x="7258" y="9358"/>
                    <a:pt x="7258" y="9358"/>
                  </a:cubicBezTo>
                  <a:cubicBezTo>
                    <a:pt x="7274" y="9374"/>
                    <a:pt x="7274" y="9390"/>
                    <a:pt x="7274" y="9390"/>
                  </a:cubicBezTo>
                  <a:lnTo>
                    <a:pt x="7274" y="9405"/>
                  </a:lnTo>
                  <a:lnTo>
                    <a:pt x="7289" y="9421"/>
                  </a:lnTo>
                  <a:cubicBezTo>
                    <a:pt x="7305" y="9437"/>
                    <a:pt x="7305" y="9437"/>
                    <a:pt x="7305" y="9437"/>
                  </a:cubicBezTo>
                  <a:lnTo>
                    <a:pt x="7336" y="9437"/>
                  </a:lnTo>
                  <a:lnTo>
                    <a:pt x="7352" y="9452"/>
                  </a:lnTo>
                  <a:lnTo>
                    <a:pt x="7336" y="9452"/>
                  </a:lnTo>
                  <a:cubicBezTo>
                    <a:pt x="7336" y="9468"/>
                    <a:pt x="7336" y="9468"/>
                    <a:pt x="7336" y="9468"/>
                  </a:cubicBezTo>
                  <a:cubicBezTo>
                    <a:pt x="7321" y="9484"/>
                    <a:pt x="7321" y="9484"/>
                    <a:pt x="7321" y="9484"/>
                  </a:cubicBezTo>
                  <a:lnTo>
                    <a:pt x="7305" y="9484"/>
                  </a:lnTo>
                  <a:cubicBezTo>
                    <a:pt x="7305" y="9484"/>
                    <a:pt x="7305" y="9484"/>
                    <a:pt x="7321" y="9499"/>
                  </a:cubicBezTo>
                  <a:cubicBezTo>
                    <a:pt x="7336" y="9484"/>
                    <a:pt x="7336" y="9484"/>
                    <a:pt x="7336" y="9484"/>
                  </a:cubicBezTo>
                  <a:cubicBezTo>
                    <a:pt x="7352" y="9468"/>
                    <a:pt x="7352" y="9468"/>
                    <a:pt x="7368" y="9468"/>
                  </a:cubicBezTo>
                  <a:lnTo>
                    <a:pt x="7383" y="9468"/>
                  </a:lnTo>
                  <a:lnTo>
                    <a:pt x="7368" y="9484"/>
                  </a:lnTo>
                  <a:lnTo>
                    <a:pt x="7368" y="9499"/>
                  </a:lnTo>
                  <a:lnTo>
                    <a:pt x="7383" y="9499"/>
                  </a:lnTo>
                  <a:cubicBezTo>
                    <a:pt x="7368" y="9515"/>
                    <a:pt x="7368" y="9515"/>
                    <a:pt x="7368" y="9531"/>
                  </a:cubicBezTo>
                  <a:lnTo>
                    <a:pt x="7383" y="9531"/>
                  </a:lnTo>
                  <a:lnTo>
                    <a:pt x="7368" y="9546"/>
                  </a:lnTo>
                  <a:lnTo>
                    <a:pt x="7383" y="9546"/>
                  </a:lnTo>
                  <a:lnTo>
                    <a:pt x="7368" y="9562"/>
                  </a:lnTo>
                  <a:lnTo>
                    <a:pt x="7383" y="9593"/>
                  </a:lnTo>
                  <a:lnTo>
                    <a:pt x="7368" y="9609"/>
                  </a:lnTo>
                  <a:lnTo>
                    <a:pt x="7383" y="9625"/>
                  </a:lnTo>
                  <a:cubicBezTo>
                    <a:pt x="7383" y="9625"/>
                    <a:pt x="7368" y="9625"/>
                    <a:pt x="7368" y="9640"/>
                  </a:cubicBezTo>
                  <a:cubicBezTo>
                    <a:pt x="7368" y="9640"/>
                    <a:pt x="7368" y="9656"/>
                    <a:pt x="7368" y="9672"/>
                  </a:cubicBezTo>
                  <a:lnTo>
                    <a:pt x="7383" y="9672"/>
                  </a:lnTo>
                  <a:cubicBezTo>
                    <a:pt x="7383" y="9672"/>
                    <a:pt x="7399" y="9656"/>
                    <a:pt x="7399" y="9656"/>
                  </a:cubicBezTo>
                  <a:cubicBezTo>
                    <a:pt x="7415" y="9640"/>
                    <a:pt x="7430" y="9640"/>
                    <a:pt x="7446" y="9640"/>
                  </a:cubicBezTo>
                  <a:cubicBezTo>
                    <a:pt x="7462" y="9640"/>
                    <a:pt x="7462" y="9656"/>
                    <a:pt x="7462" y="9656"/>
                  </a:cubicBezTo>
                  <a:lnTo>
                    <a:pt x="7477" y="9656"/>
                  </a:lnTo>
                  <a:cubicBezTo>
                    <a:pt x="7477" y="9672"/>
                    <a:pt x="7477" y="9672"/>
                    <a:pt x="7493" y="9672"/>
                  </a:cubicBezTo>
                  <a:lnTo>
                    <a:pt x="7509" y="9672"/>
                  </a:lnTo>
                  <a:cubicBezTo>
                    <a:pt x="7524" y="9672"/>
                    <a:pt x="7524" y="9672"/>
                    <a:pt x="7524" y="9688"/>
                  </a:cubicBezTo>
                  <a:lnTo>
                    <a:pt x="7540" y="9672"/>
                  </a:lnTo>
                  <a:lnTo>
                    <a:pt x="7540" y="9688"/>
                  </a:lnTo>
                  <a:cubicBezTo>
                    <a:pt x="7540" y="9688"/>
                    <a:pt x="7540" y="9703"/>
                    <a:pt x="7540" y="9703"/>
                  </a:cubicBezTo>
                  <a:cubicBezTo>
                    <a:pt x="7540" y="9703"/>
                    <a:pt x="7556" y="9688"/>
                    <a:pt x="7556" y="9688"/>
                  </a:cubicBezTo>
                  <a:cubicBezTo>
                    <a:pt x="7556" y="9688"/>
                    <a:pt x="7556" y="9703"/>
                    <a:pt x="7556" y="9703"/>
                  </a:cubicBezTo>
                  <a:lnTo>
                    <a:pt x="7587" y="9703"/>
                  </a:lnTo>
                  <a:cubicBezTo>
                    <a:pt x="7603" y="9703"/>
                    <a:pt x="7603" y="9703"/>
                    <a:pt x="7603" y="9688"/>
                  </a:cubicBezTo>
                  <a:lnTo>
                    <a:pt x="7618" y="9703"/>
                  </a:lnTo>
                  <a:cubicBezTo>
                    <a:pt x="7618" y="9719"/>
                    <a:pt x="7618" y="9719"/>
                    <a:pt x="7603" y="9719"/>
                  </a:cubicBezTo>
                  <a:cubicBezTo>
                    <a:pt x="7603" y="9719"/>
                    <a:pt x="7603" y="9719"/>
                    <a:pt x="7587" y="9703"/>
                  </a:cubicBezTo>
                  <a:cubicBezTo>
                    <a:pt x="7587" y="9719"/>
                    <a:pt x="7587" y="9719"/>
                    <a:pt x="7587" y="9719"/>
                  </a:cubicBezTo>
                  <a:lnTo>
                    <a:pt x="7540" y="9719"/>
                  </a:lnTo>
                  <a:cubicBezTo>
                    <a:pt x="7524" y="9703"/>
                    <a:pt x="7509" y="9688"/>
                    <a:pt x="7493" y="9672"/>
                  </a:cubicBezTo>
                  <a:cubicBezTo>
                    <a:pt x="7488" y="9677"/>
                    <a:pt x="7484" y="9679"/>
                    <a:pt x="7482" y="9679"/>
                  </a:cubicBezTo>
                  <a:cubicBezTo>
                    <a:pt x="7477" y="9679"/>
                    <a:pt x="7477" y="9672"/>
                    <a:pt x="7477" y="9672"/>
                  </a:cubicBezTo>
                  <a:lnTo>
                    <a:pt x="7477" y="9688"/>
                  </a:lnTo>
                  <a:cubicBezTo>
                    <a:pt x="7462" y="9672"/>
                    <a:pt x="7462" y="9672"/>
                    <a:pt x="7462" y="9672"/>
                  </a:cubicBezTo>
                  <a:lnTo>
                    <a:pt x="7446" y="9688"/>
                  </a:lnTo>
                  <a:cubicBezTo>
                    <a:pt x="7462" y="9703"/>
                    <a:pt x="7462" y="9719"/>
                    <a:pt x="7477" y="9719"/>
                  </a:cubicBezTo>
                  <a:cubicBezTo>
                    <a:pt x="7477" y="9719"/>
                    <a:pt x="7493" y="9719"/>
                    <a:pt x="7509" y="9703"/>
                  </a:cubicBezTo>
                  <a:cubicBezTo>
                    <a:pt x="7509" y="9719"/>
                    <a:pt x="7509" y="9719"/>
                    <a:pt x="7509" y="9719"/>
                  </a:cubicBezTo>
                  <a:lnTo>
                    <a:pt x="7509" y="9735"/>
                  </a:lnTo>
                  <a:lnTo>
                    <a:pt x="7524" y="9735"/>
                  </a:lnTo>
                  <a:lnTo>
                    <a:pt x="7540" y="9750"/>
                  </a:lnTo>
                  <a:lnTo>
                    <a:pt x="7571" y="9750"/>
                  </a:lnTo>
                  <a:cubicBezTo>
                    <a:pt x="7571" y="9750"/>
                    <a:pt x="7587" y="9766"/>
                    <a:pt x="7587" y="9766"/>
                  </a:cubicBezTo>
                  <a:cubicBezTo>
                    <a:pt x="7571" y="9782"/>
                    <a:pt x="7587" y="9782"/>
                    <a:pt x="7587" y="9797"/>
                  </a:cubicBezTo>
                  <a:lnTo>
                    <a:pt x="7603" y="9797"/>
                  </a:lnTo>
                  <a:cubicBezTo>
                    <a:pt x="7618" y="9797"/>
                    <a:pt x="7618" y="9797"/>
                    <a:pt x="7618" y="9782"/>
                  </a:cubicBezTo>
                  <a:lnTo>
                    <a:pt x="7618" y="9797"/>
                  </a:lnTo>
                  <a:lnTo>
                    <a:pt x="7634" y="9797"/>
                  </a:lnTo>
                  <a:lnTo>
                    <a:pt x="7650" y="9813"/>
                  </a:lnTo>
                  <a:cubicBezTo>
                    <a:pt x="7650" y="9813"/>
                    <a:pt x="7650" y="9813"/>
                    <a:pt x="7650" y="9829"/>
                  </a:cubicBezTo>
                  <a:cubicBezTo>
                    <a:pt x="7665" y="9813"/>
                    <a:pt x="7665" y="9813"/>
                    <a:pt x="7665" y="9813"/>
                  </a:cubicBezTo>
                  <a:cubicBezTo>
                    <a:pt x="7665" y="9797"/>
                    <a:pt x="7665" y="9797"/>
                    <a:pt x="7650" y="9797"/>
                  </a:cubicBezTo>
                  <a:cubicBezTo>
                    <a:pt x="7665" y="9797"/>
                    <a:pt x="7665" y="9782"/>
                    <a:pt x="7665" y="9782"/>
                  </a:cubicBezTo>
                  <a:cubicBezTo>
                    <a:pt x="7665" y="9782"/>
                    <a:pt x="7681" y="9782"/>
                    <a:pt x="7681" y="9766"/>
                  </a:cubicBezTo>
                  <a:lnTo>
                    <a:pt x="7681" y="9782"/>
                  </a:lnTo>
                  <a:cubicBezTo>
                    <a:pt x="7681" y="9782"/>
                    <a:pt x="7681" y="9797"/>
                    <a:pt x="7681" y="9797"/>
                  </a:cubicBezTo>
                  <a:lnTo>
                    <a:pt x="7665" y="9797"/>
                  </a:lnTo>
                  <a:lnTo>
                    <a:pt x="7665" y="9813"/>
                  </a:lnTo>
                  <a:cubicBezTo>
                    <a:pt x="7681" y="9829"/>
                    <a:pt x="7681" y="9829"/>
                    <a:pt x="7681" y="9829"/>
                  </a:cubicBezTo>
                  <a:lnTo>
                    <a:pt x="7681" y="9844"/>
                  </a:lnTo>
                  <a:lnTo>
                    <a:pt x="7681" y="9860"/>
                  </a:lnTo>
                  <a:lnTo>
                    <a:pt x="7697" y="9860"/>
                  </a:lnTo>
                  <a:cubicBezTo>
                    <a:pt x="7697" y="9860"/>
                    <a:pt x="7681" y="9876"/>
                    <a:pt x="7681" y="9876"/>
                  </a:cubicBezTo>
                  <a:cubicBezTo>
                    <a:pt x="7681" y="9876"/>
                    <a:pt x="7697" y="9891"/>
                    <a:pt x="7697" y="9891"/>
                  </a:cubicBezTo>
                  <a:cubicBezTo>
                    <a:pt x="7697" y="9891"/>
                    <a:pt x="7697" y="9907"/>
                    <a:pt x="7697" y="9907"/>
                  </a:cubicBezTo>
                  <a:lnTo>
                    <a:pt x="7697" y="9923"/>
                  </a:lnTo>
                  <a:cubicBezTo>
                    <a:pt x="7697" y="9923"/>
                    <a:pt x="7697" y="9938"/>
                    <a:pt x="7697" y="9938"/>
                  </a:cubicBezTo>
                  <a:cubicBezTo>
                    <a:pt x="7697" y="9938"/>
                    <a:pt x="7728" y="9970"/>
                    <a:pt x="7728" y="9970"/>
                  </a:cubicBezTo>
                  <a:cubicBezTo>
                    <a:pt x="7728" y="9970"/>
                    <a:pt x="7728" y="9970"/>
                    <a:pt x="7744" y="9985"/>
                  </a:cubicBezTo>
                  <a:lnTo>
                    <a:pt x="7728" y="9985"/>
                  </a:lnTo>
                  <a:lnTo>
                    <a:pt x="7744" y="10001"/>
                  </a:lnTo>
                  <a:lnTo>
                    <a:pt x="7744" y="10017"/>
                  </a:lnTo>
                  <a:lnTo>
                    <a:pt x="7759" y="10032"/>
                  </a:lnTo>
                  <a:lnTo>
                    <a:pt x="7759" y="10048"/>
                  </a:lnTo>
                  <a:cubicBezTo>
                    <a:pt x="7759" y="10056"/>
                    <a:pt x="7759" y="10056"/>
                    <a:pt x="7759" y="10056"/>
                  </a:cubicBezTo>
                  <a:cubicBezTo>
                    <a:pt x="7759" y="10056"/>
                    <a:pt x="7759" y="10056"/>
                    <a:pt x="7759" y="10064"/>
                  </a:cubicBezTo>
                  <a:lnTo>
                    <a:pt x="7775" y="10064"/>
                  </a:lnTo>
                  <a:cubicBezTo>
                    <a:pt x="7775" y="10072"/>
                    <a:pt x="7775" y="10072"/>
                    <a:pt x="7775" y="10072"/>
                  </a:cubicBezTo>
                  <a:cubicBezTo>
                    <a:pt x="7775" y="10072"/>
                    <a:pt x="7775" y="10072"/>
                    <a:pt x="7775" y="10079"/>
                  </a:cubicBezTo>
                  <a:cubicBezTo>
                    <a:pt x="7783" y="10087"/>
                    <a:pt x="7787" y="10091"/>
                    <a:pt x="7791" y="10091"/>
                  </a:cubicBezTo>
                  <a:cubicBezTo>
                    <a:pt x="7795" y="10091"/>
                    <a:pt x="7799" y="10087"/>
                    <a:pt x="7806" y="10079"/>
                  </a:cubicBezTo>
                  <a:lnTo>
                    <a:pt x="7806" y="10095"/>
                  </a:lnTo>
                  <a:lnTo>
                    <a:pt x="7806" y="10111"/>
                  </a:lnTo>
                  <a:cubicBezTo>
                    <a:pt x="7822" y="10126"/>
                    <a:pt x="7822" y="10142"/>
                    <a:pt x="7838" y="10158"/>
                  </a:cubicBezTo>
                  <a:lnTo>
                    <a:pt x="7853" y="10173"/>
                  </a:lnTo>
                  <a:cubicBezTo>
                    <a:pt x="7853" y="10173"/>
                    <a:pt x="7853" y="10173"/>
                    <a:pt x="7853" y="10189"/>
                  </a:cubicBezTo>
                  <a:lnTo>
                    <a:pt x="7869" y="10205"/>
                  </a:lnTo>
                  <a:cubicBezTo>
                    <a:pt x="7869" y="10220"/>
                    <a:pt x="7885" y="10220"/>
                    <a:pt x="7885" y="10220"/>
                  </a:cubicBezTo>
                  <a:cubicBezTo>
                    <a:pt x="7885" y="10236"/>
                    <a:pt x="7885" y="10236"/>
                    <a:pt x="7885" y="10236"/>
                  </a:cubicBezTo>
                  <a:cubicBezTo>
                    <a:pt x="7885" y="10236"/>
                    <a:pt x="7901" y="10236"/>
                    <a:pt x="7901" y="10252"/>
                  </a:cubicBezTo>
                  <a:cubicBezTo>
                    <a:pt x="7901" y="10267"/>
                    <a:pt x="7901" y="10267"/>
                    <a:pt x="7901" y="10267"/>
                  </a:cubicBezTo>
                  <a:cubicBezTo>
                    <a:pt x="7901" y="10283"/>
                    <a:pt x="7901" y="10283"/>
                    <a:pt x="7901" y="10283"/>
                  </a:cubicBezTo>
                  <a:cubicBezTo>
                    <a:pt x="7908" y="10291"/>
                    <a:pt x="7912" y="10291"/>
                    <a:pt x="7916" y="10291"/>
                  </a:cubicBezTo>
                  <a:cubicBezTo>
                    <a:pt x="7920" y="10291"/>
                    <a:pt x="7924" y="10291"/>
                    <a:pt x="7932" y="10299"/>
                  </a:cubicBezTo>
                  <a:lnTo>
                    <a:pt x="7932" y="10314"/>
                  </a:lnTo>
                  <a:lnTo>
                    <a:pt x="7948" y="10299"/>
                  </a:lnTo>
                  <a:cubicBezTo>
                    <a:pt x="7948" y="10314"/>
                    <a:pt x="7948" y="10314"/>
                    <a:pt x="7948" y="10314"/>
                  </a:cubicBezTo>
                  <a:lnTo>
                    <a:pt x="7963" y="10330"/>
                  </a:lnTo>
                  <a:lnTo>
                    <a:pt x="7963" y="10346"/>
                  </a:lnTo>
                  <a:lnTo>
                    <a:pt x="7963" y="10361"/>
                  </a:lnTo>
                  <a:lnTo>
                    <a:pt x="7979" y="10377"/>
                  </a:lnTo>
                  <a:cubicBezTo>
                    <a:pt x="7979" y="10393"/>
                    <a:pt x="7979" y="10409"/>
                    <a:pt x="7995" y="10409"/>
                  </a:cubicBezTo>
                  <a:lnTo>
                    <a:pt x="8010" y="10440"/>
                  </a:lnTo>
                  <a:lnTo>
                    <a:pt x="8010" y="10424"/>
                  </a:lnTo>
                  <a:cubicBezTo>
                    <a:pt x="8026" y="10440"/>
                    <a:pt x="8026" y="10440"/>
                    <a:pt x="8026" y="10440"/>
                  </a:cubicBezTo>
                  <a:lnTo>
                    <a:pt x="8026" y="10456"/>
                  </a:lnTo>
                  <a:lnTo>
                    <a:pt x="8042" y="10471"/>
                  </a:lnTo>
                  <a:lnTo>
                    <a:pt x="8057" y="10471"/>
                  </a:lnTo>
                  <a:lnTo>
                    <a:pt x="8042" y="10487"/>
                  </a:lnTo>
                  <a:lnTo>
                    <a:pt x="8042" y="10503"/>
                  </a:lnTo>
                  <a:cubicBezTo>
                    <a:pt x="8042" y="10503"/>
                    <a:pt x="8042" y="10503"/>
                    <a:pt x="8042" y="10518"/>
                  </a:cubicBezTo>
                  <a:lnTo>
                    <a:pt x="8057" y="10534"/>
                  </a:lnTo>
                  <a:lnTo>
                    <a:pt x="8089" y="10534"/>
                  </a:lnTo>
                  <a:cubicBezTo>
                    <a:pt x="8104" y="10550"/>
                    <a:pt x="8104" y="10550"/>
                    <a:pt x="8104" y="10550"/>
                  </a:cubicBezTo>
                  <a:lnTo>
                    <a:pt x="8136" y="10565"/>
                  </a:lnTo>
                  <a:cubicBezTo>
                    <a:pt x="8136" y="10565"/>
                    <a:pt x="8136" y="10581"/>
                    <a:pt x="8136" y="10581"/>
                  </a:cubicBezTo>
                  <a:lnTo>
                    <a:pt x="8151" y="10581"/>
                  </a:lnTo>
                  <a:cubicBezTo>
                    <a:pt x="8151" y="10581"/>
                    <a:pt x="8151" y="10597"/>
                    <a:pt x="8167" y="10597"/>
                  </a:cubicBezTo>
                  <a:lnTo>
                    <a:pt x="8183" y="10597"/>
                  </a:lnTo>
                  <a:lnTo>
                    <a:pt x="8198" y="10628"/>
                  </a:lnTo>
                  <a:lnTo>
                    <a:pt x="8245" y="10628"/>
                  </a:lnTo>
                  <a:cubicBezTo>
                    <a:pt x="8261" y="10628"/>
                    <a:pt x="8261" y="10628"/>
                    <a:pt x="8261" y="10644"/>
                  </a:cubicBezTo>
                  <a:cubicBezTo>
                    <a:pt x="8277" y="10628"/>
                    <a:pt x="8292" y="10628"/>
                    <a:pt x="8292" y="10628"/>
                  </a:cubicBezTo>
                  <a:lnTo>
                    <a:pt x="8308" y="10628"/>
                  </a:lnTo>
                  <a:lnTo>
                    <a:pt x="8324" y="10612"/>
                  </a:lnTo>
                  <a:lnTo>
                    <a:pt x="8339" y="10612"/>
                  </a:lnTo>
                  <a:lnTo>
                    <a:pt x="8355" y="10628"/>
                  </a:lnTo>
                  <a:lnTo>
                    <a:pt x="8371" y="10644"/>
                  </a:lnTo>
                  <a:cubicBezTo>
                    <a:pt x="8371" y="10644"/>
                    <a:pt x="8371" y="10659"/>
                    <a:pt x="8386" y="10659"/>
                  </a:cubicBezTo>
                  <a:lnTo>
                    <a:pt x="8402" y="10675"/>
                  </a:lnTo>
                  <a:lnTo>
                    <a:pt x="8386" y="10675"/>
                  </a:lnTo>
                  <a:lnTo>
                    <a:pt x="8402" y="10691"/>
                  </a:lnTo>
                  <a:lnTo>
                    <a:pt x="8418" y="10691"/>
                  </a:lnTo>
                  <a:cubicBezTo>
                    <a:pt x="8418" y="10691"/>
                    <a:pt x="8433" y="10675"/>
                    <a:pt x="8433" y="10675"/>
                  </a:cubicBezTo>
                  <a:lnTo>
                    <a:pt x="8449" y="10675"/>
                  </a:lnTo>
                  <a:cubicBezTo>
                    <a:pt x="8449" y="10659"/>
                    <a:pt x="8449" y="10659"/>
                    <a:pt x="8449" y="10659"/>
                  </a:cubicBezTo>
                  <a:cubicBezTo>
                    <a:pt x="8449" y="10659"/>
                    <a:pt x="8449" y="10644"/>
                    <a:pt x="8449" y="10644"/>
                  </a:cubicBezTo>
                  <a:cubicBezTo>
                    <a:pt x="8433" y="10628"/>
                    <a:pt x="8433" y="10628"/>
                    <a:pt x="8433" y="10628"/>
                  </a:cubicBezTo>
                  <a:cubicBezTo>
                    <a:pt x="8433" y="10612"/>
                    <a:pt x="8433" y="10612"/>
                    <a:pt x="8433" y="10612"/>
                  </a:cubicBezTo>
                  <a:cubicBezTo>
                    <a:pt x="8433" y="10597"/>
                    <a:pt x="8433" y="10597"/>
                    <a:pt x="8433" y="10597"/>
                  </a:cubicBezTo>
                  <a:cubicBezTo>
                    <a:pt x="8433" y="10597"/>
                    <a:pt x="8433" y="10581"/>
                    <a:pt x="8433" y="10581"/>
                  </a:cubicBezTo>
                  <a:lnTo>
                    <a:pt x="8418" y="10565"/>
                  </a:lnTo>
                  <a:cubicBezTo>
                    <a:pt x="8433" y="10565"/>
                    <a:pt x="8433" y="10565"/>
                    <a:pt x="8449" y="10550"/>
                  </a:cubicBezTo>
                  <a:cubicBezTo>
                    <a:pt x="8433" y="10550"/>
                    <a:pt x="8433" y="10534"/>
                    <a:pt x="8433" y="10534"/>
                  </a:cubicBezTo>
                  <a:lnTo>
                    <a:pt x="8418" y="10518"/>
                  </a:lnTo>
                  <a:cubicBezTo>
                    <a:pt x="8402" y="10503"/>
                    <a:pt x="8402" y="10503"/>
                    <a:pt x="8402" y="10503"/>
                  </a:cubicBezTo>
                  <a:lnTo>
                    <a:pt x="8386" y="10487"/>
                  </a:lnTo>
                  <a:lnTo>
                    <a:pt x="8418" y="10487"/>
                  </a:lnTo>
                  <a:cubicBezTo>
                    <a:pt x="8418" y="10487"/>
                    <a:pt x="8402" y="10487"/>
                    <a:pt x="8402" y="10471"/>
                  </a:cubicBezTo>
                  <a:lnTo>
                    <a:pt x="8418" y="10471"/>
                  </a:lnTo>
                  <a:lnTo>
                    <a:pt x="8386" y="10440"/>
                  </a:lnTo>
                  <a:lnTo>
                    <a:pt x="8402" y="10440"/>
                  </a:lnTo>
                  <a:lnTo>
                    <a:pt x="8418" y="10456"/>
                  </a:lnTo>
                  <a:cubicBezTo>
                    <a:pt x="8418" y="10471"/>
                    <a:pt x="8433" y="10471"/>
                    <a:pt x="8433" y="10471"/>
                  </a:cubicBezTo>
                  <a:cubicBezTo>
                    <a:pt x="8433" y="10471"/>
                    <a:pt x="8433" y="10471"/>
                    <a:pt x="8433" y="10456"/>
                  </a:cubicBezTo>
                  <a:lnTo>
                    <a:pt x="8418" y="10440"/>
                  </a:lnTo>
                  <a:lnTo>
                    <a:pt x="8433" y="10440"/>
                  </a:lnTo>
                  <a:cubicBezTo>
                    <a:pt x="8449" y="10456"/>
                    <a:pt x="8449" y="10456"/>
                    <a:pt x="8449" y="10456"/>
                  </a:cubicBezTo>
                  <a:cubicBezTo>
                    <a:pt x="8465" y="10471"/>
                    <a:pt x="8480" y="10487"/>
                    <a:pt x="8496" y="10503"/>
                  </a:cubicBezTo>
                  <a:cubicBezTo>
                    <a:pt x="8496" y="10518"/>
                    <a:pt x="8496" y="10518"/>
                    <a:pt x="8496" y="10534"/>
                  </a:cubicBezTo>
                  <a:cubicBezTo>
                    <a:pt x="8496" y="10534"/>
                    <a:pt x="8496" y="10518"/>
                    <a:pt x="8480" y="10518"/>
                  </a:cubicBezTo>
                  <a:lnTo>
                    <a:pt x="8480" y="10534"/>
                  </a:lnTo>
                  <a:cubicBezTo>
                    <a:pt x="8473" y="10542"/>
                    <a:pt x="8469" y="10542"/>
                    <a:pt x="8467" y="10542"/>
                  </a:cubicBezTo>
                  <a:cubicBezTo>
                    <a:pt x="8465" y="10542"/>
                    <a:pt x="8465" y="10542"/>
                    <a:pt x="8465" y="10550"/>
                  </a:cubicBezTo>
                  <a:cubicBezTo>
                    <a:pt x="8465" y="10550"/>
                    <a:pt x="8480" y="10565"/>
                    <a:pt x="8480" y="10565"/>
                  </a:cubicBezTo>
                  <a:lnTo>
                    <a:pt x="8496" y="10565"/>
                  </a:lnTo>
                  <a:lnTo>
                    <a:pt x="8512" y="10581"/>
                  </a:lnTo>
                  <a:lnTo>
                    <a:pt x="8543" y="10581"/>
                  </a:lnTo>
                  <a:cubicBezTo>
                    <a:pt x="8543" y="10581"/>
                    <a:pt x="8559" y="10581"/>
                    <a:pt x="8559" y="10597"/>
                  </a:cubicBezTo>
                  <a:cubicBezTo>
                    <a:pt x="8559" y="10597"/>
                    <a:pt x="8575" y="10612"/>
                    <a:pt x="8575" y="10612"/>
                  </a:cubicBezTo>
                  <a:lnTo>
                    <a:pt x="8590" y="10612"/>
                  </a:lnTo>
                  <a:lnTo>
                    <a:pt x="8590" y="10628"/>
                  </a:lnTo>
                  <a:cubicBezTo>
                    <a:pt x="8601" y="10628"/>
                    <a:pt x="8604" y="10621"/>
                    <a:pt x="8605" y="10621"/>
                  </a:cubicBezTo>
                  <a:cubicBezTo>
                    <a:pt x="8606" y="10621"/>
                    <a:pt x="8606" y="10623"/>
                    <a:pt x="8606" y="10628"/>
                  </a:cubicBezTo>
                  <a:cubicBezTo>
                    <a:pt x="8606" y="10612"/>
                    <a:pt x="8606" y="10612"/>
                    <a:pt x="8606" y="10612"/>
                  </a:cubicBezTo>
                  <a:lnTo>
                    <a:pt x="8622" y="10612"/>
                  </a:lnTo>
                  <a:cubicBezTo>
                    <a:pt x="8606" y="10597"/>
                    <a:pt x="8606" y="10597"/>
                    <a:pt x="8590" y="10597"/>
                  </a:cubicBezTo>
                  <a:lnTo>
                    <a:pt x="8606" y="10597"/>
                  </a:lnTo>
                  <a:cubicBezTo>
                    <a:pt x="8590" y="10581"/>
                    <a:pt x="8590" y="10581"/>
                    <a:pt x="8590" y="10565"/>
                  </a:cubicBezTo>
                  <a:cubicBezTo>
                    <a:pt x="8606" y="10565"/>
                    <a:pt x="8606" y="10565"/>
                    <a:pt x="8606" y="10581"/>
                  </a:cubicBezTo>
                  <a:cubicBezTo>
                    <a:pt x="8606" y="10581"/>
                    <a:pt x="8606" y="10565"/>
                    <a:pt x="8622" y="10565"/>
                  </a:cubicBezTo>
                  <a:lnTo>
                    <a:pt x="8606" y="10565"/>
                  </a:lnTo>
                  <a:cubicBezTo>
                    <a:pt x="8606" y="10565"/>
                    <a:pt x="8606" y="10550"/>
                    <a:pt x="8606" y="10550"/>
                  </a:cubicBezTo>
                  <a:cubicBezTo>
                    <a:pt x="8622" y="10550"/>
                    <a:pt x="8622" y="10550"/>
                    <a:pt x="8622" y="10534"/>
                  </a:cubicBezTo>
                  <a:cubicBezTo>
                    <a:pt x="8622" y="10534"/>
                    <a:pt x="8606" y="10503"/>
                    <a:pt x="8590" y="10487"/>
                  </a:cubicBezTo>
                  <a:lnTo>
                    <a:pt x="8575" y="10471"/>
                  </a:lnTo>
                  <a:lnTo>
                    <a:pt x="8559" y="10471"/>
                  </a:lnTo>
                  <a:cubicBezTo>
                    <a:pt x="8559" y="10471"/>
                    <a:pt x="8559" y="10456"/>
                    <a:pt x="8543" y="10456"/>
                  </a:cubicBezTo>
                  <a:lnTo>
                    <a:pt x="8543" y="10424"/>
                  </a:lnTo>
                  <a:cubicBezTo>
                    <a:pt x="8543" y="10424"/>
                    <a:pt x="8527" y="10409"/>
                    <a:pt x="8527" y="10409"/>
                  </a:cubicBezTo>
                  <a:lnTo>
                    <a:pt x="8496" y="10393"/>
                  </a:lnTo>
                  <a:cubicBezTo>
                    <a:pt x="8496" y="10393"/>
                    <a:pt x="8480" y="10377"/>
                    <a:pt x="8480" y="10377"/>
                  </a:cubicBezTo>
                  <a:cubicBezTo>
                    <a:pt x="8496" y="10361"/>
                    <a:pt x="8496" y="10361"/>
                    <a:pt x="8512" y="10361"/>
                  </a:cubicBezTo>
                  <a:cubicBezTo>
                    <a:pt x="8512" y="10361"/>
                    <a:pt x="8512" y="10346"/>
                    <a:pt x="8527" y="10346"/>
                  </a:cubicBezTo>
                  <a:lnTo>
                    <a:pt x="8543" y="10330"/>
                  </a:lnTo>
                  <a:lnTo>
                    <a:pt x="8559" y="10330"/>
                  </a:lnTo>
                  <a:cubicBezTo>
                    <a:pt x="8559" y="10346"/>
                    <a:pt x="8575" y="10346"/>
                    <a:pt x="8575" y="10361"/>
                  </a:cubicBezTo>
                  <a:lnTo>
                    <a:pt x="8606" y="10361"/>
                  </a:lnTo>
                  <a:lnTo>
                    <a:pt x="8622" y="10393"/>
                  </a:lnTo>
                  <a:cubicBezTo>
                    <a:pt x="8622" y="10393"/>
                    <a:pt x="8637" y="10393"/>
                    <a:pt x="8622" y="10409"/>
                  </a:cubicBezTo>
                  <a:cubicBezTo>
                    <a:pt x="8622" y="10409"/>
                    <a:pt x="8622" y="10409"/>
                    <a:pt x="8637" y="10424"/>
                  </a:cubicBezTo>
                  <a:lnTo>
                    <a:pt x="8653" y="10424"/>
                  </a:lnTo>
                  <a:cubicBezTo>
                    <a:pt x="8653" y="10424"/>
                    <a:pt x="8653" y="10409"/>
                    <a:pt x="8653" y="10409"/>
                  </a:cubicBezTo>
                  <a:cubicBezTo>
                    <a:pt x="8653" y="10393"/>
                    <a:pt x="8669" y="10393"/>
                    <a:pt x="8669" y="10393"/>
                  </a:cubicBezTo>
                  <a:cubicBezTo>
                    <a:pt x="8669" y="10409"/>
                    <a:pt x="8669" y="10409"/>
                    <a:pt x="8669" y="10409"/>
                  </a:cubicBezTo>
                  <a:lnTo>
                    <a:pt x="8763" y="10409"/>
                  </a:lnTo>
                  <a:lnTo>
                    <a:pt x="8763" y="10393"/>
                  </a:lnTo>
                  <a:cubicBezTo>
                    <a:pt x="8763" y="10393"/>
                    <a:pt x="8763" y="10377"/>
                    <a:pt x="8763" y="10377"/>
                  </a:cubicBezTo>
                  <a:cubicBezTo>
                    <a:pt x="8763" y="10377"/>
                    <a:pt x="8763" y="10377"/>
                    <a:pt x="8763" y="10361"/>
                  </a:cubicBezTo>
                  <a:lnTo>
                    <a:pt x="8747" y="10346"/>
                  </a:lnTo>
                  <a:cubicBezTo>
                    <a:pt x="8747" y="10346"/>
                    <a:pt x="8747" y="10330"/>
                    <a:pt x="8747" y="10330"/>
                  </a:cubicBezTo>
                  <a:lnTo>
                    <a:pt x="8731" y="10330"/>
                  </a:lnTo>
                  <a:cubicBezTo>
                    <a:pt x="8731" y="10314"/>
                    <a:pt x="8731" y="10314"/>
                    <a:pt x="8731" y="10314"/>
                  </a:cubicBezTo>
                  <a:lnTo>
                    <a:pt x="8778" y="10314"/>
                  </a:lnTo>
                  <a:cubicBezTo>
                    <a:pt x="8778" y="10314"/>
                    <a:pt x="8778" y="10314"/>
                    <a:pt x="8778" y="10299"/>
                  </a:cubicBezTo>
                  <a:cubicBezTo>
                    <a:pt x="8778" y="10283"/>
                    <a:pt x="8778" y="10283"/>
                    <a:pt x="8778" y="10283"/>
                  </a:cubicBezTo>
                  <a:cubicBezTo>
                    <a:pt x="8778" y="10267"/>
                    <a:pt x="8778" y="10267"/>
                    <a:pt x="8763" y="10252"/>
                  </a:cubicBezTo>
                  <a:lnTo>
                    <a:pt x="8731" y="10252"/>
                  </a:lnTo>
                  <a:cubicBezTo>
                    <a:pt x="8731" y="10252"/>
                    <a:pt x="8731" y="10267"/>
                    <a:pt x="8731" y="10267"/>
                  </a:cubicBezTo>
                  <a:lnTo>
                    <a:pt x="8716" y="10267"/>
                  </a:lnTo>
                  <a:lnTo>
                    <a:pt x="8716" y="10252"/>
                  </a:lnTo>
                  <a:lnTo>
                    <a:pt x="8731" y="10252"/>
                  </a:lnTo>
                  <a:lnTo>
                    <a:pt x="8747" y="10236"/>
                  </a:lnTo>
                  <a:cubicBezTo>
                    <a:pt x="8747" y="10236"/>
                    <a:pt x="8747" y="10236"/>
                    <a:pt x="8747" y="10220"/>
                  </a:cubicBezTo>
                  <a:lnTo>
                    <a:pt x="8747" y="10205"/>
                  </a:lnTo>
                  <a:lnTo>
                    <a:pt x="8778" y="10205"/>
                  </a:lnTo>
                  <a:lnTo>
                    <a:pt x="8763" y="10189"/>
                  </a:lnTo>
                  <a:lnTo>
                    <a:pt x="8778" y="10189"/>
                  </a:lnTo>
                  <a:cubicBezTo>
                    <a:pt x="8778" y="10189"/>
                    <a:pt x="8794" y="10189"/>
                    <a:pt x="8778" y="10173"/>
                  </a:cubicBezTo>
                  <a:lnTo>
                    <a:pt x="8794" y="10173"/>
                  </a:lnTo>
                  <a:cubicBezTo>
                    <a:pt x="8786" y="10166"/>
                    <a:pt x="8782" y="10166"/>
                    <a:pt x="8780" y="10166"/>
                  </a:cubicBezTo>
                  <a:cubicBezTo>
                    <a:pt x="8778" y="10166"/>
                    <a:pt x="8778" y="10166"/>
                    <a:pt x="8778" y="10158"/>
                  </a:cubicBezTo>
                  <a:cubicBezTo>
                    <a:pt x="8774" y="10162"/>
                    <a:pt x="8768" y="10164"/>
                    <a:pt x="8762" y="10164"/>
                  </a:cubicBezTo>
                  <a:cubicBezTo>
                    <a:pt x="8747" y="10164"/>
                    <a:pt x="8731" y="10153"/>
                    <a:pt x="8731" y="10142"/>
                  </a:cubicBezTo>
                  <a:cubicBezTo>
                    <a:pt x="8731" y="10126"/>
                    <a:pt x="8731" y="10126"/>
                    <a:pt x="8716" y="10126"/>
                  </a:cubicBezTo>
                  <a:cubicBezTo>
                    <a:pt x="8716" y="10111"/>
                    <a:pt x="8716" y="10111"/>
                    <a:pt x="8716" y="10111"/>
                  </a:cubicBezTo>
                  <a:cubicBezTo>
                    <a:pt x="8716" y="10111"/>
                    <a:pt x="8716" y="10095"/>
                    <a:pt x="8716" y="10095"/>
                  </a:cubicBezTo>
                  <a:lnTo>
                    <a:pt x="8700" y="10079"/>
                  </a:lnTo>
                  <a:lnTo>
                    <a:pt x="8684" y="10079"/>
                  </a:lnTo>
                  <a:lnTo>
                    <a:pt x="8700" y="10064"/>
                  </a:lnTo>
                  <a:cubicBezTo>
                    <a:pt x="8684" y="10048"/>
                    <a:pt x="8684" y="10048"/>
                    <a:pt x="8669" y="10048"/>
                  </a:cubicBezTo>
                  <a:lnTo>
                    <a:pt x="8653" y="10048"/>
                  </a:lnTo>
                  <a:cubicBezTo>
                    <a:pt x="8653" y="10048"/>
                    <a:pt x="8653" y="10048"/>
                    <a:pt x="8653" y="10032"/>
                  </a:cubicBezTo>
                  <a:lnTo>
                    <a:pt x="8716" y="10032"/>
                  </a:lnTo>
                  <a:cubicBezTo>
                    <a:pt x="8731" y="10032"/>
                    <a:pt x="8731" y="10017"/>
                    <a:pt x="8747" y="10017"/>
                  </a:cubicBezTo>
                  <a:lnTo>
                    <a:pt x="8778" y="10017"/>
                  </a:lnTo>
                  <a:cubicBezTo>
                    <a:pt x="8778" y="10017"/>
                    <a:pt x="8794" y="10017"/>
                    <a:pt x="8794" y="10001"/>
                  </a:cubicBezTo>
                  <a:cubicBezTo>
                    <a:pt x="8810" y="10017"/>
                    <a:pt x="8810" y="10017"/>
                    <a:pt x="8825" y="10017"/>
                  </a:cubicBezTo>
                  <a:cubicBezTo>
                    <a:pt x="8825" y="10017"/>
                    <a:pt x="8841" y="10032"/>
                    <a:pt x="8841" y="10032"/>
                  </a:cubicBezTo>
                  <a:lnTo>
                    <a:pt x="8904" y="10032"/>
                  </a:lnTo>
                  <a:cubicBezTo>
                    <a:pt x="8904" y="10048"/>
                    <a:pt x="8904" y="10048"/>
                    <a:pt x="8888" y="10048"/>
                  </a:cubicBezTo>
                  <a:cubicBezTo>
                    <a:pt x="8904" y="10064"/>
                    <a:pt x="8919" y="10064"/>
                    <a:pt x="8935" y="10079"/>
                  </a:cubicBezTo>
                  <a:cubicBezTo>
                    <a:pt x="8935" y="10079"/>
                    <a:pt x="8935" y="10064"/>
                    <a:pt x="8951" y="10064"/>
                  </a:cubicBezTo>
                  <a:cubicBezTo>
                    <a:pt x="8951" y="10064"/>
                    <a:pt x="8951" y="10064"/>
                    <a:pt x="8951" y="10079"/>
                  </a:cubicBezTo>
                  <a:cubicBezTo>
                    <a:pt x="8966" y="10064"/>
                    <a:pt x="8966" y="10064"/>
                    <a:pt x="8966" y="10064"/>
                  </a:cubicBezTo>
                  <a:lnTo>
                    <a:pt x="8982" y="10064"/>
                  </a:lnTo>
                  <a:cubicBezTo>
                    <a:pt x="8982" y="10048"/>
                    <a:pt x="8982" y="10048"/>
                    <a:pt x="8982" y="10048"/>
                  </a:cubicBezTo>
                  <a:lnTo>
                    <a:pt x="8951" y="10048"/>
                  </a:lnTo>
                  <a:lnTo>
                    <a:pt x="8935" y="10064"/>
                  </a:lnTo>
                  <a:lnTo>
                    <a:pt x="8919" y="10048"/>
                  </a:lnTo>
                  <a:lnTo>
                    <a:pt x="8935" y="10048"/>
                  </a:lnTo>
                  <a:lnTo>
                    <a:pt x="8919" y="10032"/>
                  </a:lnTo>
                  <a:cubicBezTo>
                    <a:pt x="8904" y="10032"/>
                    <a:pt x="8904" y="10017"/>
                    <a:pt x="8904" y="10017"/>
                  </a:cubicBezTo>
                  <a:cubicBezTo>
                    <a:pt x="8888" y="10017"/>
                    <a:pt x="8888" y="10017"/>
                    <a:pt x="8872" y="10001"/>
                  </a:cubicBezTo>
                  <a:cubicBezTo>
                    <a:pt x="8864" y="9993"/>
                    <a:pt x="8861" y="9989"/>
                    <a:pt x="8857" y="9989"/>
                  </a:cubicBezTo>
                  <a:cubicBezTo>
                    <a:pt x="8853" y="9989"/>
                    <a:pt x="8849" y="9993"/>
                    <a:pt x="8841" y="10001"/>
                  </a:cubicBezTo>
                  <a:cubicBezTo>
                    <a:pt x="8841" y="9985"/>
                    <a:pt x="8841" y="9985"/>
                    <a:pt x="8841" y="9985"/>
                  </a:cubicBezTo>
                  <a:lnTo>
                    <a:pt x="8825" y="9985"/>
                  </a:lnTo>
                  <a:lnTo>
                    <a:pt x="8825" y="10001"/>
                  </a:lnTo>
                  <a:cubicBezTo>
                    <a:pt x="8825" y="9985"/>
                    <a:pt x="8810" y="9985"/>
                    <a:pt x="8810" y="9985"/>
                  </a:cubicBezTo>
                  <a:lnTo>
                    <a:pt x="8794" y="9985"/>
                  </a:lnTo>
                  <a:cubicBezTo>
                    <a:pt x="8794" y="9985"/>
                    <a:pt x="8794" y="9985"/>
                    <a:pt x="8794" y="9970"/>
                  </a:cubicBezTo>
                  <a:lnTo>
                    <a:pt x="8778" y="9985"/>
                  </a:lnTo>
                  <a:cubicBezTo>
                    <a:pt x="8778" y="9970"/>
                    <a:pt x="8763" y="9970"/>
                    <a:pt x="8763" y="9970"/>
                  </a:cubicBezTo>
                  <a:lnTo>
                    <a:pt x="8747" y="9970"/>
                  </a:lnTo>
                  <a:cubicBezTo>
                    <a:pt x="8747" y="9970"/>
                    <a:pt x="8747" y="9970"/>
                    <a:pt x="8731" y="9985"/>
                  </a:cubicBezTo>
                  <a:cubicBezTo>
                    <a:pt x="8731" y="9970"/>
                    <a:pt x="8731" y="9970"/>
                    <a:pt x="8716" y="9970"/>
                  </a:cubicBezTo>
                  <a:lnTo>
                    <a:pt x="8684" y="9970"/>
                  </a:lnTo>
                  <a:cubicBezTo>
                    <a:pt x="8669" y="9970"/>
                    <a:pt x="8669" y="9954"/>
                    <a:pt x="8669" y="9954"/>
                  </a:cubicBezTo>
                  <a:cubicBezTo>
                    <a:pt x="8669" y="9954"/>
                    <a:pt x="8669" y="9970"/>
                    <a:pt x="8653" y="9970"/>
                  </a:cubicBezTo>
                  <a:lnTo>
                    <a:pt x="8653" y="9954"/>
                  </a:lnTo>
                  <a:lnTo>
                    <a:pt x="8637" y="9954"/>
                  </a:lnTo>
                  <a:cubicBezTo>
                    <a:pt x="8637" y="9954"/>
                    <a:pt x="8637" y="9938"/>
                    <a:pt x="8622" y="9938"/>
                  </a:cubicBezTo>
                  <a:cubicBezTo>
                    <a:pt x="8622" y="9938"/>
                    <a:pt x="8622" y="9938"/>
                    <a:pt x="8606" y="9954"/>
                  </a:cubicBezTo>
                  <a:cubicBezTo>
                    <a:pt x="8606" y="9954"/>
                    <a:pt x="8606" y="9954"/>
                    <a:pt x="8590" y="9938"/>
                  </a:cubicBezTo>
                  <a:lnTo>
                    <a:pt x="8590" y="9954"/>
                  </a:lnTo>
                  <a:cubicBezTo>
                    <a:pt x="8590" y="9954"/>
                    <a:pt x="8590" y="9938"/>
                    <a:pt x="8575" y="9938"/>
                  </a:cubicBezTo>
                  <a:lnTo>
                    <a:pt x="8575" y="9954"/>
                  </a:lnTo>
                  <a:cubicBezTo>
                    <a:pt x="8575" y="9954"/>
                    <a:pt x="8590" y="9970"/>
                    <a:pt x="8590" y="9970"/>
                  </a:cubicBezTo>
                  <a:cubicBezTo>
                    <a:pt x="8575" y="9970"/>
                    <a:pt x="8575" y="9985"/>
                    <a:pt x="8575" y="9985"/>
                  </a:cubicBezTo>
                  <a:lnTo>
                    <a:pt x="8543" y="9985"/>
                  </a:lnTo>
                  <a:cubicBezTo>
                    <a:pt x="8543" y="9985"/>
                    <a:pt x="8543" y="9985"/>
                    <a:pt x="8527" y="9970"/>
                  </a:cubicBezTo>
                  <a:lnTo>
                    <a:pt x="8512" y="9970"/>
                  </a:lnTo>
                  <a:cubicBezTo>
                    <a:pt x="8512" y="9970"/>
                    <a:pt x="8512" y="9970"/>
                    <a:pt x="8496" y="9985"/>
                  </a:cubicBezTo>
                  <a:cubicBezTo>
                    <a:pt x="8496" y="9970"/>
                    <a:pt x="8496" y="9970"/>
                    <a:pt x="8496" y="9970"/>
                  </a:cubicBezTo>
                  <a:lnTo>
                    <a:pt x="8465" y="9970"/>
                  </a:lnTo>
                  <a:cubicBezTo>
                    <a:pt x="8465" y="9970"/>
                    <a:pt x="8449" y="9970"/>
                    <a:pt x="8449" y="9954"/>
                  </a:cubicBezTo>
                  <a:lnTo>
                    <a:pt x="8433" y="9970"/>
                  </a:lnTo>
                  <a:lnTo>
                    <a:pt x="8433" y="9954"/>
                  </a:lnTo>
                  <a:cubicBezTo>
                    <a:pt x="8428" y="9959"/>
                    <a:pt x="8425" y="9961"/>
                    <a:pt x="8422" y="9961"/>
                  </a:cubicBezTo>
                  <a:cubicBezTo>
                    <a:pt x="8418" y="9961"/>
                    <a:pt x="8418" y="9954"/>
                    <a:pt x="8418" y="9954"/>
                  </a:cubicBezTo>
                  <a:lnTo>
                    <a:pt x="8386" y="9954"/>
                  </a:lnTo>
                  <a:lnTo>
                    <a:pt x="8386" y="9938"/>
                  </a:lnTo>
                  <a:cubicBezTo>
                    <a:pt x="8386" y="9938"/>
                    <a:pt x="8371" y="9938"/>
                    <a:pt x="8371" y="9923"/>
                  </a:cubicBezTo>
                  <a:cubicBezTo>
                    <a:pt x="8386" y="9907"/>
                    <a:pt x="8386" y="9907"/>
                    <a:pt x="8386" y="9891"/>
                  </a:cubicBezTo>
                  <a:lnTo>
                    <a:pt x="8402" y="9923"/>
                  </a:lnTo>
                  <a:lnTo>
                    <a:pt x="8402" y="9938"/>
                  </a:lnTo>
                  <a:lnTo>
                    <a:pt x="8433" y="9938"/>
                  </a:lnTo>
                  <a:cubicBezTo>
                    <a:pt x="8449" y="9938"/>
                    <a:pt x="8465" y="9938"/>
                    <a:pt x="8465" y="9923"/>
                  </a:cubicBezTo>
                  <a:lnTo>
                    <a:pt x="8480" y="9923"/>
                  </a:lnTo>
                  <a:cubicBezTo>
                    <a:pt x="8496" y="9923"/>
                    <a:pt x="8496" y="9923"/>
                    <a:pt x="8496" y="9907"/>
                  </a:cubicBezTo>
                  <a:lnTo>
                    <a:pt x="8480" y="9907"/>
                  </a:lnTo>
                  <a:lnTo>
                    <a:pt x="8496" y="9892"/>
                  </a:lnTo>
                  <a:lnTo>
                    <a:pt x="8496" y="9892"/>
                  </a:lnTo>
                  <a:cubicBezTo>
                    <a:pt x="8505" y="9893"/>
                    <a:pt x="8512" y="9896"/>
                    <a:pt x="8512" y="9907"/>
                  </a:cubicBezTo>
                  <a:lnTo>
                    <a:pt x="8527" y="9907"/>
                  </a:lnTo>
                  <a:cubicBezTo>
                    <a:pt x="8527" y="9891"/>
                    <a:pt x="8512" y="9891"/>
                    <a:pt x="8512" y="9891"/>
                  </a:cubicBezTo>
                  <a:cubicBezTo>
                    <a:pt x="8512" y="9891"/>
                    <a:pt x="8512" y="9876"/>
                    <a:pt x="8496" y="9876"/>
                  </a:cubicBezTo>
                  <a:lnTo>
                    <a:pt x="8480" y="9876"/>
                  </a:lnTo>
                  <a:lnTo>
                    <a:pt x="8480" y="9860"/>
                  </a:lnTo>
                  <a:lnTo>
                    <a:pt x="8465" y="9876"/>
                  </a:lnTo>
                  <a:cubicBezTo>
                    <a:pt x="8465" y="9860"/>
                    <a:pt x="8449" y="9860"/>
                    <a:pt x="8449" y="9860"/>
                  </a:cubicBezTo>
                  <a:lnTo>
                    <a:pt x="8418" y="9860"/>
                  </a:lnTo>
                  <a:lnTo>
                    <a:pt x="8418" y="9844"/>
                  </a:lnTo>
                  <a:lnTo>
                    <a:pt x="8402" y="9844"/>
                  </a:lnTo>
                  <a:cubicBezTo>
                    <a:pt x="8402" y="9844"/>
                    <a:pt x="8402" y="9829"/>
                    <a:pt x="8386" y="9829"/>
                  </a:cubicBezTo>
                  <a:lnTo>
                    <a:pt x="8371" y="9813"/>
                  </a:lnTo>
                  <a:cubicBezTo>
                    <a:pt x="8371" y="9829"/>
                    <a:pt x="8371" y="9829"/>
                    <a:pt x="8355" y="9829"/>
                  </a:cubicBezTo>
                  <a:cubicBezTo>
                    <a:pt x="8355" y="9844"/>
                    <a:pt x="8355" y="9844"/>
                    <a:pt x="8371" y="9844"/>
                  </a:cubicBezTo>
                  <a:lnTo>
                    <a:pt x="8371" y="9860"/>
                  </a:lnTo>
                  <a:lnTo>
                    <a:pt x="8355" y="9876"/>
                  </a:lnTo>
                  <a:cubicBezTo>
                    <a:pt x="8339" y="9860"/>
                    <a:pt x="8339" y="9860"/>
                    <a:pt x="8324" y="9844"/>
                  </a:cubicBezTo>
                  <a:cubicBezTo>
                    <a:pt x="8324" y="9833"/>
                    <a:pt x="8316" y="9822"/>
                    <a:pt x="8311" y="9822"/>
                  </a:cubicBezTo>
                  <a:cubicBezTo>
                    <a:pt x="8309" y="9822"/>
                    <a:pt x="8308" y="9824"/>
                    <a:pt x="8308" y="9829"/>
                  </a:cubicBezTo>
                  <a:lnTo>
                    <a:pt x="8292" y="9813"/>
                  </a:lnTo>
                  <a:lnTo>
                    <a:pt x="8308" y="9813"/>
                  </a:lnTo>
                  <a:cubicBezTo>
                    <a:pt x="8308" y="9813"/>
                    <a:pt x="8308" y="9797"/>
                    <a:pt x="8308" y="9797"/>
                  </a:cubicBezTo>
                  <a:lnTo>
                    <a:pt x="8324" y="9813"/>
                  </a:lnTo>
                  <a:lnTo>
                    <a:pt x="8308" y="9782"/>
                  </a:lnTo>
                  <a:cubicBezTo>
                    <a:pt x="8308" y="9766"/>
                    <a:pt x="8308" y="9766"/>
                    <a:pt x="8324" y="9766"/>
                  </a:cubicBezTo>
                  <a:cubicBezTo>
                    <a:pt x="8308" y="9750"/>
                    <a:pt x="8308" y="9750"/>
                    <a:pt x="8292" y="9750"/>
                  </a:cubicBezTo>
                  <a:lnTo>
                    <a:pt x="8308" y="9735"/>
                  </a:lnTo>
                  <a:lnTo>
                    <a:pt x="8292" y="9719"/>
                  </a:lnTo>
                  <a:lnTo>
                    <a:pt x="8308" y="9719"/>
                  </a:lnTo>
                  <a:lnTo>
                    <a:pt x="8292" y="9703"/>
                  </a:lnTo>
                  <a:lnTo>
                    <a:pt x="8292" y="9688"/>
                  </a:lnTo>
                  <a:cubicBezTo>
                    <a:pt x="8292" y="9688"/>
                    <a:pt x="8292" y="9672"/>
                    <a:pt x="8277" y="9672"/>
                  </a:cubicBezTo>
                  <a:lnTo>
                    <a:pt x="8261" y="9656"/>
                  </a:lnTo>
                  <a:lnTo>
                    <a:pt x="8245" y="9640"/>
                  </a:lnTo>
                  <a:lnTo>
                    <a:pt x="8245" y="9625"/>
                  </a:lnTo>
                  <a:cubicBezTo>
                    <a:pt x="8245" y="9609"/>
                    <a:pt x="8245" y="9609"/>
                    <a:pt x="8245" y="9609"/>
                  </a:cubicBezTo>
                  <a:lnTo>
                    <a:pt x="8230" y="9593"/>
                  </a:lnTo>
                  <a:lnTo>
                    <a:pt x="8230" y="9578"/>
                  </a:lnTo>
                  <a:cubicBezTo>
                    <a:pt x="8214" y="9562"/>
                    <a:pt x="8214" y="9562"/>
                    <a:pt x="8198" y="9562"/>
                  </a:cubicBezTo>
                  <a:lnTo>
                    <a:pt x="8198" y="9546"/>
                  </a:lnTo>
                  <a:lnTo>
                    <a:pt x="8214" y="9546"/>
                  </a:lnTo>
                  <a:cubicBezTo>
                    <a:pt x="8230" y="9531"/>
                    <a:pt x="8214" y="9531"/>
                    <a:pt x="8214" y="9531"/>
                  </a:cubicBezTo>
                  <a:cubicBezTo>
                    <a:pt x="8214" y="9515"/>
                    <a:pt x="8214" y="9515"/>
                    <a:pt x="8214" y="9515"/>
                  </a:cubicBezTo>
                  <a:cubicBezTo>
                    <a:pt x="8214" y="9515"/>
                    <a:pt x="8214" y="9499"/>
                    <a:pt x="8198" y="9499"/>
                  </a:cubicBezTo>
                  <a:cubicBezTo>
                    <a:pt x="8198" y="9499"/>
                    <a:pt x="8198" y="9499"/>
                    <a:pt x="8198" y="9515"/>
                  </a:cubicBezTo>
                  <a:lnTo>
                    <a:pt x="8183" y="9499"/>
                  </a:lnTo>
                  <a:cubicBezTo>
                    <a:pt x="8198" y="9484"/>
                    <a:pt x="8198" y="9484"/>
                    <a:pt x="8214" y="9484"/>
                  </a:cubicBezTo>
                  <a:cubicBezTo>
                    <a:pt x="8214" y="9484"/>
                    <a:pt x="8214" y="9468"/>
                    <a:pt x="8214" y="9468"/>
                  </a:cubicBezTo>
                  <a:lnTo>
                    <a:pt x="8214" y="9452"/>
                  </a:lnTo>
                  <a:cubicBezTo>
                    <a:pt x="8214" y="9452"/>
                    <a:pt x="8214" y="9437"/>
                    <a:pt x="8214" y="9437"/>
                  </a:cubicBezTo>
                  <a:cubicBezTo>
                    <a:pt x="8214" y="9437"/>
                    <a:pt x="8214" y="9421"/>
                    <a:pt x="8198" y="9421"/>
                  </a:cubicBezTo>
                  <a:cubicBezTo>
                    <a:pt x="8198" y="9421"/>
                    <a:pt x="8214" y="9421"/>
                    <a:pt x="8214" y="9405"/>
                  </a:cubicBezTo>
                  <a:cubicBezTo>
                    <a:pt x="8214" y="9398"/>
                    <a:pt x="8214" y="9398"/>
                    <a:pt x="8214" y="9398"/>
                  </a:cubicBezTo>
                  <a:cubicBezTo>
                    <a:pt x="8214" y="9398"/>
                    <a:pt x="8214" y="9398"/>
                    <a:pt x="8214" y="9390"/>
                  </a:cubicBezTo>
                  <a:cubicBezTo>
                    <a:pt x="8214" y="9390"/>
                    <a:pt x="8214" y="9390"/>
                    <a:pt x="8214" y="9374"/>
                  </a:cubicBezTo>
                  <a:cubicBezTo>
                    <a:pt x="8230" y="9374"/>
                    <a:pt x="8214" y="9374"/>
                    <a:pt x="8230" y="9358"/>
                  </a:cubicBezTo>
                  <a:lnTo>
                    <a:pt x="8214" y="9358"/>
                  </a:lnTo>
                  <a:cubicBezTo>
                    <a:pt x="8214" y="9358"/>
                    <a:pt x="8230" y="9343"/>
                    <a:pt x="8230" y="9343"/>
                  </a:cubicBezTo>
                  <a:lnTo>
                    <a:pt x="8183" y="9343"/>
                  </a:lnTo>
                  <a:cubicBezTo>
                    <a:pt x="8183" y="9343"/>
                    <a:pt x="8183" y="9343"/>
                    <a:pt x="8183" y="9358"/>
                  </a:cubicBezTo>
                  <a:cubicBezTo>
                    <a:pt x="8183" y="9374"/>
                    <a:pt x="8198" y="9374"/>
                    <a:pt x="8198" y="9390"/>
                  </a:cubicBezTo>
                  <a:cubicBezTo>
                    <a:pt x="8190" y="9382"/>
                    <a:pt x="8187" y="9382"/>
                    <a:pt x="8185" y="9382"/>
                  </a:cubicBezTo>
                  <a:cubicBezTo>
                    <a:pt x="8183" y="9382"/>
                    <a:pt x="8183" y="9382"/>
                    <a:pt x="8183" y="9374"/>
                  </a:cubicBezTo>
                  <a:lnTo>
                    <a:pt x="8183" y="9390"/>
                  </a:lnTo>
                  <a:cubicBezTo>
                    <a:pt x="8167" y="9374"/>
                    <a:pt x="8183" y="9374"/>
                    <a:pt x="8167" y="9374"/>
                  </a:cubicBezTo>
                  <a:cubicBezTo>
                    <a:pt x="8167" y="9374"/>
                    <a:pt x="8167" y="9358"/>
                    <a:pt x="8167" y="9358"/>
                  </a:cubicBezTo>
                  <a:cubicBezTo>
                    <a:pt x="8167" y="9358"/>
                    <a:pt x="8151" y="9374"/>
                    <a:pt x="8151" y="9374"/>
                  </a:cubicBezTo>
                  <a:lnTo>
                    <a:pt x="8136" y="9390"/>
                  </a:lnTo>
                  <a:lnTo>
                    <a:pt x="8136" y="9374"/>
                  </a:lnTo>
                  <a:cubicBezTo>
                    <a:pt x="8136" y="9374"/>
                    <a:pt x="8151" y="9358"/>
                    <a:pt x="8151" y="9358"/>
                  </a:cubicBezTo>
                  <a:cubicBezTo>
                    <a:pt x="8151" y="9343"/>
                    <a:pt x="8151" y="9343"/>
                    <a:pt x="8136" y="9327"/>
                  </a:cubicBezTo>
                  <a:lnTo>
                    <a:pt x="8151" y="9327"/>
                  </a:lnTo>
                  <a:lnTo>
                    <a:pt x="8151" y="9311"/>
                  </a:lnTo>
                  <a:lnTo>
                    <a:pt x="8136" y="9311"/>
                  </a:lnTo>
                  <a:cubicBezTo>
                    <a:pt x="8151" y="9311"/>
                    <a:pt x="8151" y="9311"/>
                    <a:pt x="8151" y="9296"/>
                  </a:cubicBezTo>
                  <a:cubicBezTo>
                    <a:pt x="8151" y="9296"/>
                    <a:pt x="8151" y="9296"/>
                    <a:pt x="8151" y="9280"/>
                  </a:cubicBezTo>
                  <a:lnTo>
                    <a:pt x="8167" y="9280"/>
                  </a:lnTo>
                  <a:cubicBezTo>
                    <a:pt x="8167" y="9280"/>
                    <a:pt x="8167" y="9280"/>
                    <a:pt x="8167" y="9264"/>
                  </a:cubicBezTo>
                  <a:lnTo>
                    <a:pt x="8183" y="9264"/>
                  </a:lnTo>
                  <a:cubicBezTo>
                    <a:pt x="8183" y="9264"/>
                    <a:pt x="8183" y="9249"/>
                    <a:pt x="8183" y="9249"/>
                  </a:cubicBezTo>
                  <a:lnTo>
                    <a:pt x="8167" y="9249"/>
                  </a:lnTo>
                  <a:lnTo>
                    <a:pt x="8183" y="9233"/>
                  </a:lnTo>
                  <a:lnTo>
                    <a:pt x="8183" y="9217"/>
                  </a:lnTo>
                  <a:cubicBezTo>
                    <a:pt x="8183" y="9202"/>
                    <a:pt x="8183" y="9202"/>
                    <a:pt x="8183" y="9186"/>
                  </a:cubicBezTo>
                  <a:lnTo>
                    <a:pt x="8198" y="9170"/>
                  </a:lnTo>
                  <a:lnTo>
                    <a:pt x="8183" y="9170"/>
                  </a:lnTo>
                  <a:cubicBezTo>
                    <a:pt x="8183" y="9155"/>
                    <a:pt x="8183" y="9155"/>
                    <a:pt x="8183" y="9155"/>
                  </a:cubicBezTo>
                  <a:lnTo>
                    <a:pt x="8198" y="9155"/>
                  </a:lnTo>
                  <a:cubicBezTo>
                    <a:pt x="8198" y="9155"/>
                    <a:pt x="8198" y="9139"/>
                    <a:pt x="8214" y="9139"/>
                  </a:cubicBezTo>
                  <a:cubicBezTo>
                    <a:pt x="8214" y="9123"/>
                    <a:pt x="8198" y="9123"/>
                    <a:pt x="8198" y="9123"/>
                  </a:cubicBezTo>
                  <a:cubicBezTo>
                    <a:pt x="8198" y="9123"/>
                    <a:pt x="8198" y="9123"/>
                    <a:pt x="8183" y="9139"/>
                  </a:cubicBezTo>
                  <a:cubicBezTo>
                    <a:pt x="8183" y="9123"/>
                    <a:pt x="8183" y="9123"/>
                    <a:pt x="8198" y="9123"/>
                  </a:cubicBezTo>
                  <a:lnTo>
                    <a:pt x="8198" y="9108"/>
                  </a:lnTo>
                  <a:lnTo>
                    <a:pt x="8214" y="9123"/>
                  </a:lnTo>
                  <a:cubicBezTo>
                    <a:pt x="8214" y="9123"/>
                    <a:pt x="8214" y="9108"/>
                    <a:pt x="8214" y="9108"/>
                  </a:cubicBezTo>
                  <a:lnTo>
                    <a:pt x="8230" y="9108"/>
                  </a:lnTo>
                  <a:cubicBezTo>
                    <a:pt x="8230" y="9100"/>
                    <a:pt x="8230" y="9100"/>
                    <a:pt x="8230" y="9100"/>
                  </a:cubicBezTo>
                  <a:cubicBezTo>
                    <a:pt x="8230" y="9100"/>
                    <a:pt x="8230" y="9100"/>
                    <a:pt x="8230" y="9092"/>
                  </a:cubicBezTo>
                  <a:cubicBezTo>
                    <a:pt x="8230" y="9092"/>
                    <a:pt x="8230" y="9092"/>
                    <a:pt x="8214" y="9076"/>
                  </a:cubicBezTo>
                  <a:cubicBezTo>
                    <a:pt x="8214" y="9076"/>
                    <a:pt x="8214" y="9076"/>
                    <a:pt x="8214" y="9092"/>
                  </a:cubicBezTo>
                  <a:cubicBezTo>
                    <a:pt x="8206" y="9084"/>
                    <a:pt x="8202" y="9080"/>
                    <a:pt x="8198" y="9080"/>
                  </a:cubicBezTo>
                  <a:cubicBezTo>
                    <a:pt x="8194" y="9080"/>
                    <a:pt x="8190" y="9084"/>
                    <a:pt x="8183" y="9092"/>
                  </a:cubicBezTo>
                  <a:cubicBezTo>
                    <a:pt x="8183" y="9076"/>
                    <a:pt x="8183" y="9076"/>
                    <a:pt x="8183" y="9076"/>
                  </a:cubicBezTo>
                  <a:cubicBezTo>
                    <a:pt x="8183" y="9076"/>
                    <a:pt x="8183" y="9076"/>
                    <a:pt x="8198" y="9061"/>
                  </a:cubicBezTo>
                  <a:cubicBezTo>
                    <a:pt x="8198" y="9076"/>
                    <a:pt x="8198" y="9076"/>
                    <a:pt x="8198" y="9076"/>
                  </a:cubicBezTo>
                  <a:lnTo>
                    <a:pt x="8245" y="9076"/>
                  </a:lnTo>
                  <a:lnTo>
                    <a:pt x="8245" y="9061"/>
                  </a:lnTo>
                  <a:lnTo>
                    <a:pt x="8261" y="9045"/>
                  </a:lnTo>
                  <a:lnTo>
                    <a:pt x="8245" y="9045"/>
                  </a:lnTo>
                  <a:lnTo>
                    <a:pt x="8261" y="9029"/>
                  </a:lnTo>
                  <a:lnTo>
                    <a:pt x="8261" y="9045"/>
                  </a:lnTo>
                  <a:cubicBezTo>
                    <a:pt x="8261" y="9029"/>
                    <a:pt x="8277" y="9029"/>
                    <a:pt x="8277" y="9014"/>
                  </a:cubicBezTo>
                  <a:cubicBezTo>
                    <a:pt x="8277" y="9014"/>
                    <a:pt x="8277" y="9014"/>
                    <a:pt x="8277" y="8998"/>
                  </a:cubicBezTo>
                  <a:lnTo>
                    <a:pt x="8245" y="8998"/>
                  </a:lnTo>
                  <a:cubicBezTo>
                    <a:pt x="8261" y="8982"/>
                    <a:pt x="8261" y="8982"/>
                    <a:pt x="8261" y="8966"/>
                  </a:cubicBezTo>
                  <a:cubicBezTo>
                    <a:pt x="8261" y="8982"/>
                    <a:pt x="8261" y="8982"/>
                    <a:pt x="8261" y="8982"/>
                  </a:cubicBezTo>
                  <a:lnTo>
                    <a:pt x="8277" y="8982"/>
                  </a:lnTo>
                  <a:cubicBezTo>
                    <a:pt x="8277" y="8982"/>
                    <a:pt x="8277" y="8966"/>
                    <a:pt x="8277" y="8966"/>
                  </a:cubicBezTo>
                  <a:lnTo>
                    <a:pt x="8277" y="8951"/>
                  </a:lnTo>
                  <a:lnTo>
                    <a:pt x="8277" y="8935"/>
                  </a:lnTo>
                  <a:cubicBezTo>
                    <a:pt x="8277" y="8919"/>
                    <a:pt x="8277" y="8919"/>
                    <a:pt x="8277" y="8919"/>
                  </a:cubicBezTo>
                  <a:lnTo>
                    <a:pt x="8277" y="8904"/>
                  </a:lnTo>
                  <a:lnTo>
                    <a:pt x="8292" y="8904"/>
                  </a:lnTo>
                  <a:cubicBezTo>
                    <a:pt x="8292" y="8888"/>
                    <a:pt x="8292" y="8888"/>
                    <a:pt x="8292" y="8888"/>
                  </a:cubicBezTo>
                  <a:lnTo>
                    <a:pt x="8308" y="8888"/>
                  </a:lnTo>
                  <a:cubicBezTo>
                    <a:pt x="8324" y="8888"/>
                    <a:pt x="8324" y="8888"/>
                    <a:pt x="8324" y="8872"/>
                  </a:cubicBezTo>
                  <a:lnTo>
                    <a:pt x="8324" y="8857"/>
                  </a:lnTo>
                  <a:lnTo>
                    <a:pt x="8308" y="8857"/>
                  </a:lnTo>
                  <a:cubicBezTo>
                    <a:pt x="8292" y="8841"/>
                    <a:pt x="8292" y="8841"/>
                    <a:pt x="8292" y="8841"/>
                  </a:cubicBezTo>
                  <a:lnTo>
                    <a:pt x="8308" y="8841"/>
                  </a:lnTo>
                  <a:cubicBezTo>
                    <a:pt x="8308" y="8841"/>
                    <a:pt x="8308" y="8841"/>
                    <a:pt x="8308" y="8825"/>
                  </a:cubicBezTo>
                  <a:lnTo>
                    <a:pt x="8292" y="8810"/>
                  </a:lnTo>
                  <a:cubicBezTo>
                    <a:pt x="8292" y="8810"/>
                    <a:pt x="8292" y="8810"/>
                    <a:pt x="8277" y="8794"/>
                  </a:cubicBezTo>
                  <a:lnTo>
                    <a:pt x="8277" y="8778"/>
                  </a:lnTo>
                  <a:cubicBezTo>
                    <a:pt x="8277" y="8763"/>
                    <a:pt x="8277" y="8763"/>
                    <a:pt x="8277" y="8763"/>
                  </a:cubicBezTo>
                  <a:lnTo>
                    <a:pt x="8277" y="8747"/>
                  </a:lnTo>
                  <a:lnTo>
                    <a:pt x="8261" y="8747"/>
                  </a:lnTo>
                  <a:lnTo>
                    <a:pt x="8261" y="8731"/>
                  </a:lnTo>
                  <a:lnTo>
                    <a:pt x="8277" y="8731"/>
                  </a:lnTo>
                  <a:cubicBezTo>
                    <a:pt x="8277" y="8716"/>
                    <a:pt x="8277" y="8716"/>
                    <a:pt x="8277" y="8716"/>
                  </a:cubicBezTo>
                  <a:lnTo>
                    <a:pt x="8261" y="8716"/>
                  </a:lnTo>
                  <a:cubicBezTo>
                    <a:pt x="8277" y="8700"/>
                    <a:pt x="8277" y="8700"/>
                    <a:pt x="8261" y="8684"/>
                  </a:cubicBezTo>
                  <a:lnTo>
                    <a:pt x="8277" y="8669"/>
                  </a:lnTo>
                  <a:cubicBezTo>
                    <a:pt x="8277" y="8669"/>
                    <a:pt x="8277" y="8653"/>
                    <a:pt x="8277" y="8653"/>
                  </a:cubicBezTo>
                  <a:lnTo>
                    <a:pt x="8292" y="8653"/>
                  </a:lnTo>
                  <a:cubicBezTo>
                    <a:pt x="8292" y="8653"/>
                    <a:pt x="8292" y="8637"/>
                    <a:pt x="8308" y="8637"/>
                  </a:cubicBezTo>
                  <a:cubicBezTo>
                    <a:pt x="8292" y="8622"/>
                    <a:pt x="8292" y="8622"/>
                    <a:pt x="8292" y="8622"/>
                  </a:cubicBezTo>
                  <a:cubicBezTo>
                    <a:pt x="8308" y="8622"/>
                    <a:pt x="8324" y="8622"/>
                    <a:pt x="8324" y="8606"/>
                  </a:cubicBezTo>
                  <a:cubicBezTo>
                    <a:pt x="8324" y="8606"/>
                    <a:pt x="8324" y="8622"/>
                    <a:pt x="8324" y="8622"/>
                  </a:cubicBezTo>
                  <a:lnTo>
                    <a:pt x="8308" y="8637"/>
                  </a:lnTo>
                  <a:lnTo>
                    <a:pt x="8324" y="8637"/>
                  </a:lnTo>
                  <a:cubicBezTo>
                    <a:pt x="8324" y="8653"/>
                    <a:pt x="8324" y="8653"/>
                    <a:pt x="8324" y="8653"/>
                  </a:cubicBezTo>
                  <a:cubicBezTo>
                    <a:pt x="8339" y="8653"/>
                    <a:pt x="8339" y="8669"/>
                    <a:pt x="8339" y="8669"/>
                  </a:cubicBezTo>
                  <a:lnTo>
                    <a:pt x="8355" y="8684"/>
                  </a:lnTo>
                  <a:lnTo>
                    <a:pt x="8355" y="8700"/>
                  </a:lnTo>
                  <a:cubicBezTo>
                    <a:pt x="8355" y="8700"/>
                    <a:pt x="8371" y="8700"/>
                    <a:pt x="8371" y="8684"/>
                  </a:cubicBezTo>
                  <a:cubicBezTo>
                    <a:pt x="8371" y="8669"/>
                    <a:pt x="8386" y="8653"/>
                    <a:pt x="8386" y="8637"/>
                  </a:cubicBezTo>
                  <a:lnTo>
                    <a:pt x="8402" y="8637"/>
                  </a:lnTo>
                  <a:lnTo>
                    <a:pt x="8402" y="8622"/>
                  </a:lnTo>
                  <a:lnTo>
                    <a:pt x="8418" y="8606"/>
                  </a:lnTo>
                  <a:cubicBezTo>
                    <a:pt x="8418" y="8614"/>
                    <a:pt x="8418" y="8614"/>
                    <a:pt x="8418" y="8614"/>
                  </a:cubicBezTo>
                  <a:cubicBezTo>
                    <a:pt x="8418" y="8614"/>
                    <a:pt x="8418" y="8614"/>
                    <a:pt x="8418" y="8622"/>
                  </a:cubicBezTo>
                  <a:lnTo>
                    <a:pt x="8433" y="8606"/>
                  </a:lnTo>
                  <a:cubicBezTo>
                    <a:pt x="8449" y="8590"/>
                    <a:pt x="8449" y="8590"/>
                    <a:pt x="8465" y="8590"/>
                  </a:cubicBezTo>
                  <a:lnTo>
                    <a:pt x="8449" y="8575"/>
                  </a:lnTo>
                  <a:lnTo>
                    <a:pt x="8465" y="8575"/>
                  </a:lnTo>
                  <a:lnTo>
                    <a:pt x="8480" y="8559"/>
                  </a:lnTo>
                  <a:lnTo>
                    <a:pt x="8496" y="8559"/>
                  </a:lnTo>
                  <a:cubicBezTo>
                    <a:pt x="8512" y="8559"/>
                    <a:pt x="8512" y="8543"/>
                    <a:pt x="8512" y="8543"/>
                  </a:cubicBezTo>
                  <a:cubicBezTo>
                    <a:pt x="8512" y="8543"/>
                    <a:pt x="8543" y="8528"/>
                    <a:pt x="8543" y="8528"/>
                  </a:cubicBezTo>
                  <a:cubicBezTo>
                    <a:pt x="8548" y="8522"/>
                    <a:pt x="8552" y="8521"/>
                    <a:pt x="8554" y="8521"/>
                  </a:cubicBezTo>
                  <a:cubicBezTo>
                    <a:pt x="8559" y="8521"/>
                    <a:pt x="8559" y="8528"/>
                    <a:pt x="8559" y="8528"/>
                  </a:cubicBezTo>
                  <a:cubicBezTo>
                    <a:pt x="8559" y="8512"/>
                    <a:pt x="8575" y="8512"/>
                    <a:pt x="8575" y="8496"/>
                  </a:cubicBezTo>
                  <a:cubicBezTo>
                    <a:pt x="8590" y="8481"/>
                    <a:pt x="8606" y="8481"/>
                    <a:pt x="8606" y="8465"/>
                  </a:cubicBezTo>
                  <a:lnTo>
                    <a:pt x="8622" y="8465"/>
                  </a:lnTo>
                  <a:lnTo>
                    <a:pt x="8622" y="8449"/>
                  </a:lnTo>
                  <a:lnTo>
                    <a:pt x="8637" y="8449"/>
                  </a:lnTo>
                  <a:cubicBezTo>
                    <a:pt x="8653" y="8434"/>
                    <a:pt x="8653" y="8434"/>
                    <a:pt x="8669" y="8418"/>
                  </a:cubicBezTo>
                  <a:lnTo>
                    <a:pt x="8684" y="8418"/>
                  </a:lnTo>
                  <a:cubicBezTo>
                    <a:pt x="8684" y="8402"/>
                    <a:pt x="8684" y="8402"/>
                    <a:pt x="8684" y="8402"/>
                  </a:cubicBezTo>
                  <a:lnTo>
                    <a:pt x="8684" y="8387"/>
                  </a:lnTo>
                  <a:lnTo>
                    <a:pt x="8700" y="8387"/>
                  </a:lnTo>
                  <a:lnTo>
                    <a:pt x="8700" y="8371"/>
                  </a:lnTo>
                  <a:cubicBezTo>
                    <a:pt x="8700" y="8371"/>
                    <a:pt x="8716" y="8355"/>
                    <a:pt x="8716" y="8355"/>
                  </a:cubicBezTo>
                  <a:cubicBezTo>
                    <a:pt x="8716" y="8355"/>
                    <a:pt x="8716" y="8340"/>
                    <a:pt x="8716" y="8340"/>
                  </a:cubicBezTo>
                  <a:cubicBezTo>
                    <a:pt x="8716" y="8332"/>
                    <a:pt x="8716" y="8332"/>
                    <a:pt x="8716" y="8332"/>
                  </a:cubicBezTo>
                  <a:cubicBezTo>
                    <a:pt x="8716" y="8332"/>
                    <a:pt x="8716" y="8332"/>
                    <a:pt x="8716" y="8324"/>
                  </a:cubicBezTo>
                  <a:lnTo>
                    <a:pt x="8731" y="8308"/>
                  </a:lnTo>
                  <a:cubicBezTo>
                    <a:pt x="8731" y="8308"/>
                    <a:pt x="8731" y="8308"/>
                    <a:pt x="8731" y="8292"/>
                  </a:cubicBezTo>
                  <a:lnTo>
                    <a:pt x="8716" y="8308"/>
                  </a:lnTo>
                  <a:lnTo>
                    <a:pt x="8716" y="8292"/>
                  </a:lnTo>
                  <a:cubicBezTo>
                    <a:pt x="8716" y="8292"/>
                    <a:pt x="8731" y="8292"/>
                    <a:pt x="8731" y="8277"/>
                  </a:cubicBezTo>
                  <a:cubicBezTo>
                    <a:pt x="8731" y="8277"/>
                    <a:pt x="8731" y="8277"/>
                    <a:pt x="8731" y="8292"/>
                  </a:cubicBezTo>
                  <a:cubicBezTo>
                    <a:pt x="8747" y="8277"/>
                    <a:pt x="8747" y="8277"/>
                    <a:pt x="8747" y="8277"/>
                  </a:cubicBezTo>
                  <a:cubicBezTo>
                    <a:pt x="8747" y="8261"/>
                    <a:pt x="8747" y="8261"/>
                    <a:pt x="8747" y="8261"/>
                  </a:cubicBezTo>
                  <a:cubicBezTo>
                    <a:pt x="8747" y="8261"/>
                    <a:pt x="8747" y="8245"/>
                    <a:pt x="8747" y="8245"/>
                  </a:cubicBezTo>
                  <a:lnTo>
                    <a:pt x="8763" y="8245"/>
                  </a:lnTo>
                  <a:cubicBezTo>
                    <a:pt x="8763" y="8230"/>
                    <a:pt x="8763" y="8230"/>
                    <a:pt x="8778" y="8214"/>
                  </a:cubicBezTo>
                  <a:lnTo>
                    <a:pt x="8778" y="8198"/>
                  </a:lnTo>
                  <a:cubicBezTo>
                    <a:pt x="8778" y="8183"/>
                    <a:pt x="8778" y="8183"/>
                    <a:pt x="8778" y="8183"/>
                  </a:cubicBezTo>
                  <a:lnTo>
                    <a:pt x="8794" y="8167"/>
                  </a:lnTo>
                  <a:cubicBezTo>
                    <a:pt x="8794" y="8151"/>
                    <a:pt x="8794" y="8151"/>
                    <a:pt x="8794" y="8151"/>
                  </a:cubicBezTo>
                  <a:cubicBezTo>
                    <a:pt x="8794" y="8136"/>
                    <a:pt x="8794" y="8136"/>
                    <a:pt x="8810" y="8136"/>
                  </a:cubicBezTo>
                  <a:cubicBezTo>
                    <a:pt x="8810" y="8120"/>
                    <a:pt x="8794" y="8120"/>
                    <a:pt x="8794" y="8104"/>
                  </a:cubicBezTo>
                  <a:cubicBezTo>
                    <a:pt x="8794" y="8089"/>
                    <a:pt x="8794" y="8073"/>
                    <a:pt x="8778" y="8073"/>
                  </a:cubicBezTo>
                  <a:lnTo>
                    <a:pt x="8794" y="8057"/>
                  </a:lnTo>
                  <a:cubicBezTo>
                    <a:pt x="8794" y="8042"/>
                    <a:pt x="8794" y="8042"/>
                    <a:pt x="8778" y="8042"/>
                  </a:cubicBezTo>
                  <a:cubicBezTo>
                    <a:pt x="8778" y="8042"/>
                    <a:pt x="8778" y="8042"/>
                    <a:pt x="8778" y="8026"/>
                  </a:cubicBezTo>
                  <a:cubicBezTo>
                    <a:pt x="8794" y="8010"/>
                    <a:pt x="8794" y="8010"/>
                    <a:pt x="8794" y="8010"/>
                  </a:cubicBezTo>
                  <a:lnTo>
                    <a:pt x="8778" y="8010"/>
                  </a:lnTo>
                  <a:cubicBezTo>
                    <a:pt x="8794" y="8010"/>
                    <a:pt x="8794" y="7995"/>
                    <a:pt x="8794" y="7995"/>
                  </a:cubicBezTo>
                  <a:lnTo>
                    <a:pt x="8794" y="7979"/>
                  </a:lnTo>
                  <a:cubicBezTo>
                    <a:pt x="8799" y="7974"/>
                    <a:pt x="8803" y="7972"/>
                    <a:pt x="8805" y="7972"/>
                  </a:cubicBezTo>
                  <a:cubicBezTo>
                    <a:pt x="8810" y="7972"/>
                    <a:pt x="8810" y="7979"/>
                    <a:pt x="8810" y="7979"/>
                  </a:cubicBezTo>
                  <a:cubicBezTo>
                    <a:pt x="8810" y="7963"/>
                    <a:pt x="8810" y="7963"/>
                    <a:pt x="8810" y="7963"/>
                  </a:cubicBezTo>
                  <a:lnTo>
                    <a:pt x="8825" y="7948"/>
                  </a:lnTo>
                  <a:cubicBezTo>
                    <a:pt x="8825" y="7948"/>
                    <a:pt x="8825" y="7948"/>
                    <a:pt x="8825" y="7932"/>
                  </a:cubicBezTo>
                  <a:cubicBezTo>
                    <a:pt x="8825" y="7932"/>
                    <a:pt x="8825" y="7916"/>
                    <a:pt x="8825" y="7916"/>
                  </a:cubicBezTo>
                  <a:cubicBezTo>
                    <a:pt x="8825" y="7908"/>
                    <a:pt x="8829" y="7908"/>
                    <a:pt x="8833" y="7908"/>
                  </a:cubicBezTo>
                  <a:cubicBezTo>
                    <a:pt x="8837" y="7908"/>
                    <a:pt x="8841" y="7908"/>
                    <a:pt x="8841" y="7901"/>
                  </a:cubicBezTo>
                  <a:cubicBezTo>
                    <a:pt x="8841" y="7901"/>
                    <a:pt x="8857" y="7885"/>
                    <a:pt x="8857" y="7885"/>
                  </a:cubicBezTo>
                  <a:cubicBezTo>
                    <a:pt x="8849" y="7877"/>
                    <a:pt x="8849" y="7877"/>
                    <a:pt x="8851" y="7877"/>
                  </a:cubicBezTo>
                  <a:cubicBezTo>
                    <a:pt x="8853" y="7877"/>
                    <a:pt x="8857" y="7877"/>
                    <a:pt x="8857" y="7869"/>
                  </a:cubicBezTo>
                  <a:cubicBezTo>
                    <a:pt x="8857" y="7869"/>
                    <a:pt x="8857" y="7854"/>
                    <a:pt x="8857" y="7854"/>
                  </a:cubicBezTo>
                  <a:lnTo>
                    <a:pt x="8841" y="7838"/>
                  </a:lnTo>
                  <a:lnTo>
                    <a:pt x="8857" y="7822"/>
                  </a:lnTo>
                  <a:cubicBezTo>
                    <a:pt x="8857" y="7807"/>
                    <a:pt x="8857" y="7807"/>
                    <a:pt x="8857" y="7791"/>
                  </a:cubicBezTo>
                  <a:lnTo>
                    <a:pt x="8872" y="7791"/>
                  </a:lnTo>
                  <a:lnTo>
                    <a:pt x="8872" y="7775"/>
                  </a:lnTo>
                  <a:lnTo>
                    <a:pt x="8888" y="7775"/>
                  </a:lnTo>
                  <a:cubicBezTo>
                    <a:pt x="8888" y="7760"/>
                    <a:pt x="8888" y="7760"/>
                    <a:pt x="8904" y="7760"/>
                  </a:cubicBezTo>
                  <a:lnTo>
                    <a:pt x="8919" y="7744"/>
                  </a:lnTo>
                  <a:lnTo>
                    <a:pt x="8919" y="7744"/>
                  </a:lnTo>
                  <a:cubicBezTo>
                    <a:pt x="8904" y="7760"/>
                    <a:pt x="8919" y="7760"/>
                    <a:pt x="8935" y="7775"/>
                  </a:cubicBezTo>
                  <a:cubicBezTo>
                    <a:pt x="8935" y="7760"/>
                    <a:pt x="8935" y="7760"/>
                    <a:pt x="8935" y="7760"/>
                  </a:cubicBezTo>
                  <a:lnTo>
                    <a:pt x="8935" y="7728"/>
                  </a:lnTo>
                  <a:lnTo>
                    <a:pt x="8935" y="7713"/>
                  </a:lnTo>
                  <a:lnTo>
                    <a:pt x="8935" y="7697"/>
                  </a:lnTo>
                  <a:cubicBezTo>
                    <a:pt x="8935" y="7681"/>
                    <a:pt x="8935" y="7681"/>
                    <a:pt x="8919" y="7681"/>
                  </a:cubicBezTo>
                  <a:cubicBezTo>
                    <a:pt x="8919" y="7681"/>
                    <a:pt x="8935" y="7681"/>
                    <a:pt x="8935" y="7666"/>
                  </a:cubicBezTo>
                  <a:lnTo>
                    <a:pt x="8919" y="7666"/>
                  </a:lnTo>
                  <a:lnTo>
                    <a:pt x="8919" y="7650"/>
                  </a:lnTo>
                  <a:lnTo>
                    <a:pt x="8935" y="7650"/>
                  </a:lnTo>
                  <a:cubicBezTo>
                    <a:pt x="8935" y="7650"/>
                    <a:pt x="8935" y="7650"/>
                    <a:pt x="8935" y="7634"/>
                  </a:cubicBezTo>
                  <a:lnTo>
                    <a:pt x="8951" y="7618"/>
                  </a:lnTo>
                  <a:lnTo>
                    <a:pt x="8966" y="7603"/>
                  </a:lnTo>
                  <a:cubicBezTo>
                    <a:pt x="8966" y="7603"/>
                    <a:pt x="8966" y="7587"/>
                    <a:pt x="8966" y="7587"/>
                  </a:cubicBezTo>
                  <a:lnTo>
                    <a:pt x="8966" y="7571"/>
                  </a:lnTo>
                  <a:lnTo>
                    <a:pt x="8982" y="7571"/>
                  </a:lnTo>
                  <a:cubicBezTo>
                    <a:pt x="8966" y="7556"/>
                    <a:pt x="8982" y="7556"/>
                    <a:pt x="8982" y="7540"/>
                  </a:cubicBezTo>
                  <a:cubicBezTo>
                    <a:pt x="8982" y="7524"/>
                    <a:pt x="8982" y="7524"/>
                    <a:pt x="8982" y="7509"/>
                  </a:cubicBezTo>
                  <a:lnTo>
                    <a:pt x="8982" y="7493"/>
                  </a:lnTo>
                  <a:lnTo>
                    <a:pt x="8998" y="7493"/>
                  </a:lnTo>
                  <a:lnTo>
                    <a:pt x="8998" y="7477"/>
                  </a:lnTo>
                  <a:lnTo>
                    <a:pt x="8982" y="7477"/>
                  </a:lnTo>
                  <a:cubicBezTo>
                    <a:pt x="8966" y="7477"/>
                    <a:pt x="8966" y="7477"/>
                    <a:pt x="8966" y="7493"/>
                  </a:cubicBezTo>
                  <a:cubicBezTo>
                    <a:pt x="8966" y="7493"/>
                    <a:pt x="8966" y="7493"/>
                    <a:pt x="8951" y="7509"/>
                  </a:cubicBezTo>
                  <a:cubicBezTo>
                    <a:pt x="8959" y="7517"/>
                    <a:pt x="8959" y="7517"/>
                    <a:pt x="8957" y="7517"/>
                  </a:cubicBezTo>
                  <a:cubicBezTo>
                    <a:pt x="8955" y="7517"/>
                    <a:pt x="8951" y="7517"/>
                    <a:pt x="8951" y="7524"/>
                  </a:cubicBezTo>
                  <a:cubicBezTo>
                    <a:pt x="8951" y="7524"/>
                    <a:pt x="8951" y="7540"/>
                    <a:pt x="8966" y="7540"/>
                  </a:cubicBezTo>
                  <a:cubicBezTo>
                    <a:pt x="8951" y="7540"/>
                    <a:pt x="8951" y="7556"/>
                    <a:pt x="8951" y="7556"/>
                  </a:cubicBezTo>
                  <a:lnTo>
                    <a:pt x="8935" y="7556"/>
                  </a:lnTo>
                  <a:cubicBezTo>
                    <a:pt x="8935" y="7556"/>
                    <a:pt x="8935" y="7571"/>
                    <a:pt x="8935" y="7571"/>
                  </a:cubicBezTo>
                  <a:cubicBezTo>
                    <a:pt x="8935" y="7571"/>
                    <a:pt x="8935" y="7571"/>
                    <a:pt x="8919" y="7587"/>
                  </a:cubicBezTo>
                  <a:lnTo>
                    <a:pt x="8919" y="7603"/>
                  </a:lnTo>
                  <a:lnTo>
                    <a:pt x="8904" y="7618"/>
                  </a:lnTo>
                  <a:lnTo>
                    <a:pt x="8904" y="7634"/>
                  </a:lnTo>
                  <a:cubicBezTo>
                    <a:pt x="8904" y="7634"/>
                    <a:pt x="8888" y="7634"/>
                    <a:pt x="8888" y="7650"/>
                  </a:cubicBezTo>
                  <a:lnTo>
                    <a:pt x="8904" y="7666"/>
                  </a:lnTo>
                  <a:lnTo>
                    <a:pt x="8888" y="7666"/>
                  </a:lnTo>
                  <a:cubicBezTo>
                    <a:pt x="8872" y="7681"/>
                    <a:pt x="8872" y="7681"/>
                    <a:pt x="8888" y="7681"/>
                  </a:cubicBezTo>
                  <a:cubicBezTo>
                    <a:pt x="8872" y="7697"/>
                    <a:pt x="8872" y="7697"/>
                    <a:pt x="8872" y="7713"/>
                  </a:cubicBezTo>
                  <a:cubicBezTo>
                    <a:pt x="8872" y="7713"/>
                    <a:pt x="8857" y="7728"/>
                    <a:pt x="8857" y="7728"/>
                  </a:cubicBezTo>
                  <a:cubicBezTo>
                    <a:pt x="8857" y="7744"/>
                    <a:pt x="8857" y="7744"/>
                    <a:pt x="8841" y="7744"/>
                  </a:cubicBezTo>
                  <a:cubicBezTo>
                    <a:pt x="8841" y="7744"/>
                    <a:pt x="8857" y="7760"/>
                    <a:pt x="8857" y="7760"/>
                  </a:cubicBezTo>
                  <a:cubicBezTo>
                    <a:pt x="8857" y="7767"/>
                    <a:pt x="8853" y="7767"/>
                    <a:pt x="8849" y="7767"/>
                  </a:cubicBezTo>
                  <a:cubicBezTo>
                    <a:pt x="8845" y="7767"/>
                    <a:pt x="8841" y="7767"/>
                    <a:pt x="8841" y="7775"/>
                  </a:cubicBezTo>
                  <a:cubicBezTo>
                    <a:pt x="8841" y="7775"/>
                    <a:pt x="8825" y="7791"/>
                    <a:pt x="8825" y="7791"/>
                  </a:cubicBezTo>
                  <a:cubicBezTo>
                    <a:pt x="8825" y="7791"/>
                    <a:pt x="8825" y="7807"/>
                    <a:pt x="8841" y="7807"/>
                  </a:cubicBezTo>
                  <a:cubicBezTo>
                    <a:pt x="8825" y="7807"/>
                    <a:pt x="8825" y="7807"/>
                    <a:pt x="8825" y="7822"/>
                  </a:cubicBezTo>
                  <a:lnTo>
                    <a:pt x="8810" y="7838"/>
                  </a:lnTo>
                  <a:cubicBezTo>
                    <a:pt x="8810" y="7854"/>
                    <a:pt x="8810" y="7854"/>
                    <a:pt x="8810" y="7854"/>
                  </a:cubicBezTo>
                  <a:lnTo>
                    <a:pt x="8810" y="7869"/>
                  </a:lnTo>
                  <a:cubicBezTo>
                    <a:pt x="8794" y="7885"/>
                    <a:pt x="8778" y="7885"/>
                    <a:pt x="8778" y="7885"/>
                  </a:cubicBezTo>
                  <a:cubicBezTo>
                    <a:pt x="8763" y="7869"/>
                    <a:pt x="8778" y="7869"/>
                    <a:pt x="8763" y="7854"/>
                  </a:cubicBezTo>
                  <a:cubicBezTo>
                    <a:pt x="8763" y="7854"/>
                    <a:pt x="8747" y="7838"/>
                    <a:pt x="8747" y="7838"/>
                  </a:cubicBezTo>
                  <a:cubicBezTo>
                    <a:pt x="8755" y="7830"/>
                    <a:pt x="8759" y="7830"/>
                    <a:pt x="8761" y="7830"/>
                  </a:cubicBezTo>
                  <a:cubicBezTo>
                    <a:pt x="8763" y="7830"/>
                    <a:pt x="8763" y="7830"/>
                    <a:pt x="8763" y="7822"/>
                  </a:cubicBezTo>
                  <a:lnTo>
                    <a:pt x="8778" y="7807"/>
                  </a:lnTo>
                  <a:lnTo>
                    <a:pt x="8778" y="7791"/>
                  </a:lnTo>
                  <a:cubicBezTo>
                    <a:pt x="8778" y="7791"/>
                    <a:pt x="8778" y="7791"/>
                    <a:pt x="8778" y="7775"/>
                  </a:cubicBezTo>
                  <a:cubicBezTo>
                    <a:pt x="8794" y="7760"/>
                    <a:pt x="8794" y="7744"/>
                    <a:pt x="8810" y="7744"/>
                  </a:cubicBezTo>
                  <a:cubicBezTo>
                    <a:pt x="8810" y="7744"/>
                    <a:pt x="8810" y="7728"/>
                    <a:pt x="8794" y="7728"/>
                  </a:cubicBezTo>
                  <a:cubicBezTo>
                    <a:pt x="8810" y="7728"/>
                    <a:pt x="8810" y="7728"/>
                    <a:pt x="8810" y="7713"/>
                  </a:cubicBezTo>
                  <a:cubicBezTo>
                    <a:pt x="8810" y="7697"/>
                    <a:pt x="8825" y="7697"/>
                    <a:pt x="8825" y="7697"/>
                  </a:cubicBezTo>
                  <a:lnTo>
                    <a:pt x="8810" y="7681"/>
                  </a:lnTo>
                  <a:cubicBezTo>
                    <a:pt x="8810" y="7666"/>
                    <a:pt x="8825" y="7666"/>
                    <a:pt x="8825" y="7666"/>
                  </a:cubicBezTo>
                  <a:lnTo>
                    <a:pt x="8825" y="7650"/>
                  </a:lnTo>
                  <a:lnTo>
                    <a:pt x="8810" y="7634"/>
                  </a:lnTo>
                  <a:cubicBezTo>
                    <a:pt x="8825" y="7634"/>
                    <a:pt x="8825" y="7634"/>
                    <a:pt x="8825" y="7618"/>
                  </a:cubicBezTo>
                  <a:cubicBezTo>
                    <a:pt x="8841" y="7618"/>
                    <a:pt x="8841" y="7603"/>
                    <a:pt x="8825" y="7603"/>
                  </a:cubicBezTo>
                  <a:lnTo>
                    <a:pt x="8841" y="7587"/>
                  </a:lnTo>
                  <a:cubicBezTo>
                    <a:pt x="8841" y="7571"/>
                    <a:pt x="8825" y="7571"/>
                    <a:pt x="8825" y="7556"/>
                  </a:cubicBezTo>
                  <a:lnTo>
                    <a:pt x="8857" y="7556"/>
                  </a:lnTo>
                  <a:cubicBezTo>
                    <a:pt x="8857" y="7556"/>
                    <a:pt x="8872" y="7540"/>
                    <a:pt x="8872" y="7540"/>
                  </a:cubicBezTo>
                  <a:lnTo>
                    <a:pt x="8857" y="7540"/>
                  </a:lnTo>
                  <a:cubicBezTo>
                    <a:pt x="8857" y="7524"/>
                    <a:pt x="8857" y="7524"/>
                    <a:pt x="8872" y="7524"/>
                  </a:cubicBezTo>
                  <a:cubicBezTo>
                    <a:pt x="8857" y="7524"/>
                    <a:pt x="8857" y="7509"/>
                    <a:pt x="8857" y="7509"/>
                  </a:cubicBezTo>
                  <a:lnTo>
                    <a:pt x="8872" y="7509"/>
                  </a:lnTo>
                  <a:cubicBezTo>
                    <a:pt x="8872" y="7509"/>
                    <a:pt x="8857" y="7509"/>
                    <a:pt x="8857" y="7493"/>
                  </a:cubicBezTo>
                  <a:cubicBezTo>
                    <a:pt x="8872" y="7477"/>
                    <a:pt x="8872" y="7446"/>
                    <a:pt x="8872" y="7446"/>
                  </a:cubicBezTo>
                  <a:cubicBezTo>
                    <a:pt x="8872" y="7430"/>
                    <a:pt x="8872" y="7430"/>
                    <a:pt x="8872" y="7430"/>
                  </a:cubicBezTo>
                  <a:lnTo>
                    <a:pt x="8888" y="7415"/>
                  </a:lnTo>
                  <a:lnTo>
                    <a:pt x="8888" y="7399"/>
                  </a:lnTo>
                  <a:lnTo>
                    <a:pt x="8888" y="7383"/>
                  </a:lnTo>
                  <a:lnTo>
                    <a:pt x="8904" y="7368"/>
                  </a:lnTo>
                  <a:lnTo>
                    <a:pt x="8904" y="7352"/>
                  </a:lnTo>
                  <a:cubicBezTo>
                    <a:pt x="8904" y="7352"/>
                    <a:pt x="8904" y="7352"/>
                    <a:pt x="8904" y="7336"/>
                  </a:cubicBezTo>
                  <a:cubicBezTo>
                    <a:pt x="8904" y="7336"/>
                    <a:pt x="8919" y="7321"/>
                    <a:pt x="8919" y="7321"/>
                  </a:cubicBezTo>
                  <a:lnTo>
                    <a:pt x="8935" y="7305"/>
                  </a:lnTo>
                  <a:cubicBezTo>
                    <a:pt x="8935" y="7289"/>
                    <a:pt x="8935" y="7289"/>
                    <a:pt x="8951" y="7274"/>
                  </a:cubicBezTo>
                  <a:lnTo>
                    <a:pt x="8966" y="7274"/>
                  </a:lnTo>
                  <a:cubicBezTo>
                    <a:pt x="8972" y="7268"/>
                    <a:pt x="8975" y="7267"/>
                    <a:pt x="8977" y="7267"/>
                  </a:cubicBezTo>
                  <a:cubicBezTo>
                    <a:pt x="8982" y="7267"/>
                    <a:pt x="8982" y="7274"/>
                    <a:pt x="8982" y="7274"/>
                  </a:cubicBezTo>
                  <a:cubicBezTo>
                    <a:pt x="8982" y="7258"/>
                    <a:pt x="8998" y="7258"/>
                    <a:pt x="8998" y="7242"/>
                  </a:cubicBezTo>
                  <a:cubicBezTo>
                    <a:pt x="8998" y="7227"/>
                    <a:pt x="8998" y="7227"/>
                    <a:pt x="8998" y="7211"/>
                  </a:cubicBezTo>
                  <a:cubicBezTo>
                    <a:pt x="8998" y="7195"/>
                    <a:pt x="8998" y="7195"/>
                    <a:pt x="8998" y="7195"/>
                  </a:cubicBezTo>
                  <a:lnTo>
                    <a:pt x="8998" y="7180"/>
                  </a:lnTo>
                  <a:cubicBezTo>
                    <a:pt x="8998" y="7164"/>
                    <a:pt x="8998" y="7164"/>
                    <a:pt x="8998" y="7164"/>
                  </a:cubicBezTo>
                  <a:lnTo>
                    <a:pt x="8998" y="7148"/>
                  </a:lnTo>
                  <a:lnTo>
                    <a:pt x="9013" y="7133"/>
                  </a:lnTo>
                  <a:cubicBezTo>
                    <a:pt x="8998" y="7133"/>
                    <a:pt x="9013" y="7133"/>
                    <a:pt x="9013" y="7117"/>
                  </a:cubicBezTo>
                  <a:lnTo>
                    <a:pt x="8998" y="7101"/>
                  </a:lnTo>
                  <a:lnTo>
                    <a:pt x="8998" y="7086"/>
                  </a:lnTo>
                  <a:lnTo>
                    <a:pt x="8982" y="7086"/>
                  </a:lnTo>
                  <a:cubicBezTo>
                    <a:pt x="8998" y="7070"/>
                    <a:pt x="8998" y="7070"/>
                    <a:pt x="8998" y="7054"/>
                  </a:cubicBezTo>
                  <a:lnTo>
                    <a:pt x="8982" y="7054"/>
                  </a:lnTo>
                  <a:cubicBezTo>
                    <a:pt x="8982" y="7039"/>
                    <a:pt x="8982" y="7039"/>
                    <a:pt x="8982" y="7039"/>
                  </a:cubicBezTo>
                  <a:lnTo>
                    <a:pt x="8982" y="7023"/>
                  </a:lnTo>
                  <a:cubicBezTo>
                    <a:pt x="8982" y="7023"/>
                    <a:pt x="8982" y="7007"/>
                    <a:pt x="8982" y="7007"/>
                  </a:cubicBezTo>
                  <a:lnTo>
                    <a:pt x="8982" y="6992"/>
                  </a:lnTo>
                  <a:lnTo>
                    <a:pt x="8966" y="6976"/>
                  </a:lnTo>
                  <a:lnTo>
                    <a:pt x="8966" y="6960"/>
                  </a:lnTo>
                  <a:lnTo>
                    <a:pt x="8951" y="6960"/>
                  </a:lnTo>
                  <a:cubicBezTo>
                    <a:pt x="8951" y="6960"/>
                    <a:pt x="8951" y="6944"/>
                    <a:pt x="8966" y="6944"/>
                  </a:cubicBezTo>
                  <a:cubicBezTo>
                    <a:pt x="8951" y="6944"/>
                    <a:pt x="8951" y="6944"/>
                    <a:pt x="8951" y="6929"/>
                  </a:cubicBezTo>
                  <a:lnTo>
                    <a:pt x="8951" y="6913"/>
                  </a:lnTo>
                  <a:lnTo>
                    <a:pt x="8935" y="6913"/>
                  </a:lnTo>
                  <a:cubicBezTo>
                    <a:pt x="8935" y="6897"/>
                    <a:pt x="8951" y="6897"/>
                    <a:pt x="8951" y="6897"/>
                  </a:cubicBezTo>
                  <a:cubicBezTo>
                    <a:pt x="8935" y="6897"/>
                    <a:pt x="8935" y="6882"/>
                    <a:pt x="8935" y="6882"/>
                  </a:cubicBezTo>
                  <a:cubicBezTo>
                    <a:pt x="8935" y="6866"/>
                    <a:pt x="8919" y="6866"/>
                    <a:pt x="8919" y="6850"/>
                  </a:cubicBezTo>
                  <a:lnTo>
                    <a:pt x="8904" y="6850"/>
                  </a:lnTo>
                  <a:lnTo>
                    <a:pt x="8888" y="6835"/>
                  </a:lnTo>
                  <a:lnTo>
                    <a:pt x="8872" y="6819"/>
                  </a:lnTo>
                  <a:lnTo>
                    <a:pt x="8857" y="6788"/>
                  </a:lnTo>
                  <a:cubicBezTo>
                    <a:pt x="8857" y="6788"/>
                    <a:pt x="8857" y="6772"/>
                    <a:pt x="8857" y="6772"/>
                  </a:cubicBezTo>
                  <a:lnTo>
                    <a:pt x="8841" y="6756"/>
                  </a:lnTo>
                  <a:cubicBezTo>
                    <a:pt x="8841" y="6756"/>
                    <a:pt x="8841" y="6741"/>
                    <a:pt x="8857" y="6741"/>
                  </a:cubicBezTo>
                  <a:lnTo>
                    <a:pt x="8841" y="6741"/>
                  </a:lnTo>
                  <a:lnTo>
                    <a:pt x="8857" y="6725"/>
                  </a:lnTo>
                  <a:lnTo>
                    <a:pt x="8857" y="6709"/>
                  </a:lnTo>
                  <a:cubicBezTo>
                    <a:pt x="8857" y="6709"/>
                    <a:pt x="8857" y="6709"/>
                    <a:pt x="8857" y="6694"/>
                  </a:cubicBezTo>
                  <a:cubicBezTo>
                    <a:pt x="8857" y="6678"/>
                    <a:pt x="8857" y="6678"/>
                    <a:pt x="8857" y="6662"/>
                  </a:cubicBezTo>
                  <a:cubicBezTo>
                    <a:pt x="8857" y="6647"/>
                    <a:pt x="8857" y="6647"/>
                    <a:pt x="8857" y="6647"/>
                  </a:cubicBezTo>
                  <a:cubicBezTo>
                    <a:pt x="8857" y="6647"/>
                    <a:pt x="8857" y="6647"/>
                    <a:pt x="8857" y="6631"/>
                  </a:cubicBezTo>
                  <a:lnTo>
                    <a:pt x="8841" y="6631"/>
                  </a:lnTo>
                  <a:cubicBezTo>
                    <a:pt x="8841" y="6615"/>
                    <a:pt x="8841" y="6615"/>
                    <a:pt x="8841" y="6615"/>
                  </a:cubicBezTo>
                  <a:cubicBezTo>
                    <a:pt x="8841" y="6615"/>
                    <a:pt x="8841" y="6600"/>
                    <a:pt x="8841" y="6600"/>
                  </a:cubicBezTo>
                  <a:cubicBezTo>
                    <a:pt x="8841" y="6584"/>
                    <a:pt x="8841" y="6584"/>
                    <a:pt x="8841" y="6568"/>
                  </a:cubicBezTo>
                  <a:lnTo>
                    <a:pt x="8825" y="6568"/>
                  </a:lnTo>
                  <a:cubicBezTo>
                    <a:pt x="8825" y="6568"/>
                    <a:pt x="8825" y="6553"/>
                    <a:pt x="8810" y="6537"/>
                  </a:cubicBezTo>
                  <a:cubicBezTo>
                    <a:pt x="8810" y="6529"/>
                    <a:pt x="8810" y="6525"/>
                    <a:pt x="8808" y="6525"/>
                  </a:cubicBezTo>
                  <a:cubicBezTo>
                    <a:pt x="8806" y="6525"/>
                    <a:pt x="8802" y="6529"/>
                    <a:pt x="8794" y="6537"/>
                  </a:cubicBezTo>
                  <a:lnTo>
                    <a:pt x="8794" y="6521"/>
                  </a:lnTo>
                  <a:lnTo>
                    <a:pt x="8810" y="6506"/>
                  </a:lnTo>
                  <a:cubicBezTo>
                    <a:pt x="8810" y="6490"/>
                    <a:pt x="8810" y="6490"/>
                    <a:pt x="8810" y="6490"/>
                  </a:cubicBezTo>
                  <a:cubicBezTo>
                    <a:pt x="8810" y="6490"/>
                    <a:pt x="8810" y="6490"/>
                    <a:pt x="8810" y="6474"/>
                  </a:cubicBezTo>
                  <a:lnTo>
                    <a:pt x="8825" y="6459"/>
                  </a:lnTo>
                  <a:cubicBezTo>
                    <a:pt x="8825" y="6443"/>
                    <a:pt x="8825" y="6443"/>
                    <a:pt x="8825" y="6443"/>
                  </a:cubicBezTo>
                  <a:cubicBezTo>
                    <a:pt x="8825" y="6443"/>
                    <a:pt x="8825" y="6427"/>
                    <a:pt x="8825" y="6427"/>
                  </a:cubicBezTo>
                  <a:lnTo>
                    <a:pt x="8841" y="6427"/>
                  </a:lnTo>
                  <a:lnTo>
                    <a:pt x="8825" y="6412"/>
                  </a:lnTo>
                  <a:lnTo>
                    <a:pt x="8841" y="6412"/>
                  </a:lnTo>
                  <a:lnTo>
                    <a:pt x="8841" y="6396"/>
                  </a:lnTo>
                  <a:lnTo>
                    <a:pt x="8872" y="6396"/>
                  </a:lnTo>
                  <a:cubicBezTo>
                    <a:pt x="8888" y="6380"/>
                    <a:pt x="8872" y="6380"/>
                    <a:pt x="8872" y="6365"/>
                  </a:cubicBezTo>
                  <a:lnTo>
                    <a:pt x="8872" y="6349"/>
                  </a:lnTo>
                  <a:cubicBezTo>
                    <a:pt x="8857" y="6349"/>
                    <a:pt x="8857" y="6349"/>
                    <a:pt x="8857" y="6365"/>
                  </a:cubicBezTo>
                  <a:cubicBezTo>
                    <a:pt x="8857" y="6357"/>
                    <a:pt x="8857" y="6357"/>
                    <a:pt x="8857" y="6357"/>
                  </a:cubicBezTo>
                  <a:cubicBezTo>
                    <a:pt x="8857" y="6357"/>
                    <a:pt x="8857" y="6357"/>
                    <a:pt x="8857" y="6349"/>
                  </a:cubicBezTo>
                  <a:cubicBezTo>
                    <a:pt x="8857" y="6349"/>
                    <a:pt x="8857" y="6333"/>
                    <a:pt x="8857" y="6333"/>
                  </a:cubicBezTo>
                  <a:cubicBezTo>
                    <a:pt x="8857" y="6318"/>
                    <a:pt x="8857" y="6318"/>
                    <a:pt x="8857" y="6318"/>
                  </a:cubicBezTo>
                  <a:cubicBezTo>
                    <a:pt x="8857" y="6302"/>
                    <a:pt x="8857" y="6302"/>
                    <a:pt x="8857" y="6286"/>
                  </a:cubicBezTo>
                  <a:lnTo>
                    <a:pt x="8872" y="6286"/>
                  </a:lnTo>
                  <a:cubicBezTo>
                    <a:pt x="8872" y="6286"/>
                    <a:pt x="8872" y="6286"/>
                    <a:pt x="8872" y="6271"/>
                  </a:cubicBezTo>
                  <a:lnTo>
                    <a:pt x="8857" y="6271"/>
                  </a:lnTo>
                  <a:cubicBezTo>
                    <a:pt x="8857" y="6263"/>
                    <a:pt x="8857" y="6263"/>
                    <a:pt x="8859" y="6263"/>
                  </a:cubicBezTo>
                  <a:cubicBezTo>
                    <a:pt x="8861" y="6263"/>
                    <a:pt x="8864" y="6263"/>
                    <a:pt x="8872" y="6255"/>
                  </a:cubicBezTo>
                  <a:cubicBezTo>
                    <a:pt x="8857" y="6239"/>
                    <a:pt x="8857" y="6239"/>
                    <a:pt x="8857" y="6239"/>
                  </a:cubicBezTo>
                  <a:cubicBezTo>
                    <a:pt x="8857" y="6239"/>
                    <a:pt x="8857" y="6239"/>
                    <a:pt x="8857" y="6223"/>
                  </a:cubicBezTo>
                  <a:cubicBezTo>
                    <a:pt x="8857" y="6223"/>
                    <a:pt x="8841" y="6208"/>
                    <a:pt x="8841" y="6208"/>
                  </a:cubicBezTo>
                  <a:cubicBezTo>
                    <a:pt x="8841" y="6208"/>
                    <a:pt x="8841" y="6192"/>
                    <a:pt x="8857" y="6192"/>
                  </a:cubicBezTo>
                  <a:cubicBezTo>
                    <a:pt x="8841" y="6192"/>
                    <a:pt x="8841" y="6176"/>
                    <a:pt x="8841" y="6176"/>
                  </a:cubicBezTo>
                  <a:cubicBezTo>
                    <a:pt x="8841" y="6176"/>
                    <a:pt x="8841" y="6161"/>
                    <a:pt x="8841" y="6161"/>
                  </a:cubicBezTo>
                  <a:cubicBezTo>
                    <a:pt x="8841" y="6161"/>
                    <a:pt x="8841" y="6145"/>
                    <a:pt x="8841" y="6145"/>
                  </a:cubicBezTo>
                  <a:cubicBezTo>
                    <a:pt x="8831" y="6145"/>
                    <a:pt x="8827" y="6152"/>
                    <a:pt x="8826" y="6152"/>
                  </a:cubicBezTo>
                  <a:cubicBezTo>
                    <a:pt x="8825" y="6152"/>
                    <a:pt x="8825" y="6150"/>
                    <a:pt x="8825" y="6145"/>
                  </a:cubicBezTo>
                  <a:cubicBezTo>
                    <a:pt x="8810" y="6145"/>
                    <a:pt x="8810" y="6161"/>
                    <a:pt x="8810" y="6161"/>
                  </a:cubicBezTo>
                  <a:lnTo>
                    <a:pt x="8810" y="6176"/>
                  </a:lnTo>
                  <a:lnTo>
                    <a:pt x="8794" y="6176"/>
                  </a:lnTo>
                  <a:lnTo>
                    <a:pt x="8794" y="6161"/>
                  </a:lnTo>
                  <a:lnTo>
                    <a:pt x="8778" y="6161"/>
                  </a:lnTo>
                  <a:lnTo>
                    <a:pt x="8778" y="6176"/>
                  </a:lnTo>
                  <a:cubicBezTo>
                    <a:pt x="8763" y="6161"/>
                    <a:pt x="8763" y="6161"/>
                    <a:pt x="8763" y="6161"/>
                  </a:cubicBezTo>
                  <a:cubicBezTo>
                    <a:pt x="8747" y="6161"/>
                    <a:pt x="8763" y="6161"/>
                    <a:pt x="8747" y="6145"/>
                  </a:cubicBezTo>
                  <a:cubicBezTo>
                    <a:pt x="8763" y="6145"/>
                    <a:pt x="8763" y="6145"/>
                    <a:pt x="8763" y="6129"/>
                  </a:cubicBezTo>
                  <a:cubicBezTo>
                    <a:pt x="8763" y="6129"/>
                    <a:pt x="8763" y="6114"/>
                    <a:pt x="8763" y="6114"/>
                  </a:cubicBezTo>
                  <a:cubicBezTo>
                    <a:pt x="8763" y="6114"/>
                    <a:pt x="8763" y="6114"/>
                    <a:pt x="8747" y="6098"/>
                  </a:cubicBezTo>
                  <a:lnTo>
                    <a:pt x="8778" y="6098"/>
                  </a:lnTo>
                  <a:lnTo>
                    <a:pt x="8794" y="6082"/>
                  </a:lnTo>
                  <a:cubicBezTo>
                    <a:pt x="8794" y="6082"/>
                    <a:pt x="8794" y="6067"/>
                    <a:pt x="8794" y="6067"/>
                  </a:cubicBezTo>
                  <a:lnTo>
                    <a:pt x="8778" y="6051"/>
                  </a:lnTo>
                  <a:lnTo>
                    <a:pt x="8794" y="6035"/>
                  </a:lnTo>
                  <a:cubicBezTo>
                    <a:pt x="8794" y="6035"/>
                    <a:pt x="8794" y="6035"/>
                    <a:pt x="8810" y="6020"/>
                  </a:cubicBezTo>
                  <a:lnTo>
                    <a:pt x="8825" y="6020"/>
                  </a:lnTo>
                  <a:cubicBezTo>
                    <a:pt x="8825" y="6012"/>
                    <a:pt x="8825" y="6008"/>
                    <a:pt x="8827" y="6008"/>
                  </a:cubicBezTo>
                  <a:cubicBezTo>
                    <a:pt x="8829" y="6008"/>
                    <a:pt x="8833" y="6012"/>
                    <a:pt x="8841" y="6020"/>
                  </a:cubicBezTo>
                  <a:cubicBezTo>
                    <a:pt x="8841" y="6004"/>
                    <a:pt x="8841" y="6004"/>
                    <a:pt x="8841" y="6004"/>
                  </a:cubicBezTo>
                  <a:cubicBezTo>
                    <a:pt x="8841" y="6004"/>
                    <a:pt x="8857" y="5988"/>
                    <a:pt x="8857" y="5988"/>
                  </a:cubicBezTo>
                  <a:cubicBezTo>
                    <a:pt x="8872" y="5988"/>
                    <a:pt x="8888" y="5973"/>
                    <a:pt x="8888" y="5973"/>
                  </a:cubicBezTo>
                  <a:lnTo>
                    <a:pt x="8904" y="5973"/>
                  </a:lnTo>
                  <a:cubicBezTo>
                    <a:pt x="8904" y="5973"/>
                    <a:pt x="8904" y="5957"/>
                    <a:pt x="8888" y="5957"/>
                  </a:cubicBezTo>
                  <a:cubicBezTo>
                    <a:pt x="8893" y="5952"/>
                    <a:pt x="8897" y="5950"/>
                    <a:pt x="8900" y="5950"/>
                  </a:cubicBezTo>
                  <a:cubicBezTo>
                    <a:pt x="8905" y="5950"/>
                    <a:pt x="8909" y="5957"/>
                    <a:pt x="8919" y="5957"/>
                  </a:cubicBezTo>
                  <a:lnTo>
                    <a:pt x="8935" y="5941"/>
                  </a:lnTo>
                  <a:cubicBezTo>
                    <a:pt x="8951" y="5957"/>
                    <a:pt x="8951" y="5957"/>
                    <a:pt x="8951" y="5957"/>
                  </a:cubicBezTo>
                  <a:lnTo>
                    <a:pt x="8998" y="5957"/>
                  </a:lnTo>
                  <a:cubicBezTo>
                    <a:pt x="8998" y="5957"/>
                    <a:pt x="8998" y="5941"/>
                    <a:pt x="8998" y="5941"/>
                  </a:cubicBezTo>
                  <a:lnTo>
                    <a:pt x="9013" y="5957"/>
                  </a:lnTo>
                  <a:lnTo>
                    <a:pt x="9013" y="5941"/>
                  </a:lnTo>
                  <a:lnTo>
                    <a:pt x="9045" y="5941"/>
                  </a:lnTo>
                  <a:lnTo>
                    <a:pt x="9045" y="5957"/>
                  </a:lnTo>
                  <a:lnTo>
                    <a:pt x="9076" y="5957"/>
                  </a:lnTo>
                  <a:lnTo>
                    <a:pt x="9076" y="5941"/>
                  </a:lnTo>
                  <a:cubicBezTo>
                    <a:pt x="9076" y="5926"/>
                    <a:pt x="9076" y="5926"/>
                    <a:pt x="9092" y="5926"/>
                  </a:cubicBezTo>
                  <a:lnTo>
                    <a:pt x="9107" y="5941"/>
                  </a:lnTo>
                  <a:cubicBezTo>
                    <a:pt x="9107" y="5926"/>
                    <a:pt x="9123" y="5926"/>
                    <a:pt x="9123" y="5926"/>
                  </a:cubicBezTo>
                  <a:cubicBezTo>
                    <a:pt x="9123" y="5926"/>
                    <a:pt x="9123" y="5926"/>
                    <a:pt x="9123" y="5910"/>
                  </a:cubicBezTo>
                  <a:lnTo>
                    <a:pt x="9154" y="5910"/>
                  </a:lnTo>
                  <a:cubicBezTo>
                    <a:pt x="9170" y="5910"/>
                    <a:pt x="9154" y="5910"/>
                    <a:pt x="9170" y="5894"/>
                  </a:cubicBezTo>
                  <a:lnTo>
                    <a:pt x="9186" y="5894"/>
                  </a:lnTo>
                  <a:cubicBezTo>
                    <a:pt x="9186" y="5894"/>
                    <a:pt x="9186" y="5894"/>
                    <a:pt x="9186" y="5879"/>
                  </a:cubicBezTo>
                  <a:lnTo>
                    <a:pt x="9217" y="5879"/>
                  </a:lnTo>
                  <a:cubicBezTo>
                    <a:pt x="9201" y="5863"/>
                    <a:pt x="9217" y="5863"/>
                    <a:pt x="9201" y="5847"/>
                  </a:cubicBezTo>
                  <a:lnTo>
                    <a:pt x="9186" y="5847"/>
                  </a:lnTo>
                  <a:lnTo>
                    <a:pt x="9201" y="5832"/>
                  </a:lnTo>
                  <a:lnTo>
                    <a:pt x="9201" y="5847"/>
                  </a:lnTo>
                  <a:lnTo>
                    <a:pt x="9217" y="5847"/>
                  </a:lnTo>
                  <a:cubicBezTo>
                    <a:pt x="9217" y="5832"/>
                    <a:pt x="9217" y="5832"/>
                    <a:pt x="9217" y="5832"/>
                  </a:cubicBezTo>
                  <a:cubicBezTo>
                    <a:pt x="9217" y="5832"/>
                    <a:pt x="9264" y="5847"/>
                    <a:pt x="9280" y="5847"/>
                  </a:cubicBezTo>
                  <a:cubicBezTo>
                    <a:pt x="9280" y="5832"/>
                    <a:pt x="9296" y="5832"/>
                    <a:pt x="9296" y="5832"/>
                  </a:cubicBezTo>
                  <a:cubicBezTo>
                    <a:pt x="9296" y="5816"/>
                    <a:pt x="9296" y="5816"/>
                    <a:pt x="9296" y="5816"/>
                  </a:cubicBezTo>
                  <a:lnTo>
                    <a:pt x="9311" y="5816"/>
                  </a:lnTo>
                  <a:cubicBezTo>
                    <a:pt x="9311" y="5800"/>
                    <a:pt x="9311" y="5800"/>
                    <a:pt x="9327" y="5785"/>
                  </a:cubicBezTo>
                  <a:lnTo>
                    <a:pt x="9343" y="5785"/>
                  </a:lnTo>
                  <a:cubicBezTo>
                    <a:pt x="9343" y="5769"/>
                    <a:pt x="9327" y="5769"/>
                    <a:pt x="9327" y="5753"/>
                  </a:cubicBezTo>
                  <a:lnTo>
                    <a:pt x="9343" y="5753"/>
                  </a:lnTo>
                  <a:lnTo>
                    <a:pt x="9327" y="5738"/>
                  </a:lnTo>
                  <a:lnTo>
                    <a:pt x="9343" y="5722"/>
                  </a:lnTo>
                  <a:lnTo>
                    <a:pt x="9343" y="5706"/>
                  </a:lnTo>
                  <a:cubicBezTo>
                    <a:pt x="9343" y="5706"/>
                    <a:pt x="9343" y="5691"/>
                    <a:pt x="9343" y="5691"/>
                  </a:cubicBezTo>
                  <a:cubicBezTo>
                    <a:pt x="9343" y="5691"/>
                    <a:pt x="9343" y="5675"/>
                    <a:pt x="9343" y="5675"/>
                  </a:cubicBezTo>
                  <a:cubicBezTo>
                    <a:pt x="9343" y="5675"/>
                    <a:pt x="9343" y="5659"/>
                    <a:pt x="9343" y="5644"/>
                  </a:cubicBezTo>
                  <a:lnTo>
                    <a:pt x="9358" y="5644"/>
                  </a:lnTo>
                  <a:lnTo>
                    <a:pt x="9358" y="5628"/>
                  </a:lnTo>
                  <a:cubicBezTo>
                    <a:pt x="9358" y="5612"/>
                    <a:pt x="9358" y="5612"/>
                    <a:pt x="9358" y="5612"/>
                  </a:cubicBezTo>
                  <a:cubicBezTo>
                    <a:pt x="9358" y="5612"/>
                    <a:pt x="9358" y="5612"/>
                    <a:pt x="9374" y="5597"/>
                  </a:cubicBezTo>
                  <a:lnTo>
                    <a:pt x="9390" y="5581"/>
                  </a:lnTo>
                  <a:lnTo>
                    <a:pt x="9374" y="5581"/>
                  </a:lnTo>
                  <a:cubicBezTo>
                    <a:pt x="9390" y="5581"/>
                    <a:pt x="9390" y="5565"/>
                    <a:pt x="9390" y="5565"/>
                  </a:cubicBezTo>
                  <a:lnTo>
                    <a:pt x="9405" y="5549"/>
                  </a:lnTo>
                  <a:lnTo>
                    <a:pt x="9405" y="5534"/>
                  </a:lnTo>
                  <a:lnTo>
                    <a:pt x="9421" y="5534"/>
                  </a:lnTo>
                  <a:cubicBezTo>
                    <a:pt x="9421" y="5518"/>
                    <a:pt x="9421" y="5518"/>
                    <a:pt x="9421" y="5518"/>
                  </a:cubicBezTo>
                  <a:cubicBezTo>
                    <a:pt x="9421" y="5518"/>
                    <a:pt x="9421" y="5502"/>
                    <a:pt x="9421" y="5502"/>
                  </a:cubicBezTo>
                  <a:cubicBezTo>
                    <a:pt x="9421" y="5502"/>
                    <a:pt x="9437" y="5487"/>
                    <a:pt x="9452" y="5487"/>
                  </a:cubicBezTo>
                  <a:cubicBezTo>
                    <a:pt x="9437" y="5487"/>
                    <a:pt x="9437" y="5487"/>
                    <a:pt x="9437" y="5471"/>
                  </a:cubicBezTo>
                  <a:cubicBezTo>
                    <a:pt x="9437" y="5471"/>
                    <a:pt x="9452" y="5471"/>
                    <a:pt x="9452" y="5455"/>
                  </a:cubicBezTo>
                  <a:cubicBezTo>
                    <a:pt x="9452" y="5455"/>
                    <a:pt x="9452" y="5455"/>
                    <a:pt x="9452" y="5440"/>
                  </a:cubicBezTo>
                  <a:cubicBezTo>
                    <a:pt x="9468" y="5424"/>
                    <a:pt x="9468" y="5424"/>
                    <a:pt x="9484" y="5408"/>
                  </a:cubicBezTo>
                  <a:lnTo>
                    <a:pt x="9499" y="5408"/>
                  </a:lnTo>
                  <a:lnTo>
                    <a:pt x="9499" y="5393"/>
                  </a:lnTo>
                  <a:cubicBezTo>
                    <a:pt x="9499" y="5393"/>
                    <a:pt x="9499" y="5393"/>
                    <a:pt x="9499" y="5377"/>
                  </a:cubicBezTo>
                  <a:lnTo>
                    <a:pt x="9515" y="5361"/>
                  </a:lnTo>
                  <a:lnTo>
                    <a:pt x="9499" y="5361"/>
                  </a:lnTo>
                  <a:cubicBezTo>
                    <a:pt x="9515" y="5361"/>
                    <a:pt x="9515" y="5361"/>
                    <a:pt x="9515" y="5346"/>
                  </a:cubicBezTo>
                  <a:lnTo>
                    <a:pt x="9515" y="5330"/>
                  </a:lnTo>
                  <a:cubicBezTo>
                    <a:pt x="9515" y="5330"/>
                    <a:pt x="9515" y="5330"/>
                    <a:pt x="9515" y="5314"/>
                  </a:cubicBezTo>
                  <a:cubicBezTo>
                    <a:pt x="9515" y="5299"/>
                    <a:pt x="9515" y="5299"/>
                    <a:pt x="9515" y="5283"/>
                  </a:cubicBezTo>
                  <a:cubicBezTo>
                    <a:pt x="9515" y="5283"/>
                    <a:pt x="9515" y="5267"/>
                    <a:pt x="9499" y="5267"/>
                  </a:cubicBezTo>
                  <a:lnTo>
                    <a:pt x="9515" y="5267"/>
                  </a:lnTo>
                  <a:lnTo>
                    <a:pt x="9499" y="5252"/>
                  </a:lnTo>
                  <a:cubicBezTo>
                    <a:pt x="9499" y="5252"/>
                    <a:pt x="9499" y="5236"/>
                    <a:pt x="9499" y="5236"/>
                  </a:cubicBezTo>
                  <a:cubicBezTo>
                    <a:pt x="9499" y="5220"/>
                    <a:pt x="9499" y="5220"/>
                    <a:pt x="9499" y="5220"/>
                  </a:cubicBezTo>
                  <a:cubicBezTo>
                    <a:pt x="9499" y="5220"/>
                    <a:pt x="9499" y="5220"/>
                    <a:pt x="9499" y="5205"/>
                  </a:cubicBezTo>
                  <a:lnTo>
                    <a:pt x="9484" y="5205"/>
                  </a:lnTo>
                  <a:cubicBezTo>
                    <a:pt x="9484" y="5205"/>
                    <a:pt x="9499" y="5189"/>
                    <a:pt x="9499" y="5189"/>
                  </a:cubicBezTo>
                  <a:lnTo>
                    <a:pt x="9484" y="5189"/>
                  </a:lnTo>
                  <a:lnTo>
                    <a:pt x="9484" y="5173"/>
                  </a:lnTo>
                  <a:cubicBezTo>
                    <a:pt x="9484" y="5165"/>
                    <a:pt x="9484" y="5165"/>
                    <a:pt x="9484" y="5165"/>
                  </a:cubicBezTo>
                  <a:cubicBezTo>
                    <a:pt x="9484" y="5165"/>
                    <a:pt x="9484" y="5165"/>
                    <a:pt x="9484" y="5158"/>
                  </a:cubicBezTo>
                  <a:lnTo>
                    <a:pt x="9499" y="5142"/>
                  </a:lnTo>
                  <a:cubicBezTo>
                    <a:pt x="9499" y="5142"/>
                    <a:pt x="9499" y="5142"/>
                    <a:pt x="9499" y="5126"/>
                  </a:cubicBezTo>
                  <a:lnTo>
                    <a:pt x="9499" y="5111"/>
                  </a:lnTo>
                  <a:cubicBezTo>
                    <a:pt x="9499" y="5111"/>
                    <a:pt x="9515" y="5095"/>
                    <a:pt x="9515" y="5095"/>
                  </a:cubicBezTo>
                  <a:cubicBezTo>
                    <a:pt x="9531" y="5079"/>
                    <a:pt x="9562" y="5048"/>
                    <a:pt x="9593" y="5048"/>
                  </a:cubicBezTo>
                  <a:cubicBezTo>
                    <a:pt x="9593" y="5032"/>
                    <a:pt x="9593" y="5032"/>
                    <a:pt x="9609" y="5017"/>
                  </a:cubicBezTo>
                  <a:lnTo>
                    <a:pt x="9625" y="5017"/>
                  </a:lnTo>
                  <a:cubicBezTo>
                    <a:pt x="9640" y="5001"/>
                    <a:pt x="9656" y="5001"/>
                    <a:pt x="9672" y="4985"/>
                  </a:cubicBezTo>
                  <a:lnTo>
                    <a:pt x="9687" y="4985"/>
                  </a:lnTo>
                  <a:cubicBezTo>
                    <a:pt x="9687" y="4985"/>
                    <a:pt x="9703" y="4985"/>
                    <a:pt x="9703" y="4970"/>
                  </a:cubicBezTo>
                  <a:cubicBezTo>
                    <a:pt x="9703" y="4954"/>
                    <a:pt x="9719" y="4954"/>
                    <a:pt x="9734" y="4954"/>
                  </a:cubicBezTo>
                  <a:lnTo>
                    <a:pt x="9766" y="4923"/>
                  </a:lnTo>
                  <a:cubicBezTo>
                    <a:pt x="9766" y="4923"/>
                    <a:pt x="9766" y="4923"/>
                    <a:pt x="9766" y="4907"/>
                  </a:cubicBezTo>
                  <a:lnTo>
                    <a:pt x="9797" y="4907"/>
                  </a:lnTo>
                  <a:cubicBezTo>
                    <a:pt x="9797" y="4907"/>
                    <a:pt x="9797" y="4891"/>
                    <a:pt x="9813" y="4891"/>
                  </a:cubicBezTo>
                  <a:cubicBezTo>
                    <a:pt x="9828" y="4875"/>
                    <a:pt x="9828" y="4875"/>
                    <a:pt x="9844" y="4875"/>
                  </a:cubicBezTo>
                  <a:lnTo>
                    <a:pt x="9875" y="4860"/>
                  </a:lnTo>
                  <a:lnTo>
                    <a:pt x="9891" y="4844"/>
                  </a:lnTo>
                  <a:lnTo>
                    <a:pt x="9923" y="4844"/>
                  </a:lnTo>
                  <a:cubicBezTo>
                    <a:pt x="9938" y="4828"/>
                    <a:pt x="9923" y="4813"/>
                    <a:pt x="9954" y="4797"/>
                  </a:cubicBezTo>
                  <a:lnTo>
                    <a:pt x="9970" y="4781"/>
                  </a:lnTo>
                  <a:cubicBezTo>
                    <a:pt x="9970" y="4781"/>
                    <a:pt x="9970" y="4797"/>
                    <a:pt x="9970" y="4797"/>
                  </a:cubicBezTo>
                  <a:cubicBezTo>
                    <a:pt x="9985" y="4781"/>
                    <a:pt x="9985" y="4781"/>
                    <a:pt x="9985" y="4781"/>
                  </a:cubicBezTo>
                  <a:lnTo>
                    <a:pt x="10001" y="4781"/>
                  </a:lnTo>
                  <a:cubicBezTo>
                    <a:pt x="10001" y="4781"/>
                    <a:pt x="10001" y="4766"/>
                    <a:pt x="10017" y="4750"/>
                  </a:cubicBezTo>
                  <a:lnTo>
                    <a:pt x="10064" y="4719"/>
                  </a:lnTo>
                  <a:lnTo>
                    <a:pt x="10095" y="4719"/>
                  </a:lnTo>
                  <a:cubicBezTo>
                    <a:pt x="10095" y="4719"/>
                    <a:pt x="10095" y="4703"/>
                    <a:pt x="10095" y="4703"/>
                  </a:cubicBezTo>
                  <a:lnTo>
                    <a:pt x="10126" y="4703"/>
                  </a:lnTo>
                  <a:lnTo>
                    <a:pt x="10142" y="4687"/>
                  </a:lnTo>
                  <a:lnTo>
                    <a:pt x="10173" y="4687"/>
                  </a:lnTo>
                  <a:lnTo>
                    <a:pt x="10173" y="4672"/>
                  </a:lnTo>
                  <a:lnTo>
                    <a:pt x="10189" y="4687"/>
                  </a:lnTo>
                  <a:cubicBezTo>
                    <a:pt x="10189" y="4672"/>
                    <a:pt x="10189" y="4672"/>
                    <a:pt x="10189" y="4672"/>
                  </a:cubicBezTo>
                  <a:cubicBezTo>
                    <a:pt x="10205" y="4656"/>
                    <a:pt x="10205" y="4656"/>
                    <a:pt x="10220" y="4656"/>
                  </a:cubicBezTo>
                  <a:lnTo>
                    <a:pt x="10236" y="4656"/>
                  </a:lnTo>
                  <a:cubicBezTo>
                    <a:pt x="10236" y="4656"/>
                    <a:pt x="10252" y="4640"/>
                    <a:pt x="10252" y="4640"/>
                  </a:cubicBezTo>
                  <a:lnTo>
                    <a:pt x="10267" y="4640"/>
                  </a:lnTo>
                  <a:cubicBezTo>
                    <a:pt x="10267" y="4640"/>
                    <a:pt x="10267" y="4640"/>
                    <a:pt x="10283" y="4625"/>
                  </a:cubicBezTo>
                  <a:cubicBezTo>
                    <a:pt x="10283" y="4640"/>
                    <a:pt x="10283" y="4640"/>
                    <a:pt x="10299" y="4640"/>
                  </a:cubicBezTo>
                  <a:lnTo>
                    <a:pt x="10299" y="4625"/>
                  </a:lnTo>
                  <a:lnTo>
                    <a:pt x="10314" y="4625"/>
                  </a:lnTo>
                  <a:cubicBezTo>
                    <a:pt x="10314" y="4625"/>
                    <a:pt x="10314" y="4609"/>
                    <a:pt x="10314" y="4609"/>
                  </a:cubicBezTo>
                  <a:cubicBezTo>
                    <a:pt x="10314" y="4601"/>
                    <a:pt x="10318" y="4601"/>
                    <a:pt x="10322" y="4601"/>
                  </a:cubicBezTo>
                  <a:cubicBezTo>
                    <a:pt x="10326" y="4601"/>
                    <a:pt x="10330" y="4601"/>
                    <a:pt x="10330" y="4593"/>
                  </a:cubicBezTo>
                  <a:lnTo>
                    <a:pt x="10346" y="4593"/>
                  </a:lnTo>
                  <a:lnTo>
                    <a:pt x="10361" y="4578"/>
                  </a:lnTo>
                  <a:cubicBezTo>
                    <a:pt x="10361" y="4562"/>
                    <a:pt x="10377" y="4562"/>
                    <a:pt x="10377" y="4546"/>
                  </a:cubicBezTo>
                  <a:lnTo>
                    <a:pt x="10393" y="4562"/>
                  </a:lnTo>
                  <a:lnTo>
                    <a:pt x="10408" y="4546"/>
                  </a:lnTo>
                  <a:lnTo>
                    <a:pt x="10440" y="4531"/>
                  </a:lnTo>
                  <a:lnTo>
                    <a:pt x="10455" y="4515"/>
                  </a:lnTo>
                  <a:cubicBezTo>
                    <a:pt x="10455" y="4515"/>
                    <a:pt x="10455" y="4515"/>
                    <a:pt x="10471" y="4499"/>
                  </a:cubicBezTo>
                  <a:lnTo>
                    <a:pt x="10440" y="4499"/>
                  </a:lnTo>
                  <a:cubicBezTo>
                    <a:pt x="10440" y="4484"/>
                    <a:pt x="10440" y="4484"/>
                    <a:pt x="10440" y="4484"/>
                  </a:cubicBezTo>
                  <a:cubicBezTo>
                    <a:pt x="10445" y="4478"/>
                    <a:pt x="10447" y="4477"/>
                    <a:pt x="10447" y="4477"/>
                  </a:cubicBezTo>
                  <a:lnTo>
                    <a:pt x="10447" y="4477"/>
                  </a:lnTo>
                  <a:cubicBezTo>
                    <a:pt x="10448" y="4477"/>
                    <a:pt x="10445" y="4484"/>
                    <a:pt x="10455" y="4484"/>
                  </a:cubicBezTo>
                  <a:cubicBezTo>
                    <a:pt x="10455" y="4468"/>
                    <a:pt x="10455" y="4468"/>
                    <a:pt x="10471" y="4468"/>
                  </a:cubicBezTo>
                  <a:cubicBezTo>
                    <a:pt x="10471" y="4452"/>
                    <a:pt x="10487" y="4452"/>
                    <a:pt x="10487" y="4452"/>
                  </a:cubicBezTo>
                  <a:cubicBezTo>
                    <a:pt x="10487" y="4437"/>
                    <a:pt x="10502" y="4437"/>
                    <a:pt x="10502" y="4437"/>
                  </a:cubicBezTo>
                  <a:lnTo>
                    <a:pt x="10502" y="4437"/>
                  </a:lnTo>
                  <a:cubicBezTo>
                    <a:pt x="10502" y="4437"/>
                    <a:pt x="10487" y="4452"/>
                    <a:pt x="10502" y="4452"/>
                  </a:cubicBezTo>
                  <a:cubicBezTo>
                    <a:pt x="10502" y="4452"/>
                    <a:pt x="10518" y="4437"/>
                    <a:pt x="10518" y="4437"/>
                  </a:cubicBezTo>
                  <a:cubicBezTo>
                    <a:pt x="10534" y="4421"/>
                    <a:pt x="10518" y="4421"/>
                    <a:pt x="10534" y="4421"/>
                  </a:cubicBezTo>
                  <a:lnTo>
                    <a:pt x="10549" y="4421"/>
                  </a:lnTo>
                  <a:cubicBezTo>
                    <a:pt x="10565" y="4421"/>
                    <a:pt x="10565" y="4421"/>
                    <a:pt x="10549" y="4405"/>
                  </a:cubicBezTo>
                  <a:lnTo>
                    <a:pt x="10565" y="4405"/>
                  </a:lnTo>
                  <a:cubicBezTo>
                    <a:pt x="10565" y="4405"/>
                    <a:pt x="10565" y="4421"/>
                    <a:pt x="10565" y="4421"/>
                  </a:cubicBezTo>
                  <a:cubicBezTo>
                    <a:pt x="10581" y="4421"/>
                    <a:pt x="10581" y="4421"/>
                    <a:pt x="10565" y="4405"/>
                  </a:cubicBezTo>
                  <a:lnTo>
                    <a:pt x="10581" y="4405"/>
                  </a:lnTo>
                  <a:cubicBezTo>
                    <a:pt x="10581" y="4405"/>
                    <a:pt x="10596" y="4405"/>
                    <a:pt x="10596" y="4390"/>
                  </a:cubicBezTo>
                  <a:lnTo>
                    <a:pt x="10612" y="4390"/>
                  </a:lnTo>
                  <a:lnTo>
                    <a:pt x="10612" y="4374"/>
                  </a:lnTo>
                  <a:lnTo>
                    <a:pt x="10628" y="4374"/>
                  </a:lnTo>
                  <a:lnTo>
                    <a:pt x="10659" y="4358"/>
                  </a:lnTo>
                  <a:lnTo>
                    <a:pt x="10659" y="4374"/>
                  </a:lnTo>
                  <a:lnTo>
                    <a:pt x="10675" y="4374"/>
                  </a:lnTo>
                  <a:lnTo>
                    <a:pt x="10659" y="4390"/>
                  </a:lnTo>
                  <a:lnTo>
                    <a:pt x="10675" y="4390"/>
                  </a:lnTo>
                  <a:lnTo>
                    <a:pt x="10675" y="4405"/>
                  </a:lnTo>
                  <a:cubicBezTo>
                    <a:pt x="10675" y="4405"/>
                    <a:pt x="10691" y="4405"/>
                    <a:pt x="10691" y="4421"/>
                  </a:cubicBezTo>
                  <a:cubicBezTo>
                    <a:pt x="10691" y="4405"/>
                    <a:pt x="10691" y="4405"/>
                    <a:pt x="10691" y="4405"/>
                  </a:cubicBezTo>
                  <a:cubicBezTo>
                    <a:pt x="10698" y="4397"/>
                    <a:pt x="10702" y="4397"/>
                    <a:pt x="10706" y="4397"/>
                  </a:cubicBezTo>
                  <a:cubicBezTo>
                    <a:pt x="10710" y="4397"/>
                    <a:pt x="10714" y="4397"/>
                    <a:pt x="10722" y="4390"/>
                  </a:cubicBezTo>
                  <a:lnTo>
                    <a:pt x="10706" y="4390"/>
                  </a:lnTo>
                  <a:cubicBezTo>
                    <a:pt x="10722" y="4374"/>
                    <a:pt x="10722" y="4374"/>
                    <a:pt x="10722" y="4374"/>
                  </a:cubicBezTo>
                  <a:lnTo>
                    <a:pt x="10706" y="4358"/>
                  </a:lnTo>
                  <a:lnTo>
                    <a:pt x="10706" y="4374"/>
                  </a:lnTo>
                  <a:cubicBezTo>
                    <a:pt x="10691" y="4358"/>
                    <a:pt x="10691" y="4358"/>
                    <a:pt x="10691" y="4358"/>
                  </a:cubicBezTo>
                  <a:lnTo>
                    <a:pt x="10691" y="4343"/>
                  </a:lnTo>
                  <a:lnTo>
                    <a:pt x="10706" y="4343"/>
                  </a:lnTo>
                  <a:lnTo>
                    <a:pt x="10706" y="4327"/>
                  </a:lnTo>
                  <a:cubicBezTo>
                    <a:pt x="10706" y="4327"/>
                    <a:pt x="10706" y="4334"/>
                    <a:pt x="10711" y="4334"/>
                  </a:cubicBezTo>
                  <a:cubicBezTo>
                    <a:pt x="10713" y="4334"/>
                    <a:pt x="10717" y="4332"/>
                    <a:pt x="10722" y="4327"/>
                  </a:cubicBezTo>
                  <a:cubicBezTo>
                    <a:pt x="10722" y="4327"/>
                    <a:pt x="10722" y="4311"/>
                    <a:pt x="10722" y="4311"/>
                  </a:cubicBezTo>
                  <a:cubicBezTo>
                    <a:pt x="10738" y="4327"/>
                    <a:pt x="10722" y="4327"/>
                    <a:pt x="10738" y="4327"/>
                  </a:cubicBezTo>
                  <a:lnTo>
                    <a:pt x="10769" y="4296"/>
                  </a:lnTo>
                  <a:cubicBezTo>
                    <a:pt x="10785" y="4296"/>
                    <a:pt x="10785" y="4280"/>
                    <a:pt x="10800" y="4280"/>
                  </a:cubicBezTo>
                  <a:lnTo>
                    <a:pt x="10800" y="4264"/>
                  </a:lnTo>
                  <a:lnTo>
                    <a:pt x="10832" y="4264"/>
                  </a:lnTo>
                  <a:cubicBezTo>
                    <a:pt x="10832" y="4264"/>
                    <a:pt x="10832" y="4264"/>
                    <a:pt x="10847" y="4249"/>
                  </a:cubicBezTo>
                  <a:cubicBezTo>
                    <a:pt x="10847" y="4249"/>
                    <a:pt x="10832" y="4233"/>
                    <a:pt x="10832" y="4233"/>
                  </a:cubicBezTo>
                  <a:lnTo>
                    <a:pt x="10847" y="4233"/>
                  </a:lnTo>
                  <a:cubicBezTo>
                    <a:pt x="10847" y="4217"/>
                    <a:pt x="10847" y="4217"/>
                    <a:pt x="10847" y="4201"/>
                  </a:cubicBezTo>
                  <a:cubicBezTo>
                    <a:pt x="10847" y="4217"/>
                    <a:pt x="10863" y="4217"/>
                    <a:pt x="10863" y="4217"/>
                  </a:cubicBezTo>
                  <a:cubicBezTo>
                    <a:pt x="10879" y="4201"/>
                    <a:pt x="10863" y="4201"/>
                    <a:pt x="10879" y="4201"/>
                  </a:cubicBezTo>
                  <a:lnTo>
                    <a:pt x="10879" y="4186"/>
                  </a:lnTo>
                  <a:lnTo>
                    <a:pt x="10894" y="4186"/>
                  </a:lnTo>
                  <a:lnTo>
                    <a:pt x="10894" y="4170"/>
                  </a:lnTo>
                  <a:cubicBezTo>
                    <a:pt x="10894" y="4154"/>
                    <a:pt x="10894" y="4154"/>
                    <a:pt x="10879" y="4154"/>
                  </a:cubicBezTo>
                  <a:cubicBezTo>
                    <a:pt x="10863" y="4154"/>
                    <a:pt x="10863" y="4154"/>
                    <a:pt x="10863" y="4170"/>
                  </a:cubicBezTo>
                  <a:lnTo>
                    <a:pt x="10863" y="4154"/>
                  </a:lnTo>
                  <a:cubicBezTo>
                    <a:pt x="10863" y="4154"/>
                    <a:pt x="10863" y="4154"/>
                    <a:pt x="10847" y="4139"/>
                  </a:cubicBezTo>
                  <a:lnTo>
                    <a:pt x="10879" y="4139"/>
                  </a:lnTo>
                  <a:cubicBezTo>
                    <a:pt x="10879" y="4139"/>
                    <a:pt x="10879" y="4154"/>
                    <a:pt x="10879" y="4154"/>
                  </a:cubicBezTo>
                  <a:cubicBezTo>
                    <a:pt x="10879" y="4139"/>
                    <a:pt x="10894" y="4139"/>
                    <a:pt x="10894" y="4139"/>
                  </a:cubicBezTo>
                  <a:lnTo>
                    <a:pt x="10894" y="4154"/>
                  </a:lnTo>
                  <a:cubicBezTo>
                    <a:pt x="10894" y="4154"/>
                    <a:pt x="10894" y="4154"/>
                    <a:pt x="10910" y="4170"/>
                  </a:cubicBezTo>
                  <a:cubicBezTo>
                    <a:pt x="10910" y="4170"/>
                    <a:pt x="10910" y="4154"/>
                    <a:pt x="10910" y="4154"/>
                  </a:cubicBezTo>
                  <a:lnTo>
                    <a:pt x="10926" y="4154"/>
                  </a:lnTo>
                  <a:cubicBezTo>
                    <a:pt x="10926" y="4139"/>
                    <a:pt x="10926" y="4139"/>
                    <a:pt x="10926" y="4139"/>
                  </a:cubicBezTo>
                  <a:lnTo>
                    <a:pt x="10941" y="4139"/>
                  </a:lnTo>
                  <a:cubicBezTo>
                    <a:pt x="10926" y="4139"/>
                    <a:pt x="10941" y="4123"/>
                    <a:pt x="10926" y="4123"/>
                  </a:cubicBezTo>
                  <a:cubicBezTo>
                    <a:pt x="10926" y="4107"/>
                    <a:pt x="10926" y="4107"/>
                    <a:pt x="10941" y="4107"/>
                  </a:cubicBezTo>
                  <a:lnTo>
                    <a:pt x="10926" y="4092"/>
                  </a:lnTo>
                  <a:lnTo>
                    <a:pt x="10910" y="4092"/>
                  </a:lnTo>
                  <a:cubicBezTo>
                    <a:pt x="10910" y="4092"/>
                    <a:pt x="10926" y="4076"/>
                    <a:pt x="10926" y="4076"/>
                  </a:cubicBezTo>
                  <a:cubicBezTo>
                    <a:pt x="10926" y="4060"/>
                    <a:pt x="10926" y="4060"/>
                    <a:pt x="10926" y="4045"/>
                  </a:cubicBezTo>
                  <a:lnTo>
                    <a:pt x="10910" y="4045"/>
                  </a:lnTo>
                  <a:lnTo>
                    <a:pt x="10879" y="4060"/>
                  </a:lnTo>
                  <a:lnTo>
                    <a:pt x="10863" y="4060"/>
                  </a:lnTo>
                  <a:lnTo>
                    <a:pt x="10863" y="4076"/>
                  </a:lnTo>
                  <a:cubicBezTo>
                    <a:pt x="10847" y="4060"/>
                    <a:pt x="10832" y="4060"/>
                    <a:pt x="10832" y="4045"/>
                  </a:cubicBezTo>
                  <a:lnTo>
                    <a:pt x="10800" y="4045"/>
                  </a:lnTo>
                  <a:cubicBezTo>
                    <a:pt x="10800" y="4029"/>
                    <a:pt x="10785" y="4029"/>
                    <a:pt x="10785" y="4013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2" name="Google Shape;692;p29"/>
            <p:cNvSpPr/>
            <p:nvPr/>
          </p:nvSpPr>
          <p:spPr>
            <a:xfrm rot="-6603543">
              <a:off x="1626870" y="1127140"/>
              <a:ext cx="477320" cy="582450"/>
            </a:xfrm>
            <a:custGeom>
              <a:avLst/>
              <a:gdLst/>
              <a:ahLst/>
              <a:cxnLst/>
              <a:rect l="l" t="t" r="r" b="b"/>
              <a:pathLst>
                <a:path w="11177" h="13638" extrusionOk="0">
                  <a:moveTo>
                    <a:pt x="5079" y="48"/>
                  </a:moveTo>
                  <a:cubicBezTo>
                    <a:pt x="5079" y="63"/>
                    <a:pt x="5079" y="63"/>
                    <a:pt x="5079" y="63"/>
                  </a:cubicBezTo>
                  <a:cubicBezTo>
                    <a:pt x="5079" y="63"/>
                    <a:pt x="5079" y="79"/>
                    <a:pt x="5079" y="95"/>
                  </a:cubicBezTo>
                  <a:cubicBezTo>
                    <a:pt x="5079" y="79"/>
                    <a:pt x="5095" y="79"/>
                    <a:pt x="5095" y="79"/>
                  </a:cubicBezTo>
                  <a:cubicBezTo>
                    <a:pt x="5111" y="79"/>
                    <a:pt x="5111" y="79"/>
                    <a:pt x="5111" y="63"/>
                  </a:cubicBezTo>
                  <a:cubicBezTo>
                    <a:pt x="5095" y="63"/>
                    <a:pt x="5095" y="48"/>
                    <a:pt x="5079" y="48"/>
                  </a:cubicBezTo>
                  <a:close/>
                  <a:moveTo>
                    <a:pt x="4829" y="16"/>
                  </a:moveTo>
                  <a:lnTo>
                    <a:pt x="4844" y="32"/>
                  </a:lnTo>
                  <a:cubicBezTo>
                    <a:pt x="4844" y="32"/>
                    <a:pt x="4829" y="32"/>
                    <a:pt x="4829" y="48"/>
                  </a:cubicBezTo>
                  <a:cubicBezTo>
                    <a:pt x="4829" y="32"/>
                    <a:pt x="4813" y="32"/>
                    <a:pt x="4813" y="32"/>
                  </a:cubicBezTo>
                  <a:lnTo>
                    <a:pt x="4782" y="32"/>
                  </a:lnTo>
                  <a:lnTo>
                    <a:pt x="4782" y="48"/>
                  </a:lnTo>
                  <a:cubicBezTo>
                    <a:pt x="4766" y="48"/>
                    <a:pt x="4766" y="32"/>
                    <a:pt x="4766" y="32"/>
                  </a:cubicBezTo>
                  <a:cubicBezTo>
                    <a:pt x="4766" y="32"/>
                    <a:pt x="4750" y="48"/>
                    <a:pt x="4750" y="48"/>
                  </a:cubicBezTo>
                  <a:lnTo>
                    <a:pt x="4735" y="48"/>
                  </a:lnTo>
                  <a:lnTo>
                    <a:pt x="4735" y="32"/>
                  </a:lnTo>
                  <a:cubicBezTo>
                    <a:pt x="4735" y="48"/>
                    <a:pt x="4719" y="63"/>
                    <a:pt x="4719" y="63"/>
                  </a:cubicBezTo>
                  <a:lnTo>
                    <a:pt x="4703" y="48"/>
                  </a:lnTo>
                  <a:cubicBezTo>
                    <a:pt x="4703" y="48"/>
                    <a:pt x="4703" y="63"/>
                    <a:pt x="4688" y="63"/>
                  </a:cubicBezTo>
                  <a:cubicBezTo>
                    <a:pt x="4695" y="71"/>
                    <a:pt x="4699" y="71"/>
                    <a:pt x="4701" y="71"/>
                  </a:cubicBezTo>
                  <a:cubicBezTo>
                    <a:pt x="4703" y="71"/>
                    <a:pt x="4703" y="71"/>
                    <a:pt x="4703" y="79"/>
                  </a:cubicBezTo>
                  <a:cubicBezTo>
                    <a:pt x="4719" y="95"/>
                    <a:pt x="4719" y="95"/>
                    <a:pt x="4719" y="95"/>
                  </a:cubicBezTo>
                  <a:lnTo>
                    <a:pt x="4719" y="110"/>
                  </a:lnTo>
                  <a:cubicBezTo>
                    <a:pt x="4719" y="110"/>
                    <a:pt x="4719" y="126"/>
                    <a:pt x="4719" y="126"/>
                  </a:cubicBezTo>
                  <a:lnTo>
                    <a:pt x="4703" y="126"/>
                  </a:lnTo>
                  <a:lnTo>
                    <a:pt x="4719" y="142"/>
                  </a:lnTo>
                  <a:lnTo>
                    <a:pt x="4750" y="142"/>
                  </a:lnTo>
                  <a:lnTo>
                    <a:pt x="4766" y="126"/>
                  </a:lnTo>
                  <a:lnTo>
                    <a:pt x="4782" y="126"/>
                  </a:lnTo>
                  <a:cubicBezTo>
                    <a:pt x="4792" y="126"/>
                    <a:pt x="4795" y="119"/>
                    <a:pt x="4801" y="119"/>
                  </a:cubicBezTo>
                  <a:cubicBezTo>
                    <a:pt x="4804" y="119"/>
                    <a:pt x="4808" y="121"/>
                    <a:pt x="4813" y="126"/>
                  </a:cubicBezTo>
                  <a:cubicBezTo>
                    <a:pt x="4813" y="110"/>
                    <a:pt x="4844" y="110"/>
                    <a:pt x="4860" y="110"/>
                  </a:cubicBezTo>
                  <a:lnTo>
                    <a:pt x="4891" y="110"/>
                  </a:lnTo>
                  <a:lnTo>
                    <a:pt x="4907" y="126"/>
                  </a:lnTo>
                  <a:lnTo>
                    <a:pt x="4938" y="126"/>
                  </a:lnTo>
                  <a:lnTo>
                    <a:pt x="4938" y="142"/>
                  </a:lnTo>
                  <a:lnTo>
                    <a:pt x="4985" y="142"/>
                  </a:lnTo>
                  <a:lnTo>
                    <a:pt x="5001" y="157"/>
                  </a:lnTo>
                  <a:lnTo>
                    <a:pt x="5048" y="157"/>
                  </a:lnTo>
                  <a:cubicBezTo>
                    <a:pt x="5048" y="150"/>
                    <a:pt x="5052" y="150"/>
                    <a:pt x="5056" y="150"/>
                  </a:cubicBezTo>
                  <a:cubicBezTo>
                    <a:pt x="5060" y="150"/>
                    <a:pt x="5064" y="150"/>
                    <a:pt x="5064" y="142"/>
                  </a:cubicBezTo>
                  <a:lnTo>
                    <a:pt x="5079" y="157"/>
                  </a:lnTo>
                  <a:cubicBezTo>
                    <a:pt x="5079" y="142"/>
                    <a:pt x="5079" y="142"/>
                    <a:pt x="5079" y="126"/>
                  </a:cubicBezTo>
                  <a:lnTo>
                    <a:pt x="5079" y="110"/>
                  </a:lnTo>
                  <a:cubicBezTo>
                    <a:pt x="5079" y="110"/>
                    <a:pt x="5064" y="110"/>
                    <a:pt x="5064" y="95"/>
                  </a:cubicBezTo>
                  <a:lnTo>
                    <a:pt x="5064" y="79"/>
                  </a:lnTo>
                  <a:cubicBezTo>
                    <a:pt x="5064" y="79"/>
                    <a:pt x="5064" y="79"/>
                    <a:pt x="5064" y="63"/>
                  </a:cubicBezTo>
                  <a:cubicBezTo>
                    <a:pt x="5048" y="48"/>
                    <a:pt x="5048" y="48"/>
                    <a:pt x="5048" y="32"/>
                  </a:cubicBezTo>
                  <a:lnTo>
                    <a:pt x="4954" y="32"/>
                  </a:lnTo>
                  <a:lnTo>
                    <a:pt x="4938" y="48"/>
                  </a:lnTo>
                  <a:cubicBezTo>
                    <a:pt x="4938" y="48"/>
                    <a:pt x="4938" y="32"/>
                    <a:pt x="4938" y="32"/>
                  </a:cubicBezTo>
                  <a:lnTo>
                    <a:pt x="4923" y="48"/>
                  </a:lnTo>
                  <a:lnTo>
                    <a:pt x="4907" y="63"/>
                  </a:lnTo>
                  <a:lnTo>
                    <a:pt x="4907" y="48"/>
                  </a:lnTo>
                  <a:lnTo>
                    <a:pt x="4891" y="48"/>
                  </a:lnTo>
                  <a:cubicBezTo>
                    <a:pt x="4876" y="32"/>
                    <a:pt x="4876" y="32"/>
                    <a:pt x="4860" y="32"/>
                  </a:cubicBezTo>
                  <a:cubicBezTo>
                    <a:pt x="4860" y="32"/>
                    <a:pt x="4844" y="16"/>
                    <a:pt x="4844" y="16"/>
                  </a:cubicBezTo>
                  <a:close/>
                  <a:moveTo>
                    <a:pt x="4531" y="1"/>
                  </a:moveTo>
                  <a:cubicBezTo>
                    <a:pt x="4531" y="16"/>
                    <a:pt x="4531" y="16"/>
                    <a:pt x="4515" y="16"/>
                  </a:cubicBezTo>
                  <a:lnTo>
                    <a:pt x="4499" y="16"/>
                  </a:lnTo>
                  <a:lnTo>
                    <a:pt x="4499" y="32"/>
                  </a:lnTo>
                  <a:lnTo>
                    <a:pt x="4468" y="32"/>
                  </a:lnTo>
                  <a:cubicBezTo>
                    <a:pt x="4468" y="32"/>
                    <a:pt x="4468" y="32"/>
                    <a:pt x="4468" y="48"/>
                  </a:cubicBezTo>
                  <a:cubicBezTo>
                    <a:pt x="4484" y="63"/>
                    <a:pt x="4484" y="63"/>
                    <a:pt x="4499" y="63"/>
                  </a:cubicBezTo>
                  <a:lnTo>
                    <a:pt x="4515" y="63"/>
                  </a:lnTo>
                  <a:lnTo>
                    <a:pt x="4515" y="79"/>
                  </a:lnTo>
                  <a:cubicBezTo>
                    <a:pt x="4515" y="95"/>
                    <a:pt x="4515" y="95"/>
                    <a:pt x="4515" y="95"/>
                  </a:cubicBezTo>
                  <a:cubicBezTo>
                    <a:pt x="4515" y="110"/>
                    <a:pt x="4515" y="110"/>
                    <a:pt x="4515" y="110"/>
                  </a:cubicBezTo>
                  <a:lnTo>
                    <a:pt x="4499" y="126"/>
                  </a:lnTo>
                  <a:cubicBezTo>
                    <a:pt x="4499" y="126"/>
                    <a:pt x="4499" y="142"/>
                    <a:pt x="4484" y="142"/>
                  </a:cubicBezTo>
                  <a:lnTo>
                    <a:pt x="4499" y="142"/>
                  </a:lnTo>
                  <a:cubicBezTo>
                    <a:pt x="4499" y="157"/>
                    <a:pt x="4484" y="157"/>
                    <a:pt x="4484" y="157"/>
                  </a:cubicBezTo>
                  <a:lnTo>
                    <a:pt x="4468" y="173"/>
                  </a:lnTo>
                  <a:lnTo>
                    <a:pt x="4484" y="173"/>
                  </a:lnTo>
                  <a:lnTo>
                    <a:pt x="4499" y="157"/>
                  </a:lnTo>
                  <a:lnTo>
                    <a:pt x="4515" y="142"/>
                  </a:lnTo>
                  <a:lnTo>
                    <a:pt x="4515" y="157"/>
                  </a:lnTo>
                  <a:lnTo>
                    <a:pt x="4515" y="173"/>
                  </a:lnTo>
                  <a:cubicBezTo>
                    <a:pt x="4515" y="173"/>
                    <a:pt x="4499" y="189"/>
                    <a:pt x="4499" y="189"/>
                  </a:cubicBezTo>
                  <a:lnTo>
                    <a:pt x="4484" y="204"/>
                  </a:lnTo>
                  <a:lnTo>
                    <a:pt x="4515" y="204"/>
                  </a:lnTo>
                  <a:cubicBezTo>
                    <a:pt x="4531" y="189"/>
                    <a:pt x="4531" y="189"/>
                    <a:pt x="4531" y="189"/>
                  </a:cubicBezTo>
                  <a:lnTo>
                    <a:pt x="4531" y="173"/>
                  </a:lnTo>
                  <a:cubicBezTo>
                    <a:pt x="4546" y="173"/>
                    <a:pt x="4546" y="157"/>
                    <a:pt x="4562" y="142"/>
                  </a:cubicBezTo>
                  <a:lnTo>
                    <a:pt x="4593" y="142"/>
                  </a:lnTo>
                  <a:lnTo>
                    <a:pt x="4609" y="126"/>
                  </a:lnTo>
                  <a:cubicBezTo>
                    <a:pt x="4625" y="142"/>
                    <a:pt x="4625" y="142"/>
                    <a:pt x="4625" y="142"/>
                  </a:cubicBezTo>
                  <a:lnTo>
                    <a:pt x="4640" y="142"/>
                  </a:lnTo>
                  <a:cubicBezTo>
                    <a:pt x="4656" y="126"/>
                    <a:pt x="4640" y="110"/>
                    <a:pt x="4640" y="95"/>
                  </a:cubicBezTo>
                  <a:cubicBezTo>
                    <a:pt x="4640" y="95"/>
                    <a:pt x="4640" y="95"/>
                    <a:pt x="4640" y="79"/>
                  </a:cubicBezTo>
                  <a:cubicBezTo>
                    <a:pt x="4640" y="79"/>
                    <a:pt x="4640" y="63"/>
                    <a:pt x="4656" y="48"/>
                  </a:cubicBezTo>
                  <a:lnTo>
                    <a:pt x="4688" y="48"/>
                  </a:lnTo>
                  <a:cubicBezTo>
                    <a:pt x="4688" y="32"/>
                    <a:pt x="4688" y="32"/>
                    <a:pt x="4688" y="32"/>
                  </a:cubicBezTo>
                  <a:cubicBezTo>
                    <a:pt x="4672" y="16"/>
                    <a:pt x="4688" y="16"/>
                    <a:pt x="4688" y="16"/>
                  </a:cubicBezTo>
                  <a:lnTo>
                    <a:pt x="4672" y="1"/>
                  </a:lnTo>
                  <a:lnTo>
                    <a:pt x="4640" y="1"/>
                  </a:lnTo>
                  <a:cubicBezTo>
                    <a:pt x="4640" y="1"/>
                    <a:pt x="4640" y="16"/>
                    <a:pt x="4640" y="16"/>
                  </a:cubicBezTo>
                  <a:lnTo>
                    <a:pt x="4625" y="16"/>
                  </a:lnTo>
                  <a:cubicBezTo>
                    <a:pt x="4609" y="16"/>
                    <a:pt x="4609" y="16"/>
                    <a:pt x="4593" y="1"/>
                  </a:cubicBezTo>
                  <a:lnTo>
                    <a:pt x="4578" y="16"/>
                  </a:lnTo>
                  <a:cubicBezTo>
                    <a:pt x="4578" y="16"/>
                    <a:pt x="4578" y="16"/>
                    <a:pt x="4578" y="32"/>
                  </a:cubicBezTo>
                  <a:cubicBezTo>
                    <a:pt x="4567" y="32"/>
                    <a:pt x="4557" y="25"/>
                    <a:pt x="4551" y="25"/>
                  </a:cubicBezTo>
                  <a:cubicBezTo>
                    <a:pt x="4548" y="25"/>
                    <a:pt x="4546" y="27"/>
                    <a:pt x="4546" y="32"/>
                  </a:cubicBezTo>
                  <a:cubicBezTo>
                    <a:pt x="4531" y="16"/>
                    <a:pt x="4531" y="16"/>
                    <a:pt x="4531" y="16"/>
                  </a:cubicBezTo>
                  <a:lnTo>
                    <a:pt x="4531" y="1"/>
                  </a:lnTo>
                  <a:close/>
                  <a:moveTo>
                    <a:pt x="4499" y="204"/>
                  </a:moveTo>
                  <a:cubicBezTo>
                    <a:pt x="4484" y="204"/>
                    <a:pt x="4484" y="220"/>
                    <a:pt x="4484" y="220"/>
                  </a:cubicBezTo>
                  <a:lnTo>
                    <a:pt x="4468" y="220"/>
                  </a:lnTo>
                  <a:cubicBezTo>
                    <a:pt x="4468" y="220"/>
                    <a:pt x="4468" y="220"/>
                    <a:pt x="4468" y="236"/>
                  </a:cubicBezTo>
                  <a:lnTo>
                    <a:pt x="4468" y="251"/>
                  </a:lnTo>
                  <a:cubicBezTo>
                    <a:pt x="4468" y="251"/>
                    <a:pt x="4468" y="267"/>
                    <a:pt x="4468" y="267"/>
                  </a:cubicBezTo>
                  <a:cubicBezTo>
                    <a:pt x="4468" y="283"/>
                    <a:pt x="4468" y="283"/>
                    <a:pt x="4468" y="283"/>
                  </a:cubicBezTo>
                  <a:lnTo>
                    <a:pt x="4484" y="299"/>
                  </a:lnTo>
                  <a:lnTo>
                    <a:pt x="4484" y="283"/>
                  </a:lnTo>
                  <a:cubicBezTo>
                    <a:pt x="4484" y="283"/>
                    <a:pt x="4499" y="267"/>
                    <a:pt x="4499" y="267"/>
                  </a:cubicBezTo>
                  <a:cubicBezTo>
                    <a:pt x="4499" y="267"/>
                    <a:pt x="4499" y="267"/>
                    <a:pt x="4499" y="251"/>
                  </a:cubicBezTo>
                  <a:lnTo>
                    <a:pt x="4499" y="236"/>
                  </a:lnTo>
                  <a:cubicBezTo>
                    <a:pt x="4515" y="220"/>
                    <a:pt x="4515" y="220"/>
                    <a:pt x="4499" y="204"/>
                  </a:cubicBezTo>
                  <a:close/>
                  <a:moveTo>
                    <a:pt x="4468" y="299"/>
                  </a:moveTo>
                  <a:cubicBezTo>
                    <a:pt x="4468" y="299"/>
                    <a:pt x="4468" y="314"/>
                    <a:pt x="4468" y="314"/>
                  </a:cubicBezTo>
                  <a:cubicBezTo>
                    <a:pt x="4468" y="314"/>
                    <a:pt x="4468" y="330"/>
                    <a:pt x="4468" y="330"/>
                  </a:cubicBezTo>
                  <a:lnTo>
                    <a:pt x="4484" y="314"/>
                  </a:lnTo>
                  <a:cubicBezTo>
                    <a:pt x="4484" y="314"/>
                    <a:pt x="4484" y="314"/>
                    <a:pt x="4484" y="299"/>
                  </a:cubicBezTo>
                  <a:close/>
                  <a:moveTo>
                    <a:pt x="3622" y="628"/>
                  </a:moveTo>
                  <a:cubicBezTo>
                    <a:pt x="3637" y="659"/>
                    <a:pt x="3669" y="659"/>
                    <a:pt x="3684" y="659"/>
                  </a:cubicBezTo>
                  <a:cubicBezTo>
                    <a:pt x="3684" y="659"/>
                    <a:pt x="3684" y="659"/>
                    <a:pt x="3684" y="643"/>
                  </a:cubicBezTo>
                  <a:cubicBezTo>
                    <a:pt x="3669" y="643"/>
                    <a:pt x="3669" y="643"/>
                    <a:pt x="3653" y="628"/>
                  </a:cubicBezTo>
                  <a:lnTo>
                    <a:pt x="3637" y="643"/>
                  </a:lnTo>
                  <a:cubicBezTo>
                    <a:pt x="3637" y="628"/>
                    <a:pt x="3637" y="628"/>
                    <a:pt x="3622" y="628"/>
                  </a:cubicBezTo>
                  <a:close/>
                  <a:moveTo>
                    <a:pt x="3731" y="612"/>
                  </a:moveTo>
                  <a:cubicBezTo>
                    <a:pt x="3716" y="628"/>
                    <a:pt x="3716" y="628"/>
                    <a:pt x="3716" y="643"/>
                  </a:cubicBezTo>
                  <a:cubicBezTo>
                    <a:pt x="3716" y="643"/>
                    <a:pt x="3731" y="659"/>
                    <a:pt x="3731" y="659"/>
                  </a:cubicBezTo>
                  <a:lnTo>
                    <a:pt x="3763" y="659"/>
                  </a:lnTo>
                  <a:cubicBezTo>
                    <a:pt x="3747" y="643"/>
                    <a:pt x="3747" y="643"/>
                    <a:pt x="3747" y="643"/>
                  </a:cubicBezTo>
                  <a:lnTo>
                    <a:pt x="3747" y="628"/>
                  </a:lnTo>
                  <a:cubicBezTo>
                    <a:pt x="3747" y="628"/>
                    <a:pt x="3731" y="628"/>
                    <a:pt x="3731" y="612"/>
                  </a:cubicBezTo>
                  <a:close/>
                  <a:moveTo>
                    <a:pt x="5409" y="800"/>
                  </a:moveTo>
                  <a:cubicBezTo>
                    <a:pt x="5409" y="800"/>
                    <a:pt x="5409" y="816"/>
                    <a:pt x="5409" y="816"/>
                  </a:cubicBezTo>
                  <a:cubicBezTo>
                    <a:pt x="5424" y="816"/>
                    <a:pt x="5424" y="816"/>
                    <a:pt x="5424" y="800"/>
                  </a:cubicBezTo>
                  <a:close/>
                  <a:moveTo>
                    <a:pt x="4108" y="831"/>
                  </a:moveTo>
                  <a:lnTo>
                    <a:pt x="4108" y="847"/>
                  </a:lnTo>
                  <a:cubicBezTo>
                    <a:pt x="4123" y="847"/>
                    <a:pt x="4123" y="847"/>
                    <a:pt x="4108" y="831"/>
                  </a:cubicBezTo>
                  <a:close/>
                  <a:moveTo>
                    <a:pt x="4108" y="878"/>
                  </a:moveTo>
                  <a:cubicBezTo>
                    <a:pt x="4108" y="878"/>
                    <a:pt x="4108" y="894"/>
                    <a:pt x="4092" y="894"/>
                  </a:cubicBezTo>
                  <a:lnTo>
                    <a:pt x="4123" y="894"/>
                  </a:lnTo>
                  <a:cubicBezTo>
                    <a:pt x="4108" y="878"/>
                    <a:pt x="4108" y="878"/>
                    <a:pt x="4108" y="878"/>
                  </a:cubicBezTo>
                  <a:close/>
                  <a:moveTo>
                    <a:pt x="5283" y="878"/>
                  </a:moveTo>
                  <a:cubicBezTo>
                    <a:pt x="5283" y="878"/>
                    <a:pt x="5283" y="878"/>
                    <a:pt x="5283" y="894"/>
                  </a:cubicBezTo>
                  <a:cubicBezTo>
                    <a:pt x="5283" y="894"/>
                    <a:pt x="5283" y="894"/>
                    <a:pt x="5283" y="910"/>
                  </a:cubicBezTo>
                  <a:lnTo>
                    <a:pt x="5299" y="910"/>
                  </a:lnTo>
                  <a:lnTo>
                    <a:pt x="5299" y="894"/>
                  </a:lnTo>
                  <a:cubicBezTo>
                    <a:pt x="5299" y="878"/>
                    <a:pt x="5299" y="878"/>
                    <a:pt x="5299" y="878"/>
                  </a:cubicBezTo>
                  <a:close/>
                  <a:moveTo>
                    <a:pt x="3935" y="941"/>
                  </a:moveTo>
                  <a:cubicBezTo>
                    <a:pt x="3935" y="949"/>
                    <a:pt x="3935" y="949"/>
                    <a:pt x="3935" y="949"/>
                  </a:cubicBezTo>
                  <a:cubicBezTo>
                    <a:pt x="3935" y="949"/>
                    <a:pt x="3935" y="949"/>
                    <a:pt x="3935" y="957"/>
                  </a:cubicBezTo>
                  <a:lnTo>
                    <a:pt x="3935" y="973"/>
                  </a:lnTo>
                  <a:cubicBezTo>
                    <a:pt x="3951" y="957"/>
                    <a:pt x="3951" y="957"/>
                    <a:pt x="3951" y="941"/>
                  </a:cubicBezTo>
                  <a:close/>
                  <a:moveTo>
                    <a:pt x="5393" y="816"/>
                  </a:moveTo>
                  <a:lnTo>
                    <a:pt x="5377" y="831"/>
                  </a:lnTo>
                  <a:lnTo>
                    <a:pt x="5362" y="831"/>
                  </a:lnTo>
                  <a:cubicBezTo>
                    <a:pt x="5346" y="831"/>
                    <a:pt x="5314" y="863"/>
                    <a:pt x="5314" y="878"/>
                  </a:cubicBezTo>
                  <a:lnTo>
                    <a:pt x="5330" y="878"/>
                  </a:lnTo>
                  <a:cubicBezTo>
                    <a:pt x="5346" y="878"/>
                    <a:pt x="5346" y="878"/>
                    <a:pt x="5346" y="894"/>
                  </a:cubicBezTo>
                  <a:cubicBezTo>
                    <a:pt x="5362" y="894"/>
                    <a:pt x="5362" y="894"/>
                    <a:pt x="5377" y="910"/>
                  </a:cubicBezTo>
                  <a:lnTo>
                    <a:pt x="5377" y="925"/>
                  </a:lnTo>
                  <a:cubicBezTo>
                    <a:pt x="5377" y="941"/>
                    <a:pt x="5377" y="941"/>
                    <a:pt x="5377" y="941"/>
                  </a:cubicBezTo>
                  <a:lnTo>
                    <a:pt x="5377" y="957"/>
                  </a:lnTo>
                  <a:cubicBezTo>
                    <a:pt x="5393" y="957"/>
                    <a:pt x="5393" y="957"/>
                    <a:pt x="5393" y="973"/>
                  </a:cubicBezTo>
                  <a:cubicBezTo>
                    <a:pt x="5409" y="973"/>
                    <a:pt x="5409" y="957"/>
                    <a:pt x="5424" y="957"/>
                  </a:cubicBezTo>
                  <a:cubicBezTo>
                    <a:pt x="5424" y="957"/>
                    <a:pt x="5424" y="941"/>
                    <a:pt x="5424" y="941"/>
                  </a:cubicBezTo>
                  <a:lnTo>
                    <a:pt x="5424" y="925"/>
                  </a:lnTo>
                  <a:lnTo>
                    <a:pt x="5440" y="910"/>
                  </a:lnTo>
                  <a:cubicBezTo>
                    <a:pt x="5440" y="910"/>
                    <a:pt x="5440" y="910"/>
                    <a:pt x="5424" y="894"/>
                  </a:cubicBezTo>
                  <a:lnTo>
                    <a:pt x="5440" y="894"/>
                  </a:lnTo>
                  <a:lnTo>
                    <a:pt x="5440" y="910"/>
                  </a:lnTo>
                  <a:lnTo>
                    <a:pt x="5456" y="894"/>
                  </a:lnTo>
                  <a:cubicBezTo>
                    <a:pt x="5456" y="894"/>
                    <a:pt x="5456" y="894"/>
                    <a:pt x="5456" y="878"/>
                  </a:cubicBezTo>
                  <a:cubicBezTo>
                    <a:pt x="5456" y="871"/>
                    <a:pt x="5456" y="871"/>
                    <a:pt x="5458" y="871"/>
                  </a:cubicBezTo>
                  <a:cubicBezTo>
                    <a:pt x="5459" y="871"/>
                    <a:pt x="5463" y="871"/>
                    <a:pt x="5471" y="863"/>
                  </a:cubicBezTo>
                  <a:cubicBezTo>
                    <a:pt x="5471" y="847"/>
                    <a:pt x="5456" y="847"/>
                    <a:pt x="5456" y="847"/>
                  </a:cubicBezTo>
                  <a:lnTo>
                    <a:pt x="5471" y="847"/>
                  </a:lnTo>
                  <a:cubicBezTo>
                    <a:pt x="5471" y="847"/>
                    <a:pt x="5471" y="831"/>
                    <a:pt x="5471" y="831"/>
                  </a:cubicBezTo>
                  <a:lnTo>
                    <a:pt x="5456" y="831"/>
                  </a:lnTo>
                  <a:cubicBezTo>
                    <a:pt x="5456" y="831"/>
                    <a:pt x="5456" y="816"/>
                    <a:pt x="5456" y="816"/>
                  </a:cubicBezTo>
                  <a:lnTo>
                    <a:pt x="5440" y="816"/>
                  </a:lnTo>
                  <a:cubicBezTo>
                    <a:pt x="5440" y="816"/>
                    <a:pt x="5440" y="816"/>
                    <a:pt x="5440" y="831"/>
                  </a:cubicBezTo>
                  <a:cubicBezTo>
                    <a:pt x="5432" y="824"/>
                    <a:pt x="5428" y="824"/>
                    <a:pt x="5426" y="824"/>
                  </a:cubicBezTo>
                  <a:cubicBezTo>
                    <a:pt x="5424" y="824"/>
                    <a:pt x="5424" y="824"/>
                    <a:pt x="5424" y="816"/>
                  </a:cubicBezTo>
                  <a:lnTo>
                    <a:pt x="5424" y="831"/>
                  </a:lnTo>
                  <a:lnTo>
                    <a:pt x="5409" y="816"/>
                  </a:lnTo>
                  <a:close/>
                  <a:moveTo>
                    <a:pt x="3888" y="988"/>
                  </a:moveTo>
                  <a:cubicBezTo>
                    <a:pt x="3896" y="996"/>
                    <a:pt x="3900" y="1000"/>
                    <a:pt x="3902" y="1000"/>
                  </a:cubicBezTo>
                  <a:cubicBezTo>
                    <a:pt x="3904" y="1000"/>
                    <a:pt x="3904" y="996"/>
                    <a:pt x="3904" y="988"/>
                  </a:cubicBezTo>
                  <a:close/>
                  <a:moveTo>
                    <a:pt x="4155" y="847"/>
                  </a:moveTo>
                  <a:cubicBezTo>
                    <a:pt x="4155" y="847"/>
                    <a:pt x="4155" y="863"/>
                    <a:pt x="4155" y="863"/>
                  </a:cubicBezTo>
                  <a:lnTo>
                    <a:pt x="4139" y="878"/>
                  </a:lnTo>
                  <a:lnTo>
                    <a:pt x="4155" y="878"/>
                  </a:lnTo>
                  <a:lnTo>
                    <a:pt x="4139" y="894"/>
                  </a:lnTo>
                  <a:cubicBezTo>
                    <a:pt x="4139" y="894"/>
                    <a:pt x="4155" y="894"/>
                    <a:pt x="4155" y="910"/>
                  </a:cubicBezTo>
                  <a:lnTo>
                    <a:pt x="4155" y="925"/>
                  </a:lnTo>
                  <a:lnTo>
                    <a:pt x="4155" y="941"/>
                  </a:lnTo>
                  <a:lnTo>
                    <a:pt x="4139" y="941"/>
                  </a:lnTo>
                  <a:cubicBezTo>
                    <a:pt x="4139" y="957"/>
                    <a:pt x="4139" y="957"/>
                    <a:pt x="4155" y="957"/>
                  </a:cubicBezTo>
                  <a:cubicBezTo>
                    <a:pt x="4155" y="957"/>
                    <a:pt x="4139" y="973"/>
                    <a:pt x="4139" y="973"/>
                  </a:cubicBezTo>
                  <a:cubicBezTo>
                    <a:pt x="4139" y="988"/>
                    <a:pt x="4139" y="988"/>
                    <a:pt x="4139" y="1004"/>
                  </a:cubicBezTo>
                  <a:cubicBezTo>
                    <a:pt x="4139" y="988"/>
                    <a:pt x="4155" y="988"/>
                    <a:pt x="4155" y="988"/>
                  </a:cubicBezTo>
                  <a:cubicBezTo>
                    <a:pt x="4155" y="988"/>
                    <a:pt x="4155" y="988"/>
                    <a:pt x="4155" y="973"/>
                  </a:cubicBezTo>
                  <a:lnTo>
                    <a:pt x="4170" y="973"/>
                  </a:lnTo>
                  <a:cubicBezTo>
                    <a:pt x="4170" y="957"/>
                    <a:pt x="4170" y="957"/>
                    <a:pt x="4170" y="957"/>
                  </a:cubicBezTo>
                  <a:lnTo>
                    <a:pt x="4170" y="941"/>
                  </a:lnTo>
                  <a:lnTo>
                    <a:pt x="4170" y="925"/>
                  </a:lnTo>
                  <a:lnTo>
                    <a:pt x="4170" y="910"/>
                  </a:lnTo>
                  <a:lnTo>
                    <a:pt x="4170" y="894"/>
                  </a:lnTo>
                  <a:lnTo>
                    <a:pt x="4170" y="878"/>
                  </a:lnTo>
                  <a:lnTo>
                    <a:pt x="4170" y="863"/>
                  </a:lnTo>
                  <a:lnTo>
                    <a:pt x="4170" y="847"/>
                  </a:lnTo>
                  <a:close/>
                  <a:moveTo>
                    <a:pt x="3904" y="973"/>
                  </a:moveTo>
                  <a:lnTo>
                    <a:pt x="3904" y="988"/>
                  </a:lnTo>
                  <a:lnTo>
                    <a:pt x="3904" y="1004"/>
                  </a:lnTo>
                  <a:cubicBezTo>
                    <a:pt x="3904" y="1004"/>
                    <a:pt x="3904" y="1004"/>
                    <a:pt x="3904" y="1020"/>
                  </a:cubicBezTo>
                  <a:cubicBezTo>
                    <a:pt x="3904" y="1020"/>
                    <a:pt x="3919" y="1004"/>
                    <a:pt x="3919" y="1004"/>
                  </a:cubicBezTo>
                  <a:cubicBezTo>
                    <a:pt x="3935" y="988"/>
                    <a:pt x="3935" y="988"/>
                    <a:pt x="3935" y="988"/>
                  </a:cubicBezTo>
                  <a:cubicBezTo>
                    <a:pt x="3935" y="988"/>
                    <a:pt x="3935" y="988"/>
                    <a:pt x="3919" y="973"/>
                  </a:cubicBezTo>
                  <a:cubicBezTo>
                    <a:pt x="3919" y="978"/>
                    <a:pt x="3918" y="979"/>
                    <a:pt x="3915" y="979"/>
                  </a:cubicBezTo>
                  <a:cubicBezTo>
                    <a:pt x="3911" y="979"/>
                    <a:pt x="3904" y="973"/>
                    <a:pt x="3904" y="973"/>
                  </a:cubicBezTo>
                  <a:close/>
                  <a:moveTo>
                    <a:pt x="5393" y="1020"/>
                  </a:moveTo>
                  <a:cubicBezTo>
                    <a:pt x="5377" y="1020"/>
                    <a:pt x="5377" y="1020"/>
                    <a:pt x="5377" y="1035"/>
                  </a:cubicBezTo>
                  <a:cubicBezTo>
                    <a:pt x="5377" y="1035"/>
                    <a:pt x="5393" y="1035"/>
                    <a:pt x="5393" y="1020"/>
                  </a:cubicBezTo>
                  <a:close/>
                  <a:moveTo>
                    <a:pt x="5362" y="1317"/>
                  </a:moveTo>
                  <a:lnTo>
                    <a:pt x="5362" y="1333"/>
                  </a:lnTo>
                  <a:cubicBezTo>
                    <a:pt x="5362" y="1349"/>
                    <a:pt x="5362" y="1349"/>
                    <a:pt x="5377" y="1349"/>
                  </a:cubicBezTo>
                  <a:cubicBezTo>
                    <a:pt x="5377" y="1333"/>
                    <a:pt x="5377" y="1333"/>
                    <a:pt x="5362" y="1317"/>
                  </a:cubicBezTo>
                  <a:close/>
                  <a:moveTo>
                    <a:pt x="3872" y="1333"/>
                  </a:moveTo>
                  <a:cubicBezTo>
                    <a:pt x="3872" y="1333"/>
                    <a:pt x="3872" y="1333"/>
                    <a:pt x="3857" y="1349"/>
                  </a:cubicBezTo>
                  <a:cubicBezTo>
                    <a:pt x="3872" y="1364"/>
                    <a:pt x="3872" y="1364"/>
                    <a:pt x="3872" y="1364"/>
                  </a:cubicBezTo>
                  <a:lnTo>
                    <a:pt x="3872" y="1349"/>
                  </a:lnTo>
                  <a:cubicBezTo>
                    <a:pt x="3872" y="1349"/>
                    <a:pt x="3872" y="1333"/>
                    <a:pt x="3872" y="1333"/>
                  </a:cubicBezTo>
                  <a:close/>
                  <a:moveTo>
                    <a:pt x="5330" y="1364"/>
                  </a:moveTo>
                  <a:cubicBezTo>
                    <a:pt x="5330" y="1364"/>
                    <a:pt x="5314" y="1364"/>
                    <a:pt x="5314" y="1380"/>
                  </a:cubicBezTo>
                  <a:lnTo>
                    <a:pt x="5330" y="1380"/>
                  </a:lnTo>
                  <a:cubicBezTo>
                    <a:pt x="5346" y="1380"/>
                    <a:pt x="5346" y="1380"/>
                    <a:pt x="5346" y="1396"/>
                  </a:cubicBezTo>
                  <a:lnTo>
                    <a:pt x="5362" y="1380"/>
                  </a:lnTo>
                  <a:lnTo>
                    <a:pt x="5346" y="1380"/>
                  </a:lnTo>
                  <a:cubicBezTo>
                    <a:pt x="5330" y="1364"/>
                    <a:pt x="5330" y="1364"/>
                    <a:pt x="5330" y="1364"/>
                  </a:cubicBezTo>
                  <a:close/>
                  <a:moveTo>
                    <a:pt x="3841" y="1396"/>
                  </a:moveTo>
                  <a:lnTo>
                    <a:pt x="3825" y="1411"/>
                  </a:lnTo>
                  <a:lnTo>
                    <a:pt x="3841" y="1411"/>
                  </a:lnTo>
                  <a:lnTo>
                    <a:pt x="3841" y="1396"/>
                  </a:lnTo>
                  <a:close/>
                  <a:moveTo>
                    <a:pt x="3841" y="1411"/>
                  </a:moveTo>
                  <a:cubicBezTo>
                    <a:pt x="3825" y="1411"/>
                    <a:pt x="3825" y="1411"/>
                    <a:pt x="3841" y="1427"/>
                  </a:cubicBezTo>
                  <a:lnTo>
                    <a:pt x="3841" y="1411"/>
                  </a:lnTo>
                  <a:close/>
                  <a:moveTo>
                    <a:pt x="3825" y="1427"/>
                  </a:moveTo>
                  <a:lnTo>
                    <a:pt x="3830" y="1431"/>
                  </a:lnTo>
                  <a:lnTo>
                    <a:pt x="3830" y="1431"/>
                  </a:lnTo>
                  <a:cubicBezTo>
                    <a:pt x="3832" y="1429"/>
                    <a:pt x="3836" y="1427"/>
                    <a:pt x="3841" y="1427"/>
                  </a:cubicBezTo>
                  <a:close/>
                  <a:moveTo>
                    <a:pt x="3830" y="1431"/>
                  </a:moveTo>
                  <a:cubicBezTo>
                    <a:pt x="3825" y="1436"/>
                    <a:pt x="3825" y="1443"/>
                    <a:pt x="3825" y="1443"/>
                  </a:cubicBezTo>
                  <a:lnTo>
                    <a:pt x="3841" y="1443"/>
                  </a:lnTo>
                  <a:lnTo>
                    <a:pt x="3830" y="1431"/>
                  </a:lnTo>
                  <a:close/>
                  <a:moveTo>
                    <a:pt x="3872" y="1396"/>
                  </a:moveTo>
                  <a:lnTo>
                    <a:pt x="3857" y="1411"/>
                  </a:lnTo>
                  <a:lnTo>
                    <a:pt x="3872" y="1411"/>
                  </a:lnTo>
                  <a:lnTo>
                    <a:pt x="3872" y="1427"/>
                  </a:lnTo>
                  <a:lnTo>
                    <a:pt x="3872" y="1443"/>
                  </a:lnTo>
                  <a:cubicBezTo>
                    <a:pt x="3872" y="1443"/>
                    <a:pt x="3872" y="1443"/>
                    <a:pt x="3888" y="1458"/>
                  </a:cubicBezTo>
                  <a:cubicBezTo>
                    <a:pt x="3888" y="1443"/>
                    <a:pt x="3888" y="1443"/>
                    <a:pt x="3888" y="1427"/>
                  </a:cubicBezTo>
                  <a:cubicBezTo>
                    <a:pt x="3888" y="1411"/>
                    <a:pt x="3888" y="1411"/>
                    <a:pt x="3872" y="1396"/>
                  </a:cubicBezTo>
                  <a:close/>
                  <a:moveTo>
                    <a:pt x="3841" y="1474"/>
                  </a:moveTo>
                  <a:lnTo>
                    <a:pt x="3841" y="1490"/>
                  </a:lnTo>
                  <a:cubicBezTo>
                    <a:pt x="3841" y="1490"/>
                    <a:pt x="3841" y="1490"/>
                    <a:pt x="3841" y="1505"/>
                  </a:cubicBezTo>
                  <a:cubicBezTo>
                    <a:pt x="3841" y="1505"/>
                    <a:pt x="3841" y="1505"/>
                    <a:pt x="3857" y="1490"/>
                  </a:cubicBezTo>
                  <a:cubicBezTo>
                    <a:pt x="3841" y="1490"/>
                    <a:pt x="3841" y="1490"/>
                    <a:pt x="3841" y="1474"/>
                  </a:cubicBezTo>
                  <a:close/>
                  <a:moveTo>
                    <a:pt x="5189" y="1458"/>
                  </a:moveTo>
                  <a:cubicBezTo>
                    <a:pt x="5189" y="1474"/>
                    <a:pt x="5173" y="1490"/>
                    <a:pt x="5173" y="1505"/>
                  </a:cubicBezTo>
                  <a:lnTo>
                    <a:pt x="5173" y="1490"/>
                  </a:lnTo>
                  <a:cubicBezTo>
                    <a:pt x="5173" y="1490"/>
                    <a:pt x="5173" y="1490"/>
                    <a:pt x="5173" y="1474"/>
                  </a:cubicBezTo>
                  <a:lnTo>
                    <a:pt x="5189" y="1458"/>
                  </a:lnTo>
                  <a:close/>
                  <a:moveTo>
                    <a:pt x="3841" y="1505"/>
                  </a:moveTo>
                  <a:cubicBezTo>
                    <a:pt x="3841" y="1505"/>
                    <a:pt x="3825" y="1505"/>
                    <a:pt x="3825" y="1521"/>
                  </a:cubicBezTo>
                  <a:lnTo>
                    <a:pt x="3857" y="1521"/>
                  </a:lnTo>
                  <a:lnTo>
                    <a:pt x="3857" y="1505"/>
                  </a:lnTo>
                  <a:close/>
                  <a:moveTo>
                    <a:pt x="3841" y="1521"/>
                  </a:moveTo>
                  <a:cubicBezTo>
                    <a:pt x="3841" y="1521"/>
                    <a:pt x="3841" y="1521"/>
                    <a:pt x="3841" y="1537"/>
                  </a:cubicBezTo>
                  <a:lnTo>
                    <a:pt x="3857" y="1537"/>
                  </a:lnTo>
                  <a:lnTo>
                    <a:pt x="3841" y="1521"/>
                  </a:lnTo>
                  <a:close/>
                  <a:moveTo>
                    <a:pt x="5252" y="1490"/>
                  </a:moveTo>
                  <a:cubicBezTo>
                    <a:pt x="5252" y="1505"/>
                    <a:pt x="5252" y="1505"/>
                    <a:pt x="5252" y="1505"/>
                  </a:cubicBezTo>
                  <a:cubicBezTo>
                    <a:pt x="5236" y="1521"/>
                    <a:pt x="5236" y="1521"/>
                    <a:pt x="5236" y="1537"/>
                  </a:cubicBezTo>
                  <a:cubicBezTo>
                    <a:pt x="5220" y="1521"/>
                    <a:pt x="5236" y="1521"/>
                    <a:pt x="5236" y="1505"/>
                  </a:cubicBezTo>
                  <a:lnTo>
                    <a:pt x="5236" y="1490"/>
                  </a:lnTo>
                  <a:close/>
                  <a:moveTo>
                    <a:pt x="3888" y="1521"/>
                  </a:moveTo>
                  <a:cubicBezTo>
                    <a:pt x="3888" y="1537"/>
                    <a:pt x="3888" y="1537"/>
                    <a:pt x="3888" y="1552"/>
                  </a:cubicBezTo>
                  <a:lnTo>
                    <a:pt x="3904" y="1552"/>
                  </a:lnTo>
                  <a:cubicBezTo>
                    <a:pt x="3888" y="1537"/>
                    <a:pt x="3904" y="1552"/>
                    <a:pt x="3888" y="1521"/>
                  </a:cubicBezTo>
                  <a:close/>
                  <a:moveTo>
                    <a:pt x="3857" y="1568"/>
                  </a:moveTo>
                  <a:cubicBezTo>
                    <a:pt x="3857" y="1584"/>
                    <a:pt x="3872" y="1584"/>
                    <a:pt x="3857" y="1599"/>
                  </a:cubicBezTo>
                  <a:cubicBezTo>
                    <a:pt x="3857" y="1599"/>
                    <a:pt x="3857" y="1615"/>
                    <a:pt x="3857" y="1615"/>
                  </a:cubicBezTo>
                  <a:cubicBezTo>
                    <a:pt x="3872" y="1615"/>
                    <a:pt x="3872" y="1599"/>
                    <a:pt x="3872" y="1599"/>
                  </a:cubicBezTo>
                  <a:cubicBezTo>
                    <a:pt x="3872" y="1584"/>
                    <a:pt x="3872" y="1584"/>
                    <a:pt x="3872" y="1584"/>
                  </a:cubicBezTo>
                  <a:lnTo>
                    <a:pt x="3857" y="1568"/>
                  </a:lnTo>
                  <a:close/>
                  <a:moveTo>
                    <a:pt x="3872" y="1631"/>
                  </a:moveTo>
                  <a:cubicBezTo>
                    <a:pt x="3872" y="1647"/>
                    <a:pt x="3857" y="1647"/>
                    <a:pt x="3857" y="1662"/>
                  </a:cubicBezTo>
                  <a:cubicBezTo>
                    <a:pt x="3857" y="1678"/>
                    <a:pt x="3857" y="1678"/>
                    <a:pt x="3857" y="1694"/>
                  </a:cubicBezTo>
                  <a:cubicBezTo>
                    <a:pt x="3857" y="1709"/>
                    <a:pt x="3857" y="1709"/>
                    <a:pt x="3857" y="1709"/>
                  </a:cubicBezTo>
                  <a:cubicBezTo>
                    <a:pt x="3857" y="1725"/>
                    <a:pt x="3841" y="1725"/>
                    <a:pt x="3841" y="1725"/>
                  </a:cubicBezTo>
                  <a:lnTo>
                    <a:pt x="3857" y="1725"/>
                  </a:lnTo>
                  <a:cubicBezTo>
                    <a:pt x="3857" y="1725"/>
                    <a:pt x="3872" y="1709"/>
                    <a:pt x="3872" y="1709"/>
                  </a:cubicBezTo>
                  <a:lnTo>
                    <a:pt x="3872" y="1694"/>
                  </a:lnTo>
                  <a:cubicBezTo>
                    <a:pt x="3888" y="1694"/>
                    <a:pt x="3888" y="1694"/>
                    <a:pt x="3888" y="1678"/>
                  </a:cubicBezTo>
                  <a:cubicBezTo>
                    <a:pt x="3888" y="1678"/>
                    <a:pt x="3888" y="1678"/>
                    <a:pt x="3888" y="1662"/>
                  </a:cubicBezTo>
                  <a:lnTo>
                    <a:pt x="3888" y="1647"/>
                  </a:lnTo>
                  <a:cubicBezTo>
                    <a:pt x="3888" y="1647"/>
                    <a:pt x="3888" y="1631"/>
                    <a:pt x="3888" y="1631"/>
                  </a:cubicBezTo>
                  <a:close/>
                  <a:moveTo>
                    <a:pt x="4092" y="1709"/>
                  </a:moveTo>
                  <a:cubicBezTo>
                    <a:pt x="4092" y="1709"/>
                    <a:pt x="4092" y="1709"/>
                    <a:pt x="4092" y="1725"/>
                  </a:cubicBezTo>
                  <a:lnTo>
                    <a:pt x="4108" y="1725"/>
                  </a:lnTo>
                  <a:cubicBezTo>
                    <a:pt x="4108" y="1709"/>
                    <a:pt x="4108" y="1709"/>
                    <a:pt x="4092" y="1709"/>
                  </a:cubicBezTo>
                  <a:close/>
                  <a:moveTo>
                    <a:pt x="3857" y="1788"/>
                  </a:moveTo>
                  <a:cubicBezTo>
                    <a:pt x="3841" y="1803"/>
                    <a:pt x="3841" y="1803"/>
                    <a:pt x="3857" y="1803"/>
                  </a:cubicBezTo>
                  <a:lnTo>
                    <a:pt x="3857" y="1788"/>
                  </a:lnTo>
                  <a:close/>
                  <a:moveTo>
                    <a:pt x="3872" y="1788"/>
                  </a:moveTo>
                  <a:cubicBezTo>
                    <a:pt x="3872" y="1788"/>
                    <a:pt x="3857" y="1788"/>
                    <a:pt x="3857" y="1803"/>
                  </a:cubicBezTo>
                  <a:cubicBezTo>
                    <a:pt x="3841" y="1819"/>
                    <a:pt x="3841" y="1835"/>
                    <a:pt x="3857" y="1835"/>
                  </a:cubicBezTo>
                  <a:cubicBezTo>
                    <a:pt x="3872" y="1819"/>
                    <a:pt x="3857" y="1819"/>
                    <a:pt x="3872" y="1803"/>
                  </a:cubicBezTo>
                  <a:cubicBezTo>
                    <a:pt x="3872" y="1788"/>
                    <a:pt x="3872" y="1788"/>
                    <a:pt x="3872" y="1788"/>
                  </a:cubicBezTo>
                  <a:close/>
                  <a:moveTo>
                    <a:pt x="4609" y="1835"/>
                  </a:moveTo>
                  <a:lnTo>
                    <a:pt x="4609" y="1850"/>
                  </a:lnTo>
                  <a:cubicBezTo>
                    <a:pt x="4609" y="1842"/>
                    <a:pt x="4609" y="1839"/>
                    <a:pt x="4611" y="1839"/>
                  </a:cubicBezTo>
                  <a:cubicBezTo>
                    <a:pt x="4613" y="1839"/>
                    <a:pt x="4617" y="1842"/>
                    <a:pt x="4625" y="1850"/>
                  </a:cubicBezTo>
                  <a:lnTo>
                    <a:pt x="4625" y="1835"/>
                  </a:lnTo>
                  <a:close/>
                  <a:moveTo>
                    <a:pt x="3888" y="1788"/>
                  </a:moveTo>
                  <a:lnTo>
                    <a:pt x="3888" y="1803"/>
                  </a:lnTo>
                  <a:lnTo>
                    <a:pt x="3872" y="1803"/>
                  </a:lnTo>
                  <a:lnTo>
                    <a:pt x="3888" y="1819"/>
                  </a:lnTo>
                  <a:lnTo>
                    <a:pt x="3872" y="1819"/>
                  </a:lnTo>
                  <a:cubicBezTo>
                    <a:pt x="3888" y="1819"/>
                    <a:pt x="3888" y="1819"/>
                    <a:pt x="3888" y="1835"/>
                  </a:cubicBezTo>
                  <a:lnTo>
                    <a:pt x="3904" y="1819"/>
                  </a:lnTo>
                  <a:lnTo>
                    <a:pt x="3951" y="1819"/>
                  </a:lnTo>
                  <a:cubicBezTo>
                    <a:pt x="3951" y="1835"/>
                    <a:pt x="3951" y="1835"/>
                    <a:pt x="3951" y="1850"/>
                  </a:cubicBezTo>
                  <a:lnTo>
                    <a:pt x="3982" y="1850"/>
                  </a:lnTo>
                  <a:cubicBezTo>
                    <a:pt x="3998" y="1866"/>
                    <a:pt x="3982" y="1882"/>
                    <a:pt x="3998" y="1882"/>
                  </a:cubicBezTo>
                  <a:lnTo>
                    <a:pt x="4014" y="1882"/>
                  </a:lnTo>
                  <a:cubicBezTo>
                    <a:pt x="4014" y="1882"/>
                    <a:pt x="4014" y="1866"/>
                    <a:pt x="4014" y="1866"/>
                  </a:cubicBezTo>
                  <a:lnTo>
                    <a:pt x="4014" y="1850"/>
                  </a:lnTo>
                  <a:cubicBezTo>
                    <a:pt x="4014" y="1850"/>
                    <a:pt x="3998" y="1835"/>
                    <a:pt x="3982" y="1819"/>
                  </a:cubicBezTo>
                  <a:cubicBezTo>
                    <a:pt x="3966" y="1819"/>
                    <a:pt x="3966" y="1803"/>
                    <a:pt x="3966" y="1803"/>
                  </a:cubicBezTo>
                  <a:lnTo>
                    <a:pt x="3919" y="1803"/>
                  </a:lnTo>
                  <a:cubicBezTo>
                    <a:pt x="3919" y="1803"/>
                    <a:pt x="3919" y="1788"/>
                    <a:pt x="3919" y="1788"/>
                  </a:cubicBezTo>
                  <a:lnTo>
                    <a:pt x="3904" y="1788"/>
                  </a:lnTo>
                  <a:cubicBezTo>
                    <a:pt x="3904" y="1788"/>
                    <a:pt x="3904" y="1803"/>
                    <a:pt x="3904" y="1803"/>
                  </a:cubicBezTo>
                  <a:cubicBezTo>
                    <a:pt x="3904" y="1803"/>
                    <a:pt x="3888" y="1803"/>
                    <a:pt x="3888" y="1788"/>
                  </a:cubicBezTo>
                  <a:close/>
                  <a:moveTo>
                    <a:pt x="3841" y="1850"/>
                  </a:moveTo>
                  <a:cubicBezTo>
                    <a:pt x="3857" y="1866"/>
                    <a:pt x="3841" y="1882"/>
                    <a:pt x="3857" y="1897"/>
                  </a:cubicBezTo>
                  <a:cubicBezTo>
                    <a:pt x="3857" y="1882"/>
                    <a:pt x="3857" y="1866"/>
                    <a:pt x="3857" y="1850"/>
                  </a:cubicBezTo>
                  <a:close/>
                  <a:moveTo>
                    <a:pt x="3857" y="1913"/>
                  </a:moveTo>
                  <a:lnTo>
                    <a:pt x="3872" y="1929"/>
                  </a:lnTo>
                  <a:cubicBezTo>
                    <a:pt x="3872" y="1921"/>
                    <a:pt x="3872" y="1917"/>
                    <a:pt x="3872" y="1913"/>
                  </a:cubicBezTo>
                  <a:close/>
                  <a:moveTo>
                    <a:pt x="4593" y="1976"/>
                  </a:moveTo>
                  <a:cubicBezTo>
                    <a:pt x="4593" y="1991"/>
                    <a:pt x="4593" y="1991"/>
                    <a:pt x="4578" y="1991"/>
                  </a:cubicBezTo>
                  <a:cubicBezTo>
                    <a:pt x="4578" y="1999"/>
                    <a:pt x="4578" y="1999"/>
                    <a:pt x="4580" y="1999"/>
                  </a:cubicBezTo>
                  <a:cubicBezTo>
                    <a:pt x="4582" y="1999"/>
                    <a:pt x="4586" y="1999"/>
                    <a:pt x="4593" y="2007"/>
                  </a:cubicBezTo>
                  <a:cubicBezTo>
                    <a:pt x="4593" y="2007"/>
                    <a:pt x="4593" y="2007"/>
                    <a:pt x="4609" y="1991"/>
                  </a:cubicBezTo>
                  <a:lnTo>
                    <a:pt x="4593" y="1991"/>
                  </a:lnTo>
                  <a:lnTo>
                    <a:pt x="4593" y="1976"/>
                  </a:lnTo>
                  <a:close/>
                  <a:moveTo>
                    <a:pt x="3919" y="2023"/>
                  </a:moveTo>
                  <a:cubicBezTo>
                    <a:pt x="3919" y="2023"/>
                    <a:pt x="3935" y="2038"/>
                    <a:pt x="3935" y="2038"/>
                  </a:cubicBezTo>
                  <a:lnTo>
                    <a:pt x="3951" y="2038"/>
                  </a:lnTo>
                  <a:cubicBezTo>
                    <a:pt x="3935" y="2038"/>
                    <a:pt x="3935" y="2023"/>
                    <a:pt x="3935" y="2023"/>
                  </a:cubicBezTo>
                  <a:close/>
                  <a:moveTo>
                    <a:pt x="4343" y="2101"/>
                  </a:moveTo>
                  <a:cubicBezTo>
                    <a:pt x="4327" y="2101"/>
                    <a:pt x="4327" y="2117"/>
                    <a:pt x="4327" y="2117"/>
                  </a:cubicBezTo>
                  <a:cubicBezTo>
                    <a:pt x="4327" y="2101"/>
                    <a:pt x="4327" y="2101"/>
                    <a:pt x="4327" y="2101"/>
                  </a:cubicBezTo>
                  <a:cubicBezTo>
                    <a:pt x="4327" y="2117"/>
                    <a:pt x="4311" y="2117"/>
                    <a:pt x="4311" y="2117"/>
                  </a:cubicBezTo>
                  <a:cubicBezTo>
                    <a:pt x="4311" y="2117"/>
                    <a:pt x="4327" y="2132"/>
                    <a:pt x="4327" y="2132"/>
                  </a:cubicBezTo>
                  <a:lnTo>
                    <a:pt x="4374" y="2132"/>
                  </a:lnTo>
                  <a:cubicBezTo>
                    <a:pt x="4358" y="2132"/>
                    <a:pt x="4343" y="2117"/>
                    <a:pt x="4343" y="2101"/>
                  </a:cubicBezTo>
                  <a:close/>
                  <a:moveTo>
                    <a:pt x="4311" y="2132"/>
                  </a:moveTo>
                  <a:lnTo>
                    <a:pt x="4296" y="2148"/>
                  </a:lnTo>
                  <a:lnTo>
                    <a:pt x="4311" y="2148"/>
                  </a:lnTo>
                  <a:lnTo>
                    <a:pt x="4311" y="2132"/>
                  </a:lnTo>
                  <a:close/>
                  <a:moveTo>
                    <a:pt x="502" y="2179"/>
                  </a:moveTo>
                  <a:lnTo>
                    <a:pt x="471" y="2195"/>
                  </a:lnTo>
                  <a:lnTo>
                    <a:pt x="502" y="2195"/>
                  </a:lnTo>
                  <a:lnTo>
                    <a:pt x="502" y="2179"/>
                  </a:lnTo>
                  <a:close/>
                  <a:moveTo>
                    <a:pt x="4593" y="2179"/>
                  </a:moveTo>
                  <a:lnTo>
                    <a:pt x="4593" y="2195"/>
                  </a:lnTo>
                  <a:lnTo>
                    <a:pt x="4609" y="2195"/>
                  </a:lnTo>
                  <a:cubicBezTo>
                    <a:pt x="4609" y="2211"/>
                    <a:pt x="4609" y="2211"/>
                    <a:pt x="4609" y="2211"/>
                  </a:cubicBezTo>
                  <a:cubicBezTo>
                    <a:pt x="4625" y="2195"/>
                    <a:pt x="4625" y="2179"/>
                    <a:pt x="4609" y="2179"/>
                  </a:cubicBezTo>
                  <a:close/>
                  <a:moveTo>
                    <a:pt x="487" y="2211"/>
                  </a:moveTo>
                  <a:lnTo>
                    <a:pt x="487" y="2226"/>
                  </a:lnTo>
                  <a:cubicBezTo>
                    <a:pt x="502" y="2226"/>
                    <a:pt x="502" y="2211"/>
                    <a:pt x="502" y="2211"/>
                  </a:cubicBezTo>
                  <a:close/>
                  <a:moveTo>
                    <a:pt x="4625" y="2211"/>
                  </a:moveTo>
                  <a:lnTo>
                    <a:pt x="4640" y="2226"/>
                  </a:lnTo>
                  <a:lnTo>
                    <a:pt x="4640" y="2211"/>
                  </a:lnTo>
                  <a:close/>
                  <a:moveTo>
                    <a:pt x="4688" y="2211"/>
                  </a:moveTo>
                  <a:cubicBezTo>
                    <a:pt x="4672" y="2211"/>
                    <a:pt x="4672" y="2211"/>
                    <a:pt x="4688" y="2226"/>
                  </a:cubicBezTo>
                  <a:lnTo>
                    <a:pt x="4688" y="2211"/>
                  </a:lnTo>
                  <a:close/>
                  <a:moveTo>
                    <a:pt x="440" y="2211"/>
                  </a:moveTo>
                  <a:lnTo>
                    <a:pt x="408" y="2242"/>
                  </a:lnTo>
                  <a:lnTo>
                    <a:pt x="440" y="2242"/>
                  </a:lnTo>
                  <a:cubicBezTo>
                    <a:pt x="440" y="2242"/>
                    <a:pt x="455" y="2242"/>
                    <a:pt x="455" y="2226"/>
                  </a:cubicBezTo>
                  <a:lnTo>
                    <a:pt x="440" y="2226"/>
                  </a:lnTo>
                  <a:lnTo>
                    <a:pt x="440" y="2211"/>
                  </a:lnTo>
                  <a:close/>
                  <a:moveTo>
                    <a:pt x="455" y="2226"/>
                  </a:moveTo>
                  <a:cubicBezTo>
                    <a:pt x="455" y="2242"/>
                    <a:pt x="455" y="2242"/>
                    <a:pt x="471" y="2242"/>
                  </a:cubicBezTo>
                  <a:cubicBezTo>
                    <a:pt x="471" y="2242"/>
                    <a:pt x="471" y="2242"/>
                    <a:pt x="471" y="2226"/>
                  </a:cubicBezTo>
                  <a:close/>
                  <a:moveTo>
                    <a:pt x="4640" y="2226"/>
                  </a:moveTo>
                  <a:cubicBezTo>
                    <a:pt x="4640" y="2226"/>
                    <a:pt x="4640" y="2226"/>
                    <a:pt x="4640" y="2242"/>
                  </a:cubicBezTo>
                  <a:cubicBezTo>
                    <a:pt x="4656" y="2226"/>
                    <a:pt x="4656" y="2226"/>
                    <a:pt x="4656" y="2226"/>
                  </a:cubicBezTo>
                  <a:close/>
                  <a:moveTo>
                    <a:pt x="4672" y="2226"/>
                  </a:moveTo>
                  <a:cubicBezTo>
                    <a:pt x="4656" y="2242"/>
                    <a:pt x="4656" y="2242"/>
                    <a:pt x="4656" y="2242"/>
                  </a:cubicBezTo>
                  <a:lnTo>
                    <a:pt x="4656" y="2258"/>
                  </a:lnTo>
                  <a:cubicBezTo>
                    <a:pt x="4672" y="2258"/>
                    <a:pt x="4656" y="2242"/>
                    <a:pt x="4672" y="2242"/>
                  </a:cubicBezTo>
                  <a:lnTo>
                    <a:pt x="4672" y="2226"/>
                  </a:lnTo>
                  <a:close/>
                  <a:moveTo>
                    <a:pt x="471" y="2242"/>
                  </a:moveTo>
                  <a:lnTo>
                    <a:pt x="455" y="2258"/>
                  </a:lnTo>
                  <a:lnTo>
                    <a:pt x="471" y="2258"/>
                  </a:lnTo>
                  <a:cubicBezTo>
                    <a:pt x="487" y="2273"/>
                    <a:pt x="471" y="2273"/>
                    <a:pt x="487" y="2273"/>
                  </a:cubicBezTo>
                  <a:lnTo>
                    <a:pt x="502" y="2273"/>
                  </a:lnTo>
                  <a:cubicBezTo>
                    <a:pt x="487" y="2258"/>
                    <a:pt x="487" y="2258"/>
                    <a:pt x="502" y="2258"/>
                  </a:cubicBezTo>
                  <a:cubicBezTo>
                    <a:pt x="487" y="2242"/>
                    <a:pt x="487" y="2242"/>
                    <a:pt x="471" y="2242"/>
                  </a:cubicBezTo>
                  <a:close/>
                  <a:moveTo>
                    <a:pt x="502" y="2258"/>
                  </a:moveTo>
                  <a:lnTo>
                    <a:pt x="502" y="2273"/>
                  </a:lnTo>
                  <a:lnTo>
                    <a:pt x="518" y="2273"/>
                  </a:lnTo>
                  <a:lnTo>
                    <a:pt x="518" y="2289"/>
                  </a:lnTo>
                  <a:lnTo>
                    <a:pt x="534" y="2273"/>
                  </a:lnTo>
                  <a:lnTo>
                    <a:pt x="549" y="2273"/>
                  </a:lnTo>
                  <a:lnTo>
                    <a:pt x="534" y="2258"/>
                  </a:lnTo>
                  <a:close/>
                  <a:moveTo>
                    <a:pt x="549" y="2273"/>
                  </a:moveTo>
                  <a:cubicBezTo>
                    <a:pt x="549" y="2273"/>
                    <a:pt x="549" y="2289"/>
                    <a:pt x="549" y="2289"/>
                  </a:cubicBezTo>
                  <a:lnTo>
                    <a:pt x="565" y="2273"/>
                  </a:lnTo>
                  <a:close/>
                  <a:moveTo>
                    <a:pt x="4405" y="2258"/>
                  </a:moveTo>
                  <a:lnTo>
                    <a:pt x="4390" y="2273"/>
                  </a:lnTo>
                  <a:lnTo>
                    <a:pt x="4374" y="2273"/>
                  </a:lnTo>
                  <a:cubicBezTo>
                    <a:pt x="4390" y="2289"/>
                    <a:pt x="4390" y="2289"/>
                    <a:pt x="4390" y="2289"/>
                  </a:cubicBezTo>
                  <a:cubicBezTo>
                    <a:pt x="4405" y="2273"/>
                    <a:pt x="4390" y="2273"/>
                    <a:pt x="4405" y="2273"/>
                  </a:cubicBezTo>
                  <a:lnTo>
                    <a:pt x="4405" y="2258"/>
                  </a:lnTo>
                  <a:close/>
                  <a:moveTo>
                    <a:pt x="4358" y="2273"/>
                  </a:moveTo>
                  <a:cubicBezTo>
                    <a:pt x="4358" y="2273"/>
                    <a:pt x="4343" y="2273"/>
                    <a:pt x="4343" y="2289"/>
                  </a:cubicBezTo>
                  <a:cubicBezTo>
                    <a:pt x="4343" y="2289"/>
                    <a:pt x="4343" y="2289"/>
                    <a:pt x="4343" y="2305"/>
                  </a:cubicBezTo>
                  <a:lnTo>
                    <a:pt x="4358" y="2305"/>
                  </a:lnTo>
                  <a:lnTo>
                    <a:pt x="4358" y="2289"/>
                  </a:lnTo>
                  <a:cubicBezTo>
                    <a:pt x="4374" y="2289"/>
                    <a:pt x="4374" y="2289"/>
                    <a:pt x="4374" y="2273"/>
                  </a:cubicBezTo>
                  <a:close/>
                  <a:moveTo>
                    <a:pt x="4844" y="2300"/>
                  </a:moveTo>
                  <a:cubicBezTo>
                    <a:pt x="4839" y="2303"/>
                    <a:pt x="4834" y="2305"/>
                    <a:pt x="4829" y="2305"/>
                  </a:cubicBezTo>
                  <a:lnTo>
                    <a:pt x="4844" y="2305"/>
                  </a:lnTo>
                  <a:lnTo>
                    <a:pt x="4844" y="2300"/>
                  </a:lnTo>
                  <a:close/>
                  <a:moveTo>
                    <a:pt x="581" y="2273"/>
                  </a:moveTo>
                  <a:cubicBezTo>
                    <a:pt x="581" y="2289"/>
                    <a:pt x="581" y="2289"/>
                    <a:pt x="581" y="2289"/>
                  </a:cubicBezTo>
                  <a:lnTo>
                    <a:pt x="581" y="2305"/>
                  </a:lnTo>
                  <a:cubicBezTo>
                    <a:pt x="581" y="2305"/>
                    <a:pt x="597" y="2305"/>
                    <a:pt x="597" y="2320"/>
                  </a:cubicBezTo>
                  <a:lnTo>
                    <a:pt x="628" y="2320"/>
                  </a:lnTo>
                  <a:cubicBezTo>
                    <a:pt x="628" y="2305"/>
                    <a:pt x="628" y="2305"/>
                    <a:pt x="612" y="2305"/>
                  </a:cubicBezTo>
                  <a:lnTo>
                    <a:pt x="597" y="2289"/>
                  </a:lnTo>
                  <a:cubicBezTo>
                    <a:pt x="581" y="2289"/>
                    <a:pt x="581" y="2289"/>
                    <a:pt x="581" y="2273"/>
                  </a:cubicBezTo>
                  <a:close/>
                  <a:moveTo>
                    <a:pt x="4484" y="2336"/>
                  </a:moveTo>
                  <a:cubicBezTo>
                    <a:pt x="4492" y="2344"/>
                    <a:pt x="4496" y="2348"/>
                    <a:pt x="4497" y="2348"/>
                  </a:cubicBezTo>
                  <a:cubicBezTo>
                    <a:pt x="4499" y="2348"/>
                    <a:pt x="4499" y="2344"/>
                    <a:pt x="4499" y="2336"/>
                  </a:cubicBezTo>
                  <a:close/>
                  <a:moveTo>
                    <a:pt x="706" y="2336"/>
                  </a:moveTo>
                  <a:cubicBezTo>
                    <a:pt x="706" y="2344"/>
                    <a:pt x="706" y="2344"/>
                    <a:pt x="706" y="2344"/>
                  </a:cubicBezTo>
                  <a:cubicBezTo>
                    <a:pt x="706" y="2344"/>
                    <a:pt x="706" y="2344"/>
                    <a:pt x="706" y="2352"/>
                  </a:cubicBezTo>
                  <a:cubicBezTo>
                    <a:pt x="714" y="2344"/>
                    <a:pt x="718" y="2344"/>
                    <a:pt x="720" y="2344"/>
                  </a:cubicBezTo>
                  <a:cubicBezTo>
                    <a:pt x="722" y="2344"/>
                    <a:pt x="722" y="2344"/>
                    <a:pt x="722" y="2336"/>
                  </a:cubicBezTo>
                  <a:close/>
                  <a:moveTo>
                    <a:pt x="722" y="2336"/>
                  </a:moveTo>
                  <a:cubicBezTo>
                    <a:pt x="722" y="2336"/>
                    <a:pt x="738" y="2336"/>
                    <a:pt x="738" y="2352"/>
                  </a:cubicBezTo>
                  <a:cubicBezTo>
                    <a:pt x="738" y="2336"/>
                    <a:pt x="738" y="2336"/>
                    <a:pt x="722" y="2336"/>
                  </a:cubicBezTo>
                  <a:close/>
                  <a:moveTo>
                    <a:pt x="4499" y="2336"/>
                  </a:moveTo>
                  <a:lnTo>
                    <a:pt x="4515" y="2352"/>
                  </a:lnTo>
                  <a:lnTo>
                    <a:pt x="4515" y="2336"/>
                  </a:lnTo>
                  <a:close/>
                  <a:moveTo>
                    <a:pt x="5581" y="2320"/>
                  </a:moveTo>
                  <a:lnTo>
                    <a:pt x="5581" y="2336"/>
                  </a:lnTo>
                  <a:cubicBezTo>
                    <a:pt x="5581" y="2336"/>
                    <a:pt x="5565" y="2352"/>
                    <a:pt x="5565" y="2352"/>
                  </a:cubicBezTo>
                  <a:cubicBezTo>
                    <a:pt x="5581" y="2352"/>
                    <a:pt x="5581" y="2336"/>
                    <a:pt x="5597" y="2336"/>
                  </a:cubicBezTo>
                  <a:cubicBezTo>
                    <a:pt x="5597" y="2320"/>
                    <a:pt x="5597" y="2320"/>
                    <a:pt x="5597" y="2320"/>
                  </a:cubicBezTo>
                  <a:close/>
                  <a:moveTo>
                    <a:pt x="738" y="2368"/>
                  </a:moveTo>
                  <a:cubicBezTo>
                    <a:pt x="738" y="2375"/>
                    <a:pt x="738" y="2375"/>
                    <a:pt x="740" y="2375"/>
                  </a:cubicBezTo>
                  <a:cubicBezTo>
                    <a:pt x="742" y="2375"/>
                    <a:pt x="745" y="2375"/>
                    <a:pt x="753" y="2383"/>
                  </a:cubicBezTo>
                  <a:lnTo>
                    <a:pt x="753" y="2368"/>
                  </a:lnTo>
                  <a:close/>
                  <a:moveTo>
                    <a:pt x="753" y="2368"/>
                  </a:moveTo>
                  <a:cubicBezTo>
                    <a:pt x="769" y="2383"/>
                    <a:pt x="769" y="2383"/>
                    <a:pt x="769" y="2383"/>
                  </a:cubicBezTo>
                  <a:cubicBezTo>
                    <a:pt x="785" y="2383"/>
                    <a:pt x="785" y="2368"/>
                    <a:pt x="800" y="2368"/>
                  </a:cubicBezTo>
                  <a:close/>
                  <a:moveTo>
                    <a:pt x="847" y="2415"/>
                  </a:moveTo>
                  <a:lnTo>
                    <a:pt x="847" y="2430"/>
                  </a:lnTo>
                  <a:lnTo>
                    <a:pt x="863" y="2415"/>
                  </a:lnTo>
                  <a:close/>
                  <a:moveTo>
                    <a:pt x="5142" y="910"/>
                  </a:moveTo>
                  <a:cubicBezTo>
                    <a:pt x="5142" y="925"/>
                    <a:pt x="5142" y="925"/>
                    <a:pt x="5126" y="925"/>
                  </a:cubicBezTo>
                  <a:cubicBezTo>
                    <a:pt x="5126" y="925"/>
                    <a:pt x="5126" y="925"/>
                    <a:pt x="5126" y="941"/>
                  </a:cubicBezTo>
                  <a:cubicBezTo>
                    <a:pt x="5111" y="957"/>
                    <a:pt x="5111" y="957"/>
                    <a:pt x="5095" y="957"/>
                  </a:cubicBezTo>
                  <a:cubicBezTo>
                    <a:pt x="5095" y="957"/>
                    <a:pt x="5095" y="957"/>
                    <a:pt x="5095" y="941"/>
                  </a:cubicBezTo>
                  <a:cubicBezTo>
                    <a:pt x="5079" y="957"/>
                    <a:pt x="5079" y="957"/>
                    <a:pt x="5064" y="973"/>
                  </a:cubicBezTo>
                  <a:lnTo>
                    <a:pt x="5017" y="973"/>
                  </a:lnTo>
                  <a:cubicBezTo>
                    <a:pt x="5017" y="973"/>
                    <a:pt x="5017" y="988"/>
                    <a:pt x="5017" y="988"/>
                  </a:cubicBezTo>
                  <a:lnTo>
                    <a:pt x="4985" y="988"/>
                  </a:lnTo>
                  <a:cubicBezTo>
                    <a:pt x="4970" y="1004"/>
                    <a:pt x="4970" y="1004"/>
                    <a:pt x="4954" y="1020"/>
                  </a:cubicBezTo>
                  <a:lnTo>
                    <a:pt x="4938" y="1004"/>
                  </a:lnTo>
                  <a:cubicBezTo>
                    <a:pt x="4938" y="1012"/>
                    <a:pt x="4938" y="1016"/>
                    <a:pt x="4936" y="1016"/>
                  </a:cubicBezTo>
                  <a:cubicBezTo>
                    <a:pt x="4934" y="1016"/>
                    <a:pt x="4930" y="1012"/>
                    <a:pt x="4923" y="1004"/>
                  </a:cubicBezTo>
                  <a:lnTo>
                    <a:pt x="4923" y="1020"/>
                  </a:lnTo>
                  <a:lnTo>
                    <a:pt x="4907" y="1004"/>
                  </a:lnTo>
                  <a:lnTo>
                    <a:pt x="4876" y="1004"/>
                  </a:lnTo>
                  <a:lnTo>
                    <a:pt x="4876" y="1020"/>
                  </a:lnTo>
                  <a:cubicBezTo>
                    <a:pt x="4876" y="1020"/>
                    <a:pt x="4860" y="1004"/>
                    <a:pt x="4860" y="1004"/>
                  </a:cubicBezTo>
                  <a:cubicBezTo>
                    <a:pt x="4844" y="1004"/>
                    <a:pt x="4829" y="1020"/>
                    <a:pt x="4829" y="1020"/>
                  </a:cubicBezTo>
                  <a:cubicBezTo>
                    <a:pt x="4813" y="1020"/>
                    <a:pt x="4813" y="1035"/>
                    <a:pt x="4813" y="1035"/>
                  </a:cubicBezTo>
                  <a:lnTo>
                    <a:pt x="4797" y="1035"/>
                  </a:lnTo>
                  <a:cubicBezTo>
                    <a:pt x="4786" y="1046"/>
                    <a:pt x="4783" y="1057"/>
                    <a:pt x="4776" y="1057"/>
                  </a:cubicBezTo>
                  <a:cubicBezTo>
                    <a:pt x="4774" y="1057"/>
                    <a:pt x="4770" y="1055"/>
                    <a:pt x="4766" y="1051"/>
                  </a:cubicBezTo>
                  <a:cubicBezTo>
                    <a:pt x="4766" y="1067"/>
                    <a:pt x="4766" y="1067"/>
                    <a:pt x="4766" y="1067"/>
                  </a:cubicBezTo>
                  <a:lnTo>
                    <a:pt x="4735" y="1067"/>
                  </a:lnTo>
                  <a:cubicBezTo>
                    <a:pt x="4735" y="1082"/>
                    <a:pt x="4735" y="1082"/>
                    <a:pt x="4735" y="1082"/>
                  </a:cubicBezTo>
                  <a:lnTo>
                    <a:pt x="4719" y="1082"/>
                  </a:lnTo>
                  <a:lnTo>
                    <a:pt x="4703" y="1098"/>
                  </a:lnTo>
                  <a:cubicBezTo>
                    <a:pt x="4703" y="1114"/>
                    <a:pt x="4703" y="1114"/>
                    <a:pt x="4703" y="1114"/>
                  </a:cubicBezTo>
                  <a:lnTo>
                    <a:pt x="4688" y="1114"/>
                  </a:lnTo>
                  <a:lnTo>
                    <a:pt x="4703" y="1129"/>
                  </a:lnTo>
                  <a:lnTo>
                    <a:pt x="4688" y="1129"/>
                  </a:lnTo>
                  <a:cubicBezTo>
                    <a:pt x="4688" y="1129"/>
                    <a:pt x="4688" y="1145"/>
                    <a:pt x="4672" y="1145"/>
                  </a:cubicBezTo>
                  <a:lnTo>
                    <a:pt x="4656" y="1161"/>
                  </a:lnTo>
                  <a:lnTo>
                    <a:pt x="4640" y="1176"/>
                  </a:lnTo>
                  <a:lnTo>
                    <a:pt x="4625" y="1192"/>
                  </a:lnTo>
                  <a:lnTo>
                    <a:pt x="4609" y="1192"/>
                  </a:lnTo>
                  <a:cubicBezTo>
                    <a:pt x="4609" y="1208"/>
                    <a:pt x="4625" y="1208"/>
                    <a:pt x="4625" y="1208"/>
                  </a:cubicBezTo>
                  <a:lnTo>
                    <a:pt x="4609" y="1208"/>
                  </a:lnTo>
                  <a:lnTo>
                    <a:pt x="4625" y="1223"/>
                  </a:lnTo>
                  <a:cubicBezTo>
                    <a:pt x="4609" y="1223"/>
                    <a:pt x="4609" y="1223"/>
                    <a:pt x="4609" y="1239"/>
                  </a:cubicBezTo>
                  <a:lnTo>
                    <a:pt x="4609" y="1255"/>
                  </a:lnTo>
                  <a:cubicBezTo>
                    <a:pt x="4609" y="1255"/>
                    <a:pt x="4593" y="1270"/>
                    <a:pt x="4593" y="1270"/>
                  </a:cubicBezTo>
                  <a:cubicBezTo>
                    <a:pt x="4593" y="1270"/>
                    <a:pt x="4593" y="1286"/>
                    <a:pt x="4593" y="1286"/>
                  </a:cubicBezTo>
                  <a:lnTo>
                    <a:pt x="4609" y="1286"/>
                  </a:lnTo>
                  <a:lnTo>
                    <a:pt x="4593" y="1302"/>
                  </a:lnTo>
                  <a:lnTo>
                    <a:pt x="4578" y="1333"/>
                  </a:lnTo>
                  <a:lnTo>
                    <a:pt x="4562" y="1333"/>
                  </a:lnTo>
                  <a:cubicBezTo>
                    <a:pt x="4562" y="1349"/>
                    <a:pt x="4562" y="1349"/>
                    <a:pt x="4578" y="1349"/>
                  </a:cubicBezTo>
                  <a:lnTo>
                    <a:pt x="4562" y="1364"/>
                  </a:lnTo>
                  <a:lnTo>
                    <a:pt x="4578" y="1364"/>
                  </a:lnTo>
                  <a:cubicBezTo>
                    <a:pt x="4578" y="1364"/>
                    <a:pt x="4578" y="1380"/>
                    <a:pt x="4578" y="1380"/>
                  </a:cubicBezTo>
                  <a:cubicBezTo>
                    <a:pt x="4578" y="1380"/>
                    <a:pt x="4578" y="1396"/>
                    <a:pt x="4562" y="1396"/>
                  </a:cubicBezTo>
                  <a:lnTo>
                    <a:pt x="4546" y="1396"/>
                  </a:lnTo>
                  <a:cubicBezTo>
                    <a:pt x="4546" y="1396"/>
                    <a:pt x="4546" y="1411"/>
                    <a:pt x="4546" y="1411"/>
                  </a:cubicBezTo>
                  <a:lnTo>
                    <a:pt x="4546" y="1427"/>
                  </a:lnTo>
                  <a:lnTo>
                    <a:pt x="4531" y="1427"/>
                  </a:lnTo>
                  <a:lnTo>
                    <a:pt x="4546" y="1443"/>
                  </a:lnTo>
                  <a:cubicBezTo>
                    <a:pt x="4531" y="1458"/>
                    <a:pt x="4531" y="1458"/>
                    <a:pt x="4531" y="1458"/>
                  </a:cubicBezTo>
                  <a:cubicBezTo>
                    <a:pt x="4515" y="1458"/>
                    <a:pt x="4515" y="1458"/>
                    <a:pt x="4515" y="1474"/>
                  </a:cubicBezTo>
                  <a:lnTo>
                    <a:pt x="4531" y="1474"/>
                  </a:lnTo>
                  <a:cubicBezTo>
                    <a:pt x="4515" y="1490"/>
                    <a:pt x="4515" y="1490"/>
                    <a:pt x="4515" y="1490"/>
                  </a:cubicBezTo>
                  <a:lnTo>
                    <a:pt x="4515" y="1505"/>
                  </a:lnTo>
                  <a:lnTo>
                    <a:pt x="4531" y="1505"/>
                  </a:lnTo>
                  <a:cubicBezTo>
                    <a:pt x="4531" y="1521"/>
                    <a:pt x="4531" y="1521"/>
                    <a:pt x="4531" y="1521"/>
                  </a:cubicBezTo>
                  <a:lnTo>
                    <a:pt x="4515" y="1537"/>
                  </a:lnTo>
                  <a:cubicBezTo>
                    <a:pt x="4531" y="1537"/>
                    <a:pt x="4531" y="1552"/>
                    <a:pt x="4531" y="1552"/>
                  </a:cubicBezTo>
                  <a:cubicBezTo>
                    <a:pt x="4531" y="1568"/>
                    <a:pt x="4531" y="1568"/>
                    <a:pt x="4531" y="1568"/>
                  </a:cubicBezTo>
                  <a:cubicBezTo>
                    <a:pt x="4531" y="1568"/>
                    <a:pt x="4531" y="1584"/>
                    <a:pt x="4515" y="1584"/>
                  </a:cubicBezTo>
                  <a:lnTo>
                    <a:pt x="4515" y="1599"/>
                  </a:lnTo>
                  <a:lnTo>
                    <a:pt x="4484" y="1615"/>
                  </a:lnTo>
                  <a:lnTo>
                    <a:pt x="4484" y="1631"/>
                  </a:lnTo>
                  <a:lnTo>
                    <a:pt x="4468" y="1647"/>
                  </a:lnTo>
                  <a:cubicBezTo>
                    <a:pt x="4468" y="1662"/>
                    <a:pt x="4468" y="1662"/>
                    <a:pt x="4468" y="1662"/>
                  </a:cubicBezTo>
                  <a:cubicBezTo>
                    <a:pt x="4468" y="1678"/>
                    <a:pt x="4452" y="1678"/>
                    <a:pt x="4452" y="1678"/>
                  </a:cubicBezTo>
                  <a:lnTo>
                    <a:pt x="4452" y="1694"/>
                  </a:lnTo>
                  <a:lnTo>
                    <a:pt x="4437" y="1694"/>
                  </a:lnTo>
                  <a:lnTo>
                    <a:pt x="4437" y="1709"/>
                  </a:lnTo>
                  <a:lnTo>
                    <a:pt x="4421" y="1709"/>
                  </a:lnTo>
                  <a:cubicBezTo>
                    <a:pt x="4421" y="1709"/>
                    <a:pt x="4421" y="1709"/>
                    <a:pt x="4405" y="1725"/>
                  </a:cubicBezTo>
                  <a:lnTo>
                    <a:pt x="4421" y="1725"/>
                  </a:lnTo>
                  <a:cubicBezTo>
                    <a:pt x="4421" y="1725"/>
                    <a:pt x="4421" y="1725"/>
                    <a:pt x="4421" y="1741"/>
                  </a:cubicBezTo>
                  <a:cubicBezTo>
                    <a:pt x="4421" y="1741"/>
                    <a:pt x="4405" y="1756"/>
                    <a:pt x="4405" y="1756"/>
                  </a:cubicBezTo>
                  <a:lnTo>
                    <a:pt x="4421" y="1756"/>
                  </a:lnTo>
                  <a:cubicBezTo>
                    <a:pt x="4421" y="1761"/>
                    <a:pt x="4421" y="1763"/>
                    <a:pt x="4422" y="1763"/>
                  </a:cubicBezTo>
                  <a:cubicBezTo>
                    <a:pt x="4423" y="1763"/>
                    <a:pt x="4426" y="1756"/>
                    <a:pt x="4437" y="1756"/>
                  </a:cubicBezTo>
                  <a:cubicBezTo>
                    <a:pt x="4437" y="1772"/>
                    <a:pt x="4437" y="1772"/>
                    <a:pt x="4437" y="1772"/>
                  </a:cubicBezTo>
                  <a:lnTo>
                    <a:pt x="4421" y="1803"/>
                  </a:lnTo>
                  <a:lnTo>
                    <a:pt x="4421" y="1788"/>
                  </a:lnTo>
                  <a:cubicBezTo>
                    <a:pt x="4405" y="1788"/>
                    <a:pt x="4390" y="1803"/>
                    <a:pt x="4390" y="1819"/>
                  </a:cubicBezTo>
                  <a:lnTo>
                    <a:pt x="4390" y="1835"/>
                  </a:lnTo>
                  <a:cubicBezTo>
                    <a:pt x="4390" y="1835"/>
                    <a:pt x="4374" y="1850"/>
                    <a:pt x="4374" y="1850"/>
                  </a:cubicBezTo>
                  <a:cubicBezTo>
                    <a:pt x="4374" y="1866"/>
                    <a:pt x="4374" y="1866"/>
                    <a:pt x="4374" y="1866"/>
                  </a:cubicBezTo>
                  <a:lnTo>
                    <a:pt x="4358" y="1882"/>
                  </a:lnTo>
                  <a:lnTo>
                    <a:pt x="4358" y="1897"/>
                  </a:lnTo>
                  <a:cubicBezTo>
                    <a:pt x="4358" y="1897"/>
                    <a:pt x="4358" y="1897"/>
                    <a:pt x="4343" y="1913"/>
                  </a:cubicBezTo>
                  <a:lnTo>
                    <a:pt x="4358" y="1913"/>
                  </a:lnTo>
                  <a:cubicBezTo>
                    <a:pt x="4374" y="1913"/>
                    <a:pt x="4390" y="1897"/>
                    <a:pt x="4390" y="1897"/>
                  </a:cubicBezTo>
                  <a:lnTo>
                    <a:pt x="4421" y="1897"/>
                  </a:lnTo>
                  <a:cubicBezTo>
                    <a:pt x="4421" y="1897"/>
                    <a:pt x="4421" y="1882"/>
                    <a:pt x="4421" y="1882"/>
                  </a:cubicBezTo>
                  <a:cubicBezTo>
                    <a:pt x="4421" y="1882"/>
                    <a:pt x="4437" y="1882"/>
                    <a:pt x="4437" y="1866"/>
                  </a:cubicBezTo>
                  <a:lnTo>
                    <a:pt x="4468" y="1866"/>
                  </a:lnTo>
                  <a:cubicBezTo>
                    <a:pt x="4484" y="1850"/>
                    <a:pt x="4499" y="1835"/>
                    <a:pt x="4499" y="1819"/>
                  </a:cubicBezTo>
                  <a:lnTo>
                    <a:pt x="4515" y="1819"/>
                  </a:lnTo>
                  <a:lnTo>
                    <a:pt x="4515" y="1803"/>
                  </a:lnTo>
                  <a:cubicBezTo>
                    <a:pt x="4515" y="1803"/>
                    <a:pt x="4515" y="1803"/>
                    <a:pt x="4531" y="1819"/>
                  </a:cubicBezTo>
                  <a:lnTo>
                    <a:pt x="4546" y="1803"/>
                  </a:lnTo>
                  <a:lnTo>
                    <a:pt x="4562" y="1788"/>
                  </a:lnTo>
                  <a:lnTo>
                    <a:pt x="4593" y="1788"/>
                  </a:lnTo>
                  <a:cubicBezTo>
                    <a:pt x="4593" y="1788"/>
                    <a:pt x="4609" y="1772"/>
                    <a:pt x="4625" y="1772"/>
                  </a:cubicBezTo>
                  <a:cubicBezTo>
                    <a:pt x="4625" y="1772"/>
                    <a:pt x="4640" y="1788"/>
                    <a:pt x="4656" y="1803"/>
                  </a:cubicBezTo>
                  <a:cubicBezTo>
                    <a:pt x="4640" y="1803"/>
                    <a:pt x="4640" y="1803"/>
                    <a:pt x="4640" y="1819"/>
                  </a:cubicBezTo>
                  <a:cubicBezTo>
                    <a:pt x="4640" y="1835"/>
                    <a:pt x="4640" y="1835"/>
                    <a:pt x="4640" y="1835"/>
                  </a:cubicBezTo>
                  <a:cubicBezTo>
                    <a:pt x="4640" y="1850"/>
                    <a:pt x="4640" y="1866"/>
                    <a:pt x="4640" y="1882"/>
                  </a:cubicBezTo>
                  <a:lnTo>
                    <a:pt x="4640" y="1897"/>
                  </a:lnTo>
                  <a:cubicBezTo>
                    <a:pt x="4640" y="1897"/>
                    <a:pt x="4640" y="1913"/>
                    <a:pt x="4640" y="1913"/>
                  </a:cubicBezTo>
                  <a:cubicBezTo>
                    <a:pt x="4640" y="1913"/>
                    <a:pt x="4640" y="1913"/>
                    <a:pt x="4640" y="1929"/>
                  </a:cubicBezTo>
                  <a:lnTo>
                    <a:pt x="4656" y="1944"/>
                  </a:lnTo>
                  <a:cubicBezTo>
                    <a:pt x="4656" y="1944"/>
                    <a:pt x="4656" y="1960"/>
                    <a:pt x="4656" y="1960"/>
                  </a:cubicBezTo>
                  <a:cubicBezTo>
                    <a:pt x="4656" y="1960"/>
                    <a:pt x="4656" y="1960"/>
                    <a:pt x="4656" y="1976"/>
                  </a:cubicBezTo>
                  <a:cubicBezTo>
                    <a:pt x="4656" y="1976"/>
                    <a:pt x="4656" y="1976"/>
                    <a:pt x="4656" y="1991"/>
                  </a:cubicBezTo>
                  <a:cubicBezTo>
                    <a:pt x="4640" y="2007"/>
                    <a:pt x="4640" y="2007"/>
                    <a:pt x="4625" y="2023"/>
                  </a:cubicBezTo>
                  <a:lnTo>
                    <a:pt x="4609" y="2007"/>
                  </a:lnTo>
                  <a:cubicBezTo>
                    <a:pt x="4609" y="2023"/>
                    <a:pt x="4593" y="2023"/>
                    <a:pt x="4593" y="2023"/>
                  </a:cubicBezTo>
                  <a:lnTo>
                    <a:pt x="4593" y="2038"/>
                  </a:lnTo>
                  <a:cubicBezTo>
                    <a:pt x="4578" y="2023"/>
                    <a:pt x="4578" y="2023"/>
                    <a:pt x="4578" y="2007"/>
                  </a:cubicBezTo>
                  <a:cubicBezTo>
                    <a:pt x="4562" y="2023"/>
                    <a:pt x="4562" y="2023"/>
                    <a:pt x="4562" y="2023"/>
                  </a:cubicBezTo>
                  <a:cubicBezTo>
                    <a:pt x="4562" y="2038"/>
                    <a:pt x="4562" y="2038"/>
                    <a:pt x="4546" y="2038"/>
                  </a:cubicBezTo>
                  <a:lnTo>
                    <a:pt x="4546" y="2023"/>
                  </a:lnTo>
                  <a:lnTo>
                    <a:pt x="4531" y="2023"/>
                  </a:lnTo>
                  <a:lnTo>
                    <a:pt x="4531" y="2038"/>
                  </a:lnTo>
                  <a:cubicBezTo>
                    <a:pt x="4531" y="2038"/>
                    <a:pt x="4531" y="2038"/>
                    <a:pt x="4515" y="2054"/>
                  </a:cubicBezTo>
                  <a:lnTo>
                    <a:pt x="4546" y="2054"/>
                  </a:lnTo>
                  <a:cubicBezTo>
                    <a:pt x="4546" y="2070"/>
                    <a:pt x="4546" y="2070"/>
                    <a:pt x="4546" y="2085"/>
                  </a:cubicBezTo>
                  <a:cubicBezTo>
                    <a:pt x="4562" y="2085"/>
                    <a:pt x="4562" y="2085"/>
                    <a:pt x="4562" y="2101"/>
                  </a:cubicBezTo>
                  <a:cubicBezTo>
                    <a:pt x="4562" y="2117"/>
                    <a:pt x="4578" y="2117"/>
                    <a:pt x="4578" y="2117"/>
                  </a:cubicBezTo>
                  <a:cubicBezTo>
                    <a:pt x="4578" y="2117"/>
                    <a:pt x="4578" y="2132"/>
                    <a:pt x="4578" y="2132"/>
                  </a:cubicBezTo>
                  <a:lnTo>
                    <a:pt x="4593" y="2132"/>
                  </a:lnTo>
                  <a:lnTo>
                    <a:pt x="4593" y="2148"/>
                  </a:lnTo>
                  <a:lnTo>
                    <a:pt x="4578" y="2148"/>
                  </a:lnTo>
                  <a:lnTo>
                    <a:pt x="4593" y="2164"/>
                  </a:lnTo>
                  <a:lnTo>
                    <a:pt x="4609" y="2164"/>
                  </a:lnTo>
                  <a:cubicBezTo>
                    <a:pt x="4609" y="2164"/>
                    <a:pt x="4609" y="2179"/>
                    <a:pt x="4609" y="2179"/>
                  </a:cubicBezTo>
                  <a:cubicBezTo>
                    <a:pt x="4609" y="2164"/>
                    <a:pt x="4609" y="2164"/>
                    <a:pt x="4625" y="2148"/>
                  </a:cubicBezTo>
                  <a:cubicBezTo>
                    <a:pt x="4625" y="2156"/>
                    <a:pt x="4625" y="2156"/>
                    <a:pt x="4627" y="2156"/>
                  </a:cubicBezTo>
                  <a:cubicBezTo>
                    <a:pt x="4629" y="2156"/>
                    <a:pt x="4633" y="2156"/>
                    <a:pt x="4640" y="2164"/>
                  </a:cubicBezTo>
                  <a:cubicBezTo>
                    <a:pt x="4640" y="2179"/>
                    <a:pt x="4640" y="2195"/>
                    <a:pt x="4656" y="2195"/>
                  </a:cubicBezTo>
                  <a:cubicBezTo>
                    <a:pt x="4656" y="2211"/>
                    <a:pt x="4656" y="2211"/>
                    <a:pt x="4672" y="2211"/>
                  </a:cubicBezTo>
                  <a:lnTo>
                    <a:pt x="4688" y="2211"/>
                  </a:lnTo>
                  <a:cubicBezTo>
                    <a:pt x="4688" y="2211"/>
                    <a:pt x="4703" y="2211"/>
                    <a:pt x="4703" y="2226"/>
                  </a:cubicBezTo>
                  <a:cubicBezTo>
                    <a:pt x="4719" y="2211"/>
                    <a:pt x="4719" y="2211"/>
                    <a:pt x="4719" y="2195"/>
                  </a:cubicBezTo>
                  <a:lnTo>
                    <a:pt x="4735" y="2195"/>
                  </a:lnTo>
                  <a:cubicBezTo>
                    <a:pt x="4735" y="2195"/>
                    <a:pt x="4719" y="2211"/>
                    <a:pt x="4735" y="2211"/>
                  </a:cubicBezTo>
                  <a:cubicBezTo>
                    <a:pt x="4750" y="2211"/>
                    <a:pt x="4750" y="2195"/>
                    <a:pt x="4766" y="2195"/>
                  </a:cubicBezTo>
                  <a:cubicBezTo>
                    <a:pt x="4766" y="2195"/>
                    <a:pt x="4766" y="2195"/>
                    <a:pt x="4766" y="2211"/>
                  </a:cubicBezTo>
                  <a:cubicBezTo>
                    <a:pt x="4782" y="2195"/>
                    <a:pt x="4797" y="2179"/>
                    <a:pt x="4782" y="2179"/>
                  </a:cubicBezTo>
                  <a:lnTo>
                    <a:pt x="4797" y="2164"/>
                  </a:lnTo>
                  <a:cubicBezTo>
                    <a:pt x="4797" y="2164"/>
                    <a:pt x="4797" y="2164"/>
                    <a:pt x="4797" y="2179"/>
                  </a:cubicBezTo>
                  <a:lnTo>
                    <a:pt x="4813" y="2179"/>
                  </a:lnTo>
                  <a:cubicBezTo>
                    <a:pt x="4813" y="2179"/>
                    <a:pt x="4797" y="2195"/>
                    <a:pt x="4797" y="2195"/>
                  </a:cubicBezTo>
                  <a:cubicBezTo>
                    <a:pt x="4813" y="2195"/>
                    <a:pt x="4813" y="2195"/>
                    <a:pt x="4813" y="2211"/>
                  </a:cubicBezTo>
                  <a:lnTo>
                    <a:pt x="4844" y="2211"/>
                  </a:lnTo>
                  <a:cubicBezTo>
                    <a:pt x="4829" y="2226"/>
                    <a:pt x="4829" y="2226"/>
                    <a:pt x="4813" y="2226"/>
                  </a:cubicBezTo>
                  <a:lnTo>
                    <a:pt x="4813" y="2242"/>
                  </a:lnTo>
                  <a:cubicBezTo>
                    <a:pt x="4813" y="2242"/>
                    <a:pt x="4813" y="2242"/>
                    <a:pt x="4813" y="2258"/>
                  </a:cubicBezTo>
                  <a:cubicBezTo>
                    <a:pt x="4813" y="2258"/>
                    <a:pt x="4813" y="2273"/>
                    <a:pt x="4813" y="2273"/>
                  </a:cubicBezTo>
                  <a:lnTo>
                    <a:pt x="4813" y="2289"/>
                  </a:lnTo>
                  <a:lnTo>
                    <a:pt x="4844" y="2289"/>
                  </a:lnTo>
                  <a:lnTo>
                    <a:pt x="4844" y="2300"/>
                  </a:lnTo>
                  <a:lnTo>
                    <a:pt x="4844" y="2300"/>
                  </a:lnTo>
                  <a:cubicBezTo>
                    <a:pt x="4853" y="2296"/>
                    <a:pt x="4860" y="2289"/>
                    <a:pt x="4860" y="2289"/>
                  </a:cubicBezTo>
                  <a:lnTo>
                    <a:pt x="4860" y="2305"/>
                  </a:lnTo>
                  <a:lnTo>
                    <a:pt x="4891" y="2305"/>
                  </a:lnTo>
                  <a:cubicBezTo>
                    <a:pt x="4891" y="2305"/>
                    <a:pt x="4891" y="2305"/>
                    <a:pt x="4876" y="2289"/>
                  </a:cubicBezTo>
                  <a:lnTo>
                    <a:pt x="4891" y="2289"/>
                  </a:lnTo>
                  <a:lnTo>
                    <a:pt x="4891" y="2305"/>
                  </a:lnTo>
                  <a:cubicBezTo>
                    <a:pt x="4907" y="2289"/>
                    <a:pt x="4907" y="2289"/>
                    <a:pt x="4907" y="2289"/>
                  </a:cubicBezTo>
                  <a:lnTo>
                    <a:pt x="4907" y="2305"/>
                  </a:lnTo>
                  <a:lnTo>
                    <a:pt x="4923" y="2305"/>
                  </a:lnTo>
                  <a:cubicBezTo>
                    <a:pt x="4938" y="2305"/>
                    <a:pt x="4938" y="2305"/>
                    <a:pt x="4938" y="2289"/>
                  </a:cubicBezTo>
                  <a:lnTo>
                    <a:pt x="4954" y="2289"/>
                  </a:lnTo>
                  <a:cubicBezTo>
                    <a:pt x="4970" y="2289"/>
                    <a:pt x="4954" y="2305"/>
                    <a:pt x="4970" y="2305"/>
                  </a:cubicBezTo>
                  <a:lnTo>
                    <a:pt x="4954" y="2305"/>
                  </a:lnTo>
                  <a:cubicBezTo>
                    <a:pt x="4970" y="2320"/>
                    <a:pt x="4970" y="2320"/>
                    <a:pt x="4970" y="2320"/>
                  </a:cubicBezTo>
                  <a:cubicBezTo>
                    <a:pt x="4985" y="2305"/>
                    <a:pt x="5001" y="2305"/>
                    <a:pt x="5001" y="2289"/>
                  </a:cubicBezTo>
                  <a:lnTo>
                    <a:pt x="5017" y="2289"/>
                  </a:lnTo>
                  <a:lnTo>
                    <a:pt x="5017" y="2305"/>
                  </a:lnTo>
                  <a:cubicBezTo>
                    <a:pt x="5017" y="2320"/>
                    <a:pt x="5001" y="2320"/>
                    <a:pt x="5001" y="2320"/>
                  </a:cubicBezTo>
                  <a:cubicBezTo>
                    <a:pt x="5001" y="2320"/>
                    <a:pt x="5001" y="2336"/>
                    <a:pt x="5001" y="2336"/>
                  </a:cubicBezTo>
                  <a:lnTo>
                    <a:pt x="5017" y="2320"/>
                  </a:lnTo>
                  <a:cubicBezTo>
                    <a:pt x="5017" y="2336"/>
                    <a:pt x="5017" y="2336"/>
                    <a:pt x="5032" y="2336"/>
                  </a:cubicBezTo>
                  <a:lnTo>
                    <a:pt x="5048" y="2320"/>
                  </a:lnTo>
                  <a:lnTo>
                    <a:pt x="5048" y="2336"/>
                  </a:lnTo>
                  <a:cubicBezTo>
                    <a:pt x="5048" y="2320"/>
                    <a:pt x="5064" y="2320"/>
                    <a:pt x="5064" y="2305"/>
                  </a:cubicBezTo>
                  <a:lnTo>
                    <a:pt x="5064" y="2320"/>
                  </a:lnTo>
                  <a:cubicBezTo>
                    <a:pt x="5064" y="2320"/>
                    <a:pt x="5079" y="2305"/>
                    <a:pt x="5079" y="2305"/>
                  </a:cubicBezTo>
                  <a:lnTo>
                    <a:pt x="5158" y="2305"/>
                  </a:lnTo>
                  <a:lnTo>
                    <a:pt x="5173" y="2320"/>
                  </a:lnTo>
                  <a:lnTo>
                    <a:pt x="5189" y="2336"/>
                  </a:lnTo>
                  <a:lnTo>
                    <a:pt x="5189" y="2320"/>
                  </a:lnTo>
                  <a:cubicBezTo>
                    <a:pt x="5189" y="2336"/>
                    <a:pt x="5189" y="2336"/>
                    <a:pt x="5205" y="2336"/>
                  </a:cubicBezTo>
                  <a:cubicBezTo>
                    <a:pt x="5205" y="2336"/>
                    <a:pt x="5220" y="2352"/>
                    <a:pt x="5220" y="2352"/>
                  </a:cubicBezTo>
                  <a:lnTo>
                    <a:pt x="5252" y="2352"/>
                  </a:lnTo>
                  <a:cubicBezTo>
                    <a:pt x="5252" y="2352"/>
                    <a:pt x="5252" y="2352"/>
                    <a:pt x="5267" y="2368"/>
                  </a:cubicBezTo>
                  <a:cubicBezTo>
                    <a:pt x="5283" y="2368"/>
                    <a:pt x="5283" y="2383"/>
                    <a:pt x="5299" y="2383"/>
                  </a:cubicBezTo>
                  <a:lnTo>
                    <a:pt x="5283" y="2383"/>
                  </a:lnTo>
                  <a:lnTo>
                    <a:pt x="5299" y="2399"/>
                  </a:lnTo>
                  <a:cubicBezTo>
                    <a:pt x="5299" y="2399"/>
                    <a:pt x="5299" y="2399"/>
                    <a:pt x="5314" y="2383"/>
                  </a:cubicBezTo>
                  <a:cubicBezTo>
                    <a:pt x="5314" y="2399"/>
                    <a:pt x="5314" y="2399"/>
                    <a:pt x="5314" y="2399"/>
                  </a:cubicBezTo>
                  <a:lnTo>
                    <a:pt x="5346" y="2399"/>
                  </a:lnTo>
                  <a:lnTo>
                    <a:pt x="5362" y="2415"/>
                  </a:lnTo>
                  <a:cubicBezTo>
                    <a:pt x="5362" y="2415"/>
                    <a:pt x="5362" y="2415"/>
                    <a:pt x="5362" y="2399"/>
                  </a:cubicBezTo>
                  <a:lnTo>
                    <a:pt x="5377" y="2415"/>
                  </a:lnTo>
                  <a:lnTo>
                    <a:pt x="5424" y="2415"/>
                  </a:lnTo>
                  <a:lnTo>
                    <a:pt x="5424" y="2430"/>
                  </a:lnTo>
                  <a:lnTo>
                    <a:pt x="5456" y="2430"/>
                  </a:lnTo>
                  <a:cubicBezTo>
                    <a:pt x="5456" y="2422"/>
                    <a:pt x="5452" y="2422"/>
                    <a:pt x="5450" y="2422"/>
                  </a:cubicBezTo>
                  <a:cubicBezTo>
                    <a:pt x="5448" y="2422"/>
                    <a:pt x="5448" y="2422"/>
                    <a:pt x="5456" y="2415"/>
                  </a:cubicBezTo>
                  <a:cubicBezTo>
                    <a:pt x="5456" y="2415"/>
                    <a:pt x="5471" y="2415"/>
                    <a:pt x="5471" y="2399"/>
                  </a:cubicBezTo>
                  <a:lnTo>
                    <a:pt x="5518" y="2399"/>
                  </a:lnTo>
                  <a:cubicBezTo>
                    <a:pt x="5518" y="2383"/>
                    <a:pt x="5518" y="2383"/>
                    <a:pt x="5518" y="2368"/>
                  </a:cubicBezTo>
                  <a:cubicBezTo>
                    <a:pt x="5518" y="2368"/>
                    <a:pt x="5518" y="2368"/>
                    <a:pt x="5534" y="2352"/>
                  </a:cubicBezTo>
                  <a:cubicBezTo>
                    <a:pt x="5550" y="2336"/>
                    <a:pt x="5550" y="2320"/>
                    <a:pt x="5565" y="2320"/>
                  </a:cubicBezTo>
                  <a:cubicBezTo>
                    <a:pt x="5565" y="2320"/>
                    <a:pt x="5565" y="2320"/>
                    <a:pt x="5565" y="2336"/>
                  </a:cubicBezTo>
                  <a:lnTo>
                    <a:pt x="5565" y="2352"/>
                  </a:lnTo>
                  <a:cubicBezTo>
                    <a:pt x="5565" y="2336"/>
                    <a:pt x="5565" y="2336"/>
                    <a:pt x="5581" y="2320"/>
                  </a:cubicBezTo>
                  <a:lnTo>
                    <a:pt x="5581" y="2305"/>
                  </a:lnTo>
                  <a:cubicBezTo>
                    <a:pt x="5597" y="2320"/>
                    <a:pt x="5597" y="2320"/>
                    <a:pt x="5597" y="2320"/>
                  </a:cubicBezTo>
                  <a:cubicBezTo>
                    <a:pt x="5597" y="2305"/>
                    <a:pt x="5597" y="2305"/>
                    <a:pt x="5597" y="2289"/>
                  </a:cubicBezTo>
                  <a:cubicBezTo>
                    <a:pt x="5612" y="2273"/>
                    <a:pt x="5612" y="2273"/>
                    <a:pt x="5612" y="2273"/>
                  </a:cubicBezTo>
                  <a:lnTo>
                    <a:pt x="5612" y="2258"/>
                  </a:lnTo>
                  <a:lnTo>
                    <a:pt x="5628" y="2258"/>
                  </a:lnTo>
                  <a:cubicBezTo>
                    <a:pt x="5628" y="2242"/>
                    <a:pt x="5628" y="2242"/>
                    <a:pt x="5628" y="2226"/>
                  </a:cubicBezTo>
                  <a:lnTo>
                    <a:pt x="5644" y="2226"/>
                  </a:lnTo>
                  <a:cubicBezTo>
                    <a:pt x="5644" y="2211"/>
                    <a:pt x="5644" y="2211"/>
                    <a:pt x="5644" y="2211"/>
                  </a:cubicBezTo>
                  <a:cubicBezTo>
                    <a:pt x="5644" y="2211"/>
                    <a:pt x="5644" y="2195"/>
                    <a:pt x="5644" y="2195"/>
                  </a:cubicBezTo>
                  <a:cubicBezTo>
                    <a:pt x="5659" y="2179"/>
                    <a:pt x="5675" y="2179"/>
                    <a:pt x="5675" y="2164"/>
                  </a:cubicBezTo>
                  <a:lnTo>
                    <a:pt x="5691" y="2164"/>
                  </a:lnTo>
                  <a:lnTo>
                    <a:pt x="5691" y="2148"/>
                  </a:lnTo>
                  <a:cubicBezTo>
                    <a:pt x="5706" y="2132"/>
                    <a:pt x="5706" y="2132"/>
                    <a:pt x="5706" y="2132"/>
                  </a:cubicBezTo>
                  <a:lnTo>
                    <a:pt x="5706" y="2117"/>
                  </a:lnTo>
                  <a:lnTo>
                    <a:pt x="5722" y="2117"/>
                  </a:lnTo>
                  <a:cubicBezTo>
                    <a:pt x="5722" y="2117"/>
                    <a:pt x="5722" y="2101"/>
                    <a:pt x="5738" y="2101"/>
                  </a:cubicBezTo>
                  <a:cubicBezTo>
                    <a:pt x="5753" y="2085"/>
                    <a:pt x="5738" y="2085"/>
                    <a:pt x="5753" y="2085"/>
                  </a:cubicBezTo>
                  <a:lnTo>
                    <a:pt x="5753" y="2070"/>
                  </a:lnTo>
                  <a:cubicBezTo>
                    <a:pt x="5769" y="2070"/>
                    <a:pt x="5769" y="2085"/>
                    <a:pt x="5769" y="2085"/>
                  </a:cubicBezTo>
                  <a:lnTo>
                    <a:pt x="5785" y="2070"/>
                  </a:lnTo>
                  <a:cubicBezTo>
                    <a:pt x="5785" y="2054"/>
                    <a:pt x="5800" y="2054"/>
                    <a:pt x="5800" y="2054"/>
                  </a:cubicBezTo>
                  <a:lnTo>
                    <a:pt x="5816" y="2054"/>
                  </a:lnTo>
                  <a:cubicBezTo>
                    <a:pt x="5816" y="2054"/>
                    <a:pt x="5816" y="2070"/>
                    <a:pt x="5816" y="2070"/>
                  </a:cubicBezTo>
                  <a:cubicBezTo>
                    <a:pt x="5816" y="2070"/>
                    <a:pt x="5832" y="2054"/>
                    <a:pt x="5832" y="2054"/>
                  </a:cubicBezTo>
                  <a:cubicBezTo>
                    <a:pt x="5832" y="2038"/>
                    <a:pt x="5832" y="2038"/>
                    <a:pt x="5816" y="2023"/>
                  </a:cubicBezTo>
                  <a:lnTo>
                    <a:pt x="5832" y="2007"/>
                  </a:lnTo>
                  <a:cubicBezTo>
                    <a:pt x="5832" y="2007"/>
                    <a:pt x="5832" y="2007"/>
                    <a:pt x="5832" y="1991"/>
                  </a:cubicBezTo>
                  <a:lnTo>
                    <a:pt x="5816" y="1991"/>
                  </a:lnTo>
                  <a:cubicBezTo>
                    <a:pt x="5816" y="1976"/>
                    <a:pt x="5832" y="1976"/>
                    <a:pt x="5816" y="1976"/>
                  </a:cubicBezTo>
                  <a:lnTo>
                    <a:pt x="5800" y="1960"/>
                  </a:lnTo>
                  <a:lnTo>
                    <a:pt x="5800" y="1944"/>
                  </a:lnTo>
                  <a:lnTo>
                    <a:pt x="5785" y="1944"/>
                  </a:lnTo>
                  <a:cubicBezTo>
                    <a:pt x="5785" y="1944"/>
                    <a:pt x="5778" y="1937"/>
                    <a:pt x="5768" y="1937"/>
                  </a:cubicBezTo>
                  <a:cubicBezTo>
                    <a:pt x="5764" y="1937"/>
                    <a:pt x="5759" y="1939"/>
                    <a:pt x="5753" y="1944"/>
                  </a:cubicBezTo>
                  <a:cubicBezTo>
                    <a:pt x="5753" y="1941"/>
                    <a:pt x="5753" y="1938"/>
                    <a:pt x="5753" y="1936"/>
                  </a:cubicBezTo>
                  <a:cubicBezTo>
                    <a:pt x="5753" y="1936"/>
                    <a:pt x="5753" y="1936"/>
                    <a:pt x="5753" y="1929"/>
                  </a:cubicBezTo>
                  <a:lnTo>
                    <a:pt x="5753" y="1913"/>
                  </a:lnTo>
                  <a:cubicBezTo>
                    <a:pt x="5738" y="1913"/>
                    <a:pt x="5738" y="1913"/>
                    <a:pt x="5722" y="1929"/>
                  </a:cubicBezTo>
                  <a:cubicBezTo>
                    <a:pt x="5722" y="1913"/>
                    <a:pt x="5722" y="1913"/>
                    <a:pt x="5706" y="1913"/>
                  </a:cubicBezTo>
                  <a:cubicBezTo>
                    <a:pt x="5706" y="1897"/>
                    <a:pt x="5691" y="1897"/>
                    <a:pt x="5691" y="1897"/>
                  </a:cubicBezTo>
                  <a:cubicBezTo>
                    <a:pt x="5691" y="1897"/>
                    <a:pt x="5691" y="1897"/>
                    <a:pt x="5675" y="1882"/>
                  </a:cubicBezTo>
                  <a:cubicBezTo>
                    <a:pt x="5675" y="1882"/>
                    <a:pt x="5675" y="1882"/>
                    <a:pt x="5659" y="1866"/>
                  </a:cubicBezTo>
                  <a:cubicBezTo>
                    <a:pt x="5659" y="1866"/>
                    <a:pt x="5659" y="1866"/>
                    <a:pt x="5659" y="1850"/>
                  </a:cubicBezTo>
                  <a:lnTo>
                    <a:pt x="5644" y="1850"/>
                  </a:lnTo>
                  <a:cubicBezTo>
                    <a:pt x="5644" y="1835"/>
                    <a:pt x="5644" y="1835"/>
                    <a:pt x="5628" y="1835"/>
                  </a:cubicBezTo>
                  <a:cubicBezTo>
                    <a:pt x="5628" y="1835"/>
                    <a:pt x="5628" y="1835"/>
                    <a:pt x="5628" y="1819"/>
                  </a:cubicBezTo>
                  <a:cubicBezTo>
                    <a:pt x="5628" y="1819"/>
                    <a:pt x="5612" y="1819"/>
                    <a:pt x="5612" y="1803"/>
                  </a:cubicBezTo>
                  <a:lnTo>
                    <a:pt x="5612" y="1819"/>
                  </a:lnTo>
                  <a:lnTo>
                    <a:pt x="5597" y="1803"/>
                  </a:lnTo>
                  <a:cubicBezTo>
                    <a:pt x="5586" y="1803"/>
                    <a:pt x="5583" y="1810"/>
                    <a:pt x="5577" y="1810"/>
                  </a:cubicBezTo>
                  <a:cubicBezTo>
                    <a:pt x="5574" y="1810"/>
                    <a:pt x="5571" y="1808"/>
                    <a:pt x="5565" y="1803"/>
                  </a:cubicBezTo>
                  <a:lnTo>
                    <a:pt x="5550" y="1788"/>
                  </a:lnTo>
                  <a:cubicBezTo>
                    <a:pt x="5550" y="1795"/>
                    <a:pt x="5550" y="1795"/>
                    <a:pt x="5548" y="1795"/>
                  </a:cubicBezTo>
                  <a:cubicBezTo>
                    <a:pt x="5546" y="1795"/>
                    <a:pt x="5542" y="1795"/>
                    <a:pt x="5534" y="1803"/>
                  </a:cubicBezTo>
                  <a:cubicBezTo>
                    <a:pt x="5534" y="1788"/>
                    <a:pt x="5534" y="1788"/>
                    <a:pt x="5534" y="1788"/>
                  </a:cubicBezTo>
                  <a:lnTo>
                    <a:pt x="5503" y="1788"/>
                  </a:lnTo>
                  <a:cubicBezTo>
                    <a:pt x="5503" y="1788"/>
                    <a:pt x="5487" y="1772"/>
                    <a:pt x="5487" y="1756"/>
                  </a:cubicBezTo>
                  <a:lnTo>
                    <a:pt x="5487" y="1772"/>
                  </a:lnTo>
                  <a:cubicBezTo>
                    <a:pt x="5471" y="1756"/>
                    <a:pt x="5471" y="1756"/>
                    <a:pt x="5456" y="1741"/>
                  </a:cubicBezTo>
                  <a:cubicBezTo>
                    <a:pt x="5456" y="1741"/>
                    <a:pt x="5456" y="1725"/>
                    <a:pt x="5440" y="1725"/>
                  </a:cubicBezTo>
                  <a:lnTo>
                    <a:pt x="5424" y="1725"/>
                  </a:lnTo>
                  <a:cubicBezTo>
                    <a:pt x="5424" y="1709"/>
                    <a:pt x="5424" y="1709"/>
                    <a:pt x="5424" y="1709"/>
                  </a:cubicBezTo>
                  <a:lnTo>
                    <a:pt x="5409" y="1709"/>
                  </a:lnTo>
                  <a:cubicBezTo>
                    <a:pt x="5409" y="1694"/>
                    <a:pt x="5393" y="1694"/>
                    <a:pt x="5393" y="1678"/>
                  </a:cubicBezTo>
                  <a:lnTo>
                    <a:pt x="5393" y="1694"/>
                  </a:lnTo>
                  <a:lnTo>
                    <a:pt x="5377" y="1678"/>
                  </a:lnTo>
                  <a:cubicBezTo>
                    <a:pt x="5362" y="1662"/>
                    <a:pt x="5362" y="1662"/>
                    <a:pt x="5346" y="1662"/>
                  </a:cubicBezTo>
                  <a:cubicBezTo>
                    <a:pt x="5346" y="1647"/>
                    <a:pt x="5346" y="1631"/>
                    <a:pt x="5346" y="1631"/>
                  </a:cubicBezTo>
                  <a:cubicBezTo>
                    <a:pt x="5346" y="1615"/>
                    <a:pt x="5346" y="1615"/>
                    <a:pt x="5346" y="1615"/>
                  </a:cubicBezTo>
                  <a:lnTo>
                    <a:pt x="5346" y="1599"/>
                  </a:lnTo>
                  <a:lnTo>
                    <a:pt x="5330" y="1599"/>
                  </a:lnTo>
                  <a:cubicBezTo>
                    <a:pt x="5330" y="1599"/>
                    <a:pt x="5330" y="1584"/>
                    <a:pt x="5330" y="1584"/>
                  </a:cubicBezTo>
                  <a:cubicBezTo>
                    <a:pt x="5330" y="1576"/>
                    <a:pt x="5326" y="1572"/>
                    <a:pt x="5322" y="1572"/>
                  </a:cubicBezTo>
                  <a:cubicBezTo>
                    <a:pt x="5318" y="1572"/>
                    <a:pt x="5314" y="1576"/>
                    <a:pt x="5314" y="1584"/>
                  </a:cubicBezTo>
                  <a:cubicBezTo>
                    <a:pt x="5314" y="1568"/>
                    <a:pt x="5314" y="1568"/>
                    <a:pt x="5314" y="1552"/>
                  </a:cubicBezTo>
                  <a:lnTo>
                    <a:pt x="5330" y="1552"/>
                  </a:lnTo>
                  <a:lnTo>
                    <a:pt x="5314" y="1537"/>
                  </a:lnTo>
                  <a:cubicBezTo>
                    <a:pt x="5322" y="1529"/>
                    <a:pt x="5322" y="1525"/>
                    <a:pt x="5322" y="1525"/>
                  </a:cubicBezTo>
                  <a:cubicBezTo>
                    <a:pt x="5322" y="1525"/>
                    <a:pt x="5322" y="1529"/>
                    <a:pt x="5330" y="1537"/>
                  </a:cubicBezTo>
                  <a:cubicBezTo>
                    <a:pt x="5346" y="1521"/>
                    <a:pt x="5330" y="1505"/>
                    <a:pt x="5330" y="1505"/>
                  </a:cubicBezTo>
                  <a:cubicBezTo>
                    <a:pt x="5330" y="1490"/>
                    <a:pt x="5362" y="1474"/>
                    <a:pt x="5346" y="1458"/>
                  </a:cubicBezTo>
                  <a:lnTo>
                    <a:pt x="5362" y="1458"/>
                  </a:lnTo>
                  <a:lnTo>
                    <a:pt x="5362" y="1443"/>
                  </a:lnTo>
                  <a:cubicBezTo>
                    <a:pt x="5346" y="1427"/>
                    <a:pt x="5346" y="1427"/>
                    <a:pt x="5346" y="1427"/>
                  </a:cubicBezTo>
                  <a:lnTo>
                    <a:pt x="5330" y="1427"/>
                  </a:lnTo>
                  <a:lnTo>
                    <a:pt x="5330" y="1443"/>
                  </a:lnTo>
                  <a:cubicBezTo>
                    <a:pt x="5330" y="1443"/>
                    <a:pt x="5330" y="1427"/>
                    <a:pt x="5314" y="1427"/>
                  </a:cubicBezTo>
                  <a:lnTo>
                    <a:pt x="5283" y="1427"/>
                  </a:lnTo>
                  <a:lnTo>
                    <a:pt x="5283" y="1411"/>
                  </a:lnTo>
                  <a:cubicBezTo>
                    <a:pt x="5267" y="1427"/>
                    <a:pt x="5267" y="1427"/>
                    <a:pt x="5252" y="1427"/>
                  </a:cubicBezTo>
                  <a:lnTo>
                    <a:pt x="5252" y="1411"/>
                  </a:lnTo>
                  <a:cubicBezTo>
                    <a:pt x="5252" y="1411"/>
                    <a:pt x="5267" y="1411"/>
                    <a:pt x="5283" y="1396"/>
                  </a:cubicBezTo>
                  <a:lnTo>
                    <a:pt x="5299" y="1396"/>
                  </a:lnTo>
                  <a:lnTo>
                    <a:pt x="5314" y="1380"/>
                  </a:lnTo>
                  <a:lnTo>
                    <a:pt x="5314" y="1364"/>
                  </a:lnTo>
                  <a:cubicBezTo>
                    <a:pt x="5314" y="1380"/>
                    <a:pt x="5299" y="1380"/>
                    <a:pt x="5299" y="1380"/>
                  </a:cubicBezTo>
                  <a:cubicBezTo>
                    <a:pt x="5299" y="1380"/>
                    <a:pt x="5299" y="1380"/>
                    <a:pt x="5283" y="1364"/>
                  </a:cubicBezTo>
                  <a:cubicBezTo>
                    <a:pt x="5299" y="1364"/>
                    <a:pt x="5299" y="1364"/>
                    <a:pt x="5299" y="1349"/>
                  </a:cubicBezTo>
                  <a:lnTo>
                    <a:pt x="5314" y="1333"/>
                  </a:lnTo>
                  <a:cubicBezTo>
                    <a:pt x="5314" y="1333"/>
                    <a:pt x="5330" y="1317"/>
                    <a:pt x="5346" y="1317"/>
                  </a:cubicBezTo>
                  <a:cubicBezTo>
                    <a:pt x="5330" y="1302"/>
                    <a:pt x="5314" y="1302"/>
                    <a:pt x="5314" y="1302"/>
                  </a:cubicBezTo>
                  <a:lnTo>
                    <a:pt x="5330" y="1286"/>
                  </a:lnTo>
                  <a:lnTo>
                    <a:pt x="5330" y="1270"/>
                  </a:lnTo>
                  <a:lnTo>
                    <a:pt x="5330" y="1255"/>
                  </a:lnTo>
                  <a:lnTo>
                    <a:pt x="5346" y="1255"/>
                  </a:lnTo>
                  <a:cubicBezTo>
                    <a:pt x="5346" y="1255"/>
                    <a:pt x="5346" y="1239"/>
                    <a:pt x="5362" y="1239"/>
                  </a:cubicBezTo>
                  <a:lnTo>
                    <a:pt x="5377" y="1223"/>
                  </a:lnTo>
                  <a:cubicBezTo>
                    <a:pt x="5377" y="1208"/>
                    <a:pt x="5377" y="1208"/>
                    <a:pt x="5377" y="1208"/>
                  </a:cubicBezTo>
                  <a:cubicBezTo>
                    <a:pt x="5377" y="1208"/>
                    <a:pt x="5377" y="1208"/>
                    <a:pt x="5377" y="1192"/>
                  </a:cubicBezTo>
                  <a:cubicBezTo>
                    <a:pt x="5377" y="1192"/>
                    <a:pt x="5377" y="1176"/>
                    <a:pt x="5377" y="1176"/>
                  </a:cubicBezTo>
                  <a:lnTo>
                    <a:pt x="5377" y="1161"/>
                  </a:lnTo>
                  <a:cubicBezTo>
                    <a:pt x="5377" y="1161"/>
                    <a:pt x="5362" y="1145"/>
                    <a:pt x="5377" y="1145"/>
                  </a:cubicBezTo>
                  <a:cubicBezTo>
                    <a:pt x="5362" y="1129"/>
                    <a:pt x="5362" y="1129"/>
                    <a:pt x="5362" y="1129"/>
                  </a:cubicBezTo>
                  <a:cubicBezTo>
                    <a:pt x="5362" y="1129"/>
                    <a:pt x="5362" y="1129"/>
                    <a:pt x="5346" y="1114"/>
                  </a:cubicBezTo>
                  <a:cubicBezTo>
                    <a:pt x="5362" y="1098"/>
                    <a:pt x="5362" y="1098"/>
                    <a:pt x="5362" y="1098"/>
                  </a:cubicBezTo>
                  <a:cubicBezTo>
                    <a:pt x="5362" y="1098"/>
                    <a:pt x="5362" y="1082"/>
                    <a:pt x="5346" y="1082"/>
                  </a:cubicBezTo>
                  <a:cubicBezTo>
                    <a:pt x="5346" y="1082"/>
                    <a:pt x="5346" y="1067"/>
                    <a:pt x="5362" y="1067"/>
                  </a:cubicBezTo>
                  <a:lnTo>
                    <a:pt x="5346" y="1067"/>
                  </a:lnTo>
                  <a:lnTo>
                    <a:pt x="5330" y="1051"/>
                  </a:lnTo>
                  <a:lnTo>
                    <a:pt x="5330" y="1067"/>
                  </a:lnTo>
                  <a:lnTo>
                    <a:pt x="5314" y="1051"/>
                  </a:lnTo>
                  <a:cubicBezTo>
                    <a:pt x="5314" y="1051"/>
                    <a:pt x="5314" y="1067"/>
                    <a:pt x="5314" y="1067"/>
                  </a:cubicBezTo>
                  <a:cubicBezTo>
                    <a:pt x="5299" y="1067"/>
                    <a:pt x="5299" y="1051"/>
                    <a:pt x="5283" y="1051"/>
                  </a:cubicBezTo>
                  <a:cubicBezTo>
                    <a:pt x="5283" y="1051"/>
                    <a:pt x="5299" y="1067"/>
                    <a:pt x="5299" y="1067"/>
                  </a:cubicBezTo>
                  <a:lnTo>
                    <a:pt x="5283" y="1067"/>
                  </a:lnTo>
                  <a:cubicBezTo>
                    <a:pt x="5283" y="1067"/>
                    <a:pt x="5283" y="1067"/>
                    <a:pt x="5267" y="1051"/>
                  </a:cubicBezTo>
                  <a:cubicBezTo>
                    <a:pt x="5267" y="1051"/>
                    <a:pt x="5267" y="1051"/>
                    <a:pt x="5267" y="1035"/>
                  </a:cubicBezTo>
                  <a:lnTo>
                    <a:pt x="5283" y="1035"/>
                  </a:lnTo>
                  <a:lnTo>
                    <a:pt x="5283" y="1051"/>
                  </a:lnTo>
                  <a:lnTo>
                    <a:pt x="5299" y="1035"/>
                  </a:lnTo>
                  <a:cubicBezTo>
                    <a:pt x="5283" y="1035"/>
                    <a:pt x="5283" y="1035"/>
                    <a:pt x="5267" y="1020"/>
                  </a:cubicBezTo>
                  <a:lnTo>
                    <a:pt x="5299" y="1020"/>
                  </a:lnTo>
                  <a:cubicBezTo>
                    <a:pt x="5283" y="1020"/>
                    <a:pt x="5299" y="1020"/>
                    <a:pt x="5283" y="1004"/>
                  </a:cubicBezTo>
                  <a:cubicBezTo>
                    <a:pt x="5283" y="1004"/>
                    <a:pt x="5283" y="1004"/>
                    <a:pt x="5283" y="988"/>
                  </a:cubicBezTo>
                  <a:cubicBezTo>
                    <a:pt x="5283" y="973"/>
                    <a:pt x="5283" y="973"/>
                    <a:pt x="5299" y="973"/>
                  </a:cubicBezTo>
                  <a:cubicBezTo>
                    <a:pt x="5299" y="973"/>
                    <a:pt x="5283" y="973"/>
                    <a:pt x="5283" y="957"/>
                  </a:cubicBezTo>
                  <a:lnTo>
                    <a:pt x="5283" y="973"/>
                  </a:lnTo>
                  <a:cubicBezTo>
                    <a:pt x="5267" y="973"/>
                    <a:pt x="5267" y="973"/>
                    <a:pt x="5267" y="957"/>
                  </a:cubicBezTo>
                  <a:cubicBezTo>
                    <a:pt x="5252" y="957"/>
                    <a:pt x="5252" y="973"/>
                    <a:pt x="5236" y="973"/>
                  </a:cubicBezTo>
                  <a:cubicBezTo>
                    <a:pt x="5236" y="973"/>
                    <a:pt x="5236" y="957"/>
                    <a:pt x="5236" y="957"/>
                  </a:cubicBezTo>
                  <a:lnTo>
                    <a:pt x="5220" y="973"/>
                  </a:lnTo>
                  <a:lnTo>
                    <a:pt x="5205" y="973"/>
                  </a:lnTo>
                  <a:lnTo>
                    <a:pt x="5173" y="957"/>
                  </a:lnTo>
                  <a:lnTo>
                    <a:pt x="5189" y="941"/>
                  </a:lnTo>
                  <a:cubicBezTo>
                    <a:pt x="5173" y="941"/>
                    <a:pt x="5173" y="941"/>
                    <a:pt x="5173" y="925"/>
                  </a:cubicBezTo>
                  <a:lnTo>
                    <a:pt x="5158" y="925"/>
                  </a:lnTo>
                  <a:lnTo>
                    <a:pt x="5142" y="910"/>
                  </a:lnTo>
                  <a:close/>
                  <a:moveTo>
                    <a:pt x="5409" y="2430"/>
                  </a:moveTo>
                  <a:lnTo>
                    <a:pt x="5409" y="2446"/>
                  </a:lnTo>
                  <a:cubicBezTo>
                    <a:pt x="5424" y="2446"/>
                    <a:pt x="5424" y="2446"/>
                    <a:pt x="5424" y="2430"/>
                  </a:cubicBezTo>
                  <a:close/>
                  <a:moveTo>
                    <a:pt x="4139" y="1694"/>
                  </a:moveTo>
                  <a:cubicBezTo>
                    <a:pt x="4139" y="1694"/>
                    <a:pt x="4139" y="1694"/>
                    <a:pt x="4123" y="1709"/>
                  </a:cubicBezTo>
                  <a:cubicBezTo>
                    <a:pt x="4139" y="1709"/>
                    <a:pt x="4139" y="1709"/>
                    <a:pt x="4139" y="1725"/>
                  </a:cubicBezTo>
                  <a:lnTo>
                    <a:pt x="4123" y="1725"/>
                  </a:lnTo>
                  <a:cubicBezTo>
                    <a:pt x="4123" y="1741"/>
                    <a:pt x="4123" y="1741"/>
                    <a:pt x="4139" y="1756"/>
                  </a:cubicBezTo>
                  <a:cubicBezTo>
                    <a:pt x="4139" y="1756"/>
                    <a:pt x="4139" y="1772"/>
                    <a:pt x="4123" y="1772"/>
                  </a:cubicBezTo>
                  <a:cubicBezTo>
                    <a:pt x="4123" y="1772"/>
                    <a:pt x="4123" y="1788"/>
                    <a:pt x="4139" y="1788"/>
                  </a:cubicBezTo>
                  <a:cubicBezTo>
                    <a:pt x="4123" y="1803"/>
                    <a:pt x="4123" y="1803"/>
                    <a:pt x="4123" y="1803"/>
                  </a:cubicBezTo>
                  <a:cubicBezTo>
                    <a:pt x="4123" y="1819"/>
                    <a:pt x="4123" y="1819"/>
                    <a:pt x="4123" y="1819"/>
                  </a:cubicBezTo>
                  <a:lnTo>
                    <a:pt x="4108" y="1819"/>
                  </a:lnTo>
                  <a:cubicBezTo>
                    <a:pt x="4108" y="1835"/>
                    <a:pt x="4108" y="1835"/>
                    <a:pt x="4108" y="1835"/>
                  </a:cubicBezTo>
                  <a:lnTo>
                    <a:pt x="4123" y="1850"/>
                  </a:lnTo>
                  <a:lnTo>
                    <a:pt x="4108" y="1850"/>
                  </a:lnTo>
                  <a:lnTo>
                    <a:pt x="4108" y="1866"/>
                  </a:lnTo>
                  <a:lnTo>
                    <a:pt x="4108" y="1882"/>
                  </a:lnTo>
                  <a:lnTo>
                    <a:pt x="4092" y="1882"/>
                  </a:lnTo>
                  <a:cubicBezTo>
                    <a:pt x="4092" y="1882"/>
                    <a:pt x="4092" y="1897"/>
                    <a:pt x="4092" y="1897"/>
                  </a:cubicBezTo>
                  <a:lnTo>
                    <a:pt x="4076" y="1897"/>
                  </a:lnTo>
                  <a:cubicBezTo>
                    <a:pt x="4092" y="1882"/>
                    <a:pt x="4076" y="1882"/>
                    <a:pt x="4076" y="1882"/>
                  </a:cubicBezTo>
                  <a:lnTo>
                    <a:pt x="4045" y="1882"/>
                  </a:lnTo>
                  <a:lnTo>
                    <a:pt x="4045" y="1897"/>
                  </a:lnTo>
                  <a:cubicBezTo>
                    <a:pt x="4045" y="1913"/>
                    <a:pt x="4045" y="1913"/>
                    <a:pt x="4061" y="1913"/>
                  </a:cubicBezTo>
                  <a:cubicBezTo>
                    <a:pt x="4061" y="1929"/>
                    <a:pt x="4061" y="1929"/>
                    <a:pt x="4061" y="1944"/>
                  </a:cubicBezTo>
                  <a:lnTo>
                    <a:pt x="4045" y="1944"/>
                  </a:lnTo>
                  <a:cubicBezTo>
                    <a:pt x="4061" y="1960"/>
                    <a:pt x="4061" y="1976"/>
                    <a:pt x="4061" y="1976"/>
                  </a:cubicBezTo>
                  <a:cubicBezTo>
                    <a:pt x="4061" y="1976"/>
                    <a:pt x="4061" y="1991"/>
                    <a:pt x="4061" y="1991"/>
                  </a:cubicBezTo>
                  <a:cubicBezTo>
                    <a:pt x="4061" y="1991"/>
                    <a:pt x="4045" y="2007"/>
                    <a:pt x="4045" y="2007"/>
                  </a:cubicBezTo>
                  <a:lnTo>
                    <a:pt x="4045" y="2023"/>
                  </a:lnTo>
                  <a:lnTo>
                    <a:pt x="4061" y="2038"/>
                  </a:lnTo>
                  <a:lnTo>
                    <a:pt x="4045" y="2054"/>
                  </a:lnTo>
                  <a:lnTo>
                    <a:pt x="4045" y="2070"/>
                  </a:lnTo>
                  <a:lnTo>
                    <a:pt x="4061" y="2085"/>
                  </a:lnTo>
                  <a:lnTo>
                    <a:pt x="4061" y="2101"/>
                  </a:lnTo>
                  <a:lnTo>
                    <a:pt x="4076" y="2117"/>
                  </a:lnTo>
                  <a:lnTo>
                    <a:pt x="4061" y="2132"/>
                  </a:lnTo>
                  <a:lnTo>
                    <a:pt x="4076" y="2132"/>
                  </a:lnTo>
                  <a:lnTo>
                    <a:pt x="4076" y="2148"/>
                  </a:lnTo>
                  <a:cubicBezTo>
                    <a:pt x="4076" y="2148"/>
                    <a:pt x="4076" y="2148"/>
                    <a:pt x="4076" y="2164"/>
                  </a:cubicBezTo>
                  <a:cubicBezTo>
                    <a:pt x="4076" y="2164"/>
                    <a:pt x="4076" y="2179"/>
                    <a:pt x="4092" y="2179"/>
                  </a:cubicBezTo>
                  <a:lnTo>
                    <a:pt x="4076" y="2195"/>
                  </a:lnTo>
                  <a:cubicBezTo>
                    <a:pt x="4092" y="2195"/>
                    <a:pt x="4092" y="2195"/>
                    <a:pt x="4092" y="2211"/>
                  </a:cubicBezTo>
                  <a:cubicBezTo>
                    <a:pt x="4092" y="2226"/>
                    <a:pt x="4092" y="2226"/>
                    <a:pt x="4092" y="2226"/>
                  </a:cubicBezTo>
                  <a:lnTo>
                    <a:pt x="4108" y="2226"/>
                  </a:lnTo>
                  <a:lnTo>
                    <a:pt x="4092" y="2242"/>
                  </a:lnTo>
                  <a:lnTo>
                    <a:pt x="4108" y="2258"/>
                  </a:lnTo>
                  <a:lnTo>
                    <a:pt x="4123" y="2273"/>
                  </a:lnTo>
                  <a:cubicBezTo>
                    <a:pt x="4123" y="2273"/>
                    <a:pt x="4123" y="2289"/>
                    <a:pt x="4123" y="2289"/>
                  </a:cubicBezTo>
                  <a:cubicBezTo>
                    <a:pt x="4123" y="2289"/>
                    <a:pt x="4123" y="2305"/>
                    <a:pt x="4123" y="2305"/>
                  </a:cubicBezTo>
                  <a:cubicBezTo>
                    <a:pt x="4123" y="2305"/>
                    <a:pt x="4123" y="2305"/>
                    <a:pt x="4123" y="2320"/>
                  </a:cubicBezTo>
                  <a:lnTo>
                    <a:pt x="4139" y="2320"/>
                  </a:lnTo>
                  <a:cubicBezTo>
                    <a:pt x="4139" y="2336"/>
                    <a:pt x="4155" y="2336"/>
                    <a:pt x="4155" y="2336"/>
                  </a:cubicBezTo>
                  <a:lnTo>
                    <a:pt x="4233" y="2336"/>
                  </a:lnTo>
                  <a:lnTo>
                    <a:pt x="4233" y="2352"/>
                  </a:lnTo>
                  <a:lnTo>
                    <a:pt x="4249" y="2336"/>
                  </a:lnTo>
                  <a:cubicBezTo>
                    <a:pt x="4249" y="2352"/>
                    <a:pt x="4249" y="2352"/>
                    <a:pt x="4249" y="2352"/>
                  </a:cubicBezTo>
                  <a:lnTo>
                    <a:pt x="4233" y="2368"/>
                  </a:lnTo>
                  <a:lnTo>
                    <a:pt x="4249" y="2368"/>
                  </a:lnTo>
                  <a:lnTo>
                    <a:pt x="4233" y="2383"/>
                  </a:lnTo>
                  <a:lnTo>
                    <a:pt x="4249" y="2383"/>
                  </a:lnTo>
                  <a:cubicBezTo>
                    <a:pt x="4233" y="2399"/>
                    <a:pt x="4233" y="2399"/>
                    <a:pt x="4233" y="2415"/>
                  </a:cubicBezTo>
                  <a:lnTo>
                    <a:pt x="4249" y="2415"/>
                  </a:lnTo>
                  <a:cubicBezTo>
                    <a:pt x="4249" y="2415"/>
                    <a:pt x="4249" y="2415"/>
                    <a:pt x="4264" y="2430"/>
                  </a:cubicBezTo>
                  <a:lnTo>
                    <a:pt x="4280" y="2430"/>
                  </a:lnTo>
                  <a:lnTo>
                    <a:pt x="4280" y="2446"/>
                  </a:lnTo>
                  <a:cubicBezTo>
                    <a:pt x="4296" y="2446"/>
                    <a:pt x="4296" y="2462"/>
                    <a:pt x="4296" y="2462"/>
                  </a:cubicBezTo>
                  <a:lnTo>
                    <a:pt x="4311" y="2462"/>
                  </a:lnTo>
                  <a:cubicBezTo>
                    <a:pt x="4296" y="2462"/>
                    <a:pt x="4296" y="2446"/>
                    <a:pt x="4296" y="2446"/>
                  </a:cubicBezTo>
                  <a:cubicBezTo>
                    <a:pt x="4296" y="2446"/>
                    <a:pt x="4296" y="2430"/>
                    <a:pt x="4311" y="2430"/>
                  </a:cubicBezTo>
                  <a:cubicBezTo>
                    <a:pt x="4311" y="2430"/>
                    <a:pt x="4296" y="2430"/>
                    <a:pt x="4296" y="2415"/>
                  </a:cubicBezTo>
                  <a:lnTo>
                    <a:pt x="4311" y="2415"/>
                  </a:lnTo>
                  <a:cubicBezTo>
                    <a:pt x="4311" y="2415"/>
                    <a:pt x="4311" y="2399"/>
                    <a:pt x="4311" y="2399"/>
                  </a:cubicBezTo>
                  <a:cubicBezTo>
                    <a:pt x="4306" y="2394"/>
                    <a:pt x="4303" y="2392"/>
                    <a:pt x="4300" y="2392"/>
                  </a:cubicBezTo>
                  <a:cubicBezTo>
                    <a:pt x="4294" y="2392"/>
                    <a:pt x="4290" y="2399"/>
                    <a:pt x="4280" y="2399"/>
                  </a:cubicBezTo>
                  <a:cubicBezTo>
                    <a:pt x="4280" y="2399"/>
                    <a:pt x="4280" y="2383"/>
                    <a:pt x="4280" y="2383"/>
                  </a:cubicBezTo>
                  <a:cubicBezTo>
                    <a:pt x="4280" y="2383"/>
                    <a:pt x="4280" y="2383"/>
                    <a:pt x="4280" y="2368"/>
                  </a:cubicBezTo>
                  <a:cubicBezTo>
                    <a:pt x="4280" y="2352"/>
                    <a:pt x="4280" y="2352"/>
                    <a:pt x="4280" y="2352"/>
                  </a:cubicBezTo>
                  <a:lnTo>
                    <a:pt x="4296" y="2352"/>
                  </a:lnTo>
                  <a:cubicBezTo>
                    <a:pt x="4296" y="2336"/>
                    <a:pt x="4296" y="2336"/>
                    <a:pt x="4280" y="2336"/>
                  </a:cubicBezTo>
                  <a:lnTo>
                    <a:pt x="4296" y="2336"/>
                  </a:lnTo>
                  <a:cubicBezTo>
                    <a:pt x="4280" y="2320"/>
                    <a:pt x="4280" y="2320"/>
                    <a:pt x="4280" y="2320"/>
                  </a:cubicBezTo>
                  <a:lnTo>
                    <a:pt x="4280" y="2305"/>
                  </a:lnTo>
                  <a:cubicBezTo>
                    <a:pt x="4264" y="2305"/>
                    <a:pt x="4264" y="2305"/>
                    <a:pt x="4264" y="2289"/>
                  </a:cubicBezTo>
                  <a:cubicBezTo>
                    <a:pt x="4264" y="2289"/>
                    <a:pt x="4264" y="2273"/>
                    <a:pt x="4264" y="2273"/>
                  </a:cubicBezTo>
                  <a:lnTo>
                    <a:pt x="4264" y="2258"/>
                  </a:lnTo>
                  <a:cubicBezTo>
                    <a:pt x="4264" y="2242"/>
                    <a:pt x="4249" y="2242"/>
                    <a:pt x="4249" y="2242"/>
                  </a:cubicBezTo>
                  <a:cubicBezTo>
                    <a:pt x="4249" y="2226"/>
                    <a:pt x="4249" y="2226"/>
                    <a:pt x="4249" y="2226"/>
                  </a:cubicBezTo>
                  <a:cubicBezTo>
                    <a:pt x="4249" y="2226"/>
                    <a:pt x="4249" y="2211"/>
                    <a:pt x="4249" y="2211"/>
                  </a:cubicBezTo>
                  <a:cubicBezTo>
                    <a:pt x="4249" y="2211"/>
                    <a:pt x="4249" y="2211"/>
                    <a:pt x="4249" y="2195"/>
                  </a:cubicBezTo>
                  <a:cubicBezTo>
                    <a:pt x="4249" y="2179"/>
                    <a:pt x="4264" y="2179"/>
                    <a:pt x="4280" y="2179"/>
                  </a:cubicBezTo>
                  <a:lnTo>
                    <a:pt x="4264" y="2179"/>
                  </a:lnTo>
                  <a:lnTo>
                    <a:pt x="4280" y="2164"/>
                  </a:lnTo>
                  <a:cubicBezTo>
                    <a:pt x="4280" y="2148"/>
                    <a:pt x="4296" y="2148"/>
                    <a:pt x="4296" y="2148"/>
                  </a:cubicBezTo>
                  <a:lnTo>
                    <a:pt x="4296" y="2132"/>
                  </a:lnTo>
                  <a:cubicBezTo>
                    <a:pt x="4296" y="2125"/>
                    <a:pt x="4300" y="2125"/>
                    <a:pt x="4303" y="2125"/>
                  </a:cubicBezTo>
                  <a:cubicBezTo>
                    <a:pt x="4307" y="2125"/>
                    <a:pt x="4311" y="2125"/>
                    <a:pt x="4311" y="2117"/>
                  </a:cubicBezTo>
                  <a:lnTo>
                    <a:pt x="4327" y="2101"/>
                  </a:lnTo>
                  <a:lnTo>
                    <a:pt x="4327" y="2101"/>
                  </a:lnTo>
                  <a:cubicBezTo>
                    <a:pt x="4327" y="2101"/>
                    <a:pt x="4327" y="2101"/>
                    <a:pt x="4327" y="2101"/>
                  </a:cubicBezTo>
                  <a:cubicBezTo>
                    <a:pt x="4327" y="2085"/>
                    <a:pt x="4311" y="2085"/>
                    <a:pt x="4311" y="2070"/>
                  </a:cubicBezTo>
                  <a:cubicBezTo>
                    <a:pt x="4311" y="2070"/>
                    <a:pt x="4311" y="2054"/>
                    <a:pt x="4311" y="2054"/>
                  </a:cubicBezTo>
                  <a:cubicBezTo>
                    <a:pt x="4311" y="2054"/>
                    <a:pt x="4311" y="2054"/>
                    <a:pt x="4311" y="2038"/>
                  </a:cubicBezTo>
                  <a:cubicBezTo>
                    <a:pt x="4311" y="2038"/>
                    <a:pt x="4311" y="2038"/>
                    <a:pt x="4311" y="2023"/>
                  </a:cubicBezTo>
                  <a:lnTo>
                    <a:pt x="4296" y="1991"/>
                  </a:lnTo>
                  <a:lnTo>
                    <a:pt x="4280" y="1991"/>
                  </a:lnTo>
                  <a:cubicBezTo>
                    <a:pt x="4280" y="1991"/>
                    <a:pt x="4280" y="1991"/>
                    <a:pt x="4280" y="1976"/>
                  </a:cubicBezTo>
                  <a:lnTo>
                    <a:pt x="4264" y="1960"/>
                  </a:lnTo>
                  <a:lnTo>
                    <a:pt x="4249" y="1960"/>
                  </a:lnTo>
                  <a:cubicBezTo>
                    <a:pt x="4233" y="1960"/>
                    <a:pt x="4233" y="1960"/>
                    <a:pt x="4233" y="1944"/>
                  </a:cubicBezTo>
                  <a:cubicBezTo>
                    <a:pt x="4233" y="1960"/>
                    <a:pt x="4233" y="1960"/>
                    <a:pt x="4233" y="1960"/>
                  </a:cubicBezTo>
                  <a:lnTo>
                    <a:pt x="4202" y="1960"/>
                  </a:lnTo>
                  <a:cubicBezTo>
                    <a:pt x="4186" y="1944"/>
                    <a:pt x="4186" y="1944"/>
                    <a:pt x="4186" y="1929"/>
                  </a:cubicBezTo>
                  <a:lnTo>
                    <a:pt x="4170" y="1929"/>
                  </a:lnTo>
                  <a:lnTo>
                    <a:pt x="4170" y="1913"/>
                  </a:lnTo>
                  <a:lnTo>
                    <a:pt x="4170" y="1897"/>
                  </a:lnTo>
                  <a:cubicBezTo>
                    <a:pt x="4170" y="1897"/>
                    <a:pt x="4170" y="1897"/>
                    <a:pt x="4155" y="1882"/>
                  </a:cubicBezTo>
                  <a:cubicBezTo>
                    <a:pt x="4170" y="1866"/>
                    <a:pt x="4170" y="1866"/>
                    <a:pt x="4186" y="1850"/>
                  </a:cubicBezTo>
                  <a:lnTo>
                    <a:pt x="4170" y="1850"/>
                  </a:lnTo>
                  <a:cubicBezTo>
                    <a:pt x="4186" y="1850"/>
                    <a:pt x="4186" y="1850"/>
                    <a:pt x="4186" y="1835"/>
                  </a:cubicBezTo>
                  <a:cubicBezTo>
                    <a:pt x="4186" y="1835"/>
                    <a:pt x="4186" y="1835"/>
                    <a:pt x="4170" y="1819"/>
                  </a:cubicBezTo>
                  <a:lnTo>
                    <a:pt x="4186" y="1819"/>
                  </a:lnTo>
                  <a:lnTo>
                    <a:pt x="4186" y="1788"/>
                  </a:lnTo>
                  <a:cubicBezTo>
                    <a:pt x="4186" y="1788"/>
                    <a:pt x="4186" y="1772"/>
                    <a:pt x="4186" y="1772"/>
                  </a:cubicBezTo>
                  <a:lnTo>
                    <a:pt x="4170" y="1772"/>
                  </a:lnTo>
                  <a:lnTo>
                    <a:pt x="4186" y="1756"/>
                  </a:lnTo>
                  <a:lnTo>
                    <a:pt x="4170" y="1756"/>
                  </a:lnTo>
                  <a:lnTo>
                    <a:pt x="4170" y="1741"/>
                  </a:lnTo>
                  <a:cubicBezTo>
                    <a:pt x="4170" y="1741"/>
                    <a:pt x="4155" y="1725"/>
                    <a:pt x="4155" y="1725"/>
                  </a:cubicBezTo>
                  <a:cubicBezTo>
                    <a:pt x="4155" y="1725"/>
                    <a:pt x="4155" y="1725"/>
                    <a:pt x="4155" y="1709"/>
                  </a:cubicBezTo>
                  <a:lnTo>
                    <a:pt x="4139" y="1694"/>
                  </a:lnTo>
                  <a:close/>
                  <a:moveTo>
                    <a:pt x="4609" y="2462"/>
                  </a:moveTo>
                  <a:lnTo>
                    <a:pt x="4625" y="2477"/>
                  </a:lnTo>
                  <a:lnTo>
                    <a:pt x="4640" y="2493"/>
                  </a:lnTo>
                  <a:lnTo>
                    <a:pt x="4640" y="2477"/>
                  </a:lnTo>
                  <a:lnTo>
                    <a:pt x="4625" y="2462"/>
                  </a:lnTo>
                  <a:close/>
                  <a:moveTo>
                    <a:pt x="4625" y="2430"/>
                  </a:moveTo>
                  <a:cubicBezTo>
                    <a:pt x="4625" y="2446"/>
                    <a:pt x="4640" y="2446"/>
                    <a:pt x="4640" y="2446"/>
                  </a:cubicBezTo>
                  <a:lnTo>
                    <a:pt x="4656" y="2462"/>
                  </a:lnTo>
                  <a:lnTo>
                    <a:pt x="4672" y="2462"/>
                  </a:lnTo>
                  <a:cubicBezTo>
                    <a:pt x="4672" y="2462"/>
                    <a:pt x="4672" y="2477"/>
                    <a:pt x="4672" y="2477"/>
                  </a:cubicBezTo>
                  <a:cubicBezTo>
                    <a:pt x="4688" y="2477"/>
                    <a:pt x="4688" y="2493"/>
                    <a:pt x="4688" y="2493"/>
                  </a:cubicBezTo>
                  <a:lnTo>
                    <a:pt x="4750" y="2493"/>
                  </a:lnTo>
                  <a:cubicBezTo>
                    <a:pt x="4750" y="2493"/>
                    <a:pt x="4750" y="2500"/>
                    <a:pt x="4755" y="2500"/>
                  </a:cubicBezTo>
                  <a:cubicBezTo>
                    <a:pt x="4757" y="2500"/>
                    <a:pt x="4761" y="2498"/>
                    <a:pt x="4766" y="2493"/>
                  </a:cubicBezTo>
                  <a:lnTo>
                    <a:pt x="4782" y="2493"/>
                  </a:lnTo>
                  <a:cubicBezTo>
                    <a:pt x="4782" y="2493"/>
                    <a:pt x="4782" y="2477"/>
                    <a:pt x="4782" y="2477"/>
                  </a:cubicBezTo>
                  <a:lnTo>
                    <a:pt x="4750" y="2477"/>
                  </a:lnTo>
                  <a:lnTo>
                    <a:pt x="4735" y="2462"/>
                  </a:lnTo>
                  <a:lnTo>
                    <a:pt x="4719" y="2462"/>
                  </a:lnTo>
                  <a:cubicBezTo>
                    <a:pt x="4703" y="2462"/>
                    <a:pt x="4703" y="2446"/>
                    <a:pt x="4703" y="2446"/>
                  </a:cubicBezTo>
                  <a:lnTo>
                    <a:pt x="4703" y="2462"/>
                  </a:lnTo>
                  <a:cubicBezTo>
                    <a:pt x="4703" y="2446"/>
                    <a:pt x="4688" y="2446"/>
                    <a:pt x="4688" y="2446"/>
                  </a:cubicBezTo>
                  <a:lnTo>
                    <a:pt x="4656" y="2446"/>
                  </a:lnTo>
                  <a:lnTo>
                    <a:pt x="4656" y="2430"/>
                  </a:lnTo>
                  <a:close/>
                  <a:moveTo>
                    <a:pt x="4688" y="2493"/>
                  </a:moveTo>
                  <a:lnTo>
                    <a:pt x="4672" y="2509"/>
                  </a:lnTo>
                  <a:lnTo>
                    <a:pt x="4688" y="2509"/>
                  </a:lnTo>
                  <a:lnTo>
                    <a:pt x="4688" y="2493"/>
                  </a:lnTo>
                  <a:close/>
                  <a:moveTo>
                    <a:pt x="4797" y="2477"/>
                  </a:moveTo>
                  <a:lnTo>
                    <a:pt x="4797" y="2493"/>
                  </a:lnTo>
                  <a:cubicBezTo>
                    <a:pt x="4797" y="2493"/>
                    <a:pt x="4797" y="2509"/>
                    <a:pt x="4797" y="2509"/>
                  </a:cubicBezTo>
                  <a:lnTo>
                    <a:pt x="4813" y="2509"/>
                  </a:lnTo>
                  <a:cubicBezTo>
                    <a:pt x="4813" y="2509"/>
                    <a:pt x="4813" y="2509"/>
                    <a:pt x="4813" y="2493"/>
                  </a:cubicBezTo>
                  <a:cubicBezTo>
                    <a:pt x="4813" y="2493"/>
                    <a:pt x="4813" y="2493"/>
                    <a:pt x="4797" y="2477"/>
                  </a:cubicBezTo>
                  <a:close/>
                  <a:moveTo>
                    <a:pt x="957" y="2509"/>
                  </a:moveTo>
                  <a:cubicBezTo>
                    <a:pt x="957" y="2509"/>
                    <a:pt x="941" y="2524"/>
                    <a:pt x="941" y="2524"/>
                  </a:cubicBezTo>
                  <a:cubicBezTo>
                    <a:pt x="941" y="2524"/>
                    <a:pt x="957" y="2524"/>
                    <a:pt x="957" y="2540"/>
                  </a:cubicBezTo>
                  <a:lnTo>
                    <a:pt x="973" y="2524"/>
                  </a:lnTo>
                  <a:lnTo>
                    <a:pt x="957" y="2509"/>
                  </a:lnTo>
                  <a:close/>
                  <a:moveTo>
                    <a:pt x="4233" y="2415"/>
                  </a:moveTo>
                  <a:lnTo>
                    <a:pt x="4202" y="2430"/>
                  </a:lnTo>
                  <a:cubicBezTo>
                    <a:pt x="4186" y="2430"/>
                    <a:pt x="4186" y="2446"/>
                    <a:pt x="4186" y="2446"/>
                  </a:cubicBezTo>
                  <a:cubicBezTo>
                    <a:pt x="4186" y="2446"/>
                    <a:pt x="4186" y="2446"/>
                    <a:pt x="4186" y="2462"/>
                  </a:cubicBezTo>
                  <a:lnTo>
                    <a:pt x="4202" y="2462"/>
                  </a:lnTo>
                  <a:lnTo>
                    <a:pt x="4186" y="2477"/>
                  </a:lnTo>
                  <a:lnTo>
                    <a:pt x="4202" y="2477"/>
                  </a:lnTo>
                  <a:cubicBezTo>
                    <a:pt x="4202" y="2477"/>
                    <a:pt x="4202" y="2493"/>
                    <a:pt x="4217" y="2493"/>
                  </a:cubicBezTo>
                  <a:cubicBezTo>
                    <a:pt x="4217" y="2493"/>
                    <a:pt x="4217" y="2509"/>
                    <a:pt x="4217" y="2509"/>
                  </a:cubicBezTo>
                  <a:cubicBezTo>
                    <a:pt x="4217" y="2509"/>
                    <a:pt x="4217" y="2509"/>
                    <a:pt x="4233" y="2524"/>
                  </a:cubicBezTo>
                  <a:lnTo>
                    <a:pt x="4233" y="2509"/>
                  </a:lnTo>
                  <a:cubicBezTo>
                    <a:pt x="4249" y="2524"/>
                    <a:pt x="4249" y="2524"/>
                    <a:pt x="4249" y="2540"/>
                  </a:cubicBezTo>
                  <a:cubicBezTo>
                    <a:pt x="4264" y="2524"/>
                    <a:pt x="4264" y="2524"/>
                    <a:pt x="4264" y="2524"/>
                  </a:cubicBezTo>
                  <a:lnTo>
                    <a:pt x="4280" y="2524"/>
                  </a:lnTo>
                  <a:cubicBezTo>
                    <a:pt x="4280" y="2516"/>
                    <a:pt x="4280" y="2516"/>
                    <a:pt x="4280" y="2516"/>
                  </a:cubicBezTo>
                  <a:cubicBezTo>
                    <a:pt x="4280" y="2516"/>
                    <a:pt x="4280" y="2516"/>
                    <a:pt x="4280" y="2509"/>
                  </a:cubicBezTo>
                  <a:cubicBezTo>
                    <a:pt x="4280" y="2509"/>
                    <a:pt x="4264" y="2509"/>
                    <a:pt x="4264" y="2493"/>
                  </a:cubicBezTo>
                  <a:cubicBezTo>
                    <a:pt x="4264" y="2493"/>
                    <a:pt x="4264" y="2493"/>
                    <a:pt x="4264" y="2477"/>
                  </a:cubicBezTo>
                  <a:lnTo>
                    <a:pt x="4280" y="2477"/>
                  </a:lnTo>
                  <a:cubicBezTo>
                    <a:pt x="4280" y="2462"/>
                    <a:pt x="4264" y="2462"/>
                    <a:pt x="4264" y="2446"/>
                  </a:cubicBezTo>
                  <a:lnTo>
                    <a:pt x="4249" y="2446"/>
                  </a:lnTo>
                  <a:cubicBezTo>
                    <a:pt x="4249" y="2430"/>
                    <a:pt x="4249" y="2430"/>
                    <a:pt x="4233" y="2415"/>
                  </a:cubicBezTo>
                  <a:close/>
                  <a:moveTo>
                    <a:pt x="4280" y="2524"/>
                  </a:moveTo>
                  <a:lnTo>
                    <a:pt x="4264" y="2540"/>
                  </a:lnTo>
                  <a:lnTo>
                    <a:pt x="4280" y="2540"/>
                  </a:lnTo>
                  <a:cubicBezTo>
                    <a:pt x="4280" y="2524"/>
                    <a:pt x="4280" y="2524"/>
                    <a:pt x="4280" y="2524"/>
                  </a:cubicBezTo>
                  <a:close/>
                  <a:moveTo>
                    <a:pt x="4296" y="2540"/>
                  </a:moveTo>
                  <a:cubicBezTo>
                    <a:pt x="4303" y="2548"/>
                    <a:pt x="4307" y="2552"/>
                    <a:pt x="4309" y="2552"/>
                  </a:cubicBezTo>
                  <a:cubicBezTo>
                    <a:pt x="4311" y="2552"/>
                    <a:pt x="4311" y="2548"/>
                    <a:pt x="4311" y="2540"/>
                  </a:cubicBezTo>
                  <a:close/>
                  <a:moveTo>
                    <a:pt x="4358" y="2477"/>
                  </a:moveTo>
                  <a:cubicBezTo>
                    <a:pt x="4343" y="2477"/>
                    <a:pt x="4358" y="2477"/>
                    <a:pt x="4343" y="2493"/>
                  </a:cubicBezTo>
                  <a:cubicBezTo>
                    <a:pt x="4358" y="2493"/>
                    <a:pt x="4358" y="2509"/>
                    <a:pt x="4358" y="2509"/>
                  </a:cubicBezTo>
                  <a:cubicBezTo>
                    <a:pt x="4358" y="2524"/>
                    <a:pt x="4374" y="2524"/>
                    <a:pt x="4374" y="2524"/>
                  </a:cubicBezTo>
                  <a:cubicBezTo>
                    <a:pt x="4374" y="2540"/>
                    <a:pt x="4374" y="2540"/>
                    <a:pt x="4374" y="2540"/>
                  </a:cubicBezTo>
                  <a:cubicBezTo>
                    <a:pt x="4390" y="2540"/>
                    <a:pt x="4390" y="2556"/>
                    <a:pt x="4390" y="2556"/>
                  </a:cubicBezTo>
                  <a:cubicBezTo>
                    <a:pt x="4405" y="2556"/>
                    <a:pt x="4405" y="2556"/>
                    <a:pt x="4405" y="2571"/>
                  </a:cubicBezTo>
                  <a:lnTo>
                    <a:pt x="4421" y="2571"/>
                  </a:lnTo>
                  <a:lnTo>
                    <a:pt x="4405" y="2556"/>
                  </a:lnTo>
                  <a:cubicBezTo>
                    <a:pt x="4405" y="2540"/>
                    <a:pt x="4405" y="2540"/>
                    <a:pt x="4405" y="2540"/>
                  </a:cubicBezTo>
                  <a:lnTo>
                    <a:pt x="4390" y="2540"/>
                  </a:lnTo>
                  <a:lnTo>
                    <a:pt x="4390" y="2524"/>
                  </a:lnTo>
                  <a:lnTo>
                    <a:pt x="4374" y="2509"/>
                  </a:lnTo>
                  <a:cubicBezTo>
                    <a:pt x="4374" y="2509"/>
                    <a:pt x="4374" y="2493"/>
                    <a:pt x="4358" y="2493"/>
                  </a:cubicBezTo>
                  <a:lnTo>
                    <a:pt x="4374" y="2477"/>
                  </a:lnTo>
                  <a:close/>
                  <a:moveTo>
                    <a:pt x="377" y="2540"/>
                  </a:moveTo>
                  <a:cubicBezTo>
                    <a:pt x="377" y="2540"/>
                    <a:pt x="361" y="2556"/>
                    <a:pt x="361" y="2556"/>
                  </a:cubicBezTo>
                  <a:lnTo>
                    <a:pt x="377" y="2571"/>
                  </a:lnTo>
                  <a:lnTo>
                    <a:pt x="393" y="2571"/>
                  </a:lnTo>
                  <a:cubicBezTo>
                    <a:pt x="408" y="2587"/>
                    <a:pt x="393" y="2587"/>
                    <a:pt x="408" y="2587"/>
                  </a:cubicBezTo>
                  <a:cubicBezTo>
                    <a:pt x="408" y="2571"/>
                    <a:pt x="408" y="2571"/>
                    <a:pt x="408" y="2556"/>
                  </a:cubicBezTo>
                  <a:cubicBezTo>
                    <a:pt x="393" y="2556"/>
                    <a:pt x="393" y="2556"/>
                    <a:pt x="377" y="2540"/>
                  </a:cubicBezTo>
                  <a:close/>
                  <a:moveTo>
                    <a:pt x="4233" y="2540"/>
                  </a:moveTo>
                  <a:lnTo>
                    <a:pt x="4233" y="2556"/>
                  </a:lnTo>
                  <a:lnTo>
                    <a:pt x="4233" y="2571"/>
                  </a:lnTo>
                  <a:cubicBezTo>
                    <a:pt x="4233" y="2571"/>
                    <a:pt x="4249" y="2571"/>
                    <a:pt x="4249" y="2587"/>
                  </a:cubicBezTo>
                  <a:lnTo>
                    <a:pt x="4264" y="2587"/>
                  </a:lnTo>
                  <a:cubicBezTo>
                    <a:pt x="4264" y="2579"/>
                    <a:pt x="4260" y="2579"/>
                    <a:pt x="4256" y="2579"/>
                  </a:cubicBezTo>
                  <a:cubicBezTo>
                    <a:pt x="4253" y="2579"/>
                    <a:pt x="4249" y="2579"/>
                    <a:pt x="4249" y="2571"/>
                  </a:cubicBezTo>
                  <a:cubicBezTo>
                    <a:pt x="4249" y="2571"/>
                    <a:pt x="4233" y="2540"/>
                    <a:pt x="4233" y="2540"/>
                  </a:cubicBezTo>
                  <a:close/>
                  <a:moveTo>
                    <a:pt x="1035" y="2603"/>
                  </a:moveTo>
                  <a:cubicBezTo>
                    <a:pt x="1035" y="2603"/>
                    <a:pt x="1051" y="2618"/>
                    <a:pt x="1051" y="2618"/>
                  </a:cubicBezTo>
                  <a:cubicBezTo>
                    <a:pt x="1051" y="2618"/>
                    <a:pt x="1051" y="2618"/>
                    <a:pt x="1051" y="2603"/>
                  </a:cubicBezTo>
                  <a:close/>
                  <a:moveTo>
                    <a:pt x="4440" y="2580"/>
                  </a:moveTo>
                  <a:cubicBezTo>
                    <a:pt x="4437" y="2580"/>
                    <a:pt x="4432" y="2582"/>
                    <a:pt x="4421" y="2587"/>
                  </a:cubicBezTo>
                  <a:cubicBezTo>
                    <a:pt x="4437" y="2603"/>
                    <a:pt x="4452" y="2618"/>
                    <a:pt x="4452" y="2634"/>
                  </a:cubicBezTo>
                  <a:lnTo>
                    <a:pt x="4468" y="2618"/>
                  </a:lnTo>
                  <a:cubicBezTo>
                    <a:pt x="4468" y="2618"/>
                    <a:pt x="4468" y="2618"/>
                    <a:pt x="4452" y="2603"/>
                  </a:cubicBezTo>
                  <a:lnTo>
                    <a:pt x="4468" y="2603"/>
                  </a:lnTo>
                  <a:lnTo>
                    <a:pt x="4452" y="2587"/>
                  </a:lnTo>
                  <a:cubicBezTo>
                    <a:pt x="4442" y="2587"/>
                    <a:pt x="4445" y="2580"/>
                    <a:pt x="4440" y="2580"/>
                  </a:cubicBezTo>
                  <a:close/>
                  <a:moveTo>
                    <a:pt x="4829" y="2571"/>
                  </a:moveTo>
                  <a:cubicBezTo>
                    <a:pt x="4829" y="2571"/>
                    <a:pt x="4829" y="2587"/>
                    <a:pt x="4829" y="2587"/>
                  </a:cubicBezTo>
                  <a:cubicBezTo>
                    <a:pt x="4829" y="2587"/>
                    <a:pt x="4829" y="2603"/>
                    <a:pt x="4844" y="2603"/>
                  </a:cubicBezTo>
                  <a:cubicBezTo>
                    <a:pt x="4844" y="2618"/>
                    <a:pt x="4844" y="2618"/>
                    <a:pt x="4860" y="2634"/>
                  </a:cubicBezTo>
                  <a:cubicBezTo>
                    <a:pt x="4860" y="2618"/>
                    <a:pt x="4860" y="2603"/>
                    <a:pt x="4860" y="2603"/>
                  </a:cubicBezTo>
                  <a:cubicBezTo>
                    <a:pt x="4860" y="2587"/>
                    <a:pt x="4860" y="2587"/>
                    <a:pt x="4860" y="2587"/>
                  </a:cubicBezTo>
                  <a:lnTo>
                    <a:pt x="4844" y="2571"/>
                  </a:lnTo>
                  <a:close/>
                  <a:moveTo>
                    <a:pt x="4719" y="2556"/>
                  </a:moveTo>
                  <a:cubicBezTo>
                    <a:pt x="4735" y="2571"/>
                    <a:pt x="4750" y="2571"/>
                    <a:pt x="4750" y="2587"/>
                  </a:cubicBezTo>
                  <a:cubicBezTo>
                    <a:pt x="4750" y="2587"/>
                    <a:pt x="4750" y="2603"/>
                    <a:pt x="4766" y="2603"/>
                  </a:cubicBezTo>
                  <a:lnTo>
                    <a:pt x="4766" y="2618"/>
                  </a:lnTo>
                  <a:cubicBezTo>
                    <a:pt x="4766" y="2618"/>
                    <a:pt x="4782" y="2634"/>
                    <a:pt x="4782" y="2650"/>
                  </a:cubicBezTo>
                  <a:lnTo>
                    <a:pt x="4813" y="2650"/>
                  </a:lnTo>
                  <a:cubicBezTo>
                    <a:pt x="4797" y="2634"/>
                    <a:pt x="4797" y="2618"/>
                    <a:pt x="4797" y="2618"/>
                  </a:cubicBezTo>
                  <a:cubicBezTo>
                    <a:pt x="4782" y="2603"/>
                    <a:pt x="4782" y="2603"/>
                    <a:pt x="4782" y="2587"/>
                  </a:cubicBezTo>
                  <a:lnTo>
                    <a:pt x="4766" y="2587"/>
                  </a:lnTo>
                  <a:lnTo>
                    <a:pt x="4750" y="2571"/>
                  </a:lnTo>
                  <a:cubicBezTo>
                    <a:pt x="4750" y="2571"/>
                    <a:pt x="4750" y="2571"/>
                    <a:pt x="4735" y="2556"/>
                  </a:cubicBezTo>
                  <a:close/>
                  <a:moveTo>
                    <a:pt x="4327" y="2634"/>
                  </a:moveTo>
                  <a:lnTo>
                    <a:pt x="4327" y="2650"/>
                  </a:lnTo>
                  <a:cubicBezTo>
                    <a:pt x="4327" y="2650"/>
                    <a:pt x="4327" y="2650"/>
                    <a:pt x="4327" y="2665"/>
                  </a:cubicBezTo>
                  <a:lnTo>
                    <a:pt x="4343" y="2650"/>
                  </a:lnTo>
                  <a:cubicBezTo>
                    <a:pt x="4343" y="2650"/>
                    <a:pt x="4343" y="2650"/>
                    <a:pt x="4327" y="2634"/>
                  </a:cubicBezTo>
                  <a:close/>
                  <a:moveTo>
                    <a:pt x="4311" y="2650"/>
                  </a:moveTo>
                  <a:cubicBezTo>
                    <a:pt x="4296" y="2665"/>
                    <a:pt x="4311" y="2665"/>
                    <a:pt x="4296" y="2681"/>
                  </a:cubicBezTo>
                  <a:lnTo>
                    <a:pt x="4311" y="2681"/>
                  </a:lnTo>
                  <a:cubicBezTo>
                    <a:pt x="4311" y="2665"/>
                    <a:pt x="4311" y="2665"/>
                    <a:pt x="4311" y="2665"/>
                  </a:cubicBezTo>
                  <a:cubicBezTo>
                    <a:pt x="4311" y="2657"/>
                    <a:pt x="4311" y="2654"/>
                    <a:pt x="4311" y="2650"/>
                  </a:cubicBezTo>
                  <a:close/>
                  <a:moveTo>
                    <a:pt x="4405" y="2665"/>
                  </a:moveTo>
                  <a:cubicBezTo>
                    <a:pt x="4405" y="2665"/>
                    <a:pt x="4405" y="2681"/>
                    <a:pt x="4421" y="2681"/>
                  </a:cubicBezTo>
                  <a:lnTo>
                    <a:pt x="4405" y="2665"/>
                  </a:lnTo>
                  <a:close/>
                  <a:moveTo>
                    <a:pt x="4593" y="2634"/>
                  </a:moveTo>
                  <a:lnTo>
                    <a:pt x="4593" y="2650"/>
                  </a:lnTo>
                  <a:lnTo>
                    <a:pt x="4562" y="2650"/>
                  </a:lnTo>
                  <a:lnTo>
                    <a:pt x="4562" y="2665"/>
                  </a:lnTo>
                  <a:lnTo>
                    <a:pt x="4593" y="2665"/>
                  </a:lnTo>
                  <a:lnTo>
                    <a:pt x="4593" y="2681"/>
                  </a:lnTo>
                  <a:lnTo>
                    <a:pt x="4609" y="2665"/>
                  </a:lnTo>
                  <a:cubicBezTo>
                    <a:pt x="4609" y="2665"/>
                    <a:pt x="4609" y="2665"/>
                    <a:pt x="4609" y="2650"/>
                  </a:cubicBezTo>
                  <a:cubicBezTo>
                    <a:pt x="4609" y="2634"/>
                    <a:pt x="4609" y="2634"/>
                    <a:pt x="4593" y="2634"/>
                  </a:cubicBezTo>
                  <a:close/>
                  <a:moveTo>
                    <a:pt x="1129" y="2681"/>
                  </a:moveTo>
                  <a:cubicBezTo>
                    <a:pt x="1129" y="2689"/>
                    <a:pt x="1129" y="2689"/>
                    <a:pt x="1129" y="2689"/>
                  </a:cubicBezTo>
                  <a:cubicBezTo>
                    <a:pt x="1129" y="2689"/>
                    <a:pt x="1129" y="2689"/>
                    <a:pt x="1129" y="2697"/>
                  </a:cubicBezTo>
                  <a:lnTo>
                    <a:pt x="1145" y="2697"/>
                  </a:lnTo>
                  <a:lnTo>
                    <a:pt x="1129" y="2681"/>
                  </a:lnTo>
                  <a:close/>
                  <a:moveTo>
                    <a:pt x="4437" y="2681"/>
                  </a:moveTo>
                  <a:cubicBezTo>
                    <a:pt x="4437" y="2697"/>
                    <a:pt x="4452" y="2712"/>
                    <a:pt x="4452" y="2712"/>
                  </a:cubicBezTo>
                  <a:cubicBezTo>
                    <a:pt x="4452" y="2697"/>
                    <a:pt x="4452" y="2697"/>
                    <a:pt x="4437" y="2681"/>
                  </a:cubicBezTo>
                  <a:close/>
                  <a:moveTo>
                    <a:pt x="4186" y="2697"/>
                  </a:moveTo>
                  <a:lnTo>
                    <a:pt x="4186" y="2712"/>
                  </a:lnTo>
                  <a:cubicBezTo>
                    <a:pt x="4186" y="2712"/>
                    <a:pt x="4186" y="2712"/>
                    <a:pt x="4186" y="2728"/>
                  </a:cubicBezTo>
                  <a:lnTo>
                    <a:pt x="4202" y="2712"/>
                  </a:lnTo>
                  <a:cubicBezTo>
                    <a:pt x="4202" y="2697"/>
                    <a:pt x="4202" y="2697"/>
                    <a:pt x="4217" y="2697"/>
                  </a:cubicBezTo>
                  <a:close/>
                  <a:moveTo>
                    <a:pt x="4264" y="2650"/>
                  </a:moveTo>
                  <a:cubicBezTo>
                    <a:pt x="4264" y="2650"/>
                    <a:pt x="4264" y="2650"/>
                    <a:pt x="4249" y="2665"/>
                  </a:cubicBezTo>
                  <a:lnTo>
                    <a:pt x="4233" y="2665"/>
                  </a:lnTo>
                  <a:cubicBezTo>
                    <a:pt x="4233" y="2665"/>
                    <a:pt x="4233" y="2665"/>
                    <a:pt x="4233" y="2681"/>
                  </a:cubicBezTo>
                  <a:lnTo>
                    <a:pt x="4264" y="2681"/>
                  </a:lnTo>
                  <a:cubicBezTo>
                    <a:pt x="4249" y="2697"/>
                    <a:pt x="4249" y="2697"/>
                    <a:pt x="4233" y="2697"/>
                  </a:cubicBezTo>
                  <a:cubicBezTo>
                    <a:pt x="4233" y="2697"/>
                    <a:pt x="4233" y="2697"/>
                    <a:pt x="4233" y="2712"/>
                  </a:cubicBezTo>
                  <a:lnTo>
                    <a:pt x="4217" y="2712"/>
                  </a:lnTo>
                  <a:cubicBezTo>
                    <a:pt x="4217" y="2728"/>
                    <a:pt x="4217" y="2728"/>
                    <a:pt x="4217" y="2728"/>
                  </a:cubicBezTo>
                  <a:lnTo>
                    <a:pt x="4249" y="2728"/>
                  </a:lnTo>
                  <a:cubicBezTo>
                    <a:pt x="4249" y="2712"/>
                    <a:pt x="4264" y="2712"/>
                    <a:pt x="4264" y="2712"/>
                  </a:cubicBezTo>
                  <a:cubicBezTo>
                    <a:pt x="4280" y="2712"/>
                    <a:pt x="4280" y="2697"/>
                    <a:pt x="4280" y="2697"/>
                  </a:cubicBezTo>
                  <a:cubicBezTo>
                    <a:pt x="4280" y="2681"/>
                    <a:pt x="4296" y="2681"/>
                    <a:pt x="4296" y="2681"/>
                  </a:cubicBezTo>
                  <a:cubicBezTo>
                    <a:pt x="4288" y="2673"/>
                    <a:pt x="4284" y="2673"/>
                    <a:pt x="4282" y="2673"/>
                  </a:cubicBezTo>
                  <a:cubicBezTo>
                    <a:pt x="4280" y="2673"/>
                    <a:pt x="4280" y="2673"/>
                    <a:pt x="4280" y="2665"/>
                  </a:cubicBezTo>
                  <a:cubicBezTo>
                    <a:pt x="4280" y="2665"/>
                    <a:pt x="4280" y="2650"/>
                    <a:pt x="4280" y="2650"/>
                  </a:cubicBezTo>
                  <a:close/>
                  <a:moveTo>
                    <a:pt x="4829" y="2665"/>
                  </a:moveTo>
                  <a:cubicBezTo>
                    <a:pt x="4829" y="2665"/>
                    <a:pt x="4829" y="2665"/>
                    <a:pt x="4829" y="2681"/>
                  </a:cubicBezTo>
                  <a:cubicBezTo>
                    <a:pt x="4829" y="2681"/>
                    <a:pt x="4829" y="2697"/>
                    <a:pt x="4829" y="2697"/>
                  </a:cubicBezTo>
                  <a:cubicBezTo>
                    <a:pt x="4829" y="2697"/>
                    <a:pt x="4829" y="2697"/>
                    <a:pt x="4829" y="2712"/>
                  </a:cubicBezTo>
                  <a:lnTo>
                    <a:pt x="4844" y="2712"/>
                  </a:lnTo>
                  <a:lnTo>
                    <a:pt x="4844" y="2697"/>
                  </a:lnTo>
                  <a:cubicBezTo>
                    <a:pt x="4860" y="2712"/>
                    <a:pt x="4860" y="2712"/>
                    <a:pt x="4860" y="2712"/>
                  </a:cubicBezTo>
                  <a:cubicBezTo>
                    <a:pt x="4860" y="2728"/>
                    <a:pt x="4860" y="2728"/>
                    <a:pt x="4860" y="2728"/>
                  </a:cubicBezTo>
                  <a:lnTo>
                    <a:pt x="4891" y="2728"/>
                  </a:lnTo>
                  <a:lnTo>
                    <a:pt x="4876" y="2712"/>
                  </a:lnTo>
                  <a:cubicBezTo>
                    <a:pt x="4876" y="2712"/>
                    <a:pt x="4876" y="2697"/>
                    <a:pt x="4876" y="2697"/>
                  </a:cubicBezTo>
                  <a:lnTo>
                    <a:pt x="4860" y="2681"/>
                  </a:lnTo>
                  <a:lnTo>
                    <a:pt x="4844" y="2681"/>
                  </a:lnTo>
                  <a:cubicBezTo>
                    <a:pt x="4844" y="2681"/>
                    <a:pt x="4844" y="2665"/>
                    <a:pt x="4829" y="2665"/>
                  </a:cubicBezTo>
                  <a:close/>
                  <a:moveTo>
                    <a:pt x="1153" y="2748"/>
                  </a:moveTo>
                  <a:cubicBezTo>
                    <a:pt x="1149" y="2748"/>
                    <a:pt x="1145" y="2752"/>
                    <a:pt x="1145" y="2759"/>
                  </a:cubicBezTo>
                  <a:lnTo>
                    <a:pt x="1161" y="2759"/>
                  </a:lnTo>
                  <a:cubicBezTo>
                    <a:pt x="1161" y="2752"/>
                    <a:pt x="1157" y="2748"/>
                    <a:pt x="1153" y="2748"/>
                  </a:cubicBezTo>
                  <a:close/>
                  <a:moveTo>
                    <a:pt x="4468" y="2744"/>
                  </a:moveTo>
                  <a:lnTo>
                    <a:pt x="4468" y="2759"/>
                  </a:lnTo>
                  <a:lnTo>
                    <a:pt x="4484" y="2759"/>
                  </a:lnTo>
                  <a:cubicBezTo>
                    <a:pt x="4484" y="2759"/>
                    <a:pt x="4484" y="2744"/>
                    <a:pt x="4468" y="2744"/>
                  </a:cubicBezTo>
                  <a:close/>
                  <a:moveTo>
                    <a:pt x="4860" y="2744"/>
                  </a:moveTo>
                  <a:lnTo>
                    <a:pt x="4860" y="2759"/>
                  </a:lnTo>
                  <a:lnTo>
                    <a:pt x="4891" y="2759"/>
                  </a:lnTo>
                  <a:lnTo>
                    <a:pt x="4891" y="2744"/>
                  </a:lnTo>
                  <a:close/>
                  <a:moveTo>
                    <a:pt x="502" y="2728"/>
                  </a:moveTo>
                  <a:cubicBezTo>
                    <a:pt x="502" y="2728"/>
                    <a:pt x="502" y="2728"/>
                    <a:pt x="502" y="2744"/>
                  </a:cubicBezTo>
                  <a:cubicBezTo>
                    <a:pt x="518" y="2759"/>
                    <a:pt x="518" y="2759"/>
                    <a:pt x="518" y="2775"/>
                  </a:cubicBezTo>
                  <a:cubicBezTo>
                    <a:pt x="534" y="2759"/>
                    <a:pt x="534" y="2759"/>
                    <a:pt x="534" y="2759"/>
                  </a:cubicBezTo>
                  <a:cubicBezTo>
                    <a:pt x="549" y="2759"/>
                    <a:pt x="549" y="2759"/>
                    <a:pt x="549" y="2744"/>
                  </a:cubicBezTo>
                  <a:cubicBezTo>
                    <a:pt x="534" y="2728"/>
                    <a:pt x="518" y="2728"/>
                    <a:pt x="518" y="2728"/>
                  </a:cubicBezTo>
                  <a:close/>
                  <a:moveTo>
                    <a:pt x="4876" y="2791"/>
                  </a:moveTo>
                  <a:cubicBezTo>
                    <a:pt x="4868" y="2799"/>
                    <a:pt x="4872" y="2799"/>
                    <a:pt x="4878" y="2799"/>
                  </a:cubicBezTo>
                  <a:cubicBezTo>
                    <a:pt x="4883" y="2799"/>
                    <a:pt x="4891" y="2799"/>
                    <a:pt x="4891" y="2806"/>
                  </a:cubicBezTo>
                  <a:cubicBezTo>
                    <a:pt x="4891" y="2791"/>
                    <a:pt x="4907" y="2791"/>
                    <a:pt x="4907" y="2791"/>
                  </a:cubicBezTo>
                  <a:close/>
                  <a:moveTo>
                    <a:pt x="4891" y="2806"/>
                  </a:moveTo>
                  <a:cubicBezTo>
                    <a:pt x="4891" y="2806"/>
                    <a:pt x="4891" y="2806"/>
                    <a:pt x="4891" y="2822"/>
                  </a:cubicBezTo>
                  <a:cubicBezTo>
                    <a:pt x="4891" y="2822"/>
                    <a:pt x="4907" y="2806"/>
                    <a:pt x="4907" y="2806"/>
                  </a:cubicBezTo>
                  <a:close/>
                  <a:moveTo>
                    <a:pt x="4907" y="2806"/>
                  </a:moveTo>
                  <a:lnTo>
                    <a:pt x="4907" y="2822"/>
                  </a:lnTo>
                  <a:cubicBezTo>
                    <a:pt x="4907" y="2806"/>
                    <a:pt x="4923" y="2806"/>
                    <a:pt x="4923" y="2806"/>
                  </a:cubicBezTo>
                  <a:close/>
                  <a:moveTo>
                    <a:pt x="299" y="2744"/>
                  </a:moveTo>
                  <a:cubicBezTo>
                    <a:pt x="314" y="2744"/>
                    <a:pt x="314" y="2759"/>
                    <a:pt x="314" y="2759"/>
                  </a:cubicBezTo>
                  <a:lnTo>
                    <a:pt x="314" y="2775"/>
                  </a:lnTo>
                  <a:lnTo>
                    <a:pt x="314" y="2791"/>
                  </a:lnTo>
                  <a:lnTo>
                    <a:pt x="314" y="2806"/>
                  </a:lnTo>
                  <a:lnTo>
                    <a:pt x="314" y="2822"/>
                  </a:lnTo>
                  <a:lnTo>
                    <a:pt x="330" y="2806"/>
                  </a:lnTo>
                  <a:cubicBezTo>
                    <a:pt x="330" y="2822"/>
                    <a:pt x="346" y="2822"/>
                    <a:pt x="346" y="2822"/>
                  </a:cubicBezTo>
                  <a:cubicBezTo>
                    <a:pt x="346" y="2838"/>
                    <a:pt x="346" y="2838"/>
                    <a:pt x="346" y="2838"/>
                  </a:cubicBezTo>
                  <a:cubicBezTo>
                    <a:pt x="346" y="2853"/>
                    <a:pt x="346" y="2853"/>
                    <a:pt x="346" y="2853"/>
                  </a:cubicBezTo>
                  <a:cubicBezTo>
                    <a:pt x="361" y="2853"/>
                    <a:pt x="361" y="2838"/>
                    <a:pt x="361" y="2838"/>
                  </a:cubicBezTo>
                  <a:cubicBezTo>
                    <a:pt x="377" y="2838"/>
                    <a:pt x="377" y="2838"/>
                    <a:pt x="377" y="2822"/>
                  </a:cubicBezTo>
                  <a:cubicBezTo>
                    <a:pt x="361" y="2822"/>
                    <a:pt x="346" y="2822"/>
                    <a:pt x="330" y="2791"/>
                  </a:cubicBezTo>
                  <a:cubicBezTo>
                    <a:pt x="330" y="2791"/>
                    <a:pt x="330" y="2791"/>
                    <a:pt x="330" y="2775"/>
                  </a:cubicBezTo>
                  <a:lnTo>
                    <a:pt x="330" y="2759"/>
                  </a:lnTo>
                  <a:lnTo>
                    <a:pt x="346" y="2744"/>
                  </a:lnTo>
                  <a:close/>
                  <a:moveTo>
                    <a:pt x="1" y="2885"/>
                  </a:moveTo>
                  <a:lnTo>
                    <a:pt x="17" y="2900"/>
                  </a:lnTo>
                  <a:cubicBezTo>
                    <a:pt x="17" y="2885"/>
                    <a:pt x="17" y="2885"/>
                    <a:pt x="17" y="2885"/>
                  </a:cubicBezTo>
                  <a:close/>
                  <a:moveTo>
                    <a:pt x="4860" y="2885"/>
                  </a:moveTo>
                  <a:lnTo>
                    <a:pt x="4876" y="2900"/>
                  </a:lnTo>
                  <a:cubicBezTo>
                    <a:pt x="4876" y="2885"/>
                    <a:pt x="4876" y="2885"/>
                    <a:pt x="4860" y="2885"/>
                  </a:cubicBezTo>
                  <a:close/>
                  <a:moveTo>
                    <a:pt x="4123" y="2900"/>
                  </a:moveTo>
                  <a:cubicBezTo>
                    <a:pt x="4108" y="2900"/>
                    <a:pt x="4108" y="2916"/>
                    <a:pt x="4108" y="2916"/>
                  </a:cubicBezTo>
                  <a:lnTo>
                    <a:pt x="4123" y="2900"/>
                  </a:lnTo>
                  <a:close/>
                  <a:moveTo>
                    <a:pt x="4578" y="2665"/>
                  </a:moveTo>
                  <a:lnTo>
                    <a:pt x="4562" y="2681"/>
                  </a:lnTo>
                  <a:lnTo>
                    <a:pt x="4562" y="2697"/>
                  </a:lnTo>
                  <a:cubicBezTo>
                    <a:pt x="4562" y="2697"/>
                    <a:pt x="4562" y="2712"/>
                    <a:pt x="4562" y="2712"/>
                  </a:cubicBezTo>
                  <a:lnTo>
                    <a:pt x="4546" y="2712"/>
                  </a:lnTo>
                  <a:lnTo>
                    <a:pt x="4546" y="2728"/>
                  </a:lnTo>
                  <a:cubicBezTo>
                    <a:pt x="4546" y="2728"/>
                    <a:pt x="4546" y="2744"/>
                    <a:pt x="4546" y="2744"/>
                  </a:cubicBezTo>
                  <a:cubicBezTo>
                    <a:pt x="4546" y="2744"/>
                    <a:pt x="4531" y="2759"/>
                    <a:pt x="4531" y="2759"/>
                  </a:cubicBezTo>
                  <a:cubicBezTo>
                    <a:pt x="4546" y="2775"/>
                    <a:pt x="4531" y="2791"/>
                    <a:pt x="4546" y="2791"/>
                  </a:cubicBezTo>
                  <a:lnTo>
                    <a:pt x="4515" y="2791"/>
                  </a:lnTo>
                  <a:lnTo>
                    <a:pt x="4515" y="2775"/>
                  </a:lnTo>
                  <a:lnTo>
                    <a:pt x="4468" y="2775"/>
                  </a:lnTo>
                  <a:cubicBezTo>
                    <a:pt x="4468" y="2775"/>
                    <a:pt x="4468" y="2775"/>
                    <a:pt x="4452" y="2759"/>
                  </a:cubicBezTo>
                  <a:lnTo>
                    <a:pt x="4437" y="2759"/>
                  </a:lnTo>
                  <a:cubicBezTo>
                    <a:pt x="4452" y="2775"/>
                    <a:pt x="4468" y="2791"/>
                    <a:pt x="4468" y="2806"/>
                  </a:cubicBezTo>
                  <a:cubicBezTo>
                    <a:pt x="4468" y="2806"/>
                    <a:pt x="4484" y="2806"/>
                    <a:pt x="4484" y="2822"/>
                  </a:cubicBezTo>
                  <a:lnTo>
                    <a:pt x="4515" y="2822"/>
                  </a:lnTo>
                  <a:cubicBezTo>
                    <a:pt x="4499" y="2822"/>
                    <a:pt x="4499" y="2838"/>
                    <a:pt x="4499" y="2838"/>
                  </a:cubicBezTo>
                  <a:lnTo>
                    <a:pt x="4499" y="2853"/>
                  </a:lnTo>
                  <a:cubicBezTo>
                    <a:pt x="4499" y="2869"/>
                    <a:pt x="4484" y="2869"/>
                    <a:pt x="4468" y="2885"/>
                  </a:cubicBezTo>
                  <a:cubicBezTo>
                    <a:pt x="4452" y="2885"/>
                    <a:pt x="4452" y="2869"/>
                    <a:pt x="4452" y="2869"/>
                  </a:cubicBezTo>
                  <a:lnTo>
                    <a:pt x="4452" y="2885"/>
                  </a:lnTo>
                  <a:lnTo>
                    <a:pt x="4437" y="2869"/>
                  </a:lnTo>
                  <a:lnTo>
                    <a:pt x="4437" y="2853"/>
                  </a:lnTo>
                  <a:lnTo>
                    <a:pt x="4405" y="2822"/>
                  </a:lnTo>
                  <a:lnTo>
                    <a:pt x="4405" y="2806"/>
                  </a:lnTo>
                  <a:cubicBezTo>
                    <a:pt x="4405" y="2791"/>
                    <a:pt x="4390" y="2791"/>
                    <a:pt x="4390" y="2791"/>
                  </a:cubicBezTo>
                  <a:cubicBezTo>
                    <a:pt x="4390" y="2791"/>
                    <a:pt x="4390" y="2791"/>
                    <a:pt x="4390" y="2775"/>
                  </a:cubicBezTo>
                  <a:lnTo>
                    <a:pt x="4311" y="2775"/>
                  </a:lnTo>
                  <a:cubicBezTo>
                    <a:pt x="4311" y="2791"/>
                    <a:pt x="4311" y="2791"/>
                    <a:pt x="4311" y="2791"/>
                  </a:cubicBezTo>
                  <a:lnTo>
                    <a:pt x="4327" y="2791"/>
                  </a:lnTo>
                  <a:cubicBezTo>
                    <a:pt x="4327" y="2791"/>
                    <a:pt x="4327" y="2791"/>
                    <a:pt x="4343" y="2806"/>
                  </a:cubicBezTo>
                  <a:lnTo>
                    <a:pt x="4343" y="2791"/>
                  </a:lnTo>
                  <a:cubicBezTo>
                    <a:pt x="4343" y="2791"/>
                    <a:pt x="4343" y="2791"/>
                    <a:pt x="4358" y="2806"/>
                  </a:cubicBezTo>
                  <a:lnTo>
                    <a:pt x="4374" y="2806"/>
                  </a:lnTo>
                  <a:lnTo>
                    <a:pt x="4390" y="2838"/>
                  </a:lnTo>
                  <a:lnTo>
                    <a:pt x="4421" y="2869"/>
                  </a:lnTo>
                  <a:cubicBezTo>
                    <a:pt x="4421" y="2885"/>
                    <a:pt x="4421" y="2885"/>
                    <a:pt x="4405" y="2885"/>
                  </a:cubicBezTo>
                  <a:cubicBezTo>
                    <a:pt x="4421" y="2900"/>
                    <a:pt x="4437" y="2900"/>
                    <a:pt x="4437" y="2916"/>
                  </a:cubicBezTo>
                  <a:lnTo>
                    <a:pt x="4452" y="2900"/>
                  </a:lnTo>
                  <a:cubicBezTo>
                    <a:pt x="4452" y="2916"/>
                    <a:pt x="4452" y="2916"/>
                    <a:pt x="4452" y="2916"/>
                  </a:cubicBezTo>
                  <a:lnTo>
                    <a:pt x="4484" y="2916"/>
                  </a:lnTo>
                  <a:lnTo>
                    <a:pt x="4484" y="2900"/>
                  </a:lnTo>
                  <a:lnTo>
                    <a:pt x="4499" y="2900"/>
                  </a:lnTo>
                  <a:cubicBezTo>
                    <a:pt x="4499" y="2900"/>
                    <a:pt x="4515" y="2885"/>
                    <a:pt x="4531" y="2885"/>
                  </a:cubicBezTo>
                  <a:cubicBezTo>
                    <a:pt x="4546" y="2885"/>
                    <a:pt x="4546" y="2869"/>
                    <a:pt x="4546" y="2869"/>
                  </a:cubicBezTo>
                  <a:lnTo>
                    <a:pt x="4578" y="2853"/>
                  </a:lnTo>
                  <a:lnTo>
                    <a:pt x="4609" y="2853"/>
                  </a:lnTo>
                  <a:lnTo>
                    <a:pt x="4625" y="2838"/>
                  </a:lnTo>
                  <a:cubicBezTo>
                    <a:pt x="4625" y="2838"/>
                    <a:pt x="4640" y="2822"/>
                    <a:pt x="4640" y="2822"/>
                  </a:cubicBezTo>
                  <a:cubicBezTo>
                    <a:pt x="4625" y="2806"/>
                    <a:pt x="4625" y="2806"/>
                    <a:pt x="4625" y="2806"/>
                  </a:cubicBezTo>
                  <a:cubicBezTo>
                    <a:pt x="4625" y="2806"/>
                    <a:pt x="4640" y="2806"/>
                    <a:pt x="4640" y="2791"/>
                  </a:cubicBezTo>
                  <a:lnTo>
                    <a:pt x="4656" y="2791"/>
                  </a:lnTo>
                  <a:cubicBezTo>
                    <a:pt x="4667" y="2791"/>
                    <a:pt x="4663" y="2784"/>
                    <a:pt x="4664" y="2784"/>
                  </a:cubicBezTo>
                  <a:lnTo>
                    <a:pt x="4664" y="2784"/>
                  </a:lnTo>
                  <a:cubicBezTo>
                    <a:pt x="4665" y="2784"/>
                    <a:pt x="4667" y="2786"/>
                    <a:pt x="4672" y="2791"/>
                  </a:cubicBezTo>
                  <a:cubicBezTo>
                    <a:pt x="4688" y="2775"/>
                    <a:pt x="4688" y="2759"/>
                    <a:pt x="4703" y="2759"/>
                  </a:cubicBezTo>
                  <a:lnTo>
                    <a:pt x="4688" y="2744"/>
                  </a:lnTo>
                  <a:cubicBezTo>
                    <a:pt x="4688" y="2744"/>
                    <a:pt x="4672" y="2728"/>
                    <a:pt x="4672" y="2728"/>
                  </a:cubicBezTo>
                  <a:lnTo>
                    <a:pt x="4656" y="2728"/>
                  </a:lnTo>
                  <a:cubicBezTo>
                    <a:pt x="4656" y="2728"/>
                    <a:pt x="4656" y="2744"/>
                    <a:pt x="4656" y="2744"/>
                  </a:cubicBezTo>
                  <a:lnTo>
                    <a:pt x="4640" y="2744"/>
                  </a:lnTo>
                  <a:cubicBezTo>
                    <a:pt x="4640" y="2744"/>
                    <a:pt x="4625" y="2759"/>
                    <a:pt x="4625" y="2759"/>
                  </a:cubicBezTo>
                  <a:lnTo>
                    <a:pt x="4609" y="2759"/>
                  </a:lnTo>
                  <a:cubicBezTo>
                    <a:pt x="4609" y="2775"/>
                    <a:pt x="4593" y="2775"/>
                    <a:pt x="4593" y="2775"/>
                  </a:cubicBezTo>
                  <a:lnTo>
                    <a:pt x="4578" y="2775"/>
                  </a:lnTo>
                  <a:lnTo>
                    <a:pt x="4578" y="2759"/>
                  </a:lnTo>
                  <a:cubicBezTo>
                    <a:pt x="4578" y="2759"/>
                    <a:pt x="4593" y="2759"/>
                    <a:pt x="4593" y="2744"/>
                  </a:cubicBezTo>
                  <a:lnTo>
                    <a:pt x="4593" y="2728"/>
                  </a:lnTo>
                  <a:lnTo>
                    <a:pt x="4609" y="2728"/>
                  </a:lnTo>
                  <a:cubicBezTo>
                    <a:pt x="4609" y="2712"/>
                    <a:pt x="4625" y="2712"/>
                    <a:pt x="4625" y="2697"/>
                  </a:cubicBezTo>
                  <a:cubicBezTo>
                    <a:pt x="4609" y="2681"/>
                    <a:pt x="4609" y="2681"/>
                    <a:pt x="4609" y="2681"/>
                  </a:cubicBezTo>
                  <a:cubicBezTo>
                    <a:pt x="4609" y="2681"/>
                    <a:pt x="4593" y="2697"/>
                    <a:pt x="4593" y="2697"/>
                  </a:cubicBezTo>
                  <a:cubicBezTo>
                    <a:pt x="4593" y="2697"/>
                    <a:pt x="4578" y="2681"/>
                    <a:pt x="4578" y="2665"/>
                  </a:cubicBezTo>
                  <a:close/>
                  <a:moveTo>
                    <a:pt x="4860" y="2900"/>
                  </a:moveTo>
                  <a:lnTo>
                    <a:pt x="4876" y="2916"/>
                  </a:lnTo>
                  <a:lnTo>
                    <a:pt x="4891" y="2900"/>
                  </a:lnTo>
                  <a:close/>
                  <a:moveTo>
                    <a:pt x="1239" y="2947"/>
                  </a:moveTo>
                  <a:cubicBezTo>
                    <a:pt x="1255" y="2947"/>
                    <a:pt x="1255" y="2963"/>
                    <a:pt x="1255" y="2963"/>
                  </a:cubicBezTo>
                  <a:lnTo>
                    <a:pt x="1255" y="2947"/>
                  </a:lnTo>
                  <a:close/>
                  <a:moveTo>
                    <a:pt x="4186" y="3026"/>
                  </a:moveTo>
                  <a:cubicBezTo>
                    <a:pt x="4186" y="3026"/>
                    <a:pt x="4170" y="3026"/>
                    <a:pt x="4170" y="3042"/>
                  </a:cubicBezTo>
                  <a:lnTo>
                    <a:pt x="4202" y="3042"/>
                  </a:lnTo>
                  <a:lnTo>
                    <a:pt x="4186" y="3026"/>
                  </a:lnTo>
                  <a:close/>
                  <a:moveTo>
                    <a:pt x="4029" y="3026"/>
                  </a:moveTo>
                  <a:cubicBezTo>
                    <a:pt x="4029" y="3042"/>
                    <a:pt x="4014" y="3042"/>
                    <a:pt x="4014" y="3042"/>
                  </a:cubicBezTo>
                  <a:cubicBezTo>
                    <a:pt x="4029" y="3057"/>
                    <a:pt x="4029" y="3057"/>
                    <a:pt x="4029" y="3057"/>
                  </a:cubicBezTo>
                  <a:lnTo>
                    <a:pt x="4045" y="3057"/>
                  </a:lnTo>
                  <a:cubicBezTo>
                    <a:pt x="4045" y="3042"/>
                    <a:pt x="4045" y="3042"/>
                    <a:pt x="4029" y="3026"/>
                  </a:cubicBezTo>
                  <a:close/>
                  <a:moveTo>
                    <a:pt x="4155" y="2885"/>
                  </a:moveTo>
                  <a:cubicBezTo>
                    <a:pt x="4155" y="2900"/>
                    <a:pt x="4139" y="2900"/>
                    <a:pt x="4139" y="2900"/>
                  </a:cubicBezTo>
                  <a:lnTo>
                    <a:pt x="4139" y="2916"/>
                  </a:lnTo>
                  <a:lnTo>
                    <a:pt x="4108" y="2916"/>
                  </a:lnTo>
                  <a:cubicBezTo>
                    <a:pt x="4102" y="2921"/>
                    <a:pt x="4099" y="2923"/>
                    <a:pt x="4097" y="2923"/>
                  </a:cubicBezTo>
                  <a:cubicBezTo>
                    <a:pt x="4092" y="2923"/>
                    <a:pt x="4092" y="2916"/>
                    <a:pt x="4092" y="2916"/>
                  </a:cubicBezTo>
                  <a:lnTo>
                    <a:pt x="4076" y="2916"/>
                  </a:lnTo>
                  <a:lnTo>
                    <a:pt x="4076" y="2932"/>
                  </a:lnTo>
                  <a:cubicBezTo>
                    <a:pt x="4076" y="2932"/>
                    <a:pt x="4061" y="2916"/>
                    <a:pt x="4061" y="2916"/>
                  </a:cubicBezTo>
                  <a:cubicBezTo>
                    <a:pt x="4029" y="2932"/>
                    <a:pt x="4029" y="2963"/>
                    <a:pt x="4014" y="2979"/>
                  </a:cubicBezTo>
                  <a:cubicBezTo>
                    <a:pt x="4014" y="2994"/>
                    <a:pt x="4014" y="2994"/>
                    <a:pt x="4029" y="2994"/>
                  </a:cubicBezTo>
                  <a:lnTo>
                    <a:pt x="4045" y="2979"/>
                  </a:lnTo>
                  <a:lnTo>
                    <a:pt x="4061" y="2994"/>
                  </a:lnTo>
                  <a:lnTo>
                    <a:pt x="4076" y="2994"/>
                  </a:lnTo>
                  <a:cubicBezTo>
                    <a:pt x="4076" y="2994"/>
                    <a:pt x="4076" y="2994"/>
                    <a:pt x="4092" y="3010"/>
                  </a:cubicBezTo>
                  <a:cubicBezTo>
                    <a:pt x="4108" y="3010"/>
                    <a:pt x="4108" y="3010"/>
                    <a:pt x="4123" y="3026"/>
                  </a:cubicBezTo>
                  <a:lnTo>
                    <a:pt x="4108" y="3026"/>
                  </a:lnTo>
                  <a:cubicBezTo>
                    <a:pt x="4108" y="3042"/>
                    <a:pt x="4108" y="3042"/>
                    <a:pt x="4108" y="3042"/>
                  </a:cubicBezTo>
                  <a:lnTo>
                    <a:pt x="4139" y="3042"/>
                  </a:lnTo>
                  <a:cubicBezTo>
                    <a:pt x="4139" y="3042"/>
                    <a:pt x="4139" y="3057"/>
                    <a:pt x="4155" y="3057"/>
                  </a:cubicBezTo>
                  <a:cubicBezTo>
                    <a:pt x="4170" y="3057"/>
                    <a:pt x="4155" y="3057"/>
                    <a:pt x="4170" y="3042"/>
                  </a:cubicBezTo>
                  <a:cubicBezTo>
                    <a:pt x="4170" y="3026"/>
                    <a:pt x="4170" y="3026"/>
                    <a:pt x="4155" y="3026"/>
                  </a:cubicBezTo>
                  <a:lnTo>
                    <a:pt x="4170" y="3026"/>
                  </a:lnTo>
                  <a:lnTo>
                    <a:pt x="4155" y="3010"/>
                  </a:lnTo>
                  <a:cubicBezTo>
                    <a:pt x="4155" y="3010"/>
                    <a:pt x="4155" y="2994"/>
                    <a:pt x="4139" y="2994"/>
                  </a:cubicBezTo>
                  <a:lnTo>
                    <a:pt x="4139" y="2979"/>
                  </a:lnTo>
                  <a:lnTo>
                    <a:pt x="4155" y="2979"/>
                  </a:lnTo>
                  <a:cubicBezTo>
                    <a:pt x="4170" y="2979"/>
                    <a:pt x="4170" y="2963"/>
                    <a:pt x="4170" y="2947"/>
                  </a:cubicBezTo>
                  <a:cubicBezTo>
                    <a:pt x="4170" y="2947"/>
                    <a:pt x="4170" y="2932"/>
                    <a:pt x="4170" y="2932"/>
                  </a:cubicBezTo>
                  <a:cubicBezTo>
                    <a:pt x="4170" y="2916"/>
                    <a:pt x="4155" y="2916"/>
                    <a:pt x="4155" y="2900"/>
                  </a:cubicBezTo>
                  <a:lnTo>
                    <a:pt x="4170" y="2900"/>
                  </a:lnTo>
                  <a:cubicBezTo>
                    <a:pt x="4162" y="2893"/>
                    <a:pt x="4159" y="2893"/>
                    <a:pt x="4157" y="2893"/>
                  </a:cubicBezTo>
                  <a:cubicBezTo>
                    <a:pt x="4155" y="2893"/>
                    <a:pt x="4155" y="2893"/>
                    <a:pt x="4155" y="2885"/>
                  </a:cubicBezTo>
                  <a:close/>
                  <a:moveTo>
                    <a:pt x="3962" y="3050"/>
                  </a:moveTo>
                  <a:cubicBezTo>
                    <a:pt x="3958" y="3050"/>
                    <a:pt x="3951" y="3057"/>
                    <a:pt x="3951" y="3057"/>
                  </a:cubicBezTo>
                  <a:cubicBezTo>
                    <a:pt x="3951" y="3057"/>
                    <a:pt x="3951" y="3073"/>
                    <a:pt x="3951" y="3073"/>
                  </a:cubicBezTo>
                  <a:lnTo>
                    <a:pt x="3966" y="3073"/>
                  </a:lnTo>
                  <a:lnTo>
                    <a:pt x="3966" y="3057"/>
                  </a:lnTo>
                  <a:cubicBezTo>
                    <a:pt x="3966" y="3052"/>
                    <a:pt x="3965" y="3050"/>
                    <a:pt x="3962" y="3050"/>
                  </a:cubicBezTo>
                  <a:close/>
                  <a:moveTo>
                    <a:pt x="3982" y="3026"/>
                  </a:moveTo>
                  <a:lnTo>
                    <a:pt x="3982" y="3042"/>
                  </a:lnTo>
                  <a:lnTo>
                    <a:pt x="3966" y="3042"/>
                  </a:lnTo>
                  <a:cubicBezTo>
                    <a:pt x="3966" y="3057"/>
                    <a:pt x="3966" y="3057"/>
                    <a:pt x="3966" y="3057"/>
                  </a:cubicBezTo>
                  <a:cubicBezTo>
                    <a:pt x="3966" y="3057"/>
                    <a:pt x="3966" y="3073"/>
                    <a:pt x="3982" y="3073"/>
                  </a:cubicBezTo>
                  <a:lnTo>
                    <a:pt x="3982" y="3057"/>
                  </a:lnTo>
                  <a:cubicBezTo>
                    <a:pt x="3998" y="3057"/>
                    <a:pt x="3998" y="3026"/>
                    <a:pt x="3998" y="3026"/>
                  </a:cubicBezTo>
                  <a:close/>
                  <a:moveTo>
                    <a:pt x="4029" y="3057"/>
                  </a:moveTo>
                  <a:cubicBezTo>
                    <a:pt x="4014" y="3073"/>
                    <a:pt x="4014" y="3073"/>
                    <a:pt x="4014" y="3073"/>
                  </a:cubicBezTo>
                  <a:lnTo>
                    <a:pt x="3998" y="3089"/>
                  </a:lnTo>
                  <a:lnTo>
                    <a:pt x="4014" y="3089"/>
                  </a:lnTo>
                  <a:lnTo>
                    <a:pt x="4029" y="3073"/>
                  </a:lnTo>
                  <a:cubicBezTo>
                    <a:pt x="4029" y="3073"/>
                    <a:pt x="4045" y="3073"/>
                    <a:pt x="4045" y="3089"/>
                  </a:cubicBezTo>
                  <a:cubicBezTo>
                    <a:pt x="4045" y="3089"/>
                    <a:pt x="4061" y="3073"/>
                    <a:pt x="4061" y="3073"/>
                  </a:cubicBezTo>
                  <a:cubicBezTo>
                    <a:pt x="4061" y="3073"/>
                    <a:pt x="4061" y="3057"/>
                    <a:pt x="4061" y="3057"/>
                  </a:cubicBezTo>
                  <a:cubicBezTo>
                    <a:pt x="4045" y="3073"/>
                    <a:pt x="4045" y="3073"/>
                    <a:pt x="4045" y="3073"/>
                  </a:cubicBezTo>
                  <a:cubicBezTo>
                    <a:pt x="4037" y="3065"/>
                    <a:pt x="4033" y="3065"/>
                    <a:pt x="4031" y="3065"/>
                  </a:cubicBezTo>
                  <a:cubicBezTo>
                    <a:pt x="4029" y="3065"/>
                    <a:pt x="4029" y="3065"/>
                    <a:pt x="4029" y="3057"/>
                  </a:cubicBezTo>
                  <a:close/>
                  <a:moveTo>
                    <a:pt x="3951" y="3073"/>
                  </a:moveTo>
                  <a:cubicBezTo>
                    <a:pt x="3951" y="3073"/>
                    <a:pt x="3919" y="3089"/>
                    <a:pt x="3919" y="3089"/>
                  </a:cubicBezTo>
                  <a:cubicBezTo>
                    <a:pt x="3919" y="3096"/>
                    <a:pt x="3919" y="3096"/>
                    <a:pt x="3919" y="3096"/>
                  </a:cubicBezTo>
                  <a:cubicBezTo>
                    <a:pt x="3919" y="3096"/>
                    <a:pt x="3919" y="3096"/>
                    <a:pt x="3919" y="3104"/>
                  </a:cubicBezTo>
                  <a:cubicBezTo>
                    <a:pt x="3919" y="3104"/>
                    <a:pt x="3935" y="3120"/>
                    <a:pt x="3935" y="3120"/>
                  </a:cubicBezTo>
                  <a:cubicBezTo>
                    <a:pt x="3951" y="3104"/>
                    <a:pt x="3951" y="3104"/>
                    <a:pt x="3951" y="3104"/>
                  </a:cubicBezTo>
                  <a:lnTo>
                    <a:pt x="3951" y="3089"/>
                  </a:lnTo>
                  <a:cubicBezTo>
                    <a:pt x="3951" y="3089"/>
                    <a:pt x="3951" y="3089"/>
                    <a:pt x="3951" y="3073"/>
                  </a:cubicBezTo>
                  <a:close/>
                  <a:moveTo>
                    <a:pt x="4061" y="3104"/>
                  </a:moveTo>
                  <a:cubicBezTo>
                    <a:pt x="4053" y="3112"/>
                    <a:pt x="4049" y="3112"/>
                    <a:pt x="4047" y="3112"/>
                  </a:cubicBezTo>
                  <a:cubicBezTo>
                    <a:pt x="4045" y="3112"/>
                    <a:pt x="4045" y="3112"/>
                    <a:pt x="4045" y="3120"/>
                  </a:cubicBezTo>
                  <a:lnTo>
                    <a:pt x="4061" y="3120"/>
                  </a:lnTo>
                  <a:lnTo>
                    <a:pt x="4061" y="3104"/>
                  </a:lnTo>
                  <a:close/>
                  <a:moveTo>
                    <a:pt x="4092" y="3057"/>
                  </a:moveTo>
                  <a:cubicBezTo>
                    <a:pt x="4076" y="3057"/>
                    <a:pt x="4076" y="3057"/>
                    <a:pt x="4076" y="3073"/>
                  </a:cubicBezTo>
                  <a:lnTo>
                    <a:pt x="4061" y="3089"/>
                  </a:lnTo>
                  <a:lnTo>
                    <a:pt x="4029" y="3089"/>
                  </a:lnTo>
                  <a:cubicBezTo>
                    <a:pt x="4029" y="3089"/>
                    <a:pt x="4029" y="3104"/>
                    <a:pt x="4014" y="3104"/>
                  </a:cubicBezTo>
                  <a:lnTo>
                    <a:pt x="4061" y="3104"/>
                  </a:lnTo>
                  <a:cubicBezTo>
                    <a:pt x="4061" y="3104"/>
                    <a:pt x="4076" y="3104"/>
                    <a:pt x="4076" y="3120"/>
                  </a:cubicBezTo>
                  <a:lnTo>
                    <a:pt x="4092" y="3104"/>
                  </a:lnTo>
                  <a:cubicBezTo>
                    <a:pt x="4092" y="3104"/>
                    <a:pt x="4092" y="3089"/>
                    <a:pt x="4092" y="3089"/>
                  </a:cubicBezTo>
                  <a:lnTo>
                    <a:pt x="4092" y="3073"/>
                  </a:lnTo>
                  <a:lnTo>
                    <a:pt x="4092" y="3057"/>
                  </a:lnTo>
                  <a:close/>
                  <a:moveTo>
                    <a:pt x="3966" y="3104"/>
                  </a:moveTo>
                  <a:cubicBezTo>
                    <a:pt x="3982" y="3120"/>
                    <a:pt x="3966" y="3136"/>
                    <a:pt x="3982" y="3136"/>
                  </a:cubicBezTo>
                  <a:lnTo>
                    <a:pt x="3998" y="3136"/>
                  </a:lnTo>
                  <a:cubicBezTo>
                    <a:pt x="3982" y="3120"/>
                    <a:pt x="3982" y="3120"/>
                    <a:pt x="3982" y="3104"/>
                  </a:cubicBezTo>
                  <a:close/>
                  <a:moveTo>
                    <a:pt x="4907" y="2822"/>
                  </a:moveTo>
                  <a:cubicBezTo>
                    <a:pt x="4891" y="2838"/>
                    <a:pt x="4891" y="2838"/>
                    <a:pt x="4891" y="2838"/>
                  </a:cubicBezTo>
                  <a:lnTo>
                    <a:pt x="4876" y="2838"/>
                  </a:lnTo>
                  <a:cubicBezTo>
                    <a:pt x="4876" y="2853"/>
                    <a:pt x="4876" y="2853"/>
                    <a:pt x="4876" y="2853"/>
                  </a:cubicBezTo>
                  <a:lnTo>
                    <a:pt x="4891" y="2869"/>
                  </a:lnTo>
                  <a:lnTo>
                    <a:pt x="4891" y="2885"/>
                  </a:lnTo>
                  <a:lnTo>
                    <a:pt x="4907" y="2885"/>
                  </a:lnTo>
                  <a:cubicBezTo>
                    <a:pt x="4907" y="2885"/>
                    <a:pt x="4907" y="2885"/>
                    <a:pt x="4907" y="2900"/>
                  </a:cubicBezTo>
                  <a:lnTo>
                    <a:pt x="4891" y="2900"/>
                  </a:lnTo>
                  <a:cubicBezTo>
                    <a:pt x="4891" y="2900"/>
                    <a:pt x="4891" y="2900"/>
                    <a:pt x="4891" y="2916"/>
                  </a:cubicBezTo>
                  <a:lnTo>
                    <a:pt x="4876" y="2932"/>
                  </a:lnTo>
                  <a:cubicBezTo>
                    <a:pt x="4891" y="2932"/>
                    <a:pt x="4891" y="2932"/>
                    <a:pt x="4891" y="2947"/>
                  </a:cubicBezTo>
                  <a:cubicBezTo>
                    <a:pt x="4891" y="2947"/>
                    <a:pt x="4891" y="2963"/>
                    <a:pt x="4907" y="2963"/>
                  </a:cubicBezTo>
                  <a:cubicBezTo>
                    <a:pt x="4907" y="2979"/>
                    <a:pt x="4923" y="2963"/>
                    <a:pt x="4907" y="2994"/>
                  </a:cubicBezTo>
                  <a:lnTo>
                    <a:pt x="4923" y="2994"/>
                  </a:lnTo>
                  <a:lnTo>
                    <a:pt x="4954" y="3026"/>
                  </a:lnTo>
                  <a:cubicBezTo>
                    <a:pt x="4954" y="3042"/>
                    <a:pt x="4970" y="3042"/>
                    <a:pt x="4970" y="3057"/>
                  </a:cubicBezTo>
                  <a:cubicBezTo>
                    <a:pt x="4970" y="3065"/>
                    <a:pt x="4970" y="3065"/>
                    <a:pt x="4968" y="3065"/>
                  </a:cubicBezTo>
                  <a:cubicBezTo>
                    <a:pt x="4966" y="3065"/>
                    <a:pt x="4962" y="3065"/>
                    <a:pt x="4954" y="3073"/>
                  </a:cubicBezTo>
                  <a:lnTo>
                    <a:pt x="4970" y="3073"/>
                  </a:lnTo>
                  <a:cubicBezTo>
                    <a:pt x="4970" y="3073"/>
                    <a:pt x="4970" y="3089"/>
                    <a:pt x="4970" y="3089"/>
                  </a:cubicBezTo>
                  <a:lnTo>
                    <a:pt x="4985" y="3089"/>
                  </a:lnTo>
                  <a:cubicBezTo>
                    <a:pt x="4985" y="3089"/>
                    <a:pt x="4985" y="3104"/>
                    <a:pt x="4985" y="3104"/>
                  </a:cubicBezTo>
                  <a:cubicBezTo>
                    <a:pt x="4985" y="3104"/>
                    <a:pt x="4985" y="3104"/>
                    <a:pt x="4985" y="3120"/>
                  </a:cubicBezTo>
                  <a:lnTo>
                    <a:pt x="5001" y="3120"/>
                  </a:lnTo>
                  <a:cubicBezTo>
                    <a:pt x="5001" y="3136"/>
                    <a:pt x="5017" y="3136"/>
                    <a:pt x="5017" y="3151"/>
                  </a:cubicBezTo>
                  <a:cubicBezTo>
                    <a:pt x="5032" y="3151"/>
                    <a:pt x="5048" y="3136"/>
                    <a:pt x="5064" y="3136"/>
                  </a:cubicBezTo>
                  <a:cubicBezTo>
                    <a:pt x="5064" y="3120"/>
                    <a:pt x="5048" y="3120"/>
                    <a:pt x="5048" y="3104"/>
                  </a:cubicBezTo>
                  <a:lnTo>
                    <a:pt x="5064" y="3104"/>
                  </a:lnTo>
                  <a:cubicBezTo>
                    <a:pt x="5064" y="3089"/>
                    <a:pt x="5048" y="3089"/>
                    <a:pt x="5048" y="3089"/>
                  </a:cubicBezTo>
                  <a:lnTo>
                    <a:pt x="5048" y="3073"/>
                  </a:lnTo>
                  <a:lnTo>
                    <a:pt x="5032" y="3057"/>
                  </a:lnTo>
                  <a:lnTo>
                    <a:pt x="5032" y="3042"/>
                  </a:lnTo>
                  <a:lnTo>
                    <a:pt x="5048" y="3042"/>
                  </a:lnTo>
                  <a:lnTo>
                    <a:pt x="5032" y="3026"/>
                  </a:lnTo>
                  <a:cubicBezTo>
                    <a:pt x="5017" y="3010"/>
                    <a:pt x="5017" y="3010"/>
                    <a:pt x="5001" y="2994"/>
                  </a:cubicBezTo>
                  <a:lnTo>
                    <a:pt x="5001" y="2979"/>
                  </a:lnTo>
                  <a:cubicBezTo>
                    <a:pt x="4985" y="2979"/>
                    <a:pt x="4985" y="2963"/>
                    <a:pt x="4985" y="2963"/>
                  </a:cubicBezTo>
                  <a:lnTo>
                    <a:pt x="4985" y="2947"/>
                  </a:lnTo>
                  <a:lnTo>
                    <a:pt x="4970" y="2932"/>
                  </a:lnTo>
                  <a:lnTo>
                    <a:pt x="4970" y="2916"/>
                  </a:lnTo>
                  <a:cubicBezTo>
                    <a:pt x="4970" y="2916"/>
                    <a:pt x="4954" y="2916"/>
                    <a:pt x="4954" y="2900"/>
                  </a:cubicBezTo>
                  <a:lnTo>
                    <a:pt x="4954" y="2885"/>
                  </a:lnTo>
                  <a:cubicBezTo>
                    <a:pt x="4938" y="2869"/>
                    <a:pt x="4923" y="2869"/>
                    <a:pt x="4923" y="2853"/>
                  </a:cubicBezTo>
                  <a:cubicBezTo>
                    <a:pt x="4923" y="2853"/>
                    <a:pt x="4923" y="2853"/>
                    <a:pt x="4923" y="2838"/>
                  </a:cubicBezTo>
                  <a:lnTo>
                    <a:pt x="4923" y="2822"/>
                  </a:lnTo>
                  <a:close/>
                  <a:moveTo>
                    <a:pt x="3888" y="3151"/>
                  </a:moveTo>
                  <a:lnTo>
                    <a:pt x="3888" y="3167"/>
                  </a:lnTo>
                  <a:lnTo>
                    <a:pt x="3904" y="3151"/>
                  </a:lnTo>
                  <a:close/>
                  <a:moveTo>
                    <a:pt x="4045" y="3120"/>
                  </a:moveTo>
                  <a:cubicBezTo>
                    <a:pt x="4029" y="3120"/>
                    <a:pt x="4029" y="3120"/>
                    <a:pt x="4014" y="3136"/>
                  </a:cubicBezTo>
                  <a:cubicBezTo>
                    <a:pt x="4029" y="3136"/>
                    <a:pt x="4029" y="3151"/>
                    <a:pt x="4029" y="3167"/>
                  </a:cubicBezTo>
                  <a:cubicBezTo>
                    <a:pt x="4045" y="3151"/>
                    <a:pt x="4045" y="3151"/>
                    <a:pt x="4061" y="3136"/>
                  </a:cubicBezTo>
                  <a:cubicBezTo>
                    <a:pt x="4061" y="3151"/>
                    <a:pt x="4061" y="3151"/>
                    <a:pt x="4061" y="3151"/>
                  </a:cubicBezTo>
                  <a:lnTo>
                    <a:pt x="4076" y="3136"/>
                  </a:lnTo>
                  <a:cubicBezTo>
                    <a:pt x="4068" y="3128"/>
                    <a:pt x="4064" y="3128"/>
                    <a:pt x="4061" y="3128"/>
                  </a:cubicBezTo>
                  <a:cubicBezTo>
                    <a:pt x="4057" y="3128"/>
                    <a:pt x="4053" y="3128"/>
                    <a:pt x="4045" y="3120"/>
                  </a:cubicBezTo>
                  <a:close/>
                  <a:moveTo>
                    <a:pt x="4880" y="3144"/>
                  </a:moveTo>
                  <a:cubicBezTo>
                    <a:pt x="4874" y="3144"/>
                    <a:pt x="4870" y="3151"/>
                    <a:pt x="4860" y="3151"/>
                  </a:cubicBezTo>
                  <a:cubicBezTo>
                    <a:pt x="4876" y="3167"/>
                    <a:pt x="4876" y="3167"/>
                    <a:pt x="4876" y="3167"/>
                  </a:cubicBezTo>
                  <a:lnTo>
                    <a:pt x="4876" y="3183"/>
                  </a:lnTo>
                  <a:cubicBezTo>
                    <a:pt x="4891" y="3167"/>
                    <a:pt x="4891" y="3167"/>
                    <a:pt x="4891" y="3167"/>
                  </a:cubicBezTo>
                  <a:lnTo>
                    <a:pt x="4891" y="3151"/>
                  </a:lnTo>
                  <a:cubicBezTo>
                    <a:pt x="4886" y="3146"/>
                    <a:pt x="4883" y="3144"/>
                    <a:pt x="4880" y="3144"/>
                  </a:cubicBezTo>
                  <a:close/>
                  <a:moveTo>
                    <a:pt x="3998" y="3183"/>
                  </a:moveTo>
                  <a:cubicBezTo>
                    <a:pt x="3998" y="3183"/>
                    <a:pt x="3998" y="3183"/>
                    <a:pt x="3998" y="3198"/>
                  </a:cubicBezTo>
                  <a:cubicBezTo>
                    <a:pt x="4014" y="3183"/>
                    <a:pt x="4014" y="3183"/>
                    <a:pt x="3998" y="3183"/>
                  </a:cubicBezTo>
                  <a:close/>
                  <a:moveTo>
                    <a:pt x="3904" y="3198"/>
                  </a:moveTo>
                  <a:lnTo>
                    <a:pt x="3904" y="3214"/>
                  </a:lnTo>
                  <a:lnTo>
                    <a:pt x="3919" y="3214"/>
                  </a:lnTo>
                  <a:lnTo>
                    <a:pt x="3904" y="3198"/>
                  </a:lnTo>
                  <a:close/>
                  <a:moveTo>
                    <a:pt x="4108" y="3214"/>
                  </a:moveTo>
                  <a:lnTo>
                    <a:pt x="4108" y="3230"/>
                  </a:lnTo>
                  <a:lnTo>
                    <a:pt x="4123" y="3214"/>
                  </a:lnTo>
                  <a:close/>
                  <a:moveTo>
                    <a:pt x="4123" y="3198"/>
                  </a:moveTo>
                  <a:lnTo>
                    <a:pt x="4123" y="3214"/>
                  </a:lnTo>
                  <a:lnTo>
                    <a:pt x="4123" y="3230"/>
                  </a:lnTo>
                  <a:cubicBezTo>
                    <a:pt x="4128" y="3224"/>
                    <a:pt x="4132" y="3223"/>
                    <a:pt x="4134" y="3223"/>
                  </a:cubicBezTo>
                  <a:cubicBezTo>
                    <a:pt x="4139" y="3223"/>
                    <a:pt x="4139" y="3230"/>
                    <a:pt x="4139" y="3230"/>
                  </a:cubicBezTo>
                  <a:cubicBezTo>
                    <a:pt x="4155" y="3230"/>
                    <a:pt x="4155" y="3214"/>
                    <a:pt x="4155" y="3214"/>
                  </a:cubicBezTo>
                  <a:lnTo>
                    <a:pt x="4217" y="3214"/>
                  </a:lnTo>
                  <a:cubicBezTo>
                    <a:pt x="4233" y="3214"/>
                    <a:pt x="4217" y="3214"/>
                    <a:pt x="4233" y="3230"/>
                  </a:cubicBezTo>
                  <a:cubicBezTo>
                    <a:pt x="4249" y="3230"/>
                    <a:pt x="4249" y="3214"/>
                    <a:pt x="4249" y="3214"/>
                  </a:cubicBezTo>
                  <a:lnTo>
                    <a:pt x="4233" y="3214"/>
                  </a:lnTo>
                  <a:lnTo>
                    <a:pt x="4233" y="3198"/>
                  </a:lnTo>
                  <a:close/>
                  <a:moveTo>
                    <a:pt x="4061" y="3230"/>
                  </a:moveTo>
                  <a:cubicBezTo>
                    <a:pt x="4061" y="3230"/>
                    <a:pt x="4061" y="3245"/>
                    <a:pt x="4061" y="3245"/>
                  </a:cubicBezTo>
                  <a:lnTo>
                    <a:pt x="4076" y="3245"/>
                  </a:lnTo>
                  <a:cubicBezTo>
                    <a:pt x="4076" y="3230"/>
                    <a:pt x="4061" y="3230"/>
                    <a:pt x="4061" y="3230"/>
                  </a:cubicBezTo>
                  <a:close/>
                  <a:moveTo>
                    <a:pt x="4907" y="3198"/>
                  </a:moveTo>
                  <a:cubicBezTo>
                    <a:pt x="4907" y="3198"/>
                    <a:pt x="4891" y="3214"/>
                    <a:pt x="4891" y="3214"/>
                  </a:cubicBezTo>
                  <a:lnTo>
                    <a:pt x="4891" y="3230"/>
                  </a:lnTo>
                  <a:lnTo>
                    <a:pt x="4876" y="3230"/>
                  </a:lnTo>
                  <a:cubicBezTo>
                    <a:pt x="4876" y="3230"/>
                    <a:pt x="4891" y="3230"/>
                    <a:pt x="4891" y="3245"/>
                  </a:cubicBezTo>
                  <a:cubicBezTo>
                    <a:pt x="4907" y="3230"/>
                    <a:pt x="4907" y="3230"/>
                    <a:pt x="4907" y="3230"/>
                  </a:cubicBezTo>
                  <a:lnTo>
                    <a:pt x="4923" y="3214"/>
                  </a:lnTo>
                  <a:cubicBezTo>
                    <a:pt x="4923" y="3214"/>
                    <a:pt x="4907" y="3198"/>
                    <a:pt x="4907" y="3198"/>
                  </a:cubicBezTo>
                  <a:close/>
                  <a:moveTo>
                    <a:pt x="4014" y="3198"/>
                  </a:moveTo>
                  <a:cubicBezTo>
                    <a:pt x="3998" y="3214"/>
                    <a:pt x="3998" y="3230"/>
                    <a:pt x="3982" y="3245"/>
                  </a:cubicBezTo>
                  <a:cubicBezTo>
                    <a:pt x="3998" y="3261"/>
                    <a:pt x="3998" y="3261"/>
                    <a:pt x="4014" y="3261"/>
                  </a:cubicBezTo>
                  <a:cubicBezTo>
                    <a:pt x="4014" y="3261"/>
                    <a:pt x="3998" y="3261"/>
                    <a:pt x="3998" y="3245"/>
                  </a:cubicBezTo>
                  <a:lnTo>
                    <a:pt x="4014" y="3245"/>
                  </a:lnTo>
                  <a:cubicBezTo>
                    <a:pt x="4014" y="3245"/>
                    <a:pt x="4014" y="3230"/>
                    <a:pt x="4014" y="3230"/>
                  </a:cubicBezTo>
                  <a:lnTo>
                    <a:pt x="4014" y="3214"/>
                  </a:lnTo>
                  <a:lnTo>
                    <a:pt x="4029" y="3214"/>
                  </a:lnTo>
                  <a:cubicBezTo>
                    <a:pt x="4029" y="3214"/>
                    <a:pt x="4029" y="3198"/>
                    <a:pt x="4029" y="3198"/>
                  </a:cubicBezTo>
                  <a:close/>
                  <a:moveTo>
                    <a:pt x="4688" y="2900"/>
                  </a:moveTo>
                  <a:cubicBezTo>
                    <a:pt x="4688" y="2916"/>
                    <a:pt x="4672" y="2916"/>
                    <a:pt x="4672" y="2916"/>
                  </a:cubicBezTo>
                  <a:lnTo>
                    <a:pt x="4625" y="2916"/>
                  </a:lnTo>
                  <a:cubicBezTo>
                    <a:pt x="4625" y="2925"/>
                    <a:pt x="4625" y="2932"/>
                    <a:pt x="4625" y="2932"/>
                  </a:cubicBezTo>
                  <a:lnTo>
                    <a:pt x="4578" y="2932"/>
                  </a:lnTo>
                  <a:cubicBezTo>
                    <a:pt x="4578" y="2932"/>
                    <a:pt x="4578" y="2932"/>
                    <a:pt x="4578" y="2947"/>
                  </a:cubicBezTo>
                  <a:lnTo>
                    <a:pt x="4546" y="2947"/>
                  </a:lnTo>
                  <a:lnTo>
                    <a:pt x="4546" y="2963"/>
                  </a:lnTo>
                  <a:lnTo>
                    <a:pt x="4531" y="2963"/>
                  </a:lnTo>
                  <a:lnTo>
                    <a:pt x="4515" y="2979"/>
                  </a:lnTo>
                  <a:cubicBezTo>
                    <a:pt x="4515" y="2979"/>
                    <a:pt x="4484" y="2963"/>
                    <a:pt x="4484" y="2947"/>
                  </a:cubicBezTo>
                  <a:cubicBezTo>
                    <a:pt x="4484" y="2947"/>
                    <a:pt x="4484" y="2963"/>
                    <a:pt x="4468" y="2963"/>
                  </a:cubicBezTo>
                  <a:lnTo>
                    <a:pt x="4484" y="2979"/>
                  </a:lnTo>
                  <a:lnTo>
                    <a:pt x="4484" y="2994"/>
                  </a:lnTo>
                  <a:lnTo>
                    <a:pt x="4468" y="2994"/>
                  </a:lnTo>
                  <a:lnTo>
                    <a:pt x="4484" y="3010"/>
                  </a:lnTo>
                  <a:lnTo>
                    <a:pt x="4452" y="3010"/>
                  </a:lnTo>
                  <a:cubicBezTo>
                    <a:pt x="4452" y="3026"/>
                    <a:pt x="4452" y="3026"/>
                    <a:pt x="4452" y="3026"/>
                  </a:cubicBezTo>
                  <a:lnTo>
                    <a:pt x="4437" y="3042"/>
                  </a:lnTo>
                  <a:cubicBezTo>
                    <a:pt x="4437" y="3042"/>
                    <a:pt x="4437" y="3042"/>
                    <a:pt x="4437" y="3057"/>
                  </a:cubicBezTo>
                  <a:lnTo>
                    <a:pt x="4405" y="3057"/>
                  </a:lnTo>
                  <a:cubicBezTo>
                    <a:pt x="4405" y="3073"/>
                    <a:pt x="4405" y="3073"/>
                    <a:pt x="4405" y="3073"/>
                  </a:cubicBezTo>
                  <a:lnTo>
                    <a:pt x="4390" y="3073"/>
                  </a:lnTo>
                  <a:cubicBezTo>
                    <a:pt x="4390" y="3073"/>
                    <a:pt x="4390" y="3073"/>
                    <a:pt x="4390" y="3057"/>
                  </a:cubicBezTo>
                  <a:lnTo>
                    <a:pt x="4358" y="3057"/>
                  </a:lnTo>
                  <a:cubicBezTo>
                    <a:pt x="4358" y="3073"/>
                    <a:pt x="4358" y="3073"/>
                    <a:pt x="4358" y="3073"/>
                  </a:cubicBezTo>
                  <a:lnTo>
                    <a:pt x="4343" y="3073"/>
                  </a:lnTo>
                  <a:lnTo>
                    <a:pt x="4343" y="3057"/>
                  </a:lnTo>
                  <a:lnTo>
                    <a:pt x="4311" y="3057"/>
                  </a:lnTo>
                  <a:lnTo>
                    <a:pt x="4327" y="3073"/>
                  </a:lnTo>
                  <a:lnTo>
                    <a:pt x="4311" y="3089"/>
                  </a:lnTo>
                  <a:cubicBezTo>
                    <a:pt x="4311" y="3089"/>
                    <a:pt x="4327" y="3089"/>
                    <a:pt x="4327" y="3104"/>
                  </a:cubicBezTo>
                  <a:lnTo>
                    <a:pt x="4311" y="3104"/>
                  </a:lnTo>
                  <a:lnTo>
                    <a:pt x="4327" y="3120"/>
                  </a:lnTo>
                  <a:cubicBezTo>
                    <a:pt x="4311" y="3120"/>
                    <a:pt x="4311" y="3120"/>
                    <a:pt x="4311" y="3136"/>
                  </a:cubicBezTo>
                  <a:lnTo>
                    <a:pt x="4296" y="3136"/>
                  </a:lnTo>
                  <a:lnTo>
                    <a:pt x="4311" y="3151"/>
                  </a:lnTo>
                  <a:lnTo>
                    <a:pt x="4311" y="3167"/>
                  </a:lnTo>
                  <a:lnTo>
                    <a:pt x="4311" y="3183"/>
                  </a:lnTo>
                  <a:lnTo>
                    <a:pt x="4327" y="3183"/>
                  </a:lnTo>
                  <a:lnTo>
                    <a:pt x="4327" y="3167"/>
                  </a:lnTo>
                  <a:lnTo>
                    <a:pt x="4374" y="3167"/>
                  </a:lnTo>
                  <a:cubicBezTo>
                    <a:pt x="4384" y="3167"/>
                    <a:pt x="4388" y="3174"/>
                    <a:pt x="4394" y="3174"/>
                  </a:cubicBezTo>
                  <a:cubicBezTo>
                    <a:pt x="4397" y="3174"/>
                    <a:pt x="4400" y="3172"/>
                    <a:pt x="4405" y="3167"/>
                  </a:cubicBezTo>
                  <a:lnTo>
                    <a:pt x="4390" y="3167"/>
                  </a:lnTo>
                  <a:lnTo>
                    <a:pt x="4405" y="3151"/>
                  </a:lnTo>
                  <a:lnTo>
                    <a:pt x="4421" y="3151"/>
                  </a:lnTo>
                  <a:lnTo>
                    <a:pt x="4437" y="3167"/>
                  </a:lnTo>
                  <a:lnTo>
                    <a:pt x="4452" y="3167"/>
                  </a:lnTo>
                  <a:cubicBezTo>
                    <a:pt x="4452" y="3167"/>
                    <a:pt x="4468" y="3183"/>
                    <a:pt x="4468" y="3183"/>
                  </a:cubicBezTo>
                  <a:lnTo>
                    <a:pt x="4484" y="3183"/>
                  </a:lnTo>
                  <a:lnTo>
                    <a:pt x="4499" y="3167"/>
                  </a:lnTo>
                  <a:lnTo>
                    <a:pt x="4499" y="3183"/>
                  </a:lnTo>
                  <a:lnTo>
                    <a:pt x="4515" y="3167"/>
                  </a:lnTo>
                  <a:lnTo>
                    <a:pt x="4531" y="3167"/>
                  </a:lnTo>
                  <a:lnTo>
                    <a:pt x="4546" y="3183"/>
                  </a:lnTo>
                  <a:lnTo>
                    <a:pt x="4562" y="3183"/>
                  </a:lnTo>
                  <a:lnTo>
                    <a:pt x="4562" y="3198"/>
                  </a:lnTo>
                  <a:lnTo>
                    <a:pt x="4578" y="3198"/>
                  </a:lnTo>
                  <a:cubicBezTo>
                    <a:pt x="4578" y="3214"/>
                    <a:pt x="4593" y="3214"/>
                    <a:pt x="4593" y="3214"/>
                  </a:cubicBezTo>
                  <a:cubicBezTo>
                    <a:pt x="4609" y="3214"/>
                    <a:pt x="4609" y="3198"/>
                    <a:pt x="4609" y="3198"/>
                  </a:cubicBezTo>
                  <a:lnTo>
                    <a:pt x="4640" y="3198"/>
                  </a:lnTo>
                  <a:cubicBezTo>
                    <a:pt x="4640" y="3198"/>
                    <a:pt x="4640" y="3198"/>
                    <a:pt x="4656" y="3214"/>
                  </a:cubicBezTo>
                  <a:lnTo>
                    <a:pt x="4640" y="3214"/>
                  </a:lnTo>
                  <a:lnTo>
                    <a:pt x="4640" y="3230"/>
                  </a:lnTo>
                  <a:lnTo>
                    <a:pt x="4656" y="3230"/>
                  </a:lnTo>
                  <a:cubicBezTo>
                    <a:pt x="4656" y="3245"/>
                    <a:pt x="4656" y="3245"/>
                    <a:pt x="4656" y="3261"/>
                  </a:cubicBezTo>
                  <a:lnTo>
                    <a:pt x="4672" y="3245"/>
                  </a:lnTo>
                  <a:cubicBezTo>
                    <a:pt x="4672" y="3245"/>
                    <a:pt x="4672" y="3245"/>
                    <a:pt x="4688" y="3261"/>
                  </a:cubicBezTo>
                  <a:cubicBezTo>
                    <a:pt x="4688" y="3245"/>
                    <a:pt x="4703" y="3245"/>
                    <a:pt x="4703" y="3245"/>
                  </a:cubicBezTo>
                  <a:lnTo>
                    <a:pt x="4719" y="3245"/>
                  </a:lnTo>
                  <a:cubicBezTo>
                    <a:pt x="4735" y="3230"/>
                    <a:pt x="4735" y="3230"/>
                    <a:pt x="4735" y="3230"/>
                  </a:cubicBezTo>
                  <a:lnTo>
                    <a:pt x="4750" y="3230"/>
                  </a:lnTo>
                  <a:cubicBezTo>
                    <a:pt x="4750" y="3214"/>
                    <a:pt x="4735" y="3214"/>
                    <a:pt x="4735" y="3214"/>
                  </a:cubicBezTo>
                  <a:cubicBezTo>
                    <a:pt x="4750" y="3214"/>
                    <a:pt x="4750" y="3198"/>
                    <a:pt x="4750" y="3198"/>
                  </a:cubicBezTo>
                  <a:lnTo>
                    <a:pt x="4766" y="3198"/>
                  </a:lnTo>
                  <a:cubicBezTo>
                    <a:pt x="4766" y="3183"/>
                    <a:pt x="4750" y="3183"/>
                    <a:pt x="4782" y="3183"/>
                  </a:cubicBezTo>
                  <a:cubicBezTo>
                    <a:pt x="4782" y="3183"/>
                    <a:pt x="4766" y="3167"/>
                    <a:pt x="4766" y="3167"/>
                  </a:cubicBezTo>
                  <a:lnTo>
                    <a:pt x="4782" y="3167"/>
                  </a:lnTo>
                  <a:cubicBezTo>
                    <a:pt x="4782" y="3151"/>
                    <a:pt x="4782" y="3151"/>
                    <a:pt x="4766" y="3151"/>
                  </a:cubicBezTo>
                  <a:lnTo>
                    <a:pt x="4782" y="3136"/>
                  </a:lnTo>
                  <a:cubicBezTo>
                    <a:pt x="4782" y="3120"/>
                    <a:pt x="4782" y="3120"/>
                    <a:pt x="4797" y="3120"/>
                  </a:cubicBezTo>
                  <a:lnTo>
                    <a:pt x="4797" y="3104"/>
                  </a:lnTo>
                  <a:cubicBezTo>
                    <a:pt x="4797" y="3104"/>
                    <a:pt x="4797" y="3089"/>
                    <a:pt x="4813" y="3089"/>
                  </a:cubicBezTo>
                  <a:cubicBezTo>
                    <a:pt x="4813" y="3073"/>
                    <a:pt x="4813" y="3057"/>
                    <a:pt x="4797" y="3057"/>
                  </a:cubicBezTo>
                  <a:lnTo>
                    <a:pt x="4782" y="3057"/>
                  </a:lnTo>
                  <a:lnTo>
                    <a:pt x="4782" y="3042"/>
                  </a:lnTo>
                  <a:lnTo>
                    <a:pt x="4797" y="3026"/>
                  </a:lnTo>
                  <a:cubicBezTo>
                    <a:pt x="4782" y="3026"/>
                    <a:pt x="4782" y="3010"/>
                    <a:pt x="4782" y="2994"/>
                  </a:cubicBezTo>
                  <a:lnTo>
                    <a:pt x="4766" y="3010"/>
                  </a:lnTo>
                  <a:lnTo>
                    <a:pt x="4766" y="2994"/>
                  </a:lnTo>
                  <a:lnTo>
                    <a:pt x="4750" y="2994"/>
                  </a:lnTo>
                  <a:cubicBezTo>
                    <a:pt x="4750" y="2979"/>
                    <a:pt x="4750" y="2979"/>
                    <a:pt x="4750" y="2979"/>
                  </a:cubicBezTo>
                  <a:cubicBezTo>
                    <a:pt x="4750" y="2963"/>
                    <a:pt x="4750" y="2963"/>
                    <a:pt x="4735" y="2963"/>
                  </a:cubicBezTo>
                  <a:lnTo>
                    <a:pt x="4735" y="2947"/>
                  </a:lnTo>
                  <a:cubicBezTo>
                    <a:pt x="4735" y="2947"/>
                    <a:pt x="4735" y="2947"/>
                    <a:pt x="4735" y="2932"/>
                  </a:cubicBezTo>
                  <a:lnTo>
                    <a:pt x="4719" y="2932"/>
                  </a:lnTo>
                  <a:lnTo>
                    <a:pt x="4703" y="2916"/>
                  </a:lnTo>
                  <a:cubicBezTo>
                    <a:pt x="4703" y="2916"/>
                    <a:pt x="4703" y="2916"/>
                    <a:pt x="4688" y="2900"/>
                  </a:cubicBezTo>
                  <a:close/>
                  <a:moveTo>
                    <a:pt x="4891" y="3245"/>
                  </a:moveTo>
                  <a:cubicBezTo>
                    <a:pt x="4891" y="3245"/>
                    <a:pt x="4891" y="3261"/>
                    <a:pt x="4891" y="3261"/>
                  </a:cubicBezTo>
                  <a:lnTo>
                    <a:pt x="4907" y="3261"/>
                  </a:lnTo>
                  <a:lnTo>
                    <a:pt x="4891" y="3245"/>
                  </a:lnTo>
                  <a:close/>
                  <a:moveTo>
                    <a:pt x="2728" y="3308"/>
                  </a:moveTo>
                  <a:lnTo>
                    <a:pt x="2728" y="3324"/>
                  </a:lnTo>
                  <a:lnTo>
                    <a:pt x="2713" y="3324"/>
                  </a:lnTo>
                  <a:cubicBezTo>
                    <a:pt x="2713" y="3308"/>
                    <a:pt x="2713" y="3308"/>
                    <a:pt x="2728" y="3308"/>
                  </a:cubicBezTo>
                  <a:close/>
                  <a:moveTo>
                    <a:pt x="1803" y="3324"/>
                  </a:moveTo>
                  <a:cubicBezTo>
                    <a:pt x="1788" y="3324"/>
                    <a:pt x="1788" y="3324"/>
                    <a:pt x="1788" y="3339"/>
                  </a:cubicBezTo>
                  <a:lnTo>
                    <a:pt x="1803" y="3339"/>
                  </a:lnTo>
                  <a:lnTo>
                    <a:pt x="1803" y="3324"/>
                  </a:lnTo>
                  <a:close/>
                  <a:moveTo>
                    <a:pt x="1835" y="3324"/>
                  </a:moveTo>
                  <a:cubicBezTo>
                    <a:pt x="1835" y="3331"/>
                    <a:pt x="1835" y="3331"/>
                    <a:pt x="1835" y="3331"/>
                  </a:cubicBezTo>
                  <a:cubicBezTo>
                    <a:pt x="1835" y="3331"/>
                    <a:pt x="1835" y="3331"/>
                    <a:pt x="1835" y="3339"/>
                  </a:cubicBezTo>
                  <a:lnTo>
                    <a:pt x="1850" y="3324"/>
                  </a:lnTo>
                  <a:close/>
                  <a:moveTo>
                    <a:pt x="1976" y="3324"/>
                  </a:moveTo>
                  <a:lnTo>
                    <a:pt x="1960" y="3339"/>
                  </a:lnTo>
                  <a:lnTo>
                    <a:pt x="1992" y="3339"/>
                  </a:lnTo>
                  <a:lnTo>
                    <a:pt x="1992" y="3324"/>
                  </a:lnTo>
                  <a:cubicBezTo>
                    <a:pt x="1981" y="3324"/>
                    <a:pt x="1978" y="3331"/>
                    <a:pt x="1976" y="3331"/>
                  </a:cubicBezTo>
                  <a:cubicBezTo>
                    <a:pt x="1976" y="3331"/>
                    <a:pt x="1976" y="3329"/>
                    <a:pt x="1976" y="3324"/>
                  </a:cubicBezTo>
                  <a:close/>
                  <a:moveTo>
                    <a:pt x="1709" y="3324"/>
                  </a:moveTo>
                  <a:cubicBezTo>
                    <a:pt x="1725" y="3339"/>
                    <a:pt x="1725" y="3339"/>
                    <a:pt x="1741" y="3355"/>
                  </a:cubicBezTo>
                  <a:cubicBezTo>
                    <a:pt x="1741" y="3339"/>
                    <a:pt x="1741" y="3339"/>
                    <a:pt x="1756" y="3339"/>
                  </a:cubicBezTo>
                  <a:cubicBezTo>
                    <a:pt x="1741" y="3339"/>
                    <a:pt x="1725" y="3324"/>
                    <a:pt x="1725" y="3324"/>
                  </a:cubicBezTo>
                  <a:close/>
                  <a:moveTo>
                    <a:pt x="4625" y="3339"/>
                  </a:moveTo>
                  <a:lnTo>
                    <a:pt x="4625" y="3355"/>
                  </a:lnTo>
                  <a:lnTo>
                    <a:pt x="4640" y="3355"/>
                  </a:lnTo>
                  <a:cubicBezTo>
                    <a:pt x="4640" y="3355"/>
                    <a:pt x="4625" y="3355"/>
                    <a:pt x="4625" y="3339"/>
                  </a:cubicBezTo>
                  <a:close/>
                  <a:moveTo>
                    <a:pt x="2070" y="3339"/>
                  </a:moveTo>
                  <a:cubicBezTo>
                    <a:pt x="2054" y="3355"/>
                    <a:pt x="2054" y="3355"/>
                    <a:pt x="2054" y="3355"/>
                  </a:cubicBezTo>
                  <a:lnTo>
                    <a:pt x="2070" y="3371"/>
                  </a:lnTo>
                  <a:cubicBezTo>
                    <a:pt x="2070" y="3371"/>
                    <a:pt x="2070" y="3355"/>
                    <a:pt x="2070" y="3355"/>
                  </a:cubicBezTo>
                  <a:lnTo>
                    <a:pt x="2070" y="3339"/>
                  </a:lnTo>
                  <a:close/>
                  <a:moveTo>
                    <a:pt x="2117" y="3371"/>
                  </a:moveTo>
                  <a:lnTo>
                    <a:pt x="2101" y="3386"/>
                  </a:lnTo>
                  <a:cubicBezTo>
                    <a:pt x="2117" y="3386"/>
                    <a:pt x="2133" y="3386"/>
                    <a:pt x="2133" y="3371"/>
                  </a:cubicBezTo>
                  <a:close/>
                  <a:moveTo>
                    <a:pt x="2133" y="3371"/>
                  </a:moveTo>
                  <a:cubicBezTo>
                    <a:pt x="2140" y="3379"/>
                    <a:pt x="2140" y="3379"/>
                    <a:pt x="2140" y="3379"/>
                  </a:cubicBezTo>
                  <a:cubicBezTo>
                    <a:pt x="2140" y="3379"/>
                    <a:pt x="2140" y="3379"/>
                    <a:pt x="2148" y="3386"/>
                  </a:cubicBezTo>
                  <a:lnTo>
                    <a:pt x="2148" y="3371"/>
                  </a:lnTo>
                  <a:close/>
                  <a:moveTo>
                    <a:pt x="2227" y="3371"/>
                  </a:moveTo>
                  <a:cubicBezTo>
                    <a:pt x="2227" y="3371"/>
                    <a:pt x="2227" y="3371"/>
                    <a:pt x="2227" y="3386"/>
                  </a:cubicBezTo>
                  <a:cubicBezTo>
                    <a:pt x="2234" y="3379"/>
                    <a:pt x="2238" y="3379"/>
                    <a:pt x="2240" y="3379"/>
                  </a:cubicBezTo>
                  <a:cubicBezTo>
                    <a:pt x="2242" y="3379"/>
                    <a:pt x="2242" y="3379"/>
                    <a:pt x="2242" y="3371"/>
                  </a:cubicBezTo>
                  <a:close/>
                  <a:moveTo>
                    <a:pt x="2854" y="3371"/>
                  </a:moveTo>
                  <a:cubicBezTo>
                    <a:pt x="2854" y="3386"/>
                    <a:pt x="2854" y="3386"/>
                    <a:pt x="2838" y="3386"/>
                  </a:cubicBezTo>
                  <a:lnTo>
                    <a:pt x="2854" y="3386"/>
                  </a:lnTo>
                  <a:lnTo>
                    <a:pt x="2854" y="3371"/>
                  </a:lnTo>
                  <a:close/>
                  <a:moveTo>
                    <a:pt x="4797" y="3371"/>
                  </a:moveTo>
                  <a:lnTo>
                    <a:pt x="4813" y="3386"/>
                  </a:lnTo>
                  <a:lnTo>
                    <a:pt x="4813" y="3371"/>
                  </a:lnTo>
                  <a:close/>
                  <a:moveTo>
                    <a:pt x="2133" y="3386"/>
                  </a:moveTo>
                  <a:cubicBezTo>
                    <a:pt x="2138" y="3392"/>
                    <a:pt x="2141" y="3393"/>
                    <a:pt x="2144" y="3393"/>
                  </a:cubicBezTo>
                  <a:cubicBezTo>
                    <a:pt x="2148" y="3393"/>
                    <a:pt x="2148" y="3386"/>
                    <a:pt x="2148" y="3386"/>
                  </a:cubicBezTo>
                  <a:close/>
                  <a:moveTo>
                    <a:pt x="2148" y="3386"/>
                  </a:moveTo>
                  <a:lnTo>
                    <a:pt x="2164" y="3402"/>
                  </a:lnTo>
                  <a:lnTo>
                    <a:pt x="2195" y="3402"/>
                  </a:lnTo>
                  <a:cubicBezTo>
                    <a:pt x="2195" y="3394"/>
                    <a:pt x="2195" y="3394"/>
                    <a:pt x="2195" y="3394"/>
                  </a:cubicBezTo>
                  <a:cubicBezTo>
                    <a:pt x="2195" y="3394"/>
                    <a:pt x="2195" y="3394"/>
                    <a:pt x="2195" y="3386"/>
                  </a:cubicBezTo>
                  <a:close/>
                  <a:moveTo>
                    <a:pt x="3935" y="3136"/>
                  </a:moveTo>
                  <a:cubicBezTo>
                    <a:pt x="3919" y="3151"/>
                    <a:pt x="3919" y="3151"/>
                    <a:pt x="3919" y="3151"/>
                  </a:cubicBezTo>
                  <a:cubicBezTo>
                    <a:pt x="3919" y="3167"/>
                    <a:pt x="3919" y="3167"/>
                    <a:pt x="3904" y="3167"/>
                  </a:cubicBezTo>
                  <a:cubicBezTo>
                    <a:pt x="3904" y="3183"/>
                    <a:pt x="3888" y="3183"/>
                    <a:pt x="3904" y="3198"/>
                  </a:cubicBezTo>
                  <a:lnTo>
                    <a:pt x="3919" y="3198"/>
                  </a:lnTo>
                  <a:cubicBezTo>
                    <a:pt x="3919" y="3198"/>
                    <a:pt x="3919" y="3198"/>
                    <a:pt x="3919" y="3214"/>
                  </a:cubicBezTo>
                  <a:lnTo>
                    <a:pt x="3919" y="3230"/>
                  </a:lnTo>
                  <a:lnTo>
                    <a:pt x="3935" y="3230"/>
                  </a:lnTo>
                  <a:lnTo>
                    <a:pt x="3951" y="3245"/>
                  </a:lnTo>
                  <a:cubicBezTo>
                    <a:pt x="3935" y="3261"/>
                    <a:pt x="3935" y="3261"/>
                    <a:pt x="3935" y="3261"/>
                  </a:cubicBezTo>
                  <a:lnTo>
                    <a:pt x="3935" y="3277"/>
                  </a:lnTo>
                  <a:lnTo>
                    <a:pt x="3904" y="3277"/>
                  </a:lnTo>
                  <a:lnTo>
                    <a:pt x="3904" y="3292"/>
                  </a:lnTo>
                  <a:cubicBezTo>
                    <a:pt x="3904" y="3292"/>
                    <a:pt x="3888" y="3292"/>
                    <a:pt x="3888" y="3308"/>
                  </a:cubicBezTo>
                  <a:cubicBezTo>
                    <a:pt x="3888" y="3292"/>
                    <a:pt x="3872" y="3292"/>
                    <a:pt x="3872" y="3292"/>
                  </a:cubicBezTo>
                  <a:lnTo>
                    <a:pt x="3857" y="3292"/>
                  </a:lnTo>
                  <a:cubicBezTo>
                    <a:pt x="3857" y="3292"/>
                    <a:pt x="3857" y="3308"/>
                    <a:pt x="3857" y="3308"/>
                  </a:cubicBezTo>
                  <a:lnTo>
                    <a:pt x="3841" y="3308"/>
                  </a:lnTo>
                  <a:cubicBezTo>
                    <a:pt x="3841" y="3308"/>
                    <a:pt x="3841" y="3292"/>
                    <a:pt x="3841" y="3292"/>
                  </a:cubicBezTo>
                  <a:lnTo>
                    <a:pt x="3825" y="3292"/>
                  </a:lnTo>
                  <a:cubicBezTo>
                    <a:pt x="3825" y="3308"/>
                    <a:pt x="3825" y="3308"/>
                    <a:pt x="3825" y="3308"/>
                  </a:cubicBezTo>
                  <a:lnTo>
                    <a:pt x="3810" y="3324"/>
                  </a:lnTo>
                  <a:lnTo>
                    <a:pt x="3794" y="3339"/>
                  </a:lnTo>
                  <a:lnTo>
                    <a:pt x="3778" y="3355"/>
                  </a:lnTo>
                  <a:lnTo>
                    <a:pt x="3794" y="3355"/>
                  </a:lnTo>
                  <a:cubicBezTo>
                    <a:pt x="3810" y="3371"/>
                    <a:pt x="3810" y="3386"/>
                    <a:pt x="3794" y="3386"/>
                  </a:cubicBezTo>
                  <a:cubicBezTo>
                    <a:pt x="3810" y="3402"/>
                    <a:pt x="3810" y="3402"/>
                    <a:pt x="3810" y="3402"/>
                  </a:cubicBezTo>
                  <a:lnTo>
                    <a:pt x="3825" y="3386"/>
                  </a:lnTo>
                  <a:lnTo>
                    <a:pt x="3857" y="3386"/>
                  </a:lnTo>
                  <a:cubicBezTo>
                    <a:pt x="3857" y="3371"/>
                    <a:pt x="3857" y="3371"/>
                    <a:pt x="3872" y="3371"/>
                  </a:cubicBezTo>
                  <a:lnTo>
                    <a:pt x="3872" y="3355"/>
                  </a:lnTo>
                  <a:cubicBezTo>
                    <a:pt x="3876" y="3351"/>
                    <a:pt x="3880" y="3350"/>
                    <a:pt x="3883" y="3350"/>
                  </a:cubicBezTo>
                  <a:cubicBezTo>
                    <a:pt x="3889" y="3350"/>
                    <a:pt x="3894" y="3354"/>
                    <a:pt x="3898" y="3354"/>
                  </a:cubicBezTo>
                  <a:cubicBezTo>
                    <a:pt x="3902" y="3354"/>
                    <a:pt x="3904" y="3351"/>
                    <a:pt x="3904" y="3339"/>
                  </a:cubicBezTo>
                  <a:lnTo>
                    <a:pt x="3919" y="3339"/>
                  </a:lnTo>
                  <a:cubicBezTo>
                    <a:pt x="3919" y="3355"/>
                    <a:pt x="3919" y="3355"/>
                    <a:pt x="3919" y="3355"/>
                  </a:cubicBezTo>
                  <a:lnTo>
                    <a:pt x="3935" y="3355"/>
                  </a:lnTo>
                  <a:lnTo>
                    <a:pt x="3935" y="3339"/>
                  </a:lnTo>
                  <a:lnTo>
                    <a:pt x="3951" y="3324"/>
                  </a:lnTo>
                  <a:cubicBezTo>
                    <a:pt x="3951" y="3308"/>
                    <a:pt x="3951" y="3308"/>
                    <a:pt x="3951" y="3308"/>
                  </a:cubicBezTo>
                  <a:cubicBezTo>
                    <a:pt x="3951" y="3300"/>
                    <a:pt x="3951" y="3300"/>
                    <a:pt x="3951" y="3300"/>
                  </a:cubicBezTo>
                  <a:cubicBezTo>
                    <a:pt x="3951" y="3300"/>
                    <a:pt x="3951" y="3300"/>
                    <a:pt x="3951" y="3292"/>
                  </a:cubicBezTo>
                  <a:lnTo>
                    <a:pt x="3935" y="3292"/>
                  </a:lnTo>
                  <a:lnTo>
                    <a:pt x="3951" y="3277"/>
                  </a:lnTo>
                  <a:lnTo>
                    <a:pt x="3966" y="3277"/>
                  </a:lnTo>
                  <a:cubicBezTo>
                    <a:pt x="3966" y="3277"/>
                    <a:pt x="3982" y="3261"/>
                    <a:pt x="3982" y="3261"/>
                  </a:cubicBezTo>
                  <a:lnTo>
                    <a:pt x="3966" y="3261"/>
                  </a:lnTo>
                  <a:cubicBezTo>
                    <a:pt x="3982" y="3245"/>
                    <a:pt x="3982" y="3245"/>
                    <a:pt x="3982" y="3245"/>
                  </a:cubicBezTo>
                  <a:cubicBezTo>
                    <a:pt x="3982" y="3245"/>
                    <a:pt x="3966" y="3230"/>
                    <a:pt x="3966" y="3230"/>
                  </a:cubicBezTo>
                  <a:cubicBezTo>
                    <a:pt x="3951" y="3230"/>
                    <a:pt x="3951" y="3214"/>
                    <a:pt x="3951" y="3214"/>
                  </a:cubicBezTo>
                  <a:cubicBezTo>
                    <a:pt x="3951" y="3198"/>
                    <a:pt x="3951" y="3198"/>
                    <a:pt x="3951" y="3198"/>
                  </a:cubicBezTo>
                  <a:lnTo>
                    <a:pt x="3935" y="3214"/>
                  </a:lnTo>
                  <a:lnTo>
                    <a:pt x="3935" y="3198"/>
                  </a:lnTo>
                  <a:cubicBezTo>
                    <a:pt x="3935" y="3198"/>
                    <a:pt x="3935" y="3183"/>
                    <a:pt x="3935" y="3183"/>
                  </a:cubicBezTo>
                  <a:cubicBezTo>
                    <a:pt x="3935" y="3167"/>
                    <a:pt x="3935" y="3167"/>
                    <a:pt x="3951" y="3167"/>
                  </a:cubicBezTo>
                  <a:cubicBezTo>
                    <a:pt x="3951" y="3167"/>
                    <a:pt x="3935" y="3167"/>
                    <a:pt x="3935" y="3151"/>
                  </a:cubicBezTo>
                  <a:cubicBezTo>
                    <a:pt x="3935" y="3151"/>
                    <a:pt x="3951" y="3151"/>
                    <a:pt x="3935" y="3136"/>
                  </a:cubicBezTo>
                  <a:close/>
                  <a:moveTo>
                    <a:pt x="5048" y="3386"/>
                  </a:moveTo>
                  <a:cubicBezTo>
                    <a:pt x="5048" y="3394"/>
                    <a:pt x="5048" y="3394"/>
                    <a:pt x="5048" y="3394"/>
                  </a:cubicBezTo>
                  <a:cubicBezTo>
                    <a:pt x="5048" y="3394"/>
                    <a:pt x="5048" y="3394"/>
                    <a:pt x="5048" y="3402"/>
                  </a:cubicBezTo>
                  <a:cubicBezTo>
                    <a:pt x="5064" y="3402"/>
                    <a:pt x="5064" y="3402"/>
                    <a:pt x="5048" y="3386"/>
                  </a:cubicBezTo>
                  <a:close/>
                  <a:moveTo>
                    <a:pt x="111" y="3308"/>
                  </a:moveTo>
                  <a:lnTo>
                    <a:pt x="111" y="3339"/>
                  </a:lnTo>
                  <a:lnTo>
                    <a:pt x="111" y="3355"/>
                  </a:lnTo>
                  <a:lnTo>
                    <a:pt x="126" y="3371"/>
                  </a:lnTo>
                  <a:lnTo>
                    <a:pt x="126" y="3386"/>
                  </a:lnTo>
                  <a:lnTo>
                    <a:pt x="142" y="3386"/>
                  </a:lnTo>
                  <a:cubicBezTo>
                    <a:pt x="126" y="3386"/>
                    <a:pt x="126" y="3386"/>
                    <a:pt x="126" y="3402"/>
                  </a:cubicBezTo>
                  <a:lnTo>
                    <a:pt x="158" y="3402"/>
                  </a:lnTo>
                  <a:lnTo>
                    <a:pt x="173" y="3418"/>
                  </a:lnTo>
                  <a:lnTo>
                    <a:pt x="205" y="3418"/>
                  </a:lnTo>
                  <a:lnTo>
                    <a:pt x="189" y="3402"/>
                  </a:lnTo>
                  <a:cubicBezTo>
                    <a:pt x="189" y="3386"/>
                    <a:pt x="189" y="3371"/>
                    <a:pt x="173" y="3371"/>
                  </a:cubicBezTo>
                  <a:lnTo>
                    <a:pt x="158" y="3371"/>
                  </a:lnTo>
                  <a:cubicBezTo>
                    <a:pt x="158" y="3355"/>
                    <a:pt x="158" y="3355"/>
                    <a:pt x="158" y="3355"/>
                  </a:cubicBezTo>
                  <a:cubicBezTo>
                    <a:pt x="142" y="3339"/>
                    <a:pt x="142" y="3324"/>
                    <a:pt x="126" y="3308"/>
                  </a:cubicBezTo>
                  <a:close/>
                  <a:moveTo>
                    <a:pt x="1145" y="3386"/>
                  </a:moveTo>
                  <a:cubicBezTo>
                    <a:pt x="1145" y="3386"/>
                    <a:pt x="1129" y="3402"/>
                    <a:pt x="1129" y="3402"/>
                  </a:cubicBezTo>
                  <a:lnTo>
                    <a:pt x="1145" y="3402"/>
                  </a:lnTo>
                  <a:lnTo>
                    <a:pt x="1145" y="3418"/>
                  </a:lnTo>
                  <a:lnTo>
                    <a:pt x="1161" y="3418"/>
                  </a:lnTo>
                  <a:cubicBezTo>
                    <a:pt x="1176" y="3402"/>
                    <a:pt x="1176" y="3402"/>
                    <a:pt x="1192" y="3402"/>
                  </a:cubicBezTo>
                  <a:lnTo>
                    <a:pt x="1192" y="3386"/>
                  </a:lnTo>
                  <a:close/>
                  <a:moveTo>
                    <a:pt x="2211" y="3402"/>
                  </a:moveTo>
                  <a:lnTo>
                    <a:pt x="2227" y="3418"/>
                  </a:lnTo>
                  <a:cubicBezTo>
                    <a:pt x="2227" y="3418"/>
                    <a:pt x="2258" y="3418"/>
                    <a:pt x="2258" y="3402"/>
                  </a:cubicBezTo>
                  <a:close/>
                  <a:moveTo>
                    <a:pt x="3324" y="3402"/>
                  </a:moveTo>
                  <a:cubicBezTo>
                    <a:pt x="3324" y="3418"/>
                    <a:pt x="3324" y="3418"/>
                    <a:pt x="3324" y="3418"/>
                  </a:cubicBezTo>
                  <a:lnTo>
                    <a:pt x="3340" y="3418"/>
                  </a:lnTo>
                  <a:cubicBezTo>
                    <a:pt x="3340" y="3418"/>
                    <a:pt x="3340" y="3418"/>
                    <a:pt x="3324" y="3402"/>
                  </a:cubicBezTo>
                  <a:close/>
                  <a:moveTo>
                    <a:pt x="3120" y="3433"/>
                  </a:moveTo>
                  <a:cubicBezTo>
                    <a:pt x="3120" y="3441"/>
                    <a:pt x="3120" y="3445"/>
                    <a:pt x="3122" y="3445"/>
                  </a:cubicBezTo>
                  <a:cubicBezTo>
                    <a:pt x="3124" y="3445"/>
                    <a:pt x="3128" y="3441"/>
                    <a:pt x="3136" y="3433"/>
                  </a:cubicBezTo>
                  <a:close/>
                  <a:moveTo>
                    <a:pt x="3355" y="3433"/>
                  </a:moveTo>
                  <a:lnTo>
                    <a:pt x="3340" y="3449"/>
                  </a:lnTo>
                  <a:lnTo>
                    <a:pt x="3355" y="3449"/>
                  </a:lnTo>
                  <a:lnTo>
                    <a:pt x="3355" y="3433"/>
                  </a:lnTo>
                  <a:close/>
                  <a:moveTo>
                    <a:pt x="2446" y="3465"/>
                  </a:moveTo>
                  <a:cubicBezTo>
                    <a:pt x="2462" y="3480"/>
                    <a:pt x="2462" y="3480"/>
                    <a:pt x="2462" y="3480"/>
                  </a:cubicBezTo>
                  <a:cubicBezTo>
                    <a:pt x="2462" y="3480"/>
                    <a:pt x="2462" y="3465"/>
                    <a:pt x="2462" y="3465"/>
                  </a:cubicBezTo>
                  <a:close/>
                  <a:moveTo>
                    <a:pt x="2713" y="3465"/>
                  </a:moveTo>
                  <a:cubicBezTo>
                    <a:pt x="2728" y="3480"/>
                    <a:pt x="2728" y="3480"/>
                    <a:pt x="2744" y="3480"/>
                  </a:cubicBezTo>
                  <a:cubicBezTo>
                    <a:pt x="2744" y="3465"/>
                    <a:pt x="2744" y="3465"/>
                    <a:pt x="2728" y="3465"/>
                  </a:cubicBezTo>
                  <a:close/>
                  <a:moveTo>
                    <a:pt x="2744" y="3465"/>
                  </a:moveTo>
                  <a:lnTo>
                    <a:pt x="2744" y="3480"/>
                  </a:lnTo>
                  <a:lnTo>
                    <a:pt x="2760" y="3465"/>
                  </a:lnTo>
                  <a:close/>
                  <a:moveTo>
                    <a:pt x="5048" y="3433"/>
                  </a:moveTo>
                  <a:cubicBezTo>
                    <a:pt x="5032" y="3449"/>
                    <a:pt x="5032" y="3465"/>
                    <a:pt x="5017" y="3465"/>
                  </a:cubicBezTo>
                  <a:cubicBezTo>
                    <a:pt x="5032" y="3480"/>
                    <a:pt x="5032" y="3480"/>
                    <a:pt x="5032" y="3480"/>
                  </a:cubicBezTo>
                  <a:cubicBezTo>
                    <a:pt x="5032" y="3480"/>
                    <a:pt x="5048" y="3465"/>
                    <a:pt x="5048" y="3465"/>
                  </a:cubicBezTo>
                  <a:cubicBezTo>
                    <a:pt x="5048" y="3449"/>
                    <a:pt x="5048" y="3449"/>
                    <a:pt x="5048" y="3449"/>
                  </a:cubicBezTo>
                  <a:lnTo>
                    <a:pt x="5048" y="3433"/>
                  </a:lnTo>
                  <a:close/>
                  <a:moveTo>
                    <a:pt x="2948" y="3418"/>
                  </a:moveTo>
                  <a:cubicBezTo>
                    <a:pt x="2932" y="3433"/>
                    <a:pt x="2932" y="3433"/>
                    <a:pt x="2916" y="3433"/>
                  </a:cubicBezTo>
                  <a:cubicBezTo>
                    <a:pt x="2916" y="3449"/>
                    <a:pt x="2916" y="3449"/>
                    <a:pt x="2916" y="3449"/>
                  </a:cubicBezTo>
                  <a:cubicBezTo>
                    <a:pt x="2916" y="3449"/>
                    <a:pt x="2901" y="3449"/>
                    <a:pt x="2901" y="3465"/>
                  </a:cubicBezTo>
                  <a:cubicBezTo>
                    <a:pt x="2916" y="3465"/>
                    <a:pt x="2916" y="3465"/>
                    <a:pt x="2916" y="3480"/>
                  </a:cubicBezTo>
                  <a:lnTo>
                    <a:pt x="2932" y="3465"/>
                  </a:lnTo>
                  <a:cubicBezTo>
                    <a:pt x="2932" y="3465"/>
                    <a:pt x="2932" y="3465"/>
                    <a:pt x="2932" y="3480"/>
                  </a:cubicBezTo>
                  <a:lnTo>
                    <a:pt x="2948" y="3480"/>
                  </a:lnTo>
                  <a:cubicBezTo>
                    <a:pt x="2948" y="3486"/>
                    <a:pt x="2949" y="3487"/>
                    <a:pt x="2952" y="3487"/>
                  </a:cubicBezTo>
                  <a:cubicBezTo>
                    <a:pt x="2956" y="3487"/>
                    <a:pt x="2963" y="3480"/>
                    <a:pt x="2963" y="3480"/>
                  </a:cubicBezTo>
                  <a:cubicBezTo>
                    <a:pt x="2974" y="3480"/>
                    <a:pt x="2977" y="3487"/>
                    <a:pt x="2983" y="3487"/>
                  </a:cubicBezTo>
                  <a:cubicBezTo>
                    <a:pt x="2986" y="3487"/>
                    <a:pt x="2989" y="3486"/>
                    <a:pt x="2995" y="3480"/>
                  </a:cubicBezTo>
                  <a:cubicBezTo>
                    <a:pt x="2995" y="3480"/>
                    <a:pt x="2979" y="3465"/>
                    <a:pt x="2995" y="3465"/>
                  </a:cubicBezTo>
                  <a:cubicBezTo>
                    <a:pt x="2995" y="3449"/>
                    <a:pt x="2995" y="3449"/>
                    <a:pt x="2995" y="3433"/>
                  </a:cubicBezTo>
                  <a:cubicBezTo>
                    <a:pt x="2995" y="3433"/>
                    <a:pt x="2979" y="3449"/>
                    <a:pt x="2963" y="3449"/>
                  </a:cubicBezTo>
                  <a:lnTo>
                    <a:pt x="2963" y="3433"/>
                  </a:lnTo>
                  <a:lnTo>
                    <a:pt x="2948" y="3449"/>
                  </a:lnTo>
                  <a:cubicBezTo>
                    <a:pt x="2948" y="3449"/>
                    <a:pt x="2948" y="3433"/>
                    <a:pt x="2948" y="3433"/>
                  </a:cubicBezTo>
                  <a:lnTo>
                    <a:pt x="2948" y="3418"/>
                  </a:lnTo>
                  <a:close/>
                  <a:moveTo>
                    <a:pt x="2916" y="3496"/>
                  </a:moveTo>
                  <a:lnTo>
                    <a:pt x="2916" y="3512"/>
                  </a:lnTo>
                  <a:lnTo>
                    <a:pt x="2901" y="3512"/>
                  </a:lnTo>
                  <a:lnTo>
                    <a:pt x="2901" y="3496"/>
                  </a:lnTo>
                  <a:close/>
                  <a:moveTo>
                    <a:pt x="3057" y="3512"/>
                  </a:moveTo>
                  <a:cubicBezTo>
                    <a:pt x="3057" y="3512"/>
                    <a:pt x="3057" y="3527"/>
                    <a:pt x="3042" y="3527"/>
                  </a:cubicBezTo>
                  <a:cubicBezTo>
                    <a:pt x="3042" y="3512"/>
                    <a:pt x="3057" y="3512"/>
                    <a:pt x="3057" y="3512"/>
                  </a:cubicBezTo>
                  <a:close/>
                  <a:moveTo>
                    <a:pt x="2697" y="3292"/>
                  </a:moveTo>
                  <a:lnTo>
                    <a:pt x="2697" y="3308"/>
                  </a:lnTo>
                  <a:cubicBezTo>
                    <a:pt x="2697" y="3308"/>
                    <a:pt x="2697" y="3308"/>
                    <a:pt x="2697" y="3324"/>
                  </a:cubicBezTo>
                  <a:lnTo>
                    <a:pt x="2681" y="3324"/>
                  </a:lnTo>
                  <a:lnTo>
                    <a:pt x="2666" y="3339"/>
                  </a:lnTo>
                  <a:lnTo>
                    <a:pt x="2650" y="3355"/>
                  </a:lnTo>
                  <a:lnTo>
                    <a:pt x="2650" y="3339"/>
                  </a:lnTo>
                  <a:lnTo>
                    <a:pt x="2634" y="3355"/>
                  </a:lnTo>
                  <a:lnTo>
                    <a:pt x="2619" y="3355"/>
                  </a:lnTo>
                  <a:cubicBezTo>
                    <a:pt x="2603" y="3371"/>
                    <a:pt x="2603" y="3386"/>
                    <a:pt x="2587" y="3386"/>
                  </a:cubicBezTo>
                  <a:lnTo>
                    <a:pt x="2571" y="3371"/>
                  </a:lnTo>
                  <a:cubicBezTo>
                    <a:pt x="2571" y="3379"/>
                    <a:pt x="2571" y="3379"/>
                    <a:pt x="2570" y="3379"/>
                  </a:cubicBezTo>
                  <a:cubicBezTo>
                    <a:pt x="2568" y="3379"/>
                    <a:pt x="2564" y="3379"/>
                    <a:pt x="2556" y="3386"/>
                  </a:cubicBezTo>
                  <a:lnTo>
                    <a:pt x="2524" y="3386"/>
                  </a:lnTo>
                  <a:cubicBezTo>
                    <a:pt x="2509" y="3402"/>
                    <a:pt x="2509" y="3402"/>
                    <a:pt x="2493" y="3418"/>
                  </a:cubicBezTo>
                  <a:lnTo>
                    <a:pt x="2493" y="3433"/>
                  </a:lnTo>
                  <a:cubicBezTo>
                    <a:pt x="2477" y="3449"/>
                    <a:pt x="2477" y="3449"/>
                    <a:pt x="2477" y="3449"/>
                  </a:cubicBezTo>
                  <a:cubicBezTo>
                    <a:pt x="2477" y="3465"/>
                    <a:pt x="2477" y="3465"/>
                    <a:pt x="2493" y="3480"/>
                  </a:cubicBezTo>
                  <a:lnTo>
                    <a:pt x="2477" y="3480"/>
                  </a:lnTo>
                  <a:lnTo>
                    <a:pt x="2477" y="3496"/>
                  </a:lnTo>
                  <a:lnTo>
                    <a:pt x="2493" y="3496"/>
                  </a:lnTo>
                  <a:cubicBezTo>
                    <a:pt x="2493" y="3480"/>
                    <a:pt x="2509" y="3480"/>
                    <a:pt x="2509" y="3480"/>
                  </a:cubicBezTo>
                  <a:lnTo>
                    <a:pt x="2524" y="3496"/>
                  </a:lnTo>
                  <a:cubicBezTo>
                    <a:pt x="2524" y="3496"/>
                    <a:pt x="2524" y="3480"/>
                    <a:pt x="2524" y="3480"/>
                  </a:cubicBezTo>
                  <a:cubicBezTo>
                    <a:pt x="2540" y="3465"/>
                    <a:pt x="2540" y="3465"/>
                    <a:pt x="2556" y="3465"/>
                  </a:cubicBezTo>
                  <a:cubicBezTo>
                    <a:pt x="2556" y="3449"/>
                    <a:pt x="2571" y="3449"/>
                    <a:pt x="2571" y="3449"/>
                  </a:cubicBezTo>
                  <a:lnTo>
                    <a:pt x="2587" y="3449"/>
                  </a:lnTo>
                  <a:cubicBezTo>
                    <a:pt x="2587" y="3449"/>
                    <a:pt x="2603" y="3433"/>
                    <a:pt x="2603" y="3433"/>
                  </a:cubicBezTo>
                  <a:lnTo>
                    <a:pt x="2728" y="3433"/>
                  </a:lnTo>
                  <a:cubicBezTo>
                    <a:pt x="2728" y="3433"/>
                    <a:pt x="2728" y="3449"/>
                    <a:pt x="2728" y="3449"/>
                  </a:cubicBezTo>
                  <a:lnTo>
                    <a:pt x="2760" y="3449"/>
                  </a:lnTo>
                  <a:cubicBezTo>
                    <a:pt x="2760" y="3449"/>
                    <a:pt x="2760" y="3449"/>
                    <a:pt x="2760" y="3465"/>
                  </a:cubicBezTo>
                  <a:lnTo>
                    <a:pt x="2807" y="3465"/>
                  </a:lnTo>
                  <a:lnTo>
                    <a:pt x="2807" y="3449"/>
                  </a:lnTo>
                  <a:lnTo>
                    <a:pt x="2838" y="3449"/>
                  </a:lnTo>
                  <a:cubicBezTo>
                    <a:pt x="2838" y="3465"/>
                    <a:pt x="2838" y="3465"/>
                    <a:pt x="2838" y="3465"/>
                  </a:cubicBezTo>
                  <a:cubicBezTo>
                    <a:pt x="2854" y="3480"/>
                    <a:pt x="2854" y="3480"/>
                    <a:pt x="2854" y="3496"/>
                  </a:cubicBezTo>
                  <a:lnTo>
                    <a:pt x="2869" y="3496"/>
                  </a:lnTo>
                  <a:lnTo>
                    <a:pt x="2885" y="3512"/>
                  </a:lnTo>
                  <a:cubicBezTo>
                    <a:pt x="2901" y="3527"/>
                    <a:pt x="2901" y="3527"/>
                    <a:pt x="2901" y="3527"/>
                  </a:cubicBezTo>
                  <a:cubicBezTo>
                    <a:pt x="2906" y="3522"/>
                    <a:pt x="2909" y="3520"/>
                    <a:pt x="2912" y="3520"/>
                  </a:cubicBezTo>
                  <a:cubicBezTo>
                    <a:pt x="2918" y="3520"/>
                    <a:pt x="2922" y="3527"/>
                    <a:pt x="2932" y="3527"/>
                  </a:cubicBezTo>
                  <a:lnTo>
                    <a:pt x="2948" y="3527"/>
                  </a:lnTo>
                  <a:cubicBezTo>
                    <a:pt x="2963" y="3527"/>
                    <a:pt x="2963" y="3543"/>
                    <a:pt x="2979" y="3543"/>
                  </a:cubicBezTo>
                  <a:cubicBezTo>
                    <a:pt x="2979" y="3543"/>
                    <a:pt x="2979" y="3543"/>
                    <a:pt x="2979" y="3559"/>
                  </a:cubicBezTo>
                  <a:lnTo>
                    <a:pt x="2995" y="3559"/>
                  </a:lnTo>
                  <a:cubicBezTo>
                    <a:pt x="2995" y="3559"/>
                    <a:pt x="2995" y="3543"/>
                    <a:pt x="2995" y="3543"/>
                  </a:cubicBezTo>
                  <a:lnTo>
                    <a:pt x="2963" y="3512"/>
                  </a:lnTo>
                  <a:lnTo>
                    <a:pt x="2948" y="3512"/>
                  </a:lnTo>
                  <a:cubicBezTo>
                    <a:pt x="2948" y="3512"/>
                    <a:pt x="2948" y="3496"/>
                    <a:pt x="2932" y="3496"/>
                  </a:cubicBezTo>
                  <a:lnTo>
                    <a:pt x="2916" y="3480"/>
                  </a:lnTo>
                  <a:lnTo>
                    <a:pt x="2901" y="3480"/>
                  </a:lnTo>
                  <a:cubicBezTo>
                    <a:pt x="2901" y="3480"/>
                    <a:pt x="2916" y="3465"/>
                    <a:pt x="2901" y="3465"/>
                  </a:cubicBezTo>
                  <a:lnTo>
                    <a:pt x="2885" y="3465"/>
                  </a:lnTo>
                  <a:cubicBezTo>
                    <a:pt x="2885" y="3465"/>
                    <a:pt x="2885" y="3449"/>
                    <a:pt x="2885" y="3449"/>
                  </a:cubicBezTo>
                  <a:lnTo>
                    <a:pt x="2869" y="3433"/>
                  </a:lnTo>
                  <a:lnTo>
                    <a:pt x="2885" y="3433"/>
                  </a:lnTo>
                  <a:cubicBezTo>
                    <a:pt x="2901" y="3433"/>
                    <a:pt x="2901" y="3433"/>
                    <a:pt x="2901" y="3418"/>
                  </a:cubicBezTo>
                  <a:lnTo>
                    <a:pt x="2901" y="3433"/>
                  </a:lnTo>
                  <a:lnTo>
                    <a:pt x="2916" y="3418"/>
                  </a:lnTo>
                  <a:lnTo>
                    <a:pt x="2916" y="3402"/>
                  </a:lnTo>
                  <a:cubicBezTo>
                    <a:pt x="2901" y="3386"/>
                    <a:pt x="2901" y="3386"/>
                    <a:pt x="2885" y="3386"/>
                  </a:cubicBezTo>
                  <a:lnTo>
                    <a:pt x="2854" y="3386"/>
                  </a:lnTo>
                  <a:cubicBezTo>
                    <a:pt x="2838" y="3402"/>
                    <a:pt x="2838" y="3402"/>
                    <a:pt x="2838" y="3402"/>
                  </a:cubicBezTo>
                  <a:lnTo>
                    <a:pt x="2838" y="3386"/>
                  </a:lnTo>
                  <a:lnTo>
                    <a:pt x="2822" y="3386"/>
                  </a:lnTo>
                  <a:cubicBezTo>
                    <a:pt x="2822" y="3386"/>
                    <a:pt x="2822" y="3386"/>
                    <a:pt x="2822" y="3371"/>
                  </a:cubicBezTo>
                  <a:lnTo>
                    <a:pt x="2838" y="3371"/>
                  </a:lnTo>
                  <a:cubicBezTo>
                    <a:pt x="2830" y="3363"/>
                    <a:pt x="2826" y="3363"/>
                    <a:pt x="2824" y="3363"/>
                  </a:cubicBezTo>
                  <a:cubicBezTo>
                    <a:pt x="2822" y="3363"/>
                    <a:pt x="2822" y="3363"/>
                    <a:pt x="2822" y="3355"/>
                  </a:cubicBezTo>
                  <a:cubicBezTo>
                    <a:pt x="2807" y="3339"/>
                    <a:pt x="2807" y="3339"/>
                    <a:pt x="2791" y="3339"/>
                  </a:cubicBezTo>
                  <a:lnTo>
                    <a:pt x="2775" y="3339"/>
                  </a:lnTo>
                  <a:lnTo>
                    <a:pt x="2791" y="3324"/>
                  </a:lnTo>
                  <a:cubicBezTo>
                    <a:pt x="2791" y="3316"/>
                    <a:pt x="2791" y="3316"/>
                    <a:pt x="2791" y="3316"/>
                  </a:cubicBezTo>
                  <a:cubicBezTo>
                    <a:pt x="2791" y="3316"/>
                    <a:pt x="2791" y="3316"/>
                    <a:pt x="2791" y="3308"/>
                  </a:cubicBezTo>
                  <a:cubicBezTo>
                    <a:pt x="2775" y="3308"/>
                    <a:pt x="2775" y="3324"/>
                    <a:pt x="2760" y="3324"/>
                  </a:cubicBezTo>
                  <a:cubicBezTo>
                    <a:pt x="2760" y="3324"/>
                    <a:pt x="2760" y="3324"/>
                    <a:pt x="2760" y="3308"/>
                  </a:cubicBezTo>
                  <a:lnTo>
                    <a:pt x="2744" y="3308"/>
                  </a:lnTo>
                  <a:lnTo>
                    <a:pt x="2744" y="3324"/>
                  </a:lnTo>
                  <a:lnTo>
                    <a:pt x="2728" y="3324"/>
                  </a:lnTo>
                  <a:cubicBezTo>
                    <a:pt x="2744" y="3308"/>
                    <a:pt x="2744" y="3308"/>
                    <a:pt x="2744" y="3292"/>
                  </a:cubicBezTo>
                  <a:cubicBezTo>
                    <a:pt x="2733" y="3292"/>
                    <a:pt x="2723" y="3299"/>
                    <a:pt x="2713" y="3299"/>
                  </a:cubicBezTo>
                  <a:cubicBezTo>
                    <a:pt x="2707" y="3299"/>
                    <a:pt x="2702" y="3298"/>
                    <a:pt x="2697" y="3292"/>
                  </a:cubicBezTo>
                  <a:close/>
                  <a:moveTo>
                    <a:pt x="3622" y="3496"/>
                  </a:moveTo>
                  <a:lnTo>
                    <a:pt x="3606" y="3512"/>
                  </a:lnTo>
                  <a:cubicBezTo>
                    <a:pt x="3575" y="3527"/>
                    <a:pt x="3559" y="3527"/>
                    <a:pt x="3543" y="3543"/>
                  </a:cubicBezTo>
                  <a:cubicBezTo>
                    <a:pt x="3543" y="3543"/>
                    <a:pt x="3528" y="3543"/>
                    <a:pt x="3528" y="3559"/>
                  </a:cubicBezTo>
                  <a:lnTo>
                    <a:pt x="3543" y="3559"/>
                  </a:lnTo>
                  <a:cubicBezTo>
                    <a:pt x="3549" y="3564"/>
                    <a:pt x="3550" y="3566"/>
                    <a:pt x="3551" y="3566"/>
                  </a:cubicBezTo>
                  <a:cubicBezTo>
                    <a:pt x="3552" y="3566"/>
                    <a:pt x="3549" y="3559"/>
                    <a:pt x="3559" y="3559"/>
                  </a:cubicBezTo>
                  <a:lnTo>
                    <a:pt x="3606" y="3559"/>
                  </a:lnTo>
                  <a:lnTo>
                    <a:pt x="3606" y="3543"/>
                  </a:lnTo>
                  <a:lnTo>
                    <a:pt x="3622" y="3559"/>
                  </a:lnTo>
                  <a:lnTo>
                    <a:pt x="3622" y="3543"/>
                  </a:lnTo>
                  <a:lnTo>
                    <a:pt x="3637" y="3543"/>
                  </a:lnTo>
                  <a:cubicBezTo>
                    <a:pt x="3653" y="3543"/>
                    <a:pt x="3669" y="3527"/>
                    <a:pt x="3669" y="3527"/>
                  </a:cubicBezTo>
                  <a:cubicBezTo>
                    <a:pt x="3669" y="3512"/>
                    <a:pt x="3669" y="3496"/>
                    <a:pt x="3669" y="3496"/>
                  </a:cubicBezTo>
                  <a:close/>
                  <a:moveTo>
                    <a:pt x="3097" y="3453"/>
                  </a:moveTo>
                  <a:cubicBezTo>
                    <a:pt x="3093" y="3453"/>
                    <a:pt x="3089" y="3457"/>
                    <a:pt x="3089" y="3465"/>
                  </a:cubicBezTo>
                  <a:lnTo>
                    <a:pt x="3057" y="3465"/>
                  </a:lnTo>
                  <a:lnTo>
                    <a:pt x="3057" y="3480"/>
                  </a:lnTo>
                  <a:lnTo>
                    <a:pt x="3010" y="3480"/>
                  </a:lnTo>
                  <a:cubicBezTo>
                    <a:pt x="3010" y="3480"/>
                    <a:pt x="3010" y="3480"/>
                    <a:pt x="3010" y="3496"/>
                  </a:cubicBezTo>
                  <a:cubicBezTo>
                    <a:pt x="3010" y="3504"/>
                    <a:pt x="3010" y="3504"/>
                    <a:pt x="3010" y="3504"/>
                  </a:cubicBezTo>
                  <a:cubicBezTo>
                    <a:pt x="3010" y="3504"/>
                    <a:pt x="3010" y="3504"/>
                    <a:pt x="3010" y="3512"/>
                  </a:cubicBezTo>
                  <a:lnTo>
                    <a:pt x="2995" y="3512"/>
                  </a:lnTo>
                  <a:lnTo>
                    <a:pt x="3010" y="3527"/>
                  </a:lnTo>
                  <a:cubicBezTo>
                    <a:pt x="2995" y="3527"/>
                    <a:pt x="2995" y="3527"/>
                    <a:pt x="2995" y="3543"/>
                  </a:cubicBezTo>
                  <a:cubicBezTo>
                    <a:pt x="2995" y="3543"/>
                    <a:pt x="2995" y="3543"/>
                    <a:pt x="3010" y="3559"/>
                  </a:cubicBezTo>
                  <a:lnTo>
                    <a:pt x="3010" y="3543"/>
                  </a:lnTo>
                  <a:cubicBezTo>
                    <a:pt x="3010" y="3559"/>
                    <a:pt x="3026" y="3559"/>
                    <a:pt x="3026" y="3559"/>
                  </a:cubicBezTo>
                  <a:lnTo>
                    <a:pt x="3042" y="3559"/>
                  </a:lnTo>
                  <a:lnTo>
                    <a:pt x="3057" y="3574"/>
                  </a:lnTo>
                  <a:cubicBezTo>
                    <a:pt x="3057" y="3559"/>
                    <a:pt x="3057" y="3559"/>
                    <a:pt x="3057" y="3559"/>
                  </a:cubicBezTo>
                  <a:cubicBezTo>
                    <a:pt x="3057" y="3559"/>
                    <a:pt x="3057" y="3543"/>
                    <a:pt x="3057" y="3543"/>
                  </a:cubicBezTo>
                  <a:lnTo>
                    <a:pt x="3073" y="3543"/>
                  </a:lnTo>
                  <a:cubicBezTo>
                    <a:pt x="3073" y="3543"/>
                    <a:pt x="3073" y="3527"/>
                    <a:pt x="3073" y="3527"/>
                  </a:cubicBezTo>
                  <a:cubicBezTo>
                    <a:pt x="3073" y="3527"/>
                    <a:pt x="3073" y="3527"/>
                    <a:pt x="3073" y="3512"/>
                  </a:cubicBezTo>
                  <a:lnTo>
                    <a:pt x="3057" y="3512"/>
                  </a:lnTo>
                  <a:cubicBezTo>
                    <a:pt x="3057" y="3512"/>
                    <a:pt x="3073" y="3512"/>
                    <a:pt x="3073" y="3496"/>
                  </a:cubicBezTo>
                  <a:cubicBezTo>
                    <a:pt x="3073" y="3512"/>
                    <a:pt x="3073" y="3512"/>
                    <a:pt x="3073" y="3512"/>
                  </a:cubicBezTo>
                  <a:lnTo>
                    <a:pt x="3089" y="3512"/>
                  </a:lnTo>
                  <a:cubicBezTo>
                    <a:pt x="3089" y="3512"/>
                    <a:pt x="3104" y="3496"/>
                    <a:pt x="3104" y="3496"/>
                  </a:cubicBezTo>
                  <a:lnTo>
                    <a:pt x="3120" y="3496"/>
                  </a:lnTo>
                  <a:lnTo>
                    <a:pt x="3104" y="3480"/>
                  </a:lnTo>
                  <a:cubicBezTo>
                    <a:pt x="3104" y="3480"/>
                    <a:pt x="3104" y="3487"/>
                    <a:pt x="3100" y="3487"/>
                  </a:cubicBezTo>
                  <a:cubicBezTo>
                    <a:pt x="3097" y="3487"/>
                    <a:pt x="3094" y="3486"/>
                    <a:pt x="3089" y="3480"/>
                  </a:cubicBezTo>
                  <a:cubicBezTo>
                    <a:pt x="3089" y="3480"/>
                    <a:pt x="3104" y="3480"/>
                    <a:pt x="3120" y="3465"/>
                  </a:cubicBezTo>
                  <a:lnTo>
                    <a:pt x="3104" y="3465"/>
                  </a:lnTo>
                  <a:cubicBezTo>
                    <a:pt x="3104" y="3457"/>
                    <a:pt x="3100" y="3453"/>
                    <a:pt x="3097" y="3453"/>
                  </a:cubicBezTo>
                  <a:close/>
                  <a:moveTo>
                    <a:pt x="4985" y="3559"/>
                  </a:moveTo>
                  <a:lnTo>
                    <a:pt x="4970" y="3574"/>
                  </a:lnTo>
                  <a:cubicBezTo>
                    <a:pt x="4970" y="3574"/>
                    <a:pt x="4970" y="3590"/>
                    <a:pt x="4970" y="3590"/>
                  </a:cubicBezTo>
                  <a:lnTo>
                    <a:pt x="4985" y="3590"/>
                  </a:lnTo>
                  <a:cubicBezTo>
                    <a:pt x="4985" y="3590"/>
                    <a:pt x="4985" y="3574"/>
                    <a:pt x="4985" y="3574"/>
                  </a:cubicBezTo>
                  <a:cubicBezTo>
                    <a:pt x="4985" y="3574"/>
                    <a:pt x="4985" y="3574"/>
                    <a:pt x="4985" y="3559"/>
                  </a:cubicBezTo>
                  <a:close/>
                  <a:moveTo>
                    <a:pt x="2242" y="3590"/>
                  </a:moveTo>
                  <a:lnTo>
                    <a:pt x="2242" y="3606"/>
                  </a:lnTo>
                  <a:lnTo>
                    <a:pt x="2258" y="3590"/>
                  </a:lnTo>
                  <a:close/>
                  <a:moveTo>
                    <a:pt x="2289" y="3402"/>
                  </a:moveTo>
                  <a:lnTo>
                    <a:pt x="2274" y="3418"/>
                  </a:lnTo>
                  <a:cubicBezTo>
                    <a:pt x="2274" y="3426"/>
                    <a:pt x="2274" y="3426"/>
                    <a:pt x="2272" y="3426"/>
                  </a:cubicBezTo>
                  <a:cubicBezTo>
                    <a:pt x="2270" y="3426"/>
                    <a:pt x="2266" y="3426"/>
                    <a:pt x="2258" y="3433"/>
                  </a:cubicBezTo>
                  <a:cubicBezTo>
                    <a:pt x="2274" y="3433"/>
                    <a:pt x="2274" y="3433"/>
                    <a:pt x="2274" y="3449"/>
                  </a:cubicBezTo>
                  <a:cubicBezTo>
                    <a:pt x="2274" y="3465"/>
                    <a:pt x="2274" y="3465"/>
                    <a:pt x="2274" y="3465"/>
                  </a:cubicBezTo>
                  <a:cubicBezTo>
                    <a:pt x="2274" y="3465"/>
                    <a:pt x="2289" y="3480"/>
                    <a:pt x="2289" y="3480"/>
                  </a:cubicBezTo>
                  <a:cubicBezTo>
                    <a:pt x="2289" y="3480"/>
                    <a:pt x="2305" y="3496"/>
                    <a:pt x="2305" y="3496"/>
                  </a:cubicBezTo>
                  <a:cubicBezTo>
                    <a:pt x="2289" y="3512"/>
                    <a:pt x="2289" y="3527"/>
                    <a:pt x="2289" y="3543"/>
                  </a:cubicBezTo>
                  <a:lnTo>
                    <a:pt x="2274" y="3543"/>
                  </a:lnTo>
                  <a:lnTo>
                    <a:pt x="2289" y="3559"/>
                  </a:lnTo>
                  <a:lnTo>
                    <a:pt x="2274" y="3574"/>
                  </a:lnTo>
                  <a:cubicBezTo>
                    <a:pt x="2274" y="3590"/>
                    <a:pt x="2274" y="3590"/>
                    <a:pt x="2274" y="3590"/>
                  </a:cubicBezTo>
                  <a:lnTo>
                    <a:pt x="2289" y="3606"/>
                  </a:lnTo>
                  <a:cubicBezTo>
                    <a:pt x="2289" y="3590"/>
                    <a:pt x="2289" y="3590"/>
                    <a:pt x="2305" y="3590"/>
                  </a:cubicBezTo>
                  <a:cubicBezTo>
                    <a:pt x="2305" y="3590"/>
                    <a:pt x="2305" y="3574"/>
                    <a:pt x="2305" y="3559"/>
                  </a:cubicBezTo>
                  <a:lnTo>
                    <a:pt x="2336" y="3559"/>
                  </a:lnTo>
                  <a:lnTo>
                    <a:pt x="2352" y="3543"/>
                  </a:lnTo>
                  <a:lnTo>
                    <a:pt x="2368" y="3543"/>
                  </a:lnTo>
                  <a:cubicBezTo>
                    <a:pt x="2368" y="3543"/>
                    <a:pt x="2383" y="3527"/>
                    <a:pt x="2383" y="3527"/>
                  </a:cubicBezTo>
                  <a:cubicBezTo>
                    <a:pt x="2399" y="3527"/>
                    <a:pt x="2399" y="3527"/>
                    <a:pt x="2399" y="3543"/>
                  </a:cubicBezTo>
                  <a:cubicBezTo>
                    <a:pt x="2399" y="3543"/>
                    <a:pt x="2399" y="3543"/>
                    <a:pt x="2399" y="3559"/>
                  </a:cubicBezTo>
                  <a:cubicBezTo>
                    <a:pt x="2415" y="3559"/>
                    <a:pt x="2415" y="3543"/>
                    <a:pt x="2430" y="3543"/>
                  </a:cubicBezTo>
                  <a:cubicBezTo>
                    <a:pt x="2430" y="3559"/>
                    <a:pt x="2430" y="3559"/>
                    <a:pt x="2446" y="3559"/>
                  </a:cubicBezTo>
                  <a:cubicBezTo>
                    <a:pt x="2446" y="3543"/>
                    <a:pt x="2462" y="3543"/>
                    <a:pt x="2462" y="3543"/>
                  </a:cubicBezTo>
                  <a:cubicBezTo>
                    <a:pt x="2462" y="3527"/>
                    <a:pt x="2462" y="3527"/>
                    <a:pt x="2462" y="3527"/>
                  </a:cubicBezTo>
                  <a:lnTo>
                    <a:pt x="2477" y="3512"/>
                  </a:lnTo>
                  <a:lnTo>
                    <a:pt x="2462" y="3512"/>
                  </a:lnTo>
                  <a:cubicBezTo>
                    <a:pt x="2462" y="3512"/>
                    <a:pt x="2462" y="3496"/>
                    <a:pt x="2462" y="3496"/>
                  </a:cubicBezTo>
                  <a:lnTo>
                    <a:pt x="2430" y="3496"/>
                  </a:lnTo>
                  <a:cubicBezTo>
                    <a:pt x="2446" y="3496"/>
                    <a:pt x="2446" y="3496"/>
                    <a:pt x="2446" y="3512"/>
                  </a:cubicBezTo>
                  <a:lnTo>
                    <a:pt x="2430" y="3512"/>
                  </a:lnTo>
                  <a:cubicBezTo>
                    <a:pt x="2446" y="3512"/>
                    <a:pt x="2446" y="3512"/>
                    <a:pt x="2446" y="3527"/>
                  </a:cubicBezTo>
                  <a:lnTo>
                    <a:pt x="2415" y="3527"/>
                  </a:lnTo>
                  <a:cubicBezTo>
                    <a:pt x="2415" y="3512"/>
                    <a:pt x="2415" y="3512"/>
                    <a:pt x="2415" y="3512"/>
                  </a:cubicBezTo>
                  <a:lnTo>
                    <a:pt x="2399" y="3512"/>
                  </a:lnTo>
                  <a:cubicBezTo>
                    <a:pt x="2399" y="3496"/>
                    <a:pt x="2399" y="3496"/>
                    <a:pt x="2399" y="3496"/>
                  </a:cubicBezTo>
                  <a:cubicBezTo>
                    <a:pt x="2399" y="3480"/>
                    <a:pt x="2399" y="3480"/>
                    <a:pt x="2399" y="3480"/>
                  </a:cubicBezTo>
                  <a:cubicBezTo>
                    <a:pt x="2399" y="3465"/>
                    <a:pt x="2399" y="3465"/>
                    <a:pt x="2399" y="3465"/>
                  </a:cubicBezTo>
                  <a:lnTo>
                    <a:pt x="2383" y="3433"/>
                  </a:lnTo>
                  <a:cubicBezTo>
                    <a:pt x="2368" y="3449"/>
                    <a:pt x="2352" y="3449"/>
                    <a:pt x="2352" y="3449"/>
                  </a:cubicBezTo>
                  <a:cubicBezTo>
                    <a:pt x="2336" y="3449"/>
                    <a:pt x="2336" y="3449"/>
                    <a:pt x="2321" y="3433"/>
                  </a:cubicBezTo>
                  <a:cubicBezTo>
                    <a:pt x="2321" y="3433"/>
                    <a:pt x="2321" y="3418"/>
                    <a:pt x="2321" y="3418"/>
                  </a:cubicBezTo>
                  <a:lnTo>
                    <a:pt x="2305" y="3418"/>
                  </a:lnTo>
                  <a:cubicBezTo>
                    <a:pt x="2289" y="3402"/>
                    <a:pt x="2289" y="3402"/>
                    <a:pt x="2289" y="3402"/>
                  </a:cubicBezTo>
                  <a:close/>
                  <a:moveTo>
                    <a:pt x="4970" y="3590"/>
                  </a:moveTo>
                  <a:lnTo>
                    <a:pt x="4970" y="3606"/>
                  </a:lnTo>
                  <a:lnTo>
                    <a:pt x="4985" y="3606"/>
                  </a:lnTo>
                  <a:lnTo>
                    <a:pt x="4970" y="3590"/>
                  </a:lnTo>
                  <a:close/>
                  <a:moveTo>
                    <a:pt x="2227" y="3606"/>
                  </a:moveTo>
                  <a:lnTo>
                    <a:pt x="2227" y="3621"/>
                  </a:lnTo>
                  <a:lnTo>
                    <a:pt x="2242" y="3606"/>
                  </a:lnTo>
                  <a:close/>
                  <a:moveTo>
                    <a:pt x="2054" y="3621"/>
                  </a:moveTo>
                  <a:cubicBezTo>
                    <a:pt x="2054" y="3637"/>
                    <a:pt x="2054" y="3637"/>
                    <a:pt x="2054" y="3637"/>
                  </a:cubicBezTo>
                  <a:lnTo>
                    <a:pt x="2070" y="3637"/>
                  </a:lnTo>
                  <a:cubicBezTo>
                    <a:pt x="2070" y="3637"/>
                    <a:pt x="2070" y="3621"/>
                    <a:pt x="2070" y="3621"/>
                  </a:cubicBezTo>
                  <a:close/>
                  <a:moveTo>
                    <a:pt x="3120" y="3653"/>
                  </a:moveTo>
                  <a:cubicBezTo>
                    <a:pt x="3120" y="3653"/>
                    <a:pt x="3136" y="3653"/>
                    <a:pt x="3136" y="3668"/>
                  </a:cubicBezTo>
                  <a:cubicBezTo>
                    <a:pt x="3136" y="3653"/>
                    <a:pt x="3136" y="3653"/>
                    <a:pt x="3136" y="3653"/>
                  </a:cubicBezTo>
                  <a:close/>
                  <a:moveTo>
                    <a:pt x="4954" y="3668"/>
                  </a:moveTo>
                  <a:cubicBezTo>
                    <a:pt x="4954" y="3668"/>
                    <a:pt x="4954" y="3668"/>
                    <a:pt x="4954" y="3684"/>
                  </a:cubicBezTo>
                  <a:cubicBezTo>
                    <a:pt x="4954" y="3684"/>
                    <a:pt x="4970" y="3668"/>
                    <a:pt x="4954" y="3668"/>
                  </a:cubicBezTo>
                  <a:close/>
                  <a:moveTo>
                    <a:pt x="471" y="3668"/>
                  </a:moveTo>
                  <a:cubicBezTo>
                    <a:pt x="471" y="3684"/>
                    <a:pt x="471" y="3700"/>
                    <a:pt x="471" y="3716"/>
                  </a:cubicBezTo>
                  <a:lnTo>
                    <a:pt x="487" y="3716"/>
                  </a:lnTo>
                  <a:cubicBezTo>
                    <a:pt x="502" y="3700"/>
                    <a:pt x="487" y="3700"/>
                    <a:pt x="487" y="3684"/>
                  </a:cubicBezTo>
                  <a:cubicBezTo>
                    <a:pt x="487" y="3668"/>
                    <a:pt x="487" y="3668"/>
                    <a:pt x="471" y="3668"/>
                  </a:cubicBezTo>
                  <a:close/>
                  <a:moveTo>
                    <a:pt x="3998" y="3684"/>
                  </a:moveTo>
                  <a:cubicBezTo>
                    <a:pt x="3998" y="3700"/>
                    <a:pt x="3998" y="3700"/>
                    <a:pt x="3998" y="3716"/>
                  </a:cubicBezTo>
                  <a:cubicBezTo>
                    <a:pt x="3998" y="3716"/>
                    <a:pt x="4014" y="3731"/>
                    <a:pt x="4014" y="3731"/>
                  </a:cubicBezTo>
                  <a:lnTo>
                    <a:pt x="4029" y="3731"/>
                  </a:lnTo>
                  <a:cubicBezTo>
                    <a:pt x="4045" y="3747"/>
                    <a:pt x="4045" y="3747"/>
                    <a:pt x="4045" y="3747"/>
                  </a:cubicBezTo>
                  <a:lnTo>
                    <a:pt x="4076" y="3747"/>
                  </a:lnTo>
                  <a:lnTo>
                    <a:pt x="4076" y="3763"/>
                  </a:lnTo>
                  <a:lnTo>
                    <a:pt x="4092" y="3763"/>
                  </a:lnTo>
                  <a:cubicBezTo>
                    <a:pt x="4092" y="3747"/>
                    <a:pt x="4108" y="3747"/>
                    <a:pt x="4108" y="3731"/>
                  </a:cubicBezTo>
                  <a:cubicBezTo>
                    <a:pt x="4108" y="3731"/>
                    <a:pt x="4108" y="3731"/>
                    <a:pt x="4108" y="3716"/>
                  </a:cubicBezTo>
                  <a:lnTo>
                    <a:pt x="4108" y="3700"/>
                  </a:lnTo>
                  <a:lnTo>
                    <a:pt x="4092" y="3684"/>
                  </a:lnTo>
                  <a:lnTo>
                    <a:pt x="4029" y="3684"/>
                  </a:lnTo>
                  <a:lnTo>
                    <a:pt x="4014" y="3700"/>
                  </a:lnTo>
                  <a:cubicBezTo>
                    <a:pt x="4014" y="3700"/>
                    <a:pt x="4014" y="3700"/>
                    <a:pt x="3998" y="3684"/>
                  </a:cubicBezTo>
                  <a:close/>
                  <a:moveTo>
                    <a:pt x="5001" y="3151"/>
                  </a:moveTo>
                  <a:cubicBezTo>
                    <a:pt x="5001" y="3167"/>
                    <a:pt x="4985" y="3167"/>
                    <a:pt x="4970" y="3183"/>
                  </a:cubicBezTo>
                  <a:cubicBezTo>
                    <a:pt x="4954" y="3198"/>
                    <a:pt x="4938" y="3198"/>
                    <a:pt x="4938" y="3198"/>
                  </a:cubicBezTo>
                  <a:cubicBezTo>
                    <a:pt x="4923" y="3214"/>
                    <a:pt x="4923" y="3214"/>
                    <a:pt x="4923" y="3214"/>
                  </a:cubicBezTo>
                  <a:lnTo>
                    <a:pt x="4923" y="3230"/>
                  </a:lnTo>
                  <a:cubicBezTo>
                    <a:pt x="4923" y="3230"/>
                    <a:pt x="4923" y="3230"/>
                    <a:pt x="4907" y="3245"/>
                  </a:cubicBezTo>
                  <a:cubicBezTo>
                    <a:pt x="4907" y="3245"/>
                    <a:pt x="4923" y="3261"/>
                    <a:pt x="4923" y="3261"/>
                  </a:cubicBezTo>
                  <a:cubicBezTo>
                    <a:pt x="4923" y="3277"/>
                    <a:pt x="4923" y="3277"/>
                    <a:pt x="4923" y="3277"/>
                  </a:cubicBezTo>
                  <a:cubicBezTo>
                    <a:pt x="4907" y="3277"/>
                    <a:pt x="4923" y="3277"/>
                    <a:pt x="4923" y="3292"/>
                  </a:cubicBezTo>
                  <a:cubicBezTo>
                    <a:pt x="4907" y="3292"/>
                    <a:pt x="4891" y="3308"/>
                    <a:pt x="4891" y="3308"/>
                  </a:cubicBezTo>
                  <a:cubicBezTo>
                    <a:pt x="4891" y="3308"/>
                    <a:pt x="4891" y="3308"/>
                    <a:pt x="4907" y="3324"/>
                  </a:cubicBezTo>
                  <a:cubicBezTo>
                    <a:pt x="4907" y="3339"/>
                    <a:pt x="4907" y="3339"/>
                    <a:pt x="4907" y="3339"/>
                  </a:cubicBezTo>
                  <a:lnTo>
                    <a:pt x="4891" y="3355"/>
                  </a:lnTo>
                  <a:lnTo>
                    <a:pt x="4876" y="3355"/>
                  </a:lnTo>
                  <a:lnTo>
                    <a:pt x="4876" y="3371"/>
                  </a:lnTo>
                  <a:lnTo>
                    <a:pt x="4860" y="3371"/>
                  </a:lnTo>
                  <a:lnTo>
                    <a:pt x="4860" y="3386"/>
                  </a:lnTo>
                  <a:cubicBezTo>
                    <a:pt x="4860" y="3386"/>
                    <a:pt x="4860" y="3386"/>
                    <a:pt x="4860" y="3402"/>
                  </a:cubicBezTo>
                  <a:lnTo>
                    <a:pt x="4844" y="3418"/>
                  </a:lnTo>
                  <a:lnTo>
                    <a:pt x="4860" y="3418"/>
                  </a:lnTo>
                  <a:cubicBezTo>
                    <a:pt x="4868" y="3426"/>
                    <a:pt x="4868" y="3426"/>
                    <a:pt x="4868" y="3426"/>
                  </a:cubicBezTo>
                  <a:cubicBezTo>
                    <a:pt x="4868" y="3426"/>
                    <a:pt x="4868" y="3426"/>
                    <a:pt x="4876" y="3433"/>
                  </a:cubicBezTo>
                  <a:cubicBezTo>
                    <a:pt x="4860" y="3449"/>
                    <a:pt x="4876" y="3449"/>
                    <a:pt x="4876" y="3449"/>
                  </a:cubicBezTo>
                  <a:lnTo>
                    <a:pt x="4860" y="3449"/>
                  </a:lnTo>
                  <a:cubicBezTo>
                    <a:pt x="4860" y="3465"/>
                    <a:pt x="4860" y="3465"/>
                    <a:pt x="4860" y="3480"/>
                  </a:cubicBezTo>
                  <a:cubicBezTo>
                    <a:pt x="4860" y="3496"/>
                    <a:pt x="4844" y="3496"/>
                    <a:pt x="4844" y="3496"/>
                  </a:cubicBezTo>
                  <a:cubicBezTo>
                    <a:pt x="4844" y="3504"/>
                    <a:pt x="4844" y="3504"/>
                    <a:pt x="4846" y="3504"/>
                  </a:cubicBezTo>
                  <a:cubicBezTo>
                    <a:pt x="4848" y="3504"/>
                    <a:pt x="4852" y="3504"/>
                    <a:pt x="4860" y="3512"/>
                  </a:cubicBezTo>
                  <a:cubicBezTo>
                    <a:pt x="4860" y="3512"/>
                    <a:pt x="4860" y="3527"/>
                    <a:pt x="4860" y="3543"/>
                  </a:cubicBezTo>
                  <a:lnTo>
                    <a:pt x="4844" y="3543"/>
                  </a:lnTo>
                  <a:cubicBezTo>
                    <a:pt x="4860" y="3574"/>
                    <a:pt x="4844" y="3559"/>
                    <a:pt x="4844" y="3574"/>
                  </a:cubicBezTo>
                  <a:lnTo>
                    <a:pt x="4844" y="3590"/>
                  </a:lnTo>
                  <a:lnTo>
                    <a:pt x="4844" y="3606"/>
                  </a:lnTo>
                  <a:cubicBezTo>
                    <a:pt x="4844" y="3606"/>
                    <a:pt x="4844" y="3606"/>
                    <a:pt x="4844" y="3621"/>
                  </a:cubicBezTo>
                  <a:cubicBezTo>
                    <a:pt x="4844" y="3637"/>
                    <a:pt x="4844" y="3637"/>
                    <a:pt x="4829" y="3637"/>
                  </a:cubicBezTo>
                  <a:lnTo>
                    <a:pt x="4829" y="3653"/>
                  </a:lnTo>
                  <a:lnTo>
                    <a:pt x="4844" y="3668"/>
                  </a:lnTo>
                  <a:cubicBezTo>
                    <a:pt x="4829" y="3668"/>
                    <a:pt x="4829" y="3684"/>
                    <a:pt x="4829" y="3684"/>
                  </a:cubicBezTo>
                  <a:cubicBezTo>
                    <a:pt x="4829" y="3700"/>
                    <a:pt x="4829" y="3700"/>
                    <a:pt x="4829" y="3700"/>
                  </a:cubicBezTo>
                  <a:cubicBezTo>
                    <a:pt x="4829" y="3716"/>
                    <a:pt x="4829" y="3716"/>
                    <a:pt x="4844" y="3731"/>
                  </a:cubicBezTo>
                  <a:cubicBezTo>
                    <a:pt x="4844" y="3731"/>
                    <a:pt x="4860" y="3731"/>
                    <a:pt x="4860" y="3747"/>
                  </a:cubicBezTo>
                  <a:lnTo>
                    <a:pt x="4860" y="3763"/>
                  </a:lnTo>
                  <a:cubicBezTo>
                    <a:pt x="4860" y="3763"/>
                    <a:pt x="4860" y="3778"/>
                    <a:pt x="4876" y="3794"/>
                  </a:cubicBezTo>
                  <a:lnTo>
                    <a:pt x="4891" y="3778"/>
                  </a:lnTo>
                  <a:lnTo>
                    <a:pt x="4891" y="3763"/>
                  </a:lnTo>
                  <a:lnTo>
                    <a:pt x="4891" y="3747"/>
                  </a:lnTo>
                  <a:lnTo>
                    <a:pt x="4907" y="3747"/>
                  </a:lnTo>
                  <a:cubicBezTo>
                    <a:pt x="4907" y="3747"/>
                    <a:pt x="4907" y="3747"/>
                    <a:pt x="4907" y="3731"/>
                  </a:cubicBezTo>
                  <a:cubicBezTo>
                    <a:pt x="4907" y="3731"/>
                    <a:pt x="4907" y="3731"/>
                    <a:pt x="4907" y="3716"/>
                  </a:cubicBezTo>
                  <a:cubicBezTo>
                    <a:pt x="4907" y="3700"/>
                    <a:pt x="4907" y="3700"/>
                    <a:pt x="4907" y="3700"/>
                  </a:cubicBezTo>
                  <a:cubicBezTo>
                    <a:pt x="4907" y="3700"/>
                    <a:pt x="4907" y="3700"/>
                    <a:pt x="4907" y="3684"/>
                  </a:cubicBezTo>
                  <a:cubicBezTo>
                    <a:pt x="4907" y="3684"/>
                    <a:pt x="4907" y="3684"/>
                    <a:pt x="4907" y="3668"/>
                  </a:cubicBezTo>
                  <a:cubicBezTo>
                    <a:pt x="4907" y="3653"/>
                    <a:pt x="4907" y="3653"/>
                    <a:pt x="4907" y="3653"/>
                  </a:cubicBezTo>
                  <a:cubicBezTo>
                    <a:pt x="4907" y="3653"/>
                    <a:pt x="4907" y="3653"/>
                    <a:pt x="4923" y="3637"/>
                  </a:cubicBezTo>
                  <a:cubicBezTo>
                    <a:pt x="4923" y="3621"/>
                    <a:pt x="4923" y="3621"/>
                    <a:pt x="4923" y="3621"/>
                  </a:cubicBezTo>
                  <a:cubicBezTo>
                    <a:pt x="4923" y="3621"/>
                    <a:pt x="4923" y="3606"/>
                    <a:pt x="4938" y="3606"/>
                  </a:cubicBezTo>
                  <a:cubicBezTo>
                    <a:pt x="4923" y="3590"/>
                    <a:pt x="4923" y="3574"/>
                    <a:pt x="4923" y="3559"/>
                  </a:cubicBezTo>
                  <a:cubicBezTo>
                    <a:pt x="4923" y="3559"/>
                    <a:pt x="4938" y="3559"/>
                    <a:pt x="4954" y="3543"/>
                  </a:cubicBezTo>
                  <a:lnTo>
                    <a:pt x="4938" y="3543"/>
                  </a:lnTo>
                  <a:cubicBezTo>
                    <a:pt x="4954" y="3543"/>
                    <a:pt x="4954" y="3527"/>
                    <a:pt x="4954" y="3527"/>
                  </a:cubicBezTo>
                  <a:lnTo>
                    <a:pt x="4954" y="3512"/>
                  </a:lnTo>
                  <a:lnTo>
                    <a:pt x="4970" y="3512"/>
                  </a:lnTo>
                  <a:cubicBezTo>
                    <a:pt x="4970" y="3496"/>
                    <a:pt x="4970" y="3496"/>
                    <a:pt x="4970" y="3496"/>
                  </a:cubicBezTo>
                  <a:cubicBezTo>
                    <a:pt x="4970" y="3496"/>
                    <a:pt x="4970" y="3480"/>
                    <a:pt x="4970" y="3480"/>
                  </a:cubicBezTo>
                  <a:lnTo>
                    <a:pt x="4970" y="3465"/>
                  </a:lnTo>
                  <a:lnTo>
                    <a:pt x="4970" y="3449"/>
                  </a:lnTo>
                  <a:lnTo>
                    <a:pt x="4970" y="3433"/>
                  </a:lnTo>
                  <a:lnTo>
                    <a:pt x="4985" y="3433"/>
                  </a:lnTo>
                  <a:lnTo>
                    <a:pt x="4985" y="3418"/>
                  </a:lnTo>
                  <a:cubicBezTo>
                    <a:pt x="4985" y="3418"/>
                    <a:pt x="4985" y="3418"/>
                    <a:pt x="4985" y="3402"/>
                  </a:cubicBezTo>
                  <a:lnTo>
                    <a:pt x="5001" y="3402"/>
                  </a:lnTo>
                  <a:lnTo>
                    <a:pt x="4985" y="3386"/>
                  </a:lnTo>
                  <a:lnTo>
                    <a:pt x="5017" y="3386"/>
                  </a:lnTo>
                  <a:cubicBezTo>
                    <a:pt x="5017" y="3371"/>
                    <a:pt x="5001" y="3371"/>
                    <a:pt x="5001" y="3371"/>
                  </a:cubicBezTo>
                  <a:lnTo>
                    <a:pt x="5017" y="3371"/>
                  </a:lnTo>
                  <a:cubicBezTo>
                    <a:pt x="5017" y="3355"/>
                    <a:pt x="5017" y="3355"/>
                    <a:pt x="5017" y="3355"/>
                  </a:cubicBezTo>
                  <a:cubicBezTo>
                    <a:pt x="5017" y="3339"/>
                    <a:pt x="5032" y="3324"/>
                    <a:pt x="5032" y="3324"/>
                  </a:cubicBezTo>
                  <a:lnTo>
                    <a:pt x="5017" y="3324"/>
                  </a:lnTo>
                  <a:cubicBezTo>
                    <a:pt x="5032" y="3324"/>
                    <a:pt x="5032" y="3308"/>
                    <a:pt x="5032" y="3308"/>
                  </a:cubicBezTo>
                  <a:lnTo>
                    <a:pt x="5048" y="3292"/>
                  </a:lnTo>
                  <a:lnTo>
                    <a:pt x="5048" y="3277"/>
                  </a:lnTo>
                  <a:cubicBezTo>
                    <a:pt x="5048" y="3277"/>
                    <a:pt x="5048" y="3277"/>
                    <a:pt x="5064" y="3261"/>
                  </a:cubicBezTo>
                  <a:cubicBezTo>
                    <a:pt x="5048" y="3261"/>
                    <a:pt x="5048" y="3245"/>
                    <a:pt x="5048" y="3245"/>
                  </a:cubicBezTo>
                  <a:cubicBezTo>
                    <a:pt x="5048" y="3245"/>
                    <a:pt x="5048" y="3245"/>
                    <a:pt x="5048" y="3230"/>
                  </a:cubicBezTo>
                  <a:cubicBezTo>
                    <a:pt x="5048" y="3230"/>
                    <a:pt x="5048" y="3230"/>
                    <a:pt x="5048" y="3214"/>
                  </a:cubicBezTo>
                  <a:cubicBezTo>
                    <a:pt x="5048" y="3198"/>
                    <a:pt x="5048" y="3198"/>
                    <a:pt x="5048" y="3198"/>
                  </a:cubicBezTo>
                  <a:cubicBezTo>
                    <a:pt x="5048" y="3198"/>
                    <a:pt x="5048" y="3183"/>
                    <a:pt x="5032" y="3183"/>
                  </a:cubicBezTo>
                  <a:cubicBezTo>
                    <a:pt x="5032" y="3183"/>
                    <a:pt x="5032" y="3183"/>
                    <a:pt x="5032" y="3198"/>
                  </a:cubicBezTo>
                  <a:cubicBezTo>
                    <a:pt x="5032" y="3183"/>
                    <a:pt x="5032" y="3183"/>
                    <a:pt x="5017" y="3167"/>
                  </a:cubicBezTo>
                  <a:cubicBezTo>
                    <a:pt x="5017" y="3167"/>
                    <a:pt x="5017" y="3167"/>
                    <a:pt x="5001" y="3151"/>
                  </a:cubicBezTo>
                  <a:close/>
                  <a:moveTo>
                    <a:pt x="2227" y="3543"/>
                  </a:moveTo>
                  <a:cubicBezTo>
                    <a:pt x="2227" y="3543"/>
                    <a:pt x="2211" y="3559"/>
                    <a:pt x="2211" y="3559"/>
                  </a:cubicBezTo>
                  <a:lnTo>
                    <a:pt x="2195" y="3574"/>
                  </a:lnTo>
                  <a:cubicBezTo>
                    <a:pt x="2195" y="3590"/>
                    <a:pt x="2195" y="3590"/>
                    <a:pt x="2195" y="3590"/>
                  </a:cubicBezTo>
                  <a:lnTo>
                    <a:pt x="2180" y="3606"/>
                  </a:lnTo>
                  <a:lnTo>
                    <a:pt x="2180" y="3621"/>
                  </a:lnTo>
                  <a:lnTo>
                    <a:pt x="2164" y="3621"/>
                  </a:lnTo>
                  <a:cubicBezTo>
                    <a:pt x="2164" y="3637"/>
                    <a:pt x="2148" y="3637"/>
                    <a:pt x="2133" y="3637"/>
                  </a:cubicBezTo>
                  <a:lnTo>
                    <a:pt x="2117" y="3653"/>
                  </a:lnTo>
                  <a:lnTo>
                    <a:pt x="2101" y="3653"/>
                  </a:lnTo>
                  <a:cubicBezTo>
                    <a:pt x="2101" y="3668"/>
                    <a:pt x="2086" y="3668"/>
                    <a:pt x="2086" y="3668"/>
                  </a:cubicBezTo>
                  <a:cubicBezTo>
                    <a:pt x="2070" y="3668"/>
                    <a:pt x="2070" y="3653"/>
                    <a:pt x="2070" y="3653"/>
                  </a:cubicBezTo>
                  <a:cubicBezTo>
                    <a:pt x="2070" y="3653"/>
                    <a:pt x="2054" y="3653"/>
                    <a:pt x="2054" y="3637"/>
                  </a:cubicBezTo>
                  <a:lnTo>
                    <a:pt x="2054" y="3653"/>
                  </a:lnTo>
                  <a:lnTo>
                    <a:pt x="2039" y="3653"/>
                  </a:lnTo>
                  <a:lnTo>
                    <a:pt x="2054" y="3668"/>
                  </a:lnTo>
                  <a:cubicBezTo>
                    <a:pt x="2039" y="3668"/>
                    <a:pt x="2039" y="3684"/>
                    <a:pt x="2039" y="3684"/>
                  </a:cubicBezTo>
                  <a:cubicBezTo>
                    <a:pt x="2039" y="3684"/>
                    <a:pt x="2039" y="3684"/>
                    <a:pt x="2039" y="3700"/>
                  </a:cubicBezTo>
                  <a:cubicBezTo>
                    <a:pt x="2023" y="3700"/>
                    <a:pt x="2023" y="3684"/>
                    <a:pt x="2023" y="3684"/>
                  </a:cubicBezTo>
                  <a:lnTo>
                    <a:pt x="2023" y="3700"/>
                  </a:lnTo>
                  <a:lnTo>
                    <a:pt x="2007" y="3700"/>
                  </a:lnTo>
                  <a:cubicBezTo>
                    <a:pt x="2007" y="3716"/>
                    <a:pt x="2007" y="3716"/>
                    <a:pt x="2007" y="3716"/>
                  </a:cubicBezTo>
                  <a:cubicBezTo>
                    <a:pt x="1992" y="3731"/>
                    <a:pt x="1992" y="3731"/>
                    <a:pt x="1976" y="3747"/>
                  </a:cubicBezTo>
                  <a:cubicBezTo>
                    <a:pt x="1976" y="3747"/>
                    <a:pt x="1945" y="3763"/>
                    <a:pt x="1929" y="3763"/>
                  </a:cubicBezTo>
                  <a:lnTo>
                    <a:pt x="1945" y="3763"/>
                  </a:lnTo>
                  <a:lnTo>
                    <a:pt x="1929" y="3778"/>
                  </a:lnTo>
                  <a:cubicBezTo>
                    <a:pt x="1929" y="3778"/>
                    <a:pt x="1929" y="3778"/>
                    <a:pt x="1929" y="3794"/>
                  </a:cubicBezTo>
                  <a:lnTo>
                    <a:pt x="1913" y="3810"/>
                  </a:lnTo>
                  <a:lnTo>
                    <a:pt x="1897" y="3810"/>
                  </a:lnTo>
                  <a:lnTo>
                    <a:pt x="1882" y="3825"/>
                  </a:lnTo>
                  <a:cubicBezTo>
                    <a:pt x="1882" y="3825"/>
                    <a:pt x="1882" y="3825"/>
                    <a:pt x="1882" y="3841"/>
                  </a:cubicBezTo>
                  <a:lnTo>
                    <a:pt x="1897" y="3841"/>
                  </a:lnTo>
                  <a:cubicBezTo>
                    <a:pt x="1913" y="3841"/>
                    <a:pt x="1913" y="3825"/>
                    <a:pt x="1929" y="3825"/>
                  </a:cubicBezTo>
                  <a:lnTo>
                    <a:pt x="1929" y="3810"/>
                  </a:lnTo>
                  <a:cubicBezTo>
                    <a:pt x="1929" y="3810"/>
                    <a:pt x="1945" y="3810"/>
                    <a:pt x="1960" y="3825"/>
                  </a:cubicBezTo>
                  <a:lnTo>
                    <a:pt x="1976" y="3810"/>
                  </a:lnTo>
                  <a:cubicBezTo>
                    <a:pt x="1992" y="3810"/>
                    <a:pt x="1992" y="3810"/>
                    <a:pt x="1992" y="3794"/>
                  </a:cubicBezTo>
                  <a:lnTo>
                    <a:pt x="2007" y="3794"/>
                  </a:lnTo>
                  <a:cubicBezTo>
                    <a:pt x="2023" y="3794"/>
                    <a:pt x="2023" y="3778"/>
                    <a:pt x="2023" y="3778"/>
                  </a:cubicBezTo>
                  <a:lnTo>
                    <a:pt x="2039" y="3763"/>
                  </a:lnTo>
                  <a:cubicBezTo>
                    <a:pt x="2039" y="3747"/>
                    <a:pt x="2054" y="3747"/>
                    <a:pt x="2054" y="3747"/>
                  </a:cubicBezTo>
                  <a:cubicBezTo>
                    <a:pt x="2070" y="3731"/>
                    <a:pt x="2070" y="3716"/>
                    <a:pt x="2086" y="3716"/>
                  </a:cubicBezTo>
                  <a:lnTo>
                    <a:pt x="2117" y="3700"/>
                  </a:lnTo>
                  <a:cubicBezTo>
                    <a:pt x="2117" y="3700"/>
                    <a:pt x="2133" y="3684"/>
                    <a:pt x="2133" y="3684"/>
                  </a:cubicBezTo>
                  <a:lnTo>
                    <a:pt x="2148" y="3668"/>
                  </a:lnTo>
                  <a:lnTo>
                    <a:pt x="2148" y="3684"/>
                  </a:lnTo>
                  <a:cubicBezTo>
                    <a:pt x="2148" y="3668"/>
                    <a:pt x="2164" y="3653"/>
                    <a:pt x="2164" y="3653"/>
                  </a:cubicBezTo>
                  <a:cubicBezTo>
                    <a:pt x="2180" y="3637"/>
                    <a:pt x="2180" y="3637"/>
                    <a:pt x="2195" y="3637"/>
                  </a:cubicBezTo>
                  <a:lnTo>
                    <a:pt x="2211" y="3621"/>
                  </a:lnTo>
                  <a:cubicBezTo>
                    <a:pt x="2211" y="3621"/>
                    <a:pt x="2227" y="3621"/>
                    <a:pt x="2227" y="3606"/>
                  </a:cubicBezTo>
                  <a:lnTo>
                    <a:pt x="2211" y="3606"/>
                  </a:lnTo>
                  <a:lnTo>
                    <a:pt x="2211" y="3590"/>
                  </a:lnTo>
                  <a:cubicBezTo>
                    <a:pt x="2227" y="3590"/>
                    <a:pt x="2227" y="3574"/>
                    <a:pt x="2227" y="3559"/>
                  </a:cubicBezTo>
                  <a:lnTo>
                    <a:pt x="2227" y="3543"/>
                  </a:lnTo>
                  <a:close/>
                  <a:moveTo>
                    <a:pt x="4860" y="3841"/>
                  </a:moveTo>
                  <a:lnTo>
                    <a:pt x="4844" y="3857"/>
                  </a:lnTo>
                  <a:lnTo>
                    <a:pt x="4860" y="3857"/>
                  </a:lnTo>
                  <a:lnTo>
                    <a:pt x="4860" y="3841"/>
                  </a:lnTo>
                  <a:close/>
                  <a:moveTo>
                    <a:pt x="4719" y="3998"/>
                  </a:moveTo>
                  <a:lnTo>
                    <a:pt x="4703" y="4013"/>
                  </a:lnTo>
                  <a:lnTo>
                    <a:pt x="4719" y="4013"/>
                  </a:lnTo>
                  <a:lnTo>
                    <a:pt x="4719" y="3998"/>
                  </a:lnTo>
                  <a:close/>
                  <a:moveTo>
                    <a:pt x="1976" y="3998"/>
                  </a:moveTo>
                  <a:cubicBezTo>
                    <a:pt x="1976" y="4013"/>
                    <a:pt x="1976" y="4013"/>
                    <a:pt x="1976" y="4029"/>
                  </a:cubicBezTo>
                  <a:lnTo>
                    <a:pt x="2007" y="4029"/>
                  </a:lnTo>
                  <a:cubicBezTo>
                    <a:pt x="1992" y="4013"/>
                    <a:pt x="1992" y="4013"/>
                    <a:pt x="1992" y="3998"/>
                  </a:cubicBezTo>
                  <a:close/>
                  <a:moveTo>
                    <a:pt x="4688" y="4013"/>
                  </a:moveTo>
                  <a:lnTo>
                    <a:pt x="4688" y="4029"/>
                  </a:lnTo>
                  <a:lnTo>
                    <a:pt x="4703" y="4013"/>
                  </a:lnTo>
                  <a:close/>
                  <a:moveTo>
                    <a:pt x="4656" y="4045"/>
                  </a:moveTo>
                  <a:cubicBezTo>
                    <a:pt x="4656" y="4045"/>
                    <a:pt x="4640" y="4045"/>
                    <a:pt x="4640" y="4060"/>
                  </a:cubicBezTo>
                  <a:lnTo>
                    <a:pt x="4656" y="4060"/>
                  </a:lnTo>
                  <a:lnTo>
                    <a:pt x="4656" y="4045"/>
                  </a:lnTo>
                  <a:close/>
                  <a:moveTo>
                    <a:pt x="6710" y="4154"/>
                  </a:moveTo>
                  <a:cubicBezTo>
                    <a:pt x="6694" y="4154"/>
                    <a:pt x="6694" y="4154"/>
                    <a:pt x="6694" y="4170"/>
                  </a:cubicBezTo>
                  <a:lnTo>
                    <a:pt x="6725" y="4170"/>
                  </a:lnTo>
                  <a:lnTo>
                    <a:pt x="6725" y="4154"/>
                  </a:lnTo>
                  <a:close/>
                  <a:moveTo>
                    <a:pt x="6788" y="4186"/>
                  </a:moveTo>
                  <a:cubicBezTo>
                    <a:pt x="6788" y="4186"/>
                    <a:pt x="6788" y="4186"/>
                    <a:pt x="6788" y="4201"/>
                  </a:cubicBezTo>
                  <a:cubicBezTo>
                    <a:pt x="6788" y="4201"/>
                    <a:pt x="6788" y="4201"/>
                    <a:pt x="6804" y="4217"/>
                  </a:cubicBezTo>
                  <a:lnTo>
                    <a:pt x="6804" y="4201"/>
                  </a:lnTo>
                  <a:lnTo>
                    <a:pt x="6788" y="4186"/>
                  </a:lnTo>
                  <a:close/>
                  <a:moveTo>
                    <a:pt x="832" y="4217"/>
                  </a:moveTo>
                  <a:cubicBezTo>
                    <a:pt x="832" y="4233"/>
                    <a:pt x="832" y="4233"/>
                    <a:pt x="832" y="4233"/>
                  </a:cubicBezTo>
                  <a:cubicBezTo>
                    <a:pt x="832" y="4248"/>
                    <a:pt x="832" y="4248"/>
                    <a:pt x="832" y="4264"/>
                  </a:cubicBezTo>
                  <a:lnTo>
                    <a:pt x="847" y="4248"/>
                  </a:lnTo>
                  <a:cubicBezTo>
                    <a:pt x="847" y="4264"/>
                    <a:pt x="847" y="4264"/>
                    <a:pt x="863" y="4264"/>
                  </a:cubicBezTo>
                  <a:cubicBezTo>
                    <a:pt x="863" y="4264"/>
                    <a:pt x="863" y="4248"/>
                    <a:pt x="863" y="4248"/>
                  </a:cubicBezTo>
                  <a:lnTo>
                    <a:pt x="879" y="4248"/>
                  </a:lnTo>
                  <a:cubicBezTo>
                    <a:pt x="863" y="4233"/>
                    <a:pt x="847" y="4217"/>
                    <a:pt x="832" y="4217"/>
                  </a:cubicBezTo>
                  <a:close/>
                  <a:moveTo>
                    <a:pt x="847" y="4264"/>
                  </a:moveTo>
                  <a:cubicBezTo>
                    <a:pt x="863" y="4280"/>
                    <a:pt x="879" y="4280"/>
                    <a:pt x="879" y="4280"/>
                  </a:cubicBezTo>
                  <a:cubicBezTo>
                    <a:pt x="879" y="4264"/>
                    <a:pt x="879" y="4264"/>
                    <a:pt x="863" y="4264"/>
                  </a:cubicBezTo>
                  <a:close/>
                  <a:moveTo>
                    <a:pt x="863" y="4280"/>
                  </a:moveTo>
                  <a:lnTo>
                    <a:pt x="847" y="4295"/>
                  </a:lnTo>
                  <a:lnTo>
                    <a:pt x="863" y="4295"/>
                  </a:lnTo>
                  <a:lnTo>
                    <a:pt x="863" y="4280"/>
                  </a:lnTo>
                  <a:close/>
                  <a:moveTo>
                    <a:pt x="863" y="4295"/>
                  </a:moveTo>
                  <a:cubicBezTo>
                    <a:pt x="863" y="4295"/>
                    <a:pt x="847" y="4295"/>
                    <a:pt x="847" y="4311"/>
                  </a:cubicBezTo>
                  <a:cubicBezTo>
                    <a:pt x="863" y="4311"/>
                    <a:pt x="863" y="4311"/>
                    <a:pt x="863" y="4295"/>
                  </a:cubicBezTo>
                  <a:close/>
                  <a:moveTo>
                    <a:pt x="914" y="4288"/>
                  </a:moveTo>
                  <a:cubicBezTo>
                    <a:pt x="908" y="4288"/>
                    <a:pt x="905" y="4295"/>
                    <a:pt x="894" y="4295"/>
                  </a:cubicBezTo>
                  <a:lnTo>
                    <a:pt x="879" y="4295"/>
                  </a:lnTo>
                  <a:cubicBezTo>
                    <a:pt x="879" y="4295"/>
                    <a:pt x="879" y="4295"/>
                    <a:pt x="894" y="4311"/>
                  </a:cubicBezTo>
                  <a:lnTo>
                    <a:pt x="910" y="4311"/>
                  </a:lnTo>
                  <a:cubicBezTo>
                    <a:pt x="910" y="4295"/>
                    <a:pt x="910" y="4295"/>
                    <a:pt x="926" y="4295"/>
                  </a:cubicBezTo>
                  <a:cubicBezTo>
                    <a:pt x="920" y="4290"/>
                    <a:pt x="917" y="4288"/>
                    <a:pt x="914" y="4288"/>
                  </a:cubicBezTo>
                  <a:close/>
                  <a:moveTo>
                    <a:pt x="5173" y="4201"/>
                  </a:moveTo>
                  <a:cubicBezTo>
                    <a:pt x="5173" y="4217"/>
                    <a:pt x="5158" y="4217"/>
                    <a:pt x="5142" y="4233"/>
                  </a:cubicBezTo>
                  <a:cubicBezTo>
                    <a:pt x="5142" y="4233"/>
                    <a:pt x="5142" y="4248"/>
                    <a:pt x="5126" y="4248"/>
                  </a:cubicBezTo>
                  <a:cubicBezTo>
                    <a:pt x="5126" y="4264"/>
                    <a:pt x="5126" y="4264"/>
                    <a:pt x="5126" y="4280"/>
                  </a:cubicBezTo>
                  <a:cubicBezTo>
                    <a:pt x="5126" y="4288"/>
                    <a:pt x="5126" y="4288"/>
                    <a:pt x="5126" y="4288"/>
                  </a:cubicBezTo>
                  <a:cubicBezTo>
                    <a:pt x="5126" y="4288"/>
                    <a:pt x="5126" y="4288"/>
                    <a:pt x="5126" y="4295"/>
                  </a:cubicBezTo>
                  <a:lnTo>
                    <a:pt x="5111" y="4295"/>
                  </a:lnTo>
                  <a:lnTo>
                    <a:pt x="5126" y="4311"/>
                  </a:lnTo>
                  <a:lnTo>
                    <a:pt x="5111" y="4311"/>
                  </a:lnTo>
                  <a:cubicBezTo>
                    <a:pt x="5111" y="4311"/>
                    <a:pt x="5111" y="4327"/>
                    <a:pt x="5111" y="4327"/>
                  </a:cubicBezTo>
                  <a:cubicBezTo>
                    <a:pt x="5111" y="4342"/>
                    <a:pt x="5111" y="4342"/>
                    <a:pt x="5095" y="4342"/>
                  </a:cubicBezTo>
                  <a:lnTo>
                    <a:pt x="5111" y="4358"/>
                  </a:lnTo>
                  <a:cubicBezTo>
                    <a:pt x="5111" y="4342"/>
                    <a:pt x="5126" y="4342"/>
                    <a:pt x="5126" y="4342"/>
                  </a:cubicBezTo>
                  <a:cubicBezTo>
                    <a:pt x="5126" y="4342"/>
                    <a:pt x="5126" y="4327"/>
                    <a:pt x="5126" y="4327"/>
                  </a:cubicBezTo>
                  <a:lnTo>
                    <a:pt x="5142" y="4327"/>
                  </a:lnTo>
                  <a:cubicBezTo>
                    <a:pt x="5142" y="4327"/>
                    <a:pt x="5142" y="4327"/>
                    <a:pt x="5142" y="4311"/>
                  </a:cubicBezTo>
                  <a:lnTo>
                    <a:pt x="5158" y="4327"/>
                  </a:lnTo>
                  <a:lnTo>
                    <a:pt x="5173" y="4311"/>
                  </a:lnTo>
                  <a:lnTo>
                    <a:pt x="5189" y="4311"/>
                  </a:lnTo>
                  <a:cubicBezTo>
                    <a:pt x="5189" y="4311"/>
                    <a:pt x="5189" y="4295"/>
                    <a:pt x="5189" y="4295"/>
                  </a:cubicBezTo>
                  <a:cubicBezTo>
                    <a:pt x="5205" y="4280"/>
                    <a:pt x="5220" y="4264"/>
                    <a:pt x="5236" y="4264"/>
                  </a:cubicBezTo>
                  <a:cubicBezTo>
                    <a:pt x="5220" y="4248"/>
                    <a:pt x="5236" y="4248"/>
                    <a:pt x="5236" y="4233"/>
                  </a:cubicBezTo>
                  <a:cubicBezTo>
                    <a:pt x="5220" y="4217"/>
                    <a:pt x="5205" y="4217"/>
                    <a:pt x="5205" y="4217"/>
                  </a:cubicBezTo>
                  <a:lnTo>
                    <a:pt x="5189" y="4217"/>
                  </a:lnTo>
                  <a:cubicBezTo>
                    <a:pt x="5189" y="4217"/>
                    <a:pt x="5189" y="4201"/>
                    <a:pt x="5173" y="4201"/>
                  </a:cubicBezTo>
                  <a:close/>
                  <a:moveTo>
                    <a:pt x="7101" y="4342"/>
                  </a:moveTo>
                  <a:lnTo>
                    <a:pt x="7101" y="4358"/>
                  </a:lnTo>
                  <a:lnTo>
                    <a:pt x="7086" y="4358"/>
                  </a:lnTo>
                  <a:cubicBezTo>
                    <a:pt x="7070" y="4358"/>
                    <a:pt x="7070" y="4358"/>
                    <a:pt x="7054" y="4374"/>
                  </a:cubicBezTo>
                  <a:lnTo>
                    <a:pt x="7039" y="4374"/>
                  </a:lnTo>
                  <a:cubicBezTo>
                    <a:pt x="7023" y="4374"/>
                    <a:pt x="7007" y="4390"/>
                    <a:pt x="7007" y="4390"/>
                  </a:cubicBezTo>
                  <a:lnTo>
                    <a:pt x="6992" y="4390"/>
                  </a:lnTo>
                  <a:cubicBezTo>
                    <a:pt x="6976" y="4390"/>
                    <a:pt x="6976" y="4405"/>
                    <a:pt x="6976" y="4405"/>
                  </a:cubicBezTo>
                  <a:lnTo>
                    <a:pt x="6960" y="4405"/>
                  </a:lnTo>
                  <a:lnTo>
                    <a:pt x="6945" y="4421"/>
                  </a:lnTo>
                  <a:lnTo>
                    <a:pt x="6945" y="4405"/>
                  </a:lnTo>
                  <a:lnTo>
                    <a:pt x="6929" y="4421"/>
                  </a:lnTo>
                  <a:lnTo>
                    <a:pt x="6913" y="4421"/>
                  </a:lnTo>
                  <a:cubicBezTo>
                    <a:pt x="6913" y="4421"/>
                    <a:pt x="6913" y="4437"/>
                    <a:pt x="6898" y="4437"/>
                  </a:cubicBezTo>
                  <a:lnTo>
                    <a:pt x="6882" y="4437"/>
                  </a:lnTo>
                  <a:lnTo>
                    <a:pt x="6866" y="4452"/>
                  </a:lnTo>
                  <a:lnTo>
                    <a:pt x="6835" y="4452"/>
                  </a:lnTo>
                  <a:lnTo>
                    <a:pt x="6819" y="4468"/>
                  </a:lnTo>
                  <a:cubicBezTo>
                    <a:pt x="6804" y="4468"/>
                    <a:pt x="6804" y="4468"/>
                    <a:pt x="6788" y="4484"/>
                  </a:cubicBezTo>
                  <a:lnTo>
                    <a:pt x="6757" y="4484"/>
                  </a:lnTo>
                  <a:cubicBezTo>
                    <a:pt x="6757" y="4484"/>
                    <a:pt x="6757" y="4499"/>
                    <a:pt x="6757" y="4499"/>
                  </a:cubicBezTo>
                  <a:lnTo>
                    <a:pt x="6741" y="4515"/>
                  </a:lnTo>
                  <a:cubicBezTo>
                    <a:pt x="6741" y="4515"/>
                    <a:pt x="6725" y="4531"/>
                    <a:pt x="6725" y="4531"/>
                  </a:cubicBezTo>
                  <a:lnTo>
                    <a:pt x="6725" y="4515"/>
                  </a:lnTo>
                  <a:cubicBezTo>
                    <a:pt x="6725" y="4515"/>
                    <a:pt x="6725" y="4515"/>
                    <a:pt x="6725" y="4499"/>
                  </a:cubicBezTo>
                  <a:cubicBezTo>
                    <a:pt x="6725" y="4499"/>
                    <a:pt x="6694" y="4515"/>
                    <a:pt x="6678" y="4531"/>
                  </a:cubicBezTo>
                  <a:lnTo>
                    <a:pt x="6678" y="4546"/>
                  </a:lnTo>
                  <a:cubicBezTo>
                    <a:pt x="6662" y="4546"/>
                    <a:pt x="6662" y="4546"/>
                    <a:pt x="6662" y="4562"/>
                  </a:cubicBezTo>
                  <a:cubicBezTo>
                    <a:pt x="6647" y="4562"/>
                    <a:pt x="6647" y="4562"/>
                    <a:pt x="6631" y="4578"/>
                  </a:cubicBezTo>
                  <a:lnTo>
                    <a:pt x="6647" y="4578"/>
                  </a:lnTo>
                  <a:cubicBezTo>
                    <a:pt x="6631" y="4578"/>
                    <a:pt x="6631" y="4593"/>
                    <a:pt x="6631" y="4593"/>
                  </a:cubicBezTo>
                  <a:cubicBezTo>
                    <a:pt x="6631" y="4593"/>
                    <a:pt x="6631" y="4593"/>
                    <a:pt x="6631" y="4609"/>
                  </a:cubicBezTo>
                  <a:cubicBezTo>
                    <a:pt x="6631" y="4609"/>
                    <a:pt x="6631" y="4625"/>
                    <a:pt x="6631" y="4625"/>
                  </a:cubicBezTo>
                  <a:cubicBezTo>
                    <a:pt x="6631" y="4640"/>
                    <a:pt x="6631" y="4640"/>
                    <a:pt x="6631" y="4640"/>
                  </a:cubicBezTo>
                  <a:cubicBezTo>
                    <a:pt x="6631" y="4640"/>
                    <a:pt x="6647" y="4640"/>
                    <a:pt x="6647" y="4625"/>
                  </a:cubicBezTo>
                  <a:lnTo>
                    <a:pt x="6647" y="4640"/>
                  </a:lnTo>
                  <a:lnTo>
                    <a:pt x="6662" y="4625"/>
                  </a:lnTo>
                  <a:lnTo>
                    <a:pt x="6678" y="4609"/>
                  </a:lnTo>
                  <a:lnTo>
                    <a:pt x="6710" y="4609"/>
                  </a:lnTo>
                  <a:lnTo>
                    <a:pt x="6710" y="4625"/>
                  </a:lnTo>
                  <a:lnTo>
                    <a:pt x="6725" y="4625"/>
                  </a:lnTo>
                  <a:cubicBezTo>
                    <a:pt x="6725" y="4609"/>
                    <a:pt x="6725" y="4609"/>
                    <a:pt x="6725" y="4609"/>
                  </a:cubicBezTo>
                  <a:lnTo>
                    <a:pt x="6741" y="4609"/>
                  </a:lnTo>
                  <a:lnTo>
                    <a:pt x="6741" y="4593"/>
                  </a:lnTo>
                  <a:lnTo>
                    <a:pt x="6757" y="4609"/>
                  </a:lnTo>
                  <a:cubicBezTo>
                    <a:pt x="6772" y="4609"/>
                    <a:pt x="6772" y="4609"/>
                    <a:pt x="6772" y="4625"/>
                  </a:cubicBezTo>
                  <a:lnTo>
                    <a:pt x="6788" y="4593"/>
                  </a:lnTo>
                  <a:lnTo>
                    <a:pt x="6804" y="4609"/>
                  </a:lnTo>
                  <a:lnTo>
                    <a:pt x="6788" y="4609"/>
                  </a:lnTo>
                  <a:cubicBezTo>
                    <a:pt x="6819" y="4625"/>
                    <a:pt x="6819" y="4609"/>
                    <a:pt x="6835" y="4640"/>
                  </a:cubicBezTo>
                  <a:lnTo>
                    <a:pt x="6851" y="4640"/>
                  </a:lnTo>
                  <a:cubicBezTo>
                    <a:pt x="6851" y="4648"/>
                    <a:pt x="6851" y="4648"/>
                    <a:pt x="6853" y="4648"/>
                  </a:cubicBezTo>
                  <a:cubicBezTo>
                    <a:pt x="6854" y="4648"/>
                    <a:pt x="6858" y="4648"/>
                    <a:pt x="6866" y="4656"/>
                  </a:cubicBezTo>
                  <a:lnTo>
                    <a:pt x="6929" y="4656"/>
                  </a:lnTo>
                  <a:cubicBezTo>
                    <a:pt x="6945" y="4656"/>
                    <a:pt x="6945" y="4640"/>
                    <a:pt x="6960" y="4625"/>
                  </a:cubicBezTo>
                  <a:cubicBezTo>
                    <a:pt x="6960" y="4625"/>
                    <a:pt x="6960" y="4625"/>
                    <a:pt x="6960" y="4609"/>
                  </a:cubicBezTo>
                  <a:lnTo>
                    <a:pt x="6976" y="4593"/>
                  </a:lnTo>
                  <a:lnTo>
                    <a:pt x="6992" y="4593"/>
                  </a:lnTo>
                  <a:lnTo>
                    <a:pt x="6992" y="4578"/>
                  </a:lnTo>
                  <a:cubicBezTo>
                    <a:pt x="6992" y="4578"/>
                    <a:pt x="7007" y="4578"/>
                    <a:pt x="7007" y="4562"/>
                  </a:cubicBezTo>
                  <a:lnTo>
                    <a:pt x="7070" y="4562"/>
                  </a:lnTo>
                  <a:cubicBezTo>
                    <a:pt x="7070" y="4557"/>
                    <a:pt x="7072" y="4555"/>
                    <a:pt x="7074" y="4555"/>
                  </a:cubicBezTo>
                  <a:cubicBezTo>
                    <a:pt x="7079" y="4555"/>
                    <a:pt x="7086" y="4562"/>
                    <a:pt x="7086" y="4562"/>
                  </a:cubicBezTo>
                  <a:cubicBezTo>
                    <a:pt x="7101" y="4562"/>
                    <a:pt x="7101" y="4546"/>
                    <a:pt x="7101" y="4546"/>
                  </a:cubicBezTo>
                  <a:lnTo>
                    <a:pt x="7117" y="4546"/>
                  </a:lnTo>
                  <a:lnTo>
                    <a:pt x="7133" y="4531"/>
                  </a:lnTo>
                  <a:cubicBezTo>
                    <a:pt x="7133" y="4531"/>
                    <a:pt x="7148" y="4531"/>
                    <a:pt x="7148" y="4515"/>
                  </a:cubicBezTo>
                  <a:cubicBezTo>
                    <a:pt x="7148" y="4499"/>
                    <a:pt x="7164" y="4499"/>
                    <a:pt x="7164" y="4499"/>
                  </a:cubicBezTo>
                  <a:cubicBezTo>
                    <a:pt x="7164" y="4499"/>
                    <a:pt x="7164" y="4484"/>
                    <a:pt x="7164" y="4484"/>
                  </a:cubicBezTo>
                  <a:lnTo>
                    <a:pt x="7180" y="4468"/>
                  </a:lnTo>
                  <a:lnTo>
                    <a:pt x="7180" y="4452"/>
                  </a:lnTo>
                  <a:cubicBezTo>
                    <a:pt x="7180" y="4452"/>
                    <a:pt x="7195" y="4452"/>
                    <a:pt x="7195" y="4437"/>
                  </a:cubicBezTo>
                  <a:cubicBezTo>
                    <a:pt x="7195" y="4437"/>
                    <a:pt x="7195" y="4437"/>
                    <a:pt x="7195" y="4421"/>
                  </a:cubicBezTo>
                  <a:lnTo>
                    <a:pt x="7195" y="4405"/>
                  </a:lnTo>
                  <a:lnTo>
                    <a:pt x="7195" y="4390"/>
                  </a:lnTo>
                  <a:cubicBezTo>
                    <a:pt x="7195" y="4390"/>
                    <a:pt x="7195" y="4374"/>
                    <a:pt x="7195" y="4374"/>
                  </a:cubicBezTo>
                  <a:cubicBezTo>
                    <a:pt x="7180" y="4358"/>
                    <a:pt x="7180" y="4358"/>
                    <a:pt x="7164" y="4358"/>
                  </a:cubicBezTo>
                  <a:lnTo>
                    <a:pt x="7148" y="4342"/>
                  </a:lnTo>
                  <a:close/>
                  <a:moveTo>
                    <a:pt x="910" y="4578"/>
                  </a:moveTo>
                  <a:lnTo>
                    <a:pt x="894" y="4593"/>
                  </a:lnTo>
                  <a:lnTo>
                    <a:pt x="910" y="4609"/>
                  </a:lnTo>
                  <a:lnTo>
                    <a:pt x="894" y="4609"/>
                  </a:lnTo>
                  <a:lnTo>
                    <a:pt x="910" y="4625"/>
                  </a:lnTo>
                  <a:lnTo>
                    <a:pt x="894" y="4640"/>
                  </a:lnTo>
                  <a:cubicBezTo>
                    <a:pt x="894" y="4656"/>
                    <a:pt x="910" y="4656"/>
                    <a:pt x="910" y="4656"/>
                  </a:cubicBezTo>
                  <a:lnTo>
                    <a:pt x="910" y="4672"/>
                  </a:lnTo>
                  <a:cubicBezTo>
                    <a:pt x="926" y="4672"/>
                    <a:pt x="926" y="4672"/>
                    <a:pt x="941" y="4687"/>
                  </a:cubicBezTo>
                  <a:lnTo>
                    <a:pt x="973" y="4687"/>
                  </a:lnTo>
                  <a:lnTo>
                    <a:pt x="988" y="4703"/>
                  </a:lnTo>
                  <a:cubicBezTo>
                    <a:pt x="988" y="4695"/>
                    <a:pt x="988" y="4695"/>
                    <a:pt x="988" y="4695"/>
                  </a:cubicBezTo>
                  <a:cubicBezTo>
                    <a:pt x="988" y="4695"/>
                    <a:pt x="988" y="4695"/>
                    <a:pt x="988" y="4687"/>
                  </a:cubicBezTo>
                  <a:lnTo>
                    <a:pt x="1004" y="4687"/>
                  </a:lnTo>
                  <a:lnTo>
                    <a:pt x="988" y="4672"/>
                  </a:lnTo>
                  <a:cubicBezTo>
                    <a:pt x="988" y="4672"/>
                    <a:pt x="973" y="4656"/>
                    <a:pt x="973" y="4656"/>
                  </a:cubicBezTo>
                  <a:cubicBezTo>
                    <a:pt x="973" y="4656"/>
                    <a:pt x="957" y="4640"/>
                    <a:pt x="957" y="4640"/>
                  </a:cubicBezTo>
                  <a:cubicBezTo>
                    <a:pt x="957" y="4640"/>
                    <a:pt x="957" y="4640"/>
                    <a:pt x="957" y="4625"/>
                  </a:cubicBezTo>
                  <a:lnTo>
                    <a:pt x="957" y="4609"/>
                  </a:lnTo>
                  <a:cubicBezTo>
                    <a:pt x="941" y="4609"/>
                    <a:pt x="941" y="4593"/>
                    <a:pt x="941" y="4593"/>
                  </a:cubicBezTo>
                  <a:lnTo>
                    <a:pt x="926" y="4578"/>
                  </a:lnTo>
                  <a:cubicBezTo>
                    <a:pt x="926" y="4578"/>
                    <a:pt x="926" y="4578"/>
                    <a:pt x="910" y="4593"/>
                  </a:cubicBezTo>
                  <a:lnTo>
                    <a:pt x="910" y="4578"/>
                  </a:lnTo>
                  <a:close/>
                  <a:moveTo>
                    <a:pt x="941" y="4703"/>
                  </a:moveTo>
                  <a:cubicBezTo>
                    <a:pt x="941" y="4703"/>
                    <a:pt x="941" y="4719"/>
                    <a:pt x="941" y="4719"/>
                  </a:cubicBezTo>
                  <a:lnTo>
                    <a:pt x="941" y="4734"/>
                  </a:lnTo>
                  <a:cubicBezTo>
                    <a:pt x="941" y="4719"/>
                    <a:pt x="941" y="4719"/>
                    <a:pt x="957" y="4719"/>
                  </a:cubicBezTo>
                  <a:lnTo>
                    <a:pt x="957" y="4703"/>
                  </a:lnTo>
                  <a:close/>
                  <a:moveTo>
                    <a:pt x="1333" y="4969"/>
                  </a:moveTo>
                  <a:cubicBezTo>
                    <a:pt x="1318" y="4969"/>
                    <a:pt x="1318" y="4969"/>
                    <a:pt x="1318" y="4985"/>
                  </a:cubicBezTo>
                  <a:cubicBezTo>
                    <a:pt x="1318" y="4985"/>
                    <a:pt x="1318" y="4985"/>
                    <a:pt x="1318" y="5001"/>
                  </a:cubicBezTo>
                  <a:cubicBezTo>
                    <a:pt x="1333" y="4985"/>
                    <a:pt x="1333" y="4985"/>
                    <a:pt x="1333" y="4985"/>
                  </a:cubicBezTo>
                  <a:cubicBezTo>
                    <a:pt x="1333" y="4985"/>
                    <a:pt x="1333" y="4985"/>
                    <a:pt x="1333" y="4969"/>
                  </a:cubicBezTo>
                  <a:close/>
                  <a:moveTo>
                    <a:pt x="1302" y="4985"/>
                  </a:moveTo>
                  <a:cubicBezTo>
                    <a:pt x="1302" y="4985"/>
                    <a:pt x="1302" y="5001"/>
                    <a:pt x="1286" y="5001"/>
                  </a:cubicBezTo>
                  <a:cubicBezTo>
                    <a:pt x="1302" y="5001"/>
                    <a:pt x="1302" y="5016"/>
                    <a:pt x="1318" y="5016"/>
                  </a:cubicBezTo>
                  <a:cubicBezTo>
                    <a:pt x="1318" y="5001"/>
                    <a:pt x="1318" y="5001"/>
                    <a:pt x="1302" y="4985"/>
                  </a:cubicBezTo>
                  <a:close/>
                  <a:moveTo>
                    <a:pt x="1349" y="4985"/>
                  </a:moveTo>
                  <a:lnTo>
                    <a:pt x="1349" y="5016"/>
                  </a:lnTo>
                  <a:lnTo>
                    <a:pt x="1365" y="5016"/>
                  </a:lnTo>
                  <a:cubicBezTo>
                    <a:pt x="1365" y="5016"/>
                    <a:pt x="1365" y="5001"/>
                    <a:pt x="1365" y="5001"/>
                  </a:cubicBezTo>
                  <a:cubicBezTo>
                    <a:pt x="1365" y="5001"/>
                    <a:pt x="1365" y="4985"/>
                    <a:pt x="1365" y="4985"/>
                  </a:cubicBezTo>
                  <a:close/>
                  <a:moveTo>
                    <a:pt x="1302" y="5032"/>
                  </a:moveTo>
                  <a:lnTo>
                    <a:pt x="1318" y="5048"/>
                  </a:lnTo>
                  <a:lnTo>
                    <a:pt x="1318" y="5032"/>
                  </a:lnTo>
                  <a:close/>
                  <a:moveTo>
                    <a:pt x="1333" y="5032"/>
                  </a:moveTo>
                  <a:lnTo>
                    <a:pt x="1333" y="5048"/>
                  </a:lnTo>
                  <a:lnTo>
                    <a:pt x="1349" y="5048"/>
                  </a:lnTo>
                  <a:lnTo>
                    <a:pt x="1333" y="5032"/>
                  </a:lnTo>
                  <a:close/>
                  <a:moveTo>
                    <a:pt x="1351" y="5036"/>
                  </a:moveTo>
                  <a:cubicBezTo>
                    <a:pt x="1349" y="5036"/>
                    <a:pt x="1349" y="5040"/>
                    <a:pt x="1349" y="5048"/>
                  </a:cubicBezTo>
                  <a:lnTo>
                    <a:pt x="1365" y="5048"/>
                  </a:lnTo>
                  <a:cubicBezTo>
                    <a:pt x="1357" y="5040"/>
                    <a:pt x="1353" y="5036"/>
                    <a:pt x="1351" y="5036"/>
                  </a:cubicBezTo>
                  <a:close/>
                  <a:moveTo>
                    <a:pt x="1380" y="5032"/>
                  </a:moveTo>
                  <a:lnTo>
                    <a:pt x="1380" y="5048"/>
                  </a:lnTo>
                  <a:lnTo>
                    <a:pt x="1396" y="5048"/>
                  </a:lnTo>
                  <a:cubicBezTo>
                    <a:pt x="1396" y="5032"/>
                    <a:pt x="1396" y="5032"/>
                    <a:pt x="1396" y="5032"/>
                  </a:cubicBezTo>
                  <a:close/>
                  <a:moveTo>
                    <a:pt x="1318" y="5064"/>
                  </a:moveTo>
                  <a:cubicBezTo>
                    <a:pt x="1318" y="5079"/>
                    <a:pt x="1318" y="5079"/>
                    <a:pt x="1318" y="5079"/>
                  </a:cubicBezTo>
                  <a:cubicBezTo>
                    <a:pt x="1318" y="5079"/>
                    <a:pt x="1333" y="5064"/>
                    <a:pt x="1333" y="5064"/>
                  </a:cubicBezTo>
                  <a:close/>
                  <a:moveTo>
                    <a:pt x="1396" y="5048"/>
                  </a:moveTo>
                  <a:cubicBezTo>
                    <a:pt x="1396" y="5064"/>
                    <a:pt x="1396" y="5064"/>
                    <a:pt x="1396" y="5064"/>
                  </a:cubicBezTo>
                  <a:cubicBezTo>
                    <a:pt x="1396" y="5079"/>
                    <a:pt x="1396" y="5079"/>
                    <a:pt x="1412" y="5079"/>
                  </a:cubicBezTo>
                  <a:cubicBezTo>
                    <a:pt x="1412" y="5064"/>
                    <a:pt x="1412" y="5064"/>
                    <a:pt x="1396" y="5048"/>
                  </a:cubicBezTo>
                  <a:close/>
                  <a:moveTo>
                    <a:pt x="1380" y="5079"/>
                  </a:moveTo>
                  <a:cubicBezTo>
                    <a:pt x="1365" y="5079"/>
                    <a:pt x="1365" y="5095"/>
                    <a:pt x="1365" y="5095"/>
                  </a:cubicBezTo>
                  <a:lnTo>
                    <a:pt x="1380" y="5095"/>
                  </a:lnTo>
                  <a:cubicBezTo>
                    <a:pt x="1380" y="5079"/>
                    <a:pt x="1380" y="5079"/>
                    <a:pt x="1380" y="5079"/>
                  </a:cubicBezTo>
                  <a:close/>
                  <a:moveTo>
                    <a:pt x="6631" y="5079"/>
                  </a:moveTo>
                  <a:cubicBezTo>
                    <a:pt x="6631" y="5095"/>
                    <a:pt x="6631" y="5095"/>
                    <a:pt x="6631" y="5095"/>
                  </a:cubicBezTo>
                  <a:lnTo>
                    <a:pt x="6647" y="5095"/>
                  </a:lnTo>
                  <a:cubicBezTo>
                    <a:pt x="6647" y="5079"/>
                    <a:pt x="6647" y="5079"/>
                    <a:pt x="6647" y="5079"/>
                  </a:cubicBezTo>
                  <a:close/>
                  <a:moveTo>
                    <a:pt x="1396" y="5126"/>
                  </a:moveTo>
                  <a:lnTo>
                    <a:pt x="1412" y="5142"/>
                  </a:lnTo>
                  <a:cubicBezTo>
                    <a:pt x="1412" y="5142"/>
                    <a:pt x="1412" y="5126"/>
                    <a:pt x="1427" y="5126"/>
                  </a:cubicBezTo>
                  <a:close/>
                  <a:moveTo>
                    <a:pt x="1443" y="5158"/>
                  </a:moveTo>
                  <a:lnTo>
                    <a:pt x="1443" y="5173"/>
                  </a:lnTo>
                  <a:lnTo>
                    <a:pt x="1459" y="5173"/>
                  </a:lnTo>
                  <a:cubicBezTo>
                    <a:pt x="1443" y="5173"/>
                    <a:pt x="1443" y="5158"/>
                    <a:pt x="1443" y="5158"/>
                  </a:cubicBezTo>
                  <a:close/>
                  <a:moveTo>
                    <a:pt x="5628" y="5173"/>
                  </a:moveTo>
                  <a:cubicBezTo>
                    <a:pt x="5628" y="5173"/>
                    <a:pt x="5628" y="5173"/>
                    <a:pt x="5628" y="5189"/>
                  </a:cubicBezTo>
                  <a:cubicBezTo>
                    <a:pt x="5644" y="5189"/>
                    <a:pt x="5644" y="5189"/>
                    <a:pt x="5644" y="5205"/>
                  </a:cubicBezTo>
                  <a:cubicBezTo>
                    <a:pt x="5644" y="5189"/>
                    <a:pt x="5644" y="5189"/>
                    <a:pt x="5644" y="5189"/>
                  </a:cubicBezTo>
                  <a:lnTo>
                    <a:pt x="5628" y="5173"/>
                  </a:lnTo>
                  <a:close/>
                  <a:moveTo>
                    <a:pt x="1349" y="5079"/>
                  </a:moveTo>
                  <a:cubicBezTo>
                    <a:pt x="1349" y="5095"/>
                    <a:pt x="1349" y="5095"/>
                    <a:pt x="1349" y="5095"/>
                  </a:cubicBezTo>
                  <a:lnTo>
                    <a:pt x="1333" y="5095"/>
                  </a:lnTo>
                  <a:lnTo>
                    <a:pt x="1318" y="5111"/>
                  </a:lnTo>
                  <a:lnTo>
                    <a:pt x="1333" y="5126"/>
                  </a:lnTo>
                  <a:cubicBezTo>
                    <a:pt x="1333" y="5142"/>
                    <a:pt x="1333" y="5142"/>
                    <a:pt x="1349" y="5158"/>
                  </a:cubicBezTo>
                  <a:lnTo>
                    <a:pt x="1333" y="5158"/>
                  </a:lnTo>
                  <a:cubicBezTo>
                    <a:pt x="1333" y="5173"/>
                    <a:pt x="1333" y="5173"/>
                    <a:pt x="1349" y="5173"/>
                  </a:cubicBezTo>
                  <a:lnTo>
                    <a:pt x="1333" y="5173"/>
                  </a:lnTo>
                  <a:cubicBezTo>
                    <a:pt x="1349" y="5189"/>
                    <a:pt x="1380" y="5205"/>
                    <a:pt x="1396" y="5220"/>
                  </a:cubicBezTo>
                  <a:cubicBezTo>
                    <a:pt x="1396" y="5220"/>
                    <a:pt x="1396" y="5220"/>
                    <a:pt x="1396" y="5205"/>
                  </a:cubicBezTo>
                  <a:lnTo>
                    <a:pt x="1412" y="5220"/>
                  </a:lnTo>
                  <a:cubicBezTo>
                    <a:pt x="1412" y="5205"/>
                    <a:pt x="1412" y="5205"/>
                    <a:pt x="1412" y="5205"/>
                  </a:cubicBezTo>
                  <a:cubicBezTo>
                    <a:pt x="1427" y="5205"/>
                    <a:pt x="1412" y="5189"/>
                    <a:pt x="1412" y="5189"/>
                  </a:cubicBezTo>
                  <a:lnTo>
                    <a:pt x="1427" y="5173"/>
                  </a:lnTo>
                  <a:lnTo>
                    <a:pt x="1396" y="5158"/>
                  </a:lnTo>
                  <a:cubicBezTo>
                    <a:pt x="1396" y="5142"/>
                    <a:pt x="1396" y="5142"/>
                    <a:pt x="1396" y="5142"/>
                  </a:cubicBezTo>
                  <a:lnTo>
                    <a:pt x="1396" y="5126"/>
                  </a:lnTo>
                  <a:cubicBezTo>
                    <a:pt x="1396" y="5111"/>
                    <a:pt x="1380" y="5111"/>
                    <a:pt x="1380" y="5111"/>
                  </a:cubicBezTo>
                  <a:cubicBezTo>
                    <a:pt x="1365" y="5111"/>
                    <a:pt x="1365" y="5095"/>
                    <a:pt x="1365" y="5095"/>
                  </a:cubicBezTo>
                  <a:cubicBezTo>
                    <a:pt x="1349" y="5079"/>
                    <a:pt x="1349" y="5079"/>
                    <a:pt x="1349" y="5079"/>
                  </a:cubicBezTo>
                  <a:close/>
                  <a:moveTo>
                    <a:pt x="6631" y="5361"/>
                  </a:moveTo>
                  <a:lnTo>
                    <a:pt x="6631" y="5377"/>
                  </a:lnTo>
                  <a:cubicBezTo>
                    <a:pt x="6631" y="5377"/>
                    <a:pt x="6631" y="5377"/>
                    <a:pt x="6631" y="5393"/>
                  </a:cubicBezTo>
                  <a:cubicBezTo>
                    <a:pt x="6631" y="5377"/>
                    <a:pt x="6631" y="5377"/>
                    <a:pt x="6647" y="5377"/>
                  </a:cubicBezTo>
                  <a:cubicBezTo>
                    <a:pt x="6631" y="5377"/>
                    <a:pt x="6631" y="5361"/>
                    <a:pt x="6631" y="5361"/>
                  </a:cubicBezTo>
                  <a:close/>
                  <a:moveTo>
                    <a:pt x="1600" y="5534"/>
                  </a:moveTo>
                  <a:lnTo>
                    <a:pt x="1615" y="5549"/>
                  </a:lnTo>
                  <a:lnTo>
                    <a:pt x="1631" y="5549"/>
                  </a:lnTo>
                  <a:cubicBezTo>
                    <a:pt x="1631" y="5534"/>
                    <a:pt x="1615" y="5534"/>
                    <a:pt x="1615" y="5534"/>
                  </a:cubicBezTo>
                  <a:close/>
                  <a:moveTo>
                    <a:pt x="4656" y="6004"/>
                  </a:moveTo>
                  <a:cubicBezTo>
                    <a:pt x="4648" y="6012"/>
                    <a:pt x="4644" y="6012"/>
                    <a:pt x="4642" y="6012"/>
                  </a:cubicBezTo>
                  <a:cubicBezTo>
                    <a:pt x="4640" y="6012"/>
                    <a:pt x="4640" y="6012"/>
                    <a:pt x="4640" y="6020"/>
                  </a:cubicBezTo>
                  <a:lnTo>
                    <a:pt x="4656" y="6020"/>
                  </a:lnTo>
                  <a:cubicBezTo>
                    <a:pt x="4656" y="6004"/>
                    <a:pt x="4656" y="6004"/>
                    <a:pt x="4656" y="6004"/>
                  </a:cubicBezTo>
                  <a:close/>
                  <a:moveTo>
                    <a:pt x="7023" y="6286"/>
                  </a:moveTo>
                  <a:lnTo>
                    <a:pt x="7023" y="6302"/>
                  </a:lnTo>
                  <a:lnTo>
                    <a:pt x="7039" y="6302"/>
                  </a:lnTo>
                  <a:cubicBezTo>
                    <a:pt x="7039" y="6286"/>
                    <a:pt x="7039" y="6286"/>
                    <a:pt x="7039" y="6286"/>
                  </a:cubicBezTo>
                  <a:close/>
                  <a:moveTo>
                    <a:pt x="5236" y="6427"/>
                  </a:moveTo>
                  <a:cubicBezTo>
                    <a:pt x="5252" y="6443"/>
                    <a:pt x="5252" y="6443"/>
                    <a:pt x="5252" y="6443"/>
                  </a:cubicBezTo>
                  <a:lnTo>
                    <a:pt x="5267" y="6443"/>
                  </a:lnTo>
                  <a:cubicBezTo>
                    <a:pt x="5252" y="6427"/>
                    <a:pt x="5252" y="6427"/>
                    <a:pt x="5236" y="6427"/>
                  </a:cubicBezTo>
                  <a:close/>
                  <a:moveTo>
                    <a:pt x="2462" y="6459"/>
                  </a:moveTo>
                  <a:cubicBezTo>
                    <a:pt x="2462" y="6459"/>
                    <a:pt x="2446" y="6474"/>
                    <a:pt x="2446" y="6474"/>
                  </a:cubicBezTo>
                  <a:cubicBezTo>
                    <a:pt x="2462" y="6490"/>
                    <a:pt x="2462" y="6490"/>
                    <a:pt x="2477" y="6490"/>
                  </a:cubicBezTo>
                  <a:cubicBezTo>
                    <a:pt x="2477" y="6490"/>
                    <a:pt x="2477" y="6474"/>
                    <a:pt x="2477" y="6474"/>
                  </a:cubicBezTo>
                  <a:lnTo>
                    <a:pt x="2477" y="6459"/>
                  </a:lnTo>
                  <a:close/>
                  <a:moveTo>
                    <a:pt x="5283" y="6427"/>
                  </a:moveTo>
                  <a:lnTo>
                    <a:pt x="5283" y="6443"/>
                  </a:lnTo>
                  <a:lnTo>
                    <a:pt x="5267" y="6443"/>
                  </a:lnTo>
                  <a:lnTo>
                    <a:pt x="5283" y="6459"/>
                  </a:lnTo>
                  <a:lnTo>
                    <a:pt x="5299" y="6474"/>
                  </a:lnTo>
                  <a:cubicBezTo>
                    <a:pt x="5299" y="6474"/>
                    <a:pt x="5299" y="6474"/>
                    <a:pt x="5299" y="6459"/>
                  </a:cubicBezTo>
                  <a:cubicBezTo>
                    <a:pt x="5314" y="6474"/>
                    <a:pt x="5314" y="6474"/>
                    <a:pt x="5314" y="6474"/>
                  </a:cubicBezTo>
                  <a:cubicBezTo>
                    <a:pt x="5314" y="6474"/>
                    <a:pt x="5330" y="6490"/>
                    <a:pt x="5330" y="6490"/>
                  </a:cubicBezTo>
                  <a:cubicBezTo>
                    <a:pt x="5330" y="6474"/>
                    <a:pt x="5330" y="6459"/>
                    <a:pt x="5330" y="6459"/>
                  </a:cubicBezTo>
                  <a:cubicBezTo>
                    <a:pt x="5314" y="6443"/>
                    <a:pt x="5314" y="6443"/>
                    <a:pt x="5299" y="6443"/>
                  </a:cubicBezTo>
                  <a:lnTo>
                    <a:pt x="5299" y="6427"/>
                  </a:lnTo>
                  <a:close/>
                  <a:moveTo>
                    <a:pt x="2509" y="6459"/>
                  </a:moveTo>
                  <a:cubicBezTo>
                    <a:pt x="2493" y="6459"/>
                    <a:pt x="2509" y="6474"/>
                    <a:pt x="2509" y="6474"/>
                  </a:cubicBezTo>
                  <a:cubicBezTo>
                    <a:pt x="2509" y="6490"/>
                    <a:pt x="2509" y="6490"/>
                    <a:pt x="2509" y="6490"/>
                  </a:cubicBezTo>
                  <a:cubicBezTo>
                    <a:pt x="2524" y="6490"/>
                    <a:pt x="2540" y="6490"/>
                    <a:pt x="2540" y="6506"/>
                  </a:cubicBezTo>
                  <a:lnTo>
                    <a:pt x="2556" y="6490"/>
                  </a:lnTo>
                  <a:cubicBezTo>
                    <a:pt x="2556" y="6490"/>
                    <a:pt x="2540" y="6474"/>
                    <a:pt x="2540" y="6474"/>
                  </a:cubicBezTo>
                  <a:lnTo>
                    <a:pt x="2524" y="6474"/>
                  </a:lnTo>
                  <a:lnTo>
                    <a:pt x="2524" y="6459"/>
                  </a:lnTo>
                  <a:close/>
                  <a:moveTo>
                    <a:pt x="10706" y="6600"/>
                  </a:moveTo>
                  <a:cubicBezTo>
                    <a:pt x="10706" y="6600"/>
                    <a:pt x="10706" y="6600"/>
                    <a:pt x="10706" y="6615"/>
                  </a:cubicBezTo>
                  <a:lnTo>
                    <a:pt x="10722" y="6615"/>
                  </a:lnTo>
                  <a:cubicBezTo>
                    <a:pt x="10722" y="6600"/>
                    <a:pt x="10722" y="6600"/>
                    <a:pt x="10706" y="6600"/>
                  </a:cubicBezTo>
                  <a:close/>
                  <a:moveTo>
                    <a:pt x="2587" y="6615"/>
                  </a:moveTo>
                  <a:cubicBezTo>
                    <a:pt x="2587" y="6631"/>
                    <a:pt x="2587" y="6631"/>
                    <a:pt x="2603" y="6631"/>
                  </a:cubicBezTo>
                  <a:cubicBezTo>
                    <a:pt x="2603" y="6623"/>
                    <a:pt x="2603" y="6623"/>
                    <a:pt x="2603" y="6623"/>
                  </a:cubicBezTo>
                  <a:cubicBezTo>
                    <a:pt x="2603" y="6623"/>
                    <a:pt x="2603" y="6623"/>
                    <a:pt x="2603" y="6615"/>
                  </a:cubicBezTo>
                  <a:close/>
                  <a:moveTo>
                    <a:pt x="10722" y="6615"/>
                  </a:moveTo>
                  <a:cubicBezTo>
                    <a:pt x="10722" y="6623"/>
                    <a:pt x="10722" y="6623"/>
                    <a:pt x="10722" y="6623"/>
                  </a:cubicBezTo>
                  <a:cubicBezTo>
                    <a:pt x="10722" y="6623"/>
                    <a:pt x="10722" y="6623"/>
                    <a:pt x="10722" y="6631"/>
                  </a:cubicBezTo>
                  <a:lnTo>
                    <a:pt x="10706" y="6631"/>
                  </a:lnTo>
                  <a:cubicBezTo>
                    <a:pt x="10722" y="6647"/>
                    <a:pt x="10722" y="6647"/>
                    <a:pt x="10722" y="6647"/>
                  </a:cubicBezTo>
                  <a:lnTo>
                    <a:pt x="10785" y="6647"/>
                  </a:lnTo>
                  <a:cubicBezTo>
                    <a:pt x="10785" y="6647"/>
                    <a:pt x="10785" y="6631"/>
                    <a:pt x="10785" y="6631"/>
                  </a:cubicBezTo>
                  <a:lnTo>
                    <a:pt x="10769" y="6631"/>
                  </a:lnTo>
                  <a:cubicBezTo>
                    <a:pt x="10769" y="6631"/>
                    <a:pt x="10753" y="6615"/>
                    <a:pt x="10753" y="6615"/>
                  </a:cubicBezTo>
                  <a:cubicBezTo>
                    <a:pt x="10753" y="6615"/>
                    <a:pt x="10753" y="6615"/>
                    <a:pt x="10753" y="6631"/>
                  </a:cubicBezTo>
                  <a:cubicBezTo>
                    <a:pt x="10738" y="6615"/>
                    <a:pt x="10753" y="6615"/>
                    <a:pt x="10738" y="6615"/>
                  </a:cubicBezTo>
                  <a:close/>
                  <a:moveTo>
                    <a:pt x="10785" y="6678"/>
                  </a:moveTo>
                  <a:cubicBezTo>
                    <a:pt x="10785" y="6683"/>
                    <a:pt x="10785" y="6685"/>
                    <a:pt x="10785" y="6685"/>
                  </a:cubicBezTo>
                  <a:cubicBezTo>
                    <a:pt x="10787" y="6685"/>
                    <a:pt x="10790" y="6678"/>
                    <a:pt x="10800" y="6678"/>
                  </a:cubicBezTo>
                  <a:close/>
                  <a:moveTo>
                    <a:pt x="10738" y="6662"/>
                  </a:moveTo>
                  <a:cubicBezTo>
                    <a:pt x="10738" y="6678"/>
                    <a:pt x="10753" y="6678"/>
                    <a:pt x="10769" y="6694"/>
                  </a:cubicBezTo>
                  <a:lnTo>
                    <a:pt x="10785" y="6678"/>
                  </a:lnTo>
                  <a:cubicBezTo>
                    <a:pt x="10785" y="6678"/>
                    <a:pt x="10785" y="6662"/>
                    <a:pt x="10785" y="6662"/>
                  </a:cubicBezTo>
                  <a:close/>
                  <a:moveTo>
                    <a:pt x="10800" y="6678"/>
                  </a:moveTo>
                  <a:cubicBezTo>
                    <a:pt x="10800" y="6686"/>
                    <a:pt x="10800" y="6686"/>
                    <a:pt x="10800" y="6686"/>
                  </a:cubicBezTo>
                  <a:cubicBezTo>
                    <a:pt x="10800" y="6686"/>
                    <a:pt x="10800" y="6686"/>
                    <a:pt x="10800" y="6694"/>
                  </a:cubicBezTo>
                  <a:cubicBezTo>
                    <a:pt x="10808" y="6686"/>
                    <a:pt x="10812" y="6686"/>
                    <a:pt x="10814" y="6686"/>
                  </a:cubicBezTo>
                  <a:cubicBezTo>
                    <a:pt x="10816" y="6686"/>
                    <a:pt x="10816" y="6686"/>
                    <a:pt x="10816" y="6678"/>
                  </a:cubicBezTo>
                  <a:close/>
                  <a:moveTo>
                    <a:pt x="10973" y="6678"/>
                  </a:moveTo>
                  <a:lnTo>
                    <a:pt x="10989" y="6694"/>
                  </a:lnTo>
                  <a:lnTo>
                    <a:pt x="11004" y="6694"/>
                  </a:lnTo>
                  <a:cubicBezTo>
                    <a:pt x="10989" y="6694"/>
                    <a:pt x="10989" y="6694"/>
                    <a:pt x="10989" y="6678"/>
                  </a:cubicBezTo>
                  <a:close/>
                  <a:moveTo>
                    <a:pt x="10769" y="6694"/>
                  </a:moveTo>
                  <a:cubicBezTo>
                    <a:pt x="10769" y="6694"/>
                    <a:pt x="10753" y="6694"/>
                    <a:pt x="10769" y="6709"/>
                  </a:cubicBezTo>
                  <a:cubicBezTo>
                    <a:pt x="10769" y="6694"/>
                    <a:pt x="10769" y="6694"/>
                    <a:pt x="10785" y="6694"/>
                  </a:cubicBezTo>
                  <a:close/>
                  <a:moveTo>
                    <a:pt x="5393" y="6709"/>
                  </a:moveTo>
                  <a:lnTo>
                    <a:pt x="5409" y="6725"/>
                  </a:lnTo>
                  <a:cubicBezTo>
                    <a:pt x="5409" y="6709"/>
                    <a:pt x="5409" y="6709"/>
                    <a:pt x="5393" y="6709"/>
                  </a:cubicBezTo>
                  <a:close/>
                  <a:moveTo>
                    <a:pt x="2666" y="6741"/>
                  </a:moveTo>
                  <a:lnTo>
                    <a:pt x="2666" y="6756"/>
                  </a:lnTo>
                  <a:cubicBezTo>
                    <a:pt x="2666" y="6756"/>
                    <a:pt x="2666" y="6756"/>
                    <a:pt x="2681" y="6741"/>
                  </a:cubicBezTo>
                  <a:close/>
                  <a:moveTo>
                    <a:pt x="5471" y="6662"/>
                  </a:moveTo>
                  <a:cubicBezTo>
                    <a:pt x="5471" y="6662"/>
                    <a:pt x="5471" y="6662"/>
                    <a:pt x="5471" y="6678"/>
                  </a:cubicBezTo>
                  <a:cubicBezTo>
                    <a:pt x="5471" y="6694"/>
                    <a:pt x="5487" y="6694"/>
                    <a:pt x="5487" y="6709"/>
                  </a:cubicBezTo>
                  <a:cubicBezTo>
                    <a:pt x="5503" y="6709"/>
                    <a:pt x="5503" y="6725"/>
                    <a:pt x="5503" y="6725"/>
                  </a:cubicBezTo>
                  <a:cubicBezTo>
                    <a:pt x="5503" y="6741"/>
                    <a:pt x="5503" y="6741"/>
                    <a:pt x="5503" y="6741"/>
                  </a:cubicBezTo>
                  <a:cubicBezTo>
                    <a:pt x="5518" y="6756"/>
                    <a:pt x="5518" y="6756"/>
                    <a:pt x="5518" y="6756"/>
                  </a:cubicBezTo>
                  <a:lnTo>
                    <a:pt x="5534" y="6756"/>
                  </a:lnTo>
                  <a:cubicBezTo>
                    <a:pt x="5518" y="6741"/>
                    <a:pt x="5518" y="6725"/>
                    <a:pt x="5503" y="6709"/>
                  </a:cubicBezTo>
                  <a:cubicBezTo>
                    <a:pt x="5503" y="6709"/>
                    <a:pt x="5503" y="6694"/>
                    <a:pt x="5518" y="6694"/>
                  </a:cubicBezTo>
                  <a:lnTo>
                    <a:pt x="5503" y="6678"/>
                  </a:lnTo>
                  <a:lnTo>
                    <a:pt x="5487" y="6678"/>
                  </a:lnTo>
                  <a:cubicBezTo>
                    <a:pt x="5487" y="6662"/>
                    <a:pt x="5471" y="6662"/>
                    <a:pt x="5471" y="6662"/>
                  </a:cubicBezTo>
                  <a:close/>
                  <a:moveTo>
                    <a:pt x="11114" y="6741"/>
                  </a:moveTo>
                  <a:cubicBezTo>
                    <a:pt x="11114" y="6756"/>
                    <a:pt x="11114" y="6756"/>
                    <a:pt x="11114" y="6756"/>
                  </a:cubicBezTo>
                  <a:lnTo>
                    <a:pt x="11130" y="6756"/>
                  </a:lnTo>
                  <a:lnTo>
                    <a:pt x="11114" y="6741"/>
                  </a:lnTo>
                  <a:close/>
                  <a:moveTo>
                    <a:pt x="11130" y="6741"/>
                  </a:moveTo>
                  <a:cubicBezTo>
                    <a:pt x="11130" y="6741"/>
                    <a:pt x="11130" y="6756"/>
                    <a:pt x="11130" y="6756"/>
                  </a:cubicBezTo>
                  <a:lnTo>
                    <a:pt x="11145" y="6756"/>
                  </a:lnTo>
                  <a:lnTo>
                    <a:pt x="11130" y="6741"/>
                  </a:lnTo>
                  <a:close/>
                  <a:moveTo>
                    <a:pt x="2650" y="6725"/>
                  </a:moveTo>
                  <a:cubicBezTo>
                    <a:pt x="2650" y="6725"/>
                    <a:pt x="2634" y="6741"/>
                    <a:pt x="2634" y="6741"/>
                  </a:cubicBezTo>
                  <a:cubicBezTo>
                    <a:pt x="2641" y="6754"/>
                    <a:pt x="2645" y="6759"/>
                    <a:pt x="2648" y="6759"/>
                  </a:cubicBezTo>
                  <a:cubicBezTo>
                    <a:pt x="2653" y="6759"/>
                    <a:pt x="2656" y="6750"/>
                    <a:pt x="2666" y="6741"/>
                  </a:cubicBezTo>
                  <a:lnTo>
                    <a:pt x="2650" y="6725"/>
                  </a:lnTo>
                  <a:close/>
                  <a:moveTo>
                    <a:pt x="11130" y="6772"/>
                  </a:moveTo>
                  <a:cubicBezTo>
                    <a:pt x="11130" y="6772"/>
                    <a:pt x="11130" y="6788"/>
                    <a:pt x="11130" y="6788"/>
                  </a:cubicBezTo>
                  <a:lnTo>
                    <a:pt x="11145" y="6788"/>
                  </a:lnTo>
                  <a:cubicBezTo>
                    <a:pt x="11145" y="6772"/>
                    <a:pt x="11145" y="6772"/>
                    <a:pt x="11130" y="6772"/>
                  </a:cubicBezTo>
                  <a:close/>
                  <a:moveTo>
                    <a:pt x="11114" y="6788"/>
                  </a:moveTo>
                  <a:cubicBezTo>
                    <a:pt x="11114" y="6788"/>
                    <a:pt x="11114" y="6788"/>
                    <a:pt x="11114" y="6788"/>
                  </a:cubicBezTo>
                  <a:cubicBezTo>
                    <a:pt x="11114" y="6788"/>
                    <a:pt x="11114" y="6788"/>
                    <a:pt x="11114" y="6788"/>
                  </a:cubicBezTo>
                  <a:close/>
                  <a:moveTo>
                    <a:pt x="5299" y="6772"/>
                  </a:moveTo>
                  <a:lnTo>
                    <a:pt x="5299" y="6788"/>
                  </a:lnTo>
                  <a:cubicBezTo>
                    <a:pt x="5299" y="6788"/>
                    <a:pt x="5299" y="6803"/>
                    <a:pt x="5314" y="6803"/>
                  </a:cubicBezTo>
                  <a:lnTo>
                    <a:pt x="5314" y="6788"/>
                  </a:lnTo>
                  <a:lnTo>
                    <a:pt x="5314" y="6772"/>
                  </a:lnTo>
                  <a:close/>
                  <a:moveTo>
                    <a:pt x="11083" y="6788"/>
                  </a:moveTo>
                  <a:lnTo>
                    <a:pt x="11098" y="6803"/>
                  </a:lnTo>
                  <a:lnTo>
                    <a:pt x="11083" y="6803"/>
                  </a:lnTo>
                  <a:lnTo>
                    <a:pt x="11083" y="6788"/>
                  </a:lnTo>
                  <a:close/>
                  <a:moveTo>
                    <a:pt x="5503" y="6819"/>
                  </a:moveTo>
                  <a:lnTo>
                    <a:pt x="5503" y="6835"/>
                  </a:lnTo>
                  <a:lnTo>
                    <a:pt x="5518" y="6819"/>
                  </a:lnTo>
                  <a:close/>
                  <a:moveTo>
                    <a:pt x="11098" y="6803"/>
                  </a:moveTo>
                  <a:lnTo>
                    <a:pt x="11130" y="6819"/>
                  </a:lnTo>
                  <a:cubicBezTo>
                    <a:pt x="11130" y="6819"/>
                    <a:pt x="11130" y="6835"/>
                    <a:pt x="11130" y="6835"/>
                  </a:cubicBezTo>
                  <a:cubicBezTo>
                    <a:pt x="11145" y="6835"/>
                    <a:pt x="11145" y="6835"/>
                    <a:pt x="11145" y="6850"/>
                  </a:cubicBezTo>
                  <a:lnTo>
                    <a:pt x="11145" y="6850"/>
                  </a:lnTo>
                  <a:cubicBezTo>
                    <a:pt x="11145" y="6843"/>
                    <a:pt x="11145" y="6843"/>
                    <a:pt x="11143" y="6843"/>
                  </a:cubicBezTo>
                  <a:cubicBezTo>
                    <a:pt x="11141" y="6843"/>
                    <a:pt x="11137" y="6843"/>
                    <a:pt x="11130" y="6835"/>
                  </a:cubicBezTo>
                  <a:lnTo>
                    <a:pt x="11114" y="6819"/>
                  </a:lnTo>
                  <a:lnTo>
                    <a:pt x="11098" y="6803"/>
                  </a:lnTo>
                  <a:close/>
                  <a:moveTo>
                    <a:pt x="11145" y="6866"/>
                  </a:moveTo>
                  <a:cubicBezTo>
                    <a:pt x="11161" y="6866"/>
                    <a:pt x="11161" y="6882"/>
                    <a:pt x="11177" y="6882"/>
                  </a:cubicBezTo>
                  <a:cubicBezTo>
                    <a:pt x="11177" y="6866"/>
                    <a:pt x="11177" y="6866"/>
                    <a:pt x="11177" y="6866"/>
                  </a:cubicBezTo>
                  <a:close/>
                  <a:moveTo>
                    <a:pt x="11177" y="6882"/>
                  </a:moveTo>
                  <a:lnTo>
                    <a:pt x="11161" y="6897"/>
                  </a:lnTo>
                  <a:lnTo>
                    <a:pt x="11177" y="6897"/>
                  </a:lnTo>
                  <a:cubicBezTo>
                    <a:pt x="11177" y="6897"/>
                    <a:pt x="11177" y="6897"/>
                    <a:pt x="11177" y="6882"/>
                  </a:cubicBezTo>
                  <a:close/>
                  <a:moveTo>
                    <a:pt x="11130" y="6913"/>
                  </a:moveTo>
                  <a:cubicBezTo>
                    <a:pt x="11130" y="6929"/>
                    <a:pt x="11130" y="6929"/>
                    <a:pt x="11145" y="6929"/>
                  </a:cubicBezTo>
                  <a:cubicBezTo>
                    <a:pt x="11145" y="6913"/>
                    <a:pt x="11145" y="6913"/>
                    <a:pt x="11130" y="6913"/>
                  </a:cubicBezTo>
                  <a:close/>
                  <a:moveTo>
                    <a:pt x="11020" y="6725"/>
                  </a:moveTo>
                  <a:cubicBezTo>
                    <a:pt x="11020" y="6725"/>
                    <a:pt x="11020" y="6725"/>
                    <a:pt x="11020" y="6741"/>
                  </a:cubicBezTo>
                  <a:lnTo>
                    <a:pt x="11036" y="6756"/>
                  </a:lnTo>
                  <a:lnTo>
                    <a:pt x="11036" y="6772"/>
                  </a:lnTo>
                  <a:cubicBezTo>
                    <a:pt x="11036" y="6788"/>
                    <a:pt x="11036" y="6788"/>
                    <a:pt x="11036" y="6788"/>
                  </a:cubicBezTo>
                  <a:lnTo>
                    <a:pt x="11036" y="6803"/>
                  </a:lnTo>
                  <a:lnTo>
                    <a:pt x="11051" y="6803"/>
                  </a:lnTo>
                  <a:lnTo>
                    <a:pt x="11036" y="6819"/>
                  </a:lnTo>
                  <a:cubicBezTo>
                    <a:pt x="11036" y="6835"/>
                    <a:pt x="11036" y="6835"/>
                    <a:pt x="11036" y="6850"/>
                  </a:cubicBezTo>
                  <a:lnTo>
                    <a:pt x="11036" y="6866"/>
                  </a:lnTo>
                  <a:lnTo>
                    <a:pt x="11020" y="6866"/>
                  </a:lnTo>
                  <a:cubicBezTo>
                    <a:pt x="11020" y="6882"/>
                    <a:pt x="11004" y="6882"/>
                    <a:pt x="11004" y="6897"/>
                  </a:cubicBezTo>
                  <a:lnTo>
                    <a:pt x="11020" y="6897"/>
                  </a:lnTo>
                  <a:cubicBezTo>
                    <a:pt x="11020" y="6913"/>
                    <a:pt x="11020" y="6913"/>
                    <a:pt x="11020" y="6913"/>
                  </a:cubicBezTo>
                  <a:cubicBezTo>
                    <a:pt x="11020" y="6913"/>
                    <a:pt x="11036" y="6913"/>
                    <a:pt x="11036" y="6929"/>
                  </a:cubicBezTo>
                  <a:lnTo>
                    <a:pt x="11051" y="6929"/>
                  </a:lnTo>
                  <a:cubicBezTo>
                    <a:pt x="11051" y="6944"/>
                    <a:pt x="11051" y="6944"/>
                    <a:pt x="11067" y="6944"/>
                  </a:cubicBezTo>
                  <a:cubicBezTo>
                    <a:pt x="11067" y="6929"/>
                    <a:pt x="11067" y="6929"/>
                    <a:pt x="11083" y="6929"/>
                  </a:cubicBezTo>
                  <a:cubicBezTo>
                    <a:pt x="11083" y="6929"/>
                    <a:pt x="11083" y="6929"/>
                    <a:pt x="11083" y="6913"/>
                  </a:cubicBezTo>
                  <a:cubicBezTo>
                    <a:pt x="11083" y="6913"/>
                    <a:pt x="11067" y="6897"/>
                    <a:pt x="11067" y="6897"/>
                  </a:cubicBezTo>
                  <a:lnTo>
                    <a:pt x="11098" y="6897"/>
                  </a:lnTo>
                  <a:lnTo>
                    <a:pt x="11098" y="6913"/>
                  </a:lnTo>
                  <a:cubicBezTo>
                    <a:pt x="11114" y="6897"/>
                    <a:pt x="11114" y="6897"/>
                    <a:pt x="11114" y="6897"/>
                  </a:cubicBezTo>
                  <a:lnTo>
                    <a:pt x="11098" y="6882"/>
                  </a:lnTo>
                  <a:cubicBezTo>
                    <a:pt x="11114" y="6866"/>
                    <a:pt x="11114" y="6866"/>
                    <a:pt x="11098" y="6850"/>
                  </a:cubicBezTo>
                  <a:cubicBezTo>
                    <a:pt x="11114" y="6850"/>
                    <a:pt x="11114" y="6866"/>
                    <a:pt x="11114" y="6866"/>
                  </a:cubicBezTo>
                  <a:cubicBezTo>
                    <a:pt x="11114" y="6882"/>
                    <a:pt x="11114" y="6882"/>
                    <a:pt x="11130" y="6882"/>
                  </a:cubicBezTo>
                  <a:cubicBezTo>
                    <a:pt x="11130" y="6882"/>
                    <a:pt x="11130" y="6882"/>
                    <a:pt x="11130" y="6897"/>
                  </a:cubicBezTo>
                  <a:lnTo>
                    <a:pt x="11114" y="6897"/>
                  </a:lnTo>
                  <a:cubicBezTo>
                    <a:pt x="11114" y="6897"/>
                    <a:pt x="11114" y="6913"/>
                    <a:pt x="11114" y="6913"/>
                  </a:cubicBezTo>
                  <a:lnTo>
                    <a:pt x="11114" y="6929"/>
                  </a:lnTo>
                  <a:lnTo>
                    <a:pt x="11130" y="6913"/>
                  </a:lnTo>
                  <a:lnTo>
                    <a:pt x="11145" y="6897"/>
                  </a:lnTo>
                  <a:cubicBezTo>
                    <a:pt x="11145" y="6913"/>
                    <a:pt x="11161" y="6929"/>
                    <a:pt x="11177" y="6929"/>
                  </a:cubicBezTo>
                  <a:cubicBezTo>
                    <a:pt x="11177" y="6921"/>
                    <a:pt x="11177" y="6921"/>
                    <a:pt x="11177" y="6921"/>
                  </a:cubicBezTo>
                  <a:cubicBezTo>
                    <a:pt x="11177" y="6921"/>
                    <a:pt x="11177" y="6921"/>
                    <a:pt x="11177" y="6913"/>
                  </a:cubicBezTo>
                  <a:lnTo>
                    <a:pt x="11161" y="6913"/>
                  </a:lnTo>
                  <a:lnTo>
                    <a:pt x="11161" y="6882"/>
                  </a:lnTo>
                  <a:lnTo>
                    <a:pt x="11145" y="6866"/>
                  </a:lnTo>
                  <a:lnTo>
                    <a:pt x="11145" y="6850"/>
                  </a:lnTo>
                  <a:lnTo>
                    <a:pt x="11161" y="6850"/>
                  </a:lnTo>
                  <a:cubicBezTo>
                    <a:pt x="11161" y="6850"/>
                    <a:pt x="11161" y="6850"/>
                    <a:pt x="11161" y="6835"/>
                  </a:cubicBezTo>
                  <a:cubicBezTo>
                    <a:pt x="11161" y="6835"/>
                    <a:pt x="11161" y="6819"/>
                    <a:pt x="11145" y="6803"/>
                  </a:cubicBezTo>
                  <a:cubicBezTo>
                    <a:pt x="11145" y="6803"/>
                    <a:pt x="11145" y="6819"/>
                    <a:pt x="11145" y="6819"/>
                  </a:cubicBezTo>
                  <a:cubicBezTo>
                    <a:pt x="11130" y="6803"/>
                    <a:pt x="11130" y="6803"/>
                    <a:pt x="11114" y="6788"/>
                  </a:cubicBezTo>
                  <a:cubicBezTo>
                    <a:pt x="11114" y="6788"/>
                    <a:pt x="11114" y="6803"/>
                    <a:pt x="11098" y="6803"/>
                  </a:cubicBezTo>
                  <a:cubicBezTo>
                    <a:pt x="11114" y="6788"/>
                    <a:pt x="11098" y="6788"/>
                    <a:pt x="11098" y="6772"/>
                  </a:cubicBezTo>
                  <a:lnTo>
                    <a:pt x="11114" y="6772"/>
                  </a:lnTo>
                  <a:cubicBezTo>
                    <a:pt x="11104" y="6772"/>
                    <a:pt x="11093" y="6765"/>
                    <a:pt x="11083" y="6765"/>
                  </a:cubicBezTo>
                  <a:cubicBezTo>
                    <a:pt x="11077" y="6765"/>
                    <a:pt x="11072" y="6767"/>
                    <a:pt x="11067" y="6772"/>
                  </a:cubicBezTo>
                  <a:lnTo>
                    <a:pt x="11083" y="6788"/>
                  </a:lnTo>
                  <a:lnTo>
                    <a:pt x="11067" y="6788"/>
                  </a:lnTo>
                  <a:lnTo>
                    <a:pt x="11067" y="6772"/>
                  </a:lnTo>
                  <a:cubicBezTo>
                    <a:pt x="11067" y="6772"/>
                    <a:pt x="11067" y="6772"/>
                    <a:pt x="11067" y="6756"/>
                  </a:cubicBezTo>
                  <a:cubicBezTo>
                    <a:pt x="11051" y="6741"/>
                    <a:pt x="11036" y="6741"/>
                    <a:pt x="11036" y="6725"/>
                  </a:cubicBezTo>
                  <a:close/>
                  <a:moveTo>
                    <a:pt x="11130" y="6929"/>
                  </a:moveTo>
                  <a:cubicBezTo>
                    <a:pt x="11130" y="6944"/>
                    <a:pt x="11145" y="6944"/>
                    <a:pt x="11145" y="6944"/>
                  </a:cubicBezTo>
                  <a:cubicBezTo>
                    <a:pt x="11161" y="6929"/>
                    <a:pt x="11145" y="6929"/>
                    <a:pt x="11145" y="6929"/>
                  </a:cubicBezTo>
                  <a:close/>
                  <a:moveTo>
                    <a:pt x="3104" y="6882"/>
                  </a:moveTo>
                  <a:cubicBezTo>
                    <a:pt x="3089" y="6897"/>
                    <a:pt x="3104" y="6897"/>
                    <a:pt x="3104" y="6913"/>
                  </a:cubicBezTo>
                  <a:lnTo>
                    <a:pt x="3104" y="6929"/>
                  </a:lnTo>
                  <a:cubicBezTo>
                    <a:pt x="3104" y="6929"/>
                    <a:pt x="3104" y="6944"/>
                    <a:pt x="3104" y="6960"/>
                  </a:cubicBezTo>
                  <a:lnTo>
                    <a:pt x="3120" y="6960"/>
                  </a:lnTo>
                  <a:cubicBezTo>
                    <a:pt x="3136" y="6960"/>
                    <a:pt x="3136" y="6944"/>
                    <a:pt x="3136" y="6944"/>
                  </a:cubicBezTo>
                  <a:cubicBezTo>
                    <a:pt x="3136" y="6937"/>
                    <a:pt x="3136" y="6937"/>
                    <a:pt x="3136" y="6937"/>
                  </a:cubicBezTo>
                  <a:cubicBezTo>
                    <a:pt x="3136" y="6937"/>
                    <a:pt x="3136" y="6937"/>
                    <a:pt x="3136" y="6929"/>
                  </a:cubicBezTo>
                  <a:lnTo>
                    <a:pt x="3120" y="6913"/>
                  </a:lnTo>
                  <a:lnTo>
                    <a:pt x="3136" y="6897"/>
                  </a:lnTo>
                  <a:lnTo>
                    <a:pt x="3120" y="6882"/>
                  </a:lnTo>
                  <a:close/>
                  <a:moveTo>
                    <a:pt x="11087" y="6953"/>
                  </a:moveTo>
                  <a:cubicBezTo>
                    <a:pt x="11084" y="6953"/>
                    <a:pt x="11083" y="6955"/>
                    <a:pt x="11083" y="6960"/>
                  </a:cubicBezTo>
                  <a:lnTo>
                    <a:pt x="11083" y="6976"/>
                  </a:lnTo>
                  <a:cubicBezTo>
                    <a:pt x="11083" y="6976"/>
                    <a:pt x="11098" y="6960"/>
                    <a:pt x="11098" y="6960"/>
                  </a:cubicBezTo>
                  <a:cubicBezTo>
                    <a:pt x="11098" y="6960"/>
                    <a:pt x="11091" y="6953"/>
                    <a:pt x="11087" y="6953"/>
                  </a:cubicBezTo>
                  <a:close/>
                  <a:moveTo>
                    <a:pt x="11098" y="6960"/>
                  </a:moveTo>
                  <a:cubicBezTo>
                    <a:pt x="11098" y="6960"/>
                    <a:pt x="11098" y="6960"/>
                    <a:pt x="11098" y="6976"/>
                  </a:cubicBezTo>
                  <a:lnTo>
                    <a:pt x="11114" y="6960"/>
                  </a:lnTo>
                  <a:close/>
                  <a:moveTo>
                    <a:pt x="11114" y="6976"/>
                  </a:moveTo>
                  <a:cubicBezTo>
                    <a:pt x="11114" y="6991"/>
                    <a:pt x="11098" y="6991"/>
                    <a:pt x="11098" y="6991"/>
                  </a:cubicBezTo>
                  <a:lnTo>
                    <a:pt x="11130" y="6991"/>
                  </a:lnTo>
                  <a:lnTo>
                    <a:pt x="11114" y="6976"/>
                  </a:lnTo>
                  <a:close/>
                  <a:moveTo>
                    <a:pt x="11145" y="6944"/>
                  </a:moveTo>
                  <a:cubicBezTo>
                    <a:pt x="11145" y="6960"/>
                    <a:pt x="11145" y="6960"/>
                    <a:pt x="11145" y="6960"/>
                  </a:cubicBezTo>
                  <a:lnTo>
                    <a:pt x="11130" y="6976"/>
                  </a:lnTo>
                  <a:lnTo>
                    <a:pt x="11145" y="6976"/>
                  </a:lnTo>
                  <a:cubicBezTo>
                    <a:pt x="11145" y="6991"/>
                    <a:pt x="11145" y="6991"/>
                    <a:pt x="11145" y="6991"/>
                  </a:cubicBezTo>
                  <a:cubicBezTo>
                    <a:pt x="11145" y="7007"/>
                    <a:pt x="11145" y="7007"/>
                    <a:pt x="11145" y="7007"/>
                  </a:cubicBezTo>
                  <a:lnTo>
                    <a:pt x="11177" y="6991"/>
                  </a:lnTo>
                  <a:lnTo>
                    <a:pt x="11161" y="6991"/>
                  </a:lnTo>
                  <a:lnTo>
                    <a:pt x="11177" y="6976"/>
                  </a:lnTo>
                  <a:lnTo>
                    <a:pt x="11177" y="6960"/>
                  </a:lnTo>
                  <a:cubicBezTo>
                    <a:pt x="11161" y="6960"/>
                    <a:pt x="11161" y="6960"/>
                    <a:pt x="11161" y="6944"/>
                  </a:cubicBezTo>
                  <a:close/>
                  <a:moveTo>
                    <a:pt x="3136" y="7023"/>
                  </a:moveTo>
                  <a:cubicBezTo>
                    <a:pt x="3136" y="7023"/>
                    <a:pt x="3136" y="7023"/>
                    <a:pt x="3136" y="7038"/>
                  </a:cubicBezTo>
                  <a:lnTo>
                    <a:pt x="3151" y="7023"/>
                  </a:lnTo>
                  <a:close/>
                  <a:moveTo>
                    <a:pt x="9750" y="7038"/>
                  </a:moveTo>
                  <a:cubicBezTo>
                    <a:pt x="9758" y="7046"/>
                    <a:pt x="9762" y="7050"/>
                    <a:pt x="9764" y="7050"/>
                  </a:cubicBezTo>
                  <a:cubicBezTo>
                    <a:pt x="9766" y="7050"/>
                    <a:pt x="9766" y="7046"/>
                    <a:pt x="9766" y="7038"/>
                  </a:cubicBezTo>
                  <a:close/>
                  <a:moveTo>
                    <a:pt x="9782" y="7038"/>
                  </a:moveTo>
                  <a:cubicBezTo>
                    <a:pt x="9782" y="7038"/>
                    <a:pt x="9782" y="7038"/>
                    <a:pt x="9797" y="7054"/>
                  </a:cubicBezTo>
                  <a:cubicBezTo>
                    <a:pt x="9797" y="7038"/>
                    <a:pt x="9782" y="7038"/>
                    <a:pt x="9782" y="7038"/>
                  </a:cubicBezTo>
                  <a:close/>
                  <a:moveTo>
                    <a:pt x="9797" y="7054"/>
                  </a:moveTo>
                  <a:cubicBezTo>
                    <a:pt x="9797" y="7070"/>
                    <a:pt x="9797" y="7070"/>
                    <a:pt x="9813" y="7070"/>
                  </a:cubicBezTo>
                  <a:cubicBezTo>
                    <a:pt x="9813" y="7054"/>
                    <a:pt x="9813" y="7054"/>
                    <a:pt x="9813" y="7054"/>
                  </a:cubicBezTo>
                  <a:close/>
                  <a:moveTo>
                    <a:pt x="11145" y="7007"/>
                  </a:moveTo>
                  <a:cubicBezTo>
                    <a:pt x="11145" y="7023"/>
                    <a:pt x="11145" y="7023"/>
                    <a:pt x="11145" y="7038"/>
                  </a:cubicBezTo>
                  <a:lnTo>
                    <a:pt x="11130" y="7038"/>
                  </a:lnTo>
                  <a:lnTo>
                    <a:pt x="11130" y="7054"/>
                  </a:lnTo>
                  <a:lnTo>
                    <a:pt x="11114" y="7054"/>
                  </a:lnTo>
                  <a:cubicBezTo>
                    <a:pt x="11114" y="7070"/>
                    <a:pt x="11114" y="7070"/>
                    <a:pt x="11114" y="7070"/>
                  </a:cubicBezTo>
                  <a:lnTo>
                    <a:pt x="11114" y="7085"/>
                  </a:lnTo>
                  <a:cubicBezTo>
                    <a:pt x="11114" y="7085"/>
                    <a:pt x="11114" y="7085"/>
                    <a:pt x="11114" y="7101"/>
                  </a:cubicBezTo>
                  <a:lnTo>
                    <a:pt x="11130" y="7101"/>
                  </a:lnTo>
                  <a:cubicBezTo>
                    <a:pt x="11145" y="7101"/>
                    <a:pt x="11145" y="7085"/>
                    <a:pt x="11145" y="7085"/>
                  </a:cubicBezTo>
                  <a:cubicBezTo>
                    <a:pt x="11145" y="7085"/>
                    <a:pt x="11145" y="7070"/>
                    <a:pt x="11145" y="7070"/>
                  </a:cubicBezTo>
                  <a:cubicBezTo>
                    <a:pt x="11145" y="7070"/>
                    <a:pt x="11161" y="7070"/>
                    <a:pt x="11161" y="7054"/>
                  </a:cubicBezTo>
                  <a:cubicBezTo>
                    <a:pt x="11161" y="7038"/>
                    <a:pt x="11161" y="7023"/>
                    <a:pt x="11161" y="7007"/>
                  </a:cubicBezTo>
                  <a:close/>
                  <a:moveTo>
                    <a:pt x="11067" y="7101"/>
                  </a:moveTo>
                  <a:cubicBezTo>
                    <a:pt x="11051" y="7117"/>
                    <a:pt x="11051" y="7117"/>
                    <a:pt x="11051" y="7133"/>
                  </a:cubicBezTo>
                  <a:cubicBezTo>
                    <a:pt x="11067" y="7117"/>
                    <a:pt x="11067" y="7117"/>
                    <a:pt x="11067" y="7117"/>
                  </a:cubicBezTo>
                  <a:lnTo>
                    <a:pt x="11067" y="7101"/>
                  </a:lnTo>
                  <a:close/>
                  <a:moveTo>
                    <a:pt x="11067" y="7101"/>
                  </a:moveTo>
                  <a:lnTo>
                    <a:pt x="11083" y="7117"/>
                  </a:lnTo>
                  <a:cubicBezTo>
                    <a:pt x="11067" y="7117"/>
                    <a:pt x="11067" y="7117"/>
                    <a:pt x="11067" y="7133"/>
                  </a:cubicBezTo>
                  <a:lnTo>
                    <a:pt x="11098" y="7133"/>
                  </a:lnTo>
                  <a:cubicBezTo>
                    <a:pt x="11098" y="7133"/>
                    <a:pt x="11114" y="7117"/>
                    <a:pt x="11114" y="7117"/>
                  </a:cubicBezTo>
                  <a:lnTo>
                    <a:pt x="11114" y="7101"/>
                  </a:lnTo>
                  <a:close/>
                  <a:moveTo>
                    <a:pt x="5675" y="7054"/>
                  </a:moveTo>
                  <a:lnTo>
                    <a:pt x="5675" y="7070"/>
                  </a:lnTo>
                  <a:lnTo>
                    <a:pt x="5644" y="7070"/>
                  </a:lnTo>
                  <a:cubicBezTo>
                    <a:pt x="5644" y="7070"/>
                    <a:pt x="5644" y="7085"/>
                    <a:pt x="5628" y="7085"/>
                  </a:cubicBezTo>
                  <a:lnTo>
                    <a:pt x="5612" y="7085"/>
                  </a:lnTo>
                  <a:cubicBezTo>
                    <a:pt x="5628" y="7085"/>
                    <a:pt x="5628" y="7101"/>
                    <a:pt x="5628" y="7101"/>
                  </a:cubicBezTo>
                  <a:cubicBezTo>
                    <a:pt x="5644" y="7101"/>
                    <a:pt x="5659" y="7117"/>
                    <a:pt x="5675" y="7133"/>
                  </a:cubicBezTo>
                  <a:lnTo>
                    <a:pt x="5659" y="7133"/>
                  </a:lnTo>
                  <a:lnTo>
                    <a:pt x="5675" y="7148"/>
                  </a:lnTo>
                  <a:cubicBezTo>
                    <a:pt x="5675" y="7148"/>
                    <a:pt x="5675" y="7148"/>
                    <a:pt x="5675" y="7164"/>
                  </a:cubicBezTo>
                  <a:lnTo>
                    <a:pt x="5706" y="7164"/>
                  </a:lnTo>
                  <a:cubicBezTo>
                    <a:pt x="5691" y="7148"/>
                    <a:pt x="5691" y="7148"/>
                    <a:pt x="5691" y="7148"/>
                  </a:cubicBezTo>
                  <a:lnTo>
                    <a:pt x="5706" y="7133"/>
                  </a:lnTo>
                  <a:lnTo>
                    <a:pt x="5691" y="7133"/>
                  </a:lnTo>
                  <a:cubicBezTo>
                    <a:pt x="5691" y="7133"/>
                    <a:pt x="5691" y="7117"/>
                    <a:pt x="5691" y="7117"/>
                  </a:cubicBezTo>
                  <a:lnTo>
                    <a:pt x="5691" y="7101"/>
                  </a:lnTo>
                  <a:lnTo>
                    <a:pt x="5691" y="7085"/>
                  </a:lnTo>
                  <a:lnTo>
                    <a:pt x="5691" y="7070"/>
                  </a:lnTo>
                  <a:lnTo>
                    <a:pt x="5675" y="7054"/>
                  </a:lnTo>
                  <a:close/>
                  <a:moveTo>
                    <a:pt x="11067" y="7148"/>
                  </a:moveTo>
                  <a:cubicBezTo>
                    <a:pt x="11051" y="7148"/>
                    <a:pt x="11051" y="7148"/>
                    <a:pt x="11051" y="7164"/>
                  </a:cubicBezTo>
                  <a:lnTo>
                    <a:pt x="11083" y="7164"/>
                  </a:lnTo>
                  <a:cubicBezTo>
                    <a:pt x="11083" y="7148"/>
                    <a:pt x="11083" y="7148"/>
                    <a:pt x="11083" y="7148"/>
                  </a:cubicBezTo>
                  <a:close/>
                  <a:moveTo>
                    <a:pt x="3414" y="7173"/>
                  </a:moveTo>
                  <a:cubicBezTo>
                    <a:pt x="3409" y="7173"/>
                    <a:pt x="3402" y="7180"/>
                    <a:pt x="3402" y="7180"/>
                  </a:cubicBezTo>
                  <a:lnTo>
                    <a:pt x="3387" y="7180"/>
                  </a:lnTo>
                  <a:cubicBezTo>
                    <a:pt x="3387" y="7180"/>
                    <a:pt x="3371" y="7180"/>
                    <a:pt x="3371" y="7195"/>
                  </a:cubicBezTo>
                  <a:cubicBezTo>
                    <a:pt x="3371" y="7195"/>
                    <a:pt x="3387" y="7211"/>
                    <a:pt x="3387" y="7211"/>
                  </a:cubicBezTo>
                  <a:cubicBezTo>
                    <a:pt x="3387" y="7211"/>
                    <a:pt x="3387" y="7211"/>
                    <a:pt x="3402" y="7227"/>
                  </a:cubicBezTo>
                  <a:cubicBezTo>
                    <a:pt x="3402" y="7211"/>
                    <a:pt x="3418" y="7211"/>
                    <a:pt x="3418" y="7211"/>
                  </a:cubicBezTo>
                  <a:cubicBezTo>
                    <a:pt x="3434" y="7195"/>
                    <a:pt x="3418" y="7195"/>
                    <a:pt x="3418" y="7180"/>
                  </a:cubicBezTo>
                  <a:cubicBezTo>
                    <a:pt x="3418" y="7174"/>
                    <a:pt x="3416" y="7173"/>
                    <a:pt x="3414" y="7173"/>
                  </a:cubicBezTo>
                  <a:close/>
                  <a:moveTo>
                    <a:pt x="11036" y="7148"/>
                  </a:moveTo>
                  <a:lnTo>
                    <a:pt x="11020" y="7164"/>
                  </a:lnTo>
                  <a:lnTo>
                    <a:pt x="11004" y="7164"/>
                  </a:lnTo>
                  <a:lnTo>
                    <a:pt x="10989" y="7180"/>
                  </a:lnTo>
                  <a:lnTo>
                    <a:pt x="10973" y="7195"/>
                  </a:lnTo>
                  <a:cubicBezTo>
                    <a:pt x="10973" y="7195"/>
                    <a:pt x="10973" y="7211"/>
                    <a:pt x="10957" y="7211"/>
                  </a:cubicBezTo>
                  <a:lnTo>
                    <a:pt x="10973" y="7227"/>
                  </a:lnTo>
                  <a:lnTo>
                    <a:pt x="11004" y="7227"/>
                  </a:lnTo>
                  <a:cubicBezTo>
                    <a:pt x="11020" y="7227"/>
                    <a:pt x="11020" y="7211"/>
                    <a:pt x="11020" y="7211"/>
                  </a:cubicBezTo>
                  <a:cubicBezTo>
                    <a:pt x="11020" y="7211"/>
                    <a:pt x="11020" y="7211"/>
                    <a:pt x="11036" y="7195"/>
                  </a:cubicBezTo>
                  <a:lnTo>
                    <a:pt x="11051" y="7195"/>
                  </a:lnTo>
                  <a:cubicBezTo>
                    <a:pt x="11051" y="7180"/>
                    <a:pt x="11051" y="7180"/>
                    <a:pt x="11051" y="7164"/>
                  </a:cubicBezTo>
                  <a:cubicBezTo>
                    <a:pt x="11051" y="7164"/>
                    <a:pt x="11051" y="7148"/>
                    <a:pt x="11051" y="7148"/>
                  </a:cubicBezTo>
                  <a:close/>
                  <a:moveTo>
                    <a:pt x="10832" y="7258"/>
                  </a:moveTo>
                  <a:cubicBezTo>
                    <a:pt x="10832" y="7274"/>
                    <a:pt x="10832" y="7274"/>
                    <a:pt x="10832" y="7274"/>
                  </a:cubicBezTo>
                  <a:lnTo>
                    <a:pt x="10832" y="7289"/>
                  </a:lnTo>
                  <a:cubicBezTo>
                    <a:pt x="10832" y="7289"/>
                    <a:pt x="10832" y="7274"/>
                    <a:pt x="10816" y="7274"/>
                  </a:cubicBezTo>
                  <a:cubicBezTo>
                    <a:pt x="10816" y="7289"/>
                    <a:pt x="10816" y="7289"/>
                    <a:pt x="10800" y="7289"/>
                  </a:cubicBezTo>
                  <a:cubicBezTo>
                    <a:pt x="10816" y="7289"/>
                    <a:pt x="10816" y="7305"/>
                    <a:pt x="10816" y="7305"/>
                  </a:cubicBezTo>
                  <a:lnTo>
                    <a:pt x="10816" y="7289"/>
                  </a:lnTo>
                  <a:cubicBezTo>
                    <a:pt x="10816" y="7305"/>
                    <a:pt x="10816" y="7305"/>
                    <a:pt x="10832" y="7305"/>
                  </a:cubicBezTo>
                  <a:cubicBezTo>
                    <a:pt x="10848" y="7305"/>
                    <a:pt x="10848" y="7289"/>
                    <a:pt x="10848" y="7289"/>
                  </a:cubicBezTo>
                  <a:lnTo>
                    <a:pt x="10863" y="7289"/>
                  </a:lnTo>
                  <a:cubicBezTo>
                    <a:pt x="10863" y="7274"/>
                    <a:pt x="10863" y="7274"/>
                    <a:pt x="10863" y="7274"/>
                  </a:cubicBezTo>
                  <a:lnTo>
                    <a:pt x="10848" y="7274"/>
                  </a:lnTo>
                  <a:lnTo>
                    <a:pt x="10832" y="7258"/>
                  </a:lnTo>
                  <a:close/>
                  <a:moveTo>
                    <a:pt x="10785" y="7321"/>
                  </a:moveTo>
                  <a:lnTo>
                    <a:pt x="10785" y="7336"/>
                  </a:lnTo>
                  <a:cubicBezTo>
                    <a:pt x="10785" y="7336"/>
                    <a:pt x="10785" y="7336"/>
                    <a:pt x="10800" y="7321"/>
                  </a:cubicBezTo>
                  <a:close/>
                  <a:moveTo>
                    <a:pt x="5706" y="7289"/>
                  </a:moveTo>
                  <a:cubicBezTo>
                    <a:pt x="5691" y="7289"/>
                    <a:pt x="5675" y="7321"/>
                    <a:pt x="5659" y="7321"/>
                  </a:cubicBezTo>
                  <a:cubicBezTo>
                    <a:pt x="5644" y="7321"/>
                    <a:pt x="5644" y="7321"/>
                    <a:pt x="5644" y="7336"/>
                  </a:cubicBezTo>
                  <a:cubicBezTo>
                    <a:pt x="5644" y="7352"/>
                    <a:pt x="5628" y="7352"/>
                    <a:pt x="5644" y="7368"/>
                  </a:cubicBezTo>
                  <a:lnTo>
                    <a:pt x="5675" y="7368"/>
                  </a:lnTo>
                  <a:lnTo>
                    <a:pt x="5675" y="7383"/>
                  </a:lnTo>
                  <a:cubicBezTo>
                    <a:pt x="5675" y="7383"/>
                    <a:pt x="5691" y="7383"/>
                    <a:pt x="5691" y="7368"/>
                  </a:cubicBezTo>
                  <a:cubicBezTo>
                    <a:pt x="5706" y="7352"/>
                    <a:pt x="5722" y="7336"/>
                    <a:pt x="5722" y="7321"/>
                  </a:cubicBezTo>
                  <a:lnTo>
                    <a:pt x="5738" y="7321"/>
                  </a:lnTo>
                  <a:cubicBezTo>
                    <a:pt x="5738" y="7321"/>
                    <a:pt x="5738" y="7305"/>
                    <a:pt x="5738" y="7305"/>
                  </a:cubicBezTo>
                  <a:cubicBezTo>
                    <a:pt x="5722" y="7289"/>
                    <a:pt x="5722" y="7289"/>
                    <a:pt x="5722" y="7289"/>
                  </a:cubicBezTo>
                  <a:close/>
                  <a:moveTo>
                    <a:pt x="10722" y="7336"/>
                  </a:moveTo>
                  <a:cubicBezTo>
                    <a:pt x="10706" y="7352"/>
                    <a:pt x="10706" y="7352"/>
                    <a:pt x="10706" y="7352"/>
                  </a:cubicBezTo>
                  <a:lnTo>
                    <a:pt x="10691" y="7352"/>
                  </a:lnTo>
                  <a:cubicBezTo>
                    <a:pt x="10706" y="7352"/>
                    <a:pt x="10706" y="7352"/>
                    <a:pt x="10706" y="7368"/>
                  </a:cubicBezTo>
                  <a:lnTo>
                    <a:pt x="10691" y="7368"/>
                  </a:lnTo>
                  <a:lnTo>
                    <a:pt x="10675" y="7383"/>
                  </a:lnTo>
                  <a:cubicBezTo>
                    <a:pt x="10675" y="7383"/>
                    <a:pt x="10691" y="7399"/>
                    <a:pt x="10691" y="7399"/>
                  </a:cubicBezTo>
                  <a:lnTo>
                    <a:pt x="10706" y="7383"/>
                  </a:lnTo>
                  <a:lnTo>
                    <a:pt x="10722" y="7368"/>
                  </a:lnTo>
                  <a:lnTo>
                    <a:pt x="10738" y="7368"/>
                  </a:lnTo>
                  <a:lnTo>
                    <a:pt x="10753" y="7352"/>
                  </a:lnTo>
                  <a:cubicBezTo>
                    <a:pt x="10753" y="7352"/>
                    <a:pt x="10738" y="7336"/>
                    <a:pt x="10738" y="7336"/>
                  </a:cubicBezTo>
                  <a:close/>
                  <a:moveTo>
                    <a:pt x="5628" y="7368"/>
                  </a:moveTo>
                  <a:cubicBezTo>
                    <a:pt x="5628" y="7368"/>
                    <a:pt x="5612" y="7368"/>
                    <a:pt x="5612" y="7383"/>
                  </a:cubicBezTo>
                  <a:lnTo>
                    <a:pt x="5597" y="7383"/>
                  </a:lnTo>
                  <a:cubicBezTo>
                    <a:pt x="5581" y="7383"/>
                    <a:pt x="5581" y="7383"/>
                    <a:pt x="5581" y="7399"/>
                  </a:cubicBezTo>
                  <a:cubicBezTo>
                    <a:pt x="5581" y="7399"/>
                    <a:pt x="5565" y="7415"/>
                    <a:pt x="5565" y="7415"/>
                  </a:cubicBezTo>
                  <a:lnTo>
                    <a:pt x="5565" y="7430"/>
                  </a:lnTo>
                  <a:cubicBezTo>
                    <a:pt x="5571" y="7425"/>
                    <a:pt x="5576" y="7423"/>
                    <a:pt x="5580" y="7423"/>
                  </a:cubicBezTo>
                  <a:cubicBezTo>
                    <a:pt x="5590" y="7423"/>
                    <a:pt x="5597" y="7430"/>
                    <a:pt x="5597" y="7430"/>
                  </a:cubicBezTo>
                  <a:lnTo>
                    <a:pt x="5612" y="7430"/>
                  </a:lnTo>
                  <a:cubicBezTo>
                    <a:pt x="5612" y="7430"/>
                    <a:pt x="5612" y="7430"/>
                    <a:pt x="5612" y="7415"/>
                  </a:cubicBezTo>
                  <a:cubicBezTo>
                    <a:pt x="5628" y="7415"/>
                    <a:pt x="5628" y="7415"/>
                    <a:pt x="5628" y="7399"/>
                  </a:cubicBezTo>
                  <a:cubicBezTo>
                    <a:pt x="5628" y="7399"/>
                    <a:pt x="5644" y="7383"/>
                    <a:pt x="5628" y="7383"/>
                  </a:cubicBezTo>
                  <a:cubicBezTo>
                    <a:pt x="5628" y="7375"/>
                    <a:pt x="5628" y="7375"/>
                    <a:pt x="5628" y="7375"/>
                  </a:cubicBezTo>
                  <a:cubicBezTo>
                    <a:pt x="5628" y="7375"/>
                    <a:pt x="5628" y="7375"/>
                    <a:pt x="5628" y="7368"/>
                  </a:cubicBezTo>
                  <a:close/>
                  <a:moveTo>
                    <a:pt x="5785" y="7430"/>
                  </a:moveTo>
                  <a:cubicBezTo>
                    <a:pt x="5785" y="7446"/>
                    <a:pt x="5785" y="7446"/>
                    <a:pt x="5785" y="7446"/>
                  </a:cubicBezTo>
                  <a:cubicBezTo>
                    <a:pt x="5785" y="7462"/>
                    <a:pt x="5785" y="7462"/>
                    <a:pt x="5800" y="7462"/>
                  </a:cubicBezTo>
                  <a:cubicBezTo>
                    <a:pt x="5785" y="7446"/>
                    <a:pt x="5800" y="7446"/>
                    <a:pt x="5785" y="7430"/>
                  </a:cubicBezTo>
                  <a:close/>
                  <a:moveTo>
                    <a:pt x="5832" y="7477"/>
                  </a:moveTo>
                  <a:cubicBezTo>
                    <a:pt x="5816" y="7477"/>
                    <a:pt x="5832" y="7477"/>
                    <a:pt x="5832" y="7493"/>
                  </a:cubicBezTo>
                  <a:lnTo>
                    <a:pt x="5816" y="7493"/>
                  </a:lnTo>
                  <a:lnTo>
                    <a:pt x="5816" y="7509"/>
                  </a:lnTo>
                  <a:lnTo>
                    <a:pt x="5832" y="7509"/>
                  </a:lnTo>
                  <a:cubicBezTo>
                    <a:pt x="5832" y="7509"/>
                    <a:pt x="5832" y="7493"/>
                    <a:pt x="5847" y="7493"/>
                  </a:cubicBezTo>
                  <a:lnTo>
                    <a:pt x="5863" y="7493"/>
                  </a:lnTo>
                  <a:lnTo>
                    <a:pt x="5847" y="7477"/>
                  </a:lnTo>
                  <a:close/>
                  <a:moveTo>
                    <a:pt x="4546" y="7571"/>
                  </a:moveTo>
                  <a:cubicBezTo>
                    <a:pt x="4546" y="7571"/>
                    <a:pt x="4531" y="7587"/>
                    <a:pt x="4531" y="7587"/>
                  </a:cubicBezTo>
                  <a:lnTo>
                    <a:pt x="4546" y="7587"/>
                  </a:lnTo>
                  <a:cubicBezTo>
                    <a:pt x="4546" y="7587"/>
                    <a:pt x="4562" y="7587"/>
                    <a:pt x="4562" y="7571"/>
                  </a:cubicBezTo>
                  <a:close/>
                  <a:moveTo>
                    <a:pt x="4546" y="7540"/>
                  </a:moveTo>
                  <a:cubicBezTo>
                    <a:pt x="4562" y="7556"/>
                    <a:pt x="4562" y="7571"/>
                    <a:pt x="4562" y="7571"/>
                  </a:cubicBezTo>
                  <a:lnTo>
                    <a:pt x="4578" y="7571"/>
                  </a:lnTo>
                  <a:cubicBezTo>
                    <a:pt x="4578" y="7571"/>
                    <a:pt x="4593" y="7571"/>
                    <a:pt x="4593" y="7587"/>
                  </a:cubicBezTo>
                  <a:lnTo>
                    <a:pt x="4609" y="7571"/>
                  </a:lnTo>
                  <a:lnTo>
                    <a:pt x="4593" y="7571"/>
                  </a:lnTo>
                  <a:cubicBezTo>
                    <a:pt x="4609" y="7571"/>
                    <a:pt x="4609" y="7571"/>
                    <a:pt x="4609" y="7556"/>
                  </a:cubicBezTo>
                  <a:lnTo>
                    <a:pt x="4593" y="7556"/>
                  </a:lnTo>
                  <a:cubicBezTo>
                    <a:pt x="4593" y="7556"/>
                    <a:pt x="4593" y="7556"/>
                    <a:pt x="4578" y="7540"/>
                  </a:cubicBezTo>
                  <a:close/>
                  <a:moveTo>
                    <a:pt x="4546" y="7587"/>
                  </a:moveTo>
                  <a:cubicBezTo>
                    <a:pt x="4546" y="7587"/>
                    <a:pt x="4546" y="7603"/>
                    <a:pt x="4546" y="7603"/>
                  </a:cubicBezTo>
                  <a:lnTo>
                    <a:pt x="4562" y="7603"/>
                  </a:lnTo>
                  <a:lnTo>
                    <a:pt x="4546" y="7587"/>
                  </a:lnTo>
                  <a:close/>
                  <a:moveTo>
                    <a:pt x="4719" y="7618"/>
                  </a:moveTo>
                  <a:cubicBezTo>
                    <a:pt x="4719" y="7618"/>
                    <a:pt x="4719" y="7618"/>
                    <a:pt x="4719" y="7634"/>
                  </a:cubicBezTo>
                  <a:lnTo>
                    <a:pt x="4703" y="7634"/>
                  </a:lnTo>
                  <a:cubicBezTo>
                    <a:pt x="4703" y="7634"/>
                    <a:pt x="4703" y="7650"/>
                    <a:pt x="4703" y="7650"/>
                  </a:cubicBezTo>
                  <a:lnTo>
                    <a:pt x="4735" y="7650"/>
                  </a:lnTo>
                  <a:cubicBezTo>
                    <a:pt x="4750" y="7634"/>
                    <a:pt x="4750" y="7634"/>
                    <a:pt x="4750" y="7618"/>
                  </a:cubicBezTo>
                  <a:close/>
                  <a:moveTo>
                    <a:pt x="6678" y="7650"/>
                  </a:moveTo>
                  <a:lnTo>
                    <a:pt x="6694" y="7665"/>
                  </a:lnTo>
                  <a:cubicBezTo>
                    <a:pt x="6694" y="7650"/>
                    <a:pt x="6694" y="7650"/>
                    <a:pt x="6710" y="7650"/>
                  </a:cubicBezTo>
                  <a:close/>
                  <a:moveTo>
                    <a:pt x="4907" y="7650"/>
                  </a:moveTo>
                  <a:cubicBezTo>
                    <a:pt x="4891" y="7665"/>
                    <a:pt x="4907" y="7665"/>
                    <a:pt x="4907" y="7681"/>
                  </a:cubicBezTo>
                  <a:cubicBezTo>
                    <a:pt x="4923" y="7665"/>
                    <a:pt x="4923" y="7665"/>
                    <a:pt x="4923" y="7650"/>
                  </a:cubicBezTo>
                  <a:close/>
                  <a:moveTo>
                    <a:pt x="6741" y="7681"/>
                  </a:moveTo>
                  <a:lnTo>
                    <a:pt x="6741" y="7697"/>
                  </a:lnTo>
                  <a:lnTo>
                    <a:pt x="6757" y="7697"/>
                  </a:lnTo>
                  <a:lnTo>
                    <a:pt x="6741" y="7681"/>
                  </a:lnTo>
                  <a:close/>
                  <a:moveTo>
                    <a:pt x="4562" y="7697"/>
                  </a:moveTo>
                  <a:cubicBezTo>
                    <a:pt x="4546" y="7697"/>
                    <a:pt x="4546" y="7697"/>
                    <a:pt x="4546" y="7712"/>
                  </a:cubicBezTo>
                  <a:lnTo>
                    <a:pt x="4562" y="7712"/>
                  </a:lnTo>
                  <a:cubicBezTo>
                    <a:pt x="4562" y="7709"/>
                    <a:pt x="4562" y="7705"/>
                    <a:pt x="4562" y="7697"/>
                  </a:cubicBezTo>
                  <a:close/>
                  <a:moveTo>
                    <a:pt x="4546" y="7712"/>
                  </a:moveTo>
                  <a:lnTo>
                    <a:pt x="4546" y="7728"/>
                  </a:lnTo>
                  <a:cubicBezTo>
                    <a:pt x="4562" y="7728"/>
                    <a:pt x="4546" y="7728"/>
                    <a:pt x="4546" y="7712"/>
                  </a:cubicBezTo>
                  <a:close/>
                  <a:moveTo>
                    <a:pt x="6741" y="7728"/>
                  </a:moveTo>
                  <a:cubicBezTo>
                    <a:pt x="6757" y="7728"/>
                    <a:pt x="6757" y="7728"/>
                    <a:pt x="6757" y="7744"/>
                  </a:cubicBezTo>
                  <a:lnTo>
                    <a:pt x="6772" y="7728"/>
                  </a:lnTo>
                  <a:close/>
                  <a:moveTo>
                    <a:pt x="4985" y="7712"/>
                  </a:moveTo>
                  <a:lnTo>
                    <a:pt x="4985" y="7728"/>
                  </a:lnTo>
                  <a:lnTo>
                    <a:pt x="5001" y="7744"/>
                  </a:lnTo>
                  <a:lnTo>
                    <a:pt x="5017" y="7744"/>
                  </a:lnTo>
                  <a:cubicBezTo>
                    <a:pt x="5017" y="7744"/>
                    <a:pt x="5017" y="7759"/>
                    <a:pt x="5017" y="7759"/>
                  </a:cubicBezTo>
                  <a:lnTo>
                    <a:pt x="5032" y="7759"/>
                  </a:lnTo>
                  <a:cubicBezTo>
                    <a:pt x="5032" y="7744"/>
                    <a:pt x="5032" y="7744"/>
                    <a:pt x="5032" y="7744"/>
                  </a:cubicBezTo>
                  <a:cubicBezTo>
                    <a:pt x="5032" y="7744"/>
                    <a:pt x="5032" y="7728"/>
                    <a:pt x="5032" y="7728"/>
                  </a:cubicBezTo>
                  <a:lnTo>
                    <a:pt x="5017" y="7728"/>
                  </a:lnTo>
                  <a:cubicBezTo>
                    <a:pt x="5001" y="7728"/>
                    <a:pt x="5001" y="7728"/>
                    <a:pt x="4985" y="7712"/>
                  </a:cubicBezTo>
                  <a:close/>
                  <a:moveTo>
                    <a:pt x="5032" y="7759"/>
                  </a:moveTo>
                  <a:lnTo>
                    <a:pt x="5017" y="7775"/>
                  </a:lnTo>
                  <a:lnTo>
                    <a:pt x="5048" y="7775"/>
                  </a:lnTo>
                  <a:cubicBezTo>
                    <a:pt x="5048" y="7759"/>
                    <a:pt x="5048" y="7759"/>
                    <a:pt x="5048" y="7759"/>
                  </a:cubicBezTo>
                  <a:close/>
                  <a:moveTo>
                    <a:pt x="6772" y="7759"/>
                  </a:moveTo>
                  <a:cubicBezTo>
                    <a:pt x="6757" y="7759"/>
                    <a:pt x="6757" y="7759"/>
                    <a:pt x="6757" y="7775"/>
                  </a:cubicBezTo>
                  <a:lnTo>
                    <a:pt x="6772" y="7759"/>
                  </a:lnTo>
                  <a:close/>
                  <a:moveTo>
                    <a:pt x="4970" y="7744"/>
                  </a:moveTo>
                  <a:cubicBezTo>
                    <a:pt x="4954" y="7744"/>
                    <a:pt x="4954" y="7744"/>
                    <a:pt x="4954" y="7759"/>
                  </a:cubicBezTo>
                  <a:cubicBezTo>
                    <a:pt x="4938" y="7759"/>
                    <a:pt x="4938" y="7775"/>
                    <a:pt x="4923" y="7775"/>
                  </a:cubicBezTo>
                  <a:cubicBezTo>
                    <a:pt x="4938" y="7775"/>
                    <a:pt x="4938" y="7791"/>
                    <a:pt x="4938" y="7791"/>
                  </a:cubicBezTo>
                  <a:lnTo>
                    <a:pt x="4954" y="7791"/>
                  </a:lnTo>
                  <a:cubicBezTo>
                    <a:pt x="4954" y="7775"/>
                    <a:pt x="4954" y="7775"/>
                    <a:pt x="4954" y="7775"/>
                  </a:cubicBezTo>
                  <a:lnTo>
                    <a:pt x="4970" y="7775"/>
                  </a:lnTo>
                  <a:lnTo>
                    <a:pt x="4970" y="7791"/>
                  </a:lnTo>
                  <a:cubicBezTo>
                    <a:pt x="4970" y="7791"/>
                    <a:pt x="4970" y="7791"/>
                    <a:pt x="4970" y="7807"/>
                  </a:cubicBezTo>
                  <a:lnTo>
                    <a:pt x="4985" y="7791"/>
                  </a:lnTo>
                  <a:lnTo>
                    <a:pt x="5001" y="7775"/>
                  </a:lnTo>
                  <a:lnTo>
                    <a:pt x="5001" y="7759"/>
                  </a:lnTo>
                  <a:lnTo>
                    <a:pt x="4985" y="7759"/>
                  </a:lnTo>
                  <a:lnTo>
                    <a:pt x="5001" y="7744"/>
                  </a:lnTo>
                  <a:close/>
                  <a:moveTo>
                    <a:pt x="4985" y="7791"/>
                  </a:moveTo>
                  <a:lnTo>
                    <a:pt x="4985" y="7807"/>
                  </a:lnTo>
                  <a:cubicBezTo>
                    <a:pt x="5001" y="7791"/>
                    <a:pt x="5001" y="7791"/>
                    <a:pt x="4985" y="7791"/>
                  </a:cubicBezTo>
                  <a:close/>
                  <a:moveTo>
                    <a:pt x="5001" y="7791"/>
                  </a:moveTo>
                  <a:cubicBezTo>
                    <a:pt x="5001" y="7791"/>
                    <a:pt x="5001" y="7807"/>
                    <a:pt x="5001" y="7807"/>
                  </a:cubicBezTo>
                  <a:cubicBezTo>
                    <a:pt x="5017" y="7807"/>
                    <a:pt x="5017" y="7822"/>
                    <a:pt x="5017" y="7822"/>
                  </a:cubicBezTo>
                  <a:cubicBezTo>
                    <a:pt x="5017" y="7822"/>
                    <a:pt x="5032" y="7822"/>
                    <a:pt x="5032" y="7807"/>
                  </a:cubicBezTo>
                  <a:cubicBezTo>
                    <a:pt x="5032" y="7807"/>
                    <a:pt x="5032" y="7807"/>
                    <a:pt x="5032" y="7791"/>
                  </a:cubicBezTo>
                  <a:close/>
                  <a:moveTo>
                    <a:pt x="5205" y="7854"/>
                  </a:moveTo>
                  <a:lnTo>
                    <a:pt x="5205" y="7869"/>
                  </a:lnTo>
                  <a:lnTo>
                    <a:pt x="5220" y="7869"/>
                  </a:lnTo>
                  <a:cubicBezTo>
                    <a:pt x="5220" y="7869"/>
                    <a:pt x="5205" y="7869"/>
                    <a:pt x="5205" y="7854"/>
                  </a:cubicBezTo>
                  <a:close/>
                  <a:moveTo>
                    <a:pt x="5330" y="7854"/>
                  </a:moveTo>
                  <a:cubicBezTo>
                    <a:pt x="5330" y="7861"/>
                    <a:pt x="5330" y="7861"/>
                    <a:pt x="5330" y="7861"/>
                  </a:cubicBezTo>
                  <a:cubicBezTo>
                    <a:pt x="5330" y="7861"/>
                    <a:pt x="5330" y="7861"/>
                    <a:pt x="5330" y="7869"/>
                  </a:cubicBezTo>
                  <a:cubicBezTo>
                    <a:pt x="5330" y="7869"/>
                    <a:pt x="5330" y="7885"/>
                    <a:pt x="5346" y="7885"/>
                  </a:cubicBezTo>
                  <a:cubicBezTo>
                    <a:pt x="5346" y="7869"/>
                    <a:pt x="5346" y="7869"/>
                    <a:pt x="5346" y="7869"/>
                  </a:cubicBezTo>
                  <a:lnTo>
                    <a:pt x="5330" y="7854"/>
                  </a:lnTo>
                  <a:close/>
                  <a:moveTo>
                    <a:pt x="4970" y="7901"/>
                  </a:moveTo>
                  <a:lnTo>
                    <a:pt x="4970" y="7916"/>
                  </a:lnTo>
                  <a:lnTo>
                    <a:pt x="4985" y="7916"/>
                  </a:lnTo>
                  <a:cubicBezTo>
                    <a:pt x="4985" y="7901"/>
                    <a:pt x="4985" y="7901"/>
                    <a:pt x="4970" y="7901"/>
                  </a:cubicBezTo>
                  <a:close/>
                  <a:moveTo>
                    <a:pt x="8559" y="7838"/>
                  </a:moveTo>
                  <a:cubicBezTo>
                    <a:pt x="8559" y="7854"/>
                    <a:pt x="8559" y="7854"/>
                    <a:pt x="8543" y="7854"/>
                  </a:cubicBezTo>
                  <a:lnTo>
                    <a:pt x="8543" y="7869"/>
                  </a:lnTo>
                  <a:cubicBezTo>
                    <a:pt x="8543" y="7869"/>
                    <a:pt x="8543" y="7885"/>
                    <a:pt x="8543" y="7885"/>
                  </a:cubicBezTo>
                  <a:cubicBezTo>
                    <a:pt x="8559" y="7885"/>
                    <a:pt x="8559" y="7885"/>
                    <a:pt x="8559" y="7901"/>
                  </a:cubicBezTo>
                  <a:lnTo>
                    <a:pt x="8543" y="7901"/>
                  </a:lnTo>
                  <a:cubicBezTo>
                    <a:pt x="8543" y="7916"/>
                    <a:pt x="8543" y="7916"/>
                    <a:pt x="8559" y="7916"/>
                  </a:cubicBezTo>
                  <a:lnTo>
                    <a:pt x="8622" y="7916"/>
                  </a:lnTo>
                  <a:cubicBezTo>
                    <a:pt x="8622" y="7916"/>
                    <a:pt x="8637" y="7901"/>
                    <a:pt x="8637" y="7901"/>
                  </a:cubicBezTo>
                  <a:cubicBezTo>
                    <a:pt x="8637" y="7885"/>
                    <a:pt x="8637" y="7885"/>
                    <a:pt x="8637" y="7885"/>
                  </a:cubicBezTo>
                  <a:lnTo>
                    <a:pt x="8637" y="7869"/>
                  </a:lnTo>
                  <a:lnTo>
                    <a:pt x="8622" y="7869"/>
                  </a:lnTo>
                  <a:cubicBezTo>
                    <a:pt x="8622" y="7869"/>
                    <a:pt x="8622" y="7854"/>
                    <a:pt x="8606" y="7854"/>
                  </a:cubicBezTo>
                  <a:cubicBezTo>
                    <a:pt x="8606" y="7854"/>
                    <a:pt x="8606" y="7854"/>
                    <a:pt x="8590" y="7838"/>
                  </a:cubicBezTo>
                  <a:cubicBezTo>
                    <a:pt x="8575" y="7838"/>
                    <a:pt x="8575" y="7854"/>
                    <a:pt x="8575" y="7854"/>
                  </a:cubicBezTo>
                  <a:cubicBezTo>
                    <a:pt x="8575" y="7854"/>
                    <a:pt x="8575" y="7854"/>
                    <a:pt x="8559" y="7838"/>
                  </a:cubicBezTo>
                  <a:close/>
                  <a:moveTo>
                    <a:pt x="9656" y="7901"/>
                  </a:moveTo>
                  <a:lnTo>
                    <a:pt x="9641" y="7916"/>
                  </a:lnTo>
                  <a:cubicBezTo>
                    <a:pt x="9656" y="7916"/>
                    <a:pt x="9656" y="7901"/>
                    <a:pt x="9656" y="7901"/>
                  </a:cubicBezTo>
                  <a:close/>
                  <a:moveTo>
                    <a:pt x="3841" y="7963"/>
                  </a:moveTo>
                  <a:cubicBezTo>
                    <a:pt x="3841" y="7979"/>
                    <a:pt x="3841" y="7979"/>
                    <a:pt x="3841" y="7979"/>
                  </a:cubicBezTo>
                  <a:lnTo>
                    <a:pt x="3872" y="7979"/>
                  </a:lnTo>
                  <a:cubicBezTo>
                    <a:pt x="3872" y="7979"/>
                    <a:pt x="3872" y="7963"/>
                    <a:pt x="3857" y="7963"/>
                  </a:cubicBezTo>
                  <a:close/>
                  <a:moveTo>
                    <a:pt x="3935" y="8026"/>
                  </a:moveTo>
                  <a:cubicBezTo>
                    <a:pt x="3935" y="8034"/>
                    <a:pt x="3935" y="8034"/>
                    <a:pt x="3937" y="8034"/>
                  </a:cubicBezTo>
                  <a:cubicBezTo>
                    <a:pt x="3939" y="8034"/>
                    <a:pt x="3943" y="8034"/>
                    <a:pt x="3951" y="8042"/>
                  </a:cubicBezTo>
                  <a:cubicBezTo>
                    <a:pt x="3951" y="8042"/>
                    <a:pt x="3966" y="8042"/>
                    <a:pt x="3951" y="8026"/>
                  </a:cubicBezTo>
                  <a:close/>
                  <a:moveTo>
                    <a:pt x="9594" y="8026"/>
                  </a:moveTo>
                  <a:cubicBezTo>
                    <a:pt x="9594" y="8042"/>
                    <a:pt x="9594" y="8042"/>
                    <a:pt x="9594" y="8042"/>
                  </a:cubicBezTo>
                  <a:cubicBezTo>
                    <a:pt x="9594" y="8042"/>
                    <a:pt x="9609" y="8042"/>
                    <a:pt x="9594" y="8026"/>
                  </a:cubicBezTo>
                  <a:close/>
                  <a:moveTo>
                    <a:pt x="3966" y="8042"/>
                  </a:moveTo>
                  <a:lnTo>
                    <a:pt x="3966" y="8057"/>
                  </a:lnTo>
                  <a:lnTo>
                    <a:pt x="3982" y="8057"/>
                  </a:lnTo>
                  <a:lnTo>
                    <a:pt x="3966" y="8042"/>
                  </a:lnTo>
                  <a:close/>
                  <a:moveTo>
                    <a:pt x="9594" y="8042"/>
                  </a:moveTo>
                  <a:cubicBezTo>
                    <a:pt x="9594" y="8057"/>
                    <a:pt x="9594" y="8057"/>
                    <a:pt x="9594" y="8057"/>
                  </a:cubicBezTo>
                  <a:cubicBezTo>
                    <a:pt x="9609" y="8057"/>
                    <a:pt x="9609" y="8057"/>
                    <a:pt x="9609" y="8042"/>
                  </a:cubicBezTo>
                  <a:close/>
                  <a:moveTo>
                    <a:pt x="3919" y="8057"/>
                  </a:moveTo>
                  <a:cubicBezTo>
                    <a:pt x="3935" y="8073"/>
                    <a:pt x="3935" y="8073"/>
                    <a:pt x="3951" y="8073"/>
                  </a:cubicBezTo>
                  <a:lnTo>
                    <a:pt x="3951" y="8057"/>
                  </a:lnTo>
                  <a:close/>
                  <a:moveTo>
                    <a:pt x="5330" y="8042"/>
                  </a:moveTo>
                  <a:lnTo>
                    <a:pt x="5330" y="8057"/>
                  </a:lnTo>
                  <a:cubicBezTo>
                    <a:pt x="5330" y="8057"/>
                    <a:pt x="5330" y="8057"/>
                    <a:pt x="5330" y="8073"/>
                  </a:cubicBezTo>
                  <a:cubicBezTo>
                    <a:pt x="5330" y="8057"/>
                    <a:pt x="5346" y="8057"/>
                    <a:pt x="5330" y="8042"/>
                  </a:cubicBezTo>
                  <a:close/>
                  <a:moveTo>
                    <a:pt x="3951" y="8073"/>
                  </a:moveTo>
                  <a:lnTo>
                    <a:pt x="3966" y="8089"/>
                  </a:lnTo>
                  <a:lnTo>
                    <a:pt x="3982" y="8089"/>
                  </a:lnTo>
                  <a:lnTo>
                    <a:pt x="3982" y="8073"/>
                  </a:lnTo>
                  <a:close/>
                  <a:moveTo>
                    <a:pt x="9594" y="8057"/>
                  </a:moveTo>
                  <a:lnTo>
                    <a:pt x="9594" y="8073"/>
                  </a:lnTo>
                  <a:cubicBezTo>
                    <a:pt x="9594" y="8073"/>
                    <a:pt x="9594" y="8073"/>
                    <a:pt x="9578" y="8089"/>
                  </a:cubicBezTo>
                  <a:lnTo>
                    <a:pt x="9594" y="8089"/>
                  </a:lnTo>
                  <a:cubicBezTo>
                    <a:pt x="9609" y="8073"/>
                    <a:pt x="9594" y="8073"/>
                    <a:pt x="9609" y="8073"/>
                  </a:cubicBezTo>
                  <a:cubicBezTo>
                    <a:pt x="9609" y="8073"/>
                    <a:pt x="9609" y="8073"/>
                    <a:pt x="9594" y="8057"/>
                  </a:cubicBezTo>
                  <a:close/>
                  <a:moveTo>
                    <a:pt x="4029" y="8089"/>
                  </a:moveTo>
                  <a:cubicBezTo>
                    <a:pt x="4029" y="8104"/>
                    <a:pt x="4014" y="8104"/>
                    <a:pt x="4014" y="8104"/>
                  </a:cubicBezTo>
                  <a:lnTo>
                    <a:pt x="4029" y="8104"/>
                  </a:lnTo>
                  <a:lnTo>
                    <a:pt x="4029" y="8089"/>
                  </a:lnTo>
                  <a:close/>
                  <a:moveTo>
                    <a:pt x="4045" y="8120"/>
                  </a:moveTo>
                  <a:cubicBezTo>
                    <a:pt x="4029" y="8120"/>
                    <a:pt x="4029" y="8120"/>
                    <a:pt x="4029" y="8136"/>
                  </a:cubicBezTo>
                  <a:cubicBezTo>
                    <a:pt x="4045" y="8120"/>
                    <a:pt x="4045" y="8120"/>
                    <a:pt x="4045" y="8120"/>
                  </a:cubicBezTo>
                  <a:close/>
                  <a:moveTo>
                    <a:pt x="4076" y="8120"/>
                  </a:moveTo>
                  <a:cubicBezTo>
                    <a:pt x="4076" y="8120"/>
                    <a:pt x="4061" y="8120"/>
                    <a:pt x="4061" y="8136"/>
                  </a:cubicBezTo>
                  <a:lnTo>
                    <a:pt x="4076" y="8136"/>
                  </a:lnTo>
                  <a:cubicBezTo>
                    <a:pt x="4076" y="8136"/>
                    <a:pt x="4076" y="8120"/>
                    <a:pt x="4076" y="8120"/>
                  </a:cubicBezTo>
                  <a:close/>
                  <a:moveTo>
                    <a:pt x="4923" y="8120"/>
                  </a:moveTo>
                  <a:lnTo>
                    <a:pt x="4923" y="8136"/>
                  </a:lnTo>
                  <a:lnTo>
                    <a:pt x="4938" y="8120"/>
                  </a:lnTo>
                  <a:close/>
                  <a:moveTo>
                    <a:pt x="4092" y="8120"/>
                  </a:moveTo>
                  <a:lnTo>
                    <a:pt x="4076" y="8136"/>
                  </a:lnTo>
                  <a:cubicBezTo>
                    <a:pt x="4092" y="8136"/>
                    <a:pt x="4092" y="8136"/>
                    <a:pt x="4092" y="8151"/>
                  </a:cubicBezTo>
                  <a:lnTo>
                    <a:pt x="4108" y="8136"/>
                  </a:lnTo>
                  <a:lnTo>
                    <a:pt x="4092" y="8120"/>
                  </a:lnTo>
                  <a:close/>
                  <a:moveTo>
                    <a:pt x="4155" y="8120"/>
                  </a:moveTo>
                  <a:cubicBezTo>
                    <a:pt x="4139" y="8120"/>
                    <a:pt x="4139" y="8136"/>
                    <a:pt x="4123" y="8136"/>
                  </a:cubicBezTo>
                  <a:lnTo>
                    <a:pt x="4139" y="8136"/>
                  </a:lnTo>
                  <a:cubicBezTo>
                    <a:pt x="4139" y="8151"/>
                    <a:pt x="4139" y="8151"/>
                    <a:pt x="4155" y="8151"/>
                  </a:cubicBezTo>
                  <a:lnTo>
                    <a:pt x="4170" y="8151"/>
                  </a:lnTo>
                  <a:cubicBezTo>
                    <a:pt x="4170" y="8151"/>
                    <a:pt x="4170" y="8136"/>
                    <a:pt x="4170" y="8136"/>
                  </a:cubicBezTo>
                  <a:cubicBezTo>
                    <a:pt x="4170" y="8136"/>
                    <a:pt x="4170" y="8120"/>
                    <a:pt x="4170" y="8120"/>
                  </a:cubicBezTo>
                  <a:close/>
                  <a:moveTo>
                    <a:pt x="4170" y="8151"/>
                  </a:moveTo>
                  <a:lnTo>
                    <a:pt x="4170" y="8167"/>
                  </a:lnTo>
                  <a:cubicBezTo>
                    <a:pt x="4186" y="8167"/>
                    <a:pt x="4186" y="8151"/>
                    <a:pt x="4186" y="8151"/>
                  </a:cubicBezTo>
                  <a:close/>
                  <a:moveTo>
                    <a:pt x="4186" y="8151"/>
                  </a:moveTo>
                  <a:lnTo>
                    <a:pt x="4186" y="8167"/>
                  </a:lnTo>
                  <a:cubicBezTo>
                    <a:pt x="4186" y="8151"/>
                    <a:pt x="4186" y="8151"/>
                    <a:pt x="4202" y="8151"/>
                  </a:cubicBezTo>
                  <a:close/>
                  <a:moveTo>
                    <a:pt x="4217" y="8136"/>
                  </a:moveTo>
                  <a:cubicBezTo>
                    <a:pt x="4202" y="8136"/>
                    <a:pt x="4202" y="8136"/>
                    <a:pt x="4202" y="8151"/>
                  </a:cubicBezTo>
                  <a:lnTo>
                    <a:pt x="4217" y="8151"/>
                  </a:lnTo>
                  <a:lnTo>
                    <a:pt x="4217" y="8167"/>
                  </a:lnTo>
                  <a:lnTo>
                    <a:pt x="4264" y="8167"/>
                  </a:lnTo>
                  <a:cubicBezTo>
                    <a:pt x="4264" y="8151"/>
                    <a:pt x="4264" y="8151"/>
                    <a:pt x="4264" y="8151"/>
                  </a:cubicBezTo>
                  <a:lnTo>
                    <a:pt x="4264" y="8136"/>
                  </a:lnTo>
                  <a:lnTo>
                    <a:pt x="4249" y="8151"/>
                  </a:lnTo>
                  <a:lnTo>
                    <a:pt x="4249" y="8136"/>
                  </a:lnTo>
                  <a:close/>
                  <a:moveTo>
                    <a:pt x="4640" y="8167"/>
                  </a:moveTo>
                  <a:cubicBezTo>
                    <a:pt x="4648" y="8175"/>
                    <a:pt x="4652" y="8179"/>
                    <a:pt x="4656" y="8179"/>
                  </a:cubicBezTo>
                  <a:cubicBezTo>
                    <a:pt x="4660" y="8179"/>
                    <a:pt x="4664" y="8175"/>
                    <a:pt x="4672" y="8167"/>
                  </a:cubicBezTo>
                  <a:close/>
                  <a:moveTo>
                    <a:pt x="4249" y="8167"/>
                  </a:moveTo>
                  <a:lnTo>
                    <a:pt x="4233" y="8183"/>
                  </a:lnTo>
                  <a:lnTo>
                    <a:pt x="4249" y="8183"/>
                  </a:lnTo>
                  <a:cubicBezTo>
                    <a:pt x="4249" y="8183"/>
                    <a:pt x="4249" y="8183"/>
                    <a:pt x="4249" y="8167"/>
                  </a:cubicBezTo>
                  <a:close/>
                  <a:moveTo>
                    <a:pt x="4280" y="8167"/>
                  </a:moveTo>
                  <a:cubicBezTo>
                    <a:pt x="4264" y="8167"/>
                    <a:pt x="4264" y="8167"/>
                    <a:pt x="4264" y="8183"/>
                  </a:cubicBezTo>
                  <a:lnTo>
                    <a:pt x="4296" y="8183"/>
                  </a:lnTo>
                  <a:cubicBezTo>
                    <a:pt x="4296" y="8167"/>
                    <a:pt x="4280" y="8167"/>
                    <a:pt x="4280" y="8167"/>
                  </a:cubicBezTo>
                  <a:close/>
                  <a:moveTo>
                    <a:pt x="4311" y="8183"/>
                  </a:moveTo>
                  <a:cubicBezTo>
                    <a:pt x="4311" y="8183"/>
                    <a:pt x="4311" y="8183"/>
                    <a:pt x="4311" y="8198"/>
                  </a:cubicBezTo>
                  <a:lnTo>
                    <a:pt x="4327" y="8198"/>
                  </a:lnTo>
                  <a:lnTo>
                    <a:pt x="4311" y="8183"/>
                  </a:lnTo>
                  <a:close/>
                  <a:moveTo>
                    <a:pt x="5377" y="8308"/>
                  </a:moveTo>
                  <a:cubicBezTo>
                    <a:pt x="5362" y="8324"/>
                    <a:pt x="5362" y="8324"/>
                    <a:pt x="5362" y="8324"/>
                  </a:cubicBezTo>
                  <a:lnTo>
                    <a:pt x="5377" y="8324"/>
                  </a:lnTo>
                  <a:lnTo>
                    <a:pt x="5377" y="8308"/>
                  </a:lnTo>
                  <a:close/>
                  <a:moveTo>
                    <a:pt x="5581" y="8308"/>
                  </a:moveTo>
                  <a:lnTo>
                    <a:pt x="5565" y="8324"/>
                  </a:lnTo>
                  <a:lnTo>
                    <a:pt x="5565" y="8308"/>
                  </a:lnTo>
                  <a:close/>
                  <a:moveTo>
                    <a:pt x="5048" y="8324"/>
                  </a:moveTo>
                  <a:cubicBezTo>
                    <a:pt x="5048" y="8339"/>
                    <a:pt x="5048" y="8339"/>
                    <a:pt x="5048" y="8339"/>
                  </a:cubicBezTo>
                  <a:lnTo>
                    <a:pt x="5064" y="8339"/>
                  </a:lnTo>
                  <a:lnTo>
                    <a:pt x="5048" y="8324"/>
                  </a:lnTo>
                  <a:close/>
                  <a:moveTo>
                    <a:pt x="5064" y="8324"/>
                  </a:moveTo>
                  <a:cubicBezTo>
                    <a:pt x="5064" y="8324"/>
                    <a:pt x="5064" y="8324"/>
                    <a:pt x="5064" y="8339"/>
                  </a:cubicBezTo>
                  <a:lnTo>
                    <a:pt x="5079" y="8324"/>
                  </a:lnTo>
                  <a:close/>
                  <a:moveTo>
                    <a:pt x="5362" y="8324"/>
                  </a:moveTo>
                  <a:cubicBezTo>
                    <a:pt x="5362" y="8339"/>
                    <a:pt x="5362" y="8339"/>
                    <a:pt x="5362" y="8339"/>
                  </a:cubicBezTo>
                  <a:lnTo>
                    <a:pt x="5362" y="8355"/>
                  </a:lnTo>
                  <a:cubicBezTo>
                    <a:pt x="5362" y="8355"/>
                    <a:pt x="5362" y="8339"/>
                    <a:pt x="5377" y="8339"/>
                  </a:cubicBezTo>
                  <a:cubicBezTo>
                    <a:pt x="5377" y="8332"/>
                    <a:pt x="5373" y="8332"/>
                    <a:pt x="5369" y="8332"/>
                  </a:cubicBezTo>
                  <a:cubicBezTo>
                    <a:pt x="5365" y="8332"/>
                    <a:pt x="5362" y="8332"/>
                    <a:pt x="5362" y="8324"/>
                  </a:cubicBezTo>
                  <a:close/>
                  <a:moveTo>
                    <a:pt x="5565" y="8198"/>
                  </a:moveTo>
                  <a:cubicBezTo>
                    <a:pt x="5550" y="8214"/>
                    <a:pt x="5550" y="8214"/>
                    <a:pt x="5550" y="8214"/>
                  </a:cubicBezTo>
                  <a:lnTo>
                    <a:pt x="5534" y="8214"/>
                  </a:lnTo>
                  <a:cubicBezTo>
                    <a:pt x="5534" y="8214"/>
                    <a:pt x="5534" y="8214"/>
                    <a:pt x="5534" y="8230"/>
                  </a:cubicBezTo>
                  <a:lnTo>
                    <a:pt x="5518" y="8214"/>
                  </a:lnTo>
                  <a:lnTo>
                    <a:pt x="5518" y="8230"/>
                  </a:lnTo>
                  <a:cubicBezTo>
                    <a:pt x="5518" y="8230"/>
                    <a:pt x="5518" y="8230"/>
                    <a:pt x="5503" y="8245"/>
                  </a:cubicBezTo>
                  <a:cubicBezTo>
                    <a:pt x="5487" y="8261"/>
                    <a:pt x="5487" y="8261"/>
                    <a:pt x="5487" y="8261"/>
                  </a:cubicBezTo>
                  <a:lnTo>
                    <a:pt x="5471" y="8261"/>
                  </a:lnTo>
                  <a:cubicBezTo>
                    <a:pt x="5463" y="8253"/>
                    <a:pt x="5459" y="8253"/>
                    <a:pt x="5456" y="8253"/>
                  </a:cubicBezTo>
                  <a:cubicBezTo>
                    <a:pt x="5452" y="8253"/>
                    <a:pt x="5448" y="8253"/>
                    <a:pt x="5440" y="8245"/>
                  </a:cubicBezTo>
                  <a:cubicBezTo>
                    <a:pt x="5440" y="8245"/>
                    <a:pt x="5440" y="8245"/>
                    <a:pt x="5440" y="8261"/>
                  </a:cubicBezTo>
                  <a:lnTo>
                    <a:pt x="5424" y="8261"/>
                  </a:lnTo>
                  <a:lnTo>
                    <a:pt x="5440" y="8277"/>
                  </a:lnTo>
                  <a:lnTo>
                    <a:pt x="5424" y="8277"/>
                  </a:lnTo>
                  <a:cubicBezTo>
                    <a:pt x="5424" y="8292"/>
                    <a:pt x="5424" y="8292"/>
                    <a:pt x="5424" y="8292"/>
                  </a:cubicBezTo>
                  <a:cubicBezTo>
                    <a:pt x="5424" y="8292"/>
                    <a:pt x="5456" y="8308"/>
                    <a:pt x="5456" y="8308"/>
                  </a:cubicBezTo>
                  <a:lnTo>
                    <a:pt x="5440" y="8308"/>
                  </a:lnTo>
                  <a:lnTo>
                    <a:pt x="5440" y="8324"/>
                  </a:lnTo>
                  <a:lnTo>
                    <a:pt x="5456" y="8324"/>
                  </a:lnTo>
                  <a:lnTo>
                    <a:pt x="5456" y="8339"/>
                  </a:lnTo>
                  <a:cubicBezTo>
                    <a:pt x="5456" y="8339"/>
                    <a:pt x="5456" y="8339"/>
                    <a:pt x="5471" y="8355"/>
                  </a:cubicBezTo>
                  <a:lnTo>
                    <a:pt x="5471" y="8339"/>
                  </a:lnTo>
                  <a:lnTo>
                    <a:pt x="5487" y="8355"/>
                  </a:lnTo>
                  <a:lnTo>
                    <a:pt x="5487" y="8339"/>
                  </a:lnTo>
                  <a:cubicBezTo>
                    <a:pt x="5492" y="8334"/>
                    <a:pt x="5494" y="8332"/>
                    <a:pt x="5494" y="8332"/>
                  </a:cubicBezTo>
                  <a:lnTo>
                    <a:pt x="5494" y="8332"/>
                  </a:lnTo>
                  <a:cubicBezTo>
                    <a:pt x="5496" y="8332"/>
                    <a:pt x="5492" y="8339"/>
                    <a:pt x="5503" y="8339"/>
                  </a:cubicBezTo>
                  <a:cubicBezTo>
                    <a:pt x="5518" y="8339"/>
                    <a:pt x="5518" y="8339"/>
                    <a:pt x="5518" y="8324"/>
                  </a:cubicBezTo>
                  <a:cubicBezTo>
                    <a:pt x="5518" y="8339"/>
                    <a:pt x="5518" y="8355"/>
                    <a:pt x="5518" y="8355"/>
                  </a:cubicBezTo>
                  <a:lnTo>
                    <a:pt x="5534" y="8355"/>
                  </a:lnTo>
                  <a:lnTo>
                    <a:pt x="5534" y="8371"/>
                  </a:lnTo>
                  <a:lnTo>
                    <a:pt x="5550" y="8371"/>
                  </a:lnTo>
                  <a:lnTo>
                    <a:pt x="5550" y="8355"/>
                  </a:lnTo>
                  <a:cubicBezTo>
                    <a:pt x="5550" y="8339"/>
                    <a:pt x="5550" y="8339"/>
                    <a:pt x="5550" y="8339"/>
                  </a:cubicBezTo>
                  <a:lnTo>
                    <a:pt x="5565" y="8339"/>
                  </a:lnTo>
                  <a:lnTo>
                    <a:pt x="5565" y="8355"/>
                  </a:lnTo>
                  <a:lnTo>
                    <a:pt x="5597" y="8355"/>
                  </a:lnTo>
                  <a:cubicBezTo>
                    <a:pt x="5597" y="8339"/>
                    <a:pt x="5597" y="8339"/>
                    <a:pt x="5597" y="8339"/>
                  </a:cubicBezTo>
                  <a:cubicBezTo>
                    <a:pt x="5597" y="8324"/>
                    <a:pt x="5581" y="8324"/>
                    <a:pt x="5581" y="8324"/>
                  </a:cubicBezTo>
                  <a:lnTo>
                    <a:pt x="5581" y="8308"/>
                  </a:lnTo>
                  <a:lnTo>
                    <a:pt x="5628" y="8308"/>
                  </a:lnTo>
                  <a:lnTo>
                    <a:pt x="5612" y="8292"/>
                  </a:lnTo>
                  <a:cubicBezTo>
                    <a:pt x="5628" y="8292"/>
                    <a:pt x="5628" y="8292"/>
                    <a:pt x="5628" y="8308"/>
                  </a:cubicBezTo>
                  <a:lnTo>
                    <a:pt x="5644" y="8292"/>
                  </a:lnTo>
                  <a:cubicBezTo>
                    <a:pt x="5644" y="8292"/>
                    <a:pt x="5644" y="8308"/>
                    <a:pt x="5644" y="8308"/>
                  </a:cubicBezTo>
                  <a:lnTo>
                    <a:pt x="5659" y="8308"/>
                  </a:lnTo>
                  <a:cubicBezTo>
                    <a:pt x="5659" y="8308"/>
                    <a:pt x="5659" y="8308"/>
                    <a:pt x="5659" y="8292"/>
                  </a:cubicBezTo>
                  <a:lnTo>
                    <a:pt x="5675" y="8292"/>
                  </a:lnTo>
                  <a:cubicBezTo>
                    <a:pt x="5675" y="8292"/>
                    <a:pt x="5675" y="8277"/>
                    <a:pt x="5659" y="8277"/>
                  </a:cubicBezTo>
                  <a:lnTo>
                    <a:pt x="5675" y="8277"/>
                  </a:lnTo>
                  <a:cubicBezTo>
                    <a:pt x="5659" y="8261"/>
                    <a:pt x="5659" y="8261"/>
                    <a:pt x="5644" y="8261"/>
                  </a:cubicBezTo>
                  <a:lnTo>
                    <a:pt x="5659" y="8245"/>
                  </a:lnTo>
                  <a:lnTo>
                    <a:pt x="5644" y="8245"/>
                  </a:lnTo>
                  <a:cubicBezTo>
                    <a:pt x="5644" y="8245"/>
                    <a:pt x="5628" y="8230"/>
                    <a:pt x="5628" y="8230"/>
                  </a:cubicBezTo>
                  <a:lnTo>
                    <a:pt x="5612" y="8230"/>
                  </a:lnTo>
                  <a:cubicBezTo>
                    <a:pt x="5612" y="8230"/>
                    <a:pt x="5612" y="8230"/>
                    <a:pt x="5612" y="8214"/>
                  </a:cubicBezTo>
                  <a:cubicBezTo>
                    <a:pt x="5597" y="8214"/>
                    <a:pt x="5597" y="8214"/>
                    <a:pt x="5597" y="8230"/>
                  </a:cubicBezTo>
                  <a:lnTo>
                    <a:pt x="5597" y="8214"/>
                  </a:lnTo>
                  <a:cubicBezTo>
                    <a:pt x="5597" y="8214"/>
                    <a:pt x="5581" y="8230"/>
                    <a:pt x="5581" y="8230"/>
                  </a:cubicBezTo>
                  <a:lnTo>
                    <a:pt x="5581" y="8214"/>
                  </a:lnTo>
                  <a:lnTo>
                    <a:pt x="5565" y="8214"/>
                  </a:lnTo>
                  <a:cubicBezTo>
                    <a:pt x="5565" y="8214"/>
                    <a:pt x="5565" y="8214"/>
                    <a:pt x="5565" y="8198"/>
                  </a:cubicBezTo>
                  <a:close/>
                  <a:moveTo>
                    <a:pt x="5330" y="8355"/>
                  </a:moveTo>
                  <a:cubicBezTo>
                    <a:pt x="5330" y="8355"/>
                    <a:pt x="5330" y="8371"/>
                    <a:pt x="5330" y="8371"/>
                  </a:cubicBezTo>
                  <a:lnTo>
                    <a:pt x="5330" y="8381"/>
                  </a:lnTo>
                  <a:lnTo>
                    <a:pt x="5330" y="8381"/>
                  </a:lnTo>
                  <a:cubicBezTo>
                    <a:pt x="5334" y="8375"/>
                    <a:pt x="5338" y="8371"/>
                    <a:pt x="5346" y="8371"/>
                  </a:cubicBezTo>
                  <a:lnTo>
                    <a:pt x="5330" y="8355"/>
                  </a:lnTo>
                  <a:close/>
                  <a:moveTo>
                    <a:pt x="5409" y="7932"/>
                  </a:moveTo>
                  <a:cubicBezTo>
                    <a:pt x="5409" y="7948"/>
                    <a:pt x="5424" y="7948"/>
                    <a:pt x="5424" y="7963"/>
                  </a:cubicBezTo>
                  <a:cubicBezTo>
                    <a:pt x="5424" y="7963"/>
                    <a:pt x="5424" y="7979"/>
                    <a:pt x="5409" y="7979"/>
                  </a:cubicBezTo>
                  <a:lnTo>
                    <a:pt x="5409" y="7963"/>
                  </a:lnTo>
                  <a:lnTo>
                    <a:pt x="5393" y="7963"/>
                  </a:lnTo>
                  <a:cubicBezTo>
                    <a:pt x="5393" y="7963"/>
                    <a:pt x="5393" y="7963"/>
                    <a:pt x="5393" y="7948"/>
                  </a:cubicBezTo>
                  <a:lnTo>
                    <a:pt x="5377" y="7963"/>
                  </a:lnTo>
                  <a:cubicBezTo>
                    <a:pt x="5377" y="7948"/>
                    <a:pt x="5377" y="7948"/>
                    <a:pt x="5377" y="7948"/>
                  </a:cubicBezTo>
                  <a:cubicBezTo>
                    <a:pt x="5362" y="7963"/>
                    <a:pt x="5346" y="7963"/>
                    <a:pt x="5330" y="7963"/>
                  </a:cubicBezTo>
                  <a:cubicBezTo>
                    <a:pt x="5330" y="7979"/>
                    <a:pt x="5330" y="7979"/>
                    <a:pt x="5330" y="7979"/>
                  </a:cubicBezTo>
                  <a:cubicBezTo>
                    <a:pt x="5330" y="7979"/>
                    <a:pt x="5346" y="7995"/>
                    <a:pt x="5346" y="7995"/>
                  </a:cubicBezTo>
                  <a:cubicBezTo>
                    <a:pt x="5346" y="8010"/>
                    <a:pt x="5346" y="8010"/>
                    <a:pt x="5362" y="8010"/>
                  </a:cubicBezTo>
                  <a:lnTo>
                    <a:pt x="5377" y="8010"/>
                  </a:lnTo>
                  <a:cubicBezTo>
                    <a:pt x="5362" y="8026"/>
                    <a:pt x="5362" y="8026"/>
                    <a:pt x="5362" y="8026"/>
                  </a:cubicBezTo>
                  <a:cubicBezTo>
                    <a:pt x="5346" y="8026"/>
                    <a:pt x="5346" y="8026"/>
                    <a:pt x="5346" y="8042"/>
                  </a:cubicBezTo>
                  <a:cubicBezTo>
                    <a:pt x="5346" y="8042"/>
                    <a:pt x="5346" y="8042"/>
                    <a:pt x="5346" y="8057"/>
                  </a:cubicBezTo>
                  <a:cubicBezTo>
                    <a:pt x="5346" y="8057"/>
                    <a:pt x="5330" y="8057"/>
                    <a:pt x="5346" y="8073"/>
                  </a:cubicBezTo>
                  <a:lnTo>
                    <a:pt x="5314" y="8073"/>
                  </a:lnTo>
                  <a:cubicBezTo>
                    <a:pt x="5314" y="8089"/>
                    <a:pt x="5330" y="8089"/>
                    <a:pt x="5330" y="8089"/>
                  </a:cubicBezTo>
                  <a:cubicBezTo>
                    <a:pt x="5330" y="8089"/>
                    <a:pt x="5330" y="8089"/>
                    <a:pt x="5314" y="8104"/>
                  </a:cubicBezTo>
                  <a:cubicBezTo>
                    <a:pt x="5314" y="8104"/>
                    <a:pt x="5314" y="8120"/>
                    <a:pt x="5314" y="8120"/>
                  </a:cubicBezTo>
                  <a:cubicBezTo>
                    <a:pt x="5330" y="8136"/>
                    <a:pt x="5314" y="8136"/>
                    <a:pt x="5314" y="8151"/>
                  </a:cubicBezTo>
                  <a:cubicBezTo>
                    <a:pt x="5314" y="8151"/>
                    <a:pt x="5314" y="8151"/>
                    <a:pt x="5299" y="8167"/>
                  </a:cubicBezTo>
                  <a:cubicBezTo>
                    <a:pt x="5307" y="8175"/>
                    <a:pt x="5307" y="8175"/>
                    <a:pt x="5305" y="8175"/>
                  </a:cubicBezTo>
                  <a:cubicBezTo>
                    <a:pt x="5303" y="8175"/>
                    <a:pt x="5299" y="8175"/>
                    <a:pt x="5299" y="8183"/>
                  </a:cubicBezTo>
                  <a:lnTo>
                    <a:pt x="5299" y="8198"/>
                  </a:lnTo>
                  <a:lnTo>
                    <a:pt x="5299" y="8214"/>
                  </a:lnTo>
                  <a:cubicBezTo>
                    <a:pt x="5299" y="8214"/>
                    <a:pt x="5299" y="8214"/>
                    <a:pt x="5314" y="8230"/>
                  </a:cubicBezTo>
                  <a:lnTo>
                    <a:pt x="5283" y="8230"/>
                  </a:lnTo>
                  <a:cubicBezTo>
                    <a:pt x="5283" y="8245"/>
                    <a:pt x="5283" y="8245"/>
                    <a:pt x="5283" y="8245"/>
                  </a:cubicBezTo>
                  <a:lnTo>
                    <a:pt x="5236" y="8245"/>
                  </a:lnTo>
                  <a:lnTo>
                    <a:pt x="5220" y="8261"/>
                  </a:lnTo>
                  <a:lnTo>
                    <a:pt x="5205" y="8261"/>
                  </a:lnTo>
                  <a:cubicBezTo>
                    <a:pt x="5205" y="8261"/>
                    <a:pt x="5205" y="8261"/>
                    <a:pt x="5205" y="8277"/>
                  </a:cubicBezTo>
                  <a:cubicBezTo>
                    <a:pt x="5205" y="8277"/>
                    <a:pt x="5220" y="8277"/>
                    <a:pt x="5220" y="8292"/>
                  </a:cubicBezTo>
                  <a:cubicBezTo>
                    <a:pt x="5220" y="8308"/>
                    <a:pt x="5252" y="8324"/>
                    <a:pt x="5267" y="8324"/>
                  </a:cubicBezTo>
                  <a:cubicBezTo>
                    <a:pt x="5252" y="8324"/>
                    <a:pt x="5252" y="8339"/>
                    <a:pt x="5252" y="8339"/>
                  </a:cubicBezTo>
                  <a:lnTo>
                    <a:pt x="5252" y="8324"/>
                  </a:lnTo>
                  <a:cubicBezTo>
                    <a:pt x="5236" y="8339"/>
                    <a:pt x="5236" y="8339"/>
                    <a:pt x="5236" y="8339"/>
                  </a:cubicBezTo>
                  <a:cubicBezTo>
                    <a:pt x="5220" y="8339"/>
                    <a:pt x="5220" y="8324"/>
                    <a:pt x="5220" y="8324"/>
                  </a:cubicBezTo>
                  <a:cubicBezTo>
                    <a:pt x="5220" y="8324"/>
                    <a:pt x="5220" y="8324"/>
                    <a:pt x="5205" y="8339"/>
                  </a:cubicBezTo>
                  <a:cubicBezTo>
                    <a:pt x="5205" y="8324"/>
                    <a:pt x="5205" y="8324"/>
                    <a:pt x="5205" y="8324"/>
                  </a:cubicBezTo>
                  <a:lnTo>
                    <a:pt x="5189" y="8324"/>
                  </a:lnTo>
                  <a:cubicBezTo>
                    <a:pt x="5189" y="8339"/>
                    <a:pt x="5189" y="8339"/>
                    <a:pt x="5189" y="8339"/>
                  </a:cubicBezTo>
                  <a:cubicBezTo>
                    <a:pt x="5189" y="8355"/>
                    <a:pt x="5189" y="8355"/>
                    <a:pt x="5189" y="8355"/>
                  </a:cubicBezTo>
                  <a:cubicBezTo>
                    <a:pt x="5189" y="8355"/>
                    <a:pt x="5189" y="8355"/>
                    <a:pt x="5189" y="8371"/>
                  </a:cubicBezTo>
                  <a:lnTo>
                    <a:pt x="5220" y="8371"/>
                  </a:lnTo>
                  <a:cubicBezTo>
                    <a:pt x="5220" y="8386"/>
                    <a:pt x="5220" y="8386"/>
                    <a:pt x="5220" y="8386"/>
                  </a:cubicBezTo>
                  <a:cubicBezTo>
                    <a:pt x="5236" y="8386"/>
                    <a:pt x="5236" y="8386"/>
                    <a:pt x="5252" y="8371"/>
                  </a:cubicBezTo>
                  <a:lnTo>
                    <a:pt x="5267" y="8371"/>
                  </a:lnTo>
                  <a:cubicBezTo>
                    <a:pt x="5267" y="8371"/>
                    <a:pt x="5283" y="8371"/>
                    <a:pt x="5283" y="8386"/>
                  </a:cubicBezTo>
                  <a:cubicBezTo>
                    <a:pt x="5283" y="8371"/>
                    <a:pt x="5283" y="8371"/>
                    <a:pt x="5283" y="8371"/>
                  </a:cubicBezTo>
                  <a:lnTo>
                    <a:pt x="5299" y="8371"/>
                  </a:lnTo>
                  <a:cubicBezTo>
                    <a:pt x="5299" y="8363"/>
                    <a:pt x="5299" y="8363"/>
                    <a:pt x="5301" y="8363"/>
                  </a:cubicBezTo>
                  <a:cubicBezTo>
                    <a:pt x="5303" y="8363"/>
                    <a:pt x="5307" y="8363"/>
                    <a:pt x="5314" y="8355"/>
                  </a:cubicBezTo>
                  <a:cubicBezTo>
                    <a:pt x="5330" y="8355"/>
                    <a:pt x="5330" y="8355"/>
                    <a:pt x="5314" y="8339"/>
                  </a:cubicBezTo>
                  <a:lnTo>
                    <a:pt x="5330" y="8339"/>
                  </a:lnTo>
                  <a:cubicBezTo>
                    <a:pt x="5330" y="8339"/>
                    <a:pt x="5346" y="8324"/>
                    <a:pt x="5346" y="8324"/>
                  </a:cubicBezTo>
                  <a:cubicBezTo>
                    <a:pt x="5330" y="8324"/>
                    <a:pt x="5330" y="8324"/>
                    <a:pt x="5330" y="8308"/>
                  </a:cubicBezTo>
                  <a:cubicBezTo>
                    <a:pt x="5346" y="8308"/>
                    <a:pt x="5346" y="8308"/>
                    <a:pt x="5362" y="8324"/>
                  </a:cubicBezTo>
                  <a:cubicBezTo>
                    <a:pt x="5362" y="8308"/>
                    <a:pt x="5362" y="8308"/>
                    <a:pt x="5362" y="8308"/>
                  </a:cubicBezTo>
                  <a:lnTo>
                    <a:pt x="5377" y="8308"/>
                  </a:lnTo>
                  <a:lnTo>
                    <a:pt x="5377" y="8292"/>
                  </a:lnTo>
                  <a:cubicBezTo>
                    <a:pt x="5377" y="8300"/>
                    <a:pt x="5373" y="8304"/>
                    <a:pt x="5369" y="8304"/>
                  </a:cubicBezTo>
                  <a:cubicBezTo>
                    <a:pt x="5365" y="8304"/>
                    <a:pt x="5362" y="8300"/>
                    <a:pt x="5362" y="8292"/>
                  </a:cubicBezTo>
                  <a:lnTo>
                    <a:pt x="5346" y="8292"/>
                  </a:lnTo>
                  <a:cubicBezTo>
                    <a:pt x="5354" y="8285"/>
                    <a:pt x="5358" y="8285"/>
                    <a:pt x="5362" y="8285"/>
                  </a:cubicBezTo>
                  <a:cubicBezTo>
                    <a:pt x="5365" y="8285"/>
                    <a:pt x="5369" y="8285"/>
                    <a:pt x="5377" y="8277"/>
                  </a:cubicBezTo>
                  <a:lnTo>
                    <a:pt x="5362" y="8277"/>
                  </a:lnTo>
                  <a:cubicBezTo>
                    <a:pt x="5377" y="8277"/>
                    <a:pt x="5377" y="8261"/>
                    <a:pt x="5377" y="8261"/>
                  </a:cubicBezTo>
                  <a:lnTo>
                    <a:pt x="5409" y="8261"/>
                  </a:lnTo>
                  <a:lnTo>
                    <a:pt x="5409" y="8245"/>
                  </a:lnTo>
                  <a:cubicBezTo>
                    <a:pt x="5409" y="8245"/>
                    <a:pt x="5409" y="8230"/>
                    <a:pt x="5409" y="8230"/>
                  </a:cubicBezTo>
                  <a:lnTo>
                    <a:pt x="5393" y="8230"/>
                  </a:lnTo>
                  <a:cubicBezTo>
                    <a:pt x="5393" y="8230"/>
                    <a:pt x="5393" y="8214"/>
                    <a:pt x="5377" y="8214"/>
                  </a:cubicBezTo>
                  <a:cubicBezTo>
                    <a:pt x="5362" y="8214"/>
                    <a:pt x="5362" y="8198"/>
                    <a:pt x="5362" y="8198"/>
                  </a:cubicBezTo>
                  <a:lnTo>
                    <a:pt x="5377" y="8198"/>
                  </a:lnTo>
                  <a:cubicBezTo>
                    <a:pt x="5393" y="8183"/>
                    <a:pt x="5393" y="8183"/>
                    <a:pt x="5393" y="8183"/>
                  </a:cubicBezTo>
                  <a:lnTo>
                    <a:pt x="5377" y="8183"/>
                  </a:lnTo>
                  <a:cubicBezTo>
                    <a:pt x="5377" y="8167"/>
                    <a:pt x="5377" y="8167"/>
                    <a:pt x="5377" y="8167"/>
                  </a:cubicBezTo>
                  <a:lnTo>
                    <a:pt x="5377" y="8151"/>
                  </a:lnTo>
                  <a:cubicBezTo>
                    <a:pt x="5388" y="8151"/>
                    <a:pt x="5391" y="8158"/>
                    <a:pt x="5392" y="8158"/>
                  </a:cubicBezTo>
                  <a:cubicBezTo>
                    <a:pt x="5393" y="8158"/>
                    <a:pt x="5393" y="8157"/>
                    <a:pt x="5393" y="8151"/>
                  </a:cubicBezTo>
                  <a:cubicBezTo>
                    <a:pt x="5409" y="8151"/>
                    <a:pt x="5409" y="8151"/>
                    <a:pt x="5409" y="8136"/>
                  </a:cubicBezTo>
                  <a:lnTo>
                    <a:pt x="5424" y="8151"/>
                  </a:lnTo>
                  <a:lnTo>
                    <a:pt x="5424" y="8136"/>
                  </a:lnTo>
                  <a:cubicBezTo>
                    <a:pt x="5424" y="8151"/>
                    <a:pt x="5440" y="8151"/>
                    <a:pt x="5440" y="8167"/>
                  </a:cubicBezTo>
                  <a:lnTo>
                    <a:pt x="5440" y="8183"/>
                  </a:lnTo>
                  <a:cubicBezTo>
                    <a:pt x="5440" y="8191"/>
                    <a:pt x="5440" y="8194"/>
                    <a:pt x="5442" y="8194"/>
                  </a:cubicBezTo>
                  <a:cubicBezTo>
                    <a:pt x="5444" y="8194"/>
                    <a:pt x="5448" y="8191"/>
                    <a:pt x="5456" y="8183"/>
                  </a:cubicBezTo>
                  <a:cubicBezTo>
                    <a:pt x="5456" y="8179"/>
                    <a:pt x="5456" y="8175"/>
                    <a:pt x="5456" y="8167"/>
                  </a:cubicBezTo>
                  <a:cubicBezTo>
                    <a:pt x="5471" y="8167"/>
                    <a:pt x="5471" y="8167"/>
                    <a:pt x="5487" y="8183"/>
                  </a:cubicBezTo>
                  <a:lnTo>
                    <a:pt x="5503" y="8167"/>
                  </a:lnTo>
                  <a:cubicBezTo>
                    <a:pt x="5487" y="8167"/>
                    <a:pt x="5487" y="8167"/>
                    <a:pt x="5471" y="8151"/>
                  </a:cubicBezTo>
                  <a:lnTo>
                    <a:pt x="5487" y="8136"/>
                  </a:lnTo>
                  <a:cubicBezTo>
                    <a:pt x="5503" y="8136"/>
                    <a:pt x="5503" y="8151"/>
                    <a:pt x="5503" y="8151"/>
                  </a:cubicBezTo>
                  <a:lnTo>
                    <a:pt x="5550" y="8151"/>
                  </a:lnTo>
                  <a:lnTo>
                    <a:pt x="5550" y="8136"/>
                  </a:lnTo>
                  <a:cubicBezTo>
                    <a:pt x="5550" y="8136"/>
                    <a:pt x="5550" y="8129"/>
                    <a:pt x="5545" y="8129"/>
                  </a:cubicBezTo>
                  <a:cubicBezTo>
                    <a:pt x="5543" y="8129"/>
                    <a:pt x="5539" y="8130"/>
                    <a:pt x="5534" y="8136"/>
                  </a:cubicBezTo>
                  <a:lnTo>
                    <a:pt x="5518" y="8120"/>
                  </a:lnTo>
                  <a:lnTo>
                    <a:pt x="5534" y="8120"/>
                  </a:lnTo>
                  <a:cubicBezTo>
                    <a:pt x="5534" y="8104"/>
                    <a:pt x="5518" y="8104"/>
                    <a:pt x="5503" y="8104"/>
                  </a:cubicBezTo>
                  <a:cubicBezTo>
                    <a:pt x="5503" y="8104"/>
                    <a:pt x="5518" y="8089"/>
                    <a:pt x="5518" y="8089"/>
                  </a:cubicBezTo>
                  <a:lnTo>
                    <a:pt x="5503" y="8073"/>
                  </a:lnTo>
                  <a:lnTo>
                    <a:pt x="5503" y="8089"/>
                  </a:lnTo>
                  <a:cubicBezTo>
                    <a:pt x="5487" y="8089"/>
                    <a:pt x="5487" y="8073"/>
                    <a:pt x="5487" y="8073"/>
                  </a:cubicBezTo>
                  <a:cubicBezTo>
                    <a:pt x="5487" y="8073"/>
                    <a:pt x="5487" y="8073"/>
                    <a:pt x="5503" y="8057"/>
                  </a:cubicBezTo>
                  <a:lnTo>
                    <a:pt x="5534" y="8089"/>
                  </a:lnTo>
                  <a:cubicBezTo>
                    <a:pt x="5534" y="8089"/>
                    <a:pt x="5534" y="8089"/>
                    <a:pt x="5534" y="8104"/>
                  </a:cubicBezTo>
                  <a:lnTo>
                    <a:pt x="5550" y="8104"/>
                  </a:lnTo>
                  <a:cubicBezTo>
                    <a:pt x="5550" y="8104"/>
                    <a:pt x="5550" y="8104"/>
                    <a:pt x="5565" y="8120"/>
                  </a:cubicBezTo>
                  <a:cubicBezTo>
                    <a:pt x="5565" y="8104"/>
                    <a:pt x="5581" y="8104"/>
                    <a:pt x="5597" y="8104"/>
                  </a:cubicBezTo>
                  <a:cubicBezTo>
                    <a:pt x="5612" y="8104"/>
                    <a:pt x="5628" y="8120"/>
                    <a:pt x="5628" y="8120"/>
                  </a:cubicBezTo>
                  <a:lnTo>
                    <a:pt x="5644" y="8120"/>
                  </a:lnTo>
                  <a:cubicBezTo>
                    <a:pt x="5628" y="8104"/>
                    <a:pt x="5628" y="8104"/>
                    <a:pt x="5628" y="8089"/>
                  </a:cubicBezTo>
                  <a:lnTo>
                    <a:pt x="5597" y="8089"/>
                  </a:lnTo>
                  <a:cubicBezTo>
                    <a:pt x="5581" y="8089"/>
                    <a:pt x="5581" y="8073"/>
                    <a:pt x="5565" y="8073"/>
                  </a:cubicBezTo>
                  <a:cubicBezTo>
                    <a:pt x="5565" y="8057"/>
                    <a:pt x="5565" y="8057"/>
                    <a:pt x="5581" y="8057"/>
                  </a:cubicBezTo>
                  <a:lnTo>
                    <a:pt x="5550" y="8057"/>
                  </a:lnTo>
                  <a:lnTo>
                    <a:pt x="5534" y="8042"/>
                  </a:lnTo>
                  <a:lnTo>
                    <a:pt x="5534" y="8026"/>
                  </a:lnTo>
                  <a:cubicBezTo>
                    <a:pt x="5518" y="8026"/>
                    <a:pt x="5518" y="8026"/>
                    <a:pt x="5518" y="8010"/>
                  </a:cubicBezTo>
                  <a:lnTo>
                    <a:pt x="5518" y="8026"/>
                  </a:lnTo>
                  <a:cubicBezTo>
                    <a:pt x="5503" y="8010"/>
                    <a:pt x="5503" y="8010"/>
                    <a:pt x="5503" y="8010"/>
                  </a:cubicBezTo>
                  <a:cubicBezTo>
                    <a:pt x="5487" y="8010"/>
                    <a:pt x="5487" y="7995"/>
                    <a:pt x="5487" y="7995"/>
                  </a:cubicBezTo>
                  <a:lnTo>
                    <a:pt x="5487" y="7979"/>
                  </a:lnTo>
                  <a:lnTo>
                    <a:pt x="5471" y="7995"/>
                  </a:lnTo>
                  <a:lnTo>
                    <a:pt x="5471" y="7979"/>
                  </a:lnTo>
                  <a:cubicBezTo>
                    <a:pt x="5456" y="7963"/>
                    <a:pt x="5456" y="7963"/>
                    <a:pt x="5456" y="7948"/>
                  </a:cubicBezTo>
                  <a:lnTo>
                    <a:pt x="5440" y="7948"/>
                  </a:lnTo>
                  <a:cubicBezTo>
                    <a:pt x="5424" y="7948"/>
                    <a:pt x="5424" y="7932"/>
                    <a:pt x="5424" y="7932"/>
                  </a:cubicBezTo>
                  <a:close/>
                  <a:moveTo>
                    <a:pt x="5330" y="8381"/>
                  </a:moveTo>
                  <a:cubicBezTo>
                    <a:pt x="5329" y="8382"/>
                    <a:pt x="5328" y="8384"/>
                    <a:pt x="5326" y="8386"/>
                  </a:cubicBezTo>
                  <a:lnTo>
                    <a:pt x="5330" y="8386"/>
                  </a:lnTo>
                  <a:lnTo>
                    <a:pt x="5330" y="8381"/>
                  </a:lnTo>
                  <a:close/>
                  <a:moveTo>
                    <a:pt x="5314" y="8386"/>
                  </a:moveTo>
                  <a:lnTo>
                    <a:pt x="5314" y="8402"/>
                  </a:lnTo>
                  <a:cubicBezTo>
                    <a:pt x="5320" y="8397"/>
                    <a:pt x="5323" y="8391"/>
                    <a:pt x="5326" y="8386"/>
                  </a:cubicBezTo>
                  <a:close/>
                  <a:moveTo>
                    <a:pt x="5299" y="8402"/>
                  </a:moveTo>
                  <a:cubicBezTo>
                    <a:pt x="5283" y="8402"/>
                    <a:pt x="5267" y="8418"/>
                    <a:pt x="5267" y="8418"/>
                  </a:cubicBezTo>
                  <a:lnTo>
                    <a:pt x="5252" y="8418"/>
                  </a:lnTo>
                  <a:cubicBezTo>
                    <a:pt x="5252" y="8433"/>
                    <a:pt x="5267" y="8433"/>
                    <a:pt x="5267" y="8433"/>
                  </a:cubicBezTo>
                  <a:lnTo>
                    <a:pt x="5283" y="8433"/>
                  </a:lnTo>
                  <a:cubicBezTo>
                    <a:pt x="5299" y="8433"/>
                    <a:pt x="5299" y="8433"/>
                    <a:pt x="5299" y="8418"/>
                  </a:cubicBezTo>
                  <a:lnTo>
                    <a:pt x="5299" y="8402"/>
                  </a:lnTo>
                  <a:close/>
                  <a:moveTo>
                    <a:pt x="5314" y="8411"/>
                  </a:moveTo>
                  <a:cubicBezTo>
                    <a:pt x="5313" y="8411"/>
                    <a:pt x="5309" y="8418"/>
                    <a:pt x="5299" y="8418"/>
                  </a:cubicBezTo>
                  <a:cubicBezTo>
                    <a:pt x="5299" y="8418"/>
                    <a:pt x="5299" y="8418"/>
                    <a:pt x="5299" y="8433"/>
                  </a:cubicBezTo>
                  <a:cubicBezTo>
                    <a:pt x="5314" y="8418"/>
                    <a:pt x="5314" y="8418"/>
                    <a:pt x="5314" y="8418"/>
                  </a:cubicBezTo>
                  <a:cubicBezTo>
                    <a:pt x="5314" y="8413"/>
                    <a:pt x="5314" y="8411"/>
                    <a:pt x="5314" y="8411"/>
                  </a:cubicBezTo>
                  <a:close/>
                  <a:moveTo>
                    <a:pt x="8465" y="8528"/>
                  </a:moveTo>
                  <a:cubicBezTo>
                    <a:pt x="8465" y="8528"/>
                    <a:pt x="8465" y="8543"/>
                    <a:pt x="8449" y="8543"/>
                  </a:cubicBezTo>
                  <a:lnTo>
                    <a:pt x="8465" y="8559"/>
                  </a:lnTo>
                  <a:cubicBezTo>
                    <a:pt x="8465" y="8559"/>
                    <a:pt x="8481" y="8543"/>
                    <a:pt x="8481" y="8543"/>
                  </a:cubicBezTo>
                  <a:cubicBezTo>
                    <a:pt x="8481" y="8528"/>
                    <a:pt x="8481" y="8528"/>
                    <a:pt x="8465" y="8528"/>
                  </a:cubicBezTo>
                  <a:close/>
                  <a:moveTo>
                    <a:pt x="8324" y="8637"/>
                  </a:moveTo>
                  <a:cubicBezTo>
                    <a:pt x="8308" y="8653"/>
                    <a:pt x="8308" y="8653"/>
                    <a:pt x="8308" y="8653"/>
                  </a:cubicBezTo>
                  <a:lnTo>
                    <a:pt x="8324" y="8669"/>
                  </a:lnTo>
                  <a:cubicBezTo>
                    <a:pt x="8324" y="8653"/>
                    <a:pt x="8324" y="8653"/>
                    <a:pt x="8324" y="8637"/>
                  </a:cubicBezTo>
                  <a:close/>
                  <a:moveTo>
                    <a:pt x="8308" y="8684"/>
                  </a:moveTo>
                  <a:lnTo>
                    <a:pt x="8293" y="8700"/>
                  </a:lnTo>
                  <a:cubicBezTo>
                    <a:pt x="8308" y="8700"/>
                    <a:pt x="8308" y="8700"/>
                    <a:pt x="8308" y="8684"/>
                  </a:cubicBezTo>
                  <a:close/>
                  <a:moveTo>
                    <a:pt x="8261" y="8716"/>
                  </a:moveTo>
                  <a:lnTo>
                    <a:pt x="8277" y="8731"/>
                  </a:lnTo>
                  <a:cubicBezTo>
                    <a:pt x="8277" y="8731"/>
                    <a:pt x="8277" y="8716"/>
                    <a:pt x="8277" y="8716"/>
                  </a:cubicBezTo>
                  <a:close/>
                  <a:moveTo>
                    <a:pt x="8293" y="8904"/>
                  </a:moveTo>
                  <a:lnTo>
                    <a:pt x="8277" y="8919"/>
                  </a:lnTo>
                  <a:lnTo>
                    <a:pt x="8293" y="8919"/>
                  </a:lnTo>
                  <a:cubicBezTo>
                    <a:pt x="8308" y="8935"/>
                    <a:pt x="8308" y="8935"/>
                    <a:pt x="8308" y="8951"/>
                  </a:cubicBezTo>
                  <a:cubicBezTo>
                    <a:pt x="8324" y="8935"/>
                    <a:pt x="8324" y="8935"/>
                    <a:pt x="8324" y="8919"/>
                  </a:cubicBezTo>
                  <a:cubicBezTo>
                    <a:pt x="8308" y="8904"/>
                    <a:pt x="8293" y="8904"/>
                    <a:pt x="8293" y="8904"/>
                  </a:cubicBezTo>
                  <a:close/>
                  <a:moveTo>
                    <a:pt x="5346" y="9013"/>
                  </a:moveTo>
                  <a:cubicBezTo>
                    <a:pt x="5346" y="9029"/>
                    <a:pt x="5346" y="9029"/>
                    <a:pt x="5362" y="9029"/>
                  </a:cubicBezTo>
                  <a:cubicBezTo>
                    <a:pt x="5362" y="9013"/>
                    <a:pt x="5346" y="9013"/>
                    <a:pt x="5346" y="9013"/>
                  </a:cubicBezTo>
                  <a:close/>
                  <a:moveTo>
                    <a:pt x="9076" y="9060"/>
                  </a:moveTo>
                  <a:cubicBezTo>
                    <a:pt x="9068" y="9068"/>
                    <a:pt x="9065" y="9068"/>
                    <a:pt x="9063" y="9068"/>
                  </a:cubicBezTo>
                  <a:cubicBezTo>
                    <a:pt x="9061" y="9068"/>
                    <a:pt x="9061" y="9068"/>
                    <a:pt x="9061" y="9076"/>
                  </a:cubicBezTo>
                  <a:cubicBezTo>
                    <a:pt x="9076" y="9076"/>
                    <a:pt x="9076" y="9076"/>
                    <a:pt x="9076" y="9060"/>
                  </a:cubicBezTo>
                  <a:close/>
                  <a:moveTo>
                    <a:pt x="5362" y="9107"/>
                  </a:moveTo>
                  <a:cubicBezTo>
                    <a:pt x="5362" y="9123"/>
                    <a:pt x="5362" y="9123"/>
                    <a:pt x="5346" y="9123"/>
                  </a:cubicBezTo>
                  <a:lnTo>
                    <a:pt x="5362" y="9123"/>
                  </a:lnTo>
                  <a:lnTo>
                    <a:pt x="5362" y="9107"/>
                  </a:lnTo>
                  <a:close/>
                  <a:moveTo>
                    <a:pt x="8340" y="8982"/>
                  </a:moveTo>
                  <a:cubicBezTo>
                    <a:pt x="8324" y="8998"/>
                    <a:pt x="8340" y="9013"/>
                    <a:pt x="8324" y="9013"/>
                  </a:cubicBezTo>
                  <a:cubicBezTo>
                    <a:pt x="8340" y="9029"/>
                    <a:pt x="8340" y="9029"/>
                    <a:pt x="8355" y="9045"/>
                  </a:cubicBezTo>
                  <a:cubicBezTo>
                    <a:pt x="8355" y="9045"/>
                    <a:pt x="8355" y="9045"/>
                    <a:pt x="8355" y="9060"/>
                  </a:cubicBezTo>
                  <a:lnTo>
                    <a:pt x="8355" y="9076"/>
                  </a:lnTo>
                  <a:lnTo>
                    <a:pt x="8355" y="9092"/>
                  </a:lnTo>
                  <a:lnTo>
                    <a:pt x="8371" y="9107"/>
                  </a:lnTo>
                  <a:cubicBezTo>
                    <a:pt x="8371" y="9115"/>
                    <a:pt x="8371" y="9115"/>
                    <a:pt x="8371" y="9115"/>
                  </a:cubicBezTo>
                  <a:cubicBezTo>
                    <a:pt x="8371" y="9115"/>
                    <a:pt x="8371" y="9115"/>
                    <a:pt x="8371" y="9123"/>
                  </a:cubicBezTo>
                  <a:lnTo>
                    <a:pt x="8387" y="9123"/>
                  </a:lnTo>
                  <a:cubicBezTo>
                    <a:pt x="8387" y="9123"/>
                    <a:pt x="8387" y="9139"/>
                    <a:pt x="8402" y="9139"/>
                  </a:cubicBezTo>
                  <a:cubicBezTo>
                    <a:pt x="8402" y="9139"/>
                    <a:pt x="8402" y="9139"/>
                    <a:pt x="8402" y="9155"/>
                  </a:cubicBezTo>
                  <a:lnTo>
                    <a:pt x="8418" y="9170"/>
                  </a:lnTo>
                  <a:cubicBezTo>
                    <a:pt x="8418" y="9155"/>
                    <a:pt x="8402" y="9155"/>
                    <a:pt x="8418" y="9139"/>
                  </a:cubicBezTo>
                  <a:lnTo>
                    <a:pt x="8434" y="9139"/>
                  </a:lnTo>
                  <a:lnTo>
                    <a:pt x="8434" y="9123"/>
                  </a:lnTo>
                  <a:lnTo>
                    <a:pt x="8434" y="9107"/>
                  </a:lnTo>
                  <a:lnTo>
                    <a:pt x="8449" y="9107"/>
                  </a:lnTo>
                  <a:lnTo>
                    <a:pt x="8449" y="9123"/>
                  </a:lnTo>
                  <a:lnTo>
                    <a:pt x="8465" y="9139"/>
                  </a:lnTo>
                  <a:cubicBezTo>
                    <a:pt x="8465" y="9139"/>
                    <a:pt x="8465" y="9155"/>
                    <a:pt x="8481" y="9155"/>
                  </a:cubicBezTo>
                  <a:lnTo>
                    <a:pt x="8465" y="9155"/>
                  </a:lnTo>
                  <a:lnTo>
                    <a:pt x="8481" y="9170"/>
                  </a:lnTo>
                  <a:lnTo>
                    <a:pt x="8496" y="9170"/>
                  </a:lnTo>
                  <a:cubicBezTo>
                    <a:pt x="8496" y="9155"/>
                    <a:pt x="8496" y="9155"/>
                    <a:pt x="8496" y="9155"/>
                  </a:cubicBezTo>
                  <a:cubicBezTo>
                    <a:pt x="8496" y="9139"/>
                    <a:pt x="8481" y="9139"/>
                    <a:pt x="8481" y="9123"/>
                  </a:cubicBezTo>
                  <a:lnTo>
                    <a:pt x="8434" y="9076"/>
                  </a:lnTo>
                  <a:cubicBezTo>
                    <a:pt x="8434" y="9068"/>
                    <a:pt x="8434" y="9068"/>
                    <a:pt x="8434" y="9068"/>
                  </a:cubicBezTo>
                  <a:cubicBezTo>
                    <a:pt x="8434" y="9068"/>
                    <a:pt x="8434" y="9068"/>
                    <a:pt x="8434" y="9060"/>
                  </a:cubicBezTo>
                  <a:lnTo>
                    <a:pt x="8418" y="9060"/>
                  </a:lnTo>
                  <a:lnTo>
                    <a:pt x="8418" y="9076"/>
                  </a:lnTo>
                  <a:cubicBezTo>
                    <a:pt x="8402" y="9060"/>
                    <a:pt x="8402" y="9029"/>
                    <a:pt x="8387" y="9029"/>
                  </a:cubicBezTo>
                  <a:lnTo>
                    <a:pt x="8371" y="9029"/>
                  </a:lnTo>
                  <a:cubicBezTo>
                    <a:pt x="8371" y="9013"/>
                    <a:pt x="8371" y="9013"/>
                    <a:pt x="8355" y="8998"/>
                  </a:cubicBezTo>
                  <a:cubicBezTo>
                    <a:pt x="8355" y="8998"/>
                    <a:pt x="8340" y="8982"/>
                    <a:pt x="8340" y="8982"/>
                  </a:cubicBezTo>
                  <a:close/>
                  <a:moveTo>
                    <a:pt x="5252" y="9186"/>
                  </a:moveTo>
                  <a:cubicBezTo>
                    <a:pt x="5252" y="9202"/>
                    <a:pt x="5267" y="9202"/>
                    <a:pt x="5267" y="9217"/>
                  </a:cubicBezTo>
                  <a:lnTo>
                    <a:pt x="5283" y="9217"/>
                  </a:lnTo>
                  <a:cubicBezTo>
                    <a:pt x="5283" y="9217"/>
                    <a:pt x="5267" y="9202"/>
                    <a:pt x="5267" y="9202"/>
                  </a:cubicBezTo>
                  <a:lnTo>
                    <a:pt x="5252" y="9186"/>
                  </a:lnTo>
                  <a:close/>
                  <a:moveTo>
                    <a:pt x="5126" y="8888"/>
                  </a:moveTo>
                  <a:cubicBezTo>
                    <a:pt x="5126" y="8888"/>
                    <a:pt x="5126" y="8904"/>
                    <a:pt x="5126" y="8904"/>
                  </a:cubicBezTo>
                  <a:lnTo>
                    <a:pt x="5111" y="8904"/>
                  </a:lnTo>
                  <a:cubicBezTo>
                    <a:pt x="5111" y="8904"/>
                    <a:pt x="5111" y="8904"/>
                    <a:pt x="5111" y="8919"/>
                  </a:cubicBezTo>
                  <a:cubicBezTo>
                    <a:pt x="5111" y="8919"/>
                    <a:pt x="5111" y="8919"/>
                    <a:pt x="5111" y="8935"/>
                  </a:cubicBezTo>
                  <a:cubicBezTo>
                    <a:pt x="5111" y="8935"/>
                    <a:pt x="5126" y="8935"/>
                    <a:pt x="5126" y="8951"/>
                  </a:cubicBezTo>
                  <a:lnTo>
                    <a:pt x="5111" y="8951"/>
                  </a:lnTo>
                  <a:cubicBezTo>
                    <a:pt x="5111" y="8951"/>
                    <a:pt x="5111" y="8966"/>
                    <a:pt x="5111" y="8966"/>
                  </a:cubicBezTo>
                  <a:lnTo>
                    <a:pt x="5095" y="8966"/>
                  </a:lnTo>
                  <a:cubicBezTo>
                    <a:pt x="5095" y="8966"/>
                    <a:pt x="5095" y="8982"/>
                    <a:pt x="5111" y="8982"/>
                  </a:cubicBezTo>
                  <a:cubicBezTo>
                    <a:pt x="5111" y="8982"/>
                    <a:pt x="5111" y="8982"/>
                    <a:pt x="5111" y="8998"/>
                  </a:cubicBezTo>
                  <a:cubicBezTo>
                    <a:pt x="5111" y="8998"/>
                    <a:pt x="5111" y="9013"/>
                    <a:pt x="5111" y="9013"/>
                  </a:cubicBezTo>
                  <a:cubicBezTo>
                    <a:pt x="5111" y="9013"/>
                    <a:pt x="5111" y="9013"/>
                    <a:pt x="5126" y="9029"/>
                  </a:cubicBezTo>
                  <a:cubicBezTo>
                    <a:pt x="5126" y="9013"/>
                    <a:pt x="5126" y="9013"/>
                    <a:pt x="5142" y="9013"/>
                  </a:cubicBezTo>
                  <a:cubicBezTo>
                    <a:pt x="5142" y="9021"/>
                    <a:pt x="5146" y="9021"/>
                    <a:pt x="5148" y="9021"/>
                  </a:cubicBezTo>
                  <a:cubicBezTo>
                    <a:pt x="5150" y="9021"/>
                    <a:pt x="5150" y="9021"/>
                    <a:pt x="5142" y="9029"/>
                  </a:cubicBezTo>
                  <a:cubicBezTo>
                    <a:pt x="5150" y="9037"/>
                    <a:pt x="5154" y="9041"/>
                    <a:pt x="5156" y="9041"/>
                  </a:cubicBezTo>
                  <a:cubicBezTo>
                    <a:pt x="5158" y="9041"/>
                    <a:pt x="5158" y="9037"/>
                    <a:pt x="5158" y="9029"/>
                  </a:cubicBezTo>
                  <a:cubicBezTo>
                    <a:pt x="5158" y="9045"/>
                    <a:pt x="5173" y="9045"/>
                    <a:pt x="5173" y="9045"/>
                  </a:cubicBezTo>
                  <a:cubicBezTo>
                    <a:pt x="5173" y="9045"/>
                    <a:pt x="5173" y="9060"/>
                    <a:pt x="5189" y="9060"/>
                  </a:cubicBezTo>
                  <a:lnTo>
                    <a:pt x="5173" y="9060"/>
                  </a:lnTo>
                  <a:cubicBezTo>
                    <a:pt x="5173" y="9060"/>
                    <a:pt x="5173" y="9060"/>
                    <a:pt x="5189" y="9076"/>
                  </a:cubicBezTo>
                  <a:cubicBezTo>
                    <a:pt x="5189" y="9060"/>
                    <a:pt x="5189" y="9060"/>
                    <a:pt x="5205" y="9045"/>
                  </a:cubicBezTo>
                  <a:cubicBezTo>
                    <a:pt x="5205" y="9060"/>
                    <a:pt x="5205" y="9060"/>
                    <a:pt x="5205" y="9060"/>
                  </a:cubicBezTo>
                  <a:lnTo>
                    <a:pt x="5189" y="9076"/>
                  </a:lnTo>
                  <a:cubicBezTo>
                    <a:pt x="5189" y="9092"/>
                    <a:pt x="5189" y="9092"/>
                    <a:pt x="5205" y="9092"/>
                  </a:cubicBezTo>
                  <a:lnTo>
                    <a:pt x="5220" y="9092"/>
                  </a:lnTo>
                  <a:lnTo>
                    <a:pt x="5220" y="9107"/>
                  </a:lnTo>
                  <a:cubicBezTo>
                    <a:pt x="5220" y="9092"/>
                    <a:pt x="5220" y="9092"/>
                    <a:pt x="5236" y="9092"/>
                  </a:cubicBezTo>
                  <a:cubicBezTo>
                    <a:pt x="5236" y="9107"/>
                    <a:pt x="5236" y="9107"/>
                    <a:pt x="5220" y="9123"/>
                  </a:cubicBezTo>
                  <a:lnTo>
                    <a:pt x="5236" y="9123"/>
                  </a:lnTo>
                  <a:cubicBezTo>
                    <a:pt x="5252" y="9123"/>
                    <a:pt x="5252" y="9107"/>
                    <a:pt x="5267" y="9107"/>
                  </a:cubicBezTo>
                  <a:cubicBezTo>
                    <a:pt x="5267" y="9115"/>
                    <a:pt x="5267" y="9115"/>
                    <a:pt x="5267" y="9115"/>
                  </a:cubicBezTo>
                  <a:cubicBezTo>
                    <a:pt x="5267" y="9115"/>
                    <a:pt x="5267" y="9115"/>
                    <a:pt x="5267" y="9123"/>
                  </a:cubicBezTo>
                  <a:cubicBezTo>
                    <a:pt x="5283" y="9123"/>
                    <a:pt x="5283" y="9123"/>
                    <a:pt x="5283" y="9107"/>
                  </a:cubicBezTo>
                  <a:lnTo>
                    <a:pt x="5283" y="9123"/>
                  </a:lnTo>
                  <a:lnTo>
                    <a:pt x="5299" y="9107"/>
                  </a:lnTo>
                  <a:cubicBezTo>
                    <a:pt x="5299" y="9123"/>
                    <a:pt x="5299" y="9123"/>
                    <a:pt x="5299" y="9123"/>
                  </a:cubicBezTo>
                  <a:cubicBezTo>
                    <a:pt x="5299" y="9123"/>
                    <a:pt x="5283" y="9139"/>
                    <a:pt x="5283" y="9139"/>
                  </a:cubicBezTo>
                  <a:cubicBezTo>
                    <a:pt x="5283" y="9139"/>
                    <a:pt x="5267" y="9155"/>
                    <a:pt x="5267" y="9155"/>
                  </a:cubicBezTo>
                  <a:cubicBezTo>
                    <a:pt x="5252" y="9170"/>
                    <a:pt x="5267" y="9170"/>
                    <a:pt x="5267" y="9186"/>
                  </a:cubicBezTo>
                  <a:cubicBezTo>
                    <a:pt x="5267" y="9186"/>
                    <a:pt x="5267" y="9186"/>
                    <a:pt x="5283" y="9202"/>
                  </a:cubicBezTo>
                  <a:cubicBezTo>
                    <a:pt x="5283" y="9202"/>
                    <a:pt x="5283" y="9202"/>
                    <a:pt x="5283" y="9186"/>
                  </a:cubicBezTo>
                  <a:cubicBezTo>
                    <a:pt x="5283" y="9186"/>
                    <a:pt x="5283" y="9186"/>
                    <a:pt x="5283" y="9170"/>
                  </a:cubicBezTo>
                  <a:lnTo>
                    <a:pt x="5299" y="9170"/>
                  </a:lnTo>
                  <a:lnTo>
                    <a:pt x="5299" y="9186"/>
                  </a:lnTo>
                  <a:cubicBezTo>
                    <a:pt x="5299" y="9202"/>
                    <a:pt x="5299" y="9202"/>
                    <a:pt x="5299" y="9202"/>
                  </a:cubicBezTo>
                  <a:lnTo>
                    <a:pt x="5346" y="9202"/>
                  </a:lnTo>
                  <a:cubicBezTo>
                    <a:pt x="5346" y="9202"/>
                    <a:pt x="5346" y="9202"/>
                    <a:pt x="5362" y="9217"/>
                  </a:cubicBezTo>
                  <a:cubicBezTo>
                    <a:pt x="5362" y="9217"/>
                    <a:pt x="5362" y="9202"/>
                    <a:pt x="5362" y="9202"/>
                  </a:cubicBezTo>
                  <a:cubicBezTo>
                    <a:pt x="5362" y="9202"/>
                    <a:pt x="5362" y="9202"/>
                    <a:pt x="5346" y="9186"/>
                  </a:cubicBezTo>
                  <a:lnTo>
                    <a:pt x="5330" y="9186"/>
                  </a:lnTo>
                  <a:cubicBezTo>
                    <a:pt x="5330" y="9170"/>
                    <a:pt x="5314" y="9170"/>
                    <a:pt x="5314" y="9170"/>
                  </a:cubicBezTo>
                  <a:cubicBezTo>
                    <a:pt x="5314" y="9170"/>
                    <a:pt x="5314" y="9155"/>
                    <a:pt x="5314" y="9155"/>
                  </a:cubicBezTo>
                  <a:lnTo>
                    <a:pt x="5330" y="9155"/>
                  </a:lnTo>
                  <a:cubicBezTo>
                    <a:pt x="5330" y="9155"/>
                    <a:pt x="5330" y="9139"/>
                    <a:pt x="5314" y="9139"/>
                  </a:cubicBezTo>
                  <a:lnTo>
                    <a:pt x="5330" y="9139"/>
                  </a:lnTo>
                  <a:cubicBezTo>
                    <a:pt x="5330" y="9139"/>
                    <a:pt x="5330" y="9155"/>
                    <a:pt x="5346" y="9155"/>
                  </a:cubicBezTo>
                  <a:cubicBezTo>
                    <a:pt x="5362" y="9170"/>
                    <a:pt x="5362" y="9155"/>
                    <a:pt x="5377" y="9186"/>
                  </a:cubicBezTo>
                  <a:cubicBezTo>
                    <a:pt x="5377" y="9170"/>
                    <a:pt x="5377" y="9170"/>
                    <a:pt x="5393" y="9170"/>
                  </a:cubicBezTo>
                  <a:lnTo>
                    <a:pt x="5377" y="9155"/>
                  </a:lnTo>
                  <a:lnTo>
                    <a:pt x="5362" y="9155"/>
                  </a:lnTo>
                  <a:lnTo>
                    <a:pt x="5346" y="9123"/>
                  </a:lnTo>
                  <a:cubicBezTo>
                    <a:pt x="5346" y="9123"/>
                    <a:pt x="5346" y="9107"/>
                    <a:pt x="5346" y="9107"/>
                  </a:cubicBezTo>
                  <a:lnTo>
                    <a:pt x="5362" y="9107"/>
                  </a:lnTo>
                  <a:lnTo>
                    <a:pt x="5346" y="9092"/>
                  </a:lnTo>
                  <a:cubicBezTo>
                    <a:pt x="5356" y="9092"/>
                    <a:pt x="5360" y="9099"/>
                    <a:pt x="5361" y="9099"/>
                  </a:cubicBezTo>
                  <a:cubicBezTo>
                    <a:pt x="5362" y="9099"/>
                    <a:pt x="5362" y="9097"/>
                    <a:pt x="5362" y="9092"/>
                  </a:cubicBezTo>
                  <a:cubicBezTo>
                    <a:pt x="5377" y="9107"/>
                    <a:pt x="5377" y="9107"/>
                    <a:pt x="5377" y="9107"/>
                  </a:cubicBezTo>
                  <a:cubicBezTo>
                    <a:pt x="5393" y="9107"/>
                    <a:pt x="5377" y="9107"/>
                    <a:pt x="5393" y="9123"/>
                  </a:cubicBezTo>
                  <a:cubicBezTo>
                    <a:pt x="5393" y="9107"/>
                    <a:pt x="5393" y="9107"/>
                    <a:pt x="5393" y="9107"/>
                  </a:cubicBezTo>
                  <a:cubicBezTo>
                    <a:pt x="5393" y="9107"/>
                    <a:pt x="5393" y="9092"/>
                    <a:pt x="5377" y="9092"/>
                  </a:cubicBezTo>
                  <a:lnTo>
                    <a:pt x="5362" y="9076"/>
                  </a:lnTo>
                  <a:cubicBezTo>
                    <a:pt x="5362" y="9060"/>
                    <a:pt x="5362" y="9060"/>
                    <a:pt x="5362" y="9060"/>
                  </a:cubicBezTo>
                  <a:lnTo>
                    <a:pt x="5346" y="9060"/>
                  </a:lnTo>
                  <a:cubicBezTo>
                    <a:pt x="5346" y="9045"/>
                    <a:pt x="5346" y="9045"/>
                    <a:pt x="5346" y="9045"/>
                  </a:cubicBezTo>
                  <a:cubicBezTo>
                    <a:pt x="5346" y="9045"/>
                    <a:pt x="5346" y="9029"/>
                    <a:pt x="5346" y="9029"/>
                  </a:cubicBezTo>
                  <a:cubicBezTo>
                    <a:pt x="5346" y="9029"/>
                    <a:pt x="5346" y="9029"/>
                    <a:pt x="5346" y="9013"/>
                  </a:cubicBezTo>
                  <a:lnTo>
                    <a:pt x="5330" y="8982"/>
                  </a:lnTo>
                  <a:cubicBezTo>
                    <a:pt x="5314" y="8982"/>
                    <a:pt x="5314" y="8966"/>
                    <a:pt x="5314" y="8966"/>
                  </a:cubicBezTo>
                  <a:lnTo>
                    <a:pt x="5299" y="8966"/>
                  </a:lnTo>
                  <a:lnTo>
                    <a:pt x="5283" y="8982"/>
                  </a:lnTo>
                  <a:cubicBezTo>
                    <a:pt x="5283" y="8966"/>
                    <a:pt x="5283" y="8966"/>
                    <a:pt x="5267" y="8966"/>
                  </a:cubicBezTo>
                  <a:cubicBezTo>
                    <a:pt x="5267" y="8951"/>
                    <a:pt x="5267" y="8951"/>
                    <a:pt x="5283" y="8951"/>
                  </a:cubicBezTo>
                  <a:cubicBezTo>
                    <a:pt x="5267" y="8951"/>
                    <a:pt x="5267" y="8951"/>
                    <a:pt x="5267" y="8935"/>
                  </a:cubicBezTo>
                  <a:lnTo>
                    <a:pt x="5252" y="8951"/>
                  </a:lnTo>
                  <a:cubicBezTo>
                    <a:pt x="5252" y="8935"/>
                    <a:pt x="5252" y="8935"/>
                    <a:pt x="5252" y="8935"/>
                  </a:cubicBezTo>
                  <a:cubicBezTo>
                    <a:pt x="5252" y="8935"/>
                    <a:pt x="5252" y="8935"/>
                    <a:pt x="5236" y="8919"/>
                  </a:cubicBezTo>
                  <a:lnTo>
                    <a:pt x="5205" y="8919"/>
                  </a:lnTo>
                  <a:lnTo>
                    <a:pt x="5205" y="8904"/>
                  </a:lnTo>
                  <a:lnTo>
                    <a:pt x="5142" y="8904"/>
                  </a:lnTo>
                  <a:cubicBezTo>
                    <a:pt x="5142" y="8904"/>
                    <a:pt x="5142" y="8888"/>
                    <a:pt x="5142" y="8888"/>
                  </a:cubicBezTo>
                  <a:close/>
                  <a:moveTo>
                    <a:pt x="8543" y="9217"/>
                  </a:moveTo>
                  <a:cubicBezTo>
                    <a:pt x="8543" y="9217"/>
                    <a:pt x="8543" y="9233"/>
                    <a:pt x="8543" y="9233"/>
                  </a:cubicBezTo>
                  <a:lnTo>
                    <a:pt x="8559" y="9264"/>
                  </a:lnTo>
                  <a:cubicBezTo>
                    <a:pt x="8575" y="9280"/>
                    <a:pt x="8575" y="9280"/>
                    <a:pt x="8575" y="9280"/>
                  </a:cubicBezTo>
                  <a:lnTo>
                    <a:pt x="8590" y="9296"/>
                  </a:lnTo>
                  <a:cubicBezTo>
                    <a:pt x="8590" y="9296"/>
                    <a:pt x="8590" y="9296"/>
                    <a:pt x="8590" y="9280"/>
                  </a:cubicBezTo>
                  <a:lnTo>
                    <a:pt x="8590" y="9264"/>
                  </a:lnTo>
                  <a:cubicBezTo>
                    <a:pt x="8590" y="9264"/>
                    <a:pt x="8590" y="9264"/>
                    <a:pt x="8590" y="9249"/>
                  </a:cubicBezTo>
                  <a:cubicBezTo>
                    <a:pt x="8590" y="9249"/>
                    <a:pt x="8590" y="9233"/>
                    <a:pt x="8590" y="9233"/>
                  </a:cubicBezTo>
                  <a:cubicBezTo>
                    <a:pt x="8583" y="9225"/>
                    <a:pt x="8579" y="9221"/>
                    <a:pt x="8577" y="9221"/>
                  </a:cubicBezTo>
                  <a:cubicBezTo>
                    <a:pt x="8575" y="9221"/>
                    <a:pt x="8575" y="9225"/>
                    <a:pt x="8575" y="9233"/>
                  </a:cubicBezTo>
                  <a:lnTo>
                    <a:pt x="8559" y="9217"/>
                  </a:lnTo>
                  <a:close/>
                  <a:moveTo>
                    <a:pt x="9014" y="9264"/>
                  </a:moveTo>
                  <a:cubicBezTo>
                    <a:pt x="9014" y="9280"/>
                    <a:pt x="9014" y="9280"/>
                    <a:pt x="8998" y="9296"/>
                  </a:cubicBezTo>
                  <a:lnTo>
                    <a:pt x="9014" y="9311"/>
                  </a:lnTo>
                  <a:cubicBezTo>
                    <a:pt x="9029" y="9296"/>
                    <a:pt x="9029" y="9296"/>
                    <a:pt x="9029" y="9296"/>
                  </a:cubicBezTo>
                  <a:cubicBezTo>
                    <a:pt x="9029" y="9280"/>
                    <a:pt x="9014" y="9280"/>
                    <a:pt x="9014" y="9264"/>
                  </a:cubicBezTo>
                  <a:close/>
                  <a:moveTo>
                    <a:pt x="8998" y="9311"/>
                  </a:moveTo>
                  <a:cubicBezTo>
                    <a:pt x="8998" y="9311"/>
                    <a:pt x="8998" y="9327"/>
                    <a:pt x="8998" y="9327"/>
                  </a:cubicBezTo>
                  <a:cubicBezTo>
                    <a:pt x="9014" y="9327"/>
                    <a:pt x="9014" y="9327"/>
                    <a:pt x="9029" y="9311"/>
                  </a:cubicBezTo>
                  <a:close/>
                  <a:moveTo>
                    <a:pt x="8998" y="9343"/>
                  </a:moveTo>
                  <a:cubicBezTo>
                    <a:pt x="8998" y="9343"/>
                    <a:pt x="8998" y="9358"/>
                    <a:pt x="9014" y="9358"/>
                  </a:cubicBezTo>
                  <a:cubicBezTo>
                    <a:pt x="9014" y="9343"/>
                    <a:pt x="9014" y="9343"/>
                    <a:pt x="8998" y="9343"/>
                  </a:cubicBezTo>
                  <a:close/>
                  <a:moveTo>
                    <a:pt x="6835" y="9374"/>
                  </a:moveTo>
                  <a:lnTo>
                    <a:pt x="6819" y="9390"/>
                  </a:lnTo>
                  <a:lnTo>
                    <a:pt x="6835" y="9390"/>
                  </a:lnTo>
                  <a:lnTo>
                    <a:pt x="6835" y="9374"/>
                  </a:lnTo>
                  <a:close/>
                  <a:moveTo>
                    <a:pt x="6804" y="9390"/>
                  </a:moveTo>
                  <a:cubicBezTo>
                    <a:pt x="6809" y="9395"/>
                    <a:pt x="6812" y="9397"/>
                    <a:pt x="6815" y="9397"/>
                  </a:cubicBezTo>
                  <a:cubicBezTo>
                    <a:pt x="6819" y="9397"/>
                    <a:pt x="6819" y="9390"/>
                    <a:pt x="6819" y="9390"/>
                  </a:cubicBezTo>
                  <a:close/>
                  <a:moveTo>
                    <a:pt x="6819" y="9405"/>
                  </a:moveTo>
                  <a:cubicBezTo>
                    <a:pt x="6804" y="9405"/>
                    <a:pt x="6804" y="9405"/>
                    <a:pt x="6788" y="9421"/>
                  </a:cubicBezTo>
                  <a:lnTo>
                    <a:pt x="6819" y="9421"/>
                  </a:lnTo>
                  <a:cubicBezTo>
                    <a:pt x="6819" y="9421"/>
                    <a:pt x="6819" y="9405"/>
                    <a:pt x="6819" y="9405"/>
                  </a:cubicBezTo>
                  <a:close/>
                  <a:moveTo>
                    <a:pt x="6835" y="9405"/>
                  </a:moveTo>
                  <a:cubicBezTo>
                    <a:pt x="6835" y="9405"/>
                    <a:pt x="6819" y="9405"/>
                    <a:pt x="6819" y="9421"/>
                  </a:cubicBezTo>
                  <a:cubicBezTo>
                    <a:pt x="6819" y="9421"/>
                    <a:pt x="6819" y="9421"/>
                    <a:pt x="6835" y="9405"/>
                  </a:cubicBezTo>
                  <a:close/>
                  <a:moveTo>
                    <a:pt x="6882" y="9405"/>
                  </a:moveTo>
                  <a:cubicBezTo>
                    <a:pt x="6866" y="9405"/>
                    <a:pt x="6866" y="9405"/>
                    <a:pt x="6851" y="9421"/>
                  </a:cubicBezTo>
                  <a:lnTo>
                    <a:pt x="6882" y="9421"/>
                  </a:lnTo>
                  <a:lnTo>
                    <a:pt x="6882" y="9405"/>
                  </a:lnTo>
                  <a:close/>
                  <a:moveTo>
                    <a:pt x="6851" y="9374"/>
                  </a:moveTo>
                  <a:cubicBezTo>
                    <a:pt x="6851" y="9374"/>
                    <a:pt x="6851" y="9390"/>
                    <a:pt x="6835" y="9390"/>
                  </a:cubicBezTo>
                  <a:lnTo>
                    <a:pt x="6835" y="9405"/>
                  </a:lnTo>
                  <a:lnTo>
                    <a:pt x="6835" y="9421"/>
                  </a:lnTo>
                  <a:lnTo>
                    <a:pt x="6851" y="9437"/>
                  </a:lnTo>
                  <a:cubicBezTo>
                    <a:pt x="6851" y="9433"/>
                    <a:pt x="6851" y="9429"/>
                    <a:pt x="6851" y="9421"/>
                  </a:cubicBezTo>
                  <a:cubicBezTo>
                    <a:pt x="6851" y="9405"/>
                    <a:pt x="6851" y="9405"/>
                    <a:pt x="6851" y="9405"/>
                  </a:cubicBezTo>
                  <a:cubicBezTo>
                    <a:pt x="6866" y="9405"/>
                    <a:pt x="6866" y="9405"/>
                    <a:pt x="6866" y="9390"/>
                  </a:cubicBezTo>
                  <a:cubicBezTo>
                    <a:pt x="6866" y="9390"/>
                    <a:pt x="6851" y="9374"/>
                    <a:pt x="6851" y="9374"/>
                  </a:cubicBezTo>
                  <a:close/>
                  <a:moveTo>
                    <a:pt x="6804" y="9437"/>
                  </a:moveTo>
                  <a:lnTo>
                    <a:pt x="6788" y="9452"/>
                  </a:lnTo>
                  <a:lnTo>
                    <a:pt x="6819" y="9452"/>
                  </a:lnTo>
                  <a:cubicBezTo>
                    <a:pt x="6811" y="9444"/>
                    <a:pt x="6807" y="9444"/>
                    <a:pt x="6806" y="9444"/>
                  </a:cubicBezTo>
                  <a:cubicBezTo>
                    <a:pt x="6804" y="9444"/>
                    <a:pt x="6804" y="9444"/>
                    <a:pt x="6804" y="9437"/>
                  </a:cubicBezTo>
                  <a:close/>
                  <a:moveTo>
                    <a:pt x="8371" y="9437"/>
                  </a:moveTo>
                  <a:lnTo>
                    <a:pt x="8355" y="9452"/>
                  </a:lnTo>
                  <a:cubicBezTo>
                    <a:pt x="8355" y="9452"/>
                    <a:pt x="8355" y="9452"/>
                    <a:pt x="8355" y="9468"/>
                  </a:cubicBezTo>
                  <a:lnTo>
                    <a:pt x="8387" y="9468"/>
                  </a:lnTo>
                  <a:cubicBezTo>
                    <a:pt x="8387" y="9452"/>
                    <a:pt x="8371" y="9452"/>
                    <a:pt x="8371" y="9437"/>
                  </a:cubicBezTo>
                  <a:close/>
                  <a:moveTo>
                    <a:pt x="6929" y="9468"/>
                  </a:moveTo>
                  <a:cubicBezTo>
                    <a:pt x="6929" y="9469"/>
                    <a:pt x="6929" y="9469"/>
                    <a:pt x="6929" y="9470"/>
                  </a:cubicBezTo>
                  <a:lnTo>
                    <a:pt x="6929" y="9470"/>
                  </a:lnTo>
                  <a:cubicBezTo>
                    <a:pt x="6933" y="9468"/>
                    <a:pt x="6937" y="9468"/>
                    <a:pt x="6945" y="9468"/>
                  </a:cubicBezTo>
                  <a:close/>
                  <a:moveTo>
                    <a:pt x="4923" y="9468"/>
                  </a:moveTo>
                  <a:cubicBezTo>
                    <a:pt x="4938" y="9484"/>
                    <a:pt x="4923" y="9484"/>
                    <a:pt x="4938" y="9484"/>
                  </a:cubicBezTo>
                  <a:cubicBezTo>
                    <a:pt x="4923" y="9484"/>
                    <a:pt x="4923" y="9484"/>
                    <a:pt x="4923" y="9468"/>
                  </a:cubicBezTo>
                  <a:close/>
                  <a:moveTo>
                    <a:pt x="6929" y="9470"/>
                  </a:moveTo>
                  <a:cubicBezTo>
                    <a:pt x="6925" y="9472"/>
                    <a:pt x="6921" y="9476"/>
                    <a:pt x="6913" y="9484"/>
                  </a:cubicBezTo>
                  <a:lnTo>
                    <a:pt x="6929" y="9484"/>
                  </a:lnTo>
                  <a:cubicBezTo>
                    <a:pt x="6929" y="9484"/>
                    <a:pt x="6929" y="9484"/>
                    <a:pt x="6929" y="9470"/>
                  </a:cubicBezTo>
                  <a:close/>
                  <a:moveTo>
                    <a:pt x="8575" y="9499"/>
                  </a:moveTo>
                  <a:cubicBezTo>
                    <a:pt x="8575" y="9499"/>
                    <a:pt x="8559" y="9499"/>
                    <a:pt x="8559" y="9515"/>
                  </a:cubicBezTo>
                  <a:cubicBezTo>
                    <a:pt x="8559" y="9515"/>
                    <a:pt x="8559" y="9515"/>
                    <a:pt x="8559" y="9531"/>
                  </a:cubicBezTo>
                  <a:cubicBezTo>
                    <a:pt x="8575" y="9531"/>
                    <a:pt x="8575" y="9531"/>
                    <a:pt x="8575" y="9515"/>
                  </a:cubicBezTo>
                  <a:lnTo>
                    <a:pt x="8590" y="9515"/>
                  </a:lnTo>
                  <a:cubicBezTo>
                    <a:pt x="8590" y="9515"/>
                    <a:pt x="8575" y="9499"/>
                    <a:pt x="8575" y="9499"/>
                  </a:cubicBezTo>
                  <a:close/>
                  <a:moveTo>
                    <a:pt x="4938" y="9405"/>
                  </a:moveTo>
                  <a:cubicBezTo>
                    <a:pt x="4954" y="9405"/>
                    <a:pt x="4954" y="9421"/>
                    <a:pt x="4954" y="9421"/>
                  </a:cubicBezTo>
                  <a:lnTo>
                    <a:pt x="4938" y="9421"/>
                  </a:lnTo>
                  <a:cubicBezTo>
                    <a:pt x="4938" y="9437"/>
                    <a:pt x="4938" y="9452"/>
                    <a:pt x="4954" y="9468"/>
                  </a:cubicBezTo>
                  <a:lnTo>
                    <a:pt x="4938" y="9468"/>
                  </a:lnTo>
                  <a:cubicBezTo>
                    <a:pt x="4938" y="9452"/>
                    <a:pt x="4938" y="9452"/>
                    <a:pt x="4938" y="9452"/>
                  </a:cubicBezTo>
                  <a:cubicBezTo>
                    <a:pt x="4938" y="9437"/>
                    <a:pt x="4923" y="9437"/>
                    <a:pt x="4923" y="9437"/>
                  </a:cubicBezTo>
                  <a:lnTo>
                    <a:pt x="4907" y="9437"/>
                  </a:lnTo>
                  <a:cubicBezTo>
                    <a:pt x="4907" y="9448"/>
                    <a:pt x="4907" y="9460"/>
                    <a:pt x="4913" y="9471"/>
                  </a:cubicBezTo>
                  <a:lnTo>
                    <a:pt x="4913" y="9471"/>
                  </a:lnTo>
                  <a:cubicBezTo>
                    <a:pt x="4910" y="9473"/>
                    <a:pt x="4907" y="9477"/>
                    <a:pt x="4907" y="9484"/>
                  </a:cubicBezTo>
                  <a:lnTo>
                    <a:pt x="4923" y="9499"/>
                  </a:lnTo>
                  <a:cubicBezTo>
                    <a:pt x="4923" y="9515"/>
                    <a:pt x="4938" y="9531"/>
                    <a:pt x="4923" y="9546"/>
                  </a:cubicBezTo>
                  <a:cubicBezTo>
                    <a:pt x="4938" y="9546"/>
                    <a:pt x="4938" y="9546"/>
                    <a:pt x="4938" y="9562"/>
                  </a:cubicBezTo>
                  <a:lnTo>
                    <a:pt x="4970" y="9562"/>
                  </a:lnTo>
                  <a:cubicBezTo>
                    <a:pt x="4970" y="9562"/>
                    <a:pt x="4970" y="9562"/>
                    <a:pt x="4970" y="9546"/>
                  </a:cubicBezTo>
                  <a:cubicBezTo>
                    <a:pt x="4970" y="9531"/>
                    <a:pt x="4970" y="9531"/>
                    <a:pt x="4970" y="9531"/>
                  </a:cubicBezTo>
                  <a:lnTo>
                    <a:pt x="4970" y="9515"/>
                  </a:lnTo>
                  <a:cubicBezTo>
                    <a:pt x="4954" y="9515"/>
                    <a:pt x="4954" y="9499"/>
                    <a:pt x="4954" y="9499"/>
                  </a:cubicBezTo>
                  <a:lnTo>
                    <a:pt x="4970" y="9499"/>
                  </a:lnTo>
                  <a:cubicBezTo>
                    <a:pt x="4970" y="9499"/>
                    <a:pt x="4970" y="9499"/>
                    <a:pt x="4970" y="9484"/>
                  </a:cubicBezTo>
                  <a:lnTo>
                    <a:pt x="4985" y="9484"/>
                  </a:lnTo>
                  <a:cubicBezTo>
                    <a:pt x="4985" y="9484"/>
                    <a:pt x="4985" y="9468"/>
                    <a:pt x="4970" y="9468"/>
                  </a:cubicBezTo>
                  <a:cubicBezTo>
                    <a:pt x="4970" y="9452"/>
                    <a:pt x="4970" y="9452"/>
                    <a:pt x="4970" y="9452"/>
                  </a:cubicBezTo>
                  <a:lnTo>
                    <a:pt x="4970" y="9437"/>
                  </a:lnTo>
                  <a:lnTo>
                    <a:pt x="4970" y="9421"/>
                  </a:lnTo>
                  <a:lnTo>
                    <a:pt x="4954" y="9405"/>
                  </a:lnTo>
                  <a:close/>
                  <a:moveTo>
                    <a:pt x="5111" y="9468"/>
                  </a:moveTo>
                  <a:cubicBezTo>
                    <a:pt x="5095" y="9468"/>
                    <a:pt x="5095" y="9468"/>
                    <a:pt x="5095" y="9484"/>
                  </a:cubicBezTo>
                  <a:cubicBezTo>
                    <a:pt x="5095" y="9499"/>
                    <a:pt x="5111" y="9499"/>
                    <a:pt x="5111" y="9499"/>
                  </a:cubicBezTo>
                  <a:lnTo>
                    <a:pt x="5111" y="9515"/>
                  </a:lnTo>
                  <a:lnTo>
                    <a:pt x="5126" y="9515"/>
                  </a:lnTo>
                  <a:lnTo>
                    <a:pt x="5142" y="9531"/>
                  </a:lnTo>
                  <a:lnTo>
                    <a:pt x="5158" y="9546"/>
                  </a:lnTo>
                  <a:cubicBezTo>
                    <a:pt x="5158" y="9546"/>
                    <a:pt x="5158" y="9546"/>
                    <a:pt x="5158" y="9562"/>
                  </a:cubicBezTo>
                  <a:lnTo>
                    <a:pt x="5173" y="9546"/>
                  </a:lnTo>
                  <a:cubicBezTo>
                    <a:pt x="5173" y="9546"/>
                    <a:pt x="5173" y="9531"/>
                    <a:pt x="5158" y="9531"/>
                  </a:cubicBezTo>
                  <a:cubicBezTo>
                    <a:pt x="5158" y="9515"/>
                    <a:pt x="5142" y="9515"/>
                    <a:pt x="5142" y="9515"/>
                  </a:cubicBezTo>
                  <a:lnTo>
                    <a:pt x="5142" y="9499"/>
                  </a:lnTo>
                  <a:lnTo>
                    <a:pt x="5126" y="9484"/>
                  </a:lnTo>
                  <a:cubicBezTo>
                    <a:pt x="5111" y="9468"/>
                    <a:pt x="5111" y="9468"/>
                    <a:pt x="5111" y="9468"/>
                  </a:cubicBezTo>
                  <a:close/>
                  <a:moveTo>
                    <a:pt x="8418" y="9217"/>
                  </a:moveTo>
                  <a:lnTo>
                    <a:pt x="8418" y="9233"/>
                  </a:lnTo>
                  <a:cubicBezTo>
                    <a:pt x="8418" y="9249"/>
                    <a:pt x="8434" y="9249"/>
                    <a:pt x="8434" y="9264"/>
                  </a:cubicBezTo>
                  <a:lnTo>
                    <a:pt x="8449" y="9264"/>
                  </a:lnTo>
                  <a:cubicBezTo>
                    <a:pt x="8434" y="9280"/>
                    <a:pt x="8434" y="9280"/>
                    <a:pt x="8434" y="9280"/>
                  </a:cubicBezTo>
                  <a:lnTo>
                    <a:pt x="8434" y="9296"/>
                  </a:lnTo>
                  <a:cubicBezTo>
                    <a:pt x="8434" y="9296"/>
                    <a:pt x="8449" y="9296"/>
                    <a:pt x="8449" y="9311"/>
                  </a:cubicBezTo>
                  <a:cubicBezTo>
                    <a:pt x="8449" y="9311"/>
                    <a:pt x="8449" y="9311"/>
                    <a:pt x="8449" y="9327"/>
                  </a:cubicBezTo>
                  <a:cubicBezTo>
                    <a:pt x="8449" y="9343"/>
                    <a:pt x="8449" y="9343"/>
                    <a:pt x="8434" y="9358"/>
                  </a:cubicBezTo>
                  <a:lnTo>
                    <a:pt x="8449" y="9374"/>
                  </a:lnTo>
                  <a:cubicBezTo>
                    <a:pt x="8449" y="9374"/>
                    <a:pt x="8449" y="9374"/>
                    <a:pt x="8449" y="9390"/>
                  </a:cubicBezTo>
                  <a:lnTo>
                    <a:pt x="8465" y="9405"/>
                  </a:lnTo>
                  <a:cubicBezTo>
                    <a:pt x="8465" y="9405"/>
                    <a:pt x="8465" y="9421"/>
                    <a:pt x="8465" y="9421"/>
                  </a:cubicBezTo>
                  <a:cubicBezTo>
                    <a:pt x="8465" y="9421"/>
                    <a:pt x="8465" y="9421"/>
                    <a:pt x="8465" y="9437"/>
                  </a:cubicBezTo>
                  <a:cubicBezTo>
                    <a:pt x="8465" y="9452"/>
                    <a:pt x="8465" y="9452"/>
                    <a:pt x="8465" y="9468"/>
                  </a:cubicBezTo>
                  <a:cubicBezTo>
                    <a:pt x="8465" y="9468"/>
                    <a:pt x="8465" y="9468"/>
                    <a:pt x="8465" y="9484"/>
                  </a:cubicBezTo>
                  <a:lnTo>
                    <a:pt x="8481" y="9484"/>
                  </a:lnTo>
                  <a:cubicBezTo>
                    <a:pt x="8481" y="9499"/>
                    <a:pt x="8481" y="9499"/>
                    <a:pt x="8496" y="9515"/>
                  </a:cubicBezTo>
                  <a:lnTo>
                    <a:pt x="8512" y="9546"/>
                  </a:lnTo>
                  <a:cubicBezTo>
                    <a:pt x="8512" y="9546"/>
                    <a:pt x="8528" y="9546"/>
                    <a:pt x="8528" y="9562"/>
                  </a:cubicBezTo>
                  <a:lnTo>
                    <a:pt x="8559" y="9562"/>
                  </a:lnTo>
                  <a:lnTo>
                    <a:pt x="8559" y="9578"/>
                  </a:lnTo>
                  <a:lnTo>
                    <a:pt x="8590" y="9578"/>
                  </a:lnTo>
                  <a:cubicBezTo>
                    <a:pt x="8590" y="9578"/>
                    <a:pt x="8590" y="9562"/>
                    <a:pt x="8590" y="9562"/>
                  </a:cubicBezTo>
                  <a:lnTo>
                    <a:pt x="8606" y="9578"/>
                  </a:lnTo>
                  <a:cubicBezTo>
                    <a:pt x="8606" y="9562"/>
                    <a:pt x="8606" y="9562"/>
                    <a:pt x="8606" y="9562"/>
                  </a:cubicBezTo>
                  <a:cubicBezTo>
                    <a:pt x="8606" y="9562"/>
                    <a:pt x="8590" y="9546"/>
                    <a:pt x="8590" y="9546"/>
                  </a:cubicBezTo>
                  <a:lnTo>
                    <a:pt x="8543" y="9546"/>
                  </a:lnTo>
                  <a:lnTo>
                    <a:pt x="8543" y="9531"/>
                  </a:lnTo>
                  <a:cubicBezTo>
                    <a:pt x="8543" y="9546"/>
                    <a:pt x="8543" y="9546"/>
                    <a:pt x="8528" y="9546"/>
                  </a:cubicBezTo>
                  <a:cubicBezTo>
                    <a:pt x="8528" y="9531"/>
                    <a:pt x="8528" y="9515"/>
                    <a:pt x="8512" y="9515"/>
                  </a:cubicBezTo>
                  <a:lnTo>
                    <a:pt x="8528" y="9499"/>
                  </a:lnTo>
                  <a:cubicBezTo>
                    <a:pt x="8528" y="9499"/>
                    <a:pt x="8512" y="9499"/>
                    <a:pt x="8512" y="9484"/>
                  </a:cubicBezTo>
                  <a:lnTo>
                    <a:pt x="8512" y="9468"/>
                  </a:lnTo>
                  <a:lnTo>
                    <a:pt x="8496" y="9452"/>
                  </a:lnTo>
                  <a:cubicBezTo>
                    <a:pt x="8496" y="9452"/>
                    <a:pt x="8512" y="9437"/>
                    <a:pt x="8512" y="9437"/>
                  </a:cubicBezTo>
                  <a:lnTo>
                    <a:pt x="8496" y="9421"/>
                  </a:lnTo>
                  <a:cubicBezTo>
                    <a:pt x="8496" y="9421"/>
                    <a:pt x="8512" y="9421"/>
                    <a:pt x="8512" y="9405"/>
                  </a:cubicBezTo>
                  <a:cubicBezTo>
                    <a:pt x="8496" y="9405"/>
                    <a:pt x="8481" y="9390"/>
                    <a:pt x="8481" y="9374"/>
                  </a:cubicBezTo>
                  <a:lnTo>
                    <a:pt x="8496" y="9374"/>
                  </a:lnTo>
                  <a:cubicBezTo>
                    <a:pt x="8496" y="9358"/>
                    <a:pt x="8496" y="9358"/>
                    <a:pt x="8496" y="9358"/>
                  </a:cubicBezTo>
                  <a:cubicBezTo>
                    <a:pt x="8496" y="9343"/>
                    <a:pt x="8496" y="9343"/>
                    <a:pt x="8496" y="9343"/>
                  </a:cubicBezTo>
                  <a:cubicBezTo>
                    <a:pt x="8496" y="9327"/>
                    <a:pt x="8496" y="9327"/>
                    <a:pt x="8481" y="9311"/>
                  </a:cubicBezTo>
                  <a:cubicBezTo>
                    <a:pt x="8496" y="9311"/>
                    <a:pt x="8496" y="9311"/>
                    <a:pt x="8496" y="9296"/>
                  </a:cubicBezTo>
                  <a:cubicBezTo>
                    <a:pt x="8512" y="9311"/>
                    <a:pt x="8512" y="9311"/>
                    <a:pt x="8512" y="9311"/>
                  </a:cubicBezTo>
                  <a:cubicBezTo>
                    <a:pt x="8512" y="9311"/>
                    <a:pt x="8528" y="9311"/>
                    <a:pt x="8528" y="9296"/>
                  </a:cubicBezTo>
                  <a:cubicBezTo>
                    <a:pt x="8512" y="9296"/>
                    <a:pt x="8496" y="9280"/>
                    <a:pt x="8481" y="9264"/>
                  </a:cubicBezTo>
                  <a:cubicBezTo>
                    <a:pt x="8465" y="9249"/>
                    <a:pt x="8465" y="9233"/>
                    <a:pt x="8449" y="9217"/>
                  </a:cubicBezTo>
                  <a:close/>
                  <a:moveTo>
                    <a:pt x="4970" y="9546"/>
                  </a:moveTo>
                  <a:lnTo>
                    <a:pt x="4985" y="9562"/>
                  </a:lnTo>
                  <a:lnTo>
                    <a:pt x="4970" y="9562"/>
                  </a:lnTo>
                  <a:cubicBezTo>
                    <a:pt x="4985" y="9578"/>
                    <a:pt x="4985" y="9578"/>
                    <a:pt x="4985" y="9593"/>
                  </a:cubicBezTo>
                  <a:lnTo>
                    <a:pt x="4985" y="9578"/>
                  </a:lnTo>
                  <a:cubicBezTo>
                    <a:pt x="5001" y="9593"/>
                    <a:pt x="5001" y="9593"/>
                    <a:pt x="5001" y="9593"/>
                  </a:cubicBezTo>
                  <a:lnTo>
                    <a:pt x="5032" y="9593"/>
                  </a:lnTo>
                  <a:lnTo>
                    <a:pt x="5017" y="9578"/>
                  </a:lnTo>
                  <a:cubicBezTo>
                    <a:pt x="5017" y="9578"/>
                    <a:pt x="5017" y="9562"/>
                    <a:pt x="5017" y="9562"/>
                  </a:cubicBezTo>
                  <a:cubicBezTo>
                    <a:pt x="5017" y="9562"/>
                    <a:pt x="5017" y="9562"/>
                    <a:pt x="5001" y="9546"/>
                  </a:cubicBezTo>
                  <a:cubicBezTo>
                    <a:pt x="5001" y="9562"/>
                    <a:pt x="5001" y="9562"/>
                    <a:pt x="5001" y="9562"/>
                  </a:cubicBezTo>
                  <a:cubicBezTo>
                    <a:pt x="5001" y="9546"/>
                    <a:pt x="4985" y="9546"/>
                    <a:pt x="4985" y="9546"/>
                  </a:cubicBezTo>
                  <a:close/>
                  <a:moveTo>
                    <a:pt x="6098" y="9578"/>
                  </a:moveTo>
                  <a:cubicBezTo>
                    <a:pt x="6098" y="9578"/>
                    <a:pt x="6098" y="9578"/>
                    <a:pt x="6098" y="9593"/>
                  </a:cubicBezTo>
                  <a:cubicBezTo>
                    <a:pt x="6098" y="9593"/>
                    <a:pt x="6098" y="9593"/>
                    <a:pt x="6114" y="9578"/>
                  </a:cubicBezTo>
                  <a:close/>
                  <a:moveTo>
                    <a:pt x="7086" y="9562"/>
                  </a:moveTo>
                  <a:lnTo>
                    <a:pt x="7086" y="9578"/>
                  </a:lnTo>
                  <a:cubicBezTo>
                    <a:pt x="7101" y="9593"/>
                    <a:pt x="7101" y="9593"/>
                    <a:pt x="7101" y="9593"/>
                  </a:cubicBezTo>
                  <a:lnTo>
                    <a:pt x="7117" y="9593"/>
                  </a:lnTo>
                  <a:lnTo>
                    <a:pt x="7117" y="9578"/>
                  </a:lnTo>
                  <a:lnTo>
                    <a:pt x="7133" y="9578"/>
                  </a:lnTo>
                  <a:cubicBezTo>
                    <a:pt x="7133" y="9570"/>
                    <a:pt x="7129" y="9570"/>
                    <a:pt x="7125" y="9570"/>
                  </a:cubicBezTo>
                  <a:cubicBezTo>
                    <a:pt x="7121" y="9570"/>
                    <a:pt x="7117" y="9570"/>
                    <a:pt x="7117" y="9562"/>
                  </a:cubicBezTo>
                  <a:lnTo>
                    <a:pt x="7101" y="9562"/>
                  </a:lnTo>
                  <a:cubicBezTo>
                    <a:pt x="7101" y="9570"/>
                    <a:pt x="7101" y="9570"/>
                    <a:pt x="7101" y="9570"/>
                  </a:cubicBezTo>
                  <a:cubicBezTo>
                    <a:pt x="7101" y="9570"/>
                    <a:pt x="7101" y="9570"/>
                    <a:pt x="7101" y="9578"/>
                  </a:cubicBezTo>
                  <a:cubicBezTo>
                    <a:pt x="7086" y="9578"/>
                    <a:pt x="7086" y="9562"/>
                    <a:pt x="7086" y="9562"/>
                  </a:cubicBezTo>
                  <a:close/>
                  <a:moveTo>
                    <a:pt x="7039" y="9609"/>
                  </a:moveTo>
                  <a:cubicBezTo>
                    <a:pt x="7054" y="9609"/>
                    <a:pt x="7070" y="9609"/>
                    <a:pt x="7070" y="9625"/>
                  </a:cubicBezTo>
                  <a:cubicBezTo>
                    <a:pt x="7070" y="9625"/>
                    <a:pt x="7070" y="9640"/>
                    <a:pt x="7070" y="9640"/>
                  </a:cubicBezTo>
                  <a:cubicBezTo>
                    <a:pt x="7070" y="9640"/>
                    <a:pt x="7086" y="9640"/>
                    <a:pt x="7086" y="9625"/>
                  </a:cubicBezTo>
                  <a:lnTo>
                    <a:pt x="7086" y="9609"/>
                  </a:lnTo>
                  <a:close/>
                  <a:moveTo>
                    <a:pt x="7148" y="9593"/>
                  </a:moveTo>
                  <a:cubicBezTo>
                    <a:pt x="7133" y="9601"/>
                    <a:pt x="7125" y="9601"/>
                    <a:pt x="7119" y="9601"/>
                  </a:cubicBezTo>
                  <a:cubicBezTo>
                    <a:pt x="7113" y="9601"/>
                    <a:pt x="7109" y="9601"/>
                    <a:pt x="7101" y="9609"/>
                  </a:cubicBezTo>
                  <a:cubicBezTo>
                    <a:pt x="7101" y="9609"/>
                    <a:pt x="7101" y="9609"/>
                    <a:pt x="7086" y="9625"/>
                  </a:cubicBezTo>
                  <a:cubicBezTo>
                    <a:pt x="7086" y="9640"/>
                    <a:pt x="7086" y="9640"/>
                    <a:pt x="7086" y="9640"/>
                  </a:cubicBezTo>
                  <a:cubicBezTo>
                    <a:pt x="7086" y="9625"/>
                    <a:pt x="7101" y="9625"/>
                    <a:pt x="7101" y="9625"/>
                  </a:cubicBezTo>
                  <a:lnTo>
                    <a:pt x="7133" y="9625"/>
                  </a:lnTo>
                  <a:cubicBezTo>
                    <a:pt x="7148" y="9625"/>
                    <a:pt x="7148" y="9609"/>
                    <a:pt x="7148" y="9593"/>
                  </a:cubicBezTo>
                  <a:close/>
                  <a:moveTo>
                    <a:pt x="6819" y="9421"/>
                  </a:moveTo>
                  <a:cubicBezTo>
                    <a:pt x="6819" y="9437"/>
                    <a:pt x="6819" y="9437"/>
                    <a:pt x="6819" y="9437"/>
                  </a:cubicBezTo>
                  <a:lnTo>
                    <a:pt x="6819" y="9452"/>
                  </a:lnTo>
                  <a:lnTo>
                    <a:pt x="6819" y="9468"/>
                  </a:lnTo>
                  <a:lnTo>
                    <a:pt x="6835" y="9468"/>
                  </a:lnTo>
                  <a:cubicBezTo>
                    <a:pt x="6824" y="9468"/>
                    <a:pt x="6821" y="9475"/>
                    <a:pt x="6820" y="9475"/>
                  </a:cubicBezTo>
                  <a:cubicBezTo>
                    <a:pt x="6819" y="9475"/>
                    <a:pt x="6819" y="9473"/>
                    <a:pt x="6819" y="9468"/>
                  </a:cubicBezTo>
                  <a:lnTo>
                    <a:pt x="6804" y="9484"/>
                  </a:lnTo>
                  <a:lnTo>
                    <a:pt x="6819" y="9484"/>
                  </a:lnTo>
                  <a:lnTo>
                    <a:pt x="6819" y="9499"/>
                  </a:lnTo>
                  <a:lnTo>
                    <a:pt x="6788" y="9499"/>
                  </a:lnTo>
                  <a:cubicBezTo>
                    <a:pt x="6788" y="9499"/>
                    <a:pt x="6788" y="9515"/>
                    <a:pt x="6788" y="9515"/>
                  </a:cubicBezTo>
                  <a:lnTo>
                    <a:pt x="6804" y="9515"/>
                  </a:lnTo>
                  <a:lnTo>
                    <a:pt x="6804" y="9531"/>
                  </a:lnTo>
                  <a:cubicBezTo>
                    <a:pt x="6804" y="9531"/>
                    <a:pt x="6819" y="9546"/>
                    <a:pt x="6819" y="9546"/>
                  </a:cubicBezTo>
                  <a:lnTo>
                    <a:pt x="6835" y="9546"/>
                  </a:lnTo>
                  <a:cubicBezTo>
                    <a:pt x="6835" y="9546"/>
                    <a:pt x="6835" y="9546"/>
                    <a:pt x="6835" y="9562"/>
                  </a:cubicBezTo>
                  <a:lnTo>
                    <a:pt x="6851" y="9562"/>
                  </a:lnTo>
                  <a:cubicBezTo>
                    <a:pt x="6835" y="9562"/>
                    <a:pt x="6835" y="9562"/>
                    <a:pt x="6835" y="9578"/>
                  </a:cubicBezTo>
                  <a:lnTo>
                    <a:pt x="6819" y="9578"/>
                  </a:lnTo>
                  <a:cubicBezTo>
                    <a:pt x="6819" y="9578"/>
                    <a:pt x="6819" y="9593"/>
                    <a:pt x="6819" y="9593"/>
                  </a:cubicBezTo>
                  <a:lnTo>
                    <a:pt x="6819" y="9609"/>
                  </a:lnTo>
                  <a:lnTo>
                    <a:pt x="6835" y="9593"/>
                  </a:lnTo>
                  <a:cubicBezTo>
                    <a:pt x="6835" y="9609"/>
                    <a:pt x="6835" y="9609"/>
                    <a:pt x="6835" y="9609"/>
                  </a:cubicBezTo>
                  <a:lnTo>
                    <a:pt x="6851" y="9609"/>
                  </a:lnTo>
                  <a:lnTo>
                    <a:pt x="6851" y="9625"/>
                  </a:lnTo>
                  <a:lnTo>
                    <a:pt x="6819" y="9625"/>
                  </a:lnTo>
                  <a:lnTo>
                    <a:pt x="6804" y="9640"/>
                  </a:lnTo>
                  <a:cubicBezTo>
                    <a:pt x="6804" y="9640"/>
                    <a:pt x="6804" y="9640"/>
                    <a:pt x="6804" y="9625"/>
                  </a:cubicBezTo>
                  <a:lnTo>
                    <a:pt x="6788" y="9640"/>
                  </a:lnTo>
                  <a:cubicBezTo>
                    <a:pt x="6788" y="9633"/>
                    <a:pt x="6788" y="9629"/>
                    <a:pt x="6786" y="9629"/>
                  </a:cubicBezTo>
                  <a:cubicBezTo>
                    <a:pt x="6784" y="9629"/>
                    <a:pt x="6780" y="9633"/>
                    <a:pt x="6772" y="9640"/>
                  </a:cubicBezTo>
                  <a:lnTo>
                    <a:pt x="6757" y="9640"/>
                  </a:lnTo>
                  <a:cubicBezTo>
                    <a:pt x="6757" y="9648"/>
                    <a:pt x="6757" y="9648"/>
                    <a:pt x="6758" y="9648"/>
                  </a:cubicBezTo>
                  <a:cubicBezTo>
                    <a:pt x="6760" y="9648"/>
                    <a:pt x="6764" y="9648"/>
                    <a:pt x="6772" y="9656"/>
                  </a:cubicBezTo>
                  <a:cubicBezTo>
                    <a:pt x="6772" y="9656"/>
                    <a:pt x="6788" y="9672"/>
                    <a:pt x="6788" y="9672"/>
                  </a:cubicBezTo>
                  <a:lnTo>
                    <a:pt x="6804" y="9672"/>
                  </a:lnTo>
                  <a:cubicBezTo>
                    <a:pt x="6804" y="9672"/>
                    <a:pt x="6804" y="9672"/>
                    <a:pt x="6804" y="9656"/>
                  </a:cubicBezTo>
                  <a:cubicBezTo>
                    <a:pt x="6819" y="9656"/>
                    <a:pt x="6819" y="9672"/>
                    <a:pt x="6819" y="9672"/>
                  </a:cubicBezTo>
                  <a:lnTo>
                    <a:pt x="6835" y="9656"/>
                  </a:lnTo>
                  <a:lnTo>
                    <a:pt x="6851" y="9656"/>
                  </a:lnTo>
                  <a:cubicBezTo>
                    <a:pt x="6866" y="9640"/>
                    <a:pt x="6866" y="9640"/>
                    <a:pt x="6882" y="9640"/>
                  </a:cubicBezTo>
                  <a:lnTo>
                    <a:pt x="6898" y="9640"/>
                  </a:lnTo>
                  <a:cubicBezTo>
                    <a:pt x="6898" y="9625"/>
                    <a:pt x="6882" y="9625"/>
                    <a:pt x="6882" y="9625"/>
                  </a:cubicBezTo>
                  <a:lnTo>
                    <a:pt x="6898" y="9609"/>
                  </a:lnTo>
                  <a:cubicBezTo>
                    <a:pt x="6913" y="9625"/>
                    <a:pt x="6898" y="9625"/>
                    <a:pt x="6913" y="9640"/>
                  </a:cubicBezTo>
                  <a:lnTo>
                    <a:pt x="6945" y="9640"/>
                  </a:lnTo>
                  <a:cubicBezTo>
                    <a:pt x="6945" y="9625"/>
                    <a:pt x="6945" y="9625"/>
                    <a:pt x="6929" y="9609"/>
                  </a:cubicBezTo>
                  <a:lnTo>
                    <a:pt x="6945" y="9609"/>
                  </a:lnTo>
                  <a:lnTo>
                    <a:pt x="6945" y="9625"/>
                  </a:lnTo>
                  <a:lnTo>
                    <a:pt x="6960" y="9609"/>
                  </a:lnTo>
                  <a:cubicBezTo>
                    <a:pt x="6960" y="9625"/>
                    <a:pt x="6976" y="9625"/>
                    <a:pt x="6976" y="9625"/>
                  </a:cubicBezTo>
                  <a:cubicBezTo>
                    <a:pt x="6992" y="9625"/>
                    <a:pt x="6992" y="9609"/>
                    <a:pt x="6992" y="9609"/>
                  </a:cubicBezTo>
                  <a:cubicBezTo>
                    <a:pt x="6992" y="9593"/>
                    <a:pt x="6976" y="9593"/>
                    <a:pt x="6976" y="9593"/>
                  </a:cubicBezTo>
                  <a:cubicBezTo>
                    <a:pt x="6960" y="9593"/>
                    <a:pt x="6960" y="9593"/>
                    <a:pt x="6960" y="9578"/>
                  </a:cubicBezTo>
                  <a:lnTo>
                    <a:pt x="6945" y="9578"/>
                  </a:lnTo>
                  <a:cubicBezTo>
                    <a:pt x="6945" y="9578"/>
                    <a:pt x="6945" y="9562"/>
                    <a:pt x="6945" y="9562"/>
                  </a:cubicBezTo>
                  <a:lnTo>
                    <a:pt x="6929" y="9562"/>
                  </a:lnTo>
                  <a:lnTo>
                    <a:pt x="6945" y="9546"/>
                  </a:lnTo>
                  <a:lnTo>
                    <a:pt x="6929" y="9546"/>
                  </a:lnTo>
                  <a:lnTo>
                    <a:pt x="6929" y="9531"/>
                  </a:lnTo>
                  <a:lnTo>
                    <a:pt x="6913" y="9531"/>
                  </a:lnTo>
                  <a:cubicBezTo>
                    <a:pt x="6913" y="9515"/>
                    <a:pt x="6913" y="9515"/>
                    <a:pt x="6898" y="9515"/>
                  </a:cubicBezTo>
                  <a:lnTo>
                    <a:pt x="6898" y="9499"/>
                  </a:lnTo>
                  <a:lnTo>
                    <a:pt x="6882" y="9499"/>
                  </a:lnTo>
                  <a:lnTo>
                    <a:pt x="6882" y="9484"/>
                  </a:lnTo>
                  <a:lnTo>
                    <a:pt x="6898" y="9484"/>
                  </a:lnTo>
                  <a:cubicBezTo>
                    <a:pt x="6882" y="9468"/>
                    <a:pt x="6882" y="9468"/>
                    <a:pt x="6866" y="9468"/>
                  </a:cubicBezTo>
                  <a:lnTo>
                    <a:pt x="6913" y="9468"/>
                  </a:lnTo>
                  <a:cubicBezTo>
                    <a:pt x="6913" y="9452"/>
                    <a:pt x="6898" y="9452"/>
                    <a:pt x="6882" y="9452"/>
                  </a:cubicBezTo>
                  <a:lnTo>
                    <a:pt x="6851" y="9452"/>
                  </a:lnTo>
                  <a:cubicBezTo>
                    <a:pt x="6851" y="9444"/>
                    <a:pt x="6851" y="9441"/>
                    <a:pt x="6851" y="9437"/>
                  </a:cubicBezTo>
                  <a:lnTo>
                    <a:pt x="6835" y="9437"/>
                  </a:lnTo>
                  <a:cubicBezTo>
                    <a:pt x="6835" y="9421"/>
                    <a:pt x="6835" y="9421"/>
                    <a:pt x="6819" y="9421"/>
                  </a:cubicBezTo>
                  <a:close/>
                  <a:moveTo>
                    <a:pt x="7148" y="9640"/>
                  </a:moveTo>
                  <a:cubicBezTo>
                    <a:pt x="7148" y="9656"/>
                    <a:pt x="7148" y="9656"/>
                    <a:pt x="7148" y="9672"/>
                  </a:cubicBezTo>
                  <a:lnTo>
                    <a:pt x="7133" y="9656"/>
                  </a:lnTo>
                  <a:lnTo>
                    <a:pt x="7133" y="9656"/>
                  </a:lnTo>
                  <a:cubicBezTo>
                    <a:pt x="7148" y="9672"/>
                    <a:pt x="7148" y="9687"/>
                    <a:pt x="7164" y="9687"/>
                  </a:cubicBezTo>
                  <a:lnTo>
                    <a:pt x="7164" y="9703"/>
                  </a:lnTo>
                  <a:cubicBezTo>
                    <a:pt x="7164" y="9719"/>
                    <a:pt x="7180" y="9719"/>
                    <a:pt x="7180" y="9719"/>
                  </a:cubicBezTo>
                  <a:cubicBezTo>
                    <a:pt x="7180" y="9703"/>
                    <a:pt x="7180" y="9703"/>
                    <a:pt x="7180" y="9703"/>
                  </a:cubicBezTo>
                  <a:cubicBezTo>
                    <a:pt x="7180" y="9703"/>
                    <a:pt x="7180" y="9687"/>
                    <a:pt x="7164" y="9672"/>
                  </a:cubicBezTo>
                  <a:cubicBezTo>
                    <a:pt x="7164" y="9656"/>
                    <a:pt x="7164" y="9656"/>
                    <a:pt x="7164" y="9656"/>
                  </a:cubicBezTo>
                  <a:cubicBezTo>
                    <a:pt x="7164" y="9640"/>
                    <a:pt x="7148" y="9640"/>
                    <a:pt x="7148" y="9640"/>
                  </a:cubicBezTo>
                  <a:close/>
                  <a:moveTo>
                    <a:pt x="7963" y="9703"/>
                  </a:moveTo>
                  <a:lnTo>
                    <a:pt x="7948" y="9719"/>
                  </a:lnTo>
                  <a:lnTo>
                    <a:pt x="7963" y="9719"/>
                  </a:lnTo>
                  <a:lnTo>
                    <a:pt x="7963" y="9703"/>
                  </a:lnTo>
                  <a:close/>
                  <a:moveTo>
                    <a:pt x="7180" y="9719"/>
                  </a:moveTo>
                  <a:cubicBezTo>
                    <a:pt x="7164" y="9719"/>
                    <a:pt x="7164" y="9719"/>
                    <a:pt x="7148" y="9734"/>
                  </a:cubicBezTo>
                  <a:lnTo>
                    <a:pt x="7180" y="9734"/>
                  </a:lnTo>
                  <a:cubicBezTo>
                    <a:pt x="7180" y="9734"/>
                    <a:pt x="7180" y="9719"/>
                    <a:pt x="7180" y="9719"/>
                  </a:cubicBezTo>
                  <a:close/>
                  <a:moveTo>
                    <a:pt x="7493" y="9734"/>
                  </a:moveTo>
                  <a:cubicBezTo>
                    <a:pt x="7509" y="9734"/>
                    <a:pt x="7509" y="9750"/>
                    <a:pt x="7509" y="9750"/>
                  </a:cubicBezTo>
                  <a:lnTo>
                    <a:pt x="7509" y="9734"/>
                  </a:lnTo>
                  <a:close/>
                  <a:moveTo>
                    <a:pt x="7822" y="9766"/>
                  </a:moveTo>
                  <a:cubicBezTo>
                    <a:pt x="7822" y="9766"/>
                    <a:pt x="7807" y="9766"/>
                    <a:pt x="7807" y="9781"/>
                  </a:cubicBezTo>
                  <a:cubicBezTo>
                    <a:pt x="7822" y="9781"/>
                    <a:pt x="7822" y="9781"/>
                    <a:pt x="7822" y="9766"/>
                  </a:cubicBezTo>
                  <a:close/>
                  <a:moveTo>
                    <a:pt x="7587" y="9766"/>
                  </a:moveTo>
                  <a:cubicBezTo>
                    <a:pt x="7587" y="9766"/>
                    <a:pt x="7603" y="9781"/>
                    <a:pt x="7603" y="9781"/>
                  </a:cubicBezTo>
                  <a:lnTo>
                    <a:pt x="7619" y="9797"/>
                  </a:lnTo>
                  <a:lnTo>
                    <a:pt x="7619" y="9813"/>
                  </a:lnTo>
                  <a:lnTo>
                    <a:pt x="7634" y="9797"/>
                  </a:lnTo>
                  <a:cubicBezTo>
                    <a:pt x="7634" y="9797"/>
                    <a:pt x="7619" y="9781"/>
                    <a:pt x="7619" y="9781"/>
                  </a:cubicBezTo>
                  <a:cubicBezTo>
                    <a:pt x="7603" y="9766"/>
                    <a:pt x="7603" y="9766"/>
                    <a:pt x="7603" y="9766"/>
                  </a:cubicBezTo>
                  <a:close/>
                  <a:moveTo>
                    <a:pt x="7634" y="9797"/>
                  </a:moveTo>
                  <a:cubicBezTo>
                    <a:pt x="7634" y="9813"/>
                    <a:pt x="7634" y="9813"/>
                    <a:pt x="7634" y="9813"/>
                  </a:cubicBezTo>
                  <a:lnTo>
                    <a:pt x="7650" y="9813"/>
                  </a:lnTo>
                  <a:lnTo>
                    <a:pt x="7634" y="9797"/>
                  </a:lnTo>
                  <a:close/>
                  <a:moveTo>
                    <a:pt x="7007" y="9734"/>
                  </a:moveTo>
                  <a:cubicBezTo>
                    <a:pt x="7007" y="9750"/>
                    <a:pt x="7023" y="9750"/>
                    <a:pt x="7007" y="9750"/>
                  </a:cubicBezTo>
                  <a:lnTo>
                    <a:pt x="7023" y="9766"/>
                  </a:lnTo>
                  <a:cubicBezTo>
                    <a:pt x="7015" y="9774"/>
                    <a:pt x="7011" y="9774"/>
                    <a:pt x="7011" y="9774"/>
                  </a:cubicBezTo>
                  <a:cubicBezTo>
                    <a:pt x="7011" y="9774"/>
                    <a:pt x="7015" y="9774"/>
                    <a:pt x="7023" y="9781"/>
                  </a:cubicBezTo>
                  <a:lnTo>
                    <a:pt x="7007" y="9781"/>
                  </a:lnTo>
                  <a:cubicBezTo>
                    <a:pt x="7007" y="9797"/>
                    <a:pt x="7023" y="9797"/>
                    <a:pt x="7023" y="9813"/>
                  </a:cubicBezTo>
                  <a:cubicBezTo>
                    <a:pt x="7023" y="9813"/>
                    <a:pt x="7023" y="9828"/>
                    <a:pt x="7039" y="9844"/>
                  </a:cubicBezTo>
                  <a:lnTo>
                    <a:pt x="7054" y="9844"/>
                  </a:lnTo>
                  <a:lnTo>
                    <a:pt x="7039" y="9828"/>
                  </a:lnTo>
                  <a:cubicBezTo>
                    <a:pt x="7039" y="9828"/>
                    <a:pt x="7039" y="9813"/>
                    <a:pt x="7039" y="9813"/>
                  </a:cubicBezTo>
                  <a:lnTo>
                    <a:pt x="7054" y="9797"/>
                  </a:lnTo>
                  <a:cubicBezTo>
                    <a:pt x="7039" y="9797"/>
                    <a:pt x="7039" y="9781"/>
                    <a:pt x="7039" y="9781"/>
                  </a:cubicBezTo>
                  <a:cubicBezTo>
                    <a:pt x="7039" y="9766"/>
                    <a:pt x="7039" y="9766"/>
                    <a:pt x="7039" y="9766"/>
                  </a:cubicBezTo>
                  <a:cubicBezTo>
                    <a:pt x="7039" y="9766"/>
                    <a:pt x="7039" y="9766"/>
                    <a:pt x="7023" y="9750"/>
                  </a:cubicBezTo>
                  <a:lnTo>
                    <a:pt x="7039" y="9750"/>
                  </a:lnTo>
                  <a:lnTo>
                    <a:pt x="7023" y="9734"/>
                  </a:lnTo>
                  <a:close/>
                  <a:moveTo>
                    <a:pt x="7493" y="9907"/>
                  </a:moveTo>
                  <a:cubicBezTo>
                    <a:pt x="7478" y="9923"/>
                    <a:pt x="7478" y="9923"/>
                    <a:pt x="7462" y="9938"/>
                  </a:cubicBezTo>
                  <a:lnTo>
                    <a:pt x="7478" y="9938"/>
                  </a:lnTo>
                  <a:cubicBezTo>
                    <a:pt x="7478" y="9923"/>
                    <a:pt x="7493" y="9923"/>
                    <a:pt x="7493" y="9923"/>
                  </a:cubicBezTo>
                  <a:lnTo>
                    <a:pt x="7493" y="9907"/>
                  </a:lnTo>
                  <a:close/>
                  <a:moveTo>
                    <a:pt x="8481" y="9938"/>
                  </a:moveTo>
                  <a:lnTo>
                    <a:pt x="8465" y="9954"/>
                  </a:lnTo>
                  <a:lnTo>
                    <a:pt x="8481" y="9954"/>
                  </a:lnTo>
                  <a:cubicBezTo>
                    <a:pt x="8496" y="9954"/>
                    <a:pt x="8496" y="9954"/>
                    <a:pt x="8481" y="9938"/>
                  </a:cubicBezTo>
                  <a:close/>
                  <a:moveTo>
                    <a:pt x="6882" y="9938"/>
                  </a:moveTo>
                  <a:lnTo>
                    <a:pt x="6882" y="9954"/>
                  </a:lnTo>
                  <a:cubicBezTo>
                    <a:pt x="6882" y="9954"/>
                    <a:pt x="6882" y="9954"/>
                    <a:pt x="6882" y="9970"/>
                  </a:cubicBezTo>
                  <a:cubicBezTo>
                    <a:pt x="6898" y="9970"/>
                    <a:pt x="6898" y="9954"/>
                    <a:pt x="6898" y="9954"/>
                  </a:cubicBezTo>
                  <a:cubicBezTo>
                    <a:pt x="6898" y="9954"/>
                    <a:pt x="6898" y="9938"/>
                    <a:pt x="6882" y="9938"/>
                  </a:cubicBezTo>
                  <a:close/>
                  <a:moveTo>
                    <a:pt x="7462" y="9970"/>
                  </a:moveTo>
                  <a:cubicBezTo>
                    <a:pt x="7462" y="9970"/>
                    <a:pt x="7462" y="9985"/>
                    <a:pt x="7462" y="9985"/>
                  </a:cubicBezTo>
                  <a:lnTo>
                    <a:pt x="7478" y="9985"/>
                  </a:lnTo>
                  <a:cubicBezTo>
                    <a:pt x="7478" y="9985"/>
                    <a:pt x="7462" y="9985"/>
                    <a:pt x="7462" y="9970"/>
                  </a:cubicBezTo>
                  <a:close/>
                  <a:moveTo>
                    <a:pt x="7462" y="9970"/>
                  </a:moveTo>
                  <a:cubicBezTo>
                    <a:pt x="7478" y="9970"/>
                    <a:pt x="7478" y="9970"/>
                    <a:pt x="7493" y="9985"/>
                  </a:cubicBezTo>
                  <a:lnTo>
                    <a:pt x="7493" y="9970"/>
                  </a:lnTo>
                  <a:close/>
                  <a:moveTo>
                    <a:pt x="7556" y="9985"/>
                  </a:moveTo>
                  <a:cubicBezTo>
                    <a:pt x="7556" y="10001"/>
                    <a:pt x="7556" y="10001"/>
                    <a:pt x="7540" y="10001"/>
                  </a:cubicBezTo>
                  <a:lnTo>
                    <a:pt x="7572" y="10001"/>
                  </a:lnTo>
                  <a:cubicBezTo>
                    <a:pt x="7572" y="10001"/>
                    <a:pt x="7556" y="9985"/>
                    <a:pt x="7556" y="9985"/>
                  </a:cubicBezTo>
                  <a:close/>
                  <a:moveTo>
                    <a:pt x="7572" y="9985"/>
                  </a:moveTo>
                  <a:cubicBezTo>
                    <a:pt x="7572" y="10001"/>
                    <a:pt x="7572" y="10001"/>
                    <a:pt x="7572" y="10001"/>
                  </a:cubicBezTo>
                  <a:lnTo>
                    <a:pt x="7587" y="10032"/>
                  </a:lnTo>
                  <a:cubicBezTo>
                    <a:pt x="7603" y="10032"/>
                    <a:pt x="7603" y="10048"/>
                    <a:pt x="7603" y="10048"/>
                  </a:cubicBezTo>
                  <a:cubicBezTo>
                    <a:pt x="7619" y="10048"/>
                    <a:pt x="7603" y="10032"/>
                    <a:pt x="7603" y="10032"/>
                  </a:cubicBezTo>
                  <a:cubicBezTo>
                    <a:pt x="7619" y="10017"/>
                    <a:pt x="7603" y="10017"/>
                    <a:pt x="7603" y="10017"/>
                  </a:cubicBezTo>
                  <a:lnTo>
                    <a:pt x="7619" y="10017"/>
                  </a:lnTo>
                  <a:cubicBezTo>
                    <a:pt x="7619" y="10017"/>
                    <a:pt x="7619" y="10017"/>
                    <a:pt x="7619" y="10032"/>
                  </a:cubicBezTo>
                  <a:lnTo>
                    <a:pt x="7650" y="10079"/>
                  </a:lnTo>
                  <a:cubicBezTo>
                    <a:pt x="7650" y="10079"/>
                    <a:pt x="7650" y="10064"/>
                    <a:pt x="7650" y="10064"/>
                  </a:cubicBezTo>
                  <a:cubicBezTo>
                    <a:pt x="7666" y="10079"/>
                    <a:pt x="7666" y="10079"/>
                    <a:pt x="7666" y="10079"/>
                  </a:cubicBezTo>
                  <a:lnTo>
                    <a:pt x="7697" y="10079"/>
                  </a:lnTo>
                  <a:lnTo>
                    <a:pt x="7681" y="10064"/>
                  </a:lnTo>
                  <a:cubicBezTo>
                    <a:pt x="7681" y="10064"/>
                    <a:pt x="7681" y="10064"/>
                    <a:pt x="7666" y="10048"/>
                  </a:cubicBezTo>
                  <a:cubicBezTo>
                    <a:pt x="7666" y="10048"/>
                    <a:pt x="7666" y="10048"/>
                    <a:pt x="7650" y="10032"/>
                  </a:cubicBezTo>
                  <a:cubicBezTo>
                    <a:pt x="7650" y="10017"/>
                    <a:pt x="7650" y="10017"/>
                    <a:pt x="7650" y="10017"/>
                  </a:cubicBezTo>
                  <a:lnTo>
                    <a:pt x="7634" y="10017"/>
                  </a:lnTo>
                  <a:cubicBezTo>
                    <a:pt x="7634" y="10001"/>
                    <a:pt x="7634" y="10001"/>
                    <a:pt x="7634" y="10001"/>
                  </a:cubicBezTo>
                  <a:lnTo>
                    <a:pt x="7619" y="10001"/>
                  </a:lnTo>
                  <a:cubicBezTo>
                    <a:pt x="7619" y="10001"/>
                    <a:pt x="7603" y="9985"/>
                    <a:pt x="7603" y="9985"/>
                  </a:cubicBezTo>
                  <a:close/>
                  <a:moveTo>
                    <a:pt x="7039" y="10079"/>
                  </a:moveTo>
                  <a:cubicBezTo>
                    <a:pt x="7039" y="10079"/>
                    <a:pt x="7039" y="10079"/>
                    <a:pt x="7023" y="10095"/>
                  </a:cubicBezTo>
                  <a:lnTo>
                    <a:pt x="7070" y="10095"/>
                  </a:lnTo>
                  <a:cubicBezTo>
                    <a:pt x="7070" y="10087"/>
                    <a:pt x="7070" y="10087"/>
                    <a:pt x="7070" y="10087"/>
                  </a:cubicBezTo>
                  <a:cubicBezTo>
                    <a:pt x="7070" y="10087"/>
                    <a:pt x="7070" y="10087"/>
                    <a:pt x="7070" y="10079"/>
                  </a:cubicBezTo>
                  <a:close/>
                  <a:moveTo>
                    <a:pt x="6960" y="10095"/>
                  </a:moveTo>
                  <a:lnTo>
                    <a:pt x="6945" y="10111"/>
                  </a:lnTo>
                  <a:lnTo>
                    <a:pt x="6976" y="10111"/>
                  </a:lnTo>
                  <a:lnTo>
                    <a:pt x="6992" y="10095"/>
                  </a:lnTo>
                  <a:close/>
                  <a:moveTo>
                    <a:pt x="7164" y="10095"/>
                  </a:moveTo>
                  <a:lnTo>
                    <a:pt x="7164" y="10111"/>
                  </a:lnTo>
                  <a:lnTo>
                    <a:pt x="7180" y="10111"/>
                  </a:lnTo>
                  <a:cubicBezTo>
                    <a:pt x="7180" y="10111"/>
                    <a:pt x="7180" y="10111"/>
                    <a:pt x="7164" y="10095"/>
                  </a:cubicBezTo>
                  <a:close/>
                  <a:moveTo>
                    <a:pt x="7634" y="10095"/>
                  </a:moveTo>
                  <a:lnTo>
                    <a:pt x="7634" y="10111"/>
                  </a:lnTo>
                  <a:lnTo>
                    <a:pt x="7650" y="10111"/>
                  </a:lnTo>
                  <a:cubicBezTo>
                    <a:pt x="7650" y="10103"/>
                    <a:pt x="7650" y="10103"/>
                    <a:pt x="7650" y="10103"/>
                  </a:cubicBezTo>
                  <a:cubicBezTo>
                    <a:pt x="7650" y="10103"/>
                    <a:pt x="7650" y="10103"/>
                    <a:pt x="7650" y="10095"/>
                  </a:cubicBezTo>
                  <a:close/>
                  <a:moveTo>
                    <a:pt x="7697" y="10048"/>
                  </a:moveTo>
                  <a:cubicBezTo>
                    <a:pt x="7681" y="10048"/>
                    <a:pt x="7697" y="10048"/>
                    <a:pt x="7681" y="10064"/>
                  </a:cubicBezTo>
                  <a:lnTo>
                    <a:pt x="7697" y="10064"/>
                  </a:lnTo>
                  <a:lnTo>
                    <a:pt x="7713" y="10079"/>
                  </a:lnTo>
                  <a:cubicBezTo>
                    <a:pt x="7723" y="10079"/>
                    <a:pt x="7720" y="10086"/>
                    <a:pt x="7721" y="10086"/>
                  </a:cubicBezTo>
                  <a:cubicBezTo>
                    <a:pt x="7721" y="10086"/>
                    <a:pt x="7723" y="10085"/>
                    <a:pt x="7728" y="10079"/>
                  </a:cubicBezTo>
                  <a:cubicBezTo>
                    <a:pt x="7744" y="10095"/>
                    <a:pt x="7744" y="10095"/>
                    <a:pt x="7744" y="10111"/>
                  </a:cubicBezTo>
                  <a:lnTo>
                    <a:pt x="7807" y="10111"/>
                  </a:lnTo>
                  <a:lnTo>
                    <a:pt x="7822" y="10142"/>
                  </a:lnTo>
                  <a:lnTo>
                    <a:pt x="7854" y="10142"/>
                  </a:lnTo>
                  <a:cubicBezTo>
                    <a:pt x="7838" y="10142"/>
                    <a:pt x="7838" y="10142"/>
                    <a:pt x="7838" y="10126"/>
                  </a:cubicBezTo>
                  <a:lnTo>
                    <a:pt x="7854" y="10111"/>
                  </a:lnTo>
                  <a:lnTo>
                    <a:pt x="7838" y="10095"/>
                  </a:lnTo>
                  <a:lnTo>
                    <a:pt x="7822" y="10095"/>
                  </a:lnTo>
                  <a:cubicBezTo>
                    <a:pt x="7807" y="10079"/>
                    <a:pt x="7807" y="10079"/>
                    <a:pt x="7791" y="10079"/>
                  </a:cubicBezTo>
                  <a:cubicBezTo>
                    <a:pt x="7775" y="10079"/>
                    <a:pt x="7775" y="10079"/>
                    <a:pt x="7775" y="10064"/>
                  </a:cubicBezTo>
                  <a:lnTo>
                    <a:pt x="7744" y="10064"/>
                  </a:lnTo>
                  <a:lnTo>
                    <a:pt x="7744" y="10048"/>
                  </a:lnTo>
                  <a:close/>
                  <a:moveTo>
                    <a:pt x="7164" y="10126"/>
                  </a:moveTo>
                  <a:lnTo>
                    <a:pt x="7164" y="10142"/>
                  </a:lnTo>
                  <a:cubicBezTo>
                    <a:pt x="7185" y="10142"/>
                    <a:pt x="7192" y="10149"/>
                    <a:pt x="7204" y="10149"/>
                  </a:cubicBezTo>
                  <a:cubicBezTo>
                    <a:pt x="7209" y="10149"/>
                    <a:pt x="7216" y="10147"/>
                    <a:pt x="7227" y="10142"/>
                  </a:cubicBezTo>
                  <a:cubicBezTo>
                    <a:pt x="7227" y="10142"/>
                    <a:pt x="7227" y="10142"/>
                    <a:pt x="7227" y="10126"/>
                  </a:cubicBezTo>
                  <a:close/>
                  <a:moveTo>
                    <a:pt x="7775" y="10142"/>
                  </a:moveTo>
                  <a:lnTo>
                    <a:pt x="7791" y="10158"/>
                  </a:lnTo>
                  <a:lnTo>
                    <a:pt x="7791" y="10142"/>
                  </a:lnTo>
                  <a:close/>
                  <a:moveTo>
                    <a:pt x="7556" y="10173"/>
                  </a:moveTo>
                  <a:cubicBezTo>
                    <a:pt x="7556" y="10189"/>
                    <a:pt x="7556" y="10189"/>
                    <a:pt x="7572" y="10189"/>
                  </a:cubicBezTo>
                  <a:lnTo>
                    <a:pt x="7572" y="10173"/>
                  </a:lnTo>
                  <a:close/>
                  <a:moveTo>
                    <a:pt x="7572" y="10189"/>
                  </a:moveTo>
                  <a:lnTo>
                    <a:pt x="7587" y="10205"/>
                  </a:lnTo>
                  <a:cubicBezTo>
                    <a:pt x="7587" y="10189"/>
                    <a:pt x="7587" y="10189"/>
                    <a:pt x="7572" y="10189"/>
                  </a:cubicBezTo>
                  <a:close/>
                  <a:moveTo>
                    <a:pt x="7650" y="10205"/>
                  </a:moveTo>
                  <a:lnTo>
                    <a:pt x="7650" y="10205"/>
                  </a:lnTo>
                  <a:cubicBezTo>
                    <a:pt x="7666" y="10220"/>
                    <a:pt x="7681" y="10252"/>
                    <a:pt x="7666" y="10252"/>
                  </a:cubicBezTo>
                  <a:cubicBezTo>
                    <a:pt x="7650" y="10236"/>
                    <a:pt x="7650" y="10220"/>
                    <a:pt x="7650" y="10205"/>
                  </a:cubicBezTo>
                  <a:close/>
                  <a:moveTo>
                    <a:pt x="7039" y="10267"/>
                  </a:moveTo>
                  <a:cubicBezTo>
                    <a:pt x="7039" y="10267"/>
                    <a:pt x="7046" y="10274"/>
                    <a:pt x="7050" y="10274"/>
                  </a:cubicBezTo>
                  <a:cubicBezTo>
                    <a:pt x="7053" y="10274"/>
                    <a:pt x="7054" y="10273"/>
                    <a:pt x="7054" y="10267"/>
                  </a:cubicBezTo>
                  <a:close/>
                  <a:moveTo>
                    <a:pt x="7681" y="10267"/>
                  </a:moveTo>
                  <a:cubicBezTo>
                    <a:pt x="7681" y="10275"/>
                    <a:pt x="7681" y="10275"/>
                    <a:pt x="7681" y="10275"/>
                  </a:cubicBezTo>
                  <a:cubicBezTo>
                    <a:pt x="7681" y="10275"/>
                    <a:pt x="7681" y="10275"/>
                    <a:pt x="7681" y="10283"/>
                  </a:cubicBezTo>
                  <a:lnTo>
                    <a:pt x="7666" y="10267"/>
                  </a:lnTo>
                  <a:close/>
                  <a:moveTo>
                    <a:pt x="5722" y="10283"/>
                  </a:moveTo>
                  <a:lnTo>
                    <a:pt x="5722" y="10299"/>
                  </a:lnTo>
                  <a:lnTo>
                    <a:pt x="5738" y="10299"/>
                  </a:lnTo>
                  <a:lnTo>
                    <a:pt x="5722" y="10283"/>
                  </a:lnTo>
                  <a:close/>
                  <a:moveTo>
                    <a:pt x="6521" y="10283"/>
                  </a:moveTo>
                  <a:cubicBezTo>
                    <a:pt x="6521" y="10283"/>
                    <a:pt x="6521" y="10299"/>
                    <a:pt x="6537" y="10299"/>
                  </a:cubicBezTo>
                  <a:cubicBezTo>
                    <a:pt x="6537" y="10299"/>
                    <a:pt x="6537" y="10299"/>
                    <a:pt x="6537" y="10283"/>
                  </a:cubicBezTo>
                  <a:close/>
                  <a:moveTo>
                    <a:pt x="7007" y="10299"/>
                  </a:moveTo>
                  <a:lnTo>
                    <a:pt x="6992" y="10314"/>
                  </a:lnTo>
                  <a:lnTo>
                    <a:pt x="7007" y="10314"/>
                  </a:lnTo>
                  <a:cubicBezTo>
                    <a:pt x="7007" y="10314"/>
                    <a:pt x="7007" y="10314"/>
                    <a:pt x="7007" y="10299"/>
                  </a:cubicBezTo>
                  <a:close/>
                  <a:moveTo>
                    <a:pt x="5753" y="10314"/>
                  </a:moveTo>
                  <a:lnTo>
                    <a:pt x="5738" y="10330"/>
                  </a:lnTo>
                  <a:lnTo>
                    <a:pt x="5753" y="10330"/>
                  </a:lnTo>
                  <a:lnTo>
                    <a:pt x="5753" y="10314"/>
                  </a:lnTo>
                  <a:close/>
                  <a:moveTo>
                    <a:pt x="6412" y="10299"/>
                  </a:moveTo>
                  <a:cubicBezTo>
                    <a:pt x="6427" y="10299"/>
                    <a:pt x="6427" y="10330"/>
                    <a:pt x="6443" y="10330"/>
                  </a:cubicBezTo>
                  <a:cubicBezTo>
                    <a:pt x="6443" y="10330"/>
                    <a:pt x="6443" y="10330"/>
                    <a:pt x="6443" y="10314"/>
                  </a:cubicBezTo>
                  <a:lnTo>
                    <a:pt x="6459" y="10314"/>
                  </a:lnTo>
                  <a:lnTo>
                    <a:pt x="6443" y="10299"/>
                  </a:lnTo>
                  <a:close/>
                  <a:moveTo>
                    <a:pt x="6443" y="10346"/>
                  </a:moveTo>
                  <a:cubicBezTo>
                    <a:pt x="6443" y="10354"/>
                    <a:pt x="6443" y="10358"/>
                    <a:pt x="6443" y="10361"/>
                  </a:cubicBezTo>
                  <a:lnTo>
                    <a:pt x="6459" y="10361"/>
                  </a:lnTo>
                  <a:cubicBezTo>
                    <a:pt x="6459" y="10361"/>
                    <a:pt x="6459" y="10346"/>
                    <a:pt x="6459" y="10346"/>
                  </a:cubicBezTo>
                  <a:close/>
                  <a:moveTo>
                    <a:pt x="7007" y="10346"/>
                  </a:moveTo>
                  <a:cubicBezTo>
                    <a:pt x="7007" y="10361"/>
                    <a:pt x="6992" y="10361"/>
                    <a:pt x="7007" y="10377"/>
                  </a:cubicBezTo>
                  <a:lnTo>
                    <a:pt x="7023" y="10377"/>
                  </a:lnTo>
                  <a:cubicBezTo>
                    <a:pt x="7023" y="10361"/>
                    <a:pt x="7007" y="10361"/>
                    <a:pt x="7007" y="10361"/>
                  </a:cubicBezTo>
                  <a:lnTo>
                    <a:pt x="7007" y="10346"/>
                  </a:lnTo>
                  <a:close/>
                  <a:moveTo>
                    <a:pt x="7807" y="10361"/>
                  </a:moveTo>
                  <a:cubicBezTo>
                    <a:pt x="7807" y="10361"/>
                    <a:pt x="7807" y="10377"/>
                    <a:pt x="7822" y="10377"/>
                  </a:cubicBezTo>
                  <a:cubicBezTo>
                    <a:pt x="7822" y="10377"/>
                    <a:pt x="7822" y="10377"/>
                    <a:pt x="7838" y="10361"/>
                  </a:cubicBezTo>
                  <a:close/>
                  <a:moveTo>
                    <a:pt x="7619" y="10393"/>
                  </a:moveTo>
                  <a:lnTo>
                    <a:pt x="7634" y="10408"/>
                  </a:lnTo>
                  <a:lnTo>
                    <a:pt x="7634" y="10393"/>
                  </a:lnTo>
                  <a:close/>
                  <a:moveTo>
                    <a:pt x="6631" y="10455"/>
                  </a:moveTo>
                  <a:cubicBezTo>
                    <a:pt x="6647" y="10471"/>
                    <a:pt x="6647" y="10471"/>
                    <a:pt x="6647" y="10471"/>
                  </a:cubicBezTo>
                  <a:lnTo>
                    <a:pt x="6647" y="10455"/>
                  </a:lnTo>
                  <a:close/>
                  <a:moveTo>
                    <a:pt x="7305" y="10424"/>
                  </a:moveTo>
                  <a:cubicBezTo>
                    <a:pt x="7321" y="10440"/>
                    <a:pt x="7305" y="10440"/>
                    <a:pt x="7321" y="10455"/>
                  </a:cubicBezTo>
                  <a:cubicBezTo>
                    <a:pt x="7321" y="10455"/>
                    <a:pt x="7321" y="10455"/>
                    <a:pt x="7321" y="10471"/>
                  </a:cubicBezTo>
                  <a:lnTo>
                    <a:pt x="7336" y="10471"/>
                  </a:lnTo>
                  <a:cubicBezTo>
                    <a:pt x="7336" y="10455"/>
                    <a:pt x="7336" y="10455"/>
                    <a:pt x="7336" y="10455"/>
                  </a:cubicBezTo>
                  <a:cubicBezTo>
                    <a:pt x="7336" y="10455"/>
                    <a:pt x="7321" y="10440"/>
                    <a:pt x="7321" y="10424"/>
                  </a:cubicBezTo>
                  <a:close/>
                  <a:moveTo>
                    <a:pt x="7146" y="10506"/>
                  </a:moveTo>
                  <a:cubicBezTo>
                    <a:pt x="7144" y="10506"/>
                    <a:pt x="7141" y="10510"/>
                    <a:pt x="7133" y="10518"/>
                  </a:cubicBezTo>
                  <a:lnTo>
                    <a:pt x="7148" y="10518"/>
                  </a:lnTo>
                  <a:cubicBezTo>
                    <a:pt x="7148" y="10510"/>
                    <a:pt x="7148" y="10506"/>
                    <a:pt x="7146" y="10506"/>
                  </a:cubicBezTo>
                  <a:close/>
                  <a:moveTo>
                    <a:pt x="7117" y="10502"/>
                  </a:moveTo>
                  <a:cubicBezTo>
                    <a:pt x="7117" y="10502"/>
                    <a:pt x="7101" y="10518"/>
                    <a:pt x="7101" y="10518"/>
                  </a:cubicBezTo>
                  <a:cubicBezTo>
                    <a:pt x="7101" y="10518"/>
                    <a:pt x="7101" y="10518"/>
                    <a:pt x="7101" y="10534"/>
                  </a:cubicBezTo>
                  <a:cubicBezTo>
                    <a:pt x="7101" y="10518"/>
                    <a:pt x="7133" y="10502"/>
                    <a:pt x="7133" y="10502"/>
                  </a:cubicBezTo>
                  <a:close/>
                  <a:moveTo>
                    <a:pt x="7131" y="10522"/>
                  </a:moveTo>
                  <a:cubicBezTo>
                    <a:pt x="7129" y="10522"/>
                    <a:pt x="7125" y="10526"/>
                    <a:pt x="7117" y="10534"/>
                  </a:cubicBezTo>
                  <a:lnTo>
                    <a:pt x="7133" y="10534"/>
                  </a:lnTo>
                  <a:cubicBezTo>
                    <a:pt x="7133" y="10526"/>
                    <a:pt x="7133" y="10522"/>
                    <a:pt x="7131" y="10522"/>
                  </a:cubicBezTo>
                  <a:close/>
                  <a:moveTo>
                    <a:pt x="7101" y="10534"/>
                  </a:moveTo>
                  <a:cubicBezTo>
                    <a:pt x="7101" y="10534"/>
                    <a:pt x="7117" y="10550"/>
                    <a:pt x="7117" y="10550"/>
                  </a:cubicBezTo>
                  <a:lnTo>
                    <a:pt x="7117" y="10534"/>
                  </a:lnTo>
                  <a:close/>
                  <a:moveTo>
                    <a:pt x="7619" y="10518"/>
                  </a:moveTo>
                  <a:cubicBezTo>
                    <a:pt x="7603" y="10534"/>
                    <a:pt x="7603" y="10550"/>
                    <a:pt x="7603" y="10565"/>
                  </a:cubicBezTo>
                  <a:lnTo>
                    <a:pt x="7634" y="10565"/>
                  </a:lnTo>
                  <a:lnTo>
                    <a:pt x="7634" y="10550"/>
                  </a:lnTo>
                  <a:cubicBezTo>
                    <a:pt x="7634" y="10550"/>
                    <a:pt x="7634" y="10550"/>
                    <a:pt x="7634" y="10534"/>
                  </a:cubicBezTo>
                  <a:cubicBezTo>
                    <a:pt x="7634" y="10534"/>
                    <a:pt x="7619" y="10534"/>
                    <a:pt x="7619" y="10518"/>
                  </a:cubicBezTo>
                  <a:close/>
                  <a:moveTo>
                    <a:pt x="7619" y="10126"/>
                  </a:moveTo>
                  <a:cubicBezTo>
                    <a:pt x="7619" y="10142"/>
                    <a:pt x="7619" y="10142"/>
                    <a:pt x="7603" y="10158"/>
                  </a:cubicBezTo>
                  <a:lnTo>
                    <a:pt x="7603" y="10173"/>
                  </a:lnTo>
                  <a:cubicBezTo>
                    <a:pt x="7603" y="10173"/>
                    <a:pt x="7603" y="10189"/>
                    <a:pt x="7603" y="10189"/>
                  </a:cubicBezTo>
                  <a:cubicBezTo>
                    <a:pt x="7603" y="10189"/>
                    <a:pt x="7603" y="10189"/>
                    <a:pt x="7603" y="10205"/>
                  </a:cubicBezTo>
                  <a:cubicBezTo>
                    <a:pt x="7603" y="10205"/>
                    <a:pt x="7634" y="10220"/>
                    <a:pt x="7634" y="10220"/>
                  </a:cubicBezTo>
                  <a:cubicBezTo>
                    <a:pt x="7634" y="10220"/>
                    <a:pt x="7634" y="10236"/>
                    <a:pt x="7634" y="10236"/>
                  </a:cubicBezTo>
                  <a:lnTo>
                    <a:pt x="7650" y="10252"/>
                  </a:lnTo>
                  <a:lnTo>
                    <a:pt x="7650" y="10267"/>
                  </a:lnTo>
                  <a:lnTo>
                    <a:pt x="7666" y="10283"/>
                  </a:lnTo>
                  <a:lnTo>
                    <a:pt x="7666" y="10299"/>
                  </a:lnTo>
                  <a:cubicBezTo>
                    <a:pt x="7666" y="10299"/>
                    <a:pt x="7666" y="10314"/>
                    <a:pt x="7666" y="10314"/>
                  </a:cubicBezTo>
                  <a:cubicBezTo>
                    <a:pt x="7666" y="10314"/>
                    <a:pt x="7666" y="10314"/>
                    <a:pt x="7666" y="10330"/>
                  </a:cubicBezTo>
                  <a:lnTo>
                    <a:pt x="7650" y="10346"/>
                  </a:lnTo>
                  <a:lnTo>
                    <a:pt x="7650" y="10361"/>
                  </a:lnTo>
                  <a:lnTo>
                    <a:pt x="7634" y="10361"/>
                  </a:lnTo>
                  <a:cubicBezTo>
                    <a:pt x="7634" y="10361"/>
                    <a:pt x="7650" y="10377"/>
                    <a:pt x="7634" y="10377"/>
                  </a:cubicBezTo>
                  <a:cubicBezTo>
                    <a:pt x="7634" y="10385"/>
                    <a:pt x="7634" y="10385"/>
                    <a:pt x="7634" y="10385"/>
                  </a:cubicBezTo>
                  <a:cubicBezTo>
                    <a:pt x="7634" y="10385"/>
                    <a:pt x="7634" y="10385"/>
                    <a:pt x="7634" y="10393"/>
                  </a:cubicBezTo>
                  <a:cubicBezTo>
                    <a:pt x="7634" y="10408"/>
                    <a:pt x="7634" y="10408"/>
                    <a:pt x="7650" y="10424"/>
                  </a:cubicBezTo>
                  <a:cubicBezTo>
                    <a:pt x="7650" y="10424"/>
                    <a:pt x="7634" y="10424"/>
                    <a:pt x="7634" y="10440"/>
                  </a:cubicBezTo>
                  <a:lnTo>
                    <a:pt x="7634" y="10455"/>
                  </a:lnTo>
                  <a:cubicBezTo>
                    <a:pt x="7634" y="10455"/>
                    <a:pt x="7619" y="10471"/>
                    <a:pt x="7619" y="10471"/>
                  </a:cubicBezTo>
                  <a:cubicBezTo>
                    <a:pt x="7634" y="10471"/>
                    <a:pt x="7634" y="10471"/>
                    <a:pt x="7634" y="10487"/>
                  </a:cubicBezTo>
                  <a:cubicBezTo>
                    <a:pt x="7634" y="10487"/>
                    <a:pt x="7634" y="10502"/>
                    <a:pt x="7650" y="10502"/>
                  </a:cubicBezTo>
                  <a:cubicBezTo>
                    <a:pt x="7650" y="10502"/>
                    <a:pt x="7650" y="10518"/>
                    <a:pt x="7650" y="10518"/>
                  </a:cubicBezTo>
                  <a:lnTo>
                    <a:pt x="7666" y="10518"/>
                  </a:lnTo>
                  <a:cubicBezTo>
                    <a:pt x="7666" y="10518"/>
                    <a:pt x="7666" y="10502"/>
                    <a:pt x="7666" y="10502"/>
                  </a:cubicBezTo>
                  <a:lnTo>
                    <a:pt x="7681" y="10502"/>
                  </a:lnTo>
                  <a:lnTo>
                    <a:pt x="7681" y="10518"/>
                  </a:lnTo>
                  <a:lnTo>
                    <a:pt x="7697" y="10518"/>
                  </a:lnTo>
                  <a:lnTo>
                    <a:pt x="7697" y="10534"/>
                  </a:lnTo>
                  <a:lnTo>
                    <a:pt x="7713" y="10534"/>
                  </a:lnTo>
                  <a:lnTo>
                    <a:pt x="7713" y="10518"/>
                  </a:lnTo>
                  <a:cubicBezTo>
                    <a:pt x="7713" y="10518"/>
                    <a:pt x="7728" y="10518"/>
                    <a:pt x="7728" y="10534"/>
                  </a:cubicBezTo>
                  <a:cubicBezTo>
                    <a:pt x="7728" y="10518"/>
                    <a:pt x="7728" y="10518"/>
                    <a:pt x="7728" y="10518"/>
                  </a:cubicBezTo>
                  <a:lnTo>
                    <a:pt x="7744" y="10534"/>
                  </a:lnTo>
                  <a:lnTo>
                    <a:pt x="7760" y="10534"/>
                  </a:lnTo>
                  <a:cubicBezTo>
                    <a:pt x="7760" y="10534"/>
                    <a:pt x="7760" y="10534"/>
                    <a:pt x="7775" y="10550"/>
                  </a:cubicBezTo>
                  <a:lnTo>
                    <a:pt x="7822" y="10550"/>
                  </a:lnTo>
                  <a:lnTo>
                    <a:pt x="7822" y="10565"/>
                  </a:lnTo>
                  <a:lnTo>
                    <a:pt x="7838" y="10565"/>
                  </a:lnTo>
                  <a:lnTo>
                    <a:pt x="7838" y="10550"/>
                  </a:lnTo>
                  <a:cubicBezTo>
                    <a:pt x="7838" y="10550"/>
                    <a:pt x="7807" y="10534"/>
                    <a:pt x="7807" y="10518"/>
                  </a:cubicBezTo>
                  <a:lnTo>
                    <a:pt x="7807" y="10502"/>
                  </a:lnTo>
                  <a:lnTo>
                    <a:pt x="7791" y="10502"/>
                  </a:lnTo>
                  <a:cubicBezTo>
                    <a:pt x="7791" y="10487"/>
                    <a:pt x="7775" y="10487"/>
                    <a:pt x="7775" y="10487"/>
                  </a:cubicBezTo>
                  <a:lnTo>
                    <a:pt x="7760" y="10487"/>
                  </a:lnTo>
                  <a:lnTo>
                    <a:pt x="7744" y="10471"/>
                  </a:lnTo>
                  <a:cubicBezTo>
                    <a:pt x="7744" y="10471"/>
                    <a:pt x="7744" y="10487"/>
                    <a:pt x="7744" y="10487"/>
                  </a:cubicBezTo>
                  <a:cubicBezTo>
                    <a:pt x="7728" y="10471"/>
                    <a:pt x="7728" y="10471"/>
                    <a:pt x="7713" y="10455"/>
                  </a:cubicBezTo>
                  <a:lnTo>
                    <a:pt x="7744" y="10455"/>
                  </a:lnTo>
                  <a:lnTo>
                    <a:pt x="7744" y="10471"/>
                  </a:lnTo>
                  <a:cubicBezTo>
                    <a:pt x="7744" y="10471"/>
                    <a:pt x="7760" y="10455"/>
                    <a:pt x="7760" y="10455"/>
                  </a:cubicBezTo>
                  <a:cubicBezTo>
                    <a:pt x="7744" y="10455"/>
                    <a:pt x="7744" y="10440"/>
                    <a:pt x="7728" y="10440"/>
                  </a:cubicBezTo>
                  <a:cubicBezTo>
                    <a:pt x="7728" y="10440"/>
                    <a:pt x="7728" y="10424"/>
                    <a:pt x="7744" y="10424"/>
                  </a:cubicBezTo>
                  <a:lnTo>
                    <a:pt x="7728" y="10424"/>
                  </a:lnTo>
                  <a:cubicBezTo>
                    <a:pt x="7744" y="10424"/>
                    <a:pt x="7744" y="10424"/>
                    <a:pt x="7744" y="10408"/>
                  </a:cubicBezTo>
                  <a:lnTo>
                    <a:pt x="7728" y="10393"/>
                  </a:lnTo>
                  <a:cubicBezTo>
                    <a:pt x="7728" y="10393"/>
                    <a:pt x="7728" y="10377"/>
                    <a:pt x="7713" y="10377"/>
                  </a:cubicBezTo>
                  <a:cubicBezTo>
                    <a:pt x="7697" y="10377"/>
                    <a:pt x="7697" y="10361"/>
                    <a:pt x="7697" y="10361"/>
                  </a:cubicBezTo>
                  <a:lnTo>
                    <a:pt x="7681" y="10361"/>
                  </a:lnTo>
                  <a:lnTo>
                    <a:pt x="7681" y="10346"/>
                  </a:lnTo>
                  <a:lnTo>
                    <a:pt x="7697" y="10330"/>
                  </a:lnTo>
                  <a:cubicBezTo>
                    <a:pt x="7681" y="10330"/>
                    <a:pt x="7681" y="10330"/>
                    <a:pt x="7681" y="10314"/>
                  </a:cubicBezTo>
                  <a:cubicBezTo>
                    <a:pt x="7681" y="10314"/>
                    <a:pt x="7681" y="10299"/>
                    <a:pt x="7681" y="10299"/>
                  </a:cubicBezTo>
                  <a:lnTo>
                    <a:pt x="7697" y="10299"/>
                  </a:lnTo>
                  <a:lnTo>
                    <a:pt x="7697" y="10314"/>
                  </a:lnTo>
                  <a:cubicBezTo>
                    <a:pt x="7713" y="10330"/>
                    <a:pt x="7713" y="10330"/>
                    <a:pt x="7713" y="10346"/>
                  </a:cubicBezTo>
                  <a:lnTo>
                    <a:pt x="7728" y="10346"/>
                  </a:lnTo>
                  <a:cubicBezTo>
                    <a:pt x="7736" y="10354"/>
                    <a:pt x="7740" y="10358"/>
                    <a:pt x="7744" y="10359"/>
                  </a:cubicBezTo>
                  <a:lnTo>
                    <a:pt x="7744" y="10359"/>
                  </a:lnTo>
                  <a:cubicBezTo>
                    <a:pt x="7744" y="10354"/>
                    <a:pt x="7744" y="10354"/>
                    <a:pt x="7744" y="10354"/>
                  </a:cubicBezTo>
                  <a:cubicBezTo>
                    <a:pt x="7744" y="10354"/>
                    <a:pt x="7744" y="10354"/>
                    <a:pt x="7744" y="10346"/>
                  </a:cubicBezTo>
                  <a:lnTo>
                    <a:pt x="7760" y="10346"/>
                  </a:lnTo>
                  <a:cubicBezTo>
                    <a:pt x="7760" y="10358"/>
                    <a:pt x="7760" y="10361"/>
                    <a:pt x="7752" y="10361"/>
                  </a:cubicBezTo>
                  <a:lnTo>
                    <a:pt x="7752" y="10361"/>
                  </a:lnTo>
                  <a:cubicBezTo>
                    <a:pt x="7749" y="10361"/>
                    <a:pt x="7746" y="10361"/>
                    <a:pt x="7744" y="10359"/>
                  </a:cubicBezTo>
                  <a:lnTo>
                    <a:pt x="7744" y="10359"/>
                  </a:lnTo>
                  <a:cubicBezTo>
                    <a:pt x="7744" y="10360"/>
                    <a:pt x="7744" y="10361"/>
                    <a:pt x="7744" y="10361"/>
                  </a:cubicBezTo>
                  <a:cubicBezTo>
                    <a:pt x="7747" y="10361"/>
                    <a:pt x="7750" y="10361"/>
                    <a:pt x="7752" y="10361"/>
                  </a:cubicBezTo>
                  <a:lnTo>
                    <a:pt x="7752" y="10361"/>
                  </a:lnTo>
                  <a:cubicBezTo>
                    <a:pt x="7754" y="10361"/>
                    <a:pt x="7756" y="10361"/>
                    <a:pt x="7760" y="10361"/>
                  </a:cubicBezTo>
                  <a:lnTo>
                    <a:pt x="7760" y="10377"/>
                  </a:lnTo>
                  <a:lnTo>
                    <a:pt x="7791" y="10377"/>
                  </a:lnTo>
                  <a:cubicBezTo>
                    <a:pt x="7807" y="10377"/>
                    <a:pt x="7807" y="10377"/>
                    <a:pt x="7807" y="10361"/>
                  </a:cubicBezTo>
                  <a:cubicBezTo>
                    <a:pt x="7807" y="10346"/>
                    <a:pt x="7807" y="10346"/>
                    <a:pt x="7822" y="10346"/>
                  </a:cubicBezTo>
                  <a:cubicBezTo>
                    <a:pt x="7822" y="10346"/>
                    <a:pt x="7838" y="10346"/>
                    <a:pt x="7838" y="10330"/>
                  </a:cubicBezTo>
                  <a:cubicBezTo>
                    <a:pt x="7838" y="10346"/>
                    <a:pt x="7854" y="10346"/>
                    <a:pt x="7854" y="10346"/>
                  </a:cubicBezTo>
                  <a:lnTo>
                    <a:pt x="7869" y="10330"/>
                  </a:lnTo>
                  <a:lnTo>
                    <a:pt x="7885" y="10314"/>
                  </a:lnTo>
                  <a:lnTo>
                    <a:pt x="7901" y="10314"/>
                  </a:lnTo>
                  <a:lnTo>
                    <a:pt x="7901" y="10299"/>
                  </a:lnTo>
                  <a:lnTo>
                    <a:pt x="7916" y="10283"/>
                  </a:lnTo>
                  <a:cubicBezTo>
                    <a:pt x="7932" y="10283"/>
                    <a:pt x="7932" y="10267"/>
                    <a:pt x="7932" y="10267"/>
                  </a:cubicBezTo>
                  <a:cubicBezTo>
                    <a:pt x="7932" y="10267"/>
                    <a:pt x="7932" y="10252"/>
                    <a:pt x="7932" y="10252"/>
                  </a:cubicBezTo>
                  <a:lnTo>
                    <a:pt x="7916" y="10252"/>
                  </a:lnTo>
                  <a:lnTo>
                    <a:pt x="7916" y="10236"/>
                  </a:lnTo>
                  <a:lnTo>
                    <a:pt x="7901" y="10252"/>
                  </a:lnTo>
                  <a:lnTo>
                    <a:pt x="7869" y="10252"/>
                  </a:lnTo>
                  <a:lnTo>
                    <a:pt x="7854" y="10267"/>
                  </a:lnTo>
                  <a:lnTo>
                    <a:pt x="7854" y="10283"/>
                  </a:lnTo>
                  <a:cubicBezTo>
                    <a:pt x="7838" y="10283"/>
                    <a:pt x="7838" y="10299"/>
                    <a:pt x="7822" y="10299"/>
                  </a:cubicBezTo>
                  <a:lnTo>
                    <a:pt x="7807" y="10299"/>
                  </a:lnTo>
                  <a:cubicBezTo>
                    <a:pt x="7791" y="10314"/>
                    <a:pt x="7791" y="10314"/>
                    <a:pt x="7775" y="10314"/>
                  </a:cubicBezTo>
                  <a:cubicBezTo>
                    <a:pt x="7775" y="10314"/>
                    <a:pt x="7760" y="10314"/>
                    <a:pt x="7760" y="10299"/>
                  </a:cubicBezTo>
                  <a:cubicBezTo>
                    <a:pt x="7760" y="10314"/>
                    <a:pt x="7744" y="10314"/>
                    <a:pt x="7744" y="10314"/>
                  </a:cubicBezTo>
                  <a:cubicBezTo>
                    <a:pt x="7744" y="10314"/>
                    <a:pt x="7744" y="10299"/>
                    <a:pt x="7728" y="10299"/>
                  </a:cubicBezTo>
                  <a:lnTo>
                    <a:pt x="7728" y="10314"/>
                  </a:lnTo>
                  <a:cubicBezTo>
                    <a:pt x="7713" y="10314"/>
                    <a:pt x="7713" y="10314"/>
                    <a:pt x="7713" y="10299"/>
                  </a:cubicBezTo>
                  <a:cubicBezTo>
                    <a:pt x="7713" y="10299"/>
                    <a:pt x="7713" y="10299"/>
                    <a:pt x="7713" y="10283"/>
                  </a:cubicBezTo>
                  <a:cubicBezTo>
                    <a:pt x="7697" y="10267"/>
                    <a:pt x="7697" y="10267"/>
                    <a:pt x="7713" y="10252"/>
                  </a:cubicBezTo>
                  <a:cubicBezTo>
                    <a:pt x="7713" y="10252"/>
                    <a:pt x="7713" y="10252"/>
                    <a:pt x="7713" y="10236"/>
                  </a:cubicBezTo>
                  <a:cubicBezTo>
                    <a:pt x="7728" y="10220"/>
                    <a:pt x="7760" y="10220"/>
                    <a:pt x="7775" y="10220"/>
                  </a:cubicBezTo>
                  <a:cubicBezTo>
                    <a:pt x="7775" y="10213"/>
                    <a:pt x="7775" y="10213"/>
                    <a:pt x="7775" y="10213"/>
                  </a:cubicBezTo>
                  <a:cubicBezTo>
                    <a:pt x="7775" y="10213"/>
                    <a:pt x="7775" y="10213"/>
                    <a:pt x="7775" y="10205"/>
                  </a:cubicBezTo>
                  <a:lnTo>
                    <a:pt x="7744" y="10205"/>
                  </a:lnTo>
                  <a:lnTo>
                    <a:pt x="7744" y="10189"/>
                  </a:lnTo>
                  <a:cubicBezTo>
                    <a:pt x="7744" y="10173"/>
                    <a:pt x="7760" y="10158"/>
                    <a:pt x="7760" y="10142"/>
                  </a:cubicBezTo>
                  <a:lnTo>
                    <a:pt x="7744" y="10142"/>
                  </a:lnTo>
                  <a:cubicBezTo>
                    <a:pt x="7728" y="10142"/>
                    <a:pt x="7728" y="10158"/>
                    <a:pt x="7713" y="10158"/>
                  </a:cubicBezTo>
                  <a:lnTo>
                    <a:pt x="7728" y="10158"/>
                  </a:lnTo>
                  <a:cubicBezTo>
                    <a:pt x="7713" y="10158"/>
                    <a:pt x="7713" y="10173"/>
                    <a:pt x="7697" y="10173"/>
                  </a:cubicBezTo>
                  <a:lnTo>
                    <a:pt x="7666" y="10173"/>
                  </a:lnTo>
                  <a:cubicBezTo>
                    <a:pt x="7666" y="10189"/>
                    <a:pt x="7666" y="10189"/>
                    <a:pt x="7666" y="10189"/>
                  </a:cubicBezTo>
                  <a:lnTo>
                    <a:pt x="7650" y="10189"/>
                  </a:lnTo>
                  <a:lnTo>
                    <a:pt x="7666" y="10173"/>
                  </a:lnTo>
                  <a:cubicBezTo>
                    <a:pt x="7666" y="10165"/>
                    <a:pt x="7666" y="10165"/>
                    <a:pt x="7666" y="10165"/>
                  </a:cubicBezTo>
                  <a:cubicBezTo>
                    <a:pt x="7666" y="10165"/>
                    <a:pt x="7666" y="10165"/>
                    <a:pt x="7666" y="10158"/>
                  </a:cubicBezTo>
                  <a:lnTo>
                    <a:pt x="7666" y="10142"/>
                  </a:lnTo>
                  <a:lnTo>
                    <a:pt x="7650" y="10142"/>
                  </a:lnTo>
                  <a:lnTo>
                    <a:pt x="7666" y="10126"/>
                  </a:lnTo>
                  <a:close/>
                  <a:moveTo>
                    <a:pt x="6521" y="10534"/>
                  </a:moveTo>
                  <a:lnTo>
                    <a:pt x="6537" y="10550"/>
                  </a:lnTo>
                  <a:lnTo>
                    <a:pt x="6521" y="10550"/>
                  </a:lnTo>
                  <a:lnTo>
                    <a:pt x="6521" y="10565"/>
                  </a:lnTo>
                  <a:cubicBezTo>
                    <a:pt x="6532" y="10565"/>
                    <a:pt x="6535" y="10558"/>
                    <a:pt x="6537" y="10558"/>
                  </a:cubicBezTo>
                  <a:cubicBezTo>
                    <a:pt x="6537" y="10558"/>
                    <a:pt x="6537" y="10560"/>
                    <a:pt x="6537" y="10565"/>
                  </a:cubicBezTo>
                  <a:lnTo>
                    <a:pt x="6553" y="10581"/>
                  </a:lnTo>
                  <a:lnTo>
                    <a:pt x="6553" y="10597"/>
                  </a:lnTo>
                  <a:cubicBezTo>
                    <a:pt x="6537" y="10581"/>
                    <a:pt x="6537" y="10581"/>
                    <a:pt x="6537" y="10581"/>
                  </a:cubicBezTo>
                  <a:cubicBezTo>
                    <a:pt x="6521" y="10581"/>
                    <a:pt x="6521" y="10597"/>
                    <a:pt x="6521" y="10597"/>
                  </a:cubicBezTo>
                  <a:lnTo>
                    <a:pt x="6521" y="10612"/>
                  </a:lnTo>
                  <a:lnTo>
                    <a:pt x="6506" y="10612"/>
                  </a:lnTo>
                  <a:cubicBezTo>
                    <a:pt x="6506" y="10612"/>
                    <a:pt x="6506" y="10612"/>
                    <a:pt x="6506" y="10597"/>
                  </a:cubicBezTo>
                  <a:lnTo>
                    <a:pt x="6490" y="10581"/>
                  </a:lnTo>
                  <a:cubicBezTo>
                    <a:pt x="6506" y="10565"/>
                    <a:pt x="6506" y="10550"/>
                    <a:pt x="6521" y="10534"/>
                  </a:cubicBezTo>
                  <a:close/>
                  <a:moveTo>
                    <a:pt x="6380" y="10581"/>
                  </a:moveTo>
                  <a:cubicBezTo>
                    <a:pt x="6396" y="10581"/>
                    <a:pt x="6396" y="10581"/>
                    <a:pt x="6396" y="10597"/>
                  </a:cubicBezTo>
                  <a:lnTo>
                    <a:pt x="6412" y="10597"/>
                  </a:lnTo>
                  <a:cubicBezTo>
                    <a:pt x="6412" y="10597"/>
                    <a:pt x="6412" y="10612"/>
                    <a:pt x="6412" y="10612"/>
                  </a:cubicBezTo>
                  <a:lnTo>
                    <a:pt x="6443" y="10612"/>
                  </a:lnTo>
                  <a:cubicBezTo>
                    <a:pt x="6443" y="10612"/>
                    <a:pt x="6443" y="10628"/>
                    <a:pt x="6443" y="10628"/>
                  </a:cubicBezTo>
                  <a:cubicBezTo>
                    <a:pt x="6443" y="10628"/>
                    <a:pt x="6443" y="10644"/>
                    <a:pt x="6427" y="10644"/>
                  </a:cubicBezTo>
                  <a:cubicBezTo>
                    <a:pt x="6427" y="10659"/>
                    <a:pt x="6427" y="10659"/>
                    <a:pt x="6412" y="10675"/>
                  </a:cubicBezTo>
                  <a:lnTo>
                    <a:pt x="6380" y="10675"/>
                  </a:lnTo>
                  <a:cubicBezTo>
                    <a:pt x="6396" y="10659"/>
                    <a:pt x="6396" y="10659"/>
                    <a:pt x="6396" y="10644"/>
                  </a:cubicBezTo>
                  <a:cubicBezTo>
                    <a:pt x="6396" y="10644"/>
                    <a:pt x="6380" y="10644"/>
                    <a:pt x="6380" y="10628"/>
                  </a:cubicBezTo>
                  <a:cubicBezTo>
                    <a:pt x="6380" y="10628"/>
                    <a:pt x="6365" y="10612"/>
                    <a:pt x="6365" y="10612"/>
                  </a:cubicBezTo>
                  <a:lnTo>
                    <a:pt x="6380" y="10597"/>
                  </a:lnTo>
                  <a:lnTo>
                    <a:pt x="6365" y="10581"/>
                  </a:lnTo>
                  <a:close/>
                  <a:moveTo>
                    <a:pt x="6741" y="10675"/>
                  </a:moveTo>
                  <a:lnTo>
                    <a:pt x="6757" y="10691"/>
                  </a:lnTo>
                  <a:cubicBezTo>
                    <a:pt x="6757" y="10691"/>
                    <a:pt x="6757" y="10675"/>
                    <a:pt x="6757" y="10675"/>
                  </a:cubicBezTo>
                  <a:close/>
                  <a:moveTo>
                    <a:pt x="6772" y="10691"/>
                  </a:moveTo>
                  <a:cubicBezTo>
                    <a:pt x="6772" y="10706"/>
                    <a:pt x="6772" y="10706"/>
                    <a:pt x="6772" y="10706"/>
                  </a:cubicBezTo>
                  <a:lnTo>
                    <a:pt x="6788" y="10706"/>
                  </a:lnTo>
                  <a:lnTo>
                    <a:pt x="6772" y="10691"/>
                  </a:lnTo>
                  <a:close/>
                  <a:moveTo>
                    <a:pt x="6757" y="10706"/>
                  </a:moveTo>
                  <a:lnTo>
                    <a:pt x="6757" y="10722"/>
                  </a:lnTo>
                  <a:lnTo>
                    <a:pt x="6772" y="10722"/>
                  </a:lnTo>
                  <a:cubicBezTo>
                    <a:pt x="6772" y="10722"/>
                    <a:pt x="6772" y="10722"/>
                    <a:pt x="6757" y="10706"/>
                  </a:cubicBezTo>
                  <a:close/>
                  <a:moveTo>
                    <a:pt x="6851" y="10722"/>
                  </a:moveTo>
                  <a:cubicBezTo>
                    <a:pt x="6851" y="10738"/>
                    <a:pt x="6851" y="10738"/>
                    <a:pt x="6835" y="10738"/>
                  </a:cubicBezTo>
                  <a:cubicBezTo>
                    <a:pt x="6840" y="10743"/>
                    <a:pt x="6845" y="10745"/>
                    <a:pt x="6850" y="10745"/>
                  </a:cubicBezTo>
                  <a:cubicBezTo>
                    <a:pt x="6859" y="10745"/>
                    <a:pt x="6866" y="10738"/>
                    <a:pt x="6866" y="10738"/>
                  </a:cubicBezTo>
                  <a:cubicBezTo>
                    <a:pt x="6882" y="10738"/>
                    <a:pt x="6882" y="10738"/>
                    <a:pt x="6882" y="10722"/>
                  </a:cubicBezTo>
                  <a:close/>
                  <a:moveTo>
                    <a:pt x="6427" y="10785"/>
                  </a:moveTo>
                  <a:cubicBezTo>
                    <a:pt x="6427" y="10800"/>
                    <a:pt x="6427" y="10800"/>
                    <a:pt x="6412" y="10800"/>
                  </a:cubicBezTo>
                  <a:lnTo>
                    <a:pt x="6427" y="10800"/>
                  </a:lnTo>
                  <a:cubicBezTo>
                    <a:pt x="6427" y="10816"/>
                    <a:pt x="6427" y="10816"/>
                    <a:pt x="6443" y="10816"/>
                  </a:cubicBezTo>
                  <a:cubicBezTo>
                    <a:pt x="6443" y="10816"/>
                    <a:pt x="6443" y="10816"/>
                    <a:pt x="6443" y="10800"/>
                  </a:cubicBezTo>
                  <a:lnTo>
                    <a:pt x="6427" y="10785"/>
                  </a:lnTo>
                  <a:close/>
                  <a:moveTo>
                    <a:pt x="6396" y="10800"/>
                  </a:moveTo>
                  <a:cubicBezTo>
                    <a:pt x="6396" y="10816"/>
                    <a:pt x="6396" y="10816"/>
                    <a:pt x="6396" y="10816"/>
                  </a:cubicBezTo>
                  <a:lnTo>
                    <a:pt x="6396" y="10832"/>
                  </a:lnTo>
                  <a:cubicBezTo>
                    <a:pt x="6396" y="10816"/>
                    <a:pt x="6396" y="10816"/>
                    <a:pt x="6412" y="10816"/>
                  </a:cubicBezTo>
                  <a:lnTo>
                    <a:pt x="6396" y="10800"/>
                  </a:lnTo>
                  <a:close/>
                  <a:moveTo>
                    <a:pt x="6177" y="10847"/>
                  </a:moveTo>
                  <a:lnTo>
                    <a:pt x="6177" y="10863"/>
                  </a:lnTo>
                  <a:lnTo>
                    <a:pt x="6192" y="10863"/>
                  </a:lnTo>
                  <a:lnTo>
                    <a:pt x="6192" y="10847"/>
                  </a:lnTo>
                  <a:cubicBezTo>
                    <a:pt x="6192" y="10847"/>
                    <a:pt x="6192" y="10854"/>
                    <a:pt x="6188" y="10854"/>
                  </a:cubicBezTo>
                  <a:cubicBezTo>
                    <a:pt x="6185" y="10854"/>
                    <a:pt x="6182" y="10853"/>
                    <a:pt x="6177" y="10847"/>
                  </a:cubicBezTo>
                  <a:close/>
                  <a:moveTo>
                    <a:pt x="6483" y="10825"/>
                  </a:moveTo>
                  <a:cubicBezTo>
                    <a:pt x="6473" y="10825"/>
                    <a:pt x="6469" y="10832"/>
                    <a:pt x="6459" y="10832"/>
                  </a:cubicBezTo>
                  <a:cubicBezTo>
                    <a:pt x="6459" y="10832"/>
                    <a:pt x="6443" y="10832"/>
                    <a:pt x="6443" y="10847"/>
                  </a:cubicBezTo>
                  <a:cubicBezTo>
                    <a:pt x="6443" y="10863"/>
                    <a:pt x="6443" y="10863"/>
                    <a:pt x="6443" y="10863"/>
                  </a:cubicBezTo>
                  <a:cubicBezTo>
                    <a:pt x="6459" y="10863"/>
                    <a:pt x="6459" y="10879"/>
                    <a:pt x="6474" y="10879"/>
                  </a:cubicBezTo>
                  <a:lnTo>
                    <a:pt x="6490" y="10879"/>
                  </a:lnTo>
                  <a:cubicBezTo>
                    <a:pt x="6490" y="10863"/>
                    <a:pt x="6490" y="10863"/>
                    <a:pt x="6506" y="10863"/>
                  </a:cubicBezTo>
                  <a:lnTo>
                    <a:pt x="6490" y="10863"/>
                  </a:lnTo>
                  <a:lnTo>
                    <a:pt x="6506" y="10847"/>
                  </a:lnTo>
                  <a:cubicBezTo>
                    <a:pt x="6506" y="10847"/>
                    <a:pt x="6506" y="10832"/>
                    <a:pt x="6506" y="10832"/>
                  </a:cubicBezTo>
                  <a:cubicBezTo>
                    <a:pt x="6495" y="10826"/>
                    <a:pt x="6488" y="10825"/>
                    <a:pt x="6483" y="10825"/>
                  </a:cubicBezTo>
                  <a:close/>
                  <a:moveTo>
                    <a:pt x="6898" y="10847"/>
                  </a:moveTo>
                  <a:lnTo>
                    <a:pt x="6882" y="10863"/>
                  </a:lnTo>
                  <a:lnTo>
                    <a:pt x="6898" y="10863"/>
                  </a:lnTo>
                  <a:cubicBezTo>
                    <a:pt x="6913" y="10863"/>
                    <a:pt x="6913" y="10879"/>
                    <a:pt x="6929" y="10879"/>
                  </a:cubicBezTo>
                  <a:cubicBezTo>
                    <a:pt x="6945" y="10879"/>
                    <a:pt x="6945" y="10894"/>
                    <a:pt x="6945" y="10894"/>
                  </a:cubicBezTo>
                  <a:lnTo>
                    <a:pt x="6976" y="10894"/>
                  </a:lnTo>
                  <a:lnTo>
                    <a:pt x="6960" y="10879"/>
                  </a:lnTo>
                  <a:lnTo>
                    <a:pt x="6945" y="10879"/>
                  </a:lnTo>
                  <a:cubicBezTo>
                    <a:pt x="6945" y="10879"/>
                    <a:pt x="6929" y="10863"/>
                    <a:pt x="6929" y="10863"/>
                  </a:cubicBezTo>
                  <a:cubicBezTo>
                    <a:pt x="6929" y="10858"/>
                    <a:pt x="6927" y="10856"/>
                    <a:pt x="6925" y="10856"/>
                  </a:cubicBezTo>
                  <a:cubicBezTo>
                    <a:pt x="6920" y="10856"/>
                    <a:pt x="6913" y="10863"/>
                    <a:pt x="6913" y="10863"/>
                  </a:cubicBezTo>
                  <a:cubicBezTo>
                    <a:pt x="6905" y="10855"/>
                    <a:pt x="6902" y="10855"/>
                    <a:pt x="6900" y="10855"/>
                  </a:cubicBezTo>
                  <a:cubicBezTo>
                    <a:pt x="6898" y="10855"/>
                    <a:pt x="6898" y="10855"/>
                    <a:pt x="6898" y="10847"/>
                  </a:cubicBezTo>
                  <a:close/>
                  <a:moveTo>
                    <a:pt x="7775" y="10816"/>
                  </a:moveTo>
                  <a:lnTo>
                    <a:pt x="7760" y="10832"/>
                  </a:lnTo>
                  <a:cubicBezTo>
                    <a:pt x="7760" y="10839"/>
                    <a:pt x="7756" y="10839"/>
                    <a:pt x="7750" y="10839"/>
                  </a:cubicBezTo>
                  <a:cubicBezTo>
                    <a:pt x="7744" y="10839"/>
                    <a:pt x="7736" y="10839"/>
                    <a:pt x="7728" y="10847"/>
                  </a:cubicBezTo>
                  <a:cubicBezTo>
                    <a:pt x="7744" y="10847"/>
                    <a:pt x="7744" y="10863"/>
                    <a:pt x="7744" y="10863"/>
                  </a:cubicBezTo>
                  <a:cubicBezTo>
                    <a:pt x="7744" y="10863"/>
                    <a:pt x="7744" y="10879"/>
                    <a:pt x="7744" y="10879"/>
                  </a:cubicBezTo>
                  <a:cubicBezTo>
                    <a:pt x="7728" y="10894"/>
                    <a:pt x="7728" y="10894"/>
                    <a:pt x="7728" y="10894"/>
                  </a:cubicBezTo>
                  <a:lnTo>
                    <a:pt x="7728" y="10910"/>
                  </a:lnTo>
                  <a:lnTo>
                    <a:pt x="7760" y="10910"/>
                  </a:lnTo>
                  <a:lnTo>
                    <a:pt x="7744" y="10894"/>
                  </a:lnTo>
                  <a:cubicBezTo>
                    <a:pt x="7744" y="10894"/>
                    <a:pt x="7744" y="10879"/>
                    <a:pt x="7760" y="10879"/>
                  </a:cubicBezTo>
                  <a:lnTo>
                    <a:pt x="7760" y="10863"/>
                  </a:lnTo>
                  <a:lnTo>
                    <a:pt x="7775" y="10863"/>
                  </a:lnTo>
                  <a:lnTo>
                    <a:pt x="7791" y="10847"/>
                  </a:lnTo>
                  <a:lnTo>
                    <a:pt x="7775" y="10847"/>
                  </a:lnTo>
                  <a:cubicBezTo>
                    <a:pt x="7791" y="10847"/>
                    <a:pt x="7791" y="10832"/>
                    <a:pt x="7791" y="10832"/>
                  </a:cubicBezTo>
                  <a:lnTo>
                    <a:pt x="7791" y="10816"/>
                  </a:lnTo>
                  <a:lnTo>
                    <a:pt x="7775" y="10832"/>
                  </a:lnTo>
                  <a:cubicBezTo>
                    <a:pt x="7775" y="10832"/>
                    <a:pt x="7775" y="10816"/>
                    <a:pt x="7775" y="10816"/>
                  </a:cubicBezTo>
                  <a:close/>
                  <a:moveTo>
                    <a:pt x="6396" y="10910"/>
                  </a:moveTo>
                  <a:lnTo>
                    <a:pt x="6396" y="10926"/>
                  </a:lnTo>
                  <a:lnTo>
                    <a:pt x="6412" y="10926"/>
                  </a:lnTo>
                  <a:lnTo>
                    <a:pt x="6396" y="10910"/>
                  </a:lnTo>
                  <a:close/>
                  <a:moveTo>
                    <a:pt x="6373" y="10930"/>
                  </a:moveTo>
                  <a:cubicBezTo>
                    <a:pt x="6369" y="10930"/>
                    <a:pt x="6365" y="10934"/>
                    <a:pt x="6365" y="10941"/>
                  </a:cubicBezTo>
                  <a:lnTo>
                    <a:pt x="6380" y="10941"/>
                  </a:lnTo>
                  <a:cubicBezTo>
                    <a:pt x="6380" y="10934"/>
                    <a:pt x="6376" y="10930"/>
                    <a:pt x="6373" y="10930"/>
                  </a:cubicBezTo>
                  <a:close/>
                  <a:moveTo>
                    <a:pt x="7822" y="10863"/>
                  </a:moveTo>
                  <a:cubicBezTo>
                    <a:pt x="7822" y="10863"/>
                    <a:pt x="7822" y="10879"/>
                    <a:pt x="7822" y="10894"/>
                  </a:cubicBezTo>
                  <a:lnTo>
                    <a:pt x="7807" y="10894"/>
                  </a:lnTo>
                  <a:lnTo>
                    <a:pt x="7807" y="10910"/>
                  </a:lnTo>
                  <a:cubicBezTo>
                    <a:pt x="7807" y="10910"/>
                    <a:pt x="7807" y="10926"/>
                    <a:pt x="7791" y="10926"/>
                  </a:cubicBezTo>
                  <a:cubicBezTo>
                    <a:pt x="7791" y="10926"/>
                    <a:pt x="7791" y="10941"/>
                    <a:pt x="7807" y="10941"/>
                  </a:cubicBezTo>
                  <a:lnTo>
                    <a:pt x="7791" y="10941"/>
                  </a:lnTo>
                  <a:cubicBezTo>
                    <a:pt x="7791" y="10941"/>
                    <a:pt x="7791" y="10957"/>
                    <a:pt x="7791" y="10957"/>
                  </a:cubicBezTo>
                  <a:lnTo>
                    <a:pt x="7807" y="10957"/>
                  </a:lnTo>
                  <a:cubicBezTo>
                    <a:pt x="7807" y="10957"/>
                    <a:pt x="7822" y="10957"/>
                    <a:pt x="7822" y="10941"/>
                  </a:cubicBezTo>
                  <a:cubicBezTo>
                    <a:pt x="7822" y="10941"/>
                    <a:pt x="7807" y="10926"/>
                    <a:pt x="7822" y="10926"/>
                  </a:cubicBezTo>
                  <a:cubicBezTo>
                    <a:pt x="7822" y="10910"/>
                    <a:pt x="7822" y="10910"/>
                    <a:pt x="7822" y="10910"/>
                  </a:cubicBezTo>
                  <a:cubicBezTo>
                    <a:pt x="7822" y="10894"/>
                    <a:pt x="7838" y="10894"/>
                    <a:pt x="7854" y="10879"/>
                  </a:cubicBezTo>
                  <a:lnTo>
                    <a:pt x="7838" y="10863"/>
                  </a:lnTo>
                  <a:close/>
                  <a:moveTo>
                    <a:pt x="6443" y="10988"/>
                  </a:moveTo>
                  <a:lnTo>
                    <a:pt x="6443" y="11004"/>
                  </a:lnTo>
                  <a:lnTo>
                    <a:pt x="6459" y="10988"/>
                  </a:lnTo>
                  <a:close/>
                  <a:moveTo>
                    <a:pt x="6474" y="10988"/>
                  </a:moveTo>
                  <a:cubicBezTo>
                    <a:pt x="6474" y="10988"/>
                    <a:pt x="6459" y="11004"/>
                    <a:pt x="6459" y="11004"/>
                  </a:cubicBezTo>
                  <a:lnTo>
                    <a:pt x="6474" y="11004"/>
                  </a:lnTo>
                  <a:cubicBezTo>
                    <a:pt x="6474" y="11004"/>
                    <a:pt x="6474" y="11004"/>
                    <a:pt x="6474" y="10988"/>
                  </a:cubicBezTo>
                  <a:close/>
                  <a:moveTo>
                    <a:pt x="6506" y="10973"/>
                  </a:moveTo>
                  <a:cubicBezTo>
                    <a:pt x="6506" y="10988"/>
                    <a:pt x="6506" y="10988"/>
                    <a:pt x="6521" y="11004"/>
                  </a:cubicBezTo>
                  <a:lnTo>
                    <a:pt x="6521" y="10988"/>
                  </a:lnTo>
                  <a:cubicBezTo>
                    <a:pt x="6521" y="10988"/>
                    <a:pt x="6521" y="10988"/>
                    <a:pt x="6506" y="10973"/>
                  </a:cubicBezTo>
                  <a:close/>
                  <a:moveTo>
                    <a:pt x="7713" y="10910"/>
                  </a:moveTo>
                  <a:lnTo>
                    <a:pt x="7713" y="10926"/>
                  </a:lnTo>
                  <a:lnTo>
                    <a:pt x="7713" y="10941"/>
                  </a:lnTo>
                  <a:lnTo>
                    <a:pt x="7697" y="10957"/>
                  </a:lnTo>
                  <a:lnTo>
                    <a:pt x="7697" y="10973"/>
                  </a:lnTo>
                  <a:cubicBezTo>
                    <a:pt x="7681" y="10988"/>
                    <a:pt x="7681" y="10988"/>
                    <a:pt x="7666" y="11004"/>
                  </a:cubicBezTo>
                  <a:lnTo>
                    <a:pt x="7666" y="11020"/>
                  </a:lnTo>
                  <a:cubicBezTo>
                    <a:pt x="7666" y="11004"/>
                    <a:pt x="7681" y="11004"/>
                    <a:pt x="7681" y="11004"/>
                  </a:cubicBezTo>
                  <a:cubicBezTo>
                    <a:pt x="7681" y="11004"/>
                    <a:pt x="7697" y="11020"/>
                    <a:pt x="7697" y="11020"/>
                  </a:cubicBezTo>
                  <a:lnTo>
                    <a:pt x="7728" y="11020"/>
                  </a:lnTo>
                  <a:lnTo>
                    <a:pt x="7728" y="11004"/>
                  </a:lnTo>
                  <a:lnTo>
                    <a:pt x="7744" y="11004"/>
                  </a:lnTo>
                  <a:lnTo>
                    <a:pt x="7728" y="10988"/>
                  </a:lnTo>
                  <a:lnTo>
                    <a:pt x="7744" y="10988"/>
                  </a:lnTo>
                  <a:cubicBezTo>
                    <a:pt x="7744" y="10973"/>
                    <a:pt x="7744" y="10973"/>
                    <a:pt x="7744" y="10973"/>
                  </a:cubicBezTo>
                  <a:cubicBezTo>
                    <a:pt x="7744" y="10957"/>
                    <a:pt x="7744" y="10941"/>
                    <a:pt x="7744" y="10941"/>
                  </a:cubicBezTo>
                  <a:cubicBezTo>
                    <a:pt x="7744" y="10926"/>
                    <a:pt x="7744" y="10926"/>
                    <a:pt x="7728" y="10926"/>
                  </a:cubicBezTo>
                  <a:cubicBezTo>
                    <a:pt x="7744" y="10926"/>
                    <a:pt x="7744" y="10926"/>
                    <a:pt x="7728" y="10910"/>
                  </a:cubicBezTo>
                  <a:close/>
                  <a:moveTo>
                    <a:pt x="8543" y="10973"/>
                  </a:moveTo>
                  <a:cubicBezTo>
                    <a:pt x="8543" y="10988"/>
                    <a:pt x="8543" y="10988"/>
                    <a:pt x="8528" y="11004"/>
                  </a:cubicBezTo>
                  <a:lnTo>
                    <a:pt x="8543" y="11004"/>
                  </a:lnTo>
                  <a:cubicBezTo>
                    <a:pt x="8543" y="11004"/>
                    <a:pt x="8543" y="11020"/>
                    <a:pt x="8543" y="11020"/>
                  </a:cubicBezTo>
                  <a:lnTo>
                    <a:pt x="8559" y="11020"/>
                  </a:lnTo>
                  <a:cubicBezTo>
                    <a:pt x="8559" y="11004"/>
                    <a:pt x="8559" y="10988"/>
                    <a:pt x="8559" y="10973"/>
                  </a:cubicBezTo>
                  <a:close/>
                  <a:moveTo>
                    <a:pt x="7744" y="11020"/>
                  </a:moveTo>
                  <a:cubicBezTo>
                    <a:pt x="7744" y="11035"/>
                    <a:pt x="7744" y="11035"/>
                    <a:pt x="7760" y="11035"/>
                  </a:cubicBezTo>
                  <a:cubicBezTo>
                    <a:pt x="7760" y="11035"/>
                    <a:pt x="7760" y="11035"/>
                    <a:pt x="7760" y="11020"/>
                  </a:cubicBezTo>
                  <a:close/>
                  <a:moveTo>
                    <a:pt x="6819" y="10863"/>
                  </a:moveTo>
                  <a:cubicBezTo>
                    <a:pt x="6819" y="10879"/>
                    <a:pt x="6819" y="10879"/>
                    <a:pt x="6819" y="10879"/>
                  </a:cubicBezTo>
                  <a:lnTo>
                    <a:pt x="6835" y="10879"/>
                  </a:lnTo>
                  <a:cubicBezTo>
                    <a:pt x="6835" y="10894"/>
                    <a:pt x="6835" y="10894"/>
                    <a:pt x="6851" y="10894"/>
                  </a:cubicBezTo>
                  <a:lnTo>
                    <a:pt x="6835" y="10910"/>
                  </a:lnTo>
                  <a:cubicBezTo>
                    <a:pt x="6835" y="10910"/>
                    <a:pt x="6835" y="10926"/>
                    <a:pt x="6835" y="10926"/>
                  </a:cubicBezTo>
                  <a:cubicBezTo>
                    <a:pt x="6835" y="10941"/>
                    <a:pt x="6835" y="10941"/>
                    <a:pt x="6835" y="10941"/>
                  </a:cubicBezTo>
                  <a:cubicBezTo>
                    <a:pt x="6835" y="10957"/>
                    <a:pt x="6835" y="10957"/>
                    <a:pt x="6835" y="10957"/>
                  </a:cubicBezTo>
                  <a:cubicBezTo>
                    <a:pt x="6835" y="10973"/>
                    <a:pt x="6819" y="10973"/>
                    <a:pt x="6819" y="10973"/>
                  </a:cubicBezTo>
                  <a:lnTo>
                    <a:pt x="6835" y="10988"/>
                  </a:lnTo>
                  <a:cubicBezTo>
                    <a:pt x="6835" y="10988"/>
                    <a:pt x="6835" y="11004"/>
                    <a:pt x="6835" y="11004"/>
                  </a:cubicBezTo>
                  <a:cubicBezTo>
                    <a:pt x="6843" y="11012"/>
                    <a:pt x="6847" y="11012"/>
                    <a:pt x="6849" y="11012"/>
                  </a:cubicBezTo>
                  <a:cubicBezTo>
                    <a:pt x="6851" y="11012"/>
                    <a:pt x="6851" y="11012"/>
                    <a:pt x="6851" y="11020"/>
                  </a:cubicBezTo>
                  <a:cubicBezTo>
                    <a:pt x="6851" y="11035"/>
                    <a:pt x="6851" y="11035"/>
                    <a:pt x="6851" y="11035"/>
                  </a:cubicBezTo>
                  <a:lnTo>
                    <a:pt x="6835" y="11020"/>
                  </a:lnTo>
                  <a:cubicBezTo>
                    <a:pt x="6835" y="11020"/>
                    <a:pt x="6835" y="11020"/>
                    <a:pt x="6835" y="11035"/>
                  </a:cubicBezTo>
                  <a:lnTo>
                    <a:pt x="6835" y="11051"/>
                  </a:lnTo>
                  <a:cubicBezTo>
                    <a:pt x="6851" y="11051"/>
                    <a:pt x="6866" y="11035"/>
                    <a:pt x="6882" y="11020"/>
                  </a:cubicBezTo>
                  <a:lnTo>
                    <a:pt x="6898" y="11020"/>
                  </a:lnTo>
                  <a:cubicBezTo>
                    <a:pt x="6898" y="11004"/>
                    <a:pt x="6898" y="11004"/>
                    <a:pt x="6898" y="11004"/>
                  </a:cubicBezTo>
                  <a:lnTo>
                    <a:pt x="6913" y="10988"/>
                  </a:lnTo>
                  <a:cubicBezTo>
                    <a:pt x="6929" y="11004"/>
                    <a:pt x="6929" y="11004"/>
                    <a:pt x="6945" y="11004"/>
                  </a:cubicBezTo>
                  <a:lnTo>
                    <a:pt x="6960" y="11004"/>
                  </a:lnTo>
                  <a:cubicBezTo>
                    <a:pt x="6960" y="11004"/>
                    <a:pt x="6960" y="10988"/>
                    <a:pt x="6960" y="10988"/>
                  </a:cubicBezTo>
                  <a:lnTo>
                    <a:pt x="6945" y="10988"/>
                  </a:lnTo>
                  <a:lnTo>
                    <a:pt x="6945" y="10973"/>
                  </a:lnTo>
                  <a:lnTo>
                    <a:pt x="6929" y="10973"/>
                  </a:lnTo>
                  <a:cubicBezTo>
                    <a:pt x="6945" y="10973"/>
                    <a:pt x="6945" y="10973"/>
                    <a:pt x="6960" y="10957"/>
                  </a:cubicBezTo>
                  <a:cubicBezTo>
                    <a:pt x="6960" y="10957"/>
                    <a:pt x="6960" y="10957"/>
                    <a:pt x="6960" y="10941"/>
                  </a:cubicBezTo>
                  <a:lnTo>
                    <a:pt x="6945" y="10941"/>
                  </a:lnTo>
                  <a:cubicBezTo>
                    <a:pt x="6939" y="10936"/>
                    <a:pt x="6936" y="10934"/>
                    <a:pt x="6933" y="10934"/>
                  </a:cubicBezTo>
                  <a:cubicBezTo>
                    <a:pt x="6927" y="10934"/>
                    <a:pt x="6924" y="10941"/>
                    <a:pt x="6913" y="10941"/>
                  </a:cubicBezTo>
                  <a:lnTo>
                    <a:pt x="6882" y="10957"/>
                  </a:lnTo>
                  <a:lnTo>
                    <a:pt x="6866" y="10957"/>
                  </a:lnTo>
                  <a:cubicBezTo>
                    <a:pt x="6866" y="10957"/>
                    <a:pt x="6851" y="10941"/>
                    <a:pt x="6851" y="10941"/>
                  </a:cubicBezTo>
                  <a:cubicBezTo>
                    <a:pt x="6851" y="10941"/>
                    <a:pt x="6851" y="10941"/>
                    <a:pt x="6851" y="10926"/>
                  </a:cubicBezTo>
                  <a:lnTo>
                    <a:pt x="6882" y="10926"/>
                  </a:lnTo>
                  <a:cubicBezTo>
                    <a:pt x="6882" y="10910"/>
                    <a:pt x="6882" y="10910"/>
                    <a:pt x="6866" y="10910"/>
                  </a:cubicBezTo>
                  <a:cubicBezTo>
                    <a:pt x="6866" y="10910"/>
                    <a:pt x="6866" y="10910"/>
                    <a:pt x="6882" y="10894"/>
                  </a:cubicBezTo>
                  <a:lnTo>
                    <a:pt x="6866" y="10894"/>
                  </a:lnTo>
                  <a:cubicBezTo>
                    <a:pt x="6866" y="10894"/>
                    <a:pt x="6866" y="10879"/>
                    <a:pt x="6866" y="10879"/>
                  </a:cubicBezTo>
                  <a:lnTo>
                    <a:pt x="6851" y="10879"/>
                  </a:lnTo>
                  <a:cubicBezTo>
                    <a:pt x="6851" y="10863"/>
                    <a:pt x="6851" y="10863"/>
                    <a:pt x="6851" y="10863"/>
                  </a:cubicBezTo>
                  <a:close/>
                  <a:moveTo>
                    <a:pt x="7807" y="10973"/>
                  </a:moveTo>
                  <a:cubicBezTo>
                    <a:pt x="7791" y="10988"/>
                    <a:pt x="7775" y="10988"/>
                    <a:pt x="7760" y="11004"/>
                  </a:cubicBezTo>
                  <a:cubicBezTo>
                    <a:pt x="7760" y="11004"/>
                    <a:pt x="7760" y="11020"/>
                    <a:pt x="7760" y="11020"/>
                  </a:cubicBezTo>
                  <a:cubicBezTo>
                    <a:pt x="7775" y="11035"/>
                    <a:pt x="7775" y="11035"/>
                    <a:pt x="7775" y="11051"/>
                  </a:cubicBezTo>
                  <a:cubicBezTo>
                    <a:pt x="7775" y="11043"/>
                    <a:pt x="7775" y="11043"/>
                    <a:pt x="7775" y="11043"/>
                  </a:cubicBezTo>
                  <a:cubicBezTo>
                    <a:pt x="7775" y="11043"/>
                    <a:pt x="7775" y="11043"/>
                    <a:pt x="7775" y="11035"/>
                  </a:cubicBezTo>
                  <a:cubicBezTo>
                    <a:pt x="7775" y="11035"/>
                    <a:pt x="7775" y="11020"/>
                    <a:pt x="7791" y="11020"/>
                  </a:cubicBezTo>
                  <a:cubicBezTo>
                    <a:pt x="7791" y="11020"/>
                    <a:pt x="7775" y="11020"/>
                    <a:pt x="7791" y="11004"/>
                  </a:cubicBezTo>
                  <a:cubicBezTo>
                    <a:pt x="7791" y="10988"/>
                    <a:pt x="7807" y="10988"/>
                    <a:pt x="7807" y="10988"/>
                  </a:cubicBezTo>
                  <a:cubicBezTo>
                    <a:pt x="7822" y="10973"/>
                    <a:pt x="7807" y="10973"/>
                    <a:pt x="7807" y="10973"/>
                  </a:cubicBezTo>
                  <a:close/>
                  <a:moveTo>
                    <a:pt x="6443" y="11020"/>
                  </a:moveTo>
                  <a:cubicBezTo>
                    <a:pt x="6443" y="11020"/>
                    <a:pt x="6443" y="11035"/>
                    <a:pt x="6459" y="11035"/>
                  </a:cubicBezTo>
                  <a:lnTo>
                    <a:pt x="6490" y="11067"/>
                  </a:lnTo>
                  <a:lnTo>
                    <a:pt x="6490" y="11051"/>
                  </a:lnTo>
                  <a:cubicBezTo>
                    <a:pt x="6474" y="11035"/>
                    <a:pt x="6474" y="11035"/>
                    <a:pt x="6490" y="11035"/>
                  </a:cubicBezTo>
                  <a:cubicBezTo>
                    <a:pt x="6474" y="11020"/>
                    <a:pt x="6474" y="11020"/>
                    <a:pt x="6459" y="11020"/>
                  </a:cubicBezTo>
                  <a:close/>
                  <a:moveTo>
                    <a:pt x="7681" y="11224"/>
                  </a:moveTo>
                  <a:cubicBezTo>
                    <a:pt x="7697" y="11239"/>
                    <a:pt x="7697" y="11239"/>
                    <a:pt x="7697" y="11239"/>
                  </a:cubicBezTo>
                  <a:lnTo>
                    <a:pt x="7697" y="11224"/>
                  </a:lnTo>
                  <a:close/>
                  <a:moveTo>
                    <a:pt x="7650" y="11208"/>
                  </a:moveTo>
                  <a:cubicBezTo>
                    <a:pt x="7650" y="11224"/>
                    <a:pt x="7650" y="11224"/>
                    <a:pt x="7634" y="11224"/>
                  </a:cubicBezTo>
                  <a:lnTo>
                    <a:pt x="7619" y="11224"/>
                  </a:lnTo>
                  <a:lnTo>
                    <a:pt x="7619" y="11239"/>
                  </a:lnTo>
                  <a:lnTo>
                    <a:pt x="7587" y="11239"/>
                  </a:lnTo>
                  <a:lnTo>
                    <a:pt x="7587" y="11255"/>
                  </a:lnTo>
                  <a:lnTo>
                    <a:pt x="7650" y="11255"/>
                  </a:lnTo>
                  <a:lnTo>
                    <a:pt x="7650" y="11239"/>
                  </a:lnTo>
                  <a:cubicBezTo>
                    <a:pt x="7650" y="11239"/>
                    <a:pt x="7666" y="11239"/>
                    <a:pt x="7666" y="11224"/>
                  </a:cubicBezTo>
                  <a:lnTo>
                    <a:pt x="7666" y="11208"/>
                  </a:lnTo>
                  <a:close/>
                  <a:moveTo>
                    <a:pt x="6600" y="11255"/>
                  </a:moveTo>
                  <a:cubicBezTo>
                    <a:pt x="6600" y="11271"/>
                    <a:pt x="6600" y="11271"/>
                    <a:pt x="6600" y="11271"/>
                  </a:cubicBezTo>
                  <a:lnTo>
                    <a:pt x="6615" y="11271"/>
                  </a:lnTo>
                  <a:lnTo>
                    <a:pt x="6600" y="11255"/>
                  </a:lnTo>
                  <a:close/>
                  <a:moveTo>
                    <a:pt x="6631" y="11224"/>
                  </a:moveTo>
                  <a:cubicBezTo>
                    <a:pt x="6631" y="11239"/>
                    <a:pt x="6631" y="11255"/>
                    <a:pt x="6631" y="11255"/>
                  </a:cubicBezTo>
                  <a:lnTo>
                    <a:pt x="6631" y="11271"/>
                  </a:lnTo>
                  <a:cubicBezTo>
                    <a:pt x="6647" y="11255"/>
                    <a:pt x="6647" y="11255"/>
                    <a:pt x="6647" y="11239"/>
                  </a:cubicBezTo>
                  <a:lnTo>
                    <a:pt x="6631" y="11224"/>
                  </a:lnTo>
                  <a:close/>
                  <a:moveTo>
                    <a:pt x="7603" y="11286"/>
                  </a:moveTo>
                  <a:cubicBezTo>
                    <a:pt x="7603" y="11286"/>
                    <a:pt x="7587" y="11286"/>
                    <a:pt x="7587" y="11302"/>
                  </a:cubicBezTo>
                  <a:cubicBezTo>
                    <a:pt x="7587" y="11302"/>
                    <a:pt x="7603" y="11302"/>
                    <a:pt x="7603" y="11318"/>
                  </a:cubicBezTo>
                  <a:cubicBezTo>
                    <a:pt x="7603" y="11302"/>
                    <a:pt x="7603" y="11302"/>
                    <a:pt x="7603" y="11302"/>
                  </a:cubicBezTo>
                  <a:cubicBezTo>
                    <a:pt x="7603" y="11302"/>
                    <a:pt x="7603" y="11302"/>
                    <a:pt x="7619" y="11286"/>
                  </a:cubicBezTo>
                  <a:close/>
                  <a:moveTo>
                    <a:pt x="6521" y="10314"/>
                  </a:moveTo>
                  <a:cubicBezTo>
                    <a:pt x="6506" y="10330"/>
                    <a:pt x="6506" y="10330"/>
                    <a:pt x="6506" y="10330"/>
                  </a:cubicBezTo>
                  <a:cubicBezTo>
                    <a:pt x="6506" y="10346"/>
                    <a:pt x="6506" y="10361"/>
                    <a:pt x="6521" y="10361"/>
                  </a:cubicBezTo>
                  <a:lnTo>
                    <a:pt x="6506" y="10377"/>
                  </a:lnTo>
                  <a:cubicBezTo>
                    <a:pt x="6506" y="10393"/>
                    <a:pt x="6521" y="10408"/>
                    <a:pt x="6521" y="10408"/>
                  </a:cubicBezTo>
                  <a:lnTo>
                    <a:pt x="6521" y="10424"/>
                  </a:lnTo>
                  <a:cubicBezTo>
                    <a:pt x="6521" y="10440"/>
                    <a:pt x="6521" y="10440"/>
                    <a:pt x="6521" y="10455"/>
                  </a:cubicBezTo>
                  <a:cubicBezTo>
                    <a:pt x="6521" y="10455"/>
                    <a:pt x="6521" y="10455"/>
                    <a:pt x="6521" y="10471"/>
                  </a:cubicBezTo>
                  <a:cubicBezTo>
                    <a:pt x="6521" y="10471"/>
                    <a:pt x="6537" y="10471"/>
                    <a:pt x="6521" y="10487"/>
                  </a:cubicBezTo>
                  <a:lnTo>
                    <a:pt x="6506" y="10487"/>
                  </a:lnTo>
                  <a:lnTo>
                    <a:pt x="6506" y="10471"/>
                  </a:lnTo>
                  <a:cubicBezTo>
                    <a:pt x="6506" y="10471"/>
                    <a:pt x="6490" y="10455"/>
                    <a:pt x="6490" y="10440"/>
                  </a:cubicBezTo>
                  <a:cubicBezTo>
                    <a:pt x="6490" y="10440"/>
                    <a:pt x="6490" y="10455"/>
                    <a:pt x="6490" y="10455"/>
                  </a:cubicBezTo>
                  <a:cubicBezTo>
                    <a:pt x="6474" y="10440"/>
                    <a:pt x="6474" y="10440"/>
                    <a:pt x="6490" y="10424"/>
                  </a:cubicBezTo>
                  <a:cubicBezTo>
                    <a:pt x="6474" y="10424"/>
                    <a:pt x="6474" y="10408"/>
                    <a:pt x="6474" y="10408"/>
                  </a:cubicBezTo>
                  <a:cubicBezTo>
                    <a:pt x="6474" y="10408"/>
                    <a:pt x="6459" y="10408"/>
                    <a:pt x="6459" y="10393"/>
                  </a:cubicBezTo>
                  <a:lnTo>
                    <a:pt x="6459" y="10377"/>
                  </a:lnTo>
                  <a:lnTo>
                    <a:pt x="6443" y="10377"/>
                  </a:lnTo>
                  <a:lnTo>
                    <a:pt x="6443" y="10393"/>
                  </a:lnTo>
                  <a:lnTo>
                    <a:pt x="6427" y="10377"/>
                  </a:lnTo>
                  <a:cubicBezTo>
                    <a:pt x="6427" y="10377"/>
                    <a:pt x="6412" y="10377"/>
                    <a:pt x="6412" y="10393"/>
                  </a:cubicBezTo>
                  <a:cubicBezTo>
                    <a:pt x="6412" y="10377"/>
                    <a:pt x="6412" y="10377"/>
                    <a:pt x="6412" y="10377"/>
                  </a:cubicBezTo>
                  <a:lnTo>
                    <a:pt x="6396" y="10377"/>
                  </a:lnTo>
                  <a:cubicBezTo>
                    <a:pt x="6380" y="10393"/>
                    <a:pt x="6396" y="10393"/>
                    <a:pt x="6380" y="10408"/>
                  </a:cubicBezTo>
                  <a:lnTo>
                    <a:pt x="6396" y="10408"/>
                  </a:lnTo>
                  <a:lnTo>
                    <a:pt x="6396" y="10424"/>
                  </a:lnTo>
                  <a:lnTo>
                    <a:pt x="6412" y="10424"/>
                  </a:lnTo>
                  <a:cubicBezTo>
                    <a:pt x="6396" y="10424"/>
                    <a:pt x="6396" y="10440"/>
                    <a:pt x="6396" y="10440"/>
                  </a:cubicBezTo>
                  <a:lnTo>
                    <a:pt x="6412" y="10455"/>
                  </a:lnTo>
                  <a:cubicBezTo>
                    <a:pt x="6412" y="10471"/>
                    <a:pt x="6396" y="10471"/>
                    <a:pt x="6396" y="10487"/>
                  </a:cubicBezTo>
                  <a:lnTo>
                    <a:pt x="6396" y="10502"/>
                  </a:lnTo>
                  <a:lnTo>
                    <a:pt x="6380" y="10502"/>
                  </a:lnTo>
                  <a:cubicBezTo>
                    <a:pt x="6380" y="10518"/>
                    <a:pt x="6396" y="10518"/>
                    <a:pt x="6396" y="10518"/>
                  </a:cubicBezTo>
                  <a:cubicBezTo>
                    <a:pt x="6396" y="10534"/>
                    <a:pt x="6396" y="10534"/>
                    <a:pt x="6396" y="10534"/>
                  </a:cubicBezTo>
                  <a:lnTo>
                    <a:pt x="6396" y="10550"/>
                  </a:lnTo>
                  <a:lnTo>
                    <a:pt x="6380" y="10550"/>
                  </a:lnTo>
                  <a:lnTo>
                    <a:pt x="6380" y="10534"/>
                  </a:lnTo>
                  <a:lnTo>
                    <a:pt x="6380" y="10518"/>
                  </a:lnTo>
                  <a:cubicBezTo>
                    <a:pt x="6365" y="10518"/>
                    <a:pt x="6365" y="10534"/>
                    <a:pt x="6365" y="10534"/>
                  </a:cubicBezTo>
                  <a:cubicBezTo>
                    <a:pt x="6365" y="10534"/>
                    <a:pt x="6365" y="10534"/>
                    <a:pt x="6365" y="10550"/>
                  </a:cubicBezTo>
                  <a:lnTo>
                    <a:pt x="6349" y="10550"/>
                  </a:lnTo>
                  <a:cubicBezTo>
                    <a:pt x="6349" y="10550"/>
                    <a:pt x="6349" y="10550"/>
                    <a:pt x="6365" y="10534"/>
                  </a:cubicBezTo>
                  <a:lnTo>
                    <a:pt x="6349" y="10534"/>
                  </a:lnTo>
                  <a:lnTo>
                    <a:pt x="6333" y="10550"/>
                  </a:lnTo>
                  <a:lnTo>
                    <a:pt x="6333" y="10534"/>
                  </a:lnTo>
                  <a:cubicBezTo>
                    <a:pt x="6333" y="10526"/>
                    <a:pt x="6333" y="10526"/>
                    <a:pt x="6333" y="10526"/>
                  </a:cubicBezTo>
                  <a:cubicBezTo>
                    <a:pt x="6333" y="10526"/>
                    <a:pt x="6333" y="10526"/>
                    <a:pt x="6333" y="10518"/>
                  </a:cubicBezTo>
                  <a:cubicBezTo>
                    <a:pt x="6333" y="10502"/>
                    <a:pt x="6333" y="10502"/>
                    <a:pt x="6349" y="10502"/>
                  </a:cubicBezTo>
                  <a:cubicBezTo>
                    <a:pt x="6349" y="10502"/>
                    <a:pt x="6333" y="10502"/>
                    <a:pt x="6333" y="10487"/>
                  </a:cubicBezTo>
                  <a:cubicBezTo>
                    <a:pt x="6333" y="10471"/>
                    <a:pt x="6333" y="10471"/>
                    <a:pt x="6333" y="10471"/>
                  </a:cubicBezTo>
                  <a:lnTo>
                    <a:pt x="6318" y="10455"/>
                  </a:lnTo>
                  <a:lnTo>
                    <a:pt x="6333" y="10455"/>
                  </a:lnTo>
                  <a:lnTo>
                    <a:pt x="6333" y="10440"/>
                  </a:lnTo>
                  <a:cubicBezTo>
                    <a:pt x="6325" y="10432"/>
                    <a:pt x="6322" y="10432"/>
                    <a:pt x="6320" y="10432"/>
                  </a:cubicBezTo>
                  <a:cubicBezTo>
                    <a:pt x="6318" y="10432"/>
                    <a:pt x="6318" y="10432"/>
                    <a:pt x="6318" y="10424"/>
                  </a:cubicBezTo>
                  <a:lnTo>
                    <a:pt x="6333" y="10424"/>
                  </a:lnTo>
                  <a:cubicBezTo>
                    <a:pt x="6333" y="10408"/>
                    <a:pt x="6318" y="10408"/>
                    <a:pt x="6318" y="10408"/>
                  </a:cubicBezTo>
                  <a:lnTo>
                    <a:pt x="6318" y="10393"/>
                  </a:lnTo>
                  <a:cubicBezTo>
                    <a:pt x="6333" y="10408"/>
                    <a:pt x="6333" y="10408"/>
                    <a:pt x="6333" y="10408"/>
                  </a:cubicBezTo>
                  <a:lnTo>
                    <a:pt x="6333" y="10393"/>
                  </a:lnTo>
                  <a:lnTo>
                    <a:pt x="6333" y="10377"/>
                  </a:lnTo>
                  <a:cubicBezTo>
                    <a:pt x="6333" y="10377"/>
                    <a:pt x="6318" y="10377"/>
                    <a:pt x="6318" y="10361"/>
                  </a:cubicBezTo>
                  <a:lnTo>
                    <a:pt x="6302" y="10361"/>
                  </a:lnTo>
                  <a:cubicBezTo>
                    <a:pt x="6302" y="10361"/>
                    <a:pt x="6302" y="10377"/>
                    <a:pt x="6286" y="10377"/>
                  </a:cubicBezTo>
                  <a:lnTo>
                    <a:pt x="6271" y="10377"/>
                  </a:lnTo>
                  <a:cubicBezTo>
                    <a:pt x="6271" y="10377"/>
                    <a:pt x="6271" y="10361"/>
                    <a:pt x="6271" y="10361"/>
                  </a:cubicBezTo>
                  <a:lnTo>
                    <a:pt x="6255" y="10361"/>
                  </a:lnTo>
                  <a:cubicBezTo>
                    <a:pt x="6255" y="10361"/>
                    <a:pt x="6255" y="10377"/>
                    <a:pt x="6255" y="10377"/>
                  </a:cubicBezTo>
                  <a:cubicBezTo>
                    <a:pt x="6244" y="10382"/>
                    <a:pt x="6239" y="10384"/>
                    <a:pt x="6236" y="10384"/>
                  </a:cubicBezTo>
                  <a:cubicBezTo>
                    <a:pt x="6231" y="10384"/>
                    <a:pt x="6234" y="10377"/>
                    <a:pt x="6224" y="10377"/>
                  </a:cubicBezTo>
                  <a:lnTo>
                    <a:pt x="6208" y="10377"/>
                  </a:lnTo>
                  <a:lnTo>
                    <a:pt x="6224" y="10393"/>
                  </a:lnTo>
                  <a:lnTo>
                    <a:pt x="6208" y="10393"/>
                  </a:lnTo>
                  <a:lnTo>
                    <a:pt x="6208" y="10377"/>
                  </a:lnTo>
                  <a:cubicBezTo>
                    <a:pt x="6208" y="10369"/>
                    <a:pt x="6208" y="10369"/>
                    <a:pt x="6208" y="10369"/>
                  </a:cubicBezTo>
                  <a:cubicBezTo>
                    <a:pt x="6208" y="10369"/>
                    <a:pt x="6208" y="10369"/>
                    <a:pt x="6208" y="10361"/>
                  </a:cubicBezTo>
                  <a:lnTo>
                    <a:pt x="6192" y="10361"/>
                  </a:lnTo>
                  <a:cubicBezTo>
                    <a:pt x="6192" y="10369"/>
                    <a:pt x="6192" y="10369"/>
                    <a:pt x="6192" y="10369"/>
                  </a:cubicBezTo>
                  <a:cubicBezTo>
                    <a:pt x="6192" y="10369"/>
                    <a:pt x="6192" y="10369"/>
                    <a:pt x="6192" y="10377"/>
                  </a:cubicBezTo>
                  <a:cubicBezTo>
                    <a:pt x="6177" y="10377"/>
                    <a:pt x="6177" y="10361"/>
                    <a:pt x="6177" y="10361"/>
                  </a:cubicBezTo>
                  <a:cubicBezTo>
                    <a:pt x="6177" y="10361"/>
                    <a:pt x="6177" y="10361"/>
                    <a:pt x="6161" y="10377"/>
                  </a:cubicBezTo>
                  <a:cubicBezTo>
                    <a:pt x="6161" y="10377"/>
                    <a:pt x="6161" y="10393"/>
                    <a:pt x="6161" y="10393"/>
                  </a:cubicBezTo>
                  <a:cubicBezTo>
                    <a:pt x="6161" y="10393"/>
                    <a:pt x="6161" y="10408"/>
                    <a:pt x="6161" y="10408"/>
                  </a:cubicBezTo>
                  <a:lnTo>
                    <a:pt x="6161" y="10424"/>
                  </a:lnTo>
                  <a:cubicBezTo>
                    <a:pt x="6177" y="10424"/>
                    <a:pt x="6177" y="10408"/>
                    <a:pt x="6177" y="10408"/>
                  </a:cubicBezTo>
                  <a:cubicBezTo>
                    <a:pt x="6177" y="10408"/>
                    <a:pt x="6177" y="10408"/>
                    <a:pt x="6177" y="10424"/>
                  </a:cubicBezTo>
                  <a:cubicBezTo>
                    <a:pt x="6192" y="10408"/>
                    <a:pt x="6192" y="10408"/>
                    <a:pt x="6192" y="10408"/>
                  </a:cubicBezTo>
                  <a:lnTo>
                    <a:pt x="6192" y="10424"/>
                  </a:lnTo>
                  <a:lnTo>
                    <a:pt x="6208" y="10424"/>
                  </a:lnTo>
                  <a:cubicBezTo>
                    <a:pt x="6208" y="10440"/>
                    <a:pt x="6192" y="10440"/>
                    <a:pt x="6192" y="10440"/>
                  </a:cubicBezTo>
                  <a:cubicBezTo>
                    <a:pt x="6192" y="10440"/>
                    <a:pt x="6192" y="10440"/>
                    <a:pt x="6192" y="10455"/>
                  </a:cubicBezTo>
                  <a:cubicBezTo>
                    <a:pt x="6192" y="10455"/>
                    <a:pt x="6208" y="10440"/>
                    <a:pt x="6208" y="10440"/>
                  </a:cubicBezTo>
                  <a:lnTo>
                    <a:pt x="6208" y="10455"/>
                  </a:lnTo>
                  <a:cubicBezTo>
                    <a:pt x="6224" y="10455"/>
                    <a:pt x="6224" y="10471"/>
                    <a:pt x="6224" y="10471"/>
                  </a:cubicBezTo>
                  <a:cubicBezTo>
                    <a:pt x="6224" y="10471"/>
                    <a:pt x="6224" y="10487"/>
                    <a:pt x="6239" y="10487"/>
                  </a:cubicBezTo>
                  <a:lnTo>
                    <a:pt x="6208" y="10487"/>
                  </a:lnTo>
                  <a:cubicBezTo>
                    <a:pt x="6208" y="10487"/>
                    <a:pt x="6208" y="10487"/>
                    <a:pt x="6208" y="10502"/>
                  </a:cubicBezTo>
                  <a:cubicBezTo>
                    <a:pt x="6208" y="10502"/>
                    <a:pt x="6208" y="10518"/>
                    <a:pt x="6208" y="10518"/>
                  </a:cubicBezTo>
                  <a:lnTo>
                    <a:pt x="6224" y="10502"/>
                  </a:lnTo>
                  <a:lnTo>
                    <a:pt x="6224" y="10518"/>
                  </a:lnTo>
                  <a:cubicBezTo>
                    <a:pt x="6224" y="10534"/>
                    <a:pt x="6208" y="10534"/>
                    <a:pt x="6208" y="10534"/>
                  </a:cubicBezTo>
                  <a:lnTo>
                    <a:pt x="6224" y="10534"/>
                  </a:lnTo>
                  <a:lnTo>
                    <a:pt x="6224" y="10550"/>
                  </a:lnTo>
                  <a:cubicBezTo>
                    <a:pt x="6224" y="10534"/>
                    <a:pt x="6224" y="10534"/>
                    <a:pt x="6239" y="10534"/>
                  </a:cubicBezTo>
                  <a:lnTo>
                    <a:pt x="6224" y="10550"/>
                  </a:lnTo>
                  <a:lnTo>
                    <a:pt x="6239" y="10550"/>
                  </a:lnTo>
                  <a:cubicBezTo>
                    <a:pt x="6247" y="10557"/>
                    <a:pt x="6251" y="10561"/>
                    <a:pt x="6253" y="10561"/>
                  </a:cubicBezTo>
                  <a:cubicBezTo>
                    <a:pt x="6255" y="10561"/>
                    <a:pt x="6255" y="10557"/>
                    <a:pt x="6255" y="10550"/>
                  </a:cubicBezTo>
                  <a:lnTo>
                    <a:pt x="6271" y="10565"/>
                  </a:lnTo>
                  <a:lnTo>
                    <a:pt x="6239" y="10565"/>
                  </a:lnTo>
                  <a:cubicBezTo>
                    <a:pt x="6239" y="10581"/>
                    <a:pt x="6239" y="10581"/>
                    <a:pt x="6239" y="10581"/>
                  </a:cubicBezTo>
                  <a:lnTo>
                    <a:pt x="6255" y="10597"/>
                  </a:lnTo>
                  <a:lnTo>
                    <a:pt x="6239" y="10597"/>
                  </a:lnTo>
                  <a:lnTo>
                    <a:pt x="6248" y="10606"/>
                  </a:lnTo>
                  <a:lnTo>
                    <a:pt x="6248" y="10606"/>
                  </a:lnTo>
                  <a:cubicBezTo>
                    <a:pt x="6246" y="10606"/>
                    <a:pt x="6243" y="10608"/>
                    <a:pt x="6239" y="10612"/>
                  </a:cubicBezTo>
                  <a:cubicBezTo>
                    <a:pt x="6247" y="10620"/>
                    <a:pt x="6247" y="10624"/>
                    <a:pt x="6247" y="10624"/>
                  </a:cubicBezTo>
                  <a:cubicBezTo>
                    <a:pt x="6247" y="10624"/>
                    <a:pt x="6247" y="10620"/>
                    <a:pt x="6255" y="10612"/>
                  </a:cubicBezTo>
                  <a:lnTo>
                    <a:pt x="6255" y="10628"/>
                  </a:lnTo>
                  <a:lnTo>
                    <a:pt x="6239" y="10628"/>
                  </a:lnTo>
                  <a:cubicBezTo>
                    <a:pt x="6239" y="10644"/>
                    <a:pt x="6255" y="10644"/>
                    <a:pt x="6255" y="10644"/>
                  </a:cubicBezTo>
                  <a:lnTo>
                    <a:pt x="6255" y="10659"/>
                  </a:lnTo>
                  <a:cubicBezTo>
                    <a:pt x="6255" y="10659"/>
                    <a:pt x="6255" y="10675"/>
                    <a:pt x="6271" y="10675"/>
                  </a:cubicBezTo>
                  <a:lnTo>
                    <a:pt x="6255" y="10675"/>
                  </a:lnTo>
                  <a:cubicBezTo>
                    <a:pt x="6239" y="10659"/>
                    <a:pt x="6239" y="10659"/>
                    <a:pt x="6224" y="10659"/>
                  </a:cubicBezTo>
                  <a:cubicBezTo>
                    <a:pt x="6224" y="10659"/>
                    <a:pt x="6224" y="10675"/>
                    <a:pt x="6224" y="10675"/>
                  </a:cubicBezTo>
                  <a:cubicBezTo>
                    <a:pt x="6224" y="10675"/>
                    <a:pt x="6224" y="10691"/>
                    <a:pt x="6208" y="10691"/>
                  </a:cubicBezTo>
                  <a:cubicBezTo>
                    <a:pt x="6208" y="10691"/>
                    <a:pt x="6208" y="10691"/>
                    <a:pt x="6208" y="10675"/>
                  </a:cubicBezTo>
                  <a:cubicBezTo>
                    <a:pt x="6208" y="10675"/>
                    <a:pt x="6192" y="10659"/>
                    <a:pt x="6192" y="10659"/>
                  </a:cubicBezTo>
                  <a:cubicBezTo>
                    <a:pt x="6177" y="10659"/>
                    <a:pt x="6192" y="10675"/>
                    <a:pt x="6192" y="10675"/>
                  </a:cubicBezTo>
                  <a:lnTo>
                    <a:pt x="6192" y="10691"/>
                  </a:lnTo>
                  <a:lnTo>
                    <a:pt x="6208" y="10706"/>
                  </a:lnTo>
                  <a:cubicBezTo>
                    <a:pt x="6208" y="10706"/>
                    <a:pt x="6208" y="10722"/>
                    <a:pt x="6208" y="10722"/>
                  </a:cubicBezTo>
                  <a:lnTo>
                    <a:pt x="6192" y="10706"/>
                  </a:lnTo>
                  <a:cubicBezTo>
                    <a:pt x="6177" y="10706"/>
                    <a:pt x="6177" y="10706"/>
                    <a:pt x="6161" y="10691"/>
                  </a:cubicBezTo>
                  <a:cubicBezTo>
                    <a:pt x="6145" y="10706"/>
                    <a:pt x="6145" y="10722"/>
                    <a:pt x="6145" y="10722"/>
                  </a:cubicBezTo>
                  <a:cubicBezTo>
                    <a:pt x="6145" y="10738"/>
                    <a:pt x="6145" y="10738"/>
                    <a:pt x="6145" y="10738"/>
                  </a:cubicBezTo>
                  <a:lnTo>
                    <a:pt x="6177" y="10738"/>
                  </a:lnTo>
                  <a:lnTo>
                    <a:pt x="6177" y="10753"/>
                  </a:lnTo>
                  <a:lnTo>
                    <a:pt x="6192" y="10769"/>
                  </a:lnTo>
                  <a:cubicBezTo>
                    <a:pt x="6177" y="10753"/>
                    <a:pt x="6177" y="10753"/>
                    <a:pt x="6161" y="10753"/>
                  </a:cubicBezTo>
                  <a:lnTo>
                    <a:pt x="6161" y="10769"/>
                  </a:lnTo>
                  <a:cubicBezTo>
                    <a:pt x="6161" y="10769"/>
                    <a:pt x="6161" y="10785"/>
                    <a:pt x="6161" y="10785"/>
                  </a:cubicBezTo>
                  <a:cubicBezTo>
                    <a:pt x="6161" y="10800"/>
                    <a:pt x="6161" y="10800"/>
                    <a:pt x="6177" y="10800"/>
                  </a:cubicBezTo>
                  <a:cubicBezTo>
                    <a:pt x="6177" y="10816"/>
                    <a:pt x="6192" y="10816"/>
                    <a:pt x="6192" y="10816"/>
                  </a:cubicBezTo>
                  <a:lnTo>
                    <a:pt x="6208" y="10816"/>
                  </a:lnTo>
                  <a:cubicBezTo>
                    <a:pt x="6208" y="10816"/>
                    <a:pt x="6192" y="10816"/>
                    <a:pt x="6192" y="10800"/>
                  </a:cubicBezTo>
                  <a:lnTo>
                    <a:pt x="6208" y="10800"/>
                  </a:lnTo>
                  <a:lnTo>
                    <a:pt x="6208" y="10816"/>
                  </a:lnTo>
                  <a:lnTo>
                    <a:pt x="6192" y="10832"/>
                  </a:lnTo>
                  <a:cubicBezTo>
                    <a:pt x="6184" y="10824"/>
                    <a:pt x="6180" y="10824"/>
                    <a:pt x="6179" y="10824"/>
                  </a:cubicBezTo>
                  <a:cubicBezTo>
                    <a:pt x="6177" y="10824"/>
                    <a:pt x="6177" y="10824"/>
                    <a:pt x="6177" y="10816"/>
                  </a:cubicBezTo>
                  <a:lnTo>
                    <a:pt x="6161" y="10832"/>
                  </a:lnTo>
                  <a:lnTo>
                    <a:pt x="6177" y="10832"/>
                  </a:lnTo>
                  <a:lnTo>
                    <a:pt x="6177" y="10847"/>
                  </a:lnTo>
                  <a:lnTo>
                    <a:pt x="6208" y="10847"/>
                  </a:lnTo>
                  <a:cubicBezTo>
                    <a:pt x="6208" y="10863"/>
                    <a:pt x="6208" y="10863"/>
                    <a:pt x="6208" y="10863"/>
                  </a:cubicBezTo>
                  <a:lnTo>
                    <a:pt x="6192" y="10863"/>
                  </a:lnTo>
                  <a:lnTo>
                    <a:pt x="6192" y="10879"/>
                  </a:lnTo>
                  <a:cubicBezTo>
                    <a:pt x="6192" y="10879"/>
                    <a:pt x="6177" y="10894"/>
                    <a:pt x="6177" y="10894"/>
                  </a:cubicBezTo>
                  <a:cubicBezTo>
                    <a:pt x="6177" y="10894"/>
                    <a:pt x="6192" y="10910"/>
                    <a:pt x="6192" y="10910"/>
                  </a:cubicBezTo>
                  <a:lnTo>
                    <a:pt x="6208" y="10910"/>
                  </a:lnTo>
                  <a:cubicBezTo>
                    <a:pt x="6208" y="10894"/>
                    <a:pt x="6208" y="10894"/>
                    <a:pt x="6208" y="10894"/>
                  </a:cubicBezTo>
                  <a:cubicBezTo>
                    <a:pt x="6208" y="10910"/>
                    <a:pt x="6208" y="10910"/>
                    <a:pt x="6224" y="10910"/>
                  </a:cubicBezTo>
                  <a:lnTo>
                    <a:pt x="6208" y="10926"/>
                  </a:lnTo>
                  <a:lnTo>
                    <a:pt x="6208" y="10941"/>
                  </a:lnTo>
                  <a:cubicBezTo>
                    <a:pt x="6224" y="10941"/>
                    <a:pt x="6224" y="10941"/>
                    <a:pt x="6239" y="10926"/>
                  </a:cubicBezTo>
                  <a:cubicBezTo>
                    <a:pt x="6239" y="10941"/>
                    <a:pt x="6239" y="10941"/>
                    <a:pt x="6239" y="10941"/>
                  </a:cubicBezTo>
                  <a:cubicBezTo>
                    <a:pt x="6239" y="10957"/>
                    <a:pt x="6239" y="10957"/>
                    <a:pt x="6239" y="10957"/>
                  </a:cubicBezTo>
                  <a:lnTo>
                    <a:pt x="6208" y="10957"/>
                  </a:lnTo>
                  <a:cubicBezTo>
                    <a:pt x="6208" y="10957"/>
                    <a:pt x="6192" y="10973"/>
                    <a:pt x="6192" y="10973"/>
                  </a:cubicBezTo>
                  <a:cubicBezTo>
                    <a:pt x="6192" y="10973"/>
                    <a:pt x="6208" y="10988"/>
                    <a:pt x="6208" y="10988"/>
                  </a:cubicBezTo>
                  <a:lnTo>
                    <a:pt x="6192" y="10988"/>
                  </a:lnTo>
                  <a:cubicBezTo>
                    <a:pt x="6192" y="10988"/>
                    <a:pt x="6192" y="10988"/>
                    <a:pt x="6177" y="11004"/>
                  </a:cubicBezTo>
                  <a:lnTo>
                    <a:pt x="6192" y="11004"/>
                  </a:lnTo>
                  <a:cubicBezTo>
                    <a:pt x="6177" y="11004"/>
                    <a:pt x="6177" y="11004"/>
                    <a:pt x="6177" y="11020"/>
                  </a:cubicBezTo>
                  <a:lnTo>
                    <a:pt x="6192" y="11035"/>
                  </a:lnTo>
                  <a:lnTo>
                    <a:pt x="6208" y="11035"/>
                  </a:lnTo>
                  <a:lnTo>
                    <a:pt x="6224" y="11051"/>
                  </a:lnTo>
                  <a:lnTo>
                    <a:pt x="6224" y="11067"/>
                  </a:lnTo>
                  <a:lnTo>
                    <a:pt x="6239" y="11082"/>
                  </a:lnTo>
                  <a:lnTo>
                    <a:pt x="6224" y="11082"/>
                  </a:lnTo>
                  <a:cubicBezTo>
                    <a:pt x="6239" y="11082"/>
                    <a:pt x="6239" y="11098"/>
                    <a:pt x="6239" y="11098"/>
                  </a:cubicBezTo>
                  <a:cubicBezTo>
                    <a:pt x="6239" y="11098"/>
                    <a:pt x="6239" y="11114"/>
                    <a:pt x="6239" y="11114"/>
                  </a:cubicBezTo>
                  <a:lnTo>
                    <a:pt x="6250" y="11135"/>
                  </a:lnTo>
                  <a:lnTo>
                    <a:pt x="6250" y="11135"/>
                  </a:lnTo>
                  <a:cubicBezTo>
                    <a:pt x="6251" y="11133"/>
                    <a:pt x="6253" y="11131"/>
                    <a:pt x="6255" y="11129"/>
                  </a:cubicBezTo>
                  <a:lnTo>
                    <a:pt x="6255" y="11145"/>
                  </a:lnTo>
                  <a:lnTo>
                    <a:pt x="6250" y="11135"/>
                  </a:lnTo>
                  <a:lnTo>
                    <a:pt x="6250" y="11135"/>
                  </a:lnTo>
                  <a:cubicBezTo>
                    <a:pt x="6239" y="11145"/>
                    <a:pt x="6239" y="11145"/>
                    <a:pt x="6239" y="11145"/>
                  </a:cubicBezTo>
                  <a:cubicBezTo>
                    <a:pt x="6239" y="11129"/>
                    <a:pt x="6239" y="11129"/>
                    <a:pt x="6224" y="11114"/>
                  </a:cubicBezTo>
                  <a:lnTo>
                    <a:pt x="6208" y="11114"/>
                  </a:lnTo>
                  <a:cubicBezTo>
                    <a:pt x="6208" y="11129"/>
                    <a:pt x="6208" y="11129"/>
                    <a:pt x="6208" y="11129"/>
                  </a:cubicBezTo>
                  <a:lnTo>
                    <a:pt x="6208" y="11145"/>
                  </a:lnTo>
                  <a:cubicBezTo>
                    <a:pt x="6208" y="11145"/>
                    <a:pt x="6192" y="11145"/>
                    <a:pt x="6192" y="11161"/>
                  </a:cubicBezTo>
                  <a:lnTo>
                    <a:pt x="6192" y="11176"/>
                  </a:lnTo>
                  <a:cubicBezTo>
                    <a:pt x="6192" y="11176"/>
                    <a:pt x="6192" y="11192"/>
                    <a:pt x="6192" y="11192"/>
                  </a:cubicBezTo>
                  <a:lnTo>
                    <a:pt x="6208" y="11192"/>
                  </a:lnTo>
                  <a:lnTo>
                    <a:pt x="6208" y="11208"/>
                  </a:lnTo>
                  <a:lnTo>
                    <a:pt x="6239" y="11208"/>
                  </a:lnTo>
                  <a:lnTo>
                    <a:pt x="6239" y="11224"/>
                  </a:lnTo>
                  <a:lnTo>
                    <a:pt x="6239" y="11239"/>
                  </a:lnTo>
                  <a:lnTo>
                    <a:pt x="6255" y="11255"/>
                  </a:lnTo>
                  <a:lnTo>
                    <a:pt x="6302" y="11255"/>
                  </a:lnTo>
                  <a:cubicBezTo>
                    <a:pt x="6318" y="11255"/>
                    <a:pt x="6318" y="11239"/>
                    <a:pt x="6318" y="11239"/>
                  </a:cubicBezTo>
                  <a:lnTo>
                    <a:pt x="6333" y="11239"/>
                  </a:lnTo>
                  <a:cubicBezTo>
                    <a:pt x="6349" y="11239"/>
                    <a:pt x="6349" y="11208"/>
                    <a:pt x="6333" y="11192"/>
                  </a:cubicBezTo>
                  <a:lnTo>
                    <a:pt x="6318" y="11192"/>
                  </a:lnTo>
                  <a:cubicBezTo>
                    <a:pt x="6302" y="11176"/>
                    <a:pt x="6302" y="11161"/>
                    <a:pt x="6286" y="11161"/>
                  </a:cubicBezTo>
                  <a:lnTo>
                    <a:pt x="6271" y="11145"/>
                  </a:lnTo>
                  <a:lnTo>
                    <a:pt x="6286" y="11145"/>
                  </a:lnTo>
                  <a:cubicBezTo>
                    <a:pt x="6286" y="11145"/>
                    <a:pt x="6286" y="11129"/>
                    <a:pt x="6286" y="11129"/>
                  </a:cubicBezTo>
                  <a:lnTo>
                    <a:pt x="6286" y="11114"/>
                  </a:lnTo>
                  <a:cubicBezTo>
                    <a:pt x="6286" y="11114"/>
                    <a:pt x="6286" y="11098"/>
                    <a:pt x="6271" y="11098"/>
                  </a:cubicBezTo>
                  <a:lnTo>
                    <a:pt x="6286" y="11082"/>
                  </a:lnTo>
                  <a:lnTo>
                    <a:pt x="6286" y="11098"/>
                  </a:lnTo>
                  <a:cubicBezTo>
                    <a:pt x="6302" y="11098"/>
                    <a:pt x="6302" y="11114"/>
                    <a:pt x="6302" y="11129"/>
                  </a:cubicBezTo>
                  <a:cubicBezTo>
                    <a:pt x="6302" y="11129"/>
                    <a:pt x="6302" y="11129"/>
                    <a:pt x="6302" y="11145"/>
                  </a:cubicBezTo>
                  <a:cubicBezTo>
                    <a:pt x="6318" y="11129"/>
                    <a:pt x="6318" y="11129"/>
                    <a:pt x="6318" y="11114"/>
                  </a:cubicBezTo>
                  <a:cubicBezTo>
                    <a:pt x="6318" y="11114"/>
                    <a:pt x="6333" y="11114"/>
                    <a:pt x="6333" y="11098"/>
                  </a:cubicBezTo>
                  <a:lnTo>
                    <a:pt x="6333" y="11098"/>
                  </a:lnTo>
                  <a:cubicBezTo>
                    <a:pt x="6333" y="11114"/>
                    <a:pt x="6333" y="11114"/>
                    <a:pt x="6318" y="11114"/>
                  </a:cubicBezTo>
                  <a:cubicBezTo>
                    <a:pt x="6318" y="11114"/>
                    <a:pt x="6318" y="11129"/>
                    <a:pt x="6318" y="11129"/>
                  </a:cubicBezTo>
                  <a:lnTo>
                    <a:pt x="6333" y="11129"/>
                  </a:lnTo>
                  <a:cubicBezTo>
                    <a:pt x="6333" y="11129"/>
                    <a:pt x="6333" y="11129"/>
                    <a:pt x="6333" y="11114"/>
                  </a:cubicBezTo>
                  <a:lnTo>
                    <a:pt x="6349" y="11114"/>
                  </a:lnTo>
                  <a:cubicBezTo>
                    <a:pt x="6349" y="11129"/>
                    <a:pt x="6349" y="11129"/>
                    <a:pt x="6349" y="11129"/>
                  </a:cubicBezTo>
                  <a:lnTo>
                    <a:pt x="6333" y="11129"/>
                  </a:lnTo>
                  <a:cubicBezTo>
                    <a:pt x="6333" y="11129"/>
                    <a:pt x="6318" y="11145"/>
                    <a:pt x="6318" y="11145"/>
                  </a:cubicBezTo>
                  <a:lnTo>
                    <a:pt x="6333" y="11161"/>
                  </a:lnTo>
                  <a:lnTo>
                    <a:pt x="6333" y="11176"/>
                  </a:lnTo>
                  <a:lnTo>
                    <a:pt x="6349" y="11176"/>
                  </a:lnTo>
                  <a:lnTo>
                    <a:pt x="6349" y="11192"/>
                  </a:lnTo>
                  <a:lnTo>
                    <a:pt x="6365" y="11192"/>
                  </a:lnTo>
                  <a:cubicBezTo>
                    <a:pt x="6380" y="11192"/>
                    <a:pt x="6380" y="11176"/>
                    <a:pt x="6365" y="11176"/>
                  </a:cubicBezTo>
                  <a:lnTo>
                    <a:pt x="6380" y="11176"/>
                  </a:lnTo>
                  <a:cubicBezTo>
                    <a:pt x="6380" y="11176"/>
                    <a:pt x="6396" y="11192"/>
                    <a:pt x="6396" y="11192"/>
                  </a:cubicBezTo>
                  <a:lnTo>
                    <a:pt x="6396" y="11208"/>
                  </a:lnTo>
                  <a:lnTo>
                    <a:pt x="6380" y="11192"/>
                  </a:lnTo>
                  <a:cubicBezTo>
                    <a:pt x="6380" y="11192"/>
                    <a:pt x="6380" y="11208"/>
                    <a:pt x="6365" y="11208"/>
                  </a:cubicBezTo>
                  <a:cubicBezTo>
                    <a:pt x="6349" y="11224"/>
                    <a:pt x="6349" y="11224"/>
                    <a:pt x="6349" y="11239"/>
                  </a:cubicBezTo>
                  <a:cubicBezTo>
                    <a:pt x="6333" y="11255"/>
                    <a:pt x="6333" y="11255"/>
                    <a:pt x="6333" y="11255"/>
                  </a:cubicBezTo>
                  <a:lnTo>
                    <a:pt x="6318" y="11255"/>
                  </a:lnTo>
                  <a:cubicBezTo>
                    <a:pt x="6318" y="11255"/>
                    <a:pt x="6302" y="11271"/>
                    <a:pt x="6286" y="11271"/>
                  </a:cubicBezTo>
                  <a:cubicBezTo>
                    <a:pt x="6302" y="11286"/>
                    <a:pt x="6302" y="11302"/>
                    <a:pt x="6318" y="11318"/>
                  </a:cubicBezTo>
                  <a:cubicBezTo>
                    <a:pt x="6333" y="11318"/>
                    <a:pt x="6333" y="11318"/>
                    <a:pt x="6333" y="11333"/>
                  </a:cubicBezTo>
                  <a:lnTo>
                    <a:pt x="6349" y="11333"/>
                  </a:lnTo>
                  <a:cubicBezTo>
                    <a:pt x="6365" y="11333"/>
                    <a:pt x="6365" y="11333"/>
                    <a:pt x="6365" y="11349"/>
                  </a:cubicBezTo>
                  <a:lnTo>
                    <a:pt x="6380" y="11333"/>
                  </a:lnTo>
                  <a:cubicBezTo>
                    <a:pt x="6380" y="11349"/>
                    <a:pt x="6380" y="11349"/>
                    <a:pt x="6380" y="11349"/>
                  </a:cubicBezTo>
                  <a:lnTo>
                    <a:pt x="6412" y="11349"/>
                  </a:lnTo>
                  <a:lnTo>
                    <a:pt x="6427" y="11365"/>
                  </a:lnTo>
                  <a:cubicBezTo>
                    <a:pt x="6443" y="11349"/>
                    <a:pt x="6443" y="11349"/>
                    <a:pt x="6459" y="11333"/>
                  </a:cubicBezTo>
                  <a:cubicBezTo>
                    <a:pt x="6443" y="11318"/>
                    <a:pt x="6443" y="11318"/>
                    <a:pt x="6443" y="11318"/>
                  </a:cubicBezTo>
                  <a:lnTo>
                    <a:pt x="6427" y="11302"/>
                  </a:lnTo>
                  <a:cubicBezTo>
                    <a:pt x="6443" y="11302"/>
                    <a:pt x="6443" y="11286"/>
                    <a:pt x="6459" y="11286"/>
                  </a:cubicBezTo>
                  <a:cubicBezTo>
                    <a:pt x="6459" y="11286"/>
                    <a:pt x="6459" y="11302"/>
                    <a:pt x="6459" y="11302"/>
                  </a:cubicBezTo>
                  <a:lnTo>
                    <a:pt x="6443" y="11302"/>
                  </a:lnTo>
                  <a:cubicBezTo>
                    <a:pt x="6459" y="11318"/>
                    <a:pt x="6459" y="11318"/>
                    <a:pt x="6474" y="11333"/>
                  </a:cubicBezTo>
                  <a:cubicBezTo>
                    <a:pt x="6474" y="11333"/>
                    <a:pt x="6474" y="11318"/>
                    <a:pt x="6490" y="11318"/>
                  </a:cubicBezTo>
                  <a:cubicBezTo>
                    <a:pt x="6474" y="11302"/>
                    <a:pt x="6490" y="11302"/>
                    <a:pt x="6474" y="11286"/>
                  </a:cubicBezTo>
                  <a:lnTo>
                    <a:pt x="6490" y="11286"/>
                  </a:lnTo>
                  <a:cubicBezTo>
                    <a:pt x="6506" y="11286"/>
                    <a:pt x="6506" y="11271"/>
                    <a:pt x="6506" y="11271"/>
                  </a:cubicBezTo>
                  <a:cubicBezTo>
                    <a:pt x="6521" y="11271"/>
                    <a:pt x="6521" y="11286"/>
                    <a:pt x="6521" y="11286"/>
                  </a:cubicBezTo>
                  <a:cubicBezTo>
                    <a:pt x="6521" y="11302"/>
                    <a:pt x="6521" y="11302"/>
                    <a:pt x="6537" y="11302"/>
                  </a:cubicBezTo>
                  <a:lnTo>
                    <a:pt x="6553" y="11318"/>
                  </a:lnTo>
                  <a:cubicBezTo>
                    <a:pt x="6545" y="11310"/>
                    <a:pt x="6537" y="11310"/>
                    <a:pt x="6531" y="11310"/>
                  </a:cubicBezTo>
                  <a:cubicBezTo>
                    <a:pt x="6525" y="11310"/>
                    <a:pt x="6521" y="11310"/>
                    <a:pt x="6521" y="11302"/>
                  </a:cubicBezTo>
                  <a:cubicBezTo>
                    <a:pt x="6490" y="11318"/>
                    <a:pt x="6521" y="11318"/>
                    <a:pt x="6506" y="11333"/>
                  </a:cubicBezTo>
                  <a:cubicBezTo>
                    <a:pt x="6490" y="11349"/>
                    <a:pt x="6490" y="11349"/>
                    <a:pt x="6474" y="11365"/>
                  </a:cubicBezTo>
                  <a:cubicBezTo>
                    <a:pt x="6474" y="11365"/>
                    <a:pt x="6459" y="11365"/>
                    <a:pt x="6459" y="11380"/>
                  </a:cubicBezTo>
                  <a:lnTo>
                    <a:pt x="6443" y="11380"/>
                  </a:lnTo>
                  <a:cubicBezTo>
                    <a:pt x="6427" y="11380"/>
                    <a:pt x="6427" y="11380"/>
                    <a:pt x="6427" y="11396"/>
                  </a:cubicBezTo>
                  <a:cubicBezTo>
                    <a:pt x="6427" y="11380"/>
                    <a:pt x="6412" y="11380"/>
                    <a:pt x="6412" y="11380"/>
                  </a:cubicBezTo>
                  <a:lnTo>
                    <a:pt x="6396" y="11380"/>
                  </a:lnTo>
                  <a:cubicBezTo>
                    <a:pt x="6396" y="11380"/>
                    <a:pt x="6365" y="11365"/>
                    <a:pt x="6349" y="11333"/>
                  </a:cubicBezTo>
                  <a:cubicBezTo>
                    <a:pt x="6349" y="11349"/>
                    <a:pt x="6349" y="11349"/>
                    <a:pt x="6349" y="11349"/>
                  </a:cubicBezTo>
                  <a:lnTo>
                    <a:pt x="6349" y="11365"/>
                  </a:lnTo>
                  <a:lnTo>
                    <a:pt x="6365" y="11365"/>
                  </a:lnTo>
                  <a:lnTo>
                    <a:pt x="6396" y="11412"/>
                  </a:lnTo>
                  <a:cubicBezTo>
                    <a:pt x="6396" y="11412"/>
                    <a:pt x="6412" y="11412"/>
                    <a:pt x="6412" y="11427"/>
                  </a:cubicBezTo>
                  <a:cubicBezTo>
                    <a:pt x="6412" y="11443"/>
                    <a:pt x="6443" y="11443"/>
                    <a:pt x="6443" y="11459"/>
                  </a:cubicBezTo>
                  <a:cubicBezTo>
                    <a:pt x="6443" y="11474"/>
                    <a:pt x="6459" y="11474"/>
                    <a:pt x="6459" y="11474"/>
                  </a:cubicBezTo>
                  <a:lnTo>
                    <a:pt x="6474" y="11474"/>
                  </a:lnTo>
                  <a:lnTo>
                    <a:pt x="6490" y="11459"/>
                  </a:lnTo>
                  <a:lnTo>
                    <a:pt x="6506" y="11474"/>
                  </a:lnTo>
                  <a:cubicBezTo>
                    <a:pt x="6521" y="11474"/>
                    <a:pt x="6521" y="11459"/>
                    <a:pt x="6521" y="11459"/>
                  </a:cubicBezTo>
                  <a:lnTo>
                    <a:pt x="6568" y="11459"/>
                  </a:lnTo>
                  <a:lnTo>
                    <a:pt x="6584" y="11443"/>
                  </a:lnTo>
                  <a:cubicBezTo>
                    <a:pt x="6600" y="11443"/>
                    <a:pt x="6600" y="11459"/>
                    <a:pt x="6600" y="11459"/>
                  </a:cubicBezTo>
                  <a:lnTo>
                    <a:pt x="6615" y="11443"/>
                  </a:lnTo>
                  <a:cubicBezTo>
                    <a:pt x="6615" y="11443"/>
                    <a:pt x="6600" y="11412"/>
                    <a:pt x="6600" y="11412"/>
                  </a:cubicBezTo>
                  <a:lnTo>
                    <a:pt x="6615" y="11412"/>
                  </a:lnTo>
                  <a:cubicBezTo>
                    <a:pt x="6615" y="11412"/>
                    <a:pt x="6615" y="11396"/>
                    <a:pt x="6615" y="11396"/>
                  </a:cubicBezTo>
                  <a:cubicBezTo>
                    <a:pt x="6600" y="11380"/>
                    <a:pt x="6584" y="11365"/>
                    <a:pt x="6584" y="11349"/>
                  </a:cubicBezTo>
                  <a:lnTo>
                    <a:pt x="6600" y="11349"/>
                  </a:lnTo>
                  <a:cubicBezTo>
                    <a:pt x="6600" y="11365"/>
                    <a:pt x="6600" y="11365"/>
                    <a:pt x="6600" y="11365"/>
                  </a:cubicBezTo>
                  <a:cubicBezTo>
                    <a:pt x="6615" y="11349"/>
                    <a:pt x="6615" y="11349"/>
                    <a:pt x="6615" y="11349"/>
                  </a:cubicBezTo>
                  <a:lnTo>
                    <a:pt x="6615" y="11333"/>
                  </a:lnTo>
                  <a:cubicBezTo>
                    <a:pt x="6615" y="11318"/>
                    <a:pt x="6615" y="11318"/>
                    <a:pt x="6600" y="11318"/>
                  </a:cubicBezTo>
                  <a:lnTo>
                    <a:pt x="6615" y="11318"/>
                  </a:lnTo>
                  <a:cubicBezTo>
                    <a:pt x="6615" y="11310"/>
                    <a:pt x="6615" y="11310"/>
                    <a:pt x="6615" y="11310"/>
                  </a:cubicBezTo>
                  <a:cubicBezTo>
                    <a:pt x="6615" y="11310"/>
                    <a:pt x="6615" y="11310"/>
                    <a:pt x="6615" y="11302"/>
                  </a:cubicBezTo>
                  <a:lnTo>
                    <a:pt x="6600" y="11302"/>
                  </a:lnTo>
                  <a:cubicBezTo>
                    <a:pt x="6584" y="11286"/>
                    <a:pt x="6584" y="11286"/>
                    <a:pt x="6584" y="11286"/>
                  </a:cubicBezTo>
                  <a:lnTo>
                    <a:pt x="6584" y="11271"/>
                  </a:lnTo>
                  <a:cubicBezTo>
                    <a:pt x="6584" y="11271"/>
                    <a:pt x="6584" y="11255"/>
                    <a:pt x="6600" y="11255"/>
                  </a:cubicBezTo>
                  <a:lnTo>
                    <a:pt x="6584" y="11255"/>
                  </a:lnTo>
                  <a:cubicBezTo>
                    <a:pt x="6584" y="11239"/>
                    <a:pt x="6600" y="11239"/>
                    <a:pt x="6600" y="11239"/>
                  </a:cubicBezTo>
                  <a:lnTo>
                    <a:pt x="6584" y="11224"/>
                  </a:lnTo>
                  <a:lnTo>
                    <a:pt x="6568" y="11224"/>
                  </a:lnTo>
                  <a:cubicBezTo>
                    <a:pt x="6568" y="11208"/>
                    <a:pt x="6568" y="11208"/>
                    <a:pt x="6568" y="11208"/>
                  </a:cubicBezTo>
                  <a:lnTo>
                    <a:pt x="6553" y="11192"/>
                  </a:lnTo>
                  <a:cubicBezTo>
                    <a:pt x="6553" y="11192"/>
                    <a:pt x="6553" y="11192"/>
                    <a:pt x="6553" y="11176"/>
                  </a:cubicBezTo>
                  <a:cubicBezTo>
                    <a:pt x="6553" y="11176"/>
                    <a:pt x="6537" y="11161"/>
                    <a:pt x="6537" y="11161"/>
                  </a:cubicBezTo>
                  <a:lnTo>
                    <a:pt x="6521" y="11161"/>
                  </a:lnTo>
                  <a:cubicBezTo>
                    <a:pt x="6521" y="11145"/>
                    <a:pt x="6521" y="11145"/>
                    <a:pt x="6521" y="11145"/>
                  </a:cubicBezTo>
                  <a:cubicBezTo>
                    <a:pt x="6521" y="11129"/>
                    <a:pt x="6506" y="11129"/>
                    <a:pt x="6521" y="11114"/>
                  </a:cubicBezTo>
                  <a:lnTo>
                    <a:pt x="6506" y="11098"/>
                  </a:lnTo>
                  <a:cubicBezTo>
                    <a:pt x="6506" y="11114"/>
                    <a:pt x="6506" y="11129"/>
                    <a:pt x="6506" y="11129"/>
                  </a:cubicBezTo>
                  <a:lnTo>
                    <a:pt x="6490" y="11129"/>
                  </a:lnTo>
                  <a:cubicBezTo>
                    <a:pt x="6490" y="11145"/>
                    <a:pt x="6490" y="11145"/>
                    <a:pt x="6506" y="11161"/>
                  </a:cubicBezTo>
                  <a:lnTo>
                    <a:pt x="6490" y="11161"/>
                  </a:lnTo>
                  <a:cubicBezTo>
                    <a:pt x="6490" y="11145"/>
                    <a:pt x="6490" y="11145"/>
                    <a:pt x="6490" y="11145"/>
                  </a:cubicBezTo>
                  <a:lnTo>
                    <a:pt x="6490" y="11129"/>
                  </a:lnTo>
                  <a:lnTo>
                    <a:pt x="6490" y="11114"/>
                  </a:lnTo>
                  <a:cubicBezTo>
                    <a:pt x="6490" y="11098"/>
                    <a:pt x="6490" y="11098"/>
                    <a:pt x="6490" y="11098"/>
                  </a:cubicBezTo>
                  <a:lnTo>
                    <a:pt x="6490" y="11082"/>
                  </a:lnTo>
                  <a:lnTo>
                    <a:pt x="6490" y="11067"/>
                  </a:lnTo>
                  <a:lnTo>
                    <a:pt x="6474" y="11082"/>
                  </a:lnTo>
                  <a:cubicBezTo>
                    <a:pt x="6474" y="11090"/>
                    <a:pt x="6474" y="11090"/>
                    <a:pt x="6474" y="11090"/>
                  </a:cubicBezTo>
                  <a:cubicBezTo>
                    <a:pt x="6474" y="11090"/>
                    <a:pt x="6474" y="11090"/>
                    <a:pt x="6474" y="11098"/>
                  </a:cubicBezTo>
                  <a:cubicBezTo>
                    <a:pt x="6474" y="11098"/>
                    <a:pt x="6474" y="11098"/>
                    <a:pt x="6474" y="11114"/>
                  </a:cubicBezTo>
                  <a:lnTo>
                    <a:pt x="6459" y="11114"/>
                  </a:lnTo>
                  <a:lnTo>
                    <a:pt x="6443" y="11098"/>
                  </a:lnTo>
                  <a:cubicBezTo>
                    <a:pt x="6427" y="11082"/>
                    <a:pt x="6427" y="11067"/>
                    <a:pt x="6427" y="11067"/>
                  </a:cubicBezTo>
                  <a:cubicBezTo>
                    <a:pt x="6427" y="11067"/>
                    <a:pt x="6443" y="11051"/>
                    <a:pt x="6443" y="11051"/>
                  </a:cubicBezTo>
                  <a:cubicBezTo>
                    <a:pt x="6427" y="11035"/>
                    <a:pt x="6427" y="11035"/>
                    <a:pt x="6427" y="11035"/>
                  </a:cubicBezTo>
                  <a:cubicBezTo>
                    <a:pt x="6412" y="11020"/>
                    <a:pt x="6412" y="11020"/>
                    <a:pt x="6412" y="11020"/>
                  </a:cubicBezTo>
                  <a:cubicBezTo>
                    <a:pt x="6396" y="11035"/>
                    <a:pt x="6396" y="11035"/>
                    <a:pt x="6396" y="11035"/>
                  </a:cubicBezTo>
                  <a:cubicBezTo>
                    <a:pt x="6396" y="11051"/>
                    <a:pt x="6396" y="11051"/>
                    <a:pt x="6412" y="11051"/>
                  </a:cubicBezTo>
                  <a:lnTo>
                    <a:pt x="6412" y="11067"/>
                  </a:lnTo>
                  <a:cubicBezTo>
                    <a:pt x="6396" y="11051"/>
                    <a:pt x="6396" y="11051"/>
                    <a:pt x="6380" y="11051"/>
                  </a:cubicBezTo>
                  <a:cubicBezTo>
                    <a:pt x="6380" y="11035"/>
                    <a:pt x="6396" y="11035"/>
                    <a:pt x="6396" y="11020"/>
                  </a:cubicBezTo>
                  <a:lnTo>
                    <a:pt x="6380" y="11020"/>
                  </a:lnTo>
                  <a:lnTo>
                    <a:pt x="6380" y="11004"/>
                  </a:lnTo>
                  <a:cubicBezTo>
                    <a:pt x="6380" y="11004"/>
                    <a:pt x="6396" y="10988"/>
                    <a:pt x="6396" y="10973"/>
                  </a:cubicBezTo>
                  <a:lnTo>
                    <a:pt x="6396" y="10973"/>
                  </a:lnTo>
                  <a:lnTo>
                    <a:pt x="6380" y="10988"/>
                  </a:lnTo>
                  <a:lnTo>
                    <a:pt x="6380" y="10973"/>
                  </a:lnTo>
                  <a:lnTo>
                    <a:pt x="6365" y="10973"/>
                  </a:lnTo>
                  <a:cubicBezTo>
                    <a:pt x="6365" y="10965"/>
                    <a:pt x="6365" y="10965"/>
                    <a:pt x="6365" y="10965"/>
                  </a:cubicBezTo>
                  <a:cubicBezTo>
                    <a:pt x="6365" y="10965"/>
                    <a:pt x="6365" y="10965"/>
                    <a:pt x="6365" y="10957"/>
                  </a:cubicBezTo>
                  <a:lnTo>
                    <a:pt x="6380" y="10957"/>
                  </a:lnTo>
                  <a:lnTo>
                    <a:pt x="6365" y="10941"/>
                  </a:lnTo>
                  <a:lnTo>
                    <a:pt x="6365" y="10926"/>
                  </a:lnTo>
                  <a:lnTo>
                    <a:pt x="6349" y="10926"/>
                  </a:lnTo>
                  <a:lnTo>
                    <a:pt x="6349" y="10910"/>
                  </a:lnTo>
                  <a:cubicBezTo>
                    <a:pt x="6365" y="10910"/>
                    <a:pt x="6365" y="10926"/>
                    <a:pt x="6365" y="10926"/>
                  </a:cubicBezTo>
                  <a:lnTo>
                    <a:pt x="6380" y="10910"/>
                  </a:lnTo>
                  <a:cubicBezTo>
                    <a:pt x="6388" y="10902"/>
                    <a:pt x="6388" y="10902"/>
                    <a:pt x="6386" y="10902"/>
                  </a:cubicBezTo>
                  <a:cubicBezTo>
                    <a:pt x="6384" y="10902"/>
                    <a:pt x="6380" y="10902"/>
                    <a:pt x="6380" y="10894"/>
                  </a:cubicBezTo>
                  <a:cubicBezTo>
                    <a:pt x="6396" y="10894"/>
                    <a:pt x="6396" y="10894"/>
                    <a:pt x="6396" y="10879"/>
                  </a:cubicBezTo>
                  <a:lnTo>
                    <a:pt x="6412" y="10894"/>
                  </a:lnTo>
                  <a:cubicBezTo>
                    <a:pt x="6412" y="10879"/>
                    <a:pt x="6412" y="10879"/>
                    <a:pt x="6412" y="10879"/>
                  </a:cubicBezTo>
                  <a:lnTo>
                    <a:pt x="6412" y="10863"/>
                  </a:lnTo>
                  <a:lnTo>
                    <a:pt x="6427" y="10863"/>
                  </a:lnTo>
                  <a:cubicBezTo>
                    <a:pt x="6412" y="10847"/>
                    <a:pt x="6412" y="10847"/>
                    <a:pt x="6396" y="10847"/>
                  </a:cubicBezTo>
                  <a:lnTo>
                    <a:pt x="6365" y="10847"/>
                  </a:lnTo>
                  <a:cubicBezTo>
                    <a:pt x="6365" y="10847"/>
                    <a:pt x="6365" y="10832"/>
                    <a:pt x="6365" y="10832"/>
                  </a:cubicBezTo>
                  <a:lnTo>
                    <a:pt x="6349" y="10832"/>
                  </a:lnTo>
                  <a:cubicBezTo>
                    <a:pt x="6357" y="10824"/>
                    <a:pt x="6361" y="10820"/>
                    <a:pt x="6365" y="10820"/>
                  </a:cubicBezTo>
                  <a:cubicBezTo>
                    <a:pt x="6369" y="10820"/>
                    <a:pt x="6373" y="10824"/>
                    <a:pt x="6380" y="10832"/>
                  </a:cubicBezTo>
                  <a:cubicBezTo>
                    <a:pt x="6380" y="10816"/>
                    <a:pt x="6380" y="10816"/>
                    <a:pt x="6396" y="10816"/>
                  </a:cubicBezTo>
                  <a:cubicBezTo>
                    <a:pt x="6380" y="10800"/>
                    <a:pt x="6380" y="10800"/>
                    <a:pt x="6380" y="10800"/>
                  </a:cubicBezTo>
                  <a:cubicBezTo>
                    <a:pt x="6380" y="10785"/>
                    <a:pt x="6396" y="10785"/>
                    <a:pt x="6380" y="10769"/>
                  </a:cubicBezTo>
                  <a:lnTo>
                    <a:pt x="6396" y="10769"/>
                  </a:lnTo>
                  <a:lnTo>
                    <a:pt x="6396" y="10753"/>
                  </a:lnTo>
                  <a:cubicBezTo>
                    <a:pt x="6404" y="10745"/>
                    <a:pt x="6404" y="10742"/>
                    <a:pt x="6404" y="10742"/>
                  </a:cubicBezTo>
                  <a:cubicBezTo>
                    <a:pt x="6404" y="10742"/>
                    <a:pt x="6404" y="10745"/>
                    <a:pt x="6412" y="10753"/>
                  </a:cubicBezTo>
                  <a:lnTo>
                    <a:pt x="6412" y="10738"/>
                  </a:lnTo>
                  <a:lnTo>
                    <a:pt x="6412" y="10722"/>
                  </a:lnTo>
                  <a:lnTo>
                    <a:pt x="6427" y="10722"/>
                  </a:lnTo>
                  <a:cubicBezTo>
                    <a:pt x="6427" y="10722"/>
                    <a:pt x="6427" y="10738"/>
                    <a:pt x="6427" y="10738"/>
                  </a:cubicBezTo>
                  <a:lnTo>
                    <a:pt x="6443" y="10738"/>
                  </a:lnTo>
                  <a:cubicBezTo>
                    <a:pt x="6459" y="10722"/>
                    <a:pt x="6443" y="10722"/>
                    <a:pt x="6443" y="10706"/>
                  </a:cubicBezTo>
                  <a:lnTo>
                    <a:pt x="6459" y="10706"/>
                  </a:lnTo>
                  <a:lnTo>
                    <a:pt x="6459" y="10722"/>
                  </a:lnTo>
                  <a:lnTo>
                    <a:pt x="6521" y="10722"/>
                  </a:lnTo>
                  <a:cubicBezTo>
                    <a:pt x="6537" y="10722"/>
                    <a:pt x="6537" y="10706"/>
                    <a:pt x="6537" y="10706"/>
                  </a:cubicBezTo>
                  <a:lnTo>
                    <a:pt x="6537" y="10691"/>
                  </a:lnTo>
                  <a:cubicBezTo>
                    <a:pt x="6553" y="10675"/>
                    <a:pt x="6537" y="10659"/>
                    <a:pt x="6553" y="10644"/>
                  </a:cubicBezTo>
                  <a:lnTo>
                    <a:pt x="6553" y="10659"/>
                  </a:lnTo>
                  <a:lnTo>
                    <a:pt x="6568" y="10659"/>
                  </a:lnTo>
                  <a:lnTo>
                    <a:pt x="6584" y="10675"/>
                  </a:lnTo>
                  <a:cubicBezTo>
                    <a:pt x="6584" y="10675"/>
                    <a:pt x="6584" y="10691"/>
                    <a:pt x="6600" y="10691"/>
                  </a:cubicBezTo>
                  <a:cubicBezTo>
                    <a:pt x="6600" y="10706"/>
                    <a:pt x="6615" y="10706"/>
                    <a:pt x="6615" y="10706"/>
                  </a:cubicBezTo>
                  <a:cubicBezTo>
                    <a:pt x="6615" y="10706"/>
                    <a:pt x="6615" y="10706"/>
                    <a:pt x="6615" y="10722"/>
                  </a:cubicBezTo>
                  <a:lnTo>
                    <a:pt x="6631" y="10722"/>
                  </a:lnTo>
                  <a:lnTo>
                    <a:pt x="6647" y="10738"/>
                  </a:lnTo>
                  <a:cubicBezTo>
                    <a:pt x="6647" y="10722"/>
                    <a:pt x="6647" y="10722"/>
                    <a:pt x="6647" y="10722"/>
                  </a:cubicBezTo>
                  <a:cubicBezTo>
                    <a:pt x="6647" y="10738"/>
                    <a:pt x="6647" y="10738"/>
                    <a:pt x="6662" y="10738"/>
                  </a:cubicBezTo>
                  <a:lnTo>
                    <a:pt x="6662" y="10753"/>
                  </a:lnTo>
                  <a:cubicBezTo>
                    <a:pt x="6662" y="10769"/>
                    <a:pt x="6678" y="10769"/>
                    <a:pt x="6678" y="10769"/>
                  </a:cubicBezTo>
                  <a:lnTo>
                    <a:pt x="6694" y="10769"/>
                  </a:lnTo>
                  <a:cubicBezTo>
                    <a:pt x="6694" y="10769"/>
                    <a:pt x="6710" y="10769"/>
                    <a:pt x="6710" y="10753"/>
                  </a:cubicBezTo>
                  <a:lnTo>
                    <a:pt x="6741" y="10753"/>
                  </a:lnTo>
                  <a:cubicBezTo>
                    <a:pt x="6741" y="10738"/>
                    <a:pt x="6741" y="10738"/>
                    <a:pt x="6741" y="10738"/>
                  </a:cubicBezTo>
                  <a:lnTo>
                    <a:pt x="6741" y="10722"/>
                  </a:lnTo>
                  <a:cubicBezTo>
                    <a:pt x="6741" y="10722"/>
                    <a:pt x="6725" y="10706"/>
                    <a:pt x="6725" y="10706"/>
                  </a:cubicBezTo>
                  <a:cubicBezTo>
                    <a:pt x="6725" y="10691"/>
                    <a:pt x="6725" y="10691"/>
                    <a:pt x="6710" y="10691"/>
                  </a:cubicBezTo>
                  <a:cubicBezTo>
                    <a:pt x="6694" y="10691"/>
                    <a:pt x="6694" y="10675"/>
                    <a:pt x="6694" y="10675"/>
                  </a:cubicBezTo>
                  <a:lnTo>
                    <a:pt x="6694" y="10691"/>
                  </a:lnTo>
                  <a:cubicBezTo>
                    <a:pt x="6678" y="10675"/>
                    <a:pt x="6678" y="10675"/>
                    <a:pt x="6662" y="10675"/>
                  </a:cubicBezTo>
                  <a:lnTo>
                    <a:pt x="6678" y="10675"/>
                  </a:lnTo>
                  <a:cubicBezTo>
                    <a:pt x="6662" y="10659"/>
                    <a:pt x="6662" y="10659"/>
                    <a:pt x="6662" y="10659"/>
                  </a:cubicBezTo>
                  <a:cubicBezTo>
                    <a:pt x="6662" y="10644"/>
                    <a:pt x="6662" y="10644"/>
                    <a:pt x="6647" y="10644"/>
                  </a:cubicBezTo>
                  <a:lnTo>
                    <a:pt x="6647" y="10659"/>
                  </a:lnTo>
                  <a:lnTo>
                    <a:pt x="6647" y="10675"/>
                  </a:lnTo>
                  <a:lnTo>
                    <a:pt x="6631" y="10675"/>
                  </a:lnTo>
                  <a:cubicBezTo>
                    <a:pt x="6631" y="10659"/>
                    <a:pt x="6647" y="10659"/>
                    <a:pt x="6647" y="10659"/>
                  </a:cubicBezTo>
                  <a:cubicBezTo>
                    <a:pt x="6647" y="10651"/>
                    <a:pt x="6647" y="10651"/>
                    <a:pt x="6645" y="10651"/>
                  </a:cubicBezTo>
                  <a:cubicBezTo>
                    <a:pt x="6643" y="10651"/>
                    <a:pt x="6639" y="10651"/>
                    <a:pt x="6631" y="10644"/>
                  </a:cubicBezTo>
                  <a:cubicBezTo>
                    <a:pt x="6615" y="10628"/>
                    <a:pt x="6615" y="10628"/>
                    <a:pt x="6631" y="10612"/>
                  </a:cubicBezTo>
                  <a:lnTo>
                    <a:pt x="6615" y="10612"/>
                  </a:lnTo>
                  <a:lnTo>
                    <a:pt x="6615" y="10597"/>
                  </a:lnTo>
                  <a:cubicBezTo>
                    <a:pt x="6615" y="10581"/>
                    <a:pt x="6631" y="10581"/>
                    <a:pt x="6631" y="10581"/>
                  </a:cubicBezTo>
                  <a:cubicBezTo>
                    <a:pt x="6631" y="10565"/>
                    <a:pt x="6631" y="10565"/>
                    <a:pt x="6615" y="10565"/>
                  </a:cubicBezTo>
                  <a:cubicBezTo>
                    <a:pt x="6631" y="10565"/>
                    <a:pt x="6631" y="10550"/>
                    <a:pt x="6647" y="10550"/>
                  </a:cubicBezTo>
                  <a:cubicBezTo>
                    <a:pt x="6639" y="10542"/>
                    <a:pt x="6635" y="10538"/>
                    <a:pt x="6633" y="10538"/>
                  </a:cubicBezTo>
                  <a:cubicBezTo>
                    <a:pt x="6631" y="10538"/>
                    <a:pt x="6631" y="10542"/>
                    <a:pt x="6631" y="10550"/>
                  </a:cubicBezTo>
                  <a:lnTo>
                    <a:pt x="6631" y="10534"/>
                  </a:lnTo>
                  <a:lnTo>
                    <a:pt x="6647" y="10534"/>
                  </a:lnTo>
                  <a:cubicBezTo>
                    <a:pt x="6631" y="10534"/>
                    <a:pt x="6631" y="10518"/>
                    <a:pt x="6631" y="10518"/>
                  </a:cubicBezTo>
                  <a:lnTo>
                    <a:pt x="6615" y="10534"/>
                  </a:lnTo>
                  <a:cubicBezTo>
                    <a:pt x="6615" y="10518"/>
                    <a:pt x="6615" y="10518"/>
                    <a:pt x="6615" y="10518"/>
                  </a:cubicBezTo>
                  <a:lnTo>
                    <a:pt x="6615" y="10502"/>
                  </a:lnTo>
                  <a:lnTo>
                    <a:pt x="6631" y="10502"/>
                  </a:lnTo>
                  <a:cubicBezTo>
                    <a:pt x="6631" y="10502"/>
                    <a:pt x="6631" y="10518"/>
                    <a:pt x="6647" y="10518"/>
                  </a:cubicBezTo>
                  <a:cubicBezTo>
                    <a:pt x="6647" y="10502"/>
                    <a:pt x="6647" y="10502"/>
                    <a:pt x="6647" y="10487"/>
                  </a:cubicBezTo>
                  <a:lnTo>
                    <a:pt x="6631" y="10487"/>
                  </a:lnTo>
                  <a:cubicBezTo>
                    <a:pt x="6631" y="10471"/>
                    <a:pt x="6631" y="10471"/>
                    <a:pt x="6631" y="10471"/>
                  </a:cubicBezTo>
                  <a:cubicBezTo>
                    <a:pt x="6615" y="10455"/>
                    <a:pt x="6615" y="10455"/>
                    <a:pt x="6600" y="10455"/>
                  </a:cubicBezTo>
                  <a:cubicBezTo>
                    <a:pt x="6600" y="10455"/>
                    <a:pt x="6600" y="10455"/>
                    <a:pt x="6600" y="10440"/>
                  </a:cubicBezTo>
                  <a:cubicBezTo>
                    <a:pt x="6584" y="10440"/>
                    <a:pt x="6584" y="10424"/>
                    <a:pt x="6584" y="10424"/>
                  </a:cubicBezTo>
                  <a:cubicBezTo>
                    <a:pt x="6584" y="10408"/>
                    <a:pt x="6584" y="10408"/>
                    <a:pt x="6568" y="10408"/>
                  </a:cubicBezTo>
                  <a:lnTo>
                    <a:pt x="6568" y="10393"/>
                  </a:lnTo>
                  <a:cubicBezTo>
                    <a:pt x="6553" y="10393"/>
                    <a:pt x="6553" y="10377"/>
                    <a:pt x="6553" y="10377"/>
                  </a:cubicBezTo>
                  <a:lnTo>
                    <a:pt x="6537" y="10361"/>
                  </a:lnTo>
                  <a:lnTo>
                    <a:pt x="6537" y="10346"/>
                  </a:lnTo>
                  <a:cubicBezTo>
                    <a:pt x="6537" y="10330"/>
                    <a:pt x="6537" y="10330"/>
                    <a:pt x="6521" y="10314"/>
                  </a:cubicBezTo>
                  <a:close/>
                  <a:moveTo>
                    <a:pt x="7619" y="11459"/>
                  </a:moveTo>
                  <a:cubicBezTo>
                    <a:pt x="7634" y="11459"/>
                    <a:pt x="7634" y="11474"/>
                    <a:pt x="7634" y="11474"/>
                  </a:cubicBezTo>
                  <a:cubicBezTo>
                    <a:pt x="7634" y="11459"/>
                    <a:pt x="7634" y="11459"/>
                    <a:pt x="7619" y="11459"/>
                  </a:cubicBezTo>
                  <a:close/>
                  <a:moveTo>
                    <a:pt x="7634" y="11474"/>
                  </a:moveTo>
                  <a:cubicBezTo>
                    <a:pt x="7634" y="11474"/>
                    <a:pt x="7634" y="11490"/>
                    <a:pt x="7650" y="11490"/>
                  </a:cubicBezTo>
                  <a:cubicBezTo>
                    <a:pt x="7650" y="11490"/>
                    <a:pt x="7650" y="11474"/>
                    <a:pt x="7634" y="11474"/>
                  </a:cubicBezTo>
                  <a:close/>
                  <a:moveTo>
                    <a:pt x="8543" y="11474"/>
                  </a:moveTo>
                  <a:lnTo>
                    <a:pt x="8543" y="11490"/>
                  </a:lnTo>
                  <a:lnTo>
                    <a:pt x="8559" y="11490"/>
                  </a:lnTo>
                  <a:cubicBezTo>
                    <a:pt x="8559" y="11490"/>
                    <a:pt x="8559" y="11490"/>
                    <a:pt x="8543" y="11474"/>
                  </a:cubicBezTo>
                  <a:close/>
                  <a:moveTo>
                    <a:pt x="8567" y="11483"/>
                  </a:moveTo>
                  <a:lnTo>
                    <a:pt x="8567" y="11483"/>
                  </a:lnTo>
                  <a:cubicBezTo>
                    <a:pt x="8566" y="11483"/>
                    <a:pt x="8570" y="11490"/>
                    <a:pt x="8559" y="11490"/>
                  </a:cubicBezTo>
                  <a:lnTo>
                    <a:pt x="8575" y="11490"/>
                  </a:lnTo>
                  <a:cubicBezTo>
                    <a:pt x="8570" y="11485"/>
                    <a:pt x="8568" y="11483"/>
                    <a:pt x="8567" y="11483"/>
                  </a:cubicBezTo>
                  <a:close/>
                  <a:moveTo>
                    <a:pt x="7650" y="11490"/>
                  </a:moveTo>
                  <a:lnTo>
                    <a:pt x="7650" y="11506"/>
                  </a:lnTo>
                  <a:lnTo>
                    <a:pt x="7666" y="11506"/>
                  </a:lnTo>
                  <a:cubicBezTo>
                    <a:pt x="7666" y="11506"/>
                    <a:pt x="7681" y="11506"/>
                    <a:pt x="7681" y="11521"/>
                  </a:cubicBezTo>
                  <a:cubicBezTo>
                    <a:pt x="7681" y="11521"/>
                    <a:pt x="7666" y="11521"/>
                    <a:pt x="7681" y="11537"/>
                  </a:cubicBezTo>
                  <a:lnTo>
                    <a:pt x="7728" y="11537"/>
                  </a:lnTo>
                  <a:cubicBezTo>
                    <a:pt x="7744" y="11537"/>
                    <a:pt x="7744" y="11537"/>
                    <a:pt x="7744" y="11553"/>
                  </a:cubicBezTo>
                  <a:cubicBezTo>
                    <a:pt x="7754" y="11553"/>
                    <a:pt x="7765" y="11546"/>
                    <a:pt x="7771" y="11546"/>
                  </a:cubicBezTo>
                  <a:cubicBezTo>
                    <a:pt x="7774" y="11546"/>
                    <a:pt x="7775" y="11547"/>
                    <a:pt x="7775" y="11553"/>
                  </a:cubicBezTo>
                  <a:lnTo>
                    <a:pt x="7791" y="11537"/>
                  </a:lnTo>
                  <a:lnTo>
                    <a:pt x="7775" y="11521"/>
                  </a:lnTo>
                  <a:lnTo>
                    <a:pt x="7728" y="11521"/>
                  </a:lnTo>
                  <a:lnTo>
                    <a:pt x="7713" y="11506"/>
                  </a:lnTo>
                  <a:lnTo>
                    <a:pt x="7697" y="11506"/>
                  </a:lnTo>
                  <a:cubicBezTo>
                    <a:pt x="7681" y="11506"/>
                    <a:pt x="7666" y="11490"/>
                    <a:pt x="7666" y="11490"/>
                  </a:cubicBezTo>
                  <a:close/>
                  <a:moveTo>
                    <a:pt x="6898" y="11474"/>
                  </a:moveTo>
                  <a:lnTo>
                    <a:pt x="6913" y="11490"/>
                  </a:lnTo>
                  <a:lnTo>
                    <a:pt x="6882" y="11506"/>
                  </a:lnTo>
                  <a:cubicBezTo>
                    <a:pt x="6882" y="11521"/>
                    <a:pt x="6882" y="11521"/>
                    <a:pt x="6882" y="11521"/>
                  </a:cubicBezTo>
                  <a:cubicBezTo>
                    <a:pt x="6882" y="11537"/>
                    <a:pt x="6882" y="11537"/>
                    <a:pt x="6882" y="11537"/>
                  </a:cubicBezTo>
                  <a:lnTo>
                    <a:pt x="6882" y="11553"/>
                  </a:lnTo>
                  <a:lnTo>
                    <a:pt x="6898" y="11568"/>
                  </a:lnTo>
                  <a:cubicBezTo>
                    <a:pt x="6898" y="11584"/>
                    <a:pt x="6898" y="11584"/>
                    <a:pt x="6898" y="11584"/>
                  </a:cubicBezTo>
                  <a:cubicBezTo>
                    <a:pt x="6913" y="11600"/>
                    <a:pt x="6913" y="11600"/>
                    <a:pt x="6913" y="11600"/>
                  </a:cubicBezTo>
                  <a:lnTo>
                    <a:pt x="6929" y="11584"/>
                  </a:lnTo>
                  <a:lnTo>
                    <a:pt x="6929" y="11600"/>
                  </a:lnTo>
                  <a:cubicBezTo>
                    <a:pt x="6950" y="11600"/>
                    <a:pt x="6957" y="11593"/>
                    <a:pt x="6964" y="11593"/>
                  </a:cubicBezTo>
                  <a:cubicBezTo>
                    <a:pt x="6967" y="11593"/>
                    <a:pt x="6971" y="11594"/>
                    <a:pt x="6976" y="11600"/>
                  </a:cubicBezTo>
                  <a:cubicBezTo>
                    <a:pt x="6992" y="11600"/>
                    <a:pt x="6992" y="11600"/>
                    <a:pt x="6992" y="11584"/>
                  </a:cubicBezTo>
                  <a:lnTo>
                    <a:pt x="6976" y="11584"/>
                  </a:lnTo>
                  <a:lnTo>
                    <a:pt x="6992" y="11568"/>
                  </a:lnTo>
                  <a:lnTo>
                    <a:pt x="6960" y="11568"/>
                  </a:lnTo>
                  <a:lnTo>
                    <a:pt x="6976" y="11553"/>
                  </a:lnTo>
                  <a:cubicBezTo>
                    <a:pt x="6976" y="11553"/>
                    <a:pt x="6976" y="11553"/>
                    <a:pt x="6976" y="11537"/>
                  </a:cubicBezTo>
                  <a:lnTo>
                    <a:pt x="6976" y="11521"/>
                  </a:lnTo>
                  <a:cubicBezTo>
                    <a:pt x="6960" y="11506"/>
                    <a:pt x="6960" y="11506"/>
                    <a:pt x="6960" y="11506"/>
                  </a:cubicBezTo>
                  <a:cubicBezTo>
                    <a:pt x="6960" y="11506"/>
                    <a:pt x="6960" y="11506"/>
                    <a:pt x="6945" y="11521"/>
                  </a:cubicBezTo>
                  <a:cubicBezTo>
                    <a:pt x="6945" y="11506"/>
                    <a:pt x="6945" y="11506"/>
                    <a:pt x="6945" y="11506"/>
                  </a:cubicBezTo>
                  <a:cubicBezTo>
                    <a:pt x="6945" y="11506"/>
                    <a:pt x="6929" y="11490"/>
                    <a:pt x="6929" y="11490"/>
                  </a:cubicBezTo>
                  <a:cubicBezTo>
                    <a:pt x="6929" y="11490"/>
                    <a:pt x="6913" y="11474"/>
                    <a:pt x="6913" y="11474"/>
                  </a:cubicBezTo>
                  <a:close/>
                  <a:moveTo>
                    <a:pt x="6662" y="11615"/>
                  </a:moveTo>
                  <a:cubicBezTo>
                    <a:pt x="6662" y="11615"/>
                    <a:pt x="6662" y="11615"/>
                    <a:pt x="6662" y="11631"/>
                  </a:cubicBezTo>
                  <a:lnTo>
                    <a:pt x="6678" y="11631"/>
                  </a:lnTo>
                  <a:cubicBezTo>
                    <a:pt x="6678" y="11631"/>
                    <a:pt x="6678" y="11631"/>
                    <a:pt x="6678" y="11615"/>
                  </a:cubicBezTo>
                  <a:close/>
                  <a:moveTo>
                    <a:pt x="7007" y="11615"/>
                  </a:moveTo>
                  <a:cubicBezTo>
                    <a:pt x="7007" y="11631"/>
                    <a:pt x="7007" y="11631"/>
                    <a:pt x="6992" y="11631"/>
                  </a:cubicBezTo>
                  <a:lnTo>
                    <a:pt x="7007" y="11631"/>
                  </a:lnTo>
                  <a:cubicBezTo>
                    <a:pt x="7007" y="11631"/>
                    <a:pt x="7007" y="11647"/>
                    <a:pt x="7023" y="11647"/>
                  </a:cubicBezTo>
                  <a:lnTo>
                    <a:pt x="7023" y="11631"/>
                  </a:lnTo>
                  <a:lnTo>
                    <a:pt x="7007" y="11615"/>
                  </a:lnTo>
                  <a:close/>
                  <a:moveTo>
                    <a:pt x="8496" y="11615"/>
                  </a:moveTo>
                  <a:cubicBezTo>
                    <a:pt x="8481" y="11615"/>
                    <a:pt x="8481" y="11631"/>
                    <a:pt x="8481" y="11631"/>
                  </a:cubicBezTo>
                  <a:lnTo>
                    <a:pt x="8481" y="11647"/>
                  </a:lnTo>
                  <a:cubicBezTo>
                    <a:pt x="8496" y="11631"/>
                    <a:pt x="8496" y="11631"/>
                    <a:pt x="8496" y="11615"/>
                  </a:cubicBezTo>
                  <a:close/>
                  <a:moveTo>
                    <a:pt x="7007" y="11647"/>
                  </a:moveTo>
                  <a:cubicBezTo>
                    <a:pt x="6992" y="11662"/>
                    <a:pt x="6992" y="11662"/>
                    <a:pt x="7007" y="11662"/>
                  </a:cubicBezTo>
                  <a:cubicBezTo>
                    <a:pt x="7007" y="11662"/>
                    <a:pt x="7007" y="11662"/>
                    <a:pt x="7007" y="11647"/>
                  </a:cubicBezTo>
                  <a:close/>
                  <a:moveTo>
                    <a:pt x="7039" y="11662"/>
                  </a:moveTo>
                  <a:cubicBezTo>
                    <a:pt x="7054" y="11662"/>
                    <a:pt x="7054" y="11662"/>
                    <a:pt x="7054" y="11678"/>
                  </a:cubicBezTo>
                  <a:lnTo>
                    <a:pt x="7070" y="11662"/>
                  </a:lnTo>
                  <a:close/>
                  <a:moveTo>
                    <a:pt x="6945" y="11694"/>
                  </a:moveTo>
                  <a:cubicBezTo>
                    <a:pt x="6929" y="11709"/>
                    <a:pt x="6929" y="11709"/>
                    <a:pt x="6913" y="11709"/>
                  </a:cubicBezTo>
                  <a:lnTo>
                    <a:pt x="6945" y="11709"/>
                  </a:lnTo>
                  <a:cubicBezTo>
                    <a:pt x="6945" y="11709"/>
                    <a:pt x="6945" y="11694"/>
                    <a:pt x="6945" y="11694"/>
                  </a:cubicBezTo>
                  <a:close/>
                  <a:moveTo>
                    <a:pt x="6678" y="11709"/>
                  </a:moveTo>
                  <a:cubicBezTo>
                    <a:pt x="6678" y="11725"/>
                    <a:pt x="6678" y="11725"/>
                    <a:pt x="6694" y="11725"/>
                  </a:cubicBezTo>
                  <a:cubicBezTo>
                    <a:pt x="6694" y="11725"/>
                    <a:pt x="6694" y="11709"/>
                    <a:pt x="6694" y="11709"/>
                  </a:cubicBezTo>
                  <a:close/>
                  <a:moveTo>
                    <a:pt x="7148" y="11725"/>
                  </a:moveTo>
                  <a:cubicBezTo>
                    <a:pt x="7133" y="11741"/>
                    <a:pt x="7133" y="11741"/>
                    <a:pt x="7133" y="11741"/>
                  </a:cubicBezTo>
                  <a:cubicBezTo>
                    <a:pt x="7133" y="11749"/>
                    <a:pt x="7137" y="11749"/>
                    <a:pt x="7141" y="11749"/>
                  </a:cubicBezTo>
                  <a:cubicBezTo>
                    <a:pt x="7144" y="11749"/>
                    <a:pt x="7148" y="11749"/>
                    <a:pt x="7148" y="11756"/>
                  </a:cubicBezTo>
                  <a:cubicBezTo>
                    <a:pt x="7148" y="11756"/>
                    <a:pt x="7148" y="11741"/>
                    <a:pt x="7148" y="11741"/>
                  </a:cubicBezTo>
                  <a:cubicBezTo>
                    <a:pt x="7148" y="11741"/>
                    <a:pt x="7148" y="11741"/>
                    <a:pt x="7148" y="11725"/>
                  </a:cubicBezTo>
                  <a:close/>
                  <a:moveTo>
                    <a:pt x="8512" y="11537"/>
                  </a:moveTo>
                  <a:cubicBezTo>
                    <a:pt x="8496" y="11537"/>
                    <a:pt x="8496" y="11537"/>
                    <a:pt x="8496" y="11553"/>
                  </a:cubicBezTo>
                  <a:cubicBezTo>
                    <a:pt x="8496" y="11553"/>
                    <a:pt x="8496" y="11568"/>
                    <a:pt x="8496" y="11568"/>
                  </a:cubicBezTo>
                  <a:cubicBezTo>
                    <a:pt x="8496" y="11568"/>
                    <a:pt x="8496" y="11584"/>
                    <a:pt x="8496" y="11584"/>
                  </a:cubicBezTo>
                  <a:cubicBezTo>
                    <a:pt x="8496" y="11584"/>
                    <a:pt x="8496" y="11584"/>
                    <a:pt x="8496" y="11600"/>
                  </a:cubicBezTo>
                  <a:cubicBezTo>
                    <a:pt x="8496" y="11615"/>
                    <a:pt x="8512" y="11631"/>
                    <a:pt x="8512" y="11647"/>
                  </a:cubicBezTo>
                  <a:lnTo>
                    <a:pt x="8496" y="11647"/>
                  </a:lnTo>
                  <a:cubicBezTo>
                    <a:pt x="8512" y="11662"/>
                    <a:pt x="8496" y="11662"/>
                    <a:pt x="8496" y="11678"/>
                  </a:cubicBezTo>
                  <a:cubicBezTo>
                    <a:pt x="8496" y="11694"/>
                    <a:pt x="8512" y="11709"/>
                    <a:pt x="8528" y="11725"/>
                  </a:cubicBezTo>
                  <a:cubicBezTo>
                    <a:pt x="8528" y="11741"/>
                    <a:pt x="8528" y="11741"/>
                    <a:pt x="8543" y="11741"/>
                  </a:cubicBezTo>
                  <a:cubicBezTo>
                    <a:pt x="8543" y="11756"/>
                    <a:pt x="8528" y="11756"/>
                    <a:pt x="8528" y="11756"/>
                  </a:cubicBezTo>
                  <a:lnTo>
                    <a:pt x="8543" y="11772"/>
                  </a:lnTo>
                  <a:cubicBezTo>
                    <a:pt x="8559" y="11772"/>
                    <a:pt x="8559" y="11772"/>
                    <a:pt x="8559" y="11756"/>
                  </a:cubicBezTo>
                  <a:cubicBezTo>
                    <a:pt x="8559" y="11756"/>
                    <a:pt x="8575" y="11741"/>
                    <a:pt x="8575" y="11741"/>
                  </a:cubicBezTo>
                  <a:cubicBezTo>
                    <a:pt x="8575" y="11741"/>
                    <a:pt x="8575" y="11725"/>
                    <a:pt x="8559" y="11725"/>
                  </a:cubicBezTo>
                  <a:cubicBezTo>
                    <a:pt x="8559" y="11725"/>
                    <a:pt x="8559" y="11709"/>
                    <a:pt x="8559" y="11709"/>
                  </a:cubicBezTo>
                  <a:cubicBezTo>
                    <a:pt x="8543" y="11709"/>
                    <a:pt x="8543" y="11694"/>
                    <a:pt x="8543" y="11694"/>
                  </a:cubicBezTo>
                  <a:cubicBezTo>
                    <a:pt x="8559" y="11694"/>
                    <a:pt x="8559" y="11694"/>
                    <a:pt x="8559" y="11678"/>
                  </a:cubicBezTo>
                  <a:lnTo>
                    <a:pt x="8543" y="11678"/>
                  </a:lnTo>
                  <a:lnTo>
                    <a:pt x="8543" y="11662"/>
                  </a:lnTo>
                  <a:cubicBezTo>
                    <a:pt x="8543" y="11662"/>
                    <a:pt x="8543" y="11662"/>
                    <a:pt x="8543" y="11647"/>
                  </a:cubicBezTo>
                  <a:cubicBezTo>
                    <a:pt x="8543" y="11647"/>
                    <a:pt x="8543" y="11631"/>
                    <a:pt x="8543" y="11631"/>
                  </a:cubicBezTo>
                  <a:lnTo>
                    <a:pt x="8528" y="11631"/>
                  </a:lnTo>
                  <a:cubicBezTo>
                    <a:pt x="8543" y="11615"/>
                    <a:pt x="8543" y="11615"/>
                    <a:pt x="8543" y="11615"/>
                  </a:cubicBezTo>
                  <a:cubicBezTo>
                    <a:pt x="8543" y="11615"/>
                    <a:pt x="8543" y="11600"/>
                    <a:pt x="8543" y="11600"/>
                  </a:cubicBezTo>
                  <a:lnTo>
                    <a:pt x="8543" y="11584"/>
                  </a:lnTo>
                  <a:lnTo>
                    <a:pt x="8528" y="11553"/>
                  </a:lnTo>
                  <a:cubicBezTo>
                    <a:pt x="8528" y="11537"/>
                    <a:pt x="8512" y="11537"/>
                    <a:pt x="8512" y="11537"/>
                  </a:cubicBezTo>
                  <a:close/>
                  <a:moveTo>
                    <a:pt x="7760" y="11819"/>
                  </a:moveTo>
                  <a:lnTo>
                    <a:pt x="7775" y="11835"/>
                  </a:lnTo>
                  <a:lnTo>
                    <a:pt x="7791" y="11850"/>
                  </a:lnTo>
                  <a:cubicBezTo>
                    <a:pt x="7791" y="11850"/>
                    <a:pt x="7791" y="11835"/>
                    <a:pt x="7791" y="11835"/>
                  </a:cubicBezTo>
                  <a:lnTo>
                    <a:pt x="7775" y="11819"/>
                  </a:lnTo>
                  <a:close/>
                  <a:moveTo>
                    <a:pt x="8481" y="11835"/>
                  </a:moveTo>
                  <a:lnTo>
                    <a:pt x="8481" y="11850"/>
                  </a:lnTo>
                  <a:lnTo>
                    <a:pt x="8496" y="11850"/>
                  </a:lnTo>
                  <a:lnTo>
                    <a:pt x="8481" y="11835"/>
                  </a:lnTo>
                  <a:close/>
                  <a:moveTo>
                    <a:pt x="7509" y="11662"/>
                  </a:moveTo>
                  <a:cubicBezTo>
                    <a:pt x="7509" y="11678"/>
                    <a:pt x="7509" y="11678"/>
                    <a:pt x="7509" y="11678"/>
                  </a:cubicBezTo>
                  <a:cubicBezTo>
                    <a:pt x="7509" y="11678"/>
                    <a:pt x="7525" y="11694"/>
                    <a:pt x="7525" y="11694"/>
                  </a:cubicBezTo>
                  <a:lnTo>
                    <a:pt x="7540" y="11709"/>
                  </a:lnTo>
                  <a:lnTo>
                    <a:pt x="7572" y="11709"/>
                  </a:lnTo>
                  <a:cubicBezTo>
                    <a:pt x="7572" y="11709"/>
                    <a:pt x="7572" y="11709"/>
                    <a:pt x="7587" y="11725"/>
                  </a:cubicBezTo>
                  <a:lnTo>
                    <a:pt x="7619" y="11725"/>
                  </a:lnTo>
                  <a:cubicBezTo>
                    <a:pt x="7634" y="11741"/>
                    <a:pt x="7650" y="11756"/>
                    <a:pt x="7666" y="11772"/>
                  </a:cubicBezTo>
                  <a:cubicBezTo>
                    <a:pt x="7666" y="11780"/>
                    <a:pt x="7666" y="11780"/>
                    <a:pt x="7666" y="11780"/>
                  </a:cubicBezTo>
                  <a:cubicBezTo>
                    <a:pt x="7666" y="11780"/>
                    <a:pt x="7666" y="11780"/>
                    <a:pt x="7666" y="11788"/>
                  </a:cubicBezTo>
                  <a:lnTo>
                    <a:pt x="7650" y="11788"/>
                  </a:lnTo>
                  <a:lnTo>
                    <a:pt x="7650" y="11803"/>
                  </a:lnTo>
                  <a:lnTo>
                    <a:pt x="7634" y="11803"/>
                  </a:lnTo>
                  <a:cubicBezTo>
                    <a:pt x="7650" y="11819"/>
                    <a:pt x="7650" y="11819"/>
                    <a:pt x="7650" y="11819"/>
                  </a:cubicBezTo>
                  <a:cubicBezTo>
                    <a:pt x="7650" y="11819"/>
                    <a:pt x="7650" y="11819"/>
                    <a:pt x="7650" y="11835"/>
                  </a:cubicBezTo>
                  <a:cubicBezTo>
                    <a:pt x="7650" y="11850"/>
                    <a:pt x="7650" y="11850"/>
                    <a:pt x="7650" y="11850"/>
                  </a:cubicBezTo>
                  <a:lnTo>
                    <a:pt x="7666" y="11866"/>
                  </a:lnTo>
                  <a:cubicBezTo>
                    <a:pt x="7666" y="11850"/>
                    <a:pt x="7666" y="11850"/>
                    <a:pt x="7666" y="11835"/>
                  </a:cubicBezTo>
                  <a:lnTo>
                    <a:pt x="7681" y="11819"/>
                  </a:lnTo>
                  <a:cubicBezTo>
                    <a:pt x="7681" y="11819"/>
                    <a:pt x="7681" y="11819"/>
                    <a:pt x="7681" y="11803"/>
                  </a:cubicBezTo>
                  <a:cubicBezTo>
                    <a:pt x="7681" y="11788"/>
                    <a:pt x="7681" y="11788"/>
                    <a:pt x="7681" y="11788"/>
                  </a:cubicBezTo>
                  <a:lnTo>
                    <a:pt x="7697" y="11788"/>
                  </a:lnTo>
                  <a:cubicBezTo>
                    <a:pt x="7697" y="11788"/>
                    <a:pt x="7697" y="11788"/>
                    <a:pt x="7697" y="11803"/>
                  </a:cubicBezTo>
                  <a:cubicBezTo>
                    <a:pt x="7713" y="11803"/>
                    <a:pt x="7760" y="11819"/>
                    <a:pt x="7775" y="11819"/>
                  </a:cubicBezTo>
                  <a:cubicBezTo>
                    <a:pt x="7775" y="11819"/>
                    <a:pt x="7775" y="11803"/>
                    <a:pt x="7775" y="11803"/>
                  </a:cubicBezTo>
                  <a:cubicBezTo>
                    <a:pt x="7775" y="11803"/>
                    <a:pt x="7775" y="11788"/>
                    <a:pt x="7775" y="11788"/>
                  </a:cubicBezTo>
                  <a:cubicBezTo>
                    <a:pt x="7775" y="11788"/>
                    <a:pt x="7775" y="11772"/>
                    <a:pt x="7775" y="11772"/>
                  </a:cubicBezTo>
                  <a:lnTo>
                    <a:pt x="7760" y="11772"/>
                  </a:lnTo>
                  <a:cubicBezTo>
                    <a:pt x="7760" y="11772"/>
                    <a:pt x="7760" y="11756"/>
                    <a:pt x="7760" y="11756"/>
                  </a:cubicBezTo>
                  <a:lnTo>
                    <a:pt x="7744" y="11741"/>
                  </a:lnTo>
                  <a:cubicBezTo>
                    <a:pt x="7728" y="11741"/>
                    <a:pt x="7728" y="11741"/>
                    <a:pt x="7728" y="11725"/>
                  </a:cubicBezTo>
                  <a:lnTo>
                    <a:pt x="7713" y="11725"/>
                  </a:lnTo>
                  <a:cubicBezTo>
                    <a:pt x="7702" y="11725"/>
                    <a:pt x="7699" y="11732"/>
                    <a:pt x="7693" y="11732"/>
                  </a:cubicBezTo>
                  <a:cubicBezTo>
                    <a:pt x="7690" y="11732"/>
                    <a:pt x="7687" y="11730"/>
                    <a:pt x="7681" y="11725"/>
                  </a:cubicBezTo>
                  <a:cubicBezTo>
                    <a:pt x="7681" y="11709"/>
                    <a:pt x="7681" y="11709"/>
                    <a:pt x="7681" y="11709"/>
                  </a:cubicBezTo>
                  <a:cubicBezTo>
                    <a:pt x="7666" y="11709"/>
                    <a:pt x="7666" y="11694"/>
                    <a:pt x="7650" y="11694"/>
                  </a:cubicBezTo>
                  <a:lnTo>
                    <a:pt x="7603" y="11694"/>
                  </a:lnTo>
                  <a:cubicBezTo>
                    <a:pt x="7587" y="11694"/>
                    <a:pt x="7603" y="11678"/>
                    <a:pt x="7587" y="11678"/>
                  </a:cubicBezTo>
                  <a:lnTo>
                    <a:pt x="7540" y="11678"/>
                  </a:lnTo>
                  <a:cubicBezTo>
                    <a:pt x="7540" y="11678"/>
                    <a:pt x="7540" y="11678"/>
                    <a:pt x="7525" y="11662"/>
                  </a:cubicBezTo>
                  <a:cubicBezTo>
                    <a:pt x="7525" y="11678"/>
                    <a:pt x="7525" y="11678"/>
                    <a:pt x="7525" y="11678"/>
                  </a:cubicBezTo>
                  <a:cubicBezTo>
                    <a:pt x="7525" y="11678"/>
                    <a:pt x="7509" y="11678"/>
                    <a:pt x="7509" y="11662"/>
                  </a:cubicBezTo>
                  <a:close/>
                  <a:moveTo>
                    <a:pt x="8559" y="11913"/>
                  </a:moveTo>
                  <a:cubicBezTo>
                    <a:pt x="8559" y="11913"/>
                    <a:pt x="8559" y="11913"/>
                    <a:pt x="8559" y="11929"/>
                  </a:cubicBezTo>
                  <a:cubicBezTo>
                    <a:pt x="8575" y="11913"/>
                    <a:pt x="8575" y="11913"/>
                    <a:pt x="8559" y="11913"/>
                  </a:cubicBezTo>
                  <a:close/>
                  <a:moveTo>
                    <a:pt x="8465" y="11929"/>
                  </a:moveTo>
                  <a:lnTo>
                    <a:pt x="8465" y="11945"/>
                  </a:lnTo>
                  <a:lnTo>
                    <a:pt x="8481" y="11945"/>
                  </a:lnTo>
                  <a:lnTo>
                    <a:pt x="8465" y="11929"/>
                  </a:lnTo>
                  <a:close/>
                  <a:moveTo>
                    <a:pt x="8543" y="11929"/>
                  </a:moveTo>
                  <a:cubicBezTo>
                    <a:pt x="8528" y="11945"/>
                    <a:pt x="8528" y="11945"/>
                    <a:pt x="8528" y="11945"/>
                  </a:cubicBezTo>
                  <a:lnTo>
                    <a:pt x="8543" y="11945"/>
                  </a:lnTo>
                  <a:cubicBezTo>
                    <a:pt x="8528" y="11945"/>
                    <a:pt x="8528" y="11945"/>
                    <a:pt x="8528" y="11960"/>
                  </a:cubicBezTo>
                  <a:cubicBezTo>
                    <a:pt x="8543" y="11960"/>
                    <a:pt x="8543" y="11976"/>
                    <a:pt x="8543" y="11976"/>
                  </a:cubicBezTo>
                  <a:lnTo>
                    <a:pt x="8559" y="11960"/>
                  </a:lnTo>
                  <a:cubicBezTo>
                    <a:pt x="8559" y="11960"/>
                    <a:pt x="8559" y="11945"/>
                    <a:pt x="8575" y="11945"/>
                  </a:cubicBezTo>
                  <a:lnTo>
                    <a:pt x="8559" y="11929"/>
                  </a:lnTo>
                  <a:close/>
                  <a:moveTo>
                    <a:pt x="7713" y="11929"/>
                  </a:moveTo>
                  <a:cubicBezTo>
                    <a:pt x="7713" y="11929"/>
                    <a:pt x="7728" y="11945"/>
                    <a:pt x="7728" y="11960"/>
                  </a:cubicBezTo>
                  <a:cubicBezTo>
                    <a:pt x="7744" y="11976"/>
                    <a:pt x="7744" y="11976"/>
                    <a:pt x="7744" y="11992"/>
                  </a:cubicBezTo>
                  <a:lnTo>
                    <a:pt x="7760" y="11992"/>
                  </a:lnTo>
                  <a:cubicBezTo>
                    <a:pt x="7760" y="11999"/>
                    <a:pt x="7760" y="11999"/>
                    <a:pt x="7762" y="11999"/>
                  </a:cubicBezTo>
                  <a:cubicBezTo>
                    <a:pt x="7764" y="11999"/>
                    <a:pt x="7768" y="11999"/>
                    <a:pt x="7775" y="12007"/>
                  </a:cubicBezTo>
                  <a:cubicBezTo>
                    <a:pt x="7775" y="11992"/>
                    <a:pt x="7775" y="11992"/>
                    <a:pt x="7760" y="11976"/>
                  </a:cubicBezTo>
                  <a:lnTo>
                    <a:pt x="7760" y="11960"/>
                  </a:lnTo>
                  <a:cubicBezTo>
                    <a:pt x="7760" y="11945"/>
                    <a:pt x="7728" y="11945"/>
                    <a:pt x="7728" y="11929"/>
                  </a:cubicBezTo>
                  <a:close/>
                  <a:moveTo>
                    <a:pt x="8512" y="11976"/>
                  </a:moveTo>
                  <a:cubicBezTo>
                    <a:pt x="8512" y="11976"/>
                    <a:pt x="8496" y="11992"/>
                    <a:pt x="8496" y="11992"/>
                  </a:cubicBezTo>
                  <a:lnTo>
                    <a:pt x="8512" y="12007"/>
                  </a:lnTo>
                  <a:cubicBezTo>
                    <a:pt x="8512" y="12023"/>
                    <a:pt x="8512" y="12023"/>
                    <a:pt x="8528" y="12023"/>
                  </a:cubicBezTo>
                  <a:lnTo>
                    <a:pt x="8543" y="12007"/>
                  </a:lnTo>
                  <a:lnTo>
                    <a:pt x="8528" y="12007"/>
                  </a:lnTo>
                  <a:cubicBezTo>
                    <a:pt x="8543" y="12007"/>
                    <a:pt x="8543" y="12007"/>
                    <a:pt x="8543" y="11992"/>
                  </a:cubicBezTo>
                  <a:lnTo>
                    <a:pt x="8559" y="11992"/>
                  </a:lnTo>
                  <a:cubicBezTo>
                    <a:pt x="8543" y="11976"/>
                    <a:pt x="8543" y="11976"/>
                    <a:pt x="8543" y="11976"/>
                  </a:cubicBezTo>
                  <a:close/>
                  <a:moveTo>
                    <a:pt x="6960" y="11945"/>
                  </a:moveTo>
                  <a:cubicBezTo>
                    <a:pt x="6945" y="11945"/>
                    <a:pt x="6945" y="11945"/>
                    <a:pt x="6945" y="11960"/>
                  </a:cubicBezTo>
                  <a:lnTo>
                    <a:pt x="6945" y="11976"/>
                  </a:lnTo>
                  <a:cubicBezTo>
                    <a:pt x="6929" y="11992"/>
                    <a:pt x="6929" y="11992"/>
                    <a:pt x="6929" y="11992"/>
                  </a:cubicBezTo>
                  <a:cubicBezTo>
                    <a:pt x="6929" y="12007"/>
                    <a:pt x="6929" y="12007"/>
                    <a:pt x="6929" y="12007"/>
                  </a:cubicBezTo>
                  <a:cubicBezTo>
                    <a:pt x="6929" y="12023"/>
                    <a:pt x="6929" y="12023"/>
                    <a:pt x="6929" y="12039"/>
                  </a:cubicBezTo>
                  <a:lnTo>
                    <a:pt x="6945" y="12039"/>
                  </a:lnTo>
                  <a:cubicBezTo>
                    <a:pt x="6960" y="12039"/>
                    <a:pt x="6960" y="12023"/>
                    <a:pt x="6960" y="12023"/>
                  </a:cubicBezTo>
                  <a:lnTo>
                    <a:pt x="6976" y="12007"/>
                  </a:lnTo>
                  <a:cubicBezTo>
                    <a:pt x="6976" y="12007"/>
                    <a:pt x="6976" y="12007"/>
                    <a:pt x="6992" y="11992"/>
                  </a:cubicBezTo>
                  <a:cubicBezTo>
                    <a:pt x="6976" y="11992"/>
                    <a:pt x="6976" y="11976"/>
                    <a:pt x="6976" y="11960"/>
                  </a:cubicBezTo>
                  <a:lnTo>
                    <a:pt x="6960" y="11945"/>
                  </a:lnTo>
                  <a:close/>
                  <a:moveTo>
                    <a:pt x="8449" y="11992"/>
                  </a:moveTo>
                  <a:cubicBezTo>
                    <a:pt x="8434" y="12007"/>
                    <a:pt x="8434" y="12007"/>
                    <a:pt x="8434" y="12007"/>
                  </a:cubicBezTo>
                  <a:lnTo>
                    <a:pt x="8434" y="12023"/>
                  </a:lnTo>
                  <a:lnTo>
                    <a:pt x="8418" y="12023"/>
                  </a:lnTo>
                  <a:lnTo>
                    <a:pt x="8434" y="12039"/>
                  </a:lnTo>
                  <a:lnTo>
                    <a:pt x="8449" y="12039"/>
                  </a:lnTo>
                  <a:lnTo>
                    <a:pt x="8449" y="12023"/>
                  </a:lnTo>
                  <a:cubicBezTo>
                    <a:pt x="8449" y="12023"/>
                    <a:pt x="8449" y="12007"/>
                    <a:pt x="8449" y="12007"/>
                  </a:cubicBezTo>
                  <a:lnTo>
                    <a:pt x="8449" y="11992"/>
                  </a:lnTo>
                  <a:close/>
                  <a:moveTo>
                    <a:pt x="8449" y="12039"/>
                  </a:moveTo>
                  <a:cubicBezTo>
                    <a:pt x="8465" y="12054"/>
                    <a:pt x="8465" y="12054"/>
                    <a:pt x="8465" y="12054"/>
                  </a:cubicBezTo>
                  <a:cubicBezTo>
                    <a:pt x="8465" y="12054"/>
                    <a:pt x="8465" y="12054"/>
                    <a:pt x="8465" y="12039"/>
                  </a:cubicBezTo>
                  <a:close/>
                  <a:moveTo>
                    <a:pt x="7650" y="12007"/>
                  </a:moveTo>
                  <a:cubicBezTo>
                    <a:pt x="7650" y="12023"/>
                    <a:pt x="7666" y="12039"/>
                    <a:pt x="7666" y="12054"/>
                  </a:cubicBezTo>
                  <a:lnTo>
                    <a:pt x="7681" y="12054"/>
                  </a:lnTo>
                  <a:cubicBezTo>
                    <a:pt x="7681" y="12070"/>
                    <a:pt x="7681" y="12070"/>
                    <a:pt x="7697" y="12070"/>
                  </a:cubicBezTo>
                  <a:lnTo>
                    <a:pt x="7728" y="12070"/>
                  </a:lnTo>
                  <a:cubicBezTo>
                    <a:pt x="7713" y="12054"/>
                    <a:pt x="7713" y="12054"/>
                    <a:pt x="7713" y="12054"/>
                  </a:cubicBezTo>
                  <a:cubicBezTo>
                    <a:pt x="7697" y="12054"/>
                    <a:pt x="7666" y="12039"/>
                    <a:pt x="7666" y="12023"/>
                  </a:cubicBezTo>
                  <a:lnTo>
                    <a:pt x="7650" y="12007"/>
                  </a:lnTo>
                  <a:close/>
                  <a:moveTo>
                    <a:pt x="8387" y="12070"/>
                  </a:moveTo>
                  <a:lnTo>
                    <a:pt x="8387" y="12086"/>
                  </a:lnTo>
                  <a:cubicBezTo>
                    <a:pt x="8402" y="12086"/>
                    <a:pt x="8402" y="12086"/>
                    <a:pt x="8387" y="12070"/>
                  </a:cubicBezTo>
                  <a:close/>
                  <a:moveTo>
                    <a:pt x="8402" y="12086"/>
                  </a:moveTo>
                  <a:cubicBezTo>
                    <a:pt x="8402" y="12086"/>
                    <a:pt x="8402" y="12086"/>
                    <a:pt x="8402" y="12101"/>
                  </a:cubicBezTo>
                  <a:cubicBezTo>
                    <a:pt x="8410" y="12093"/>
                    <a:pt x="8414" y="12093"/>
                    <a:pt x="8414" y="12093"/>
                  </a:cubicBezTo>
                  <a:cubicBezTo>
                    <a:pt x="8414" y="12093"/>
                    <a:pt x="8410" y="12093"/>
                    <a:pt x="8402" y="12086"/>
                  </a:cubicBezTo>
                  <a:close/>
                  <a:moveTo>
                    <a:pt x="8402" y="12101"/>
                  </a:moveTo>
                  <a:cubicBezTo>
                    <a:pt x="8387" y="12101"/>
                    <a:pt x="8387" y="12101"/>
                    <a:pt x="8387" y="12117"/>
                  </a:cubicBezTo>
                  <a:lnTo>
                    <a:pt x="8402" y="12117"/>
                  </a:lnTo>
                  <a:cubicBezTo>
                    <a:pt x="8402" y="12117"/>
                    <a:pt x="8402" y="12117"/>
                    <a:pt x="8402" y="12101"/>
                  </a:cubicBezTo>
                  <a:close/>
                  <a:moveTo>
                    <a:pt x="8418" y="12039"/>
                  </a:moveTo>
                  <a:cubicBezTo>
                    <a:pt x="8418" y="12046"/>
                    <a:pt x="8418" y="12046"/>
                    <a:pt x="8418" y="12046"/>
                  </a:cubicBezTo>
                  <a:cubicBezTo>
                    <a:pt x="8418" y="12046"/>
                    <a:pt x="8418" y="12046"/>
                    <a:pt x="8418" y="12054"/>
                  </a:cubicBezTo>
                  <a:lnTo>
                    <a:pt x="8418" y="12070"/>
                  </a:lnTo>
                  <a:cubicBezTo>
                    <a:pt x="8410" y="12078"/>
                    <a:pt x="8410" y="12078"/>
                    <a:pt x="8412" y="12078"/>
                  </a:cubicBezTo>
                  <a:cubicBezTo>
                    <a:pt x="8414" y="12078"/>
                    <a:pt x="8418" y="12078"/>
                    <a:pt x="8418" y="12086"/>
                  </a:cubicBezTo>
                  <a:lnTo>
                    <a:pt x="8418" y="12101"/>
                  </a:lnTo>
                  <a:cubicBezTo>
                    <a:pt x="8418" y="12101"/>
                    <a:pt x="8418" y="12101"/>
                    <a:pt x="8418" y="12117"/>
                  </a:cubicBezTo>
                  <a:cubicBezTo>
                    <a:pt x="8434" y="12117"/>
                    <a:pt x="8434" y="12117"/>
                    <a:pt x="8449" y="12101"/>
                  </a:cubicBezTo>
                  <a:cubicBezTo>
                    <a:pt x="8434" y="12101"/>
                    <a:pt x="8434" y="12101"/>
                    <a:pt x="8434" y="12086"/>
                  </a:cubicBezTo>
                  <a:lnTo>
                    <a:pt x="8449" y="12086"/>
                  </a:lnTo>
                  <a:cubicBezTo>
                    <a:pt x="8434" y="12086"/>
                    <a:pt x="8434" y="12070"/>
                    <a:pt x="8434" y="12070"/>
                  </a:cubicBezTo>
                  <a:lnTo>
                    <a:pt x="8449" y="12070"/>
                  </a:lnTo>
                  <a:lnTo>
                    <a:pt x="8449" y="12054"/>
                  </a:lnTo>
                  <a:lnTo>
                    <a:pt x="8434" y="12039"/>
                  </a:lnTo>
                  <a:close/>
                  <a:moveTo>
                    <a:pt x="8434" y="12117"/>
                  </a:moveTo>
                  <a:lnTo>
                    <a:pt x="8434" y="12133"/>
                  </a:lnTo>
                  <a:lnTo>
                    <a:pt x="8465" y="12133"/>
                  </a:lnTo>
                  <a:cubicBezTo>
                    <a:pt x="8457" y="12125"/>
                    <a:pt x="8457" y="12125"/>
                    <a:pt x="8457" y="12125"/>
                  </a:cubicBezTo>
                  <a:cubicBezTo>
                    <a:pt x="8457" y="12125"/>
                    <a:pt x="8457" y="12125"/>
                    <a:pt x="8449" y="12117"/>
                  </a:cubicBezTo>
                  <a:close/>
                  <a:moveTo>
                    <a:pt x="8402" y="12117"/>
                  </a:moveTo>
                  <a:cubicBezTo>
                    <a:pt x="8402" y="12133"/>
                    <a:pt x="8387" y="12133"/>
                    <a:pt x="8387" y="12133"/>
                  </a:cubicBezTo>
                  <a:cubicBezTo>
                    <a:pt x="8387" y="12133"/>
                    <a:pt x="8387" y="12148"/>
                    <a:pt x="8387" y="12148"/>
                  </a:cubicBezTo>
                  <a:cubicBezTo>
                    <a:pt x="8402" y="12148"/>
                    <a:pt x="8402" y="12164"/>
                    <a:pt x="8402" y="12164"/>
                  </a:cubicBezTo>
                  <a:lnTo>
                    <a:pt x="8402" y="12148"/>
                  </a:lnTo>
                  <a:cubicBezTo>
                    <a:pt x="8410" y="12148"/>
                    <a:pt x="8414" y="12152"/>
                    <a:pt x="8416" y="12152"/>
                  </a:cubicBezTo>
                  <a:cubicBezTo>
                    <a:pt x="8418" y="12152"/>
                    <a:pt x="8418" y="12148"/>
                    <a:pt x="8418" y="12133"/>
                  </a:cubicBezTo>
                  <a:cubicBezTo>
                    <a:pt x="8418" y="12133"/>
                    <a:pt x="8418" y="12133"/>
                    <a:pt x="8418" y="12117"/>
                  </a:cubicBezTo>
                  <a:cubicBezTo>
                    <a:pt x="8418" y="12117"/>
                    <a:pt x="8402" y="12117"/>
                    <a:pt x="8402" y="12133"/>
                  </a:cubicBezTo>
                  <a:lnTo>
                    <a:pt x="8402" y="12117"/>
                  </a:lnTo>
                  <a:close/>
                  <a:moveTo>
                    <a:pt x="7603" y="12007"/>
                  </a:moveTo>
                  <a:cubicBezTo>
                    <a:pt x="7603" y="12007"/>
                    <a:pt x="7603" y="12007"/>
                    <a:pt x="7603" y="12023"/>
                  </a:cubicBezTo>
                  <a:cubicBezTo>
                    <a:pt x="7598" y="12018"/>
                    <a:pt x="7592" y="12016"/>
                    <a:pt x="7587" y="12016"/>
                  </a:cubicBezTo>
                  <a:cubicBezTo>
                    <a:pt x="7577" y="12016"/>
                    <a:pt x="7566" y="12023"/>
                    <a:pt x="7556" y="12023"/>
                  </a:cubicBezTo>
                  <a:cubicBezTo>
                    <a:pt x="7556" y="12023"/>
                    <a:pt x="7556" y="12023"/>
                    <a:pt x="7572" y="12039"/>
                  </a:cubicBezTo>
                  <a:cubicBezTo>
                    <a:pt x="7572" y="12039"/>
                    <a:pt x="7587" y="12054"/>
                    <a:pt x="7587" y="12070"/>
                  </a:cubicBezTo>
                  <a:cubicBezTo>
                    <a:pt x="7603" y="12070"/>
                    <a:pt x="7603" y="12086"/>
                    <a:pt x="7603" y="12086"/>
                  </a:cubicBezTo>
                  <a:cubicBezTo>
                    <a:pt x="7603" y="12101"/>
                    <a:pt x="7619" y="12101"/>
                    <a:pt x="7619" y="12117"/>
                  </a:cubicBezTo>
                  <a:lnTo>
                    <a:pt x="7603" y="12117"/>
                  </a:lnTo>
                  <a:cubicBezTo>
                    <a:pt x="7587" y="12117"/>
                    <a:pt x="7587" y="12086"/>
                    <a:pt x="7572" y="12086"/>
                  </a:cubicBezTo>
                  <a:cubicBezTo>
                    <a:pt x="7572" y="12086"/>
                    <a:pt x="7572" y="12101"/>
                    <a:pt x="7572" y="12101"/>
                  </a:cubicBezTo>
                  <a:lnTo>
                    <a:pt x="7587" y="12117"/>
                  </a:lnTo>
                  <a:lnTo>
                    <a:pt x="7572" y="12117"/>
                  </a:lnTo>
                  <a:cubicBezTo>
                    <a:pt x="7587" y="12117"/>
                    <a:pt x="7587" y="12133"/>
                    <a:pt x="7587" y="12133"/>
                  </a:cubicBezTo>
                  <a:lnTo>
                    <a:pt x="7603" y="12133"/>
                  </a:lnTo>
                  <a:cubicBezTo>
                    <a:pt x="7603" y="12133"/>
                    <a:pt x="7603" y="12148"/>
                    <a:pt x="7603" y="12148"/>
                  </a:cubicBezTo>
                  <a:lnTo>
                    <a:pt x="7619" y="12164"/>
                  </a:lnTo>
                  <a:lnTo>
                    <a:pt x="7634" y="12164"/>
                  </a:lnTo>
                  <a:lnTo>
                    <a:pt x="7650" y="12180"/>
                  </a:lnTo>
                  <a:lnTo>
                    <a:pt x="7666" y="12180"/>
                  </a:lnTo>
                  <a:cubicBezTo>
                    <a:pt x="7666" y="12195"/>
                    <a:pt x="7666" y="12195"/>
                    <a:pt x="7681" y="12211"/>
                  </a:cubicBezTo>
                  <a:cubicBezTo>
                    <a:pt x="7697" y="12211"/>
                    <a:pt x="7697" y="12227"/>
                    <a:pt x="7697" y="12227"/>
                  </a:cubicBezTo>
                  <a:lnTo>
                    <a:pt x="7713" y="12227"/>
                  </a:lnTo>
                  <a:lnTo>
                    <a:pt x="7697" y="12211"/>
                  </a:lnTo>
                  <a:lnTo>
                    <a:pt x="7697" y="12195"/>
                  </a:lnTo>
                  <a:lnTo>
                    <a:pt x="7681" y="12180"/>
                  </a:lnTo>
                  <a:lnTo>
                    <a:pt x="7666" y="12164"/>
                  </a:lnTo>
                  <a:cubicBezTo>
                    <a:pt x="7666" y="12148"/>
                    <a:pt x="7666" y="12148"/>
                    <a:pt x="7666" y="12148"/>
                  </a:cubicBezTo>
                  <a:cubicBezTo>
                    <a:pt x="7666" y="12148"/>
                    <a:pt x="7666" y="12148"/>
                    <a:pt x="7666" y="12133"/>
                  </a:cubicBezTo>
                  <a:lnTo>
                    <a:pt x="7681" y="12133"/>
                  </a:lnTo>
                  <a:cubicBezTo>
                    <a:pt x="7697" y="12148"/>
                    <a:pt x="7681" y="12148"/>
                    <a:pt x="7697" y="12180"/>
                  </a:cubicBezTo>
                  <a:lnTo>
                    <a:pt x="7697" y="12164"/>
                  </a:lnTo>
                  <a:cubicBezTo>
                    <a:pt x="7697" y="12164"/>
                    <a:pt x="7697" y="12148"/>
                    <a:pt x="7713" y="12133"/>
                  </a:cubicBezTo>
                  <a:lnTo>
                    <a:pt x="7713" y="12148"/>
                  </a:lnTo>
                  <a:lnTo>
                    <a:pt x="7744" y="12148"/>
                  </a:lnTo>
                  <a:cubicBezTo>
                    <a:pt x="7744" y="12148"/>
                    <a:pt x="7744" y="12133"/>
                    <a:pt x="7744" y="12133"/>
                  </a:cubicBezTo>
                  <a:lnTo>
                    <a:pt x="7760" y="12133"/>
                  </a:lnTo>
                  <a:cubicBezTo>
                    <a:pt x="7760" y="12133"/>
                    <a:pt x="7760" y="12133"/>
                    <a:pt x="7760" y="12117"/>
                  </a:cubicBezTo>
                  <a:cubicBezTo>
                    <a:pt x="7760" y="12101"/>
                    <a:pt x="7744" y="12101"/>
                    <a:pt x="7744" y="12086"/>
                  </a:cubicBezTo>
                  <a:lnTo>
                    <a:pt x="7728" y="12086"/>
                  </a:lnTo>
                  <a:lnTo>
                    <a:pt x="7744" y="12070"/>
                  </a:lnTo>
                  <a:lnTo>
                    <a:pt x="7728" y="12070"/>
                  </a:lnTo>
                  <a:cubicBezTo>
                    <a:pt x="7728" y="12070"/>
                    <a:pt x="7728" y="12070"/>
                    <a:pt x="7728" y="12086"/>
                  </a:cubicBezTo>
                  <a:lnTo>
                    <a:pt x="7681" y="12086"/>
                  </a:lnTo>
                  <a:lnTo>
                    <a:pt x="7666" y="12070"/>
                  </a:lnTo>
                  <a:cubicBezTo>
                    <a:pt x="7681" y="12070"/>
                    <a:pt x="7666" y="12054"/>
                    <a:pt x="7666" y="12054"/>
                  </a:cubicBezTo>
                  <a:lnTo>
                    <a:pt x="7650" y="12054"/>
                  </a:lnTo>
                  <a:cubicBezTo>
                    <a:pt x="7650" y="12054"/>
                    <a:pt x="7634" y="12039"/>
                    <a:pt x="7634" y="12039"/>
                  </a:cubicBezTo>
                  <a:cubicBezTo>
                    <a:pt x="7634" y="12023"/>
                    <a:pt x="7619" y="12007"/>
                    <a:pt x="7619" y="12007"/>
                  </a:cubicBezTo>
                  <a:close/>
                  <a:moveTo>
                    <a:pt x="8387" y="12164"/>
                  </a:moveTo>
                  <a:cubicBezTo>
                    <a:pt x="8387" y="12180"/>
                    <a:pt x="8371" y="12180"/>
                    <a:pt x="8371" y="12180"/>
                  </a:cubicBezTo>
                  <a:lnTo>
                    <a:pt x="8371" y="12195"/>
                  </a:lnTo>
                  <a:lnTo>
                    <a:pt x="8355" y="12195"/>
                  </a:lnTo>
                  <a:cubicBezTo>
                    <a:pt x="8355" y="12195"/>
                    <a:pt x="8355" y="12211"/>
                    <a:pt x="8355" y="12211"/>
                  </a:cubicBezTo>
                  <a:cubicBezTo>
                    <a:pt x="8355" y="12211"/>
                    <a:pt x="8371" y="12227"/>
                    <a:pt x="8371" y="12227"/>
                  </a:cubicBezTo>
                  <a:cubicBezTo>
                    <a:pt x="8371" y="12227"/>
                    <a:pt x="8371" y="12211"/>
                    <a:pt x="8371" y="12211"/>
                  </a:cubicBezTo>
                  <a:lnTo>
                    <a:pt x="8387" y="12195"/>
                  </a:lnTo>
                  <a:cubicBezTo>
                    <a:pt x="8402" y="12180"/>
                    <a:pt x="8402" y="12180"/>
                    <a:pt x="8402" y="12180"/>
                  </a:cubicBezTo>
                  <a:lnTo>
                    <a:pt x="8402" y="12164"/>
                  </a:lnTo>
                  <a:close/>
                  <a:moveTo>
                    <a:pt x="8418" y="12133"/>
                  </a:moveTo>
                  <a:cubicBezTo>
                    <a:pt x="8418" y="12133"/>
                    <a:pt x="8418" y="12148"/>
                    <a:pt x="8418" y="12148"/>
                  </a:cubicBezTo>
                  <a:cubicBezTo>
                    <a:pt x="8418" y="12148"/>
                    <a:pt x="8418" y="12148"/>
                    <a:pt x="8418" y="12164"/>
                  </a:cubicBezTo>
                  <a:lnTo>
                    <a:pt x="8434" y="12164"/>
                  </a:lnTo>
                  <a:cubicBezTo>
                    <a:pt x="8418" y="12180"/>
                    <a:pt x="8418" y="12180"/>
                    <a:pt x="8418" y="12195"/>
                  </a:cubicBezTo>
                  <a:cubicBezTo>
                    <a:pt x="8418" y="12195"/>
                    <a:pt x="8418" y="12195"/>
                    <a:pt x="8418" y="12211"/>
                  </a:cubicBezTo>
                  <a:lnTo>
                    <a:pt x="8418" y="12227"/>
                  </a:lnTo>
                  <a:cubicBezTo>
                    <a:pt x="8434" y="12211"/>
                    <a:pt x="8434" y="12211"/>
                    <a:pt x="8434" y="12211"/>
                  </a:cubicBezTo>
                  <a:lnTo>
                    <a:pt x="8434" y="12195"/>
                  </a:lnTo>
                  <a:lnTo>
                    <a:pt x="8449" y="12180"/>
                  </a:lnTo>
                  <a:lnTo>
                    <a:pt x="8434" y="12180"/>
                  </a:lnTo>
                  <a:lnTo>
                    <a:pt x="8449" y="12164"/>
                  </a:lnTo>
                  <a:cubicBezTo>
                    <a:pt x="8449" y="12164"/>
                    <a:pt x="8449" y="12164"/>
                    <a:pt x="8449" y="12148"/>
                  </a:cubicBezTo>
                  <a:lnTo>
                    <a:pt x="8434" y="12148"/>
                  </a:lnTo>
                  <a:lnTo>
                    <a:pt x="8434" y="12133"/>
                  </a:lnTo>
                  <a:close/>
                  <a:moveTo>
                    <a:pt x="8449" y="12211"/>
                  </a:moveTo>
                  <a:lnTo>
                    <a:pt x="8434" y="12227"/>
                  </a:lnTo>
                  <a:cubicBezTo>
                    <a:pt x="8444" y="12227"/>
                    <a:pt x="8441" y="12220"/>
                    <a:pt x="8442" y="12220"/>
                  </a:cubicBezTo>
                  <a:lnTo>
                    <a:pt x="8442" y="12220"/>
                  </a:lnTo>
                  <a:cubicBezTo>
                    <a:pt x="8442" y="12220"/>
                    <a:pt x="8444" y="12221"/>
                    <a:pt x="8449" y="12227"/>
                  </a:cubicBezTo>
                  <a:lnTo>
                    <a:pt x="8449" y="12211"/>
                  </a:lnTo>
                  <a:close/>
                  <a:moveTo>
                    <a:pt x="8340" y="12274"/>
                  </a:moveTo>
                  <a:lnTo>
                    <a:pt x="8324" y="12289"/>
                  </a:lnTo>
                  <a:lnTo>
                    <a:pt x="8340" y="12289"/>
                  </a:lnTo>
                  <a:lnTo>
                    <a:pt x="8340" y="12274"/>
                  </a:lnTo>
                  <a:close/>
                  <a:moveTo>
                    <a:pt x="8371" y="12274"/>
                  </a:moveTo>
                  <a:cubicBezTo>
                    <a:pt x="8371" y="12289"/>
                    <a:pt x="8371" y="12289"/>
                    <a:pt x="8371" y="12289"/>
                  </a:cubicBezTo>
                  <a:lnTo>
                    <a:pt x="8387" y="12289"/>
                  </a:lnTo>
                  <a:lnTo>
                    <a:pt x="8371" y="12274"/>
                  </a:lnTo>
                  <a:close/>
                  <a:moveTo>
                    <a:pt x="6976" y="11662"/>
                  </a:moveTo>
                  <a:cubicBezTo>
                    <a:pt x="6976" y="11662"/>
                    <a:pt x="6976" y="11662"/>
                    <a:pt x="6976" y="11678"/>
                  </a:cubicBezTo>
                  <a:lnTo>
                    <a:pt x="6960" y="11678"/>
                  </a:lnTo>
                  <a:cubicBezTo>
                    <a:pt x="6960" y="11678"/>
                    <a:pt x="6960" y="11678"/>
                    <a:pt x="6945" y="11694"/>
                  </a:cubicBezTo>
                  <a:cubicBezTo>
                    <a:pt x="6960" y="11694"/>
                    <a:pt x="6960" y="11709"/>
                    <a:pt x="6960" y="11709"/>
                  </a:cubicBezTo>
                  <a:cubicBezTo>
                    <a:pt x="6976" y="11709"/>
                    <a:pt x="6976" y="11725"/>
                    <a:pt x="6992" y="11741"/>
                  </a:cubicBezTo>
                  <a:lnTo>
                    <a:pt x="6992" y="11756"/>
                  </a:lnTo>
                  <a:lnTo>
                    <a:pt x="6976" y="11756"/>
                  </a:lnTo>
                  <a:cubicBezTo>
                    <a:pt x="6976" y="11756"/>
                    <a:pt x="6976" y="11772"/>
                    <a:pt x="6976" y="11772"/>
                  </a:cubicBezTo>
                  <a:cubicBezTo>
                    <a:pt x="6976" y="11780"/>
                    <a:pt x="6976" y="11780"/>
                    <a:pt x="6976" y="11780"/>
                  </a:cubicBezTo>
                  <a:cubicBezTo>
                    <a:pt x="6976" y="11780"/>
                    <a:pt x="6976" y="11780"/>
                    <a:pt x="6976" y="11788"/>
                  </a:cubicBezTo>
                  <a:lnTo>
                    <a:pt x="6992" y="11772"/>
                  </a:lnTo>
                  <a:cubicBezTo>
                    <a:pt x="6992" y="11788"/>
                    <a:pt x="6992" y="11788"/>
                    <a:pt x="7007" y="11803"/>
                  </a:cubicBezTo>
                  <a:cubicBezTo>
                    <a:pt x="6992" y="11819"/>
                    <a:pt x="7007" y="11835"/>
                    <a:pt x="6976" y="11866"/>
                  </a:cubicBezTo>
                  <a:cubicBezTo>
                    <a:pt x="6976" y="11866"/>
                    <a:pt x="6976" y="11866"/>
                    <a:pt x="6976" y="11882"/>
                  </a:cubicBezTo>
                  <a:cubicBezTo>
                    <a:pt x="6976" y="11882"/>
                    <a:pt x="6976" y="11898"/>
                    <a:pt x="6976" y="11898"/>
                  </a:cubicBezTo>
                  <a:lnTo>
                    <a:pt x="6960" y="11898"/>
                  </a:lnTo>
                  <a:cubicBezTo>
                    <a:pt x="6960" y="11913"/>
                    <a:pt x="6960" y="11913"/>
                    <a:pt x="6960" y="11913"/>
                  </a:cubicBezTo>
                  <a:lnTo>
                    <a:pt x="6960" y="11929"/>
                  </a:lnTo>
                  <a:lnTo>
                    <a:pt x="6976" y="11945"/>
                  </a:lnTo>
                  <a:cubicBezTo>
                    <a:pt x="6976" y="11945"/>
                    <a:pt x="6976" y="11960"/>
                    <a:pt x="6976" y="11960"/>
                  </a:cubicBezTo>
                  <a:lnTo>
                    <a:pt x="6992" y="11960"/>
                  </a:lnTo>
                  <a:cubicBezTo>
                    <a:pt x="6992" y="11960"/>
                    <a:pt x="6992" y="11960"/>
                    <a:pt x="7007" y="11976"/>
                  </a:cubicBezTo>
                  <a:lnTo>
                    <a:pt x="6992" y="11976"/>
                  </a:lnTo>
                  <a:lnTo>
                    <a:pt x="6992" y="11992"/>
                  </a:lnTo>
                  <a:cubicBezTo>
                    <a:pt x="7007" y="11976"/>
                    <a:pt x="7007" y="11976"/>
                    <a:pt x="7023" y="11976"/>
                  </a:cubicBezTo>
                  <a:lnTo>
                    <a:pt x="7039" y="11976"/>
                  </a:lnTo>
                  <a:cubicBezTo>
                    <a:pt x="7039" y="11976"/>
                    <a:pt x="7054" y="11976"/>
                    <a:pt x="7054" y="11992"/>
                  </a:cubicBezTo>
                  <a:cubicBezTo>
                    <a:pt x="7054" y="12007"/>
                    <a:pt x="7023" y="12007"/>
                    <a:pt x="7023" y="12007"/>
                  </a:cubicBezTo>
                  <a:lnTo>
                    <a:pt x="7007" y="12007"/>
                  </a:lnTo>
                  <a:cubicBezTo>
                    <a:pt x="7007" y="12023"/>
                    <a:pt x="7007" y="12023"/>
                    <a:pt x="7007" y="12023"/>
                  </a:cubicBezTo>
                  <a:cubicBezTo>
                    <a:pt x="7007" y="12023"/>
                    <a:pt x="7007" y="12039"/>
                    <a:pt x="7007" y="12039"/>
                  </a:cubicBezTo>
                  <a:cubicBezTo>
                    <a:pt x="7007" y="12039"/>
                    <a:pt x="7007" y="12039"/>
                    <a:pt x="7007" y="12054"/>
                  </a:cubicBezTo>
                  <a:cubicBezTo>
                    <a:pt x="7007" y="12070"/>
                    <a:pt x="6992" y="12070"/>
                    <a:pt x="7007" y="12086"/>
                  </a:cubicBezTo>
                  <a:cubicBezTo>
                    <a:pt x="7013" y="12080"/>
                    <a:pt x="7016" y="12079"/>
                    <a:pt x="7019" y="12079"/>
                  </a:cubicBezTo>
                  <a:cubicBezTo>
                    <a:pt x="7025" y="12079"/>
                    <a:pt x="7028" y="12086"/>
                    <a:pt x="7039" y="12086"/>
                  </a:cubicBezTo>
                  <a:lnTo>
                    <a:pt x="7054" y="12070"/>
                  </a:lnTo>
                  <a:cubicBezTo>
                    <a:pt x="7054" y="12086"/>
                    <a:pt x="7054" y="12086"/>
                    <a:pt x="7054" y="12101"/>
                  </a:cubicBezTo>
                  <a:cubicBezTo>
                    <a:pt x="7039" y="12117"/>
                    <a:pt x="7054" y="12133"/>
                    <a:pt x="7054" y="12148"/>
                  </a:cubicBezTo>
                  <a:cubicBezTo>
                    <a:pt x="7054" y="12164"/>
                    <a:pt x="7070" y="12164"/>
                    <a:pt x="7070" y="12164"/>
                  </a:cubicBezTo>
                  <a:cubicBezTo>
                    <a:pt x="7070" y="12164"/>
                    <a:pt x="7070" y="12148"/>
                    <a:pt x="7086" y="12148"/>
                  </a:cubicBezTo>
                  <a:lnTo>
                    <a:pt x="7101" y="12148"/>
                  </a:lnTo>
                  <a:lnTo>
                    <a:pt x="7101" y="12133"/>
                  </a:lnTo>
                  <a:lnTo>
                    <a:pt x="7117" y="12133"/>
                  </a:lnTo>
                  <a:cubicBezTo>
                    <a:pt x="7117" y="12117"/>
                    <a:pt x="7117" y="12117"/>
                    <a:pt x="7133" y="12117"/>
                  </a:cubicBezTo>
                  <a:cubicBezTo>
                    <a:pt x="7133" y="12133"/>
                    <a:pt x="7133" y="12133"/>
                    <a:pt x="7133" y="12133"/>
                  </a:cubicBezTo>
                  <a:cubicBezTo>
                    <a:pt x="7133" y="12133"/>
                    <a:pt x="7133" y="12148"/>
                    <a:pt x="7133" y="12148"/>
                  </a:cubicBezTo>
                  <a:lnTo>
                    <a:pt x="7133" y="12164"/>
                  </a:lnTo>
                  <a:cubicBezTo>
                    <a:pt x="7133" y="12164"/>
                    <a:pt x="7133" y="12164"/>
                    <a:pt x="7133" y="12180"/>
                  </a:cubicBezTo>
                  <a:cubicBezTo>
                    <a:pt x="7133" y="12180"/>
                    <a:pt x="7133" y="12180"/>
                    <a:pt x="7133" y="12195"/>
                  </a:cubicBezTo>
                  <a:lnTo>
                    <a:pt x="7117" y="12195"/>
                  </a:lnTo>
                  <a:cubicBezTo>
                    <a:pt x="7101" y="12211"/>
                    <a:pt x="7101" y="12211"/>
                    <a:pt x="7086" y="12227"/>
                  </a:cubicBezTo>
                  <a:cubicBezTo>
                    <a:pt x="7086" y="12242"/>
                    <a:pt x="7101" y="12242"/>
                    <a:pt x="7101" y="12258"/>
                  </a:cubicBezTo>
                  <a:cubicBezTo>
                    <a:pt x="7107" y="12253"/>
                    <a:pt x="7112" y="12251"/>
                    <a:pt x="7117" y="12251"/>
                  </a:cubicBezTo>
                  <a:cubicBezTo>
                    <a:pt x="7127" y="12251"/>
                    <a:pt x="7138" y="12258"/>
                    <a:pt x="7148" y="12258"/>
                  </a:cubicBezTo>
                  <a:lnTo>
                    <a:pt x="7164" y="12258"/>
                  </a:lnTo>
                  <a:lnTo>
                    <a:pt x="7180" y="12289"/>
                  </a:lnTo>
                  <a:lnTo>
                    <a:pt x="7195" y="12289"/>
                  </a:lnTo>
                  <a:lnTo>
                    <a:pt x="7195" y="12305"/>
                  </a:lnTo>
                  <a:lnTo>
                    <a:pt x="7211" y="12305"/>
                  </a:lnTo>
                  <a:cubicBezTo>
                    <a:pt x="7222" y="12305"/>
                    <a:pt x="7225" y="12312"/>
                    <a:pt x="7231" y="12312"/>
                  </a:cubicBezTo>
                  <a:cubicBezTo>
                    <a:pt x="7234" y="12312"/>
                    <a:pt x="7237" y="12310"/>
                    <a:pt x="7242" y="12305"/>
                  </a:cubicBezTo>
                  <a:lnTo>
                    <a:pt x="7242" y="12321"/>
                  </a:lnTo>
                  <a:cubicBezTo>
                    <a:pt x="7258" y="12305"/>
                    <a:pt x="7242" y="12305"/>
                    <a:pt x="7258" y="12305"/>
                  </a:cubicBezTo>
                  <a:cubicBezTo>
                    <a:pt x="7263" y="12300"/>
                    <a:pt x="7265" y="12298"/>
                    <a:pt x="7266" y="12298"/>
                  </a:cubicBezTo>
                  <a:lnTo>
                    <a:pt x="7266" y="12298"/>
                  </a:lnTo>
                  <a:cubicBezTo>
                    <a:pt x="7267" y="12298"/>
                    <a:pt x="7263" y="12305"/>
                    <a:pt x="7274" y="12305"/>
                  </a:cubicBezTo>
                  <a:lnTo>
                    <a:pt x="7336" y="12305"/>
                  </a:lnTo>
                  <a:lnTo>
                    <a:pt x="7321" y="12289"/>
                  </a:lnTo>
                  <a:lnTo>
                    <a:pt x="7321" y="12274"/>
                  </a:lnTo>
                  <a:lnTo>
                    <a:pt x="7289" y="12274"/>
                  </a:lnTo>
                  <a:lnTo>
                    <a:pt x="7289" y="12258"/>
                  </a:lnTo>
                  <a:lnTo>
                    <a:pt x="7305" y="12258"/>
                  </a:lnTo>
                  <a:cubicBezTo>
                    <a:pt x="7305" y="12258"/>
                    <a:pt x="7289" y="12258"/>
                    <a:pt x="7289" y="12242"/>
                  </a:cubicBezTo>
                  <a:lnTo>
                    <a:pt x="7289" y="12242"/>
                  </a:lnTo>
                  <a:cubicBezTo>
                    <a:pt x="7305" y="12258"/>
                    <a:pt x="7305" y="12258"/>
                    <a:pt x="7305" y="12258"/>
                  </a:cubicBezTo>
                  <a:lnTo>
                    <a:pt x="7321" y="12258"/>
                  </a:lnTo>
                  <a:lnTo>
                    <a:pt x="7305" y="12227"/>
                  </a:lnTo>
                  <a:cubicBezTo>
                    <a:pt x="7289" y="12227"/>
                    <a:pt x="7289" y="12242"/>
                    <a:pt x="7289" y="12242"/>
                  </a:cubicBezTo>
                  <a:lnTo>
                    <a:pt x="7274" y="12242"/>
                  </a:lnTo>
                  <a:lnTo>
                    <a:pt x="7289" y="12227"/>
                  </a:lnTo>
                  <a:cubicBezTo>
                    <a:pt x="7274" y="12227"/>
                    <a:pt x="7274" y="12211"/>
                    <a:pt x="7274" y="12211"/>
                  </a:cubicBezTo>
                  <a:lnTo>
                    <a:pt x="7258" y="12211"/>
                  </a:lnTo>
                  <a:cubicBezTo>
                    <a:pt x="7258" y="12211"/>
                    <a:pt x="7258" y="12195"/>
                    <a:pt x="7258" y="12195"/>
                  </a:cubicBezTo>
                  <a:lnTo>
                    <a:pt x="7242" y="12195"/>
                  </a:lnTo>
                  <a:cubicBezTo>
                    <a:pt x="7227" y="12180"/>
                    <a:pt x="7227" y="12180"/>
                    <a:pt x="7227" y="12164"/>
                  </a:cubicBezTo>
                  <a:lnTo>
                    <a:pt x="7227" y="12164"/>
                  </a:lnTo>
                  <a:lnTo>
                    <a:pt x="7242" y="12180"/>
                  </a:lnTo>
                  <a:lnTo>
                    <a:pt x="7258" y="12195"/>
                  </a:lnTo>
                  <a:lnTo>
                    <a:pt x="7274" y="12195"/>
                  </a:lnTo>
                  <a:cubicBezTo>
                    <a:pt x="7274" y="12195"/>
                    <a:pt x="7274" y="12195"/>
                    <a:pt x="7274" y="12211"/>
                  </a:cubicBezTo>
                  <a:lnTo>
                    <a:pt x="7289" y="12211"/>
                  </a:lnTo>
                  <a:cubicBezTo>
                    <a:pt x="7305" y="12227"/>
                    <a:pt x="7321" y="12227"/>
                    <a:pt x="7321" y="12242"/>
                  </a:cubicBezTo>
                  <a:cubicBezTo>
                    <a:pt x="7336" y="12227"/>
                    <a:pt x="7336" y="12227"/>
                    <a:pt x="7336" y="12211"/>
                  </a:cubicBezTo>
                  <a:cubicBezTo>
                    <a:pt x="7321" y="12195"/>
                    <a:pt x="7321" y="12195"/>
                    <a:pt x="7321" y="12195"/>
                  </a:cubicBezTo>
                  <a:cubicBezTo>
                    <a:pt x="7305" y="12195"/>
                    <a:pt x="7321" y="12180"/>
                    <a:pt x="7305" y="12180"/>
                  </a:cubicBezTo>
                  <a:cubicBezTo>
                    <a:pt x="7289" y="12164"/>
                    <a:pt x="7289" y="12164"/>
                    <a:pt x="7289" y="12164"/>
                  </a:cubicBezTo>
                  <a:cubicBezTo>
                    <a:pt x="7289" y="12164"/>
                    <a:pt x="7289" y="12148"/>
                    <a:pt x="7274" y="12148"/>
                  </a:cubicBezTo>
                  <a:cubicBezTo>
                    <a:pt x="7274" y="12148"/>
                    <a:pt x="7274" y="12148"/>
                    <a:pt x="7274" y="12133"/>
                  </a:cubicBezTo>
                  <a:cubicBezTo>
                    <a:pt x="7274" y="12133"/>
                    <a:pt x="7242" y="12117"/>
                    <a:pt x="7242" y="12117"/>
                  </a:cubicBezTo>
                  <a:cubicBezTo>
                    <a:pt x="7227" y="12101"/>
                    <a:pt x="7242" y="12101"/>
                    <a:pt x="7227" y="12086"/>
                  </a:cubicBezTo>
                  <a:lnTo>
                    <a:pt x="7211" y="12086"/>
                  </a:lnTo>
                  <a:lnTo>
                    <a:pt x="7211" y="12070"/>
                  </a:lnTo>
                  <a:cubicBezTo>
                    <a:pt x="7211" y="12070"/>
                    <a:pt x="7211" y="12070"/>
                    <a:pt x="7211" y="12054"/>
                  </a:cubicBezTo>
                  <a:lnTo>
                    <a:pt x="7195" y="12039"/>
                  </a:lnTo>
                  <a:lnTo>
                    <a:pt x="7180" y="12039"/>
                  </a:lnTo>
                  <a:cubicBezTo>
                    <a:pt x="7180" y="12039"/>
                    <a:pt x="7180" y="12039"/>
                    <a:pt x="7180" y="12023"/>
                  </a:cubicBezTo>
                  <a:lnTo>
                    <a:pt x="7195" y="12039"/>
                  </a:lnTo>
                  <a:cubicBezTo>
                    <a:pt x="7195" y="12039"/>
                    <a:pt x="7195" y="12023"/>
                    <a:pt x="7211" y="12023"/>
                  </a:cubicBezTo>
                  <a:cubicBezTo>
                    <a:pt x="7211" y="12023"/>
                    <a:pt x="7211" y="12039"/>
                    <a:pt x="7211" y="12039"/>
                  </a:cubicBezTo>
                  <a:lnTo>
                    <a:pt x="7227" y="12039"/>
                  </a:lnTo>
                  <a:lnTo>
                    <a:pt x="7258" y="12070"/>
                  </a:lnTo>
                  <a:cubicBezTo>
                    <a:pt x="7258" y="12086"/>
                    <a:pt x="7258" y="12086"/>
                    <a:pt x="7258" y="12086"/>
                  </a:cubicBezTo>
                  <a:lnTo>
                    <a:pt x="7274" y="12101"/>
                  </a:lnTo>
                  <a:cubicBezTo>
                    <a:pt x="7289" y="12101"/>
                    <a:pt x="7289" y="12117"/>
                    <a:pt x="7289" y="12117"/>
                  </a:cubicBezTo>
                  <a:lnTo>
                    <a:pt x="7305" y="12117"/>
                  </a:lnTo>
                  <a:cubicBezTo>
                    <a:pt x="7305" y="12117"/>
                    <a:pt x="7321" y="12133"/>
                    <a:pt x="7321" y="12133"/>
                  </a:cubicBezTo>
                  <a:lnTo>
                    <a:pt x="7336" y="12148"/>
                  </a:lnTo>
                  <a:cubicBezTo>
                    <a:pt x="7336" y="12148"/>
                    <a:pt x="7336" y="12148"/>
                    <a:pt x="7336" y="12164"/>
                  </a:cubicBezTo>
                  <a:lnTo>
                    <a:pt x="7368" y="12164"/>
                  </a:lnTo>
                  <a:cubicBezTo>
                    <a:pt x="7368" y="12164"/>
                    <a:pt x="7368" y="12148"/>
                    <a:pt x="7368" y="12148"/>
                  </a:cubicBezTo>
                  <a:cubicBezTo>
                    <a:pt x="7368" y="12133"/>
                    <a:pt x="7368" y="12133"/>
                    <a:pt x="7368" y="12117"/>
                  </a:cubicBezTo>
                  <a:lnTo>
                    <a:pt x="7383" y="12117"/>
                  </a:lnTo>
                  <a:cubicBezTo>
                    <a:pt x="7368" y="12101"/>
                    <a:pt x="7368" y="12086"/>
                    <a:pt x="7368" y="12086"/>
                  </a:cubicBezTo>
                  <a:lnTo>
                    <a:pt x="7352" y="12070"/>
                  </a:lnTo>
                  <a:cubicBezTo>
                    <a:pt x="7352" y="12070"/>
                    <a:pt x="7352" y="12054"/>
                    <a:pt x="7336" y="12054"/>
                  </a:cubicBezTo>
                  <a:lnTo>
                    <a:pt x="7352" y="12054"/>
                  </a:lnTo>
                  <a:cubicBezTo>
                    <a:pt x="7336" y="12054"/>
                    <a:pt x="7336" y="12039"/>
                    <a:pt x="7336" y="12039"/>
                  </a:cubicBezTo>
                  <a:cubicBezTo>
                    <a:pt x="7336" y="12023"/>
                    <a:pt x="7352" y="12023"/>
                    <a:pt x="7352" y="12023"/>
                  </a:cubicBezTo>
                  <a:lnTo>
                    <a:pt x="7352" y="12007"/>
                  </a:lnTo>
                  <a:cubicBezTo>
                    <a:pt x="7352" y="12007"/>
                    <a:pt x="7352" y="12007"/>
                    <a:pt x="7336" y="11992"/>
                  </a:cubicBezTo>
                  <a:lnTo>
                    <a:pt x="7352" y="11992"/>
                  </a:lnTo>
                  <a:cubicBezTo>
                    <a:pt x="7352" y="11976"/>
                    <a:pt x="7336" y="11960"/>
                    <a:pt x="7321" y="11960"/>
                  </a:cubicBezTo>
                  <a:lnTo>
                    <a:pt x="7305" y="11960"/>
                  </a:lnTo>
                  <a:cubicBezTo>
                    <a:pt x="7305" y="11960"/>
                    <a:pt x="7305" y="11945"/>
                    <a:pt x="7305" y="11945"/>
                  </a:cubicBezTo>
                  <a:lnTo>
                    <a:pt x="7289" y="11945"/>
                  </a:lnTo>
                  <a:lnTo>
                    <a:pt x="7289" y="11929"/>
                  </a:lnTo>
                  <a:cubicBezTo>
                    <a:pt x="7274" y="11929"/>
                    <a:pt x="7274" y="11913"/>
                    <a:pt x="7274" y="11913"/>
                  </a:cubicBezTo>
                  <a:lnTo>
                    <a:pt x="7258" y="11913"/>
                  </a:lnTo>
                  <a:cubicBezTo>
                    <a:pt x="7258" y="11898"/>
                    <a:pt x="7242" y="11898"/>
                    <a:pt x="7242" y="11882"/>
                  </a:cubicBezTo>
                  <a:lnTo>
                    <a:pt x="7227" y="11898"/>
                  </a:lnTo>
                  <a:lnTo>
                    <a:pt x="7227" y="11882"/>
                  </a:lnTo>
                  <a:lnTo>
                    <a:pt x="7211" y="11882"/>
                  </a:lnTo>
                  <a:cubicBezTo>
                    <a:pt x="7211" y="11882"/>
                    <a:pt x="7211" y="11866"/>
                    <a:pt x="7195" y="11866"/>
                  </a:cubicBezTo>
                  <a:cubicBezTo>
                    <a:pt x="7173" y="11855"/>
                    <a:pt x="7167" y="11844"/>
                    <a:pt x="7159" y="11844"/>
                  </a:cubicBezTo>
                  <a:cubicBezTo>
                    <a:pt x="7156" y="11844"/>
                    <a:pt x="7153" y="11846"/>
                    <a:pt x="7148" y="11850"/>
                  </a:cubicBezTo>
                  <a:cubicBezTo>
                    <a:pt x="7133" y="11835"/>
                    <a:pt x="7117" y="11835"/>
                    <a:pt x="7101" y="11835"/>
                  </a:cubicBezTo>
                  <a:lnTo>
                    <a:pt x="7101" y="11819"/>
                  </a:lnTo>
                  <a:cubicBezTo>
                    <a:pt x="7101" y="11819"/>
                    <a:pt x="7117" y="11803"/>
                    <a:pt x="7117" y="11803"/>
                  </a:cubicBezTo>
                  <a:lnTo>
                    <a:pt x="7133" y="11803"/>
                  </a:lnTo>
                  <a:cubicBezTo>
                    <a:pt x="7117" y="11788"/>
                    <a:pt x="7117" y="11788"/>
                    <a:pt x="7117" y="11772"/>
                  </a:cubicBezTo>
                  <a:lnTo>
                    <a:pt x="7117" y="11756"/>
                  </a:lnTo>
                  <a:lnTo>
                    <a:pt x="7101" y="11756"/>
                  </a:lnTo>
                  <a:cubicBezTo>
                    <a:pt x="7101" y="11741"/>
                    <a:pt x="7101" y="11741"/>
                    <a:pt x="7101" y="11741"/>
                  </a:cubicBezTo>
                  <a:cubicBezTo>
                    <a:pt x="7101" y="11725"/>
                    <a:pt x="7086" y="11725"/>
                    <a:pt x="7086" y="11709"/>
                  </a:cubicBezTo>
                  <a:lnTo>
                    <a:pt x="7086" y="11694"/>
                  </a:lnTo>
                  <a:lnTo>
                    <a:pt x="7070" y="11709"/>
                  </a:lnTo>
                  <a:lnTo>
                    <a:pt x="7054" y="11694"/>
                  </a:lnTo>
                  <a:lnTo>
                    <a:pt x="7070" y="11694"/>
                  </a:lnTo>
                  <a:cubicBezTo>
                    <a:pt x="7054" y="11678"/>
                    <a:pt x="7054" y="11678"/>
                    <a:pt x="7054" y="11678"/>
                  </a:cubicBezTo>
                  <a:lnTo>
                    <a:pt x="7023" y="11678"/>
                  </a:lnTo>
                  <a:lnTo>
                    <a:pt x="7023" y="11694"/>
                  </a:lnTo>
                  <a:lnTo>
                    <a:pt x="7039" y="11709"/>
                  </a:lnTo>
                  <a:lnTo>
                    <a:pt x="7054" y="11709"/>
                  </a:lnTo>
                  <a:lnTo>
                    <a:pt x="7054" y="11725"/>
                  </a:lnTo>
                  <a:lnTo>
                    <a:pt x="7039" y="11741"/>
                  </a:lnTo>
                  <a:lnTo>
                    <a:pt x="7054" y="11741"/>
                  </a:lnTo>
                  <a:cubicBezTo>
                    <a:pt x="7039" y="11756"/>
                    <a:pt x="7039" y="11756"/>
                    <a:pt x="7039" y="11756"/>
                  </a:cubicBezTo>
                  <a:cubicBezTo>
                    <a:pt x="7023" y="11741"/>
                    <a:pt x="7023" y="11741"/>
                    <a:pt x="7023" y="11725"/>
                  </a:cubicBezTo>
                  <a:lnTo>
                    <a:pt x="7039" y="11725"/>
                  </a:lnTo>
                  <a:lnTo>
                    <a:pt x="7007" y="11694"/>
                  </a:lnTo>
                  <a:lnTo>
                    <a:pt x="7007" y="11709"/>
                  </a:lnTo>
                  <a:lnTo>
                    <a:pt x="6992" y="11709"/>
                  </a:lnTo>
                  <a:cubicBezTo>
                    <a:pt x="6992" y="11694"/>
                    <a:pt x="6992" y="11694"/>
                    <a:pt x="6992" y="11678"/>
                  </a:cubicBezTo>
                  <a:cubicBezTo>
                    <a:pt x="6992" y="11662"/>
                    <a:pt x="6992" y="11662"/>
                    <a:pt x="6992" y="11662"/>
                  </a:cubicBezTo>
                  <a:close/>
                  <a:moveTo>
                    <a:pt x="8371" y="12289"/>
                  </a:moveTo>
                  <a:cubicBezTo>
                    <a:pt x="8371" y="12305"/>
                    <a:pt x="8371" y="12305"/>
                    <a:pt x="8371" y="12321"/>
                  </a:cubicBezTo>
                  <a:cubicBezTo>
                    <a:pt x="8387" y="12305"/>
                    <a:pt x="8387" y="12305"/>
                    <a:pt x="8387" y="12305"/>
                  </a:cubicBezTo>
                  <a:cubicBezTo>
                    <a:pt x="8387" y="12289"/>
                    <a:pt x="8387" y="12289"/>
                    <a:pt x="8371" y="12289"/>
                  </a:cubicBezTo>
                  <a:close/>
                  <a:moveTo>
                    <a:pt x="8559" y="12666"/>
                  </a:moveTo>
                  <a:cubicBezTo>
                    <a:pt x="8559" y="12681"/>
                    <a:pt x="8559" y="12681"/>
                    <a:pt x="8559" y="12681"/>
                  </a:cubicBezTo>
                  <a:lnTo>
                    <a:pt x="8590" y="12681"/>
                  </a:lnTo>
                  <a:cubicBezTo>
                    <a:pt x="8590" y="12666"/>
                    <a:pt x="8575" y="12666"/>
                    <a:pt x="8575" y="12666"/>
                  </a:cubicBezTo>
                  <a:close/>
                  <a:moveTo>
                    <a:pt x="8857" y="12742"/>
                  </a:moveTo>
                  <a:lnTo>
                    <a:pt x="8857" y="12742"/>
                  </a:lnTo>
                  <a:cubicBezTo>
                    <a:pt x="8861" y="12744"/>
                    <a:pt x="8865" y="12744"/>
                    <a:pt x="8873" y="12744"/>
                  </a:cubicBezTo>
                  <a:lnTo>
                    <a:pt x="8857" y="12744"/>
                  </a:lnTo>
                  <a:lnTo>
                    <a:pt x="8857" y="12742"/>
                  </a:lnTo>
                  <a:close/>
                  <a:moveTo>
                    <a:pt x="8779" y="12760"/>
                  </a:moveTo>
                  <a:lnTo>
                    <a:pt x="8779" y="12775"/>
                  </a:lnTo>
                  <a:lnTo>
                    <a:pt x="8779" y="12791"/>
                  </a:lnTo>
                  <a:cubicBezTo>
                    <a:pt x="8786" y="12783"/>
                    <a:pt x="8790" y="12783"/>
                    <a:pt x="8794" y="12783"/>
                  </a:cubicBezTo>
                  <a:cubicBezTo>
                    <a:pt x="8798" y="12783"/>
                    <a:pt x="8802" y="12783"/>
                    <a:pt x="8810" y="12775"/>
                  </a:cubicBezTo>
                  <a:lnTo>
                    <a:pt x="8794" y="12775"/>
                  </a:lnTo>
                  <a:lnTo>
                    <a:pt x="8794" y="12760"/>
                  </a:lnTo>
                  <a:close/>
                  <a:moveTo>
                    <a:pt x="8826" y="12728"/>
                  </a:moveTo>
                  <a:cubicBezTo>
                    <a:pt x="8826" y="12744"/>
                    <a:pt x="8810" y="12744"/>
                    <a:pt x="8810" y="12744"/>
                  </a:cubicBezTo>
                  <a:cubicBezTo>
                    <a:pt x="8826" y="12744"/>
                    <a:pt x="8826" y="12744"/>
                    <a:pt x="8826" y="12760"/>
                  </a:cubicBezTo>
                  <a:lnTo>
                    <a:pt x="8841" y="12775"/>
                  </a:lnTo>
                  <a:lnTo>
                    <a:pt x="8841" y="12791"/>
                  </a:lnTo>
                  <a:lnTo>
                    <a:pt x="8857" y="12791"/>
                  </a:lnTo>
                  <a:lnTo>
                    <a:pt x="8857" y="12775"/>
                  </a:lnTo>
                  <a:lnTo>
                    <a:pt x="8873" y="12775"/>
                  </a:lnTo>
                  <a:cubicBezTo>
                    <a:pt x="8873" y="12791"/>
                    <a:pt x="8873" y="12791"/>
                    <a:pt x="8873" y="12791"/>
                  </a:cubicBezTo>
                  <a:cubicBezTo>
                    <a:pt x="8873" y="12799"/>
                    <a:pt x="8873" y="12799"/>
                    <a:pt x="8875" y="12799"/>
                  </a:cubicBezTo>
                  <a:cubicBezTo>
                    <a:pt x="8876" y="12799"/>
                    <a:pt x="8880" y="12799"/>
                    <a:pt x="8888" y="12807"/>
                  </a:cubicBezTo>
                  <a:cubicBezTo>
                    <a:pt x="8888" y="12791"/>
                    <a:pt x="8888" y="12791"/>
                    <a:pt x="8904" y="12775"/>
                  </a:cubicBezTo>
                  <a:lnTo>
                    <a:pt x="8888" y="12775"/>
                  </a:lnTo>
                  <a:cubicBezTo>
                    <a:pt x="8888" y="12775"/>
                    <a:pt x="8888" y="12760"/>
                    <a:pt x="8888" y="12760"/>
                  </a:cubicBezTo>
                  <a:lnTo>
                    <a:pt x="8888" y="12744"/>
                  </a:lnTo>
                  <a:lnTo>
                    <a:pt x="8873" y="12744"/>
                  </a:lnTo>
                  <a:lnTo>
                    <a:pt x="8873" y="12728"/>
                  </a:lnTo>
                  <a:lnTo>
                    <a:pt x="8857" y="12728"/>
                  </a:lnTo>
                  <a:lnTo>
                    <a:pt x="8857" y="12742"/>
                  </a:lnTo>
                  <a:cubicBezTo>
                    <a:pt x="8853" y="12740"/>
                    <a:pt x="8849" y="12736"/>
                    <a:pt x="8841" y="12728"/>
                  </a:cubicBezTo>
                  <a:close/>
                  <a:moveTo>
                    <a:pt x="9123" y="12854"/>
                  </a:moveTo>
                  <a:lnTo>
                    <a:pt x="9123" y="12869"/>
                  </a:lnTo>
                  <a:lnTo>
                    <a:pt x="9139" y="12869"/>
                  </a:lnTo>
                  <a:cubicBezTo>
                    <a:pt x="9139" y="12869"/>
                    <a:pt x="9139" y="12869"/>
                    <a:pt x="9139" y="12854"/>
                  </a:cubicBezTo>
                  <a:cubicBezTo>
                    <a:pt x="9131" y="12861"/>
                    <a:pt x="9131" y="12865"/>
                    <a:pt x="9131" y="12865"/>
                  </a:cubicBezTo>
                  <a:cubicBezTo>
                    <a:pt x="9131" y="12865"/>
                    <a:pt x="9131" y="12861"/>
                    <a:pt x="9123" y="12854"/>
                  </a:cubicBezTo>
                  <a:close/>
                  <a:moveTo>
                    <a:pt x="9123" y="12885"/>
                  </a:moveTo>
                  <a:cubicBezTo>
                    <a:pt x="9123" y="12893"/>
                    <a:pt x="9123" y="12893"/>
                    <a:pt x="9123" y="12893"/>
                  </a:cubicBezTo>
                  <a:cubicBezTo>
                    <a:pt x="9123" y="12893"/>
                    <a:pt x="9123" y="12893"/>
                    <a:pt x="9123" y="12901"/>
                  </a:cubicBezTo>
                  <a:lnTo>
                    <a:pt x="9139" y="12901"/>
                  </a:lnTo>
                  <a:cubicBezTo>
                    <a:pt x="9139" y="12885"/>
                    <a:pt x="9139" y="12885"/>
                    <a:pt x="9123" y="12885"/>
                  </a:cubicBezTo>
                  <a:close/>
                  <a:moveTo>
                    <a:pt x="9217" y="12963"/>
                  </a:moveTo>
                  <a:cubicBezTo>
                    <a:pt x="9217" y="12963"/>
                    <a:pt x="9217" y="12963"/>
                    <a:pt x="9217" y="12979"/>
                  </a:cubicBezTo>
                  <a:cubicBezTo>
                    <a:pt x="9233" y="12979"/>
                    <a:pt x="9233" y="12979"/>
                    <a:pt x="9249" y="12995"/>
                  </a:cubicBezTo>
                  <a:lnTo>
                    <a:pt x="9280" y="12995"/>
                  </a:lnTo>
                  <a:cubicBezTo>
                    <a:pt x="9280" y="12979"/>
                    <a:pt x="9264" y="12979"/>
                    <a:pt x="9264" y="12979"/>
                  </a:cubicBezTo>
                  <a:lnTo>
                    <a:pt x="9249" y="12979"/>
                  </a:lnTo>
                  <a:cubicBezTo>
                    <a:pt x="9233" y="12963"/>
                    <a:pt x="9249" y="12963"/>
                    <a:pt x="9233" y="12963"/>
                  </a:cubicBezTo>
                  <a:close/>
                  <a:moveTo>
                    <a:pt x="9343" y="13010"/>
                  </a:moveTo>
                  <a:lnTo>
                    <a:pt x="9343" y="13010"/>
                  </a:lnTo>
                  <a:cubicBezTo>
                    <a:pt x="9358" y="13010"/>
                    <a:pt x="9358" y="13010"/>
                    <a:pt x="9358" y="13026"/>
                  </a:cubicBezTo>
                  <a:lnTo>
                    <a:pt x="9390" y="13026"/>
                  </a:lnTo>
                  <a:cubicBezTo>
                    <a:pt x="9390" y="13010"/>
                    <a:pt x="9358" y="13010"/>
                    <a:pt x="9343" y="13010"/>
                  </a:cubicBezTo>
                  <a:close/>
                  <a:moveTo>
                    <a:pt x="9390" y="13042"/>
                  </a:moveTo>
                  <a:cubicBezTo>
                    <a:pt x="9405" y="13057"/>
                    <a:pt x="9405" y="13057"/>
                    <a:pt x="9405" y="13057"/>
                  </a:cubicBezTo>
                  <a:lnTo>
                    <a:pt x="9437" y="13057"/>
                  </a:lnTo>
                  <a:lnTo>
                    <a:pt x="9437" y="13042"/>
                  </a:lnTo>
                  <a:close/>
                  <a:moveTo>
                    <a:pt x="9594" y="13198"/>
                  </a:moveTo>
                  <a:lnTo>
                    <a:pt x="9594" y="13214"/>
                  </a:lnTo>
                  <a:cubicBezTo>
                    <a:pt x="9594" y="13214"/>
                    <a:pt x="9594" y="13198"/>
                    <a:pt x="9609" y="13198"/>
                  </a:cubicBezTo>
                  <a:close/>
                  <a:moveTo>
                    <a:pt x="9609" y="13198"/>
                  </a:moveTo>
                  <a:cubicBezTo>
                    <a:pt x="9609" y="13198"/>
                    <a:pt x="9609" y="13214"/>
                    <a:pt x="9609" y="13214"/>
                  </a:cubicBezTo>
                  <a:lnTo>
                    <a:pt x="9625" y="13214"/>
                  </a:lnTo>
                  <a:lnTo>
                    <a:pt x="9609" y="13198"/>
                  </a:lnTo>
                  <a:close/>
                  <a:moveTo>
                    <a:pt x="8967" y="13198"/>
                  </a:moveTo>
                  <a:cubicBezTo>
                    <a:pt x="8951" y="13214"/>
                    <a:pt x="8951" y="13214"/>
                    <a:pt x="8951" y="13214"/>
                  </a:cubicBezTo>
                  <a:cubicBezTo>
                    <a:pt x="8967" y="13230"/>
                    <a:pt x="8967" y="13230"/>
                    <a:pt x="8967" y="13245"/>
                  </a:cubicBezTo>
                  <a:cubicBezTo>
                    <a:pt x="8967" y="13230"/>
                    <a:pt x="8982" y="13230"/>
                    <a:pt x="8982" y="13230"/>
                  </a:cubicBezTo>
                  <a:cubicBezTo>
                    <a:pt x="8982" y="13230"/>
                    <a:pt x="8982" y="13230"/>
                    <a:pt x="8982" y="13214"/>
                  </a:cubicBezTo>
                  <a:cubicBezTo>
                    <a:pt x="8967" y="13214"/>
                    <a:pt x="8967" y="13214"/>
                    <a:pt x="8967" y="13198"/>
                  </a:cubicBezTo>
                  <a:close/>
                  <a:moveTo>
                    <a:pt x="9672" y="13245"/>
                  </a:moveTo>
                  <a:cubicBezTo>
                    <a:pt x="9672" y="13245"/>
                    <a:pt x="9672" y="13245"/>
                    <a:pt x="9656" y="13261"/>
                  </a:cubicBezTo>
                  <a:lnTo>
                    <a:pt x="9672" y="13261"/>
                  </a:lnTo>
                  <a:lnTo>
                    <a:pt x="9672" y="13245"/>
                  </a:lnTo>
                  <a:close/>
                  <a:moveTo>
                    <a:pt x="9029" y="13214"/>
                  </a:moveTo>
                  <a:cubicBezTo>
                    <a:pt x="9029" y="13214"/>
                    <a:pt x="9014" y="13230"/>
                    <a:pt x="9014" y="13230"/>
                  </a:cubicBezTo>
                  <a:lnTo>
                    <a:pt x="9029" y="13245"/>
                  </a:lnTo>
                  <a:lnTo>
                    <a:pt x="9029" y="13261"/>
                  </a:lnTo>
                  <a:lnTo>
                    <a:pt x="9045" y="13261"/>
                  </a:lnTo>
                  <a:cubicBezTo>
                    <a:pt x="9045" y="13277"/>
                    <a:pt x="9061" y="13277"/>
                    <a:pt x="9061" y="13277"/>
                  </a:cubicBezTo>
                  <a:cubicBezTo>
                    <a:pt x="9061" y="13277"/>
                    <a:pt x="9061" y="13277"/>
                    <a:pt x="9061" y="13261"/>
                  </a:cubicBezTo>
                  <a:cubicBezTo>
                    <a:pt x="9061" y="13261"/>
                    <a:pt x="9061" y="13245"/>
                    <a:pt x="9045" y="13230"/>
                  </a:cubicBezTo>
                  <a:lnTo>
                    <a:pt x="9029" y="13230"/>
                  </a:lnTo>
                  <a:lnTo>
                    <a:pt x="9029" y="13214"/>
                  </a:lnTo>
                  <a:close/>
                  <a:moveTo>
                    <a:pt x="9672" y="13261"/>
                  </a:moveTo>
                  <a:lnTo>
                    <a:pt x="9672" y="13277"/>
                  </a:lnTo>
                  <a:cubicBezTo>
                    <a:pt x="9672" y="13269"/>
                    <a:pt x="9676" y="13269"/>
                    <a:pt x="9680" y="13269"/>
                  </a:cubicBezTo>
                  <a:cubicBezTo>
                    <a:pt x="9684" y="13269"/>
                    <a:pt x="9688" y="13269"/>
                    <a:pt x="9688" y="13261"/>
                  </a:cubicBezTo>
                  <a:close/>
                  <a:moveTo>
                    <a:pt x="9688" y="13277"/>
                  </a:moveTo>
                  <a:lnTo>
                    <a:pt x="9688" y="13293"/>
                  </a:lnTo>
                  <a:cubicBezTo>
                    <a:pt x="9703" y="13293"/>
                    <a:pt x="9703" y="13293"/>
                    <a:pt x="9703" y="13277"/>
                  </a:cubicBezTo>
                  <a:close/>
                  <a:moveTo>
                    <a:pt x="8857" y="13293"/>
                  </a:moveTo>
                  <a:cubicBezTo>
                    <a:pt x="8857" y="13293"/>
                    <a:pt x="8873" y="13293"/>
                    <a:pt x="8873" y="13308"/>
                  </a:cubicBezTo>
                  <a:lnTo>
                    <a:pt x="8873" y="13293"/>
                  </a:lnTo>
                  <a:close/>
                  <a:moveTo>
                    <a:pt x="9750" y="13355"/>
                  </a:moveTo>
                  <a:cubicBezTo>
                    <a:pt x="9750" y="13355"/>
                    <a:pt x="9750" y="13371"/>
                    <a:pt x="9750" y="13371"/>
                  </a:cubicBezTo>
                  <a:lnTo>
                    <a:pt x="9766" y="13371"/>
                  </a:lnTo>
                  <a:lnTo>
                    <a:pt x="9750" y="13355"/>
                  </a:lnTo>
                  <a:close/>
                  <a:moveTo>
                    <a:pt x="8637" y="13371"/>
                  </a:moveTo>
                  <a:lnTo>
                    <a:pt x="8622" y="13387"/>
                  </a:lnTo>
                  <a:lnTo>
                    <a:pt x="8637" y="13387"/>
                  </a:lnTo>
                  <a:lnTo>
                    <a:pt x="8637" y="13371"/>
                  </a:lnTo>
                  <a:close/>
                  <a:moveTo>
                    <a:pt x="9782" y="13355"/>
                  </a:moveTo>
                  <a:cubicBezTo>
                    <a:pt x="9782" y="13371"/>
                    <a:pt x="9782" y="13371"/>
                    <a:pt x="9782" y="13387"/>
                  </a:cubicBezTo>
                  <a:cubicBezTo>
                    <a:pt x="9797" y="13371"/>
                    <a:pt x="9797" y="13371"/>
                    <a:pt x="9797" y="13355"/>
                  </a:cubicBezTo>
                  <a:close/>
                  <a:moveTo>
                    <a:pt x="9797" y="13418"/>
                  </a:moveTo>
                  <a:cubicBezTo>
                    <a:pt x="9797" y="13418"/>
                    <a:pt x="9797" y="13434"/>
                    <a:pt x="9797" y="13434"/>
                  </a:cubicBezTo>
                  <a:lnTo>
                    <a:pt x="9813" y="13434"/>
                  </a:lnTo>
                  <a:lnTo>
                    <a:pt x="9813" y="13418"/>
                  </a:lnTo>
                  <a:close/>
                  <a:moveTo>
                    <a:pt x="8982" y="13434"/>
                  </a:moveTo>
                  <a:lnTo>
                    <a:pt x="8967" y="13449"/>
                  </a:lnTo>
                  <a:lnTo>
                    <a:pt x="8982" y="13449"/>
                  </a:lnTo>
                  <a:lnTo>
                    <a:pt x="8982" y="13434"/>
                  </a:lnTo>
                  <a:close/>
                  <a:moveTo>
                    <a:pt x="8951" y="13434"/>
                  </a:moveTo>
                  <a:cubicBezTo>
                    <a:pt x="8951" y="13449"/>
                    <a:pt x="8967" y="13449"/>
                    <a:pt x="8967" y="13465"/>
                  </a:cubicBezTo>
                  <a:lnTo>
                    <a:pt x="8967" y="13481"/>
                  </a:lnTo>
                  <a:lnTo>
                    <a:pt x="8951" y="13481"/>
                  </a:lnTo>
                  <a:lnTo>
                    <a:pt x="8967" y="13496"/>
                  </a:lnTo>
                  <a:lnTo>
                    <a:pt x="8951" y="13496"/>
                  </a:lnTo>
                  <a:cubicBezTo>
                    <a:pt x="8951" y="13496"/>
                    <a:pt x="8967" y="13496"/>
                    <a:pt x="8967" y="13512"/>
                  </a:cubicBezTo>
                  <a:lnTo>
                    <a:pt x="8982" y="13512"/>
                  </a:lnTo>
                  <a:cubicBezTo>
                    <a:pt x="8982" y="13512"/>
                    <a:pt x="8982" y="13528"/>
                    <a:pt x="8982" y="13528"/>
                  </a:cubicBezTo>
                  <a:lnTo>
                    <a:pt x="8998" y="13528"/>
                  </a:lnTo>
                  <a:cubicBezTo>
                    <a:pt x="8998" y="13528"/>
                    <a:pt x="8998" y="13543"/>
                    <a:pt x="8998" y="13543"/>
                  </a:cubicBezTo>
                  <a:cubicBezTo>
                    <a:pt x="9014" y="13528"/>
                    <a:pt x="9014" y="13528"/>
                    <a:pt x="9014" y="13528"/>
                  </a:cubicBezTo>
                  <a:cubicBezTo>
                    <a:pt x="9014" y="13512"/>
                    <a:pt x="8998" y="13512"/>
                    <a:pt x="8998" y="13512"/>
                  </a:cubicBezTo>
                  <a:cubicBezTo>
                    <a:pt x="8982" y="13512"/>
                    <a:pt x="8982" y="13481"/>
                    <a:pt x="8982" y="13481"/>
                  </a:cubicBezTo>
                  <a:cubicBezTo>
                    <a:pt x="8982" y="13473"/>
                    <a:pt x="8978" y="13473"/>
                    <a:pt x="8976" y="13473"/>
                  </a:cubicBezTo>
                  <a:cubicBezTo>
                    <a:pt x="8974" y="13473"/>
                    <a:pt x="8974" y="13473"/>
                    <a:pt x="8982" y="13465"/>
                  </a:cubicBezTo>
                  <a:cubicBezTo>
                    <a:pt x="8967" y="13465"/>
                    <a:pt x="8982" y="13465"/>
                    <a:pt x="8967" y="13449"/>
                  </a:cubicBezTo>
                  <a:cubicBezTo>
                    <a:pt x="8951" y="13434"/>
                    <a:pt x="8951" y="13434"/>
                    <a:pt x="8951" y="13434"/>
                  </a:cubicBezTo>
                  <a:close/>
                  <a:moveTo>
                    <a:pt x="9891" y="13622"/>
                  </a:moveTo>
                  <a:cubicBezTo>
                    <a:pt x="9891" y="13622"/>
                    <a:pt x="9891" y="13622"/>
                    <a:pt x="9891" y="13637"/>
                  </a:cubicBezTo>
                  <a:cubicBezTo>
                    <a:pt x="9891" y="13622"/>
                    <a:pt x="9907" y="13622"/>
                    <a:pt x="9891" y="13622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3" name="Google Shape;693;p29"/>
            <p:cNvSpPr/>
            <p:nvPr/>
          </p:nvSpPr>
          <p:spPr>
            <a:xfrm rot="-6603543">
              <a:off x="1667569" y="919925"/>
              <a:ext cx="186111" cy="176170"/>
            </a:xfrm>
            <a:custGeom>
              <a:avLst/>
              <a:gdLst/>
              <a:ahLst/>
              <a:cxnLst/>
              <a:rect l="l" t="t" r="r" b="b"/>
              <a:pathLst>
                <a:path w="4358" h="4125" extrusionOk="0">
                  <a:moveTo>
                    <a:pt x="2190" y="1"/>
                  </a:moveTo>
                  <a:cubicBezTo>
                    <a:pt x="1120" y="1"/>
                    <a:pt x="199" y="803"/>
                    <a:pt x="110" y="1873"/>
                  </a:cubicBezTo>
                  <a:cubicBezTo>
                    <a:pt x="0" y="3018"/>
                    <a:pt x="846" y="4021"/>
                    <a:pt x="1991" y="4115"/>
                  </a:cubicBezTo>
                  <a:cubicBezTo>
                    <a:pt x="2059" y="4121"/>
                    <a:pt x="2126" y="4125"/>
                    <a:pt x="2193" y="4125"/>
                  </a:cubicBezTo>
                  <a:cubicBezTo>
                    <a:pt x="3251" y="4125"/>
                    <a:pt x="4145" y="3326"/>
                    <a:pt x="4248" y="2250"/>
                  </a:cubicBezTo>
                  <a:cubicBezTo>
                    <a:pt x="4358" y="1121"/>
                    <a:pt x="3511" y="118"/>
                    <a:pt x="2367" y="8"/>
                  </a:cubicBezTo>
                  <a:cubicBezTo>
                    <a:pt x="2308" y="3"/>
                    <a:pt x="2249" y="1"/>
                    <a:pt x="219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4" name="Google Shape;694;p29"/>
            <p:cNvSpPr/>
            <p:nvPr/>
          </p:nvSpPr>
          <p:spPr>
            <a:xfrm rot="-6603543">
              <a:off x="1711592" y="891272"/>
              <a:ext cx="98436" cy="145719"/>
            </a:xfrm>
            <a:custGeom>
              <a:avLst/>
              <a:gdLst/>
              <a:ahLst/>
              <a:cxnLst/>
              <a:rect l="l" t="t" r="r" b="b"/>
              <a:pathLst>
                <a:path w="2305" h="3412" extrusionOk="0">
                  <a:moveTo>
                    <a:pt x="1756" y="1"/>
                  </a:moveTo>
                  <a:lnTo>
                    <a:pt x="189" y="1301"/>
                  </a:lnTo>
                  <a:lnTo>
                    <a:pt x="1" y="3402"/>
                  </a:lnTo>
                  <a:cubicBezTo>
                    <a:pt x="69" y="3408"/>
                    <a:pt x="136" y="3412"/>
                    <a:pt x="203" y="3412"/>
                  </a:cubicBezTo>
                  <a:cubicBezTo>
                    <a:pt x="1261" y="3412"/>
                    <a:pt x="2155" y="2613"/>
                    <a:pt x="2258" y="1537"/>
                  </a:cubicBezTo>
                  <a:cubicBezTo>
                    <a:pt x="2305" y="957"/>
                    <a:pt x="2117" y="408"/>
                    <a:pt x="1756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5" name="Google Shape;695;p29"/>
            <p:cNvSpPr/>
            <p:nvPr/>
          </p:nvSpPr>
          <p:spPr>
            <a:xfrm rot="-6603543">
              <a:off x="1736156" y="968324"/>
              <a:ext cx="93739" cy="161350"/>
            </a:xfrm>
            <a:custGeom>
              <a:avLst/>
              <a:gdLst/>
              <a:ahLst/>
              <a:cxnLst/>
              <a:rect l="l" t="t" r="r" b="b"/>
              <a:pathLst>
                <a:path w="2195" h="3778" extrusionOk="0">
                  <a:moveTo>
                    <a:pt x="1050" y="0"/>
                  </a:moveTo>
                  <a:cubicBezTo>
                    <a:pt x="533" y="329"/>
                    <a:pt x="172" y="878"/>
                    <a:pt x="110" y="1536"/>
                  </a:cubicBezTo>
                  <a:cubicBezTo>
                    <a:pt x="0" y="2681"/>
                    <a:pt x="846" y="3684"/>
                    <a:pt x="1991" y="3778"/>
                  </a:cubicBezTo>
                  <a:lnTo>
                    <a:pt x="2194" y="1662"/>
                  </a:lnTo>
                  <a:lnTo>
                    <a:pt x="1050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6" name="Google Shape;696;p29"/>
            <p:cNvSpPr/>
            <p:nvPr/>
          </p:nvSpPr>
          <p:spPr>
            <a:xfrm rot="-6603543">
              <a:off x="1622590" y="1135613"/>
              <a:ext cx="126536" cy="149349"/>
            </a:xfrm>
            <a:custGeom>
              <a:avLst/>
              <a:gdLst/>
              <a:ahLst/>
              <a:cxnLst/>
              <a:rect l="l" t="t" r="r" b="b"/>
              <a:pathLst>
                <a:path w="2963" h="3497" extrusionOk="0">
                  <a:moveTo>
                    <a:pt x="314" y="1"/>
                  </a:moveTo>
                  <a:lnTo>
                    <a:pt x="1" y="252"/>
                  </a:lnTo>
                  <a:lnTo>
                    <a:pt x="2649" y="3496"/>
                  </a:lnTo>
                  <a:lnTo>
                    <a:pt x="2963" y="3245"/>
                  </a:lnTo>
                  <a:lnTo>
                    <a:pt x="314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7" name="Google Shape;697;p29"/>
            <p:cNvSpPr/>
            <p:nvPr/>
          </p:nvSpPr>
          <p:spPr>
            <a:xfrm rot="-6603543">
              <a:off x="1621654" y="1111722"/>
              <a:ext cx="89084" cy="103140"/>
            </a:xfrm>
            <a:custGeom>
              <a:avLst/>
              <a:gdLst/>
              <a:ahLst/>
              <a:cxnLst/>
              <a:rect l="l" t="t" r="r" b="b"/>
              <a:pathLst>
                <a:path w="2086" h="2415" extrusionOk="0">
                  <a:moveTo>
                    <a:pt x="314" y="1"/>
                  </a:moveTo>
                  <a:lnTo>
                    <a:pt x="1" y="251"/>
                  </a:lnTo>
                  <a:lnTo>
                    <a:pt x="1756" y="2414"/>
                  </a:lnTo>
                  <a:lnTo>
                    <a:pt x="2085" y="2164"/>
                  </a:lnTo>
                  <a:lnTo>
                    <a:pt x="314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8" name="Google Shape;698;p29"/>
            <p:cNvSpPr/>
            <p:nvPr/>
          </p:nvSpPr>
          <p:spPr>
            <a:xfrm rot="-6603543">
              <a:off x="1518958" y="1095789"/>
              <a:ext cx="164032" cy="195517"/>
            </a:xfrm>
            <a:custGeom>
              <a:avLst/>
              <a:gdLst/>
              <a:ahLst/>
              <a:cxnLst/>
              <a:rect l="l" t="t" r="r" b="b"/>
              <a:pathLst>
                <a:path w="3841" h="4578" extrusionOk="0">
                  <a:moveTo>
                    <a:pt x="330" y="1"/>
                  </a:moveTo>
                  <a:lnTo>
                    <a:pt x="1" y="252"/>
                  </a:lnTo>
                  <a:lnTo>
                    <a:pt x="3528" y="4578"/>
                  </a:lnTo>
                  <a:lnTo>
                    <a:pt x="3841" y="4327"/>
                  </a:lnTo>
                  <a:lnTo>
                    <a:pt x="330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9" name="Google Shape;699;p29"/>
            <p:cNvSpPr/>
            <p:nvPr/>
          </p:nvSpPr>
          <p:spPr>
            <a:xfrm rot="-6603543">
              <a:off x="1476683" y="1298978"/>
              <a:ext cx="101767" cy="85715"/>
            </a:xfrm>
            <a:custGeom>
              <a:avLst/>
              <a:gdLst/>
              <a:ahLst/>
              <a:cxnLst/>
              <a:rect l="l" t="t" r="r" b="b"/>
              <a:pathLst>
                <a:path w="2383" h="2007" extrusionOk="0">
                  <a:moveTo>
                    <a:pt x="2116" y="1"/>
                  </a:moveTo>
                  <a:lnTo>
                    <a:pt x="0" y="1693"/>
                  </a:lnTo>
                  <a:lnTo>
                    <a:pt x="267" y="2007"/>
                  </a:lnTo>
                  <a:lnTo>
                    <a:pt x="2383" y="314"/>
                  </a:lnTo>
                  <a:lnTo>
                    <a:pt x="2116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0" name="Google Shape;700;p29"/>
            <p:cNvSpPr/>
            <p:nvPr/>
          </p:nvSpPr>
          <p:spPr>
            <a:xfrm rot="-6603543">
              <a:off x="1459799" y="1326472"/>
              <a:ext cx="70336" cy="60987"/>
            </a:xfrm>
            <a:custGeom>
              <a:avLst/>
              <a:gdLst/>
              <a:ahLst/>
              <a:cxnLst/>
              <a:rect l="l" t="t" r="r" b="b"/>
              <a:pathLst>
                <a:path w="1647" h="1428" extrusionOk="0">
                  <a:moveTo>
                    <a:pt x="1380" y="1"/>
                  </a:moveTo>
                  <a:lnTo>
                    <a:pt x="1" y="1114"/>
                  </a:lnTo>
                  <a:lnTo>
                    <a:pt x="267" y="1427"/>
                  </a:lnTo>
                  <a:lnTo>
                    <a:pt x="1647" y="330"/>
                  </a:lnTo>
                  <a:lnTo>
                    <a:pt x="1380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1" name="Google Shape;701;p29"/>
            <p:cNvSpPr/>
            <p:nvPr/>
          </p:nvSpPr>
          <p:spPr>
            <a:xfrm rot="-6603543">
              <a:off x="1446594" y="1349443"/>
              <a:ext cx="109113" cy="91737"/>
            </a:xfrm>
            <a:custGeom>
              <a:avLst/>
              <a:gdLst/>
              <a:ahLst/>
              <a:cxnLst/>
              <a:rect l="l" t="t" r="r" b="b"/>
              <a:pathLst>
                <a:path w="2555" h="2148" extrusionOk="0">
                  <a:moveTo>
                    <a:pt x="2288" y="0"/>
                  </a:moveTo>
                  <a:lnTo>
                    <a:pt x="0" y="1834"/>
                  </a:lnTo>
                  <a:lnTo>
                    <a:pt x="251" y="2147"/>
                  </a:lnTo>
                  <a:lnTo>
                    <a:pt x="2555" y="313"/>
                  </a:lnTo>
                  <a:lnTo>
                    <a:pt x="2288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2" name="Google Shape;702;p29"/>
            <p:cNvSpPr/>
            <p:nvPr/>
          </p:nvSpPr>
          <p:spPr>
            <a:xfrm rot="-6603543">
              <a:off x="1428828" y="1379111"/>
              <a:ext cx="52272" cy="46893"/>
            </a:xfrm>
            <a:custGeom>
              <a:avLst/>
              <a:gdLst/>
              <a:ahLst/>
              <a:cxnLst/>
              <a:rect l="l" t="t" r="r" b="b"/>
              <a:pathLst>
                <a:path w="1224" h="1098" extrusionOk="0">
                  <a:moveTo>
                    <a:pt x="973" y="0"/>
                  </a:moveTo>
                  <a:lnTo>
                    <a:pt x="1" y="784"/>
                  </a:lnTo>
                  <a:lnTo>
                    <a:pt x="252" y="1098"/>
                  </a:lnTo>
                  <a:lnTo>
                    <a:pt x="1223" y="314"/>
                  </a:lnTo>
                  <a:lnTo>
                    <a:pt x="973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3" name="Google Shape;703;p29"/>
            <p:cNvSpPr/>
            <p:nvPr/>
          </p:nvSpPr>
          <p:spPr>
            <a:xfrm rot="-6603543">
              <a:off x="1413420" y="1405183"/>
              <a:ext cx="48898" cy="43562"/>
            </a:xfrm>
            <a:custGeom>
              <a:avLst/>
              <a:gdLst/>
              <a:ahLst/>
              <a:cxnLst/>
              <a:rect l="l" t="t" r="r" b="b"/>
              <a:pathLst>
                <a:path w="1145" h="1020" extrusionOk="0">
                  <a:moveTo>
                    <a:pt x="894" y="0"/>
                  </a:moveTo>
                  <a:lnTo>
                    <a:pt x="0" y="706"/>
                  </a:lnTo>
                  <a:lnTo>
                    <a:pt x="267" y="1019"/>
                  </a:lnTo>
                  <a:lnTo>
                    <a:pt x="1144" y="314"/>
                  </a:lnTo>
                  <a:lnTo>
                    <a:pt x="894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4" name="Google Shape;704;p29"/>
            <p:cNvSpPr/>
            <p:nvPr/>
          </p:nvSpPr>
          <p:spPr>
            <a:xfrm rot="-6603543">
              <a:off x="1399097" y="1429023"/>
              <a:ext cx="68969" cy="60304"/>
            </a:xfrm>
            <a:custGeom>
              <a:avLst/>
              <a:gdLst/>
              <a:ahLst/>
              <a:cxnLst/>
              <a:rect l="l" t="t" r="r" b="b"/>
              <a:pathLst>
                <a:path w="1615" h="1412" extrusionOk="0">
                  <a:moveTo>
                    <a:pt x="1364" y="1"/>
                  </a:moveTo>
                  <a:lnTo>
                    <a:pt x="0" y="1098"/>
                  </a:lnTo>
                  <a:lnTo>
                    <a:pt x="251" y="1412"/>
                  </a:lnTo>
                  <a:lnTo>
                    <a:pt x="1615" y="314"/>
                  </a:lnTo>
                  <a:lnTo>
                    <a:pt x="1364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5" name="Google Shape;705;p29"/>
            <p:cNvSpPr/>
            <p:nvPr/>
          </p:nvSpPr>
          <p:spPr>
            <a:xfrm rot="-6603543">
              <a:off x="1386333" y="1451323"/>
              <a:ext cx="117825" cy="99125"/>
            </a:xfrm>
            <a:custGeom>
              <a:avLst/>
              <a:gdLst/>
              <a:ahLst/>
              <a:cxnLst/>
              <a:rect l="l" t="t" r="r" b="b"/>
              <a:pathLst>
                <a:path w="2759" h="2321" extrusionOk="0">
                  <a:moveTo>
                    <a:pt x="2508" y="1"/>
                  </a:moveTo>
                  <a:lnTo>
                    <a:pt x="0" y="2007"/>
                  </a:lnTo>
                  <a:lnTo>
                    <a:pt x="251" y="2321"/>
                  </a:lnTo>
                  <a:lnTo>
                    <a:pt x="2759" y="314"/>
                  </a:lnTo>
                  <a:lnTo>
                    <a:pt x="2508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6" name="Google Shape;706;p29"/>
            <p:cNvSpPr/>
            <p:nvPr/>
          </p:nvSpPr>
          <p:spPr>
            <a:xfrm rot="-6603543">
              <a:off x="1369865" y="1476426"/>
              <a:ext cx="82379" cy="70340"/>
            </a:xfrm>
            <a:custGeom>
              <a:avLst/>
              <a:gdLst/>
              <a:ahLst/>
              <a:cxnLst/>
              <a:rect l="l" t="t" r="r" b="b"/>
              <a:pathLst>
                <a:path w="1929" h="1647" extrusionOk="0">
                  <a:moveTo>
                    <a:pt x="1678" y="0"/>
                  </a:moveTo>
                  <a:lnTo>
                    <a:pt x="1" y="1333"/>
                  </a:lnTo>
                  <a:lnTo>
                    <a:pt x="267" y="1646"/>
                  </a:lnTo>
                  <a:lnTo>
                    <a:pt x="1929" y="314"/>
                  </a:lnTo>
                  <a:lnTo>
                    <a:pt x="1678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7" name="Google Shape;707;p29"/>
            <p:cNvSpPr/>
            <p:nvPr/>
          </p:nvSpPr>
          <p:spPr>
            <a:xfrm rot="-6603543">
              <a:off x="1357025" y="1498150"/>
              <a:ext cx="135248" cy="113176"/>
            </a:xfrm>
            <a:custGeom>
              <a:avLst/>
              <a:gdLst/>
              <a:ahLst/>
              <a:cxnLst/>
              <a:rect l="l" t="t" r="r" b="b"/>
              <a:pathLst>
                <a:path w="3167" h="2650" extrusionOk="0">
                  <a:moveTo>
                    <a:pt x="2900" y="1"/>
                  </a:moveTo>
                  <a:lnTo>
                    <a:pt x="0" y="2336"/>
                  </a:lnTo>
                  <a:lnTo>
                    <a:pt x="251" y="2650"/>
                  </a:lnTo>
                  <a:lnTo>
                    <a:pt x="3167" y="314"/>
                  </a:lnTo>
                  <a:lnTo>
                    <a:pt x="2900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8" name="Google Shape;708;p29"/>
            <p:cNvSpPr/>
            <p:nvPr/>
          </p:nvSpPr>
          <p:spPr>
            <a:xfrm rot="-6603543">
              <a:off x="1394618" y="2129403"/>
              <a:ext cx="561663" cy="494087"/>
            </a:xfrm>
            <a:custGeom>
              <a:avLst/>
              <a:gdLst/>
              <a:ahLst/>
              <a:cxnLst/>
              <a:rect l="l" t="t" r="r" b="b"/>
              <a:pathLst>
                <a:path w="13152" h="11569" extrusionOk="0">
                  <a:moveTo>
                    <a:pt x="6649" y="0"/>
                  </a:moveTo>
                  <a:cubicBezTo>
                    <a:pt x="4845" y="0"/>
                    <a:pt x="3060" y="834"/>
                    <a:pt x="1913" y="2409"/>
                  </a:cubicBezTo>
                  <a:cubicBezTo>
                    <a:pt x="1" y="4995"/>
                    <a:pt x="549" y="8616"/>
                    <a:pt x="3135" y="10481"/>
                  </a:cubicBezTo>
                  <a:cubicBezTo>
                    <a:pt x="4154" y="11216"/>
                    <a:pt x="5335" y="11569"/>
                    <a:pt x="6509" y="11569"/>
                  </a:cubicBezTo>
                  <a:cubicBezTo>
                    <a:pt x="8316" y="11569"/>
                    <a:pt x="10105" y="10732"/>
                    <a:pt x="11255" y="9165"/>
                  </a:cubicBezTo>
                  <a:cubicBezTo>
                    <a:pt x="13151" y="6578"/>
                    <a:pt x="12603" y="2958"/>
                    <a:pt x="10032" y="1092"/>
                  </a:cubicBezTo>
                  <a:cubicBezTo>
                    <a:pt x="9011" y="356"/>
                    <a:pt x="7826" y="0"/>
                    <a:pt x="6649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9" name="Google Shape;709;p29"/>
            <p:cNvSpPr/>
            <p:nvPr/>
          </p:nvSpPr>
          <p:spPr>
            <a:xfrm rot="-6603543">
              <a:off x="1417013" y="2245343"/>
              <a:ext cx="104458" cy="89943"/>
            </a:xfrm>
            <a:custGeom>
              <a:avLst/>
              <a:gdLst/>
              <a:ahLst/>
              <a:cxnLst/>
              <a:rect l="l" t="t" r="r" b="b"/>
              <a:pathLst>
                <a:path w="2446" h="2106" extrusionOk="0">
                  <a:moveTo>
                    <a:pt x="1" y="1"/>
                  </a:moveTo>
                  <a:lnTo>
                    <a:pt x="690" y="1850"/>
                  </a:lnTo>
                  <a:cubicBezTo>
                    <a:pt x="690" y="1850"/>
                    <a:pt x="1310" y="2106"/>
                    <a:pt x="1700" y="2106"/>
                  </a:cubicBezTo>
                  <a:cubicBezTo>
                    <a:pt x="1731" y="2106"/>
                    <a:pt x="1760" y="2104"/>
                    <a:pt x="1787" y="2101"/>
                  </a:cubicBezTo>
                  <a:cubicBezTo>
                    <a:pt x="2148" y="2038"/>
                    <a:pt x="2148" y="1881"/>
                    <a:pt x="2305" y="1615"/>
                  </a:cubicBezTo>
                  <a:cubicBezTo>
                    <a:pt x="2446" y="1333"/>
                    <a:pt x="1709" y="988"/>
                    <a:pt x="1615" y="925"/>
                  </a:cubicBezTo>
                  <a:cubicBezTo>
                    <a:pt x="1537" y="878"/>
                    <a:pt x="737" y="1"/>
                    <a:pt x="737" y="1"/>
                  </a:cubicBezTo>
                  <a:close/>
                </a:path>
              </a:pathLst>
            </a:custGeom>
            <a:solidFill>
              <a:srgbClr val="E9C3A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0" name="Google Shape;710;p29"/>
            <p:cNvSpPr/>
            <p:nvPr/>
          </p:nvSpPr>
          <p:spPr>
            <a:xfrm rot="-6603543">
              <a:off x="1437427" y="2173126"/>
              <a:ext cx="411041" cy="435321"/>
            </a:xfrm>
            <a:custGeom>
              <a:avLst/>
              <a:gdLst/>
              <a:ahLst/>
              <a:cxnLst/>
              <a:rect l="l" t="t" r="r" b="b"/>
              <a:pathLst>
                <a:path w="9625" h="10193" extrusionOk="0">
                  <a:moveTo>
                    <a:pt x="8791" y="1"/>
                  </a:moveTo>
                  <a:cubicBezTo>
                    <a:pt x="8736" y="1"/>
                    <a:pt x="8682" y="25"/>
                    <a:pt x="8652" y="74"/>
                  </a:cubicBezTo>
                  <a:lnTo>
                    <a:pt x="7053" y="2237"/>
                  </a:lnTo>
                  <a:cubicBezTo>
                    <a:pt x="6380" y="1845"/>
                    <a:pt x="5633" y="1655"/>
                    <a:pt x="4890" y="1655"/>
                  </a:cubicBezTo>
                  <a:cubicBezTo>
                    <a:pt x="3557" y="1655"/>
                    <a:pt x="2240" y="2266"/>
                    <a:pt x="1395" y="3413"/>
                  </a:cubicBezTo>
                  <a:cubicBezTo>
                    <a:pt x="0" y="5325"/>
                    <a:pt x="423" y="7990"/>
                    <a:pt x="2336" y="9369"/>
                  </a:cubicBezTo>
                  <a:cubicBezTo>
                    <a:pt x="3104" y="9925"/>
                    <a:pt x="3992" y="10193"/>
                    <a:pt x="4872" y="10193"/>
                  </a:cubicBezTo>
                  <a:cubicBezTo>
                    <a:pt x="6199" y="10193"/>
                    <a:pt x="7506" y="9585"/>
                    <a:pt x="8354" y="8444"/>
                  </a:cubicBezTo>
                  <a:cubicBezTo>
                    <a:pt x="9624" y="6705"/>
                    <a:pt x="9389" y="4338"/>
                    <a:pt x="7884" y="2880"/>
                  </a:cubicBezTo>
                  <a:lnTo>
                    <a:pt x="9499" y="686"/>
                  </a:lnTo>
                  <a:cubicBezTo>
                    <a:pt x="9561" y="607"/>
                    <a:pt x="9546" y="498"/>
                    <a:pt x="9467" y="435"/>
                  </a:cubicBezTo>
                  <a:lnTo>
                    <a:pt x="8887" y="27"/>
                  </a:lnTo>
                  <a:cubicBezTo>
                    <a:pt x="8858" y="10"/>
                    <a:pt x="8824" y="1"/>
                    <a:pt x="8791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1" name="Google Shape;711;p29"/>
            <p:cNvSpPr/>
            <p:nvPr/>
          </p:nvSpPr>
          <p:spPr>
            <a:xfrm rot="-6603543">
              <a:off x="1488402" y="2212561"/>
              <a:ext cx="373545" cy="327270"/>
            </a:xfrm>
            <a:custGeom>
              <a:avLst/>
              <a:gdLst/>
              <a:ahLst/>
              <a:cxnLst/>
              <a:rect l="l" t="t" r="r" b="b"/>
              <a:pathLst>
                <a:path w="8747" h="7663" extrusionOk="0">
                  <a:moveTo>
                    <a:pt x="4370" y="1"/>
                  </a:moveTo>
                  <a:cubicBezTo>
                    <a:pt x="3180" y="1"/>
                    <a:pt x="2008" y="546"/>
                    <a:pt x="1255" y="1573"/>
                  </a:cubicBezTo>
                  <a:cubicBezTo>
                    <a:pt x="1" y="3297"/>
                    <a:pt x="377" y="5679"/>
                    <a:pt x="2101" y="6933"/>
                  </a:cubicBezTo>
                  <a:cubicBezTo>
                    <a:pt x="2786" y="7425"/>
                    <a:pt x="3580" y="7662"/>
                    <a:pt x="4367" y="7662"/>
                  </a:cubicBezTo>
                  <a:cubicBezTo>
                    <a:pt x="5560" y="7662"/>
                    <a:pt x="6737" y="7117"/>
                    <a:pt x="7493" y="6087"/>
                  </a:cubicBezTo>
                  <a:cubicBezTo>
                    <a:pt x="8747" y="4378"/>
                    <a:pt x="8371" y="1980"/>
                    <a:pt x="6647" y="742"/>
                  </a:cubicBezTo>
                  <a:cubicBezTo>
                    <a:pt x="5958" y="242"/>
                    <a:pt x="5160" y="1"/>
                    <a:pt x="4370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2" name="Google Shape;712;p29"/>
            <p:cNvSpPr/>
            <p:nvPr/>
          </p:nvSpPr>
          <p:spPr>
            <a:xfrm rot="-6603543">
              <a:off x="1525453" y="2244628"/>
              <a:ext cx="299921" cy="262952"/>
            </a:xfrm>
            <a:custGeom>
              <a:avLst/>
              <a:gdLst/>
              <a:ahLst/>
              <a:cxnLst/>
              <a:rect l="l" t="t" r="r" b="b"/>
              <a:pathLst>
                <a:path w="7023" h="6157" extrusionOk="0">
                  <a:moveTo>
                    <a:pt x="3505" y="1"/>
                  </a:moveTo>
                  <a:cubicBezTo>
                    <a:pt x="2549" y="1"/>
                    <a:pt x="1607" y="439"/>
                    <a:pt x="1004" y="1268"/>
                  </a:cubicBezTo>
                  <a:cubicBezTo>
                    <a:pt x="1" y="2632"/>
                    <a:pt x="299" y="4560"/>
                    <a:pt x="1678" y="5563"/>
                  </a:cubicBezTo>
                  <a:cubicBezTo>
                    <a:pt x="2234" y="5963"/>
                    <a:pt x="2876" y="6156"/>
                    <a:pt x="3510" y="6156"/>
                  </a:cubicBezTo>
                  <a:cubicBezTo>
                    <a:pt x="4467" y="6156"/>
                    <a:pt x="5407" y="5718"/>
                    <a:pt x="6020" y="4889"/>
                  </a:cubicBezTo>
                  <a:cubicBezTo>
                    <a:pt x="7023" y="3510"/>
                    <a:pt x="6725" y="1582"/>
                    <a:pt x="5330" y="594"/>
                  </a:cubicBezTo>
                  <a:cubicBezTo>
                    <a:pt x="4780" y="194"/>
                    <a:pt x="4140" y="1"/>
                    <a:pt x="350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3" name="Google Shape;713;p29"/>
            <p:cNvSpPr/>
            <p:nvPr/>
          </p:nvSpPr>
          <p:spPr>
            <a:xfrm rot="-6603543">
              <a:off x="1506056" y="2303390"/>
              <a:ext cx="248375" cy="156268"/>
            </a:xfrm>
            <a:custGeom>
              <a:avLst/>
              <a:gdLst/>
              <a:ahLst/>
              <a:cxnLst/>
              <a:rect l="l" t="t" r="r" b="b"/>
              <a:pathLst>
                <a:path w="5816" h="3659" extrusionOk="0">
                  <a:moveTo>
                    <a:pt x="2711" y="0"/>
                  </a:moveTo>
                  <a:cubicBezTo>
                    <a:pt x="1560" y="0"/>
                    <a:pt x="448" y="689"/>
                    <a:pt x="0" y="1856"/>
                  </a:cubicBezTo>
                  <a:cubicBezTo>
                    <a:pt x="0" y="1856"/>
                    <a:pt x="705" y="1354"/>
                    <a:pt x="1129" y="1056"/>
                  </a:cubicBezTo>
                  <a:cubicBezTo>
                    <a:pt x="1266" y="960"/>
                    <a:pt x="1369" y="927"/>
                    <a:pt x="1467" y="927"/>
                  </a:cubicBezTo>
                  <a:cubicBezTo>
                    <a:pt x="1665" y="927"/>
                    <a:pt x="1846" y="1057"/>
                    <a:pt x="2257" y="1057"/>
                  </a:cubicBezTo>
                  <a:cubicBezTo>
                    <a:pt x="2272" y="1057"/>
                    <a:pt x="2288" y="1057"/>
                    <a:pt x="2304" y="1056"/>
                  </a:cubicBezTo>
                  <a:cubicBezTo>
                    <a:pt x="2769" y="1045"/>
                    <a:pt x="2937" y="940"/>
                    <a:pt x="3216" y="940"/>
                  </a:cubicBezTo>
                  <a:cubicBezTo>
                    <a:pt x="3332" y="940"/>
                    <a:pt x="3468" y="959"/>
                    <a:pt x="3652" y="1009"/>
                  </a:cubicBezTo>
                  <a:cubicBezTo>
                    <a:pt x="4279" y="1166"/>
                    <a:pt x="4405" y="1856"/>
                    <a:pt x="4546" y="2295"/>
                  </a:cubicBezTo>
                  <a:cubicBezTo>
                    <a:pt x="4671" y="2718"/>
                    <a:pt x="4875" y="2624"/>
                    <a:pt x="5267" y="3047"/>
                  </a:cubicBezTo>
                  <a:cubicBezTo>
                    <a:pt x="5486" y="3282"/>
                    <a:pt x="5517" y="3502"/>
                    <a:pt x="5486" y="3658"/>
                  </a:cubicBezTo>
                  <a:cubicBezTo>
                    <a:pt x="5815" y="2530"/>
                    <a:pt x="5423" y="1276"/>
                    <a:pt x="4405" y="555"/>
                  </a:cubicBezTo>
                  <a:cubicBezTo>
                    <a:pt x="3884" y="176"/>
                    <a:pt x="3293" y="0"/>
                    <a:pt x="2711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4" name="Google Shape;714;p29"/>
            <p:cNvSpPr/>
            <p:nvPr/>
          </p:nvSpPr>
          <p:spPr>
            <a:xfrm rot="-6603543">
              <a:off x="1031692" y="2022953"/>
              <a:ext cx="420436" cy="482684"/>
            </a:xfrm>
            <a:custGeom>
              <a:avLst/>
              <a:gdLst/>
              <a:ahLst/>
              <a:cxnLst/>
              <a:rect l="l" t="t" r="r" b="b"/>
              <a:pathLst>
                <a:path w="9845" h="11302" extrusionOk="0">
                  <a:moveTo>
                    <a:pt x="6694" y="1"/>
                  </a:moveTo>
                  <a:lnTo>
                    <a:pt x="5878" y="1740"/>
                  </a:lnTo>
                  <a:cubicBezTo>
                    <a:pt x="3339" y="4342"/>
                    <a:pt x="1066" y="6098"/>
                    <a:pt x="1066" y="6098"/>
                  </a:cubicBezTo>
                  <a:cubicBezTo>
                    <a:pt x="298" y="7994"/>
                    <a:pt x="1" y="8496"/>
                    <a:pt x="173" y="9139"/>
                  </a:cubicBezTo>
                  <a:lnTo>
                    <a:pt x="1160" y="10596"/>
                  </a:lnTo>
                  <a:lnTo>
                    <a:pt x="2038" y="9390"/>
                  </a:lnTo>
                  <a:lnTo>
                    <a:pt x="1537" y="8841"/>
                  </a:lnTo>
                  <a:lnTo>
                    <a:pt x="1803" y="8245"/>
                  </a:lnTo>
                  <a:cubicBezTo>
                    <a:pt x="1906" y="8245"/>
                    <a:pt x="2787" y="8356"/>
                    <a:pt x="2904" y="8356"/>
                  </a:cubicBezTo>
                  <a:cubicBezTo>
                    <a:pt x="2911" y="8356"/>
                    <a:pt x="2915" y="8356"/>
                    <a:pt x="2916" y="8355"/>
                  </a:cubicBezTo>
                  <a:lnTo>
                    <a:pt x="3574" y="8794"/>
                  </a:lnTo>
                  <a:cubicBezTo>
                    <a:pt x="3574" y="8794"/>
                    <a:pt x="3762" y="9264"/>
                    <a:pt x="3402" y="10158"/>
                  </a:cubicBezTo>
                  <a:cubicBezTo>
                    <a:pt x="3115" y="10839"/>
                    <a:pt x="3384" y="11302"/>
                    <a:pt x="3835" y="11302"/>
                  </a:cubicBezTo>
                  <a:cubicBezTo>
                    <a:pt x="3975" y="11302"/>
                    <a:pt x="4132" y="11257"/>
                    <a:pt x="4295" y="11161"/>
                  </a:cubicBezTo>
                  <a:cubicBezTo>
                    <a:pt x="4969" y="10753"/>
                    <a:pt x="6537" y="7806"/>
                    <a:pt x="6537" y="7806"/>
                  </a:cubicBezTo>
                  <a:cubicBezTo>
                    <a:pt x="7383" y="6505"/>
                    <a:pt x="7853" y="5440"/>
                    <a:pt x="8778" y="3245"/>
                  </a:cubicBezTo>
                  <a:cubicBezTo>
                    <a:pt x="9123" y="2430"/>
                    <a:pt x="9609" y="1834"/>
                    <a:pt x="9844" y="1443"/>
                  </a:cubicBezTo>
                  <a:lnTo>
                    <a:pt x="6694" y="1"/>
                  </a:lnTo>
                  <a:close/>
                </a:path>
              </a:pathLst>
            </a:custGeom>
            <a:solidFill>
              <a:srgbClr val="E9C3A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5" name="Google Shape;715;p29"/>
            <p:cNvSpPr/>
            <p:nvPr/>
          </p:nvSpPr>
          <p:spPr>
            <a:xfrm rot="-6603543">
              <a:off x="927766" y="2079943"/>
              <a:ext cx="289885" cy="257785"/>
            </a:xfrm>
            <a:custGeom>
              <a:avLst/>
              <a:gdLst/>
              <a:ahLst/>
              <a:cxnLst/>
              <a:rect l="l" t="t" r="r" b="b"/>
              <a:pathLst>
                <a:path w="6788" h="6036" extrusionOk="0">
                  <a:moveTo>
                    <a:pt x="1771" y="1"/>
                  </a:moveTo>
                  <a:lnTo>
                    <a:pt x="0" y="2869"/>
                  </a:lnTo>
                  <a:lnTo>
                    <a:pt x="4812" y="6036"/>
                  </a:lnTo>
                  <a:lnTo>
                    <a:pt x="6787" y="3120"/>
                  </a:lnTo>
                  <a:lnTo>
                    <a:pt x="1771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6" name="Google Shape;716;p29"/>
            <p:cNvSpPr/>
            <p:nvPr/>
          </p:nvSpPr>
          <p:spPr>
            <a:xfrm rot="-6603543">
              <a:off x="1315302" y="680212"/>
              <a:ext cx="278525" cy="214949"/>
            </a:xfrm>
            <a:custGeom>
              <a:avLst/>
              <a:gdLst/>
              <a:ahLst/>
              <a:cxnLst/>
              <a:rect l="l" t="t" r="r" b="b"/>
              <a:pathLst>
                <a:path w="6522" h="5033" extrusionOk="0">
                  <a:moveTo>
                    <a:pt x="4484" y="1"/>
                  </a:moveTo>
                  <a:lnTo>
                    <a:pt x="1" y="565"/>
                  </a:lnTo>
                  <a:lnTo>
                    <a:pt x="173" y="5032"/>
                  </a:lnTo>
                  <a:lnTo>
                    <a:pt x="6521" y="4249"/>
                  </a:lnTo>
                  <a:lnTo>
                    <a:pt x="5440" y="644"/>
                  </a:lnTo>
                  <a:lnTo>
                    <a:pt x="4484" y="1"/>
                  </a:lnTo>
                  <a:close/>
                </a:path>
              </a:pathLst>
            </a:custGeom>
            <a:solidFill>
              <a:srgbClr val="FDD6C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7" name="Google Shape;717;p29"/>
            <p:cNvSpPr/>
            <p:nvPr/>
          </p:nvSpPr>
          <p:spPr>
            <a:xfrm rot="-6603543">
              <a:off x="1332248" y="1074384"/>
              <a:ext cx="266055" cy="83408"/>
            </a:xfrm>
            <a:custGeom>
              <a:avLst/>
              <a:gdLst/>
              <a:ahLst/>
              <a:cxnLst/>
              <a:rect l="l" t="t" r="r" b="b"/>
              <a:pathLst>
                <a:path w="6230" h="1953" extrusionOk="0">
                  <a:moveTo>
                    <a:pt x="189" y="1"/>
                  </a:moveTo>
                  <a:lnTo>
                    <a:pt x="189" y="1"/>
                  </a:lnTo>
                  <a:cubicBezTo>
                    <a:pt x="1" y="534"/>
                    <a:pt x="173" y="1239"/>
                    <a:pt x="1678" y="1443"/>
                  </a:cubicBezTo>
                  <a:cubicBezTo>
                    <a:pt x="2045" y="1522"/>
                    <a:pt x="3773" y="1953"/>
                    <a:pt x="4990" y="1953"/>
                  </a:cubicBezTo>
                  <a:cubicBezTo>
                    <a:pt x="5696" y="1953"/>
                    <a:pt x="6229" y="1808"/>
                    <a:pt x="6223" y="1364"/>
                  </a:cubicBezTo>
                  <a:cubicBezTo>
                    <a:pt x="6208" y="126"/>
                    <a:pt x="863" y="48"/>
                    <a:pt x="189" y="1"/>
                  </a:cubicBezTo>
                  <a:close/>
                </a:path>
              </a:pathLst>
            </a:custGeom>
            <a:solidFill>
              <a:srgbClr val="EECBB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8" name="Google Shape;718;p29"/>
            <p:cNvSpPr/>
            <p:nvPr/>
          </p:nvSpPr>
          <p:spPr>
            <a:xfrm rot="-6603543">
              <a:off x="1296383" y="966279"/>
              <a:ext cx="610390" cy="277900"/>
            </a:xfrm>
            <a:custGeom>
              <a:avLst/>
              <a:gdLst/>
              <a:ahLst/>
              <a:cxnLst/>
              <a:rect l="l" t="t" r="r" b="b"/>
              <a:pathLst>
                <a:path w="14293" h="6507" extrusionOk="0">
                  <a:moveTo>
                    <a:pt x="10301" y="0"/>
                  </a:moveTo>
                  <a:cubicBezTo>
                    <a:pt x="10257" y="0"/>
                    <a:pt x="10214" y="3"/>
                    <a:pt x="10170" y="8"/>
                  </a:cubicBezTo>
                  <a:lnTo>
                    <a:pt x="1204" y="1450"/>
                  </a:lnTo>
                  <a:cubicBezTo>
                    <a:pt x="1" y="1597"/>
                    <a:pt x="295" y="2609"/>
                    <a:pt x="1212" y="2609"/>
                  </a:cubicBezTo>
                  <a:cubicBezTo>
                    <a:pt x="1274" y="2609"/>
                    <a:pt x="1340" y="2604"/>
                    <a:pt x="1408" y="2594"/>
                  </a:cubicBezTo>
                  <a:lnTo>
                    <a:pt x="4511" y="2312"/>
                  </a:lnTo>
                  <a:lnTo>
                    <a:pt x="5906" y="2124"/>
                  </a:lnTo>
                  <a:lnTo>
                    <a:pt x="5922" y="2171"/>
                  </a:lnTo>
                  <a:lnTo>
                    <a:pt x="5452" y="2234"/>
                  </a:lnTo>
                  <a:cubicBezTo>
                    <a:pt x="4227" y="2368"/>
                    <a:pt x="4525" y="3670"/>
                    <a:pt x="5465" y="3670"/>
                  </a:cubicBezTo>
                  <a:cubicBezTo>
                    <a:pt x="5511" y="3670"/>
                    <a:pt x="5559" y="3667"/>
                    <a:pt x="5609" y="3660"/>
                  </a:cubicBezTo>
                  <a:lnTo>
                    <a:pt x="6471" y="3550"/>
                  </a:lnTo>
                  <a:lnTo>
                    <a:pt x="6486" y="3597"/>
                  </a:lnTo>
                  <a:lnTo>
                    <a:pt x="6047" y="3644"/>
                  </a:lnTo>
                  <a:cubicBezTo>
                    <a:pt x="4823" y="3794"/>
                    <a:pt x="5121" y="5096"/>
                    <a:pt x="6061" y="5096"/>
                  </a:cubicBezTo>
                  <a:cubicBezTo>
                    <a:pt x="6107" y="5096"/>
                    <a:pt x="6155" y="5093"/>
                    <a:pt x="6204" y="5086"/>
                  </a:cubicBezTo>
                  <a:lnTo>
                    <a:pt x="7051" y="4961"/>
                  </a:lnTo>
                  <a:lnTo>
                    <a:pt x="7066" y="5024"/>
                  </a:lnTo>
                  <a:lnTo>
                    <a:pt x="6721" y="5071"/>
                  </a:lnTo>
                  <a:cubicBezTo>
                    <a:pt x="5497" y="5205"/>
                    <a:pt x="5795" y="6507"/>
                    <a:pt x="6735" y="6507"/>
                  </a:cubicBezTo>
                  <a:cubicBezTo>
                    <a:pt x="6781" y="6507"/>
                    <a:pt x="6829" y="6504"/>
                    <a:pt x="6878" y="6497"/>
                  </a:cubicBezTo>
                  <a:lnTo>
                    <a:pt x="7631" y="6387"/>
                  </a:lnTo>
                  <a:cubicBezTo>
                    <a:pt x="9449" y="6246"/>
                    <a:pt x="11722" y="5839"/>
                    <a:pt x="12913" y="4836"/>
                  </a:cubicBezTo>
                  <a:cubicBezTo>
                    <a:pt x="14292" y="3331"/>
                    <a:pt x="12991" y="1105"/>
                    <a:pt x="12004" y="650"/>
                  </a:cubicBezTo>
                  <a:cubicBezTo>
                    <a:pt x="11297" y="319"/>
                    <a:pt x="10803" y="0"/>
                    <a:pt x="10301" y="0"/>
                  </a:cubicBezTo>
                  <a:close/>
                </a:path>
              </a:pathLst>
            </a:custGeom>
            <a:solidFill>
              <a:srgbClr val="FDD6C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9" name="Google Shape;719;p29"/>
            <p:cNvSpPr/>
            <p:nvPr/>
          </p:nvSpPr>
          <p:spPr>
            <a:xfrm rot="-6603543">
              <a:off x="1395331" y="723924"/>
              <a:ext cx="195506" cy="260433"/>
            </a:xfrm>
            <a:custGeom>
              <a:avLst/>
              <a:gdLst/>
              <a:ahLst/>
              <a:cxnLst/>
              <a:rect l="l" t="t" r="r" b="b"/>
              <a:pathLst>
                <a:path w="4578" h="6098" extrusionOk="0">
                  <a:moveTo>
                    <a:pt x="1787" y="0"/>
                  </a:moveTo>
                  <a:cubicBezTo>
                    <a:pt x="1615" y="47"/>
                    <a:pt x="0" y="439"/>
                    <a:pt x="0" y="439"/>
                  </a:cubicBezTo>
                  <a:lnTo>
                    <a:pt x="1145" y="6098"/>
                  </a:lnTo>
                  <a:lnTo>
                    <a:pt x="4577" y="5439"/>
                  </a:lnTo>
                  <a:lnTo>
                    <a:pt x="1787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0" name="Google Shape;720;p29"/>
            <p:cNvSpPr/>
            <p:nvPr/>
          </p:nvSpPr>
          <p:spPr>
            <a:xfrm rot="-6603543">
              <a:off x="-590825" y="134271"/>
              <a:ext cx="2451340" cy="2158029"/>
            </a:xfrm>
            <a:custGeom>
              <a:avLst/>
              <a:gdLst/>
              <a:ahLst/>
              <a:cxnLst/>
              <a:rect l="l" t="t" r="r" b="b"/>
              <a:pathLst>
                <a:path w="57401" h="50530" extrusionOk="0">
                  <a:moveTo>
                    <a:pt x="28306" y="0"/>
                  </a:moveTo>
                  <a:cubicBezTo>
                    <a:pt x="27998" y="0"/>
                    <a:pt x="27740" y="58"/>
                    <a:pt x="27541" y="183"/>
                  </a:cubicBezTo>
                  <a:cubicBezTo>
                    <a:pt x="19155" y="3710"/>
                    <a:pt x="11475" y="9666"/>
                    <a:pt x="10236" y="11140"/>
                  </a:cubicBezTo>
                  <a:cubicBezTo>
                    <a:pt x="5973" y="16610"/>
                    <a:pt x="1" y="25137"/>
                    <a:pt x="1" y="25137"/>
                  </a:cubicBezTo>
                  <a:lnTo>
                    <a:pt x="6255" y="29040"/>
                  </a:lnTo>
                  <a:cubicBezTo>
                    <a:pt x="6255" y="29040"/>
                    <a:pt x="12823" y="19384"/>
                    <a:pt x="14578" y="15952"/>
                  </a:cubicBezTo>
                  <a:cubicBezTo>
                    <a:pt x="14578" y="15952"/>
                    <a:pt x="20597" y="12033"/>
                    <a:pt x="22744" y="11296"/>
                  </a:cubicBezTo>
                  <a:cubicBezTo>
                    <a:pt x="23042" y="11343"/>
                    <a:pt x="23324" y="11438"/>
                    <a:pt x="23591" y="11579"/>
                  </a:cubicBezTo>
                  <a:cubicBezTo>
                    <a:pt x="23215" y="13271"/>
                    <a:pt x="22760" y="15842"/>
                    <a:pt x="22494" y="19102"/>
                  </a:cubicBezTo>
                  <a:cubicBezTo>
                    <a:pt x="21485" y="22660"/>
                    <a:pt x="32126" y="32188"/>
                    <a:pt x="37238" y="32188"/>
                  </a:cubicBezTo>
                  <a:cubicBezTo>
                    <a:pt x="37689" y="32188"/>
                    <a:pt x="38097" y="32114"/>
                    <a:pt x="38450" y="31955"/>
                  </a:cubicBezTo>
                  <a:cubicBezTo>
                    <a:pt x="42792" y="30356"/>
                    <a:pt x="45159" y="28899"/>
                    <a:pt x="46334" y="27990"/>
                  </a:cubicBezTo>
                  <a:lnTo>
                    <a:pt x="46334" y="27990"/>
                  </a:lnTo>
                  <a:cubicBezTo>
                    <a:pt x="46616" y="30639"/>
                    <a:pt x="46428" y="35168"/>
                    <a:pt x="45927" y="37284"/>
                  </a:cubicBezTo>
                  <a:cubicBezTo>
                    <a:pt x="45739" y="38429"/>
                    <a:pt x="27807" y="43899"/>
                    <a:pt x="27807" y="43899"/>
                  </a:cubicBezTo>
                  <a:lnTo>
                    <a:pt x="30582" y="50529"/>
                  </a:lnTo>
                  <a:cubicBezTo>
                    <a:pt x="30582" y="50529"/>
                    <a:pt x="48278" y="46799"/>
                    <a:pt x="51146" y="42332"/>
                  </a:cubicBezTo>
                  <a:cubicBezTo>
                    <a:pt x="54360" y="33789"/>
                    <a:pt x="57400" y="22488"/>
                    <a:pt x="52541" y="16720"/>
                  </a:cubicBezTo>
                  <a:cubicBezTo>
                    <a:pt x="50895" y="13836"/>
                    <a:pt x="47400" y="10748"/>
                    <a:pt x="42996" y="8318"/>
                  </a:cubicBezTo>
                  <a:cubicBezTo>
                    <a:pt x="42572" y="8005"/>
                    <a:pt x="42149" y="7691"/>
                    <a:pt x="41742" y="7378"/>
                  </a:cubicBezTo>
                  <a:lnTo>
                    <a:pt x="41710" y="7425"/>
                  </a:lnTo>
                  <a:cubicBezTo>
                    <a:pt x="39556" y="5913"/>
                    <a:pt x="31418" y="0"/>
                    <a:pt x="2830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1" name="Google Shape;721;p29"/>
            <p:cNvSpPr/>
            <p:nvPr/>
          </p:nvSpPr>
          <p:spPr>
            <a:xfrm rot="-6603543">
              <a:off x="-590825" y="134271"/>
              <a:ext cx="2451340" cy="2158029"/>
            </a:xfrm>
            <a:custGeom>
              <a:avLst/>
              <a:gdLst/>
              <a:ahLst/>
              <a:cxnLst/>
              <a:rect l="l" t="t" r="r" b="b"/>
              <a:pathLst>
                <a:path w="57401" h="50530" extrusionOk="0">
                  <a:moveTo>
                    <a:pt x="28306" y="0"/>
                  </a:moveTo>
                  <a:cubicBezTo>
                    <a:pt x="27998" y="0"/>
                    <a:pt x="27740" y="58"/>
                    <a:pt x="27541" y="183"/>
                  </a:cubicBezTo>
                  <a:cubicBezTo>
                    <a:pt x="19155" y="3710"/>
                    <a:pt x="11475" y="9666"/>
                    <a:pt x="10236" y="11140"/>
                  </a:cubicBezTo>
                  <a:cubicBezTo>
                    <a:pt x="5973" y="16610"/>
                    <a:pt x="1" y="25137"/>
                    <a:pt x="1" y="25137"/>
                  </a:cubicBezTo>
                  <a:lnTo>
                    <a:pt x="1474" y="26062"/>
                  </a:lnTo>
                  <a:cubicBezTo>
                    <a:pt x="3778" y="22645"/>
                    <a:pt x="10236" y="13146"/>
                    <a:pt x="11020" y="12347"/>
                  </a:cubicBezTo>
                  <a:cubicBezTo>
                    <a:pt x="11960" y="11359"/>
                    <a:pt x="25315" y="3757"/>
                    <a:pt x="25315" y="3757"/>
                  </a:cubicBezTo>
                  <a:cubicBezTo>
                    <a:pt x="25315" y="3757"/>
                    <a:pt x="26898" y="3214"/>
                    <a:pt x="28935" y="3214"/>
                  </a:cubicBezTo>
                  <a:cubicBezTo>
                    <a:pt x="30052" y="3214"/>
                    <a:pt x="31305" y="3377"/>
                    <a:pt x="32510" y="3883"/>
                  </a:cubicBezTo>
                  <a:cubicBezTo>
                    <a:pt x="35895" y="5325"/>
                    <a:pt x="52949" y="21720"/>
                    <a:pt x="53341" y="25184"/>
                  </a:cubicBezTo>
                  <a:cubicBezTo>
                    <a:pt x="53733" y="28632"/>
                    <a:pt x="50065" y="41046"/>
                    <a:pt x="48372" y="42614"/>
                  </a:cubicBezTo>
                  <a:cubicBezTo>
                    <a:pt x="46946" y="43930"/>
                    <a:pt x="34234" y="48241"/>
                    <a:pt x="30174" y="49589"/>
                  </a:cubicBezTo>
                  <a:lnTo>
                    <a:pt x="30582" y="50529"/>
                  </a:lnTo>
                  <a:cubicBezTo>
                    <a:pt x="30582" y="50529"/>
                    <a:pt x="48278" y="46799"/>
                    <a:pt x="51146" y="42332"/>
                  </a:cubicBezTo>
                  <a:cubicBezTo>
                    <a:pt x="54360" y="33789"/>
                    <a:pt x="57400" y="22488"/>
                    <a:pt x="52541" y="16720"/>
                  </a:cubicBezTo>
                  <a:cubicBezTo>
                    <a:pt x="50895" y="13836"/>
                    <a:pt x="47400" y="10748"/>
                    <a:pt x="42996" y="8318"/>
                  </a:cubicBezTo>
                  <a:cubicBezTo>
                    <a:pt x="42572" y="8005"/>
                    <a:pt x="42149" y="7691"/>
                    <a:pt x="41742" y="7378"/>
                  </a:cubicBezTo>
                  <a:lnTo>
                    <a:pt x="41710" y="7425"/>
                  </a:lnTo>
                  <a:cubicBezTo>
                    <a:pt x="39556" y="5913"/>
                    <a:pt x="31418" y="0"/>
                    <a:pt x="2830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2" name="Google Shape;722;p29"/>
            <p:cNvSpPr/>
            <p:nvPr/>
          </p:nvSpPr>
          <p:spPr>
            <a:xfrm rot="-6603543">
              <a:off x="52539" y="682690"/>
              <a:ext cx="734322" cy="902418"/>
            </a:xfrm>
            <a:custGeom>
              <a:avLst/>
              <a:gdLst/>
              <a:ahLst/>
              <a:cxnLst/>
              <a:rect l="l" t="t" r="r" b="b"/>
              <a:pathLst>
                <a:path w="17195" h="21130" extrusionOk="0">
                  <a:moveTo>
                    <a:pt x="9389" y="1"/>
                  </a:moveTo>
                  <a:cubicBezTo>
                    <a:pt x="8982" y="581"/>
                    <a:pt x="5470" y="6051"/>
                    <a:pt x="3903" y="8402"/>
                  </a:cubicBezTo>
                  <a:cubicBezTo>
                    <a:pt x="2853" y="10001"/>
                    <a:pt x="956" y="11333"/>
                    <a:pt x="0" y="11929"/>
                  </a:cubicBezTo>
                  <a:cubicBezTo>
                    <a:pt x="376" y="12509"/>
                    <a:pt x="847" y="13105"/>
                    <a:pt x="1364" y="13716"/>
                  </a:cubicBezTo>
                  <a:cubicBezTo>
                    <a:pt x="2367" y="14656"/>
                    <a:pt x="3668" y="15926"/>
                    <a:pt x="4969" y="17211"/>
                  </a:cubicBezTo>
                  <a:cubicBezTo>
                    <a:pt x="7085" y="18935"/>
                    <a:pt x="9405" y="20409"/>
                    <a:pt x="11395" y="21130"/>
                  </a:cubicBezTo>
                  <a:cubicBezTo>
                    <a:pt x="11850" y="19531"/>
                    <a:pt x="12132" y="16851"/>
                    <a:pt x="12493" y="16192"/>
                  </a:cubicBezTo>
                  <a:cubicBezTo>
                    <a:pt x="13010" y="15236"/>
                    <a:pt x="17195" y="9860"/>
                    <a:pt x="17195" y="9860"/>
                  </a:cubicBezTo>
                  <a:lnTo>
                    <a:pt x="9389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3" name="Google Shape;723;p29"/>
            <p:cNvSpPr/>
            <p:nvPr/>
          </p:nvSpPr>
          <p:spPr>
            <a:xfrm rot="-6603543">
              <a:off x="-932240" y="224199"/>
              <a:ext cx="1545641" cy="1226143"/>
            </a:xfrm>
            <a:custGeom>
              <a:avLst/>
              <a:gdLst/>
              <a:ahLst/>
              <a:cxnLst/>
              <a:rect l="l" t="t" r="r" b="b"/>
              <a:pathLst>
                <a:path w="36193" h="28710" extrusionOk="0">
                  <a:moveTo>
                    <a:pt x="3355" y="0"/>
                  </a:moveTo>
                  <a:cubicBezTo>
                    <a:pt x="2123" y="0"/>
                    <a:pt x="1171" y="280"/>
                    <a:pt x="643" y="917"/>
                  </a:cubicBezTo>
                  <a:cubicBezTo>
                    <a:pt x="0" y="1700"/>
                    <a:pt x="188" y="2923"/>
                    <a:pt x="1066" y="3628"/>
                  </a:cubicBezTo>
                  <a:cubicBezTo>
                    <a:pt x="1066" y="3628"/>
                    <a:pt x="9530" y="5133"/>
                    <a:pt x="18684" y="12610"/>
                  </a:cubicBezTo>
                  <a:cubicBezTo>
                    <a:pt x="27854" y="20086"/>
                    <a:pt x="31161" y="28206"/>
                    <a:pt x="31161" y="28206"/>
                  </a:cubicBezTo>
                  <a:cubicBezTo>
                    <a:pt x="31572" y="28544"/>
                    <a:pt x="32063" y="28709"/>
                    <a:pt x="32536" y="28709"/>
                  </a:cubicBezTo>
                  <a:cubicBezTo>
                    <a:pt x="33072" y="28709"/>
                    <a:pt x="33586" y="28497"/>
                    <a:pt x="33935" y="28080"/>
                  </a:cubicBezTo>
                  <a:cubicBezTo>
                    <a:pt x="36192" y="25337"/>
                    <a:pt x="28418" y="13378"/>
                    <a:pt x="22195" y="8284"/>
                  </a:cubicBezTo>
                  <a:cubicBezTo>
                    <a:pt x="17348" y="4311"/>
                    <a:pt x="8191" y="0"/>
                    <a:pt x="3355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4" name="Google Shape;724;p29"/>
            <p:cNvSpPr/>
            <p:nvPr/>
          </p:nvSpPr>
          <p:spPr>
            <a:xfrm rot="-6603543">
              <a:off x="-275181" y="649922"/>
              <a:ext cx="717581" cy="618325"/>
            </a:xfrm>
            <a:custGeom>
              <a:avLst/>
              <a:gdLst/>
              <a:ahLst/>
              <a:cxnLst/>
              <a:rect l="l" t="t" r="r" b="b"/>
              <a:pathLst>
                <a:path w="16803" h="14478" extrusionOk="0">
                  <a:moveTo>
                    <a:pt x="8134" y="1"/>
                  </a:moveTo>
                  <a:cubicBezTo>
                    <a:pt x="6010" y="1"/>
                    <a:pt x="3964" y="915"/>
                    <a:pt x="2649" y="2663"/>
                  </a:cubicBezTo>
                  <a:cubicBezTo>
                    <a:pt x="658" y="5327"/>
                    <a:pt x="0" y="8306"/>
                    <a:pt x="2963" y="11284"/>
                  </a:cubicBezTo>
                  <a:cubicBezTo>
                    <a:pt x="2963" y="11299"/>
                    <a:pt x="2963" y="11299"/>
                    <a:pt x="2947" y="11299"/>
                  </a:cubicBezTo>
                  <a:cubicBezTo>
                    <a:pt x="2461" y="11973"/>
                    <a:pt x="2790" y="13870"/>
                    <a:pt x="3276" y="14199"/>
                  </a:cubicBezTo>
                  <a:cubicBezTo>
                    <a:pt x="3398" y="14316"/>
                    <a:pt x="3679" y="14372"/>
                    <a:pt x="4019" y="14372"/>
                  </a:cubicBezTo>
                  <a:cubicBezTo>
                    <a:pt x="4732" y="14372"/>
                    <a:pt x="5706" y="14127"/>
                    <a:pt x="6035" y="13682"/>
                  </a:cubicBezTo>
                  <a:cubicBezTo>
                    <a:pt x="6066" y="13650"/>
                    <a:pt x="6082" y="13619"/>
                    <a:pt x="6097" y="13588"/>
                  </a:cubicBezTo>
                  <a:cubicBezTo>
                    <a:pt x="7275" y="14204"/>
                    <a:pt x="8356" y="14478"/>
                    <a:pt x="9347" y="14478"/>
                  </a:cubicBezTo>
                  <a:cubicBezTo>
                    <a:pt x="11457" y="14478"/>
                    <a:pt x="13160" y="13238"/>
                    <a:pt x="14515" y="11425"/>
                  </a:cubicBezTo>
                  <a:cubicBezTo>
                    <a:pt x="16803" y="8384"/>
                    <a:pt x="15988" y="3948"/>
                    <a:pt x="12712" y="1534"/>
                  </a:cubicBezTo>
                  <a:cubicBezTo>
                    <a:pt x="11319" y="501"/>
                    <a:pt x="9705" y="1"/>
                    <a:pt x="8134" y="1"/>
                  </a:cubicBezTo>
                  <a:close/>
                </a:path>
              </a:pathLst>
            </a:custGeom>
            <a:solidFill>
              <a:srgbClr val="E1B59A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5" name="Google Shape;725;p29"/>
            <p:cNvSpPr/>
            <p:nvPr/>
          </p:nvSpPr>
          <p:spPr>
            <a:xfrm rot="-6603543">
              <a:off x="-32490" y="460216"/>
              <a:ext cx="132515" cy="143200"/>
            </a:xfrm>
            <a:custGeom>
              <a:avLst/>
              <a:gdLst/>
              <a:ahLst/>
              <a:cxnLst/>
              <a:rect l="l" t="t" r="r" b="b"/>
              <a:pathLst>
                <a:path w="3103" h="3353" extrusionOk="0">
                  <a:moveTo>
                    <a:pt x="1535" y="0"/>
                  </a:moveTo>
                  <a:cubicBezTo>
                    <a:pt x="1535" y="0"/>
                    <a:pt x="658" y="1865"/>
                    <a:pt x="281" y="2618"/>
                  </a:cubicBezTo>
                  <a:cubicBezTo>
                    <a:pt x="1" y="3204"/>
                    <a:pt x="91" y="3352"/>
                    <a:pt x="433" y="3352"/>
                  </a:cubicBezTo>
                  <a:cubicBezTo>
                    <a:pt x="530" y="3352"/>
                    <a:pt x="648" y="3340"/>
                    <a:pt x="783" y="3323"/>
                  </a:cubicBezTo>
                  <a:cubicBezTo>
                    <a:pt x="1394" y="3260"/>
                    <a:pt x="3071" y="1552"/>
                    <a:pt x="3087" y="1082"/>
                  </a:cubicBezTo>
                  <a:cubicBezTo>
                    <a:pt x="3103" y="611"/>
                    <a:pt x="2491" y="110"/>
                    <a:pt x="1535" y="0"/>
                  </a:cubicBezTo>
                  <a:close/>
                </a:path>
              </a:pathLst>
            </a:custGeom>
            <a:solidFill>
              <a:srgbClr val="E1B59A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6" name="Google Shape;726;p29"/>
            <p:cNvSpPr/>
            <p:nvPr/>
          </p:nvSpPr>
          <p:spPr>
            <a:xfrm rot="-6603543">
              <a:off x="-227881" y="1209467"/>
              <a:ext cx="108002" cy="161350"/>
            </a:xfrm>
            <a:custGeom>
              <a:avLst/>
              <a:gdLst/>
              <a:ahLst/>
              <a:cxnLst/>
              <a:rect l="l" t="t" r="r" b="b"/>
              <a:pathLst>
                <a:path w="2529" h="3778" extrusionOk="0">
                  <a:moveTo>
                    <a:pt x="1725" y="0"/>
                  </a:moveTo>
                  <a:cubicBezTo>
                    <a:pt x="1689" y="0"/>
                    <a:pt x="1654" y="8"/>
                    <a:pt x="1620" y="23"/>
                  </a:cubicBezTo>
                  <a:cubicBezTo>
                    <a:pt x="1259" y="211"/>
                    <a:pt x="491" y="1371"/>
                    <a:pt x="272" y="2359"/>
                  </a:cubicBezTo>
                  <a:cubicBezTo>
                    <a:pt x="85" y="3199"/>
                    <a:pt x="0" y="3778"/>
                    <a:pt x="278" y="3778"/>
                  </a:cubicBezTo>
                  <a:cubicBezTo>
                    <a:pt x="327" y="3778"/>
                    <a:pt x="387" y="3760"/>
                    <a:pt x="460" y="3723"/>
                  </a:cubicBezTo>
                  <a:cubicBezTo>
                    <a:pt x="946" y="3456"/>
                    <a:pt x="2529" y="980"/>
                    <a:pt x="2529" y="980"/>
                  </a:cubicBezTo>
                  <a:cubicBezTo>
                    <a:pt x="2514" y="723"/>
                    <a:pt x="2086" y="0"/>
                    <a:pt x="1725" y="0"/>
                  </a:cubicBezTo>
                  <a:close/>
                </a:path>
              </a:pathLst>
            </a:custGeom>
            <a:solidFill>
              <a:srgbClr val="E1B59A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7" name="Google Shape;727;p29"/>
            <p:cNvSpPr/>
            <p:nvPr/>
          </p:nvSpPr>
          <p:spPr>
            <a:xfrm rot="-6603543">
              <a:off x="-627627" y="372231"/>
              <a:ext cx="1017374" cy="948115"/>
            </a:xfrm>
            <a:custGeom>
              <a:avLst/>
              <a:gdLst/>
              <a:ahLst/>
              <a:cxnLst/>
              <a:rect l="l" t="t" r="r" b="b"/>
              <a:pathLst>
                <a:path w="23823" h="22200" extrusionOk="0">
                  <a:moveTo>
                    <a:pt x="11787" y="0"/>
                  </a:moveTo>
                  <a:cubicBezTo>
                    <a:pt x="5669" y="0"/>
                    <a:pt x="377" y="7637"/>
                    <a:pt x="515" y="11452"/>
                  </a:cubicBezTo>
                  <a:cubicBezTo>
                    <a:pt x="296" y="12032"/>
                    <a:pt x="107" y="12675"/>
                    <a:pt x="76" y="13302"/>
                  </a:cubicBezTo>
                  <a:cubicBezTo>
                    <a:pt x="0" y="15092"/>
                    <a:pt x="644" y="16897"/>
                    <a:pt x="685" y="16897"/>
                  </a:cubicBezTo>
                  <a:cubicBezTo>
                    <a:pt x="687" y="16897"/>
                    <a:pt x="687" y="16895"/>
                    <a:pt x="687" y="16891"/>
                  </a:cubicBezTo>
                  <a:cubicBezTo>
                    <a:pt x="687" y="16766"/>
                    <a:pt x="1142" y="15700"/>
                    <a:pt x="1205" y="15606"/>
                  </a:cubicBezTo>
                  <a:cubicBezTo>
                    <a:pt x="1207" y="15604"/>
                    <a:pt x="1209" y="15602"/>
                    <a:pt x="1211" y="15602"/>
                  </a:cubicBezTo>
                  <a:cubicBezTo>
                    <a:pt x="1316" y="15602"/>
                    <a:pt x="1992" y="17436"/>
                    <a:pt x="2772" y="18568"/>
                  </a:cubicBezTo>
                  <a:cubicBezTo>
                    <a:pt x="3556" y="19712"/>
                    <a:pt x="4167" y="20104"/>
                    <a:pt x="4167" y="20104"/>
                  </a:cubicBezTo>
                  <a:lnTo>
                    <a:pt x="4010" y="19430"/>
                  </a:lnTo>
                  <a:lnTo>
                    <a:pt x="4010" y="19430"/>
                  </a:lnTo>
                  <a:cubicBezTo>
                    <a:pt x="4011" y="19431"/>
                    <a:pt x="5672" y="21014"/>
                    <a:pt x="6769" y="21546"/>
                  </a:cubicBezTo>
                  <a:cubicBezTo>
                    <a:pt x="7649" y="21974"/>
                    <a:pt x="8317" y="22199"/>
                    <a:pt x="8450" y="22199"/>
                  </a:cubicBezTo>
                  <a:cubicBezTo>
                    <a:pt x="8483" y="22199"/>
                    <a:pt x="8483" y="22186"/>
                    <a:pt x="8446" y="22158"/>
                  </a:cubicBezTo>
                  <a:cubicBezTo>
                    <a:pt x="8242" y="22017"/>
                    <a:pt x="7882" y="21578"/>
                    <a:pt x="7882" y="21578"/>
                  </a:cubicBezTo>
                  <a:lnTo>
                    <a:pt x="7882" y="21578"/>
                  </a:lnTo>
                  <a:cubicBezTo>
                    <a:pt x="7882" y="21578"/>
                    <a:pt x="9141" y="22096"/>
                    <a:pt x="10176" y="22096"/>
                  </a:cubicBezTo>
                  <a:cubicBezTo>
                    <a:pt x="10206" y="22096"/>
                    <a:pt x="10235" y="22096"/>
                    <a:pt x="10264" y="22095"/>
                  </a:cubicBezTo>
                  <a:cubicBezTo>
                    <a:pt x="11299" y="22079"/>
                    <a:pt x="12020" y="21860"/>
                    <a:pt x="12380" y="21437"/>
                  </a:cubicBezTo>
                  <a:cubicBezTo>
                    <a:pt x="14763" y="21155"/>
                    <a:pt x="17004" y="18255"/>
                    <a:pt x="18337" y="16546"/>
                  </a:cubicBezTo>
                  <a:cubicBezTo>
                    <a:pt x="20798" y="13380"/>
                    <a:pt x="23823" y="7048"/>
                    <a:pt x="16518" y="1656"/>
                  </a:cubicBezTo>
                  <a:cubicBezTo>
                    <a:pt x="14938" y="490"/>
                    <a:pt x="13336" y="0"/>
                    <a:pt x="1178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8" name="Google Shape;728;p29"/>
            <p:cNvSpPr/>
            <p:nvPr/>
          </p:nvSpPr>
          <p:spPr>
            <a:xfrm rot="-6603543">
              <a:off x="-477344" y="474984"/>
              <a:ext cx="903692" cy="788473"/>
            </a:xfrm>
            <a:custGeom>
              <a:avLst/>
              <a:gdLst/>
              <a:ahLst/>
              <a:cxnLst/>
              <a:rect l="l" t="t" r="r" b="b"/>
              <a:pathLst>
                <a:path w="21161" h="18462" extrusionOk="0">
                  <a:moveTo>
                    <a:pt x="18731" y="0"/>
                  </a:moveTo>
                  <a:lnTo>
                    <a:pt x="18731" y="0"/>
                  </a:lnTo>
                  <a:cubicBezTo>
                    <a:pt x="18809" y="737"/>
                    <a:pt x="18778" y="1552"/>
                    <a:pt x="18606" y="2446"/>
                  </a:cubicBezTo>
                  <a:cubicBezTo>
                    <a:pt x="18355" y="3794"/>
                    <a:pt x="17743" y="5314"/>
                    <a:pt x="16568" y="6975"/>
                  </a:cubicBezTo>
                  <a:lnTo>
                    <a:pt x="16537" y="7022"/>
                  </a:lnTo>
                  <a:cubicBezTo>
                    <a:pt x="16395" y="7211"/>
                    <a:pt x="16239" y="7414"/>
                    <a:pt x="16082" y="7587"/>
                  </a:cubicBezTo>
                  <a:cubicBezTo>
                    <a:pt x="15674" y="8041"/>
                    <a:pt x="15220" y="8449"/>
                    <a:pt x="14718" y="8794"/>
                  </a:cubicBezTo>
                  <a:cubicBezTo>
                    <a:pt x="12488" y="10348"/>
                    <a:pt x="9465" y="10783"/>
                    <a:pt x="6746" y="10783"/>
                  </a:cubicBezTo>
                  <a:cubicBezTo>
                    <a:pt x="6311" y="10783"/>
                    <a:pt x="5885" y="10772"/>
                    <a:pt x="5470" y="10753"/>
                  </a:cubicBezTo>
                  <a:cubicBezTo>
                    <a:pt x="3057" y="10628"/>
                    <a:pt x="1050" y="10220"/>
                    <a:pt x="314" y="10048"/>
                  </a:cubicBezTo>
                  <a:cubicBezTo>
                    <a:pt x="110" y="10001"/>
                    <a:pt x="0" y="9985"/>
                    <a:pt x="0" y="9985"/>
                  </a:cubicBezTo>
                  <a:lnTo>
                    <a:pt x="0" y="9985"/>
                  </a:lnTo>
                  <a:cubicBezTo>
                    <a:pt x="0" y="10314"/>
                    <a:pt x="31" y="10643"/>
                    <a:pt x="63" y="10941"/>
                  </a:cubicBezTo>
                  <a:cubicBezTo>
                    <a:pt x="228" y="12185"/>
                    <a:pt x="579" y="13157"/>
                    <a:pt x="609" y="13157"/>
                  </a:cubicBezTo>
                  <a:cubicBezTo>
                    <a:pt x="611" y="13157"/>
                    <a:pt x="611" y="13155"/>
                    <a:pt x="611" y="13151"/>
                  </a:cubicBezTo>
                  <a:cubicBezTo>
                    <a:pt x="611" y="13104"/>
                    <a:pt x="674" y="12963"/>
                    <a:pt x="737" y="12791"/>
                  </a:cubicBezTo>
                  <a:cubicBezTo>
                    <a:pt x="878" y="12414"/>
                    <a:pt x="1097" y="11929"/>
                    <a:pt x="1129" y="11866"/>
                  </a:cubicBezTo>
                  <a:cubicBezTo>
                    <a:pt x="1131" y="11864"/>
                    <a:pt x="1133" y="11862"/>
                    <a:pt x="1135" y="11862"/>
                  </a:cubicBezTo>
                  <a:cubicBezTo>
                    <a:pt x="1240" y="11862"/>
                    <a:pt x="1916" y="13696"/>
                    <a:pt x="2696" y="14828"/>
                  </a:cubicBezTo>
                  <a:cubicBezTo>
                    <a:pt x="3480" y="15972"/>
                    <a:pt x="4091" y="16364"/>
                    <a:pt x="4091" y="16364"/>
                  </a:cubicBezTo>
                  <a:lnTo>
                    <a:pt x="3934" y="15690"/>
                  </a:lnTo>
                  <a:lnTo>
                    <a:pt x="3934" y="15690"/>
                  </a:lnTo>
                  <a:cubicBezTo>
                    <a:pt x="3935" y="15691"/>
                    <a:pt x="5596" y="17274"/>
                    <a:pt x="6693" y="17806"/>
                  </a:cubicBezTo>
                  <a:cubicBezTo>
                    <a:pt x="7289" y="18089"/>
                    <a:pt x="7775" y="18292"/>
                    <a:pt x="8088" y="18386"/>
                  </a:cubicBezTo>
                  <a:cubicBezTo>
                    <a:pt x="8226" y="18438"/>
                    <a:pt x="8321" y="18461"/>
                    <a:pt x="8366" y="18461"/>
                  </a:cubicBezTo>
                  <a:cubicBezTo>
                    <a:pt x="8403" y="18461"/>
                    <a:pt x="8405" y="18446"/>
                    <a:pt x="8370" y="18418"/>
                  </a:cubicBezTo>
                  <a:cubicBezTo>
                    <a:pt x="8307" y="18386"/>
                    <a:pt x="8245" y="18324"/>
                    <a:pt x="8182" y="18261"/>
                  </a:cubicBezTo>
                  <a:cubicBezTo>
                    <a:pt x="8135" y="18214"/>
                    <a:pt x="8088" y="18151"/>
                    <a:pt x="8057" y="18104"/>
                  </a:cubicBezTo>
                  <a:cubicBezTo>
                    <a:pt x="7916" y="17963"/>
                    <a:pt x="7806" y="17838"/>
                    <a:pt x="7806" y="17838"/>
                  </a:cubicBezTo>
                  <a:lnTo>
                    <a:pt x="7806" y="17838"/>
                  </a:lnTo>
                  <a:cubicBezTo>
                    <a:pt x="7806" y="17838"/>
                    <a:pt x="8025" y="17916"/>
                    <a:pt x="8355" y="18026"/>
                  </a:cubicBezTo>
                  <a:cubicBezTo>
                    <a:pt x="8480" y="18073"/>
                    <a:pt x="8605" y="18104"/>
                    <a:pt x="8746" y="18151"/>
                  </a:cubicBezTo>
                  <a:cubicBezTo>
                    <a:pt x="9157" y="18254"/>
                    <a:pt x="9650" y="18356"/>
                    <a:pt x="10097" y="18356"/>
                  </a:cubicBezTo>
                  <a:cubicBezTo>
                    <a:pt x="10127" y="18356"/>
                    <a:pt x="10158" y="18356"/>
                    <a:pt x="10188" y="18355"/>
                  </a:cubicBezTo>
                  <a:cubicBezTo>
                    <a:pt x="11223" y="18339"/>
                    <a:pt x="11944" y="18120"/>
                    <a:pt x="12304" y="17697"/>
                  </a:cubicBezTo>
                  <a:cubicBezTo>
                    <a:pt x="13841" y="17524"/>
                    <a:pt x="15314" y="16255"/>
                    <a:pt x="16521" y="14922"/>
                  </a:cubicBezTo>
                  <a:cubicBezTo>
                    <a:pt x="17195" y="14170"/>
                    <a:pt x="17775" y="13418"/>
                    <a:pt x="18261" y="12806"/>
                  </a:cubicBezTo>
                  <a:cubicBezTo>
                    <a:pt x="18433" y="12571"/>
                    <a:pt x="18606" y="12336"/>
                    <a:pt x="18778" y="12085"/>
                  </a:cubicBezTo>
                  <a:cubicBezTo>
                    <a:pt x="18997" y="11787"/>
                    <a:pt x="19201" y="11474"/>
                    <a:pt x="19405" y="11129"/>
                  </a:cubicBezTo>
                  <a:cubicBezTo>
                    <a:pt x="19577" y="10831"/>
                    <a:pt x="19750" y="10502"/>
                    <a:pt x="19906" y="10173"/>
                  </a:cubicBezTo>
                  <a:cubicBezTo>
                    <a:pt x="20643" y="8668"/>
                    <a:pt x="21160" y="6913"/>
                    <a:pt x="21004" y="5063"/>
                  </a:cubicBezTo>
                  <a:cubicBezTo>
                    <a:pt x="20863" y="3402"/>
                    <a:pt x="20220" y="1678"/>
                    <a:pt x="1873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2" name="Google Shape;656;p29">
            <a:extLst>
              <a:ext uri="{FF2B5EF4-FFF2-40B4-BE49-F238E27FC236}">
                <a16:creationId xmlns:a16="http://schemas.microsoft.com/office/drawing/2014/main" id="{4953D3B4-2C40-C2B8-1F47-67A2BC03C399}"/>
              </a:ext>
            </a:extLst>
          </p:cNvPr>
          <p:cNvSpPr txBox="1">
            <a:spLocks/>
          </p:cNvSpPr>
          <p:nvPr/>
        </p:nvSpPr>
        <p:spPr>
          <a:xfrm>
            <a:off x="5953200" y="250486"/>
            <a:ext cx="3028800" cy="1238072"/>
          </a:xfrm>
          <a:prstGeom prst="rect">
            <a:avLst/>
          </a:prstGeom>
          <a:solidFill>
            <a:schemeClr val="bg1">
              <a:lumMod val="50000"/>
              <a:alpha val="47843"/>
            </a:scheme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None/>
              <a:defRPr sz="16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1pPr>
            <a:lvl2pPr marL="914400" marR="0" lvl="1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Ubuntu"/>
              <a:buNone/>
              <a:defRPr sz="18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2pPr>
            <a:lvl3pPr marL="1371600" marR="0" lvl="2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Ubuntu"/>
              <a:buNone/>
              <a:defRPr sz="18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3pPr>
            <a:lvl4pPr marL="1828800" marR="0" lvl="3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Ubuntu"/>
              <a:buNone/>
              <a:defRPr sz="18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4pPr>
            <a:lvl5pPr marL="2286000" marR="0" lvl="4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Ubuntu"/>
              <a:buNone/>
              <a:defRPr sz="18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5pPr>
            <a:lvl6pPr marL="2743200" marR="0" lvl="5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Ubuntu"/>
              <a:buNone/>
              <a:defRPr sz="18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6pPr>
            <a:lvl7pPr marL="3200400" marR="0" lvl="6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Ubuntu"/>
              <a:buNone/>
              <a:defRPr sz="18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7pPr>
            <a:lvl8pPr marL="3657600" marR="0" lvl="7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Ubuntu"/>
              <a:buNone/>
              <a:defRPr sz="18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8pPr>
            <a:lvl9pPr marL="4114800" marR="0" lvl="8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Ubuntu"/>
              <a:buNone/>
              <a:defRPr sz="18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9pPr>
          </a:lstStyle>
          <a:p>
            <a:pPr marL="0" indent="0" algn="r"/>
            <a:r>
              <a:rPr lang="en-GB" sz="1300" b="1" dirty="0"/>
              <a:t>Klaudia Budzinska 2323029</a:t>
            </a:r>
          </a:p>
          <a:p>
            <a:pPr marL="0" indent="0" algn="r"/>
            <a:r>
              <a:rPr lang="en-GB" sz="1000" b="1" dirty="0"/>
              <a:t>Programme:</a:t>
            </a:r>
          </a:p>
          <a:p>
            <a:pPr marL="0" indent="0" algn="r"/>
            <a:r>
              <a:rPr lang="en-GB" sz="1000" dirty="0"/>
              <a:t>BA (Hons) Business Management </a:t>
            </a:r>
            <a:br>
              <a:rPr lang="en-GB" sz="1000" dirty="0"/>
            </a:br>
            <a:r>
              <a:rPr lang="en-GB" sz="1000" b="1" dirty="0"/>
              <a:t>Module:</a:t>
            </a:r>
          </a:p>
          <a:p>
            <a:pPr marL="0" indent="0" algn="r"/>
            <a:r>
              <a:rPr lang="en-GB" sz="1000" dirty="0"/>
              <a:t>Leadership and Management Theory and Practice </a:t>
            </a:r>
            <a:br>
              <a:rPr lang="en-GB" sz="1000" dirty="0"/>
            </a:br>
            <a:r>
              <a:rPr lang="en-GB" sz="1000" dirty="0"/>
              <a:t> </a:t>
            </a:r>
            <a:r>
              <a:rPr lang="en-GB" sz="1000" b="1" dirty="0"/>
              <a:t>Module code:</a:t>
            </a:r>
          </a:p>
          <a:p>
            <a:pPr marL="0" indent="0" algn="r"/>
            <a:r>
              <a:rPr lang="en-GB" sz="1000" dirty="0"/>
              <a:t>LCBB6022</a:t>
            </a:r>
          </a:p>
        </p:txBody>
      </p:sp>
      <p:grpSp>
        <p:nvGrpSpPr>
          <p:cNvPr id="372" name="Google Shape;372;p29"/>
          <p:cNvGrpSpPr/>
          <p:nvPr/>
        </p:nvGrpSpPr>
        <p:grpSpPr>
          <a:xfrm>
            <a:off x="6279807" y="1786311"/>
            <a:ext cx="3718081" cy="2622590"/>
            <a:chOff x="6086391" y="1786311"/>
            <a:chExt cx="3718081" cy="2622590"/>
          </a:xfrm>
        </p:grpSpPr>
        <p:sp>
          <p:nvSpPr>
            <p:cNvPr id="373" name="Google Shape;373;p29"/>
            <p:cNvSpPr/>
            <p:nvPr/>
          </p:nvSpPr>
          <p:spPr>
            <a:xfrm rot="-6603631">
              <a:off x="6125169" y="2074245"/>
              <a:ext cx="1214263" cy="931826"/>
            </a:xfrm>
            <a:custGeom>
              <a:avLst/>
              <a:gdLst/>
              <a:ahLst/>
              <a:cxnLst/>
              <a:rect l="l" t="t" r="r" b="b"/>
              <a:pathLst>
                <a:path w="28434" h="21819" extrusionOk="0">
                  <a:moveTo>
                    <a:pt x="1" y="408"/>
                  </a:moveTo>
                  <a:lnTo>
                    <a:pt x="1" y="564"/>
                  </a:lnTo>
                  <a:lnTo>
                    <a:pt x="28011" y="21819"/>
                  </a:lnTo>
                  <a:lnTo>
                    <a:pt x="28167" y="21772"/>
                  </a:lnTo>
                  <a:cubicBezTo>
                    <a:pt x="28434" y="21427"/>
                    <a:pt x="28371" y="20941"/>
                    <a:pt x="28026" y="20690"/>
                  </a:cubicBezTo>
                  <a:lnTo>
                    <a:pt x="1098" y="267"/>
                  </a:lnTo>
                  <a:cubicBezTo>
                    <a:pt x="753" y="0"/>
                    <a:pt x="267" y="63"/>
                    <a:pt x="1" y="408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4" name="Google Shape;374;p29"/>
            <p:cNvSpPr/>
            <p:nvPr/>
          </p:nvSpPr>
          <p:spPr>
            <a:xfrm rot="-6603631">
              <a:off x="6177122" y="2033597"/>
              <a:ext cx="1236384" cy="1014849"/>
            </a:xfrm>
            <a:custGeom>
              <a:avLst/>
              <a:gdLst/>
              <a:ahLst/>
              <a:cxnLst/>
              <a:rect l="l" t="t" r="r" b="b"/>
              <a:pathLst>
                <a:path w="28952" h="23763" extrusionOk="0">
                  <a:moveTo>
                    <a:pt x="1" y="7916"/>
                  </a:moveTo>
                  <a:lnTo>
                    <a:pt x="20910" y="23763"/>
                  </a:lnTo>
                  <a:lnTo>
                    <a:pt x="28951" y="21365"/>
                  </a:lnTo>
                  <a:lnTo>
                    <a:pt x="785" y="1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5" name="Google Shape;375;p29"/>
            <p:cNvSpPr/>
            <p:nvPr/>
          </p:nvSpPr>
          <p:spPr>
            <a:xfrm rot="-6603631">
              <a:off x="6261667" y="2107041"/>
              <a:ext cx="1114547" cy="897746"/>
            </a:xfrm>
            <a:custGeom>
              <a:avLst/>
              <a:gdLst/>
              <a:ahLst/>
              <a:cxnLst/>
              <a:rect l="l" t="t" r="r" b="b"/>
              <a:pathLst>
                <a:path w="26099" h="21021" extrusionOk="0">
                  <a:moveTo>
                    <a:pt x="1" y="5706"/>
                  </a:moveTo>
                  <a:lnTo>
                    <a:pt x="20174" y="21020"/>
                  </a:lnTo>
                  <a:lnTo>
                    <a:pt x="26099" y="19233"/>
                  </a:lnTo>
                  <a:lnTo>
                    <a:pt x="722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6" name="Google Shape;376;p29"/>
            <p:cNvSpPr/>
            <p:nvPr/>
          </p:nvSpPr>
          <p:spPr>
            <a:xfrm rot="-6603631">
              <a:off x="6267762" y="2114848"/>
              <a:ext cx="1099814" cy="883012"/>
            </a:xfrm>
            <a:custGeom>
              <a:avLst/>
              <a:gdLst/>
              <a:ahLst/>
              <a:cxnLst/>
              <a:rect l="l" t="t" r="r" b="b"/>
              <a:pathLst>
                <a:path w="25754" h="20676" extrusionOk="0">
                  <a:moveTo>
                    <a:pt x="25753" y="18967"/>
                  </a:moveTo>
                  <a:lnTo>
                    <a:pt x="737" y="1"/>
                  </a:lnTo>
                  <a:lnTo>
                    <a:pt x="0" y="5471"/>
                  </a:lnTo>
                  <a:lnTo>
                    <a:pt x="20064" y="20675"/>
                  </a:lnTo>
                  <a:close/>
                </a:path>
              </a:pathLst>
            </a:custGeom>
            <a:solidFill>
              <a:srgbClr val="2B3F4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7" name="Google Shape;377;p29"/>
            <p:cNvSpPr/>
            <p:nvPr/>
          </p:nvSpPr>
          <p:spPr>
            <a:xfrm rot="-6603631">
              <a:off x="6691741" y="2146151"/>
              <a:ext cx="1289893" cy="1198276"/>
            </a:xfrm>
            <a:custGeom>
              <a:avLst/>
              <a:gdLst/>
              <a:ahLst/>
              <a:cxnLst/>
              <a:rect l="l" t="t" r="r" b="b"/>
              <a:pathLst>
                <a:path w="30205" h="28058" extrusionOk="0">
                  <a:moveTo>
                    <a:pt x="30205" y="15801"/>
                  </a:moveTo>
                  <a:lnTo>
                    <a:pt x="21208" y="27494"/>
                  </a:lnTo>
                  <a:cubicBezTo>
                    <a:pt x="20832" y="27964"/>
                    <a:pt x="20142" y="28058"/>
                    <a:pt x="19672" y="27697"/>
                  </a:cubicBezTo>
                  <a:lnTo>
                    <a:pt x="565" y="13214"/>
                  </a:lnTo>
                  <a:cubicBezTo>
                    <a:pt x="95" y="12854"/>
                    <a:pt x="1" y="12164"/>
                    <a:pt x="361" y="11694"/>
                  </a:cubicBezTo>
                  <a:lnTo>
                    <a:pt x="9358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8" name="Google Shape;378;p29"/>
            <p:cNvSpPr/>
            <p:nvPr/>
          </p:nvSpPr>
          <p:spPr>
            <a:xfrm rot="-6603631">
              <a:off x="7234017" y="2229558"/>
              <a:ext cx="56925" cy="54921"/>
            </a:xfrm>
            <a:custGeom>
              <a:avLst/>
              <a:gdLst/>
              <a:ahLst/>
              <a:cxnLst/>
              <a:rect l="l" t="t" r="r" b="b"/>
              <a:pathLst>
                <a:path w="1333" h="1286" extrusionOk="0">
                  <a:moveTo>
                    <a:pt x="627" y="63"/>
                  </a:moveTo>
                  <a:lnTo>
                    <a:pt x="1254" y="533"/>
                  </a:lnTo>
                  <a:cubicBezTo>
                    <a:pt x="1317" y="580"/>
                    <a:pt x="1332" y="690"/>
                    <a:pt x="1285" y="753"/>
                  </a:cubicBezTo>
                  <a:lnTo>
                    <a:pt x="925" y="1207"/>
                  </a:lnTo>
                  <a:cubicBezTo>
                    <a:pt x="878" y="1286"/>
                    <a:pt x="784" y="1286"/>
                    <a:pt x="706" y="1239"/>
                  </a:cubicBezTo>
                  <a:lnTo>
                    <a:pt x="94" y="768"/>
                  </a:lnTo>
                  <a:cubicBezTo>
                    <a:pt x="16" y="721"/>
                    <a:pt x="0" y="612"/>
                    <a:pt x="63" y="549"/>
                  </a:cubicBezTo>
                  <a:lnTo>
                    <a:pt x="408" y="94"/>
                  </a:lnTo>
                  <a:cubicBezTo>
                    <a:pt x="470" y="16"/>
                    <a:pt x="564" y="0"/>
                    <a:pt x="627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9" name="Google Shape;379;p29"/>
            <p:cNvSpPr/>
            <p:nvPr/>
          </p:nvSpPr>
          <p:spPr>
            <a:xfrm rot="-6603631">
              <a:off x="7281004" y="2241035"/>
              <a:ext cx="63630" cy="63634"/>
            </a:xfrm>
            <a:custGeom>
              <a:avLst/>
              <a:gdLst/>
              <a:ahLst/>
              <a:cxnLst/>
              <a:rect l="l" t="t" r="r" b="b"/>
              <a:pathLst>
                <a:path w="1490" h="1490" extrusionOk="0">
                  <a:moveTo>
                    <a:pt x="831" y="78"/>
                  </a:moveTo>
                  <a:lnTo>
                    <a:pt x="1380" y="502"/>
                  </a:lnTo>
                  <a:cubicBezTo>
                    <a:pt x="1474" y="564"/>
                    <a:pt x="1489" y="690"/>
                    <a:pt x="1427" y="768"/>
                  </a:cubicBezTo>
                  <a:lnTo>
                    <a:pt x="941" y="1395"/>
                  </a:lnTo>
                  <a:cubicBezTo>
                    <a:pt x="878" y="1473"/>
                    <a:pt x="753" y="1489"/>
                    <a:pt x="674" y="1426"/>
                  </a:cubicBezTo>
                  <a:lnTo>
                    <a:pt x="110" y="1003"/>
                  </a:lnTo>
                  <a:cubicBezTo>
                    <a:pt x="16" y="941"/>
                    <a:pt x="0" y="815"/>
                    <a:pt x="79" y="721"/>
                  </a:cubicBezTo>
                  <a:lnTo>
                    <a:pt x="549" y="110"/>
                  </a:lnTo>
                  <a:cubicBezTo>
                    <a:pt x="612" y="31"/>
                    <a:pt x="737" y="0"/>
                    <a:pt x="831" y="78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0" name="Google Shape;380;p29"/>
            <p:cNvSpPr/>
            <p:nvPr/>
          </p:nvSpPr>
          <p:spPr>
            <a:xfrm rot="-6603631">
              <a:off x="7337617" y="2258603"/>
              <a:ext cx="62989" cy="63634"/>
            </a:xfrm>
            <a:custGeom>
              <a:avLst/>
              <a:gdLst/>
              <a:ahLst/>
              <a:cxnLst/>
              <a:rect l="l" t="t" r="r" b="b"/>
              <a:pathLst>
                <a:path w="1475" h="1490" extrusionOk="0">
                  <a:moveTo>
                    <a:pt x="816" y="63"/>
                  </a:moveTo>
                  <a:lnTo>
                    <a:pt x="1380" y="486"/>
                  </a:lnTo>
                  <a:cubicBezTo>
                    <a:pt x="1458" y="549"/>
                    <a:pt x="1474" y="674"/>
                    <a:pt x="1411" y="768"/>
                  </a:cubicBezTo>
                  <a:lnTo>
                    <a:pt x="941" y="1380"/>
                  </a:lnTo>
                  <a:cubicBezTo>
                    <a:pt x="878" y="1474"/>
                    <a:pt x="753" y="1489"/>
                    <a:pt x="659" y="1411"/>
                  </a:cubicBezTo>
                  <a:lnTo>
                    <a:pt x="95" y="988"/>
                  </a:lnTo>
                  <a:cubicBezTo>
                    <a:pt x="16" y="925"/>
                    <a:pt x="1" y="800"/>
                    <a:pt x="63" y="721"/>
                  </a:cubicBezTo>
                  <a:lnTo>
                    <a:pt x="534" y="94"/>
                  </a:lnTo>
                  <a:cubicBezTo>
                    <a:pt x="612" y="16"/>
                    <a:pt x="737" y="0"/>
                    <a:pt x="816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1" name="Google Shape;381;p29"/>
            <p:cNvSpPr/>
            <p:nvPr/>
          </p:nvSpPr>
          <p:spPr>
            <a:xfrm rot="-6603631">
              <a:off x="7392947" y="2276405"/>
              <a:ext cx="63630" cy="63634"/>
            </a:xfrm>
            <a:custGeom>
              <a:avLst/>
              <a:gdLst/>
              <a:ahLst/>
              <a:cxnLst/>
              <a:rect l="l" t="t" r="r" b="b"/>
              <a:pathLst>
                <a:path w="1490" h="1490" extrusionOk="0">
                  <a:moveTo>
                    <a:pt x="831" y="79"/>
                  </a:moveTo>
                  <a:lnTo>
                    <a:pt x="1380" y="502"/>
                  </a:lnTo>
                  <a:cubicBezTo>
                    <a:pt x="1474" y="565"/>
                    <a:pt x="1489" y="690"/>
                    <a:pt x="1427" y="769"/>
                  </a:cubicBezTo>
                  <a:lnTo>
                    <a:pt x="941" y="1396"/>
                  </a:lnTo>
                  <a:cubicBezTo>
                    <a:pt x="878" y="1474"/>
                    <a:pt x="753" y="1490"/>
                    <a:pt x="674" y="1427"/>
                  </a:cubicBezTo>
                  <a:lnTo>
                    <a:pt x="110" y="1004"/>
                  </a:lnTo>
                  <a:cubicBezTo>
                    <a:pt x="16" y="941"/>
                    <a:pt x="0" y="816"/>
                    <a:pt x="79" y="722"/>
                  </a:cubicBezTo>
                  <a:lnTo>
                    <a:pt x="549" y="110"/>
                  </a:lnTo>
                  <a:cubicBezTo>
                    <a:pt x="612" y="16"/>
                    <a:pt x="737" y="1"/>
                    <a:pt x="831" y="7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2" name="Google Shape;382;p29"/>
            <p:cNvSpPr/>
            <p:nvPr/>
          </p:nvSpPr>
          <p:spPr>
            <a:xfrm rot="-6603631">
              <a:off x="7449608" y="2293964"/>
              <a:ext cx="62947" cy="63676"/>
            </a:xfrm>
            <a:custGeom>
              <a:avLst/>
              <a:gdLst/>
              <a:ahLst/>
              <a:cxnLst/>
              <a:rect l="l" t="t" r="r" b="b"/>
              <a:pathLst>
                <a:path w="1474" h="1491" extrusionOk="0">
                  <a:moveTo>
                    <a:pt x="816" y="64"/>
                  </a:moveTo>
                  <a:lnTo>
                    <a:pt x="1380" y="487"/>
                  </a:lnTo>
                  <a:cubicBezTo>
                    <a:pt x="1458" y="550"/>
                    <a:pt x="1474" y="675"/>
                    <a:pt x="1411" y="769"/>
                  </a:cubicBezTo>
                  <a:lnTo>
                    <a:pt x="941" y="1380"/>
                  </a:lnTo>
                  <a:cubicBezTo>
                    <a:pt x="878" y="1474"/>
                    <a:pt x="753" y="1490"/>
                    <a:pt x="659" y="1412"/>
                  </a:cubicBezTo>
                  <a:lnTo>
                    <a:pt x="110" y="988"/>
                  </a:lnTo>
                  <a:cubicBezTo>
                    <a:pt x="16" y="926"/>
                    <a:pt x="1" y="800"/>
                    <a:pt x="63" y="722"/>
                  </a:cubicBezTo>
                  <a:lnTo>
                    <a:pt x="549" y="95"/>
                  </a:lnTo>
                  <a:cubicBezTo>
                    <a:pt x="612" y="17"/>
                    <a:pt x="737" y="1"/>
                    <a:pt x="816" y="64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3" name="Google Shape;383;p29"/>
            <p:cNvSpPr/>
            <p:nvPr/>
          </p:nvSpPr>
          <p:spPr>
            <a:xfrm rot="-6603631">
              <a:off x="7504930" y="2311761"/>
              <a:ext cx="63630" cy="63634"/>
            </a:xfrm>
            <a:custGeom>
              <a:avLst/>
              <a:gdLst/>
              <a:ahLst/>
              <a:cxnLst/>
              <a:rect l="l" t="t" r="r" b="b"/>
              <a:pathLst>
                <a:path w="1490" h="1490" extrusionOk="0">
                  <a:moveTo>
                    <a:pt x="831" y="63"/>
                  </a:moveTo>
                  <a:lnTo>
                    <a:pt x="1379" y="502"/>
                  </a:lnTo>
                  <a:cubicBezTo>
                    <a:pt x="1473" y="565"/>
                    <a:pt x="1489" y="690"/>
                    <a:pt x="1426" y="769"/>
                  </a:cubicBezTo>
                  <a:lnTo>
                    <a:pt x="941" y="1396"/>
                  </a:lnTo>
                  <a:cubicBezTo>
                    <a:pt x="878" y="1474"/>
                    <a:pt x="752" y="1490"/>
                    <a:pt x="674" y="1427"/>
                  </a:cubicBezTo>
                  <a:lnTo>
                    <a:pt x="110" y="1004"/>
                  </a:lnTo>
                  <a:cubicBezTo>
                    <a:pt x="31" y="925"/>
                    <a:pt x="0" y="816"/>
                    <a:pt x="78" y="722"/>
                  </a:cubicBezTo>
                  <a:lnTo>
                    <a:pt x="549" y="110"/>
                  </a:lnTo>
                  <a:cubicBezTo>
                    <a:pt x="611" y="16"/>
                    <a:pt x="737" y="1"/>
                    <a:pt x="831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4" name="Google Shape;384;p29"/>
            <p:cNvSpPr/>
            <p:nvPr/>
          </p:nvSpPr>
          <p:spPr>
            <a:xfrm rot="-6603631">
              <a:off x="7216852" y="2284680"/>
              <a:ext cx="56925" cy="55605"/>
            </a:xfrm>
            <a:custGeom>
              <a:avLst/>
              <a:gdLst/>
              <a:ahLst/>
              <a:cxnLst/>
              <a:rect l="l" t="t" r="r" b="b"/>
              <a:pathLst>
                <a:path w="1333" h="1302" extrusionOk="0">
                  <a:moveTo>
                    <a:pt x="628" y="63"/>
                  </a:moveTo>
                  <a:lnTo>
                    <a:pt x="1239" y="533"/>
                  </a:lnTo>
                  <a:cubicBezTo>
                    <a:pt x="1317" y="580"/>
                    <a:pt x="1333" y="690"/>
                    <a:pt x="1270" y="753"/>
                  </a:cubicBezTo>
                  <a:lnTo>
                    <a:pt x="925" y="1207"/>
                  </a:lnTo>
                  <a:cubicBezTo>
                    <a:pt x="863" y="1286"/>
                    <a:pt x="769" y="1302"/>
                    <a:pt x="690" y="1239"/>
                  </a:cubicBezTo>
                  <a:lnTo>
                    <a:pt x="79" y="769"/>
                  </a:lnTo>
                  <a:cubicBezTo>
                    <a:pt x="1" y="722"/>
                    <a:pt x="1" y="612"/>
                    <a:pt x="48" y="549"/>
                  </a:cubicBezTo>
                  <a:lnTo>
                    <a:pt x="392" y="95"/>
                  </a:lnTo>
                  <a:cubicBezTo>
                    <a:pt x="455" y="16"/>
                    <a:pt x="549" y="1"/>
                    <a:pt x="628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5" name="Google Shape;385;p29"/>
            <p:cNvSpPr/>
            <p:nvPr/>
          </p:nvSpPr>
          <p:spPr>
            <a:xfrm rot="-6603631">
              <a:off x="7234564" y="2306775"/>
              <a:ext cx="106463" cy="95792"/>
            </a:xfrm>
            <a:custGeom>
              <a:avLst/>
              <a:gdLst/>
              <a:ahLst/>
              <a:cxnLst/>
              <a:rect l="l" t="t" r="r" b="b"/>
              <a:pathLst>
                <a:path w="2493" h="2243" extrusionOk="0">
                  <a:moveTo>
                    <a:pt x="831" y="64"/>
                  </a:moveTo>
                  <a:lnTo>
                    <a:pt x="2383" y="1239"/>
                  </a:lnTo>
                  <a:cubicBezTo>
                    <a:pt x="2477" y="1318"/>
                    <a:pt x="2492" y="1443"/>
                    <a:pt x="2414" y="1537"/>
                  </a:cubicBezTo>
                  <a:lnTo>
                    <a:pt x="1959" y="2133"/>
                  </a:lnTo>
                  <a:cubicBezTo>
                    <a:pt x="1897" y="2227"/>
                    <a:pt x="1756" y="2242"/>
                    <a:pt x="1662" y="2180"/>
                  </a:cubicBezTo>
                  <a:lnTo>
                    <a:pt x="110" y="1004"/>
                  </a:lnTo>
                  <a:cubicBezTo>
                    <a:pt x="31" y="926"/>
                    <a:pt x="0" y="800"/>
                    <a:pt x="78" y="706"/>
                  </a:cubicBezTo>
                  <a:lnTo>
                    <a:pt x="533" y="111"/>
                  </a:lnTo>
                  <a:cubicBezTo>
                    <a:pt x="611" y="17"/>
                    <a:pt x="737" y="1"/>
                    <a:pt x="831" y="64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6" name="Google Shape;386;p29"/>
            <p:cNvSpPr/>
            <p:nvPr/>
          </p:nvSpPr>
          <p:spPr>
            <a:xfrm rot="-6603631">
              <a:off x="7311805" y="2317711"/>
              <a:ext cx="75673" cy="72986"/>
            </a:xfrm>
            <a:custGeom>
              <a:avLst/>
              <a:gdLst/>
              <a:ahLst/>
              <a:cxnLst/>
              <a:rect l="l" t="t" r="r" b="b"/>
              <a:pathLst>
                <a:path w="1772" h="1709" extrusionOk="0">
                  <a:moveTo>
                    <a:pt x="831" y="63"/>
                  </a:moveTo>
                  <a:lnTo>
                    <a:pt x="1662" y="705"/>
                  </a:lnTo>
                  <a:cubicBezTo>
                    <a:pt x="1756" y="768"/>
                    <a:pt x="1772" y="909"/>
                    <a:pt x="1709" y="1003"/>
                  </a:cubicBezTo>
                  <a:lnTo>
                    <a:pt x="1255" y="1599"/>
                  </a:lnTo>
                  <a:cubicBezTo>
                    <a:pt x="1176" y="1677"/>
                    <a:pt x="1051" y="1709"/>
                    <a:pt x="957" y="1630"/>
                  </a:cubicBezTo>
                  <a:lnTo>
                    <a:pt x="110" y="1003"/>
                  </a:lnTo>
                  <a:cubicBezTo>
                    <a:pt x="32" y="925"/>
                    <a:pt x="1" y="799"/>
                    <a:pt x="79" y="705"/>
                  </a:cubicBezTo>
                  <a:lnTo>
                    <a:pt x="534" y="110"/>
                  </a:lnTo>
                  <a:cubicBezTo>
                    <a:pt x="612" y="16"/>
                    <a:pt x="737" y="0"/>
                    <a:pt x="831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7" name="Google Shape;387;p29"/>
            <p:cNvSpPr/>
            <p:nvPr/>
          </p:nvSpPr>
          <p:spPr>
            <a:xfrm rot="-6603631">
              <a:off x="7343118" y="2343019"/>
              <a:ext cx="111160" cy="99806"/>
            </a:xfrm>
            <a:custGeom>
              <a:avLst/>
              <a:gdLst/>
              <a:ahLst/>
              <a:cxnLst/>
              <a:rect l="l" t="t" r="r" b="b"/>
              <a:pathLst>
                <a:path w="2603" h="2337" extrusionOk="0">
                  <a:moveTo>
                    <a:pt x="815" y="63"/>
                  </a:moveTo>
                  <a:lnTo>
                    <a:pt x="2492" y="1333"/>
                  </a:lnTo>
                  <a:cubicBezTo>
                    <a:pt x="2586" y="1411"/>
                    <a:pt x="2602" y="1537"/>
                    <a:pt x="2524" y="1631"/>
                  </a:cubicBezTo>
                  <a:lnTo>
                    <a:pt x="2069" y="2226"/>
                  </a:lnTo>
                  <a:cubicBezTo>
                    <a:pt x="2006" y="2320"/>
                    <a:pt x="1865" y="2336"/>
                    <a:pt x="1771" y="2273"/>
                  </a:cubicBezTo>
                  <a:lnTo>
                    <a:pt x="110" y="1004"/>
                  </a:lnTo>
                  <a:cubicBezTo>
                    <a:pt x="16" y="925"/>
                    <a:pt x="0" y="800"/>
                    <a:pt x="63" y="706"/>
                  </a:cubicBezTo>
                  <a:lnTo>
                    <a:pt x="517" y="110"/>
                  </a:lnTo>
                  <a:cubicBezTo>
                    <a:pt x="596" y="16"/>
                    <a:pt x="721" y="1"/>
                    <a:pt x="815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8" name="Google Shape;388;p29"/>
            <p:cNvSpPr/>
            <p:nvPr/>
          </p:nvSpPr>
          <p:spPr>
            <a:xfrm rot="-6603631">
              <a:off x="7431902" y="2349840"/>
              <a:ext cx="63630" cy="63634"/>
            </a:xfrm>
            <a:custGeom>
              <a:avLst/>
              <a:gdLst/>
              <a:ahLst/>
              <a:cxnLst/>
              <a:rect l="l" t="t" r="r" b="b"/>
              <a:pathLst>
                <a:path w="1490" h="1490" extrusionOk="0">
                  <a:moveTo>
                    <a:pt x="815" y="63"/>
                  </a:moveTo>
                  <a:lnTo>
                    <a:pt x="1380" y="486"/>
                  </a:lnTo>
                  <a:cubicBezTo>
                    <a:pt x="1474" y="549"/>
                    <a:pt x="1489" y="674"/>
                    <a:pt x="1427" y="768"/>
                  </a:cubicBezTo>
                  <a:lnTo>
                    <a:pt x="941" y="1380"/>
                  </a:lnTo>
                  <a:cubicBezTo>
                    <a:pt x="878" y="1474"/>
                    <a:pt x="753" y="1489"/>
                    <a:pt x="674" y="1427"/>
                  </a:cubicBezTo>
                  <a:lnTo>
                    <a:pt x="110" y="988"/>
                  </a:lnTo>
                  <a:cubicBezTo>
                    <a:pt x="16" y="925"/>
                    <a:pt x="0" y="800"/>
                    <a:pt x="63" y="721"/>
                  </a:cubicBezTo>
                  <a:lnTo>
                    <a:pt x="549" y="94"/>
                  </a:lnTo>
                  <a:cubicBezTo>
                    <a:pt x="612" y="16"/>
                    <a:pt x="737" y="0"/>
                    <a:pt x="815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9" name="Google Shape;389;p29"/>
            <p:cNvSpPr/>
            <p:nvPr/>
          </p:nvSpPr>
          <p:spPr>
            <a:xfrm rot="-6603631">
              <a:off x="7487902" y="2367662"/>
              <a:ext cx="62947" cy="63634"/>
            </a:xfrm>
            <a:custGeom>
              <a:avLst/>
              <a:gdLst/>
              <a:ahLst/>
              <a:cxnLst/>
              <a:rect l="l" t="t" r="r" b="b"/>
              <a:pathLst>
                <a:path w="1474" h="1490" extrusionOk="0">
                  <a:moveTo>
                    <a:pt x="816" y="79"/>
                  </a:moveTo>
                  <a:lnTo>
                    <a:pt x="1380" y="502"/>
                  </a:lnTo>
                  <a:cubicBezTo>
                    <a:pt x="1458" y="565"/>
                    <a:pt x="1474" y="690"/>
                    <a:pt x="1411" y="769"/>
                  </a:cubicBezTo>
                  <a:lnTo>
                    <a:pt x="941" y="1396"/>
                  </a:lnTo>
                  <a:cubicBezTo>
                    <a:pt x="878" y="1474"/>
                    <a:pt x="753" y="1490"/>
                    <a:pt x="659" y="1427"/>
                  </a:cubicBezTo>
                  <a:lnTo>
                    <a:pt x="95" y="1004"/>
                  </a:lnTo>
                  <a:cubicBezTo>
                    <a:pt x="16" y="941"/>
                    <a:pt x="1" y="816"/>
                    <a:pt x="63" y="722"/>
                  </a:cubicBezTo>
                  <a:lnTo>
                    <a:pt x="534" y="110"/>
                  </a:lnTo>
                  <a:cubicBezTo>
                    <a:pt x="596" y="16"/>
                    <a:pt x="722" y="1"/>
                    <a:pt x="816" y="7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0" name="Google Shape;390;p29"/>
            <p:cNvSpPr/>
            <p:nvPr/>
          </p:nvSpPr>
          <p:spPr>
            <a:xfrm rot="-6603631">
              <a:off x="7202263" y="2340406"/>
              <a:ext cx="53594" cy="52231"/>
            </a:xfrm>
            <a:custGeom>
              <a:avLst/>
              <a:gdLst/>
              <a:ahLst/>
              <a:cxnLst/>
              <a:rect l="l" t="t" r="r" b="b"/>
              <a:pathLst>
                <a:path w="1255" h="1223" extrusionOk="0">
                  <a:moveTo>
                    <a:pt x="628" y="47"/>
                  </a:moveTo>
                  <a:lnTo>
                    <a:pt x="1161" y="455"/>
                  </a:lnTo>
                  <a:cubicBezTo>
                    <a:pt x="1239" y="502"/>
                    <a:pt x="1255" y="611"/>
                    <a:pt x="1192" y="674"/>
                  </a:cubicBezTo>
                  <a:lnTo>
                    <a:pt x="847" y="1129"/>
                  </a:lnTo>
                  <a:cubicBezTo>
                    <a:pt x="800" y="1207"/>
                    <a:pt x="690" y="1223"/>
                    <a:pt x="628" y="1160"/>
                  </a:cubicBezTo>
                  <a:lnTo>
                    <a:pt x="79" y="753"/>
                  </a:lnTo>
                  <a:cubicBezTo>
                    <a:pt x="16" y="706"/>
                    <a:pt x="1" y="596"/>
                    <a:pt x="63" y="533"/>
                  </a:cubicBezTo>
                  <a:lnTo>
                    <a:pt x="408" y="79"/>
                  </a:lnTo>
                  <a:cubicBezTo>
                    <a:pt x="455" y="0"/>
                    <a:pt x="565" y="0"/>
                    <a:pt x="628" y="47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1" name="Google Shape;391;p29"/>
            <p:cNvSpPr/>
            <p:nvPr/>
          </p:nvSpPr>
          <p:spPr>
            <a:xfrm rot="-6603631">
              <a:off x="7186189" y="2393042"/>
              <a:ext cx="52954" cy="52273"/>
            </a:xfrm>
            <a:custGeom>
              <a:avLst/>
              <a:gdLst/>
              <a:ahLst/>
              <a:cxnLst/>
              <a:rect l="l" t="t" r="r" b="b"/>
              <a:pathLst>
                <a:path w="1240" h="1224" extrusionOk="0">
                  <a:moveTo>
                    <a:pt x="628" y="47"/>
                  </a:moveTo>
                  <a:lnTo>
                    <a:pt x="1161" y="455"/>
                  </a:lnTo>
                  <a:cubicBezTo>
                    <a:pt x="1224" y="518"/>
                    <a:pt x="1239" y="612"/>
                    <a:pt x="1192" y="690"/>
                  </a:cubicBezTo>
                  <a:lnTo>
                    <a:pt x="847" y="1145"/>
                  </a:lnTo>
                  <a:cubicBezTo>
                    <a:pt x="785" y="1207"/>
                    <a:pt x="691" y="1223"/>
                    <a:pt x="612" y="1176"/>
                  </a:cubicBezTo>
                  <a:lnTo>
                    <a:pt x="79" y="769"/>
                  </a:lnTo>
                  <a:cubicBezTo>
                    <a:pt x="1" y="706"/>
                    <a:pt x="1" y="612"/>
                    <a:pt x="48" y="533"/>
                  </a:cubicBezTo>
                  <a:lnTo>
                    <a:pt x="393" y="79"/>
                  </a:lnTo>
                  <a:cubicBezTo>
                    <a:pt x="456" y="16"/>
                    <a:pt x="550" y="0"/>
                    <a:pt x="628" y="47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2" name="Google Shape;392;p29"/>
            <p:cNvSpPr/>
            <p:nvPr/>
          </p:nvSpPr>
          <p:spPr>
            <a:xfrm rot="-6603631">
              <a:off x="7169455" y="2445708"/>
              <a:ext cx="53594" cy="52273"/>
            </a:xfrm>
            <a:custGeom>
              <a:avLst/>
              <a:gdLst/>
              <a:ahLst/>
              <a:cxnLst/>
              <a:rect l="l" t="t" r="r" b="b"/>
              <a:pathLst>
                <a:path w="1255" h="1224" extrusionOk="0">
                  <a:moveTo>
                    <a:pt x="627" y="63"/>
                  </a:moveTo>
                  <a:lnTo>
                    <a:pt x="1176" y="471"/>
                  </a:lnTo>
                  <a:cubicBezTo>
                    <a:pt x="1239" y="518"/>
                    <a:pt x="1254" y="612"/>
                    <a:pt x="1192" y="690"/>
                  </a:cubicBezTo>
                  <a:lnTo>
                    <a:pt x="847" y="1145"/>
                  </a:lnTo>
                  <a:cubicBezTo>
                    <a:pt x="800" y="1208"/>
                    <a:pt x="690" y="1223"/>
                    <a:pt x="627" y="1176"/>
                  </a:cubicBezTo>
                  <a:lnTo>
                    <a:pt x="79" y="769"/>
                  </a:lnTo>
                  <a:cubicBezTo>
                    <a:pt x="16" y="722"/>
                    <a:pt x="0" y="612"/>
                    <a:pt x="63" y="549"/>
                  </a:cubicBezTo>
                  <a:lnTo>
                    <a:pt x="408" y="95"/>
                  </a:lnTo>
                  <a:cubicBezTo>
                    <a:pt x="455" y="16"/>
                    <a:pt x="565" y="1"/>
                    <a:pt x="627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3" name="Google Shape;393;p29"/>
            <p:cNvSpPr/>
            <p:nvPr/>
          </p:nvSpPr>
          <p:spPr>
            <a:xfrm rot="-6603631">
              <a:off x="7154031" y="2498159"/>
              <a:ext cx="52911" cy="52273"/>
            </a:xfrm>
            <a:custGeom>
              <a:avLst/>
              <a:gdLst/>
              <a:ahLst/>
              <a:cxnLst/>
              <a:rect l="l" t="t" r="r" b="b"/>
              <a:pathLst>
                <a:path w="1239" h="1224" extrusionOk="0">
                  <a:moveTo>
                    <a:pt x="628" y="48"/>
                  </a:moveTo>
                  <a:lnTo>
                    <a:pt x="1161" y="455"/>
                  </a:lnTo>
                  <a:cubicBezTo>
                    <a:pt x="1239" y="502"/>
                    <a:pt x="1239" y="612"/>
                    <a:pt x="1192" y="675"/>
                  </a:cubicBezTo>
                  <a:lnTo>
                    <a:pt x="847" y="1129"/>
                  </a:lnTo>
                  <a:cubicBezTo>
                    <a:pt x="784" y="1208"/>
                    <a:pt x="690" y="1223"/>
                    <a:pt x="612" y="1161"/>
                  </a:cubicBezTo>
                  <a:lnTo>
                    <a:pt x="79" y="753"/>
                  </a:lnTo>
                  <a:cubicBezTo>
                    <a:pt x="16" y="706"/>
                    <a:pt x="1" y="612"/>
                    <a:pt x="48" y="534"/>
                  </a:cubicBezTo>
                  <a:lnTo>
                    <a:pt x="408" y="79"/>
                  </a:lnTo>
                  <a:cubicBezTo>
                    <a:pt x="455" y="16"/>
                    <a:pt x="549" y="1"/>
                    <a:pt x="628" y="48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4" name="Google Shape;394;p29"/>
            <p:cNvSpPr/>
            <p:nvPr/>
          </p:nvSpPr>
          <p:spPr>
            <a:xfrm rot="-6603631">
              <a:off x="7137268" y="2550805"/>
              <a:ext cx="53594" cy="52273"/>
            </a:xfrm>
            <a:custGeom>
              <a:avLst/>
              <a:gdLst/>
              <a:ahLst/>
              <a:cxnLst/>
              <a:rect l="l" t="t" r="r" b="b"/>
              <a:pathLst>
                <a:path w="1255" h="1224" extrusionOk="0">
                  <a:moveTo>
                    <a:pt x="627" y="48"/>
                  </a:moveTo>
                  <a:lnTo>
                    <a:pt x="1176" y="456"/>
                  </a:lnTo>
                  <a:cubicBezTo>
                    <a:pt x="1238" y="518"/>
                    <a:pt x="1254" y="612"/>
                    <a:pt x="1207" y="691"/>
                  </a:cubicBezTo>
                  <a:lnTo>
                    <a:pt x="847" y="1145"/>
                  </a:lnTo>
                  <a:cubicBezTo>
                    <a:pt x="800" y="1208"/>
                    <a:pt x="690" y="1224"/>
                    <a:pt x="627" y="1177"/>
                  </a:cubicBezTo>
                  <a:lnTo>
                    <a:pt x="94" y="769"/>
                  </a:lnTo>
                  <a:cubicBezTo>
                    <a:pt x="16" y="706"/>
                    <a:pt x="0" y="612"/>
                    <a:pt x="63" y="534"/>
                  </a:cubicBezTo>
                  <a:lnTo>
                    <a:pt x="408" y="79"/>
                  </a:lnTo>
                  <a:cubicBezTo>
                    <a:pt x="455" y="17"/>
                    <a:pt x="564" y="1"/>
                    <a:pt x="627" y="48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5" name="Google Shape;395;p29"/>
            <p:cNvSpPr/>
            <p:nvPr/>
          </p:nvSpPr>
          <p:spPr>
            <a:xfrm rot="-6603631">
              <a:off x="7120764" y="2603183"/>
              <a:ext cx="53594" cy="52231"/>
            </a:xfrm>
            <a:custGeom>
              <a:avLst/>
              <a:gdLst/>
              <a:ahLst/>
              <a:cxnLst/>
              <a:rect l="l" t="t" r="r" b="b"/>
              <a:pathLst>
                <a:path w="1255" h="1223" extrusionOk="0">
                  <a:moveTo>
                    <a:pt x="627" y="63"/>
                  </a:moveTo>
                  <a:lnTo>
                    <a:pt x="1160" y="471"/>
                  </a:lnTo>
                  <a:cubicBezTo>
                    <a:pt x="1239" y="518"/>
                    <a:pt x="1254" y="627"/>
                    <a:pt x="1192" y="690"/>
                  </a:cubicBezTo>
                  <a:lnTo>
                    <a:pt x="847" y="1144"/>
                  </a:lnTo>
                  <a:cubicBezTo>
                    <a:pt x="784" y="1223"/>
                    <a:pt x="690" y="1223"/>
                    <a:pt x="612" y="1176"/>
                  </a:cubicBezTo>
                  <a:lnTo>
                    <a:pt x="79" y="768"/>
                  </a:lnTo>
                  <a:cubicBezTo>
                    <a:pt x="16" y="721"/>
                    <a:pt x="0" y="612"/>
                    <a:pt x="47" y="549"/>
                  </a:cubicBezTo>
                  <a:lnTo>
                    <a:pt x="408" y="94"/>
                  </a:lnTo>
                  <a:cubicBezTo>
                    <a:pt x="455" y="16"/>
                    <a:pt x="565" y="0"/>
                    <a:pt x="627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6" name="Google Shape;396;p29"/>
            <p:cNvSpPr/>
            <p:nvPr/>
          </p:nvSpPr>
          <p:spPr>
            <a:xfrm rot="-6603631">
              <a:off x="7105116" y="2655955"/>
              <a:ext cx="53594" cy="52231"/>
            </a:xfrm>
            <a:custGeom>
              <a:avLst/>
              <a:gdLst/>
              <a:ahLst/>
              <a:cxnLst/>
              <a:rect l="l" t="t" r="r" b="b"/>
              <a:pathLst>
                <a:path w="1255" h="1223" extrusionOk="0">
                  <a:moveTo>
                    <a:pt x="643" y="47"/>
                  </a:moveTo>
                  <a:lnTo>
                    <a:pt x="1176" y="455"/>
                  </a:lnTo>
                  <a:cubicBezTo>
                    <a:pt x="1239" y="502"/>
                    <a:pt x="1255" y="612"/>
                    <a:pt x="1208" y="674"/>
                  </a:cubicBezTo>
                  <a:lnTo>
                    <a:pt x="847" y="1129"/>
                  </a:lnTo>
                  <a:cubicBezTo>
                    <a:pt x="800" y="1207"/>
                    <a:pt x="690" y="1223"/>
                    <a:pt x="628" y="1160"/>
                  </a:cubicBezTo>
                  <a:lnTo>
                    <a:pt x="95" y="753"/>
                  </a:lnTo>
                  <a:cubicBezTo>
                    <a:pt x="16" y="706"/>
                    <a:pt x="1" y="612"/>
                    <a:pt x="63" y="533"/>
                  </a:cubicBezTo>
                  <a:lnTo>
                    <a:pt x="408" y="79"/>
                  </a:lnTo>
                  <a:cubicBezTo>
                    <a:pt x="471" y="16"/>
                    <a:pt x="565" y="0"/>
                    <a:pt x="643" y="47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7" name="Google Shape;397;p29"/>
            <p:cNvSpPr/>
            <p:nvPr/>
          </p:nvSpPr>
          <p:spPr>
            <a:xfrm rot="-6603631">
              <a:off x="7088612" y="2708291"/>
              <a:ext cx="53594" cy="52273"/>
            </a:xfrm>
            <a:custGeom>
              <a:avLst/>
              <a:gdLst/>
              <a:ahLst/>
              <a:cxnLst/>
              <a:rect l="l" t="t" r="r" b="b"/>
              <a:pathLst>
                <a:path w="1255" h="1224" extrusionOk="0">
                  <a:moveTo>
                    <a:pt x="628" y="63"/>
                  </a:moveTo>
                  <a:lnTo>
                    <a:pt x="1161" y="455"/>
                  </a:lnTo>
                  <a:cubicBezTo>
                    <a:pt x="1239" y="518"/>
                    <a:pt x="1255" y="612"/>
                    <a:pt x="1192" y="690"/>
                  </a:cubicBezTo>
                  <a:lnTo>
                    <a:pt x="847" y="1145"/>
                  </a:lnTo>
                  <a:cubicBezTo>
                    <a:pt x="785" y="1207"/>
                    <a:pt x="691" y="1223"/>
                    <a:pt x="612" y="1176"/>
                  </a:cubicBezTo>
                  <a:lnTo>
                    <a:pt x="79" y="769"/>
                  </a:lnTo>
                  <a:cubicBezTo>
                    <a:pt x="17" y="706"/>
                    <a:pt x="1" y="612"/>
                    <a:pt x="48" y="549"/>
                  </a:cubicBezTo>
                  <a:lnTo>
                    <a:pt x="408" y="79"/>
                  </a:lnTo>
                  <a:cubicBezTo>
                    <a:pt x="456" y="16"/>
                    <a:pt x="565" y="1"/>
                    <a:pt x="628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8" name="Google Shape;398;p29"/>
            <p:cNvSpPr/>
            <p:nvPr/>
          </p:nvSpPr>
          <p:spPr>
            <a:xfrm rot="-6603631">
              <a:off x="7072949" y="2761023"/>
              <a:ext cx="53594" cy="52273"/>
            </a:xfrm>
            <a:custGeom>
              <a:avLst/>
              <a:gdLst/>
              <a:ahLst/>
              <a:cxnLst/>
              <a:rect l="l" t="t" r="r" b="b"/>
              <a:pathLst>
                <a:path w="1255" h="1224" extrusionOk="0">
                  <a:moveTo>
                    <a:pt x="643" y="47"/>
                  </a:moveTo>
                  <a:lnTo>
                    <a:pt x="1176" y="455"/>
                  </a:lnTo>
                  <a:cubicBezTo>
                    <a:pt x="1239" y="502"/>
                    <a:pt x="1254" y="612"/>
                    <a:pt x="1207" y="674"/>
                  </a:cubicBezTo>
                  <a:lnTo>
                    <a:pt x="847" y="1129"/>
                  </a:lnTo>
                  <a:cubicBezTo>
                    <a:pt x="800" y="1207"/>
                    <a:pt x="690" y="1223"/>
                    <a:pt x="627" y="1160"/>
                  </a:cubicBezTo>
                  <a:lnTo>
                    <a:pt x="94" y="753"/>
                  </a:lnTo>
                  <a:cubicBezTo>
                    <a:pt x="16" y="706"/>
                    <a:pt x="0" y="596"/>
                    <a:pt x="63" y="533"/>
                  </a:cubicBezTo>
                  <a:lnTo>
                    <a:pt x="408" y="79"/>
                  </a:lnTo>
                  <a:cubicBezTo>
                    <a:pt x="471" y="0"/>
                    <a:pt x="565" y="0"/>
                    <a:pt x="643" y="47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9" name="Google Shape;399;p29"/>
            <p:cNvSpPr/>
            <p:nvPr/>
          </p:nvSpPr>
          <p:spPr>
            <a:xfrm rot="-6603631">
              <a:off x="7056425" y="2813388"/>
              <a:ext cx="53594" cy="52273"/>
            </a:xfrm>
            <a:custGeom>
              <a:avLst/>
              <a:gdLst/>
              <a:ahLst/>
              <a:cxnLst/>
              <a:rect l="l" t="t" r="r" b="b"/>
              <a:pathLst>
                <a:path w="1255" h="1224" extrusionOk="0">
                  <a:moveTo>
                    <a:pt x="628" y="48"/>
                  </a:moveTo>
                  <a:lnTo>
                    <a:pt x="1161" y="455"/>
                  </a:lnTo>
                  <a:cubicBezTo>
                    <a:pt x="1239" y="518"/>
                    <a:pt x="1255" y="612"/>
                    <a:pt x="1192" y="675"/>
                  </a:cubicBezTo>
                  <a:lnTo>
                    <a:pt x="847" y="1145"/>
                  </a:lnTo>
                  <a:cubicBezTo>
                    <a:pt x="784" y="1208"/>
                    <a:pt x="690" y="1223"/>
                    <a:pt x="612" y="1161"/>
                  </a:cubicBezTo>
                  <a:lnTo>
                    <a:pt x="79" y="769"/>
                  </a:lnTo>
                  <a:cubicBezTo>
                    <a:pt x="16" y="706"/>
                    <a:pt x="1" y="612"/>
                    <a:pt x="48" y="534"/>
                  </a:cubicBezTo>
                  <a:lnTo>
                    <a:pt x="408" y="79"/>
                  </a:lnTo>
                  <a:cubicBezTo>
                    <a:pt x="455" y="16"/>
                    <a:pt x="565" y="1"/>
                    <a:pt x="628" y="48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0" name="Google Shape;400;p29"/>
            <p:cNvSpPr/>
            <p:nvPr/>
          </p:nvSpPr>
          <p:spPr>
            <a:xfrm rot="-6603631">
              <a:off x="7040141" y="2866368"/>
              <a:ext cx="53594" cy="52231"/>
            </a:xfrm>
            <a:custGeom>
              <a:avLst/>
              <a:gdLst/>
              <a:ahLst/>
              <a:cxnLst/>
              <a:rect l="l" t="t" r="r" b="b"/>
              <a:pathLst>
                <a:path w="1255" h="1223" extrusionOk="0">
                  <a:moveTo>
                    <a:pt x="643" y="63"/>
                  </a:moveTo>
                  <a:lnTo>
                    <a:pt x="1176" y="470"/>
                  </a:lnTo>
                  <a:cubicBezTo>
                    <a:pt x="1238" y="517"/>
                    <a:pt x="1254" y="611"/>
                    <a:pt x="1207" y="690"/>
                  </a:cubicBezTo>
                  <a:lnTo>
                    <a:pt x="847" y="1144"/>
                  </a:lnTo>
                  <a:cubicBezTo>
                    <a:pt x="800" y="1207"/>
                    <a:pt x="690" y="1223"/>
                    <a:pt x="627" y="1176"/>
                  </a:cubicBezTo>
                  <a:lnTo>
                    <a:pt x="94" y="768"/>
                  </a:lnTo>
                  <a:cubicBezTo>
                    <a:pt x="16" y="721"/>
                    <a:pt x="0" y="611"/>
                    <a:pt x="63" y="549"/>
                  </a:cubicBezTo>
                  <a:lnTo>
                    <a:pt x="408" y="94"/>
                  </a:lnTo>
                  <a:cubicBezTo>
                    <a:pt x="470" y="16"/>
                    <a:pt x="564" y="0"/>
                    <a:pt x="643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1" name="Google Shape;401;p29"/>
            <p:cNvSpPr/>
            <p:nvPr/>
          </p:nvSpPr>
          <p:spPr>
            <a:xfrm rot="-6603631">
              <a:off x="7024258" y="2918499"/>
              <a:ext cx="53594" cy="52231"/>
            </a:xfrm>
            <a:custGeom>
              <a:avLst/>
              <a:gdLst/>
              <a:ahLst/>
              <a:cxnLst/>
              <a:rect l="l" t="t" r="r" b="b"/>
              <a:pathLst>
                <a:path w="1255" h="1223" extrusionOk="0">
                  <a:moveTo>
                    <a:pt x="627" y="47"/>
                  </a:moveTo>
                  <a:lnTo>
                    <a:pt x="1160" y="455"/>
                  </a:lnTo>
                  <a:cubicBezTo>
                    <a:pt x="1239" y="502"/>
                    <a:pt x="1254" y="611"/>
                    <a:pt x="1192" y="674"/>
                  </a:cubicBezTo>
                  <a:lnTo>
                    <a:pt x="847" y="1129"/>
                  </a:lnTo>
                  <a:cubicBezTo>
                    <a:pt x="784" y="1207"/>
                    <a:pt x="690" y="1223"/>
                    <a:pt x="612" y="1160"/>
                  </a:cubicBezTo>
                  <a:lnTo>
                    <a:pt x="79" y="752"/>
                  </a:lnTo>
                  <a:cubicBezTo>
                    <a:pt x="16" y="705"/>
                    <a:pt x="0" y="596"/>
                    <a:pt x="47" y="533"/>
                  </a:cubicBezTo>
                  <a:lnTo>
                    <a:pt x="408" y="78"/>
                  </a:lnTo>
                  <a:cubicBezTo>
                    <a:pt x="455" y="0"/>
                    <a:pt x="565" y="0"/>
                    <a:pt x="627" y="47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2" name="Google Shape;402;p29"/>
            <p:cNvSpPr/>
            <p:nvPr/>
          </p:nvSpPr>
          <p:spPr>
            <a:xfrm rot="-6603631">
              <a:off x="7008193" y="2971184"/>
              <a:ext cx="52911" cy="52231"/>
            </a:xfrm>
            <a:custGeom>
              <a:avLst/>
              <a:gdLst/>
              <a:ahLst/>
              <a:cxnLst/>
              <a:rect l="l" t="t" r="r" b="b"/>
              <a:pathLst>
                <a:path w="1239" h="1223" extrusionOk="0">
                  <a:moveTo>
                    <a:pt x="627" y="47"/>
                  </a:moveTo>
                  <a:lnTo>
                    <a:pt x="1160" y="455"/>
                  </a:lnTo>
                  <a:cubicBezTo>
                    <a:pt x="1223" y="518"/>
                    <a:pt x="1239" y="612"/>
                    <a:pt x="1192" y="690"/>
                  </a:cubicBezTo>
                  <a:lnTo>
                    <a:pt x="831" y="1145"/>
                  </a:lnTo>
                  <a:cubicBezTo>
                    <a:pt x="784" y="1207"/>
                    <a:pt x="674" y="1223"/>
                    <a:pt x="612" y="1176"/>
                  </a:cubicBezTo>
                  <a:lnTo>
                    <a:pt x="79" y="768"/>
                  </a:lnTo>
                  <a:cubicBezTo>
                    <a:pt x="0" y="706"/>
                    <a:pt x="0" y="612"/>
                    <a:pt x="47" y="533"/>
                  </a:cubicBezTo>
                  <a:lnTo>
                    <a:pt x="392" y="79"/>
                  </a:lnTo>
                  <a:cubicBezTo>
                    <a:pt x="455" y="16"/>
                    <a:pt x="549" y="0"/>
                    <a:pt x="627" y="47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3" name="Google Shape;403;p29"/>
            <p:cNvSpPr/>
            <p:nvPr/>
          </p:nvSpPr>
          <p:spPr>
            <a:xfrm rot="-6603631">
              <a:off x="6991464" y="3023841"/>
              <a:ext cx="53594" cy="52273"/>
            </a:xfrm>
            <a:custGeom>
              <a:avLst/>
              <a:gdLst/>
              <a:ahLst/>
              <a:cxnLst/>
              <a:rect l="l" t="t" r="r" b="b"/>
              <a:pathLst>
                <a:path w="1255" h="1224" extrusionOk="0">
                  <a:moveTo>
                    <a:pt x="628" y="63"/>
                  </a:moveTo>
                  <a:lnTo>
                    <a:pt x="1161" y="471"/>
                  </a:lnTo>
                  <a:cubicBezTo>
                    <a:pt x="1239" y="518"/>
                    <a:pt x="1255" y="612"/>
                    <a:pt x="1192" y="690"/>
                  </a:cubicBezTo>
                  <a:lnTo>
                    <a:pt x="847" y="1145"/>
                  </a:lnTo>
                  <a:cubicBezTo>
                    <a:pt x="800" y="1207"/>
                    <a:pt x="691" y="1223"/>
                    <a:pt x="628" y="1176"/>
                  </a:cubicBezTo>
                  <a:lnTo>
                    <a:pt x="79" y="769"/>
                  </a:lnTo>
                  <a:cubicBezTo>
                    <a:pt x="17" y="722"/>
                    <a:pt x="1" y="612"/>
                    <a:pt x="48" y="549"/>
                  </a:cubicBezTo>
                  <a:lnTo>
                    <a:pt x="408" y="95"/>
                  </a:lnTo>
                  <a:cubicBezTo>
                    <a:pt x="456" y="16"/>
                    <a:pt x="565" y="1"/>
                    <a:pt x="628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4" name="Google Shape;404;p29"/>
            <p:cNvSpPr/>
            <p:nvPr/>
          </p:nvSpPr>
          <p:spPr>
            <a:xfrm rot="-6603631">
              <a:off x="6972410" y="3079302"/>
              <a:ext cx="57609" cy="54921"/>
            </a:xfrm>
            <a:custGeom>
              <a:avLst/>
              <a:gdLst/>
              <a:ahLst/>
              <a:cxnLst/>
              <a:rect l="l" t="t" r="r" b="b"/>
              <a:pathLst>
                <a:path w="1349" h="1286" extrusionOk="0">
                  <a:moveTo>
                    <a:pt x="643" y="48"/>
                  </a:moveTo>
                  <a:lnTo>
                    <a:pt x="1254" y="518"/>
                  </a:lnTo>
                  <a:cubicBezTo>
                    <a:pt x="1332" y="565"/>
                    <a:pt x="1348" y="674"/>
                    <a:pt x="1285" y="737"/>
                  </a:cubicBezTo>
                  <a:lnTo>
                    <a:pt x="941" y="1192"/>
                  </a:lnTo>
                  <a:cubicBezTo>
                    <a:pt x="878" y="1270"/>
                    <a:pt x="784" y="1286"/>
                    <a:pt x="705" y="1223"/>
                  </a:cubicBezTo>
                  <a:lnTo>
                    <a:pt x="94" y="753"/>
                  </a:lnTo>
                  <a:cubicBezTo>
                    <a:pt x="16" y="706"/>
                    <a:pt x="0" y="596"/>
                    <a:pt x="63" y="533"/>
                  </a:cubicBezTo>
                  <a:lnTo>
                    <a:pt x="408" y="79"/>
                  </a:lnTo>
                  <a:cubicBezTo>
                    <a:pt x="470" y="0"/>
                    <a:pt x="564" y="0"/>
                    <a:pt x="643" y="48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5" name="Google Shape;405;p29"/>
            <p:cNvSpPr/>
            <p:nvPr/>
          </p:nvSpPr>
          <p:spPr>
            <a:xfrm rot="-6603631">
              <a:off x="7231119" y="2405453"/>
              <a:ext cx="62989" cy="62950"/>
            </a:xfrm>
            <a:custGeom>
              <a:avLst/>
              <a:gdLst/>
              <a:ahLst/>
              <a:cxnLst/>
              <a:rect l="l" t="t" r="r" b="b"/>
              <a:pathLst>
                <a:path w="1475" h="1474" extrusionOk="0">
                  <a:moveTo>
                    <a:pt x="816" y="63"/>
                  </a:moveTo>
                  <a:lnTo>
                    <a:pt x="1380" y="486"/>
                  </a:lnTo>
                  <a:cubicBezTo>
                    <a:pt x="1459" y="549"/>
                    <a:pt x="1474" y="659"/>
                    <a:pt x="1412" y="753"/>
                  </a:cubicBezTo>
                  <a:lnTo>
                    <a:pt x="926" y="1380"/>
                  </a:lnTo>
                  <a:cubicBezTo>
                    <a:pt x="863" y="1458"/>
                    <a:pt x="738" y="1474"/>
                    <a:pt x="659" y="1411"/>
                  </a:cubicBezTo>
                  <a:lnTo>
                    <a:pt x="111" y="988"/>
                  </a:lnTo>
                  <a:cubicBezTo>
                    <a:pt x="17" y="925"/>
                    <a:pt x="1" y="800"/>
                    <a:pt x="79" y="721"/>
                  </a:cubicBezTo>
                  <a:lnTo>
                    <a:pt x="549" y="94"/>
                  </a:lnTo>
                  <a:cubicBezTo>
                    <a:pt x="612" y="16"/>
                    <a:pt x="738" y="0"/>
                    <a:pt x="816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6" name="Google Shape;406;p29"/>
            <p:cNvSpPr/>
            <p:nvPr/>
          </p:nvSpPr>
          <p:spPr>
            <a:xfrm rot="-6603631">
              <a:off x="7213464" y="2462483"/>
              <a:ext cx="62989" cy="62993"/>
            </a:xfrm>
            <a:custGeom>
              <a:avLst/>
              <a:gdLst/>
              <a:ahLst/>
              <a:cxnLst/>
              <a:rect l="l" t="t" r="r" b="b"/>
              <a:pathLst>
                <a:path w="1475" h="1475" extrusionOk="0">
                  <a:moveTo>
                    <a:pt x="816" y="63"/>
                  </a:moveTo>
                  <a:lnTo>
                    <a:pt x="1380" y="487"/>
                  </a:lnTo>
                  <a:cubicBezTo>
                    <a:pt x="1459" y="549"/>
                    <a:pt x="1474" y="675"/>
                    <a:pt x="1412" y="753"/>
                  </a:cubicBezTo>
                  <a:lnTo>
                    <a:pt x="926" y="1380"/>
                  </a:lnTo>
                  <a:cubicBezTo>
                    <a:pt x="863" y="1459"/>
                    <a:pt x="738" y="1474"/>
                    <a:pt x="659" y="1411"/>
                  </a:cubicBezTo>
                  <a:lnTo>
                    <a:pt x="111" y="988"/>
                  </a:lnTo>
                  <a:cubicBezTo>
                    <a:pt x="17" y="926"/>
                    <a:pt x="1" y="800"/>
                    <a:pt x="79" y="722"/>
                  </a:cubicBezTo>
                  <a:lnTo>
                    <a:pt x="550" y="95"/>
                  </a:lnTo>
                  <a:cubicBezTo>
                    <a:pt x="612" y="16"/>
                    <a:pt x="738" y="1"/>
                    <a:pt x="816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7" name="Google Shape;407;p29"/>
            <p:cNvSpPr/>
            <p:nvPr/>
          </p:nvSpPr>
          <p:spPr>
            <a:xfrm rot="-6603631">
              <a:off x="7195824" y="2519535"/>
              <a:ext cx="62947" cy="62950"/>
            </a:xfrm>
            <a:custGeom>
              <a:avLst/>
              <a:gdLst/>
              <a:ahLst/>
              <a:cxnLst/>
              <a:rect l="l" t="t" r="r" b="b"/>
              <a:pathLst>
                <a:path w="1474" h="1474" extrusionOk="0">
                  <a:moveTo>
                    <a:pt x="815" y="63"/>
                  </a:moveTo>
                  <a:lnTo>
                    <a:pt x="1379" y="486"/>
                  </a:lnTo>
                  <a:cubicBezTo>
                    <a:pt x="1458" y="549"/>
                    <a:pt x="1473" y="674"/>
                    <a:pt x="1411" y="753"/>
                  </a:cubicBezTo>
                  <a:lnTo>
                    <a:pt x="925" y="1380"/>
                  </a:lnTo>
                  <a:cubicBezTo>
                    <a:pt x="862" y="1458"/>
                    <a:pt x="737" y="1474"/>
                    <a:pt x="658" y="1411"/>
                  </a:cubicBezTo>
                  <a:lnTo>
                    <a:pt x="110" y="988"/>
                  </a:lnTo>
                  <a:cubicBezTo>
                    <a:pt x="16" y="925"/>
                    <a:pt x="0" y="815"/>
                    <a:pt x="63" y="721"/>
                  </a:cubicBezTo>
                  <a:lnTo>
                    <a:pt x="549" y="110"/>
                  </a:lnTo>
                  <a:cubicBezTo>
                    <a:pt x="611" y="16"/>
                    <a:pt x="737" y="0"/>
                    <a:pt x="815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8" name="Google Shape;408;p29"/>
            <p:cNvSpPr/>
            <p:nvPr/>
          </p:nvSpPr>
          <p:spPr>
            <a:xfrm rot="-6603631">
              <a:off x="7178169" y="2576565"/>
              <a:ext cx="62947" cy="62993"/>
            </a:xfrm>
            <a:custGeom>
              <a:avLst/>
              <a:gdLst/>
              <a:ahLst/>
              <a:cxnLst/>
              <a:rect l="l" t="t" r="r" b="b"/>
              <a:pathLst>
                <a:path w="1474" h="1475" extrusionOk="0">
                  <a:moveTo>
                    <a:pt x="815" y="64"/>
                  </a:moveTo>
                  <a:lnTo>
                    <a:pt x="1380" y="487"/>
                  </a:lnTo>
                  <a:cubicBezTo>
                    <a:pt x="1458" y="550"/>
                    <a:pt x="1474" y="675"/>
                    <a:pt x="1411" y="753"/>
                  </a:cubicBezTo>
                  <a:lnTo>
                    <a:pt x="925" y="1380"/>
                  </a:lnTo>
                  <a:cubicBezTo>
                    <a:pt x="862" y="1459"/>
                    <a:pt x="737" y="1474"/>
                    <a:pt x="659" y="1412"/>
                  </a:cubicBezTo>
                  <a:lnTo>
                    <a:pt x="110" y="1004"/>
                  </a:lnTo>
                  <a:cubicBezTo>
                    <a:pt x="16" y="926"/>
                    <a:pt x="0" y="816"/>
                    <a:pt x="63" y="722"/>
                  </a:cubicBezTo>
                  <a:lnTo>
                    <a:pt x="549" y="111"/>
                  </a:lnTo>
                  <a:cubicBezTo>
                    <a:pt x="612" y="17"/>
                    <a:pt x="737" y="1"/>
                    <a:pt x="815" y="64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9" name="Google Shape;409;p29"/>
            <p:cNvSpPr/>
            <p:nvPr/>
          </p:nvSpPr>
          <p:spPr>
            <a:xfrm rot="-6603631">
              <a:off x="7160515" y="2633638"/>
              <a:ext cx="62947" cy="62950"/>
            </a:xfrm>
            <a:custGeom>
              <a:avLst/>
              <a:gdLst/>
              <a:ahLst/>
              <a:cxnLst/>
              <a:rect l="l" t="t" r="r" b="b"/>
              <a:pathLst>
                <a:path w="1474" h="1474" extrusionOk="0">
                  <a:moveTo>
                    <a:pt x="815" y="63"/>
                  </a:moveTo>
                  <a:lnTo>
                    <a:pt x="1380" y="486"/>
                  </a:lnTo>
                  <a:cubicBezTo>
                    <a:pt x="1458" y="549"/>
                    <a:pt x="1474" y="675"/>
                    <a:pt x="1411" y="753"/>
                  </a:cubicBezTo>
                  <a:lnTo>
                    <a:pt x="925" y="1380"/>
                  </a:lnTo>
                  <a:cubicBezTo>
                    <a:pt x="862" y="1458"/>
                    <a:pt x="737" y="1474"/>
                    <a:pt x="659" y="1411"/>
                  </a:cubicBezTo>
                  <a:lnTo>
                    <a:pt x="110" y="1004"/>
                  </a:lnTo>
                  <a:cubicBezTo>
                    <a:pt x="16" y="941"/>
                    <a:pt x="0" y="816"/>
                    <a:pt x="63" y="737"/>
                  </a:cubicBezTo>
                  <a:lnTo>
                    <a:pt x="549" y="110"/>
                  </a:lnTo>
                  <a:cubicBezTo>
                    <a:pt x="612" y="16"/>
                    <a:pt x="737" y="1"/>
                    <a:pt x="815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0" name="Google Shape;410;p29"/>
            <p:cNvSpPr/>
            <p:nvPr/>
          </p:nvSpPr>
          <p:spPr>
            <a:xfrm rot="-6603631">
              <a:off x="7143502" y="2690433"/>
              <a:ext cx="62947" cy="62993"/>
            </a:xfrm>
            <a:custGeom>
              <a:avLst/>
              <a:gdLst/>
              <a:ahLst/>
              <a:cxnLst/>
              <a:rect l="l" t="t" r="r" b="b"/>
              <a:pathLst>
                <a:path w="1474" h="1475" extrusionOk="0">
                  <a:moveTo>
                    <a:pt x="816" y="64"/>
                  </a:moveTo>
                  <a:lnTo>
                    <a:pt x="1364" y="471"/>
                  </a:lnTo>
                  <a:cubicBezTo>
                    <a:pt x="1458" y="534"/>
                    <a:pt x="1474" y="659"/>
                    <a:pt x="1411" y="738"/>
                  </a:cubicBezTo>
                  <a:lnTo>
                    <a:pt x="925" y="1364"/>
                  </a:lnTo>
                  <a:cubicBezTo>
                    <a:pt x="863" y="1459"/>
                    <a:pt x="737" y="1474"/>
                    <a:pt x="659" y="1411"/>
                  </a:cubicBezTo>
                  <a:lnTo>
                    <a:pt x="110" y="988"/>
                  </a:lnTo>
                  <a:cubicBezTo>
                    <a:pt x="16" y="926"/>
                    <a:pt x="0" y="800"/>
                    <a:pt x="63" y="722"/>
                  </a:cubicBezTo>
                  <a:lnTo>
                    <a:pt x="549" y="95"/>
                  </a:lnTo>
                  <a:cubicBezTo>
                    <a:pt x="612" y="16"/>
                    <a:pt x="737" y="1"/>
                    <a:pt x="816" y="64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1" name="Google Shape;411;p29"/>
            <p:cNvSpPr/>
            <p:nvPr/>
          </p:nvSpPr>
          <p:spPr>
            <a:xfrm rot="-6603631">
              <a:off x="7125848" y="2747506"/>
              <a:ext cx="62947" cy="62950"/>
            </a:xfrm>
            <a:custGeom>
              <a:avLst/>
              <a:gdLst/>
              <a:ahLst/>
              <a:cxnLst/>
              <a:rect l="l" t="t" r="r" b="b"/>
              <a:pathLst>
                <a:path w="1474" h="1474" extrusionOk="0">
                  <a:moveTo>
                    <a:pt x="816" y="63"/>
                  </a:moveTo>
                  <a:lnTo>
                    <a:pt x="1364" y="471"/>
                  </a:lnTo>
                  <a:cubicBezTo>
                    <a:pt x="1458" y="549"/>
                    <a:pt x="1474" y="659"/>
                    <a:pt x="1411" y="753"/>
                  </a:cubicBezTo>
                  <a:lnTo>
                    <a:pt x="925" y="1364"/>
                  </a:lnTo>
                  <a:cubicBezTo>
                    <a:pt x="863" y="1458"/>
                    <a:pt x="737" y="1474"/>
                    <a:pt x="659" y="1411"/>
                  </a:cubicBezTo>
                  <a:lnTo>
                    <a:pt x="110" y="988"/>
                  </a:lnTo>
                  <a:cubicBezTo>
                    <a:pt x="16" y="925"/>
                    <a:pt x="1" y="800"/>
                    <a:pt x="63" y="721"/>
                  </a:cubicBezTo>
                  <a:lnTo>
                    <a:pt x="549" y="94"/>
                  </a:lnTo>
                  <a:cubicBezTo>
                    <a:pt x="612" y="16"/>
                    <a:pt x="737" y="0"/>
                    <a:pt x="816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2" name="Google Shape;412;p29"/>
            <p:cNvSpPr/>
            <p:nvPr/>
          </p:nvSpPr>
          <p:spPr>
            <a:xfrm rot="-6603631">
              <a:off x="7108165" y="2804516"/>
              <a:ext cx="62989" cy="62993"/>
            </a:xfrm>
            <a:custGeom>
              <a:avLst/>
              <a:gdLst/>
              <a:ahLst/>
              <a:cxnLst/>
              <a:rect l="l" t="t" r="r" b="b"/>
              <a:pathLst>
                <a:path w="1475" h="1475" extrusionOk="0">
                  <a:moveTo>
                    <a:pt x="816" y="64"/>
                  </a:moveTo>
                  <a:lnTo>
                    <a:pt x="1364" y="487"/>
                  </a:lnTo>
                  <a:cubicBezTo>
                    <a:pt x="1458" y="550"/>
                    <a:pt x="1474" y="659"/>
                    <a:pt x="1411" y="753"/>
                  </a:cubicBezTo>
                  <a:lnTo>
                    <a:pt x="926" y="1380"/>
                  </a:lnTo>
                  <a:cubicBezTo>
                    <a:pt x="863" y="1459"/>
                    <a:pt x="737" y="1474"/>
                    <a:pt x="659" y="1412"/>
                  </a:cubicBezTo>
                  <a:lnTo>
                    <a:pt x="110" y="988"/>
                  </a:lnTo>
                  <a:cubicBezTo>
                    <a:pt x="16" y="926"/>
                    <a:pt x="1" y="800"/>
                    <a:pt x="63" y="722"/>
                  </a:cubicBezTo>
                  <a:lnTo>
                    <a:pt x="549" y="95"/>
                  </a:lnTo>
                  <a:cubicBezTo>
                    <a:pt x="612" y="17"/>
                    <a:pt x="737" y="1"/>
                    <a:pt x="816" y="64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3" name="Google Shape;413;p29"/>
            <p:cNvSpPr/>
            <p:nvPr/>
          </p:nvSpPr>
          <p:spPr>
            <a:xfrm rot="-6603631">
              <a:off x="7090510" y="2861588"/>
              <a:ext cx="62989" cy="62950"/>
            </a:xfrm>
            <a:custGeom>
              <a:avLst/>
              <a:gdLst/>
              <a:ahLst/>
              <a:cxnLst/>
              <a:rect l="l" t="t" r="r" b="b"/>
              <a:pathLst>
                <a:path w="1475" h="1474" extrusionOk="0">
                  <a:moveTo>
                    <a:pt x="816" y="63"/>
                  </a:moveTo>
                  <a:lnTo>
                    <a:pt x="1365" y="486"/>
                  </a:lnTo>
                  <a:cubicBezTo>
                    <a:pt x="1459" y="549"/>
                    <a:pt x="1474" y="675"/>
                    <a:pt x="1412" y="753"/>
                  </a:cubicBezTo>
                  <a:lnTo>
                    <a:pt x="926" y="1380"/>
                  </a:lnTo>
                  <a:cubicBezTo>
                    <a:pt x="863" y="1458"/>
                    <a:pt x="738" y="1474"/>
                    <a:pt x="659" y="1411"/>
                  </a:cubicBezTo>
                  <a:lnTo>
                    <a:pt x="111" y="988"/>
                  </a:lnTo>
                  <a:cubicBezTo>
                    <a:pt x="17" y="925"/>
                    <a:pt x="1" y="816"/>
                    <a:pt x="64" y="722"/>
                  </a:cubicBezTo>
                  <a:lnTo>
                    <a:pt x="549" y="95"/>
                  </a:lnTo>
                  <a:cubicBezTo>
                    <a:pt x="612" y="16"/>
                    <a:pt x="738" y="1"/>
                    <a:pt x="816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4" name="Google Shape;414;p29"/>
            <p:cNvSpPr/>
            <p:nvPr/>
          </p:nvSpPr>
          <p:spPr>
            <a:xfrm rot="-6603631">
              <a:off x="7072876" y="2918632"/>
              <a:ext cx="62989" cy="62950"/>
            </a:xfrm>
            <a:custGeom>
              <a:avLst/>
              <a:gdLst/>
              <a:ahLst/>
              <a:cxnLst/>
              <a:rect l="l" t="t" r="r" b="b"/>
              <a:pathLst>
                <a:path w="1475" h="1474" extrusionOk="0">
                  <a:moveTo>
                    <a:pt x="816" y="63"/>
                  </a:moveTo>
                  <a:lnTo>
                    <a:pt x="1365" y="486"/>
                  </a:lnTo>
                  <a:cubicBezTo>
                    <a:pt x="1459" y="549"/>
                    <a:pt x="1474" y="674"/>
                    <a:pt x="1412" y="753"/>
                  </a:cubicBezTo>
                  <a:lnTo>
                    <a:pt x="926" y="1379"/>
                  </a:lnTo>
                  <a:cubicBezTo>
                    <a:pt x="863" y="1458"/>
                    <a:pt x="738" y="1474"/>
                    <a:pt x="659" y="1411"/>
                  </a:cubicBezTo>
                  <a:lnTo>
                    <a:pt x="111" y="988"/>
                  </a:lnTo>
                  <a:cubicBezTo>
                    <a:pt x="17" y="925"/>
                    <a:pt x="1" y="815"/>
                    <a:pt x="64" y="721"/>
                  </a:cubicBezTo>
                  <a:lnTo>
                    <a:pt x="550" y="110"/>
                  </a:lnTo>
                  <a:cubicBezTo>
                    <a:pt x="612" y="16"/>
                    <a:pt x="738" y="0"/>
                    <a:pt x="816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5" name="Google Shape;415;p29"/>
            <p:cNvSpPr/>
            <p:nvPr/>
          </p:nvSpPr>
          <p:spPr>
            <a:xfrm rot="-6603631">
              <a:off x="7055235" y="2975642"/>
              <a:ext cx="62947" cy="62993"/>
            </a:xfrm>
            <a:custGeom>
              <a:avLst/>
              <a:gdLst/>
              <a:ahLst/>
              <a:cxnLst/>
              <a:rect l="l" t="t" r="r" b="b"/>
              <a:pathLst>
                <a:path w="1474" h="1475" extrusionOk="0">
                  <a:moveTo>
                    <a:pt x="815" y="63"/>
                  </a:moveTo>
                  <a:lnTo>
                    <a:pt x="1364" y="487"/>
                  </a:lnTo>
                  <a:cubicBezTo>
                    <a:pt x="1458" y="549"/>
                    <a:pt x="1473" y="675"/>
                    <a:pt x="1411" y="753"/>
                  </a:cubicBezTo>
                  <a:lnTo>
                    <a:pt x="925" y="1380"/>
                  </a:lnTo>
                  <a:cubicBezTo>
                    <a:pt x="862" y="1458"/>
                    <a:pt x="737" y="1474"/>
                    <a:pt x="658" y="1411"/>
                  </a:cubicBezTo>
                  <a:lnTo>
                    <a:pt x="110" y="1004"/>
                  </a:lnTo>
                  <a:cubicBezTo>
                    <a:pt x="16" y="941"/>
                    <a:pt x="0" y="816"/>
                    <a:pt x="63" y="722"/>
                  </a:cubicBezTo>
                  <a:lnTo>
                    <a:pt x="549" y="110"/>
                  </a:lnTo>
                  <a:cubicBezTo>
                    <a:pt x="611" y="16"/>
                    <a:pt x="737" y="1"/>
                    <a:pt x="815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6" name="Google Shape;416;p29"/>
            <p:cNvSpPr/>
            <p:nvPr/>
          </p:nvSpPr>
          <p:spPr>
            <a:xfrm rot="-6603631">
              <a:off x="7037902" y="3032256"/>
              <a:ext cx="62947" cy="63634"/>
            </a:xfrm>
            <a:custGeom>
              <a:avLst/>
              <a:gdLst/>
              <a:ahLst/>
              <a:cxnLst/>
              <a:rect l="l" t="t" r="r" b="b"/>
              <a:pathLst>
                <a:path w="1474" h="1490" extrusionOk="0">
                  <a:moveTo>
                    <a:pt x="815" y="79"/>
                  </a:moveTo>
                  <a:lnTo>
                    <a:pt x="1364" y="486"/>
                  </a:lnTo>
                  <a:cubicBezTo>
                    <a:pt x="1458" y="549"/>
                    <a:pt x="1474" y="674"/>
                    <a:pt x="1411" y="753"/>
                  </a:cubicBezTo>
                  <a:lnTo>
                    <a:pt x="925" y="1380"/>
                  </a:lnTo>
                  <a:cubicBezTo>
                    <a:pt x="862" y="1458"/>
                    <a:pt x="737" y="1489"/>
                    <a:pt x="659" y="1411"/>
                  </a:cubicBezTo>
                  <a:lnTo>
                    <a:pt x="110" y="1003"/>
                  </a:lnTo>
                  <a:cubicBezTo>
                    <a:pt x="16" y="941"/>
                    <a:pt x="0" y="815"/>
                    <a:pt x="63" y="737"/>
                  </a:cubicBezTo>
                  <a:lnTo>
                    <a:pt x="549" y="110"/>
                  </a:lnTo>
                  <a:cubicBezTo>
                    <a:pt x="612" y="16"/>
                    <a:pt x="737" y="0"/>
                    <a:pt x="815" y="7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7" name="Google Shape;417;p29"/>
            <p:cNvSpPr/>
            <p:nvPr/>
          </p:nvSpPr>
          <p:spPr>
            <a:xfrm rot="-6603631">
              <a:off x="7019745" y="3091257"/>
              <a:ext cx="62989" cy="62950"/>
            </a:xfrm>
            <a:custGeom>
              <a:avLst/>
              <a:gdLst/>
              <a:ahLst/>
              <a:cxnLst/>
              <a:rect l="l" t="t" r="r" b="b"/>
              <a:pathLst>
                <a:path w="1475" h="1474" extrusionOk="0">
                  <a:moveTo>
                    <a:pt x="816" y="63"/>
                  </a:moveTo>
                  <a:lnTo>
                    <a:pt x="1380" y="486"/>
                  </a:lnTo>
                  <a:cubicBezTo>
                    <a:pt x="1459" y="549"/>
                    <a:pt x="1474" y="674"/>
                    <a:pt x="1412" y="768"/>
                  </a:cubicBezTo>
                  <a:lnTo>
                    <a:pt x="941" y="1380"/>
                  </a:lnTo>
                  <a:cubicBezTo>
                    <a:pt x="863" y="1458"/>
                    <a:pt x="753" y="1474"/>
                    <a:pt x="659" y="1411"/>
                  </a:cubicBezTo>
                  <a:lnTo>
                    <a:pt x="95" y="988"/>
                  </a:lnTo>
                  <a:cubicBezTo>
                    <a:pt x="17" y="925"/>
                    <a:pt x="1" y="800"/>
                    <a:pt x="64" y="721"/>
                  </a:cubicBezTo>
                  <a:lnTo>
                    <a:pt x="534" y="94"/>
                  </a:lnTo>
                  <a:cubicBezTo>
                    <a:pt x="597" y="16"/>
                    <a:pt x="722" y="0"/>
                    <a:pt x="816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8" name="Google Shape;418;p29"/>
            <p:cNvSpPr/>
            <p:nvPr/>
          </p:nvSpPr>
          <p:spPr>
            <a:xfrm rot="-6603631">
              <a:off x="7067001" y="3083298"/>
              <a:ext cx="89722" cy="83065"/>
            </a:xfrm>
            <a:custGeom>
              <a:avLst/>
              <a:gdLst/>
              <a:ahLst/>
              <a:cxnLst/>
              <a:rect l="l" t="t" r="r" b="b"/>
              <a:pathLst>
                <a:path w="2101" h="1945" extrusionOk="0">
                  <a:moveTo>
                    <a:pt x="831" y="79"/>
                  </a:moveTo>
                  <a:lnTo>
                    <a:pt x="1991" y="957"/>
                  </a:lnTo>
                  <a:cubicBezTo>
                    <a:pt x="2085" y="1020"/>
                    <a:pt x="2101" y="1161"/>
                    <a:pt x="2023" y="1239"/>
                  </a:cubicBezTo>
                  <a:lnTo>
                    <a:pt x="1568" y="1850"/>
                  </a:lnTo>
                  <a:cubicBezTo>
                    <a:pt x="1505" y="1929"/>
                    <a:pt x="1364" y="1944"/>
                    <a:pt x="1270" y="1882"/>
                  </a:cubicBezTo>
                  <a:lnTo>
                    <a:pt x="110" y="1004"/>
                  </a:lnTo>
                  <a:cubicBezTo>
                    <a:pt x="32" y="941"/>
                    <a:pt x="1" y="800"/>
                    <a:pt x="79" y="706"/>
                  </a:cubicBezTo>
                  <a:lnTo>
                    <a:pt x="533" y="110"/>
                  </a:lnTo>
                  <a:cubicBezTo>
                    <a:pt x="612" y="32"/>
                    <a:pt x="737" y="1"/>
                    <a:pt x="831" y="7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9" name="Google Shape;419;p29"/>
            <p:cNvSpPr/>
            <p:nvPr/>
          </p:nvSpPr>
          <p:spPr>
            <a:xfrm rot="-6603631">
              <a:off x="7120784" y="3091541"/>
              <a:ext cx="98434" cy="90411"/>
            </a:xfrm>
            <a:custGeom>
              <a:avLst/>
              <a:gdLst/>
              <a:ahLst/>
              <a:cxnLst/>
              <a:rect l="l" t="t" r="r" b="b"/>
              <a:pathLst>
                <a:path w="2305" h="2117" extrusionOk="0">
                  <a:moveTo>
                    <a:pt x="832" y="64"/>
                  </a:moveTo>
                  <a:lnTo>
                    <a:pt x="2195" y="1114"/>
                  </a:lnTo>
                  <a:cubicBezTo>
                    <a:pt x="2289" y="1177"/>
                    <a:pt x="2305" y="1318"/>
                    <a:pt x="2242" y="1412"/>
                  </a:cubicBezTo>
                  <a:lnTo>
                    <a:pt x="1772" y="2007"/>
                  </a:lnTo>
                  <a:cubicBezTo>
                    <a:pt x="1709" y="2086"/>
                    <a:pt x="1584" y="2117"/>
                    <a:pt x="1490" y="2039"/>
                  </a:cubicBezTo>
                  <a:lnTo>
                    <a:pt x="111" y="1004"/>
                  </a:lnTo>
                  <a:cubicBezTo>
                    <a:pt x="17" y="926"/>
                    <a:pt x="1" y="800"/>
                    <a:pt x="64" y="706"/>
                  </a:cubicBezTo>
                  <a:lnTo>
                    <a:pt x="534" y="111"/>
                  </a:lnTo>
                  <a:cubicBezTo>
                    <a:pt x="596" y="17"/>
                    <a:pt x="738" y="1"/>
                    <a:pt x="832" y="64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0" name="Google Shape;420;p29"/>
            <p:cNvSpPr/>
            <p:nvPr/>
          </p:nvSpPr>
          <p:spPr>
            <a:xfrm rot="-6603631">
              <a:off x="7168190" y="3084327"/>
              <a:ext cx="124527" cy="109843"/>
            </a:xfrm>
            <a:custGeom>
              <a:avLst/>
              <a:gdLst/>
              <a:ahLst/>
              <a:cxnLst/>
              <a:rect l="l" t="t" r="r" b="b"/>
              <a:pathLst>
                <a:path w="2916" h="2572" extrusionOk="0">
                  <a:moveTo>
                    <a:pt x="831" y="79"/>
                  </a:moveTo>
                  <a:lnTo>
                    <a:pt x="2806" y="1568"/>
                  </a:lnTo>
                  <a:cubicBezTo>
                    <a:pt x="2900" y="1646"/>
                    <a:pt x="2916" y="1772"/>
                    <a:pt x="2837" y="1866"/>
                  </a:cubicBezTo>
                  <a:lnTo>
                    <a:pt x="2383" y="2461"/>
                  </a:lnTo>
                  <a:cubicBezTo>
                    <a:pt x="2320" y="2555"/>
                    <a:pt x="2179" y="2571"/>
                    <a:pt x="2085" y="2493"/>
                  </a:cubicBezTo>
                  <a:lnTo>
                    <a:pt x="110" y="1004"/>
                  </a:lnTo>
                  <a:cubicBezTo>
                    <a:pt x="32" y="941"/>
                    <a:pt x="0" y="800"/>
                    <a:pt x="79" y="706"/>
                  </a:cubicBezTo>
                  <a:lnTo>
                    <a:pt x="533" y="110"/>
                  </a:lnTo>
                  <a:cubicBezTo>
                    <a:pt x="612" y="16"/>
                    <a:pt x="737" y="1"/>
                    <a:pt x="831" y="7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1" name="Google Shape;421;p29"/>
            <p:cNvSpPr/>
            <p:nvPr/>
          </p:nvSpPr>
          <p:spPr>
            <a:xfrm rot="-6603631">
              <a:off x="7239997" y="3150018"/>
              <a:ext cx="75032" cy="72346"/>
            </a:xfrm>
            <a:custGeom>
              <a:avLst/>
              <a:gdLst/>
              <a:ahLst/>
              <a:cxnLst/>
              <a:rect l="l" t="t" r="r" b="b"/>
              <a:pathLst>
                <a:path w="1757" h="1694" extrusionOk="0">
                  <a:moveTo>
                    <a:pt x="831" y="63"/>
                  </a:moveTo>
                  <a:lnTo>
                    <a:pt x="1646" y="690"/>
                  </a:lnTo>
                  <a:cubicBezTo>
                    <a:pt x="1741" y="753"/>
                    <a:pt x="1756" y="894"/>
                    <a:pt x="1678" y="988"/>
                  </a:cubicBezTo>
                  <a:lnTo>
                    <a:pt x="1223" y="1584"/>
                  </a:lnTo>
                  <a:cubicBezTo>
                    <a:pt x="1161" y="1662"/>
                    <a:pt x="1020" y="1694"/>
                    <a:pt x="925" y="1615"/>
                  </a:cubicBezTo>
                  <a:lnTo>
                    <a:pt x="110" y="988"/>
                  </a:lnTo>
                  <a:cubicBezTo>
                    <a:pt x="16" y="925"/>
                    <a:pt x="1" y="800"/>
                    <a:pt x="63" y="706"/>
                  </a:cubicBezTo>
                  <a:lnTo>
                    <a:pt x="534" y="110"/>
                  </a:lnTo>
                  <a:cubicBezTo>
                    <a:pt x="596" y="16"/>
                    <a:pt x="737" y="1"/>
                    <a:pt x="831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2" name="Google Shape;422;p29"/>
            <p:cNvSpPr/>
            <p:nvPr/>
          </p:nvSpPr>
          <p:spPr>
            <a:xfrm rot="-6603631">
              <a:off x="7100927" y="3023528"/>
              <a:ext cx="64996" cy="64957"/>
            </a:xfrm>
            <a:custGeom>
              <a:avLst/>
              <a:gdLst/>
              <a:ahLst/>
              <a:cxnLst/>
              <a:rect l="l" t="t" r="r" b="b"/>
              <a:pathLst>
                <a:path w="1522" h="1521" extrusionOk="0">
                  <a:moveTo>
                    <a:pt x="831" y="78"/>
                  </a:moveTo>
                  <a:lnTo>
                    <a:pt x="1411" y="517"/>
                  </a:lnTo>
                  <a:cubicBezTo>
                    <a:pt x="1505" y="580"/>
                    <a:pt x="1521" y="721"/>
                    <a:pt x="1458" y="799"/>
                  </a:cubicBezTo>
                  <a:lnTo>
                    <a:pt x="988" y="1411"/>
                  </a:lnTo>
                  <a:cubicBezTo>
                    <a:pt x="925" y="1505"/>
                    <a:pt x="800" y="1520"/>
                    <a:pt x="706" y="1442"/>
                  </a:cubicBezTo>
                  <a:lnTo>
                    <a:pt x="110" y="1003"/>
                  </a:lnTo>
                  <a:cubicBezTo>
                    <a:pt x="16" y="925"/>
                    <a:pt x="1" y="799"/>
                    <a:pt x="79" y="705"/>
                  </a:cubicBezTo>
                  <a:lnTo>
                    <a:pt x="534" y="110"/>
                  </a:lnTo>
                  <a:cubicBezTo>
                    <a:pt x="612" y="16"/>
                    <a:pt x="737" y="0"/>
                    <a:pt x="831" y="78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3" name="Google Shape;423;p29"/>
            <p:cNvSpPr/>
            <p:nvPr/>
          </p:nvSpPr>
          <p:spPr>
            <a:xfrm rot="-6603631">
              <a:off x="7118749" y="2965006"/>
              <a:ext cx="64996" cy="64957"/>
            </a:xfrm>
            <a:custGeom>
              <a:avLst/>
              <a:gdLst/>
              <a:ahLst/>
              <a:cxnLst/>
              <a:rect l="l" t="t" r="r" b="b"/>
              <a:pathLst>
                <a:path w="1522" h="1521" extrusionOk="0">
                  <a:moveTo>
                    <a:pt x="816" y="63"/>
                  </a:moveTo>
                  <a:lnTo>
                    <a:pt x="1412" y="517"/>
                  </a:lnTo>
                  <a:cubicBezTo>
                    <a:pt x="1506" y="580"/>
                    <a:pt x="1521" y="721"/>
                    <a:pt x="1443" y="800"/>
                  </a:cubicBezTo>
                  <a:lnTo>
                    <a:pt x="988" y="1411"/>
                  </a:lnTo>
                  <a:cubicBezTo>
                    <a:pt x="910" y="1489"/>
                    <a:pt x="785" y="1521"/>
                    <a:pt x="691" y="1442"/>
                  </a:cubicBezTo>
                  <a:lnTo>
                    <a:pt x="111" y="1003"/>
                  </a:lnTo>
                  <a:cubicBezTo>
                    <a:pt x="17" y="925"/>
                    <a:pt x="1" y="800"/>
                    <a:pt x="64" y="705"/>
                  </a:cubicBezTo>
                  <a:lnTo>
                    <a:pt x="534" y="110"/>
                  </a:lnTo>
                  <a:cubicBezTo>
                    <a:pt x="597" y="16"/>
                    <a:pt x="722" y="0"/>
                    <a:pt x="816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4" name="Google Shape;424;p29"/>
            <p:cNvSpPr/>
            <p:nvPr/>
          </p:nvSpPr>
          <p:spPr>
            <a:xfrm rot="-6603631">
              <a:off x="7136499" y="2907565"/>
              <a:ext cx="64954" cy="64274"/>
            </a:xfrm>
            <a:custGeom>
              <a:avLst/>
              <a:gdLst/>
              <a:ahLst/>
              <a:cxnLst/>
              <a:rect l="l" t="t" r="r" b="b"/>
              <a:pathLst>
                <a:path w="1521" h="1505" extrusionOk="0">
                  <a:moveTo>
                    <a:pt x="831" y="63"/>
                  </a:moveTo>
                  <a:lnTo>
                    <a:pt x="1411" y="517"/>
                  </a:lnTo>
                  <a:cubicBezTo>
                    <a:pt x="1505" y="580"/>
                    <a:pt x="1521" y="721"/>
                    <a:pt x="1458" y="800"/>
                  </a:cubicBezTo>
                  <a:lnTo>
                    <a:pt x="988" y="1411"/>
                  </a:lnTo>
                  <a:cubicBezTo>
                    <a:pt x="925" y="1489"/>
                    <a:pt x="784" y="1505"/>
                    <a:pt x="706" y="1442"/>
                  </a:cubicBezTo>
                  <a:lnTo>
                    <a:pt x="110" y="1003"/>
                  </a:lnTo>
                  <a:cubicBezTo>
                    <a:pt x="16" y="925"/>
                    <a:pt x="0" y="800"/>
                    <a:pt x="63" y="706"/>
                  </a:cubicBezTo>
                  <a:lnTo>
                    <a:pt x="533" y="110"/>
                  </a:lnTo>
                  <a:cubicBezTo>
                    <a:pt x="596" y="16"/>
                    <a:pt x="737" y="0"/>
                    <a:pt x="831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5" name="Google Shape;425;p29"/>
            <p:cNvSpPr/>
            <p:nvPr/>
          </p:nvSpPr>
          <p:spPr>
            <a:xfrm rot="-6603631">
              <a:off x="7154561" y="2849616"/>
              <a:ext cx="64954" cy="64317"/>
            </a:xfrm>
            <a:custGeom>
              <a:avLst/>
              <a:gdLst/>
              <a:ahLst/>
              <a:cxnLst/>
              <a:rect l="l" t="t" r="r" b="b"/>
              <a:pathLst>
                <a:path w="1521" h="1506" extrusionOk="0">
                  <a:moveTo>
                    <a:pt x="831" y="63"/>
                  </a:moveTo>
                  <a:lnTo>
                    <a:pt x="1426" y="518"/>
                  </a:lnTo>
                  <a:cubicBezTo>
                    <a:pt x="1505" y="580"/>
                    <a:pt x="1520" y="706"/>
                    <a:pt x="1458" y="800"/>
                  </a:cubicBezTo>
                  <a:lnTo>
                    <a:pt x="988" y="1411"/>
                  </a:lnTo>
                  <a:cubicBezTo>
                    <a:pt x="925" y="1489"/>
                    <a:pt x="799" y="1505"/>
                    <a:pt x="705" y="1442"/>
                  </a:cubicBezTo>
                  <a:lnTo>
                    <a:pt x="110" y="988"/>
                  </a:lnTo>
                  <a:cubicBezTo>
                    <a:pt x="31" y="925"/>
                    <a:pt x="0" y="800"/>
                    <a:pt x="78" y="706"/>
                  </a:cubicBezTo>
                  <a:lnTo>
                    <a:pt x="533" y="110"/>
                  </a:lnTo>
                  <a:cubicBezTo>
                    <a:pt x="611" y="16"/>
                    <a:pt x="737" y="0"/>
                    <a:pt x="831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6" name="Google Shape;426;p29"/>
            <p:cNvSpPr/>
            <p:nvPr/>
          </p:nvSpPr>
          <p:spPr>
            <a:xfrm rot="-6603631">
              <a:off x="7172383" y="2791094"/>
              <a:ext cx="64954" cy="64317"/>
            </a:xfrm>
            <a:custGeom>
              <a:avLst/>
              <a:gdLst/>
              <a:ahLst/>
              <a:cxnLst/>
              <a:rect l="l" t="t" r="r" b="b"/>
              <a:pathLst>
                <a:path w="1521" h="1506" extrusionOk="0">
                  <a:moveTo>
                    <a:pt x="815" y="63"/>
                  </a:moveTo>
                  <a:lnTo>
                    <a:pt x="1411" y="518"/>
                  </a:lnTo>
                  <a:cubicBezTo>
                    <a:pt x="1505" y="580"/>
                    <a:pt x="1521" y="706"/>
                    <a:pt x="1442" y="800"/>
                  </a:cubicBezTo>
                  <a:lnTo>
                    <a:pt x="988" y="1395"/>
                  </a:lnTo>
                  <a:cubicBezTo>
                    <a:pt x="909" y="1489"/>
                    <a:pt x="784" y="1505"/>
                    <a:pt x="690" y="1442"/>
                  </a:cubicBezTo>
                  <a:lnTo>
                    <a:pt x="110" y="988"/>
                  </a:lnTo>
                  <a:cubicBezTo>
                    <a:pt x="16" y="925"/>
                    <a:pt x="0" y="800"/>
                    <a:pt x="63" y="706"/>
                  </a:cubicBezTo>
                  <a:lnTo>
                    <a:pt x="533" y="94"/>
                  </a:lnTo>
                  <a:cubicBezTo>
                    <a:pt x="596" y="16"/>
                    <a:pt x="721" y="0"/>
                    <a:pt x="815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7" name="Google Shape;427;p29"/>
            <p:cNvSpPr/>
            <p:nvPr/>
          </p:nvSpPr>
          <p:spPr>
            <a:xfrm rot="-6603631">
              <a:off x="7190411" y="2733194"/>
              <a:ext cx="64996" cy="64317"/>
            </a:xfrm>
            <a:custGeom>
              <a:avLst/>
              <a:gdLst/>
              <a:ahLst/>
              <a:cxnLst/>
              <a:rect l="l" t="t" r="r" b="b"/>
              <a:pathLst>
                <a:path w="1522" h="1506" extrusionOk="0">
                  <a:moveTo>
                    <a:pt x="832" y="63"/>
                  </a:moveTo>
                  <a:lnTo>
                    <a:pt x="1411" y="502"/>
                  </a:lnTo>
                  <a:cubicBezTo>
                    <a:pt x="1506" y="580"/>
                    <a:pt x="1521" y="706"/>
                    <a:pt x="1459" y="800"/>
                  </a:cubicBezTo>
                  <a:lnTo>
                    <a:pt x="988" y="1395"/>
                  </a:lnTo>
                  <a:cubicBezTo>
                    <a:pt x="926" y="1490"/>
                    <a:pt x="785" y="1505"/>
                    <a:pt x="706" y="1443"/>
                  </a:cubicBezTo>
                  <a:lnTo>
                    <a:pt x="111" y="988"/>
                  </a:lnTo>
                  <a:cubicBezTo>
                    <a:pt x="16" y="925"/>
                    <a:pt x="1" y="784"/>
                    <a:pt x="79" y="706"/>
                  </a:cubicBezTo>
                  <a:lnTo>
                    <a:pt x="534" y="95"/>
                  </a:lnTo>
                  <a:cubicBezTo>
                    <a:pt x="612" y="16"/>
                    <a:pt x="737" y="0"/>
                    <a:pt x="832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8" name="Google Shape;428;p29"/>
            <p:cNvSpPr/>
            <p:nvPr/>
          </p:nvSpPr>
          <p:spPr>
            <a:xfrm rot="-6603631">
              <a:off x="7207702" y="2674748"/>
              <a:ext cx="65637" cy="65000"/>
            </a:xfrm>
            <a:custGeom>
              <a:avLst/>
              <a:gdLst/>
              <a:ahLst/>
              <a:cxnLst/>
              <a:rect l="l" t="t" r="r" b="b"/>
              <a:pathLst>
                <a:path w="1537" h="1522" extrusionOk="0">
                  <a:moveTo>
                    <a:pt x="831" y="79"/>
                  </a:moveTo>
                  <a:lnTo>
                    <a:pt x="1427" y="518"/>
                  </a:lnTo>
                  <a:cubicBezTo>
                    <a:pt x="1505" y="597"/>
                    <a:pt x="1536" y="722"/>
                    <a:pt x="1458" y="816"/>
                  </a:cubicBezTo>
                  <a:lnTo>
                    <a:pt x="1004" y="1412"/>
                  </a:lnTo>
                  <a:cubicBezTo>
                    <a:pt x="925" y="1506"/>
                    <a:pt x="800" y="1521"/>
                    <a:pt x="706" y="1459"/>
                  </a:cubicBezTo>
                  <a:lnTo>
                    <a:pt x="110" y="1004"/>
                  </a:lnTo>
                  <a:cubicBezTo>
                    <a:pt x="32" y="941"/>
                    <a:pt x="0" y="800"/>
                    <a:pt x="79" y="722"/>
                  </a:cubicBezTo>
                  <a:lnTo>
                    <a:pt x="533" y="111"/>
                  </a:lnTo>
                  <a:cubicBezTo>
                    <a:pt x="612" y="17"/>
                    <a:pt x="737" y="1"/>
                    <a:pt x="831" y="7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9" name="Google Shape;429;p29"/>
            <p:cNvSpPr/>
            <p:nvPr/>
          </p:nvSpPr>
          <p:spPr>
            <a:xfrm rot="-6603631">
              <a:off x="7225982" y="2616547"/>
              <a:ext cx="64954" cy="65000"/>
            </a:xfrm>
            <a:custGeom>
              <a:avLst/>
              <a:gdLst/>
              <a:ahLst/>
              <a:cxnLst/>
              <a:rect l="l" t="t" r="r" b="b"/>
              <a:pathLst>
                <a:path w="1521" h="1522" extrusionOk="0">
                  <a:moveTo>
                    <a:pt x="816" y="79"/>
                  </a:moveTo>
                  <a:lnTo>
                    <a:pt x="1411" y="518"/>
                  </a:lnTo>
                  <a:cubicBezTo>
                    <a:pt x="1505" y="597"/>
                    <a:pt x="1521" y="722"/>
                    <a:pt x="1443" y="816"/>
                  </a:cubicBezTo>
                  <a:lnTo>
                    <a:pt x="988" y="1412"/>
                  </a:lnTo>
                  <a:cubicBezTo>
                    <a:pt x="910" y="1506"/>
                    <a:pt x="784" y="1521"/>
                    <a:pt x="690" y="1443"/>
                  </a:cubicBezTo>
                  <a:lnTo>
                    <a:pt x="110" y="1004"/>
                  </a:lnTo>
                  <a:cubicBezTo>
                    <a:pt x="16" y="926"/>
                    <a:pt x="1" y="800"/>
                    <a:pt x="63" y="706"/>
                  </a:cubicBezTo>
                  <a:lnTo>
                    <a:pt x="534" y="111"/>
                  </a:lnTo>
                  <a:cubicBezTo>
                    <a:pt x="596" y="17"/>
                    <a:pt x="737" y="1"/>
                    <a:pt x="816" y="7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0" name="Google Shape;430;p29"/>
            <p:cNvSpPr/>
            <p:nvPr/>
          </p:nvSpPr>
          <p:spPr>
            <a:xfrm rot="-6603631">
              <a:off x="7244044" y="2558641"/>
              <a:ext cx="64954" cy="64957"/>
            </a:xfrm>
            <a:custGeom>
              <a:avLst/>
              <a:gdLst/>
              <a:ahLst/>
              <a:cxnLst/>
              <a:rect l="l" t="t" r="r" b="b"/>
              <a:pathLst>
                <a:path w="1521" h="1521" extrusionOk="0">
                  <a:moveTo>
                    <a:pt x="831" y="63"/>
                  </a:moveTo>
                  <a:lnTo>
                    <a:pt x="1411" y="517"/>
                  </a:lnTo>
                  <a:cubicBezTo>
                    <a:pt x="1505" y="580"/>
                    <a:pt x="1521" y="721"/>
                    <a:pt x="1458" y="799"/>
                  </a:cubicBezTo>
                  <a:lnTo>
                    <a:pt x="988" y="1411"/>
                  </a:lnTo>
                  <a:cubicBezTo>
                    <a:pt x="925" y="1505"/>
                    <a:pt x="800" y="1520"/>
                    <a:pt x="705" y="1442"/>
                  </a:cubicBezTo>
                  <a:lnTo>
                    <a:pt x="110" y="1003"/>
                  </a:lnTo>
                  <a:cubicBezTo>
                    <a:pt x="16" y="925"/>
                    <a:pt x="0" y="799"/>
                    <a:pt x="79" y="705"/>
                  </a:cubicBezTo>
                  <a:lnTo>
                    <a:pt x="533" y="110"/>
                  </a:lnTo>
                  <a:cubicBezTo>
                    <a:pt x="611" y="16"/>
                    <a:pt x="737" y="0"/>
                    <a:pt x="831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1" name="Google Shape;431;p29"/>
            <p:cNvSpPr/>
            <p:nvPr/>
          </p:nvSpPr>
          <p:spPr>
            <a:xfrm rot="-6603631">
              <a:off x="7261867" y="2500119"/>
              <a:ext cx="64954" cy="64957"/>
            </a:xfrm>
            <a:custGeom>
              <a:avLst/>
              <a:gdLst/>
              <a:ahLst/>
              <a:cxnLst/>
              <a:rect l="l" t="t" r="r" b="b"/>
              <a:pathLst>
                <a:path w="1521" h="1521" extrusionOk="0">
                  <a:moveTo>
                    <a:pt x="815" y="63"/>
                  </a:moveTo>
                  <a:lnTo>
                    <a:pt x="1411" y="517"/>
                  </a:lnTo>
                  <a:cubicBezTo>
                    <a:pt x="1489" y="580"/>
                    <a:pt x="1521" y="721"/>
                    <a:pt x="1442" y="800"/>
                  </a:cubicBezTo>
                  <a:lnTo>
                    <a:pt x="988" y="1411"/>
                  </a:lnTo>
                  <a:cubicBezTo>
                    <a:pt x="909" y="1489"/>
                    <a:pt x="784" y="1521"/>
                    <a:pt x="690" y="1442"/>
                  </a:cubicBezTo>
                  <a:lnTo>
                    <a:pt x="94" y="1003"/>
                  </a:lnTo>
                  <a:cubicBezTo>
                    <a:pt x="16" y="925"/>
                    <a:pt x="0" y="800"/>
                    <a:pt x="63" y="706"/>
                  </a:cubicBezTo>
                  <a:lnTo>
                    <a:pt x="533" y="110"/>
                  </a:lnTo>
                  <a:cubicBezTo>
                    <a:pt x="596" y="16"/>
                    <a:pt x="721" y="0"/>
                    <a:pt x="815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2" name="Google Shape;432;p29"/>
            <p:cNvSpPr/>
            <p:nvPr/>
          </p:nvSpPr>
          <p:spPr>
            <a:xfrm rot="-6603631">
              <a:off x="7279574" y="2442678"/>
              <a:ext cx="64996" cy="64274"/>
            </a:xfrm>
            <a:custGeom>
              <a:avLst/>
              <a:gdLst/>
              <a:ahLst/>
              <a:cxnLst/>
              <a:rect l="l" t="t" r="r" b="b"/>
              <a:pathLst>
                <a:path w="1522" h="1505" extrusionOk="0">
                  <a:moveTo>
                    <a:pt x="816" y="63"/>
                  </a:moveTo>
                  <a:lnTo>
                    <a:pt x="1412" y="517"/>
                  </a:lnTo>
                  <a:cubicBezTo>
                    <a:pt x="1506" y="580"/>
                    <a:pt x="1521" y="706"/>
                    <a:pt x="1459" y="800"/>
                  </a:cubicBezTo>
                  <a:lnTo>
                    <a:pt x="988" y="1411"/>
                  </a:lnTo>
                  <a:cubicBezTo>
                    <a:pt x="926" y="1489"/>
                    <a:pt x="785" y="1505"/>
                    <a:pt x="691" y="1442"/>
                  </a:cubicBezTo>
                  <a:lnTo>
                    <a:pt x="111" y="988"/>
                  </a:lnTo>
                  <a:cubicBezTo>
                    <a:pt x="17" y="925"/>
                    <a:pt x="1" y="800"/>
                    <a:pt x="64" y="706"/>
                  </a:cubicBezTo>
                  <a:lnTo>
                    <a:pt x="534" y="110"/>
                  </a:lnTo>
                  <a:cubicBezTo>
                    <a:pt x="597" y="16"/>
                    <a:pt x="738" y="0"/>
                    <a:pt x="816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3" name="Google Shape;433;p29"/>
            <p:cNvSpPr/>
            <p:nvPr/>
          </p:nvSpPr>
          <p:spPr>
            <a:xfrm rot="-6603631">
              <a:off x="7297664" y="2384749"/>
              <a:ext cx="64954" cy="64317"/>
            </a:xfrm>
            <a:custGeom>
              <a:avLst/>
              <a:gdLst/>
              <a:ahLst/>
              <a:cxnLst/>
              <a:rect l="l" t="t" r="r" b="b"/>
              <a:pathLst>
                <a:path w="1521" h="1506" extrusionOk="0">
                  <a:moveTo>
                    <a:pt x="831" y="63"/>
                  </a:moveTo>
                  <a:lnTo>
                    <a:pt x="1411" y="518"/>
                  </a:lnTo>
                  <a:cubicBezTo>
                    <a:pt x="1505" y="580"/>
                    <a:pt x="1521" y="706"/>
                    <a:pt x="1458" y="800"/>
                  </a:cubicBezTo>
                  <a:lnTo>
                    <a:pt x="988" y="1395"/>
                  </a:lnTo>
                  <a:cubicBezTo>
                    <a:pt x="925" y="1489"/>
                    <a:pt x="800" y="1505"/>
                    <a:pt x="706" y="1442"/>
                  </a:cubicBezTo>
                  <a:lnTo>
                    <a:pt x="110" y="988"/>
                  </a:lnTo>
                  <a:cubicBezTo>
                    <a:pt x="16" y="925"/>
                    <a:pt x="0" y="800"/>
                    <a:pt x="79" y="706"/>
                  </a:cubicBezTo>
                  <a:lnTo>
                    <a:pt x="533" y="110"/>
                  </a:lnTo>
                  <a:cubicBezTo>
                    <a:pt x="612" y="16"/>
                    <a:pt x="737" y="0"/>
                    <a:pt x="831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4" name="Google Shape;434;p29"/>
            <p:cNvSpPr/>
            <p:nvPr/>
          </p:nvSpPr>
          <p:spPr>
            <a:xfrm rot="-6603631">
              <a:off x="7161665" y="3025206"/>
              <a:ext cx="64954" cy="64317"/>
            </a:xfrm>
            <a:custGeom>
              <a:avLst/>
              <a:gdLst/>
              <a:ahLst/>
              <a:cxnLst/>
              <a:rect l="l" t="t" r="r" b="b"/>
              <a:pathLst>
                <a:path w="1521" h="1506" extrusionOk="0">
                  <a:moveTo>
                    <a:pt x="816" y="63"/>
                  </a:moveTo>
                  <a:lnTo>
                    <a:pt x="1411" y="518"/>
                  </a:lnTo>
                  <a:cubicBezTo>
                    <a:pt x="1505" y="580"/>
                    <a:pt x="1521" y="706"/>
                    <a:pt x="1458" y="800"/>
                  </a:cubicBezTo>
                  <a:lnTo>
                    <a:pt x="988" y="1411"/>
                  </a:lnTo>
                  <a:cubicBezTo>
                    <a:pt x="925" y="1489"/>
                    <a:pt x="784" y="1505"/>
                    <a:pt x="706" y="1442"/>
                  </a:cubicBezTo>
                  <a:lnTo>
                    <a:pt x="110" y="1004"/>
                  </a:lnTo>
                  <a:cubicBezTo>
                    <a:pt x="16" y="925"/>
                    <a:pt x="0" y="800"/>
                    <a:pt x="63" y="706"/>
                  </a:cubicBezTo>
                  <a:lnTo>
                    <a:pt x="533" y="110"/>
                  </a:lnTo>
                  <a:cubicBezTo>
                    <a:pt x="596" y="16"/>
                    <a:pt x="737" y="0"/>
                    <a:pt x="816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5" name="Google Shape;435;p29"/>
            <p:cNvSpPr/>
            <p:nvPr/>
          </p:nvSpPr>
          <p:spPr>
            <a:xfrm rot="-6603631">
              <a:off x="7179707" y="2967285"/>
              <a:ext cx="64954" cy="64317"/>
            </a:xfrm>
            <a:custGeom>
              <a:avLst/>
              <a:gdLst/>
              <a:ahLst/>
              <a:cxnLst/>
              <a:rect l="l" t="t" r="r" b="b"/>
              <a:pathLst>
                <a:path w="1521" h="1506" extrusionOk="0">
                  <a:moveTo>
                    <a:pt x="831" y="63"/>
                  </a:moveTo>
                  <a:lnTo>
                    <a:pt x="1411" y="518"/>
                  </a:lnTo>
                  <a:cubicBezTo>
                    <a:pt x="1505" y="580"/>
                    <a:pt x="1520" y="706"/>
                    <a:pt x="1458" y="800"/>
                  </a:cubicBezTo>
                  <a:lnTo>
                    <a:pt x="987" y="1395"/>
                  </a:lnTo>
                  <a:cubicBezTo>
                    <a:pt x="925" y="1490"/>
                    <a:pt x="799" y="1505"/>
                    <a:pt x="705" y="1442"/>
                  </a:cubicBezTo>
                  <a:lnTo>
                    <a:pt x="110" y="988"/>
                  </a:lnTo>
                  <a:cubicBezTo>
                    <a:pt x="16" y="925"/>
                    <a:pt x="0" y="800"/>
                    <a:pt x="78" y="706"/>
                  </a:cubicBezTo>
                  <a:lnTo>
                    <a:pt x="533" y="110"/>
                  </a:lnTo>
                  <a:cubicBezTo>
                    <a:pt x="611" y="16"/>
                    <a:pt x="737" y="0"/>
                    <a:pt x="831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6" name="Google Shape;436;p29"/>
            <p:cNvSpPr/>
            <p:nvPr/>
          </p:nvSpPr>
          <p:spPr>
            <a:xfrm rot="-6603631">
              <a:off x="7197529" y="2908764"/>
              <a:ext cx="64954" cy="64317"/>
            </a:xfrm>
            <a:custGeom>
              <a:avLst/>
              <a:gdLst/>
              <a:ahLst/>
              <a:cxnLst/>
              <a:rect l="l" t="t" r="r" b="b"/>
              <a:pathLst>
                <a:path w="1521" h="1506" extrusionOk="0">
                  <a:moveTo>
                    <a:pt x="815" y="63"/>
                  </a:moveTo>
                  <a:lnTo>
                    <a:pt x="1411" y="518"/>
                  </a:lnTo>
                  <a:cubicBezTo>
                    <a:pt x="1505" y="580"/>
                    <a:pt x="1521" y="706"/>
                    <a:pt x="1442" y="800"/>
                  </a:cubicBezTo>
                  <a:lnTo>
                    <a:pt x="988" y="1396"/>
                  </a:lnTo>
                  <a:cubicBezTo>
                    <a:pt x="909" y="1490"/>
                    <a:pt x="784" y="1505"/>
                    <a:pt x="690" y="1443"/>
                  </a:cubicBezTo>
                  <a:lnTo>
                    <a:pt x="110" y="988"/>
                  </a:lnTo>
                  <a:cubicBezTo>
                    <a:pt x="16" y="925"/>
                    <a:pt x="0" y="800"/>
                    <a:pt x="63" y="706"/>
                  </a:cubicBezTo>
                  <a:lnTo>
                    <a:pt x="533" y="110"/>
                  </a:lnTo>
                  <a:cubicBezTo>
                    <a:pt x="596" y="16"/>
                    <a:pt x="721" y="1"/>
                    <a:pt x="815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7" name="Google Shape;437;p29"/>
            <p:cNvSpPr/>
            <p:nvPr/>
          </p:nvSpPr>
          <p:spPr>
            <a:xfrm rot="-6603631">
              <a:off x="7215557" y="2850863"/>
              <a:ext cx="64996" cy="64317"/>
            </a:xfrm>
            <a:custGeom>
              <a:avLst/>
              <a:gdLst/>
              <a:ahLst/>
              <a:cxnLst/>
              <a:rect l="l" t="t" r="r" b="b"/>
              <a:pathLst>
                <a:path w="1522" h="1506" extrusionOk="0">
                  <a:moveTo>
                    <a:pt x="832" y="63"/>
                  </a:moveTo>
                  <a:lnTo>
                    <a:pt x="1411" y="502"/>
                  </a:lnTo>
                  <a:cubicBezTo>
                    <a:pt x="1506" y="581"/>
                    <a:pt x="1521" y="706"/>
                    <a:pt x="1458" y="800"/>
                  </a:cubicBezTo>
                  <a:lnTo>
                    <a:pt x="988" y="1396"/>
                  </a:lnTo>
                  <a:cubicBezTo>
                    <a:pt x="926" y="1490"/>
                    <a:pt x="784" y="1505"/>
                    <a:pt x="706" y="1443"/>
                  </a:cubicBezTo>
                  <a:lnTo>
                    <a:pt x="110" y="988"/>
                  </a:lnTo>
                  <a:cubicBezTo>
                    <a:pt x="16" y="925"/>
                    <a:pt x="1" y="784"/>
                    <a:pt x="63" y="706"/>
                  </a:cubicBezTo>
                  <a:lnTo>
                    <a:pt x="534" y="95"/>
                  </a:lnTo>
                  <a:cubicBezTo>
                    <a:pt x="596" y="16"/>
                    <a:pt x="737" y="1"/>
                    <a:pt x="832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8" name="Google Shape;438;p29"/>
            <p:cNvSpPr/>
            <p:nvPr/>
          </p:nvSpPr>
          <p:spPr>
            <a:xfrm rot="-6603631">
              <a:off x="7233327" y="2792753"/>
              <a:ext cx="64954" cy="64957"/>
            </a:xfrm>
            <a:custGeom>
              <a:avLst/>
              <a:gdLst/>
              <a:ahLst/>
              <a:cxnLst/>
              <a:rect l="l" t="t" r="r" b="b"/>
              <a:pathLst>
                <a:path w="1521" h="1521" extrusionOk="0">
                  <a:moveTo>
                    <a:pt x="831" y="78"/>
                  </a:moveTo>
                  <a:lnTo>
                    <a:pt x="1427" y="517"/>
                  </a:lnTo>
                  <a:cubicBezTo>
                    <a:pt x="1505" y="596"/>
                    <a:pt x="1521" y="721"/>
                    <a:pt x="1458" y="815"/>
                  </a:cubicBezTo>
                  <a:lnTo>
                    <a:pt x="988" y="1411"/>
                  </a:lnTo>
                  <a:cubicBezTo>
                    <a:pt x="925" y="1505"/>
                    <a:pt x="800" y="1520"/>
                    <a:pt x="706" y="1458"/>
                  </a:cubicBezTo>
                  <a:lnTo>
                    <a:pt x="110" y="1003"/>
                  </a:lnTo>
                  <a:cubicBezTo>
                    <a:pt x="32" y="940"/>
                    <a:pt x="0" y="799"/>
                    <a:pt x="79" y="721"/>
                  </a:cubicBezTo>
                  <a:lnTo>
                    <a:pt x="533" y="110"/>
                  </a:lnTo>
                  <a:cubicBezTo>
                    <a:pt x="612" y="16"/>
                    <a:pt x="737" y="0"/>
                    <a:pt x="831" y="78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9" name="Google Shape;439;p29"/>
            <p:cNvSpPr/>
            <p:nvPr/>
          </p:nvSpPr>
          <p:spPr>
            <a:xfrm rot="-6603631">
              <a:off x="7251149" y="2734231"/>
              <a:ext cx="64954" cy="64957"/>
            </a:xfrm>
            <a:custGeom>
              <a:avLst/>
              <a:gdLst/>
              <a:ahLst/>
              <a:cxnLst/>
              <a:rect l="l" t="t" r="r" b="b"/>
              <a:pathLst>
                <a:path w="1521" h="1521" extrusionOk="0">
                  <a:moveTo>
                    <a:pt x="816" y="78"/>
                  </a:moveTo>
                  <a:lnTo>
                    <a:pt x="1411" y="517"/>
                  </a:lnTo>
                  <a:cubicBezTo>
                    <a:pt x="1505" y="596"/>
                    <a:pt x="1521" y="721"/>
                    <a:pt x="1443" y="815"/>
                  </a:cubicBezTo>
                  <a:lnTo>
                    <a:pt x="988" y="1411"/>
                  </a:lnTo>
                  <a:cubicBezTo>
                    <a:pt x="910" y="1505"/>
                    <a:pt x="784" y="1521"/>
                    <a:pt x="690" y="1442"/>
                  </a:cubicBezTo>
                  <a:lnTo>
                    <a:pt x="110" y="1003"/>
                  </a:lnTo>
                  <a:cubicBezTo>
                    <a:pt x="16" y="925"/>
                    <a:pt x="1" y="800"/>
                    <a:pt x="63" y="721"/>
                  </a:cubicBezTo>
                  <a:lnTo>
                    <a:pt x="533" y="110"/>
                  </a:lnTo>
                  <a:cubicBezTo>
                    <a:pt x="596" y="16"/>
                    <a:pt x="722" y="0"/>
                    <a:pt x="816" y="78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0" name="Google Shape;440;p29"/>
            <p:cNvSpPr/>
            <p:nvPr/>
          </p:nvSpPr>
          <p:spPr>
            <a:xfrm rot="-6603631">
              <a:off x="7269191" y="2676311"/>
              <a:ext cx="64954" cy="64957"/>
            </a:xfrm>
            <a:custGeom>
              <a:avLst/>
              <a:gdLst/>
              <a:ahLst/>
              <a:cxnLst/>
              <a:rect l="l" t="t" r="r" b="b"/>
              <a:pathLst>
                <a:path w="1521" h="1521" extrusionOk="0">
                  <a:moveTo>
                    <a:pt x="831" y="63"/>
                  </a:moveTo>
                  <a:lnTo>
                    <a:pt x="1411" y="517"/>
                  </a:lnTo>
                  <a:cubicBezTo>
                    <a:pt x="1505" y="580"/>
                    <a:pt x="1521" y="721"/>
                    <a:pt x="1458" y="800"/>
                  </a:cubicBezTo>
                  <a:lnTo>
                    <a:pt x="988" y="1411"/>
                  </a:lnTo>
                  <a:cubicBezTo>
                    <a:pt x="925" y="1505"/>
                    <a:pt x="784" y="1521"/>
                    <a:pt x="705" y="1442"/>
                  </a:cubicBezTo>
                  <a:lnTo>
                    <a:pt x="110" y="1003"/>
                  </a:lnTo>
                  <a:cubicBezTo>
                    <a:pt x="16" y="925"/>
                    <a:pt x="0" y="800"/>
                    <a:pt x="78" y="706"/>
                  </a:cubicBezTo>
                  <a:lnTo>
                    <a:pt x="533" y="110"/>
                  </a:lnTo>
                  <a:cubicBezTo>
                    <a:pt x="611" y="16"/>
                    <a:pt x="737" y="0"/>
                    <a:pt x="831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1" name="Google Shape;441;p29"/>
            <p:cNvSpPr/>
            <p:nvPr/>
          </p:nvSpPr>
          <p:spPr>
            <a:xfrm rot="-6603631">
              <a:off x="7286712" y="2618219"/>
              <a:ext cx="64954" cy="64317"/>
            </a:xfrm>
            <a:custGeom>
              <a:avLst/>
              <a:gdLst/>
              <a:ahLst/>
              <a:cxnLst/>
              <a:rect l="l" t="t" r="r" b="b"/>
              <a:pathLst>
                <a:path w="1521" h="1506" extrusionOk="0">
                  <a:moveTo>
                    <a:pt x="815" y="63"/>
                  </a:moveTo>
                  <a:lnTo>
                    <a:pt x="1411" y="518"/>
                  </a:lnTo>
                  <a:cubicBezTo>
                    <a:pt x="1489" y="580"/>
                    <a:pt x="1521" y="721"/>
                    <a:pt x="1442" y="800"/>
                  </a:cubicBezTo>
                  <a:lnTo>
                    <a:pt x="988" y="1411"/>
                  </a:lnTo>
                  <a:cubicBezTo>
                    <a:pt x="909" y="1489"/>
                    <a:pt x="784" y="1505"/>
                    <a:pt x="690" y="1442"/>
                  </a:cubicBezTo>
                  <a:lnTo>
                    <a:pt x="94" y="1003"/>
                  </a:lnTo>
                  <a:cubicBezTo>
                    <a:pt x="16" y="925"/>
                    <a:pt x="0" y="800"/>
                    <a:pt x="63" y="706"/>
                  </a:cubicBezTo>
                  <a:lnTo>
                    <a:pt x="518" y="110"/>
                  </a:lnTo>
                  <a:cubicBezTo>
                    <a:pt x="596" y="16"/>
                    <a:pt x="721" y="0"/>
                    <a:pt x="815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2" name="Google Shape;442;p29"/>
            <p:cNvSpPr/>
            <p:nvPr/>
          </p:nvSpPr>
          <p:spPr>
            <a:xfrm rot="-6603631">
              <a:off x="7304740" y="2560319"/>
              <a:ext cx="64996" cy="64317"/>
            </a:xfrm>
            <a:custGeom>
              <a:avLst/>
              <a:gdLst/>
              <a:ahLst/>
              <a:cxnLst/>
              <a:rect l="l" t="t" r="r" b="b"/>
              <a:pathLst>
                <a:path w="1522" h="1506" extrusionOk="0">
                  <a:moveTo>
                    <a:pt x="816" y="63"/>
                  </a:moveTo>
                  <a:lnTo>
                    <a:pt x="1412" y="518"/>
                  </a:lnTo>
                  <a:cubicBezTo>
                    <a:pt x="1506" y="580"/>
                    <a:pt x="1521" y="706"/>
                    <a:pt x="1443" y="800"/>
                  </a:cubicBezTo>
                  <a:lnTo>
                    <a:pt x="988" y="1411"/>
                  </a:lnTo>
                  <a:cubicBezTo>
                    <a:pt x="910" y="1489"/>
                    <a:pt x="785" y="1505"/>
                    <a:pt x="691" y="1442"/>
                  </a:cubicBezTo>
                  <a:lnTo>
                    <a:pt x="111" y="988"/>
                  </a:lnTo>
                  <a:cubicBezTo>
                    <a:pt x="17" y="925"/>
                    <a:pt x="1" y="800"/>
                    <a:pt x="64" y="706"/>
                  </a:cubicBezTo>
                  <a:lnTo>
                    <a:pt x="534" y="110"/>
                  </a:lnTo>
                  <a:cubicBezTo>
                    <a:pt x="597" y="16"/>
                    <a:pt x="738" y="0"/>
                    <a:pt x="816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3" name="Google Shape;443;p29"/>
            <p:cNvSpPr/>
            <p:nvPr/>
          </p:nvSpPr>
          <p:spPr>
            <a:xfrm rot="-6603631">
              <a:off x="7322810" y="2502419"/>
              <a:ext cx="64954" cy="64317"/>
            </a:xfrm>
            <a:custGeom>
              <a:avLst/>
              <a:gdLst/>
              <a:ahLst/>
              <a:cxnLst/>
              <a:rect l="l" t="t" r="r" b="b"/>
              <a:pathLst>
                <a:path w="1521" h="1506" extrusionOk="0">
                  <a:moveTo>
                    <a:pt x="831" y="63"/>
                  </a:moveTo>
                  <a:lnTo>
                    <a:pt x="1411" y="518"/>
                  </a:lnTo>
                  <a:cubicBezTo>
                    <a:pt x="1505" y="580"/>
                    <a:pt x="1521" y="706"/>
                    <a:pt x="1458" y="800"/>
                  </a:cubicBezTo>
                  <a:lnTo>
                    <a:pt x="988" y="1395"/>
                  </a:lnTo>
                  <a:cubicBezTo>
                    <a:pt x="925" y="1490"/>
                    <a:pt x="800" y="1505"/>
                    <a:pt x="706" y="1443"/>
                  </a:cubicBezTo>
                  <a:lnTo>
                    <a:pt x="110" y="988"/>
                  </a:lnTo>
                  <a:cubicBezTo>
                    <a:pt x="16" y="925"/>
                    <a:pt x="0" y="800"/>
                    <a:pt x="79" y="706"/>
                  </a:cubicBezTo>
                  <a:lnTo>
                    <a:pt x="533" y="110"/>
                  </a:lnTo>
                  <a:cubicBezTo>
                    <a:pt x="612" y="16"/>
                    <a:pt x="737" y="0"/>
                    <a:pt x="831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4" name="Google Shape;444;p29"/>
            <p:cNvSpPr/>
            <p:nvPr/>
          </p:nvSpPr>
          <p:spPr>
            <a:xfrm rot="-6603631">
              <a:off x="7340604" y="2443877"/>
              <a:ext cx="64996" cy="64317"/>
            </a:xfrm>
            <a:custGeom>
              <a:avLst/>
              <a:gdLst/>
              <a:ahLst/>
              <a:cxnLst/>
              <a:rect l="l" t="t" r="r" b="b"/>
              <a:pathLst>
                <a:path w="1522" h="1506" extrusionOk="0">
                  <a:moveTo>
                    <a:pt x="816" y="63"/>
                  </a:moveTo>
                  <a:lnTo>
                    <a:pt x="1411" y="518"/>
                  </a:lnTo>
                  <a:cubicBezTo>
                    <a:pt x="1490" y="581"/>
                    <a:pt x="1521" y="706"/>
                    <a:pt x="1443" y="800"/>
                  </a:cubicBezTo>
                  <a:lnTo>
                    <a:pt x="988" y="1396"/>
                  </a:lnTo>
                  <a:cubicBezTo>
                    <a:pt x="910" y="1490"/>
                    <a:pt x="784" y="1505"/>
                    <a:pt x="690" y="1443"/>
                  </a:cubicBezTo>
                  <a:lnTo>
                    <a:pt x="95" y="988"/>
                  </a:lnTo>
                  <a:cubicBezTo>
                    <a:pt x="16" y="925"/>
                    <a:pt x="1" y="800"/>
                    <a:pt x="63" y="706"/>
                  </a:cubicBezTo>
                  <a:lnTo>
                    <a:pt x="534" y="95"/>
                  </a:lnTo>
                  <a:cubicBezTo>
                    <a:pt x="596" y="16"/>
                    <a:pt x="722" y="1"/>
                    <a:pt x="816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5" name="Google Shape;445;p29"/>
            <p:cNvSpPr/>
            <p:nvPr/>
          </p:nvSpPr>
          <p:spPr>
            <a:xfrm rot="-6603631">
              <a:off x="7227234" y="3012323"/>
              <a:ext cx="64996" cy="64957"/>
            </a:xfrm>
            <a:custGeom>
              <a:avLst/>
              <a:gdLst/>
              <a:ahLst/>
              <a:cxnLst/>
              <a:rect l="l" t="t" r="r" b="b"/>
              <a:pathLst>
                <a:path w="1522" h="1521" extrusionOk="0">
                  <a:moveTo>
                    <a:pt x="831" y="63"/>
                  </a:moveTo>
                  <a:lnTo>
                    <a:pt x="1427" y="518"/>
                  </a:lnTo>
                  <a:cubicBezTo>
                    <a:pt x="1505" y="580"/>
                    <a:pt x="1521" y="721"/>
                    <a:pt x="1458" y="800"/>
                  </a:cubicBezTo>
                  <a:lnTo>
                    <a:pt x="988" y="1411"/>
                  </a:lnTo>
                  <a:cubicBezTo>
                    <a:pt x="925" y="1505"/>
                    <a:pt x="800" y="1521"/>
                    <a:pt x="706" y="1442"/>
                  </a:cubicBezTo>
                  <a:lnTo>
                    <a:pt x="110" y="1004"/>
                  </a:lnTo>
                  <a:cubicBezTo>
                    <a:pt x="16" y="925"/>
                    <a:pt x="1" y="800"/>
                    <a:pt x="79" y="706"/>
                  </a:cubicBezTo>
                  <a:lnTo>
                    <a:pt x="534" y="110"/>
                  </a:lnTo>
                  <a:cubicBezTo>
                    <a:pt x="612" y="16"/>
                    <a:pt x="737" y="0"/>
                    <a:pt x="831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6" name="Google Shape;446;p29"/>
            <p:cNvSpPr/>
            <p:nvPr/>
          </p:nvSpPr>
          <p:spPr>
            <a:xfrm rot="-6603631">
              <a:off x="7244756" y="2954232"/>
              <a:ext cx="64996" cy="64317"/>
            </a:xfrm>
            <a:custGeom>
              <a:avLst/>
              <a:gdLst/>
              <a:ahLst/>
              <a:cxnLst/>
              <a:rect l="l" t="t" r="r" b="b"/>
              <a:pathLst>
                <a:path w="1522" h="1506" extrusionOk="0">
                  <a:moveTo>
                    <a:pt x="816" y="63"/>
                  </a:moveTo>
                  <a:lnTo>
                    <a:pt x="1412" y="518"/>
                  </a:lnTo>
                  <a:cubicBezTo>
                    <a:pt x="1506" y="580"/>
                    <a:pt x="1521" y="722"/>
                    <a:pt x="1443" y="800"/>
                  </a:cubicBezTo>
                  <a:lnTo>
                    <a:pt x="988" y="1411"/>
                  </a:lnTo>
                  <a:cubicBezTo>
                    <a:pt x="910" y="1490"/>
                    <a:pt x="785" y="1505"/>
                    <a:pt x="691" y="1443"/>
                  </a:cubicBezTo>
                  <a:lnTo>
                    <a:pt x="111" y="1004"/>
                  </a:lnTo>
                  <a:cubicBezTo>
                    <a:pt x="17" y="925"/>
                    <a:pt x="1" y="800"/>
                    <a:pt x="64" y="706"/>
                  </a:cubicBezTo>
                  <a:lnTo>
                    <a:pt x="534" y="110"/>
                  </a:lnTo>
                  <a:cubicBezTo>
                    <a:pt x="597" y="16"/>
                    <a:pt x="722" y="1"/>
                    <a:pt x="816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7" name="Google Shape;447;p29"/>
            <p:cNvSpPr/>
            <p:nvPr/>
          </p:nvSpPr>
          <p:spPr>
            <a:xfrm rot="-6603631">
              <a:off x="7262826" y="2896332"/>
              <a:ext cx="64954" cy="64317"/>
            </a:xfrm>
            <a:custGeom>
              <a:avLst/>
              <a:gdLst/>
              <a:ahLst/>
              <a:cxnLst/>
              <a:rect l="l" t="t" r="r" b="b"/>
              <a:pathLst>
                <a:path w="1521" h="1506" extrusionOk="0">
                  <a:moveTo>
                    <a:pt x="831" y="63"/>
                  </a:moveTo>
                  <a:lnTo>
                    <a:pt x="1411" y="518"/>
                  </a:lnTo>
                  <a:cubicBezTo>
                    <a:pt x="1505" y="581"/>
                    <a:pt x="1521" y="706"/>
                    <a:pt x="1458" y="800"/>
                  </a:cubicBezTo>
                  <a:lnTo>
                    <a:pt x="988" y="1411"/>
                  </a:lnTo>
                  <a:cubicBezTo>
                    <a:pt x="925" y="1490"/>
                    <a:pt x="784" y="1505"/>
                    <a:pt x="706" y="1443"/>
                  </a:cubicBezTo>
                  <a:lnTo>
                    <a:pt x="110" y="988"/>
                  </a:lnTo>
                  <a:cubicBezTo>
                    <a:pt x="16" y="925"/>
                    <a:pt x="0" y="800"/>
                    <a:pt x="63" y="706"/>
                  </a:cubicBezTo>
                  <a:lnTo>
                    <a:pt x="533" y="110"/>
                  </a:lnTo>
                  <a:cubicBezTo>
                    <a:pt x="596" y="16"/>
                    <a:pt x="737" y="1"/>
                    <a:pt x="831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8" name="Google Shape;448;p29"/>
            <p:cNvSpPr/>
            <p:nvPr/>
          </p:nvSpPr>
          <p:spPr>
            <a:xfrm rot="-6603631">
              <a:off x="7280854" y="2838431"/>
              <a:ext cx="64996" cy="64317"/>
            </a:xfrm>
            <a:custGeom>
              <a:avLst/>
              <a:gdLst/>
              <a:ahLst/>
              <a:cxnLst/>
              <a:rect l="l" t="t" r="r" b="b"/>
              <a:pathLst>
                <a:path w="1522" h="1506" extrusionOk="0">
                  <a:moveTo>
                    <a:pt x="832" y="63"/>
                  </a:moveTo>
                  <a:lnTo>
                    <a:pt x="1427" y="518"/>
                  </a:lnTo>
                  <a:cubicBezTo>
                    <a:pt x="1506" y="581"/>
                    <a:pt x="1521" y="706"/>
                    <a:pt x="1459" y="800"/>
                  </a:cubicBezTo>
                  <a:lnTo>
                    <a:pt x="988" y="1396"/>
                  </a:lnTo>
                  <a:cubicBezTo>
                    <a:pt x="926" y="1490"/>
                    <a:pt x="800" y="1505"/>
                    <a:pt x="706" y="1443"/>
                  </a:cubicBezTo>
                  <a:lnTo>
                    <a:pt x="111" y="988"/>
                  </a:lnTo>
                  <a:cubicBezTo>
                    <a:pt x="32" y="925"/>
                    <a:pt x="1" y="800"/>
                    <a:pt x="79" y="706"/>
                  </a:cubicBezTo>
                  <a:lnTo>
                    <a:pt x="534" y="95"/>
                  </a:lnTo>
                  <a:cubicBezTo>
                    <a:pt x="612" y="16"/>
                    <a:pt x="738" y="1"/>
                    <a:pt x="832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9" name="Google Shape;449;p29"/>
            <p:cNvSpPr/>
            <p:nvPr/>
          </p:nvSpPr>
          <p:spPr>
            <a:xfrm rot="-6603631">
              <a:off x="7298690" y="2779889"/>
              <a:ext cx="64954" cy="64317"/>
            </a:xfrm>
            <a:custGeom>
              <a:avLst/>
              <a:gdLst/>
              <a:ahLst/>
              <a:cxnLst/>
              <a:rect l="l" t="t" r="r" b="b"/>
              <a:pathLst>
                <a:path w="1521" h="1506" extrusionOk="0">
                  <a:moveTo>
                    <a:pt x="815" y="63"/>
                  </a:moveTo>
                  <a:lnTo>
                    <a:pt x="1411" y="502"/>
                  </a:lnTo>
                  <a:cubicBezTo>
                    <a:pt x="1505" y="581"/>
                    <a:pt x="1521" y="706"/>
                    <a:pt x="1442" y="800"/>
                  </a:cubicBezTo>
                  <a:lnTo>
                    <a:pt x="988" y="1396"/>
                  </a:lnTo>
                  <a:cubicBezTo>
                    <a:pt x="909" y="1490"/>
                    <a:pt x="784" y="1506"/>
                    <a:pt x="690" y="1443"/>
                  </a:cubicBezTo>
                  <a:lnTo>
                    <a:pt x="110" y="988"/>
                  </a:lnTo>
                  <a:cubicBezTo>
                    <a:pt x="16" y="926"/>
                    <a:pt x="0" y="800"/>
                    <a:pt x="63" y="706"/>
                  </a:cubicBezTo>
                  <a:lnTo>
                    <a:pt x="533" y="95"/>
                  </a:lnTo>
                  <a:cubicBezTo>
                    <a:pt x="596" y="16"/>
                    <a:pt x="737" y="1"/>
                    <a:pt x="815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0" name="Google Shape;450;p29"/>
            <p:cNvSpPr/>
            <p:nvPr/>
          </p:nvSpPr>
          <p:spPr>
            <a:xfrm rot="-6603631">
              <a:off x="7316417" y="2721779"/>
              <a:ext cx="64996" cy="64957"/>
            </a:xfrm>
            <a:custGeom>
              <a:avLst/>
              <a:gdLst/>
              <a:ahLst/>
              <a:cxnLst/>
              <a:rect l="l" t="t" r="r" b="b"/>
              <a:pathLst>
                <a:path w="1522" h="1521" extrusionOk="0">
                  <a:moveTo>
                    <a:pt x="832" y="79"/>
                  </a:moveTo>
                  <a:lnTo>
                    <a:pt x="1411" y="517"/>
                  </a:lnTo>
                  <a:cubicBezTo>
                    <a:pt x="1505" y="596"/>
                    <a:pt x="1521" y="721"/>
                    <a:pt x="1458" y="815"/>
                  </a:cubicBezTo>
                  <a:lnTo>
                    <a:pt x="988" y="1411"/>
                  </a:lnTo>
                  <a:cubicBezTo>
                    <a:pt x="926" y="1505"/>
                    <a:pt x="800" y="1521"/>
                    <a:pt x="706" y="1458"/>
                  </a:cubicBezTo>
                  <a:lnTo>
                    <a:pt x="110" y="1003"/>
                  </a:lnTo>
                  <a:cubicBezTo>
                    <a:pt x="16" y="941"/>
                    <a:pt x="1" y="800"/>
                    <a:pt x="79" y="721"/>
                  </a:cubicBezTo>
                  <a:lnTo>
                    <a:pt x="534" y="110"/>
                  </a:lnTo>
                  <a:cubicBezTo>
                    <a:pt x="612" y="32"/>
                    <a:pt x="737" y="0"/>
                    <a:pt x="832" y="7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1" name="Google Shape;451;p29"/>
            <p:cNvSpPr/>
            <p:nvPr/>
          </p:nvSpPr>
          <p:spPr>
            <a:xfrm rot="-6603631">
              <a:off x="7334239" y="2663257"/>
              <a:ext cx="64996" cy="64957"/>
            </a:xfrm>
            <a:custGeom>
              <a:avLst/>
              <a:gdLst/>
              <a:ahLst/>
              <a:cxnLst/>
              <a:rect l="l" t="t" r="r" b="b"/>
              <a:pathLst>
                <a:path w="1522" h="1521" extrusionOk="0">
                  <a:moveTo>
                    <a:pt x="816" y="79"/>
                  </a:moveTo>
                  <a:lnTo>
                    <a:pt x="1412" y="518"/>
                  </a:lnTo>
                  <a:cubicBezTo>
                    <a:pt x="1490" y="596"/>
                    <a:pt x="1521" y="721"/>
                    <a:pt x="1443" y="815"/>
                  </a:cubicBezTo>
                  <a:lnTo>
                    <a:pt x="988" y="1411"/>
                  </a:lnTo>
                  <a:cubicBezTo>
                    <a:pt x="910" y="1505"/>
                    <a:pt x="785" y="1521"/>
                    <a:pt x="691" y="1442"/>
                  </a:cubicBezTo>
                  <a:lnTo>
                    <a:pt x="95" y="1003"/>
                  </a:lnTo>
                  <a:cubicBezTo>
                    <a:pt x="17" y="925"/>
                    <a:pt x="1" y="800"/>
                    <a:pt x="64" y="721"/>
                  </a:cubicBezTo>
                  <a:lnTo>
                    <a:pt x="534" y="110"/>
                  </a:lnTo>
                  <a:cubicBezTo>
                    <a:pt x="597" y="16"/>
                    <a:pt x="722" y="0"/>
                    <a:pt x="816" y="7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2" name="Google Shape;452;p29"/>
            <p:cNvSpPr/>
            <p:nvPr/>
          </p:nvSpPr>
          <p:spPr>
            <a:xfrm rot="-6603631">
              <a:off x="7352310" y="2605357"/>
              <a:ext cx="64954" cy="64957"/>
            </a:xfrm>
            <a:custGeom>
              <a:avLst/>
              <a:gdLst/>
              <a:ahLst/>
              <a:cxnLst/>
              <a:rect l="l" t="t" r="r" b="b"/>
              <a:pathLst>
                <a:path w="1521" h="1521" extrusionOk="0">
                  <a:moveTo>
                    <a:pt x="816" y="79"/>
                  </a:moveTo>
                  <a:lnTo>
                    <a:pt x="1411" y="518"/>
                  </a:lnTo>
                  <a:cubicBezTo>
                    <a:pt x="1505" y="580"/>
                    <a:pt x="1521" y="721"/>
                    <a:pt x="1458" y="800"/>
                  </a:cubicBezTo>
                  <a:lnTo>
                    <a:pt x="988" y="1411"/>
                  </a:lnTo>
                  <a:cubicBezTo>
                    <a:pt x="925" y="1505"/>
                    <a:pt x="784" y="1521"/>
                    <a:pt x="690" y="1442"/>
                  </a:cubicBezTo>
                  <a:lnTo>
                    <a:pt x="110" y="1004"/>
                  </a:lnTo>
                  <a:cubicBezTo>
                    <a:pt x="16" y="925"/>
                    <a:pt x="1" y="800"/>
                    <a:pt x="63" y="706"/>
                  </a:cubicBezTo>
                  <a:lnTo>
                    <a:pt x="533" y="110"/>
                  </a:lnTo>
                  <a:cubicBezTo>
                    <a:pt x="596" y="16"/>
                    <a:pt x="737" y="0"/>
                    <a:pt x="816" y="7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3" name="Google Shape;453;p29"/>
            <p:cNvSpPr/>
            <p:nvPr/>
          </p:nvSpPr>
          <p:spPr>
            <a:xfrm rot="-6603631">
              <a:off x="7370352" y="2547437"/>
              <a:ext cx="64954" cy="64957"/>
            </a:xfrm>
            <a:custGeom>
              <a:avLst/>
              <a:gdLst/>
              <a:ahLst/>
              <a:cxnLst/>
              <a:rect l="l" t="t" r="r" b="b"/>
              <a:pathLst>
                <a:path w="1521" h="1521" extrusionOk="0">
                  <a:moveTo>
                    <a:pt x="831" y="63"/>
                  </a:moveTo>
                  <a:lnTo>
                    <a:pt x="1411" y="518"/>
                  </a:lnTo>
                  <a:cubicBezTo>
                    <a:pt x="1505" y="580"/>
                    <a:pt x="1521" y="721"/>
                    <a:pt x="1458" y="800"/>
                  </a:cubicBezTo>
                  <a:lnTo>
                    <a:pt x="988" y="1411"/>
                  </a:lnTo>
                  <a:cubicBezTo>
                    <a:pt x="925" y="1490"/>
                    <a:pt x="799" y="1521"/>
                    <a:pt x="705" y="1443"/>
                  </a:cubicBezTo>
                  <a:lnTo>
                    <a:pt x="110" y="1004"/>
                  </a:lnTo>
                  <a:cubicBezTo>
                    <a:pt x="16" y="925"/>
                    <a:pt x="0" y="800"/>
                    <a:pt x="78" y="706"/>
                  </a:cubicBezTo>
                  <a:lnTo>
                    <a:pt x="533" y="110"/>
                  </a:lnTo>
                  <a:cubicBezTo>
                    <a:pt x="611" y="16"/>
                    <a:pt x="737" y="0"/>
                    <a:pt x="831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4" name="Google Shape;454;p29"/>
            <p:cNvSpPr/>
            <p:nvPr/>
          </p:nvSpPr>
          <p:spPr>
            <a:xfrm rot="-6603631">
              <a:off x="7387873" y="2489345"/>
              <a:ext cx="64954" cy="64317"/>
            </a:xfrm>
            <a:custGeom>
              <a:avLst/>
              <a:gdLst/>
              <a:ahLst/>
              <a:cxnLst/>
              <a:rect l="l" t="t" r="r" b="b"/>
              <a:pathLst>
                <a:path w="1521" h="1506" extrusionOk="0">
                  <a:moveTo>
                    <a:pt x="815" y="63"/>
                  </a:moveTo>
                  <a:lnTo>
                    <a:pt x="1411" y="518"/>
                  </a:lnTo>
                  <a:cubicBezTo>
                    <a:pt x="1505" y="581"/>
                    <a:pt x="1521" y="706"/>
                    <a:pt x="1442" y="800"/>
                  </a:cubicBezTo>
                  <a:lnTo>
                    <a:pt x="988" y="1411"/>
                  </a:lnTo>
                  <a:cubicBezTo>
                    <a:pt x="909" y="1490"/>
                    <a:pt x="784" y="1505"/>
                    <a:pt x="690" y="1443"/>
                  </a:cubicBezTo>
                  <a:lnTo>
                    <a:pt x="94" y="988"/>
                  </a:lnTo>
                  <a:cubicBezTo>
                    <a:pt x="16" y="925"/>
                    <a:pt x="0" y="800"/>
                    <a:pt x="63" y="706"/>
                  </a:cubicBezTo>
                  <a:lnTo>
                    <a:pt x="533" y="110"/>
                  </a:lnTo>
                  <a:cubicBezTo>
                    <a:pt x="596" y="16"/>
                    <a:pt x="721" y="1"/>
                    <a:pt x="815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5" name="Google Shape;455;p29"/>
            <p:cNvSpPr/>
            <p:nvPr/>
          </p:nvSpPr>
          <p:spPr>
            <a:xfrm rot="-6603631">
              <a:off x="7399506" y="2410915"/>
              <a:ext cx="85751" cy="80375"/>
            </a:xfrm>
            <a:custGeom>
              <a:avLst/>
              <a:gdLst/>
              <a:ahLst/>
              <a:cxnLst/>
              <a:rect l="l" t="t" r="r" b="b"/>
              <a:pathLst>
                <a:path w="2008" h="1882" extrusionOk="0">
                  <a:moveTo>
                    <a:pt x="832" y="63"/>
                  </a:moveTo>
                  <a:lnTo>
                    <a:pt x="1897" y="878"/>
                  </a:lnTo>
                  <a:cubicBezTo>
                    <a:pt x="1992" y="941"/>
                    <a:pt x="2007" y="1082"/>
                    <a:pt x="1929" y="1176"/>
                  </a:cubicBezTo>
                  <a:lnTo>
                    <a:pt x="1474" y="1772"/>
                  </a:lnTo>
                  <a:cubicBezTo>
                    <a:pt x="1412" y="1850"/>
                    <a:pt x="1270" y="1882"/>
                    <a:pt x="1176" y="1803"/>
                  </a:cubicBezTo>
                  <a:lnTo>
                    <a:pt x="111" y="988"/>
                  </a:lnTo>
                  <a:cubicBezTo>
                    <a:pt x="17" y="925"/>
                    <a:pt x="1" y="800"/>
                    <a:pt x="79" y="706"/>
                  </a:cubicBezTo>
                  <a:lnTo>
                    <a:pt x="534" y="110"/>
                  </a:lnTo>
                  <a:cubicBezTo>
                    <a:pt x="596" y="16"/>
                    <a:pt x="738" y="1"/>
                    <a:pt x="832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6" name="Google Shape;456;p29"/>
            <p:cNvSpPr/>
            <p:nvPr/>
          </p:nvSpPr>
          <p:spPr>
            <a:xfrm rot="-6603631">
              <a:off x="7264900" y="3089399"/>
              <a:ext cx="64954" cy="64317"/>
            </a:xfrm>
            <a:custGeom>
              <a:avLst/>
              <a:gdLst/>
              <a:ahLst/>
              <a:cxnLst/>
              <a:rect l="l" t="t" r="r" b="b"/>
              <a:pathLst>
                <a:path w="1521" h="1506" extrusionOk="0">
                  <a:moveTo>
                    <a:pt x="831" y="64"/>
                  </a:moveTo>
                  <a:lnTo>
                    <a:pt x="1426" y="518"/>
                  </a:lnTo>
                  <a:cubicBezTo>
                    <a:pt x="1505" y="581"/>
                    <a:pt x="1520" y="706"/>
                    <a:pt x="1458" y="800"/>
                  </a:cubicBezTo>
                  <a:lnTo>
                    <a:pt x="988" y="1412"/>
                  </a:lnTo>
                  <a:cubicBezTo>
                    <a:pt x="925" y="1490"/>
                    <a:pt x="799" y="1506"/>
                    <a:pt x="705" y="1443"/>
                  </a:cubicBezTo>
                  <a:lnTo>
                    <a:pt x="110" y="988"/>
                  </a:lnTo>
                  <a:cubicBezTo>
                    <a:pt x="16" y="926"/>
                    <a:pt x="0" y="800"/>
                    <a:pt x="78" y="706"/>
                  </a:cubicBezTo>
                  <a:lnTo>
                    <a:pt x="533" y="111"/>
                  </a:lnTo>
                  <a:cubicBezTo>
                    <a:pt x="611" y="17"/>
                    <a:pt x="737" y="1"/>
                    <a:pt x="831" y="64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7" name="Google Shape;457;p29"/>
            <p:cNvSpPr/>
            <p:nvPr/>
          </p:nvSpPr>
          <p:spPr>
            <a:xfrm rot="-6603631">
              <a:off x="7282723" y="3030877"/>
              <a:ext cx="64954" cy="64317"/>
            </a:xfrm>
            <a:custGeom>
              <a:avLst/>
              <a:gdLst/>
              <a:ahLst/>
              <a:cxnLst/>
              <a:rect l="l" t="t" r="r" b="b"/>
              <a:pathLst>
                <a:path w="1521" h="1506" extrusionOk="0">
                  <a:moveTo>
                    <a:pt x="815" y="64"/>
                  </a:moveTo>
                  <a:lnTo>
                    <a:pt x="1411" y="518"/>
                  </a:lnTo>
                  <a:cubicBezTo>
                    <a:pt x="1505" y="581"/>
                    <a:pt x="1521" y="706"/>
                    <a:pt x="1442" y="800"/>
                  </a:cubicBezTo>
                  <a:lnTo>
                    <a:pt x="988" y="1396"/>
                  </a:lnTo>
                  <a:cubicBezTo>
                    <a:pt x="909" y="1490"/>
                    <a:pt x="784" y="1506"/>
                    <a:pt x="690" y="1443"/>
                  </a:cubicBezTo>
                  <a:lnTo>
                    <a:pt x="110" y="988"/>
                  </a:lnTo>
                  <a:cubicBezTo>
                    <a:pt x="16" y="926"/>
                    <a:pt x="0" y="800"/>
                    <a:pt x="63" y="706"/>
                  </a:cubicBezTo>
                  <a:lnTo>
                    <a:pt x="533" y="95"/>
                  </a:lnTo>
                  <a:cubicBezTo>
                    <a:pt x="596" y="17"/>
                    <a:pt x="721" y="1"/>
                    <a:pt x="815" y="64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8" name="Google Shape;458;p29"/>
            <p:cNvSpPr/>
            <p:nvPr/>
          </p:nvSpPr>
          <p:spPr>
            <a:xfrm rot="-6603631">
              <a:off x="7300771" y="2972991"/>
              <a:ext cx="64996" cy="64274"/>
            </a:xfrm>
            <a:custGeom>
              <a:avLst/>
              <a:gdLst/>
              <a:ahLst/>
              <a:cxnLst/>
              <a:rect l="l" t="t" r="r" b="b"/>
              <a:pathLst>
                <a:path w="1522" h="1505" extrusionOk="0">
                  <a:moveTo>
                    <a:pt x="832" y="63"/>
                  </a:moveTo>
                  <a:lnTo>
                    <a:pt x="1411" y="502"/>
                  </a:lnTo>
                  <a:cubicBezTo>
                    <a:pt x="1506" y="580"/>
                    <a:pt x="1521" y="705"/>
                    <a:pt x="1459" y="799"/>
                  </a:cubicBezTo>
                  <a:lnTo>
                    <a:pt x="988" y="1395"/>
                  </a:lnTo>
                  <a:cubicBezTo>
                    <a:pt x="926" y="1489"/>
                    <a:pt x="785" y="1505"/>
                    <a:pt x="706" y="1442"/>
                  </a:cubicBezTo>
                  <a:lnTo>
                    <a:pt x="111" y="988"/>
                  </a:lnTo>
                  <a:cubicBezTo>
                    <a:pt x="16" y="925"/>
                    <a:pt x="1" y="799"/>
                    <a:pt x="79" y="705"/>
                  </a:cubicBezTo>
                  <a:lnTo>
                    <a:pt x="534" y="94"/>
                  </a:lnTo>
                  <a:cubicBezTo>
                    <a:pt x="596" y="16"/>
                    <a:pt x="737" y="0"/>
                    <a:pt x="832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9" name="Google Shape;459;p29"/>
            <p:cNvSpPr/>
            <p:nvPr/>
          </p:nvSpPr>
          <p:spPr>
            <a:xfrm rot="-6603631">
              <a:off x="7318520" y="2914866"/>
              <a:ext cx="64954" cy="64957"/>
            </a:xfrm>
            <a:custGeom>
              <a:avLst/>
              <a:gdLst/>
              <a:ahLst/>
              <a:cxnLst/>
              <a:rect l="l" t="t" r="r" b="b"/>
              <a:pathLst>
                <a:path w="1521" h="1521" extrusionOk="0">
                  <a:moveTo>
                    <a:pt x="831" y="79"/>
                  </a:moveTo>
                  <a:lnTo>
                    <a:pt x="1427" y="518"/>
                  </a:lnTo>
                  <a:cubicBezTo>
                    <a:pt x="1505" y="596"/>
                    <a:pt x="1521" y="721"/>
                    <a:pt x="1458" y="816"/>
                  </a:cubicBezTo>
                  <a:lnTo>
                    <a:pt x="988" y="1411"/>
                  </a:lnTo>
                  <a:cubicBezTo>
                    <a:pt x="925" y="1505"/>
                    <a:pt x="800" y="1521"/>
                    <a:pt x="706" y="1458"/>
                  </a:cubicBezTo>
                  <a:lnTo>
                    <a:pt x="110" y="1004"/>
                  </a:lnTo>
                  <a:cubicBezTo>
                    <a:pt x="32" y="941"/>
                    <a:pt x="0" y="800"/>
                    <a:pt x="79" y="721"/>
                  </a:cubicBezTo>
                  <a:lnTo>
                    <a:pt x="533" y="110"/>
                  </a:lnTo>
                  <a:cubicBezTo>
                    <a:pt x="612" y="16"/>
                    <a:pt x="737" y="0"/>
                    <a:pt x="831" y="7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0" name="Google Shape;460;p29"/>
            <p:cNvSpPr/>
            <p:nvPr/>
          </p:nvSpPr>
          <p:spPr>
            <a:xfrm rot="-6603631">
              <a:off x="7336342" y="2856344"/>
              <a:ext cx="64954" cy="64957"/>
            </a:xfrm>
            <a:custGeom>
              <a:avLst/>
              <a:gdLst/>
              <a:ahLst/>
              <a:cxnLst/>
              <a:rect l="l" t="t" r="r" b="b"/>
              <a:pathLst>
                <a:path w="1521" h="1521" extrusionOk="0">
                  <a:moveTo>
                    <a:pt x="816" y="79"/>
                  </a:moveTo>
                  <a:lnTo>
                    <a:pt x="1411" y="518"/>
                  </a:lnTo>
                  <a:cubicBezTo>
                    <a:pt x="1505" y="596"/>
                    <a:pt x="1521" y="722"/>
                    <a:pt x="1443" y="816"/>
                  </a:cubicBezTo>
                  <a:lnTo>
                    <a:pt x="988" y="1411"/>
                  </a:lnTo>
                  <a:cubicBezTo>
                    <a:pt x="910" y="1505"/>
                    <a:pt x="784" y="1521"/>
                    <a:pt x="690" y="1443"/>
                  </a:cubicBezTo>
                  <a:lnTo>
                    <a:pt x="110" y="1004"/>
                  </a:lnTo>
                  <a:cubicBezTo>
                    <a:pt x="16" y="925"/>
                    <a:pt x="1" y="800"/>
                    <a:pt x="63" y="706"/>
                  </a:cubicBezTo>
                  <a:lnTo>
                    <a:pt x="534" y="110"/>
                  </a:lnTo>
                  <a:cubicBezTo>
                    <a:pt x="596" y="16"/>
                    <a:pt x="737" y="1"/>
                    <a:pt x="816" y="7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1" name="Google Shape;461;p29"/>
            <p:cNvSpPr/>
            <p:nvPr/>
          </p:nvSpPr>
          <p:spPr>
            <a:xfrm rot="-6603631">
              <a:off x="7354404" y="2798395"/>
              <a:ext cx="64954" cy="65000"/>
            </a:xfrm>
            <a:custGeom>
              <a:avLst/>
              <a:gdLst/>
              <a:ahLst/>
              <a:cxnLst/>
              <a:rect l="l" t="t" r="r" b="b"/>
              <a:pathLst>
                <a:path w="1521" h="1522" extrusionOk="0">
                  <a:moveTo>
                    <a:pt x="831" y="63"/>
                  </a:moveTo>
                  <a:lnTo>
                    <a:pt x="1411" y="518"/>
                  </a:lnTo>
                  <a:cubicBezTo>
                    <a:pt x="1505" y="581"/>
                    <a:pt x="1521" y="722"/>
                    <a:pt x="1458" y="800"/>
                  </a:cubicBezTo>
                  <a:lnTo>
                    <a:pt x="988" y="1411"/>
                  </a:lnTo>
                  <a:cubicBezTo>
                    <a:pt x="925" y="1505"/>
                    <a:pt x="784" y="1521"/>
                    <a:pt x="705" y="1443"/>
                  </a:cubicBezTo>
                  <a:lnTo>
                    <a:pt x="110" y="1004"/>
                  </a:lnTo>
                  <a:cubicBezTo>
                    <a:pt x="16" y="925"/>
                    <a:pt x="0" y="800"/>
                    <a:pt x="78" y="706"/>
                  </a:cubicBezTo>
                  <a:lnTo>
                    <a:pt x="533" y="110"/>
                  </a:lnTo>
                  <a:cubicBezTo>
                    <a:pt x="611" y="16"/>
                    <a:pt x="737" y="1"/>
                    <a:pt x="831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2" name="Google Shape;462;p29"/>
            <p:cNvSpPr/>
            <p:nvPr/>
          </p:nvSpPr>
          <p:spPr>
            <a:xfrm rot="-6603631">
              <a:off x="7372226" y="2739874"/>
              <a:ext cx="64954" cy="65000"/>
            </a:xfrm>
            <a:custGeom>
              <a:avLst/>
              <a:gdLst/>
              <a:ahLst/>
              <a:cxnLst/>
              <a:rect l="l" t="t" r="r" b="b"/>
              <a:pathLst>
                <a:path w="1521" h="1522" extrusionOk="0">
                  <a:moveTo>
                    <a:pt x="815" y="63"/>
                  </a:moveTo>
                  <a:lnTo>
                    <a:pt x="1411" y="518"/>
                  </a:lnTo>
                  <a:cubicBezTo>
                    <a:pt x="1489" y="581"/>
                    <a:pt x="1521" y="722"/>
                    <a:pt x="1442" y="800"/>
                  </a:cubicBezTo>
                  <a:lnTo>
                    <a:pt x="988" y="1411"/>
                  </a:lnTo>
                  <a:cubicBezTo>
                    <a:pt x="909" y="1490"/>
                    <a:pt x="784" y="1521"/>
                    <a:pt x="690" y="1443"/>
                  </a:cubicBezTo>
                  <a:lnTo>
                    <a:pt x="94" y="1004"/>
                  </a:lnTo>
                  <a:cubicBezTo>
                    <a:pt x="16" y="926"/>
                    <a:pt x="0" y="800"/>
                    <a:pt x="63" y="706"/>
                  </a:cubicBezTo>
                  <a:lnTo>
                    <a:pt x="533" y="110"/>
                  </a:lnTo>
                  <a:cubicBezTo>
                    <a:pt x="596" y="16"/>
                    <a:pt x="721" y="1"/>
                    <a:pt x="815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3" name="Google Shape;463;p29"/>
            <p:cNvSpPr/>
            <p:nvPr/>
          </p:nvSpPr>
          <p:spPr>
            <a:xfrm rot="-6603631">
              <a:off x="7389933" y="2682432"/>
              <a:ext cx="64996" cy="64317"/>
            </a:xfrm>
            <a:custGeom>
              <a:avLst/>
              <a:gdLst/>
              <a:ahLst/>
              <a:cxnLst/>
              <a:rect l="l" t="t" r="r" b="b"/>
              <a:pathLst>
                <a:path w="1522" h="1506" extrusionOk="0">
                  <a:moveTo>
                    <a:pt x="816" y="64"/>
                  </a:moveTo>
                  <a:lnTo>
                    <a:pt x="1412" y="518"/>
                  </a:lnTo>
                  <a:cubicBezTo>
                    <a:pt x="1506" y="581"/>
                    <a:pt x="1521" y="706"/>
                    <a:pt x="1459" y="800"/>
                  </a:cubicBezTo>
                  <a:lnTo>
                    <a:pt x="988" y="1412"/>
                  </a:lnTo>
                  <a:cubicBezTo>
                    <a:pt x="926" y="1490"/>
                    <a:pt x="785" y="1506"/>
                    <a:pt x="691" y="1443"/>
                  </a:cubicBezTo>
                  <a:lnTo>
                    <a:pt x="111" y="988"/>
                  </a:lnTo>
                  <a:cubicBezTo>
                    <a:pt x="17" y="926"/>
                    <a:pt x="1" y="800"/>
                    <a:pt x="64" y="706"/>
                  </a:cubicBezTo>
                  <a:lnTo>
                    <a:pt x="534" y="111"/>
                  </a:lnTo>
                  <a:cubicBezTo>
                    <a:pt x="597" y="16"/>
                    <a:pt x="738" y="1"/>
                    <a:pt x="816" y="64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4" name="Google Shape;464;p29"/>
            <p:cNvSpPr/>
            <p:nvPr/>
          </p:nvSpPr>
          <p:spPr>
            <a:xfrm rot="-6603631">
              <a:off x="7408004" y="2624532"/>
              <a:ext cx="64954" cy="64317"/>
            </a:xfrm>
            <a:custGeom>
              <a:avLst/>
              <a:gdLst/>
              <a:ahLst/>
              <a:cxnLst/>
              <a:rect l="l" t="t" r="r" b="b"/>
              <a:pathLst>
                <a:path w="1521" h="1506" extrusionOk="0">
                  <a:moveTo>
                    <a:pt x="831" y="64"/>
                  </a:moveTo>
                  <a:lnTo>
                    <a:pt x="1411" y="518"/>
                  </a:lnTo>
                  <a:cubicBezTo>
                    <a:pt x="1505" y="581"/>
                    <a:pt x="1521" y="706"/>
                    <a:pt x="1458" y="800"/>
                  </a:cubicBezTo>
                  <a:lnTo>
                    <a:pt x="988" y="1396"/>
                  </a:lnTo>
                  <a:cubicBezTo>
                    <a:pt x="925" y="1490"/>
                    <a:pt x="800" y="1506"/>
                    <a:pt x="706" y="1443"/>
                  </a:cubicBezTo>
                  <a:lnTo>
                    <a:pt x="110" y="988"/>
                  </a:lnTo>
                  <a:cubicBezTo>
                    <a:pt x="16" y="926"/>
                    <a:pt x="0" y="800"/>
                    <a:pt x="79" y="706"/>
                  </a:cubicBezTo>
                  <a:lnTo>
                    <a:pt x="533" y="111"/>
                  </a:lnTo>
                  <a:cubicBezTo>
                    <a:pt x="612" y="17"/>
                    <a:pt x="737" y="1"/>
                    <a:pt x="831" y="64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5" name="Google Shape;465;p29"/>
            <p:cNvSpPr/>
            <p:nvPr/>
          </p:nvSpPr>
          <p:spPr>
            <a:xfrm rot="-6603631">
              <a:off x="7425797" y="2565990"/>
              <a:ext cx="64996" cy="64317"/>
            </a:xfrm>
            <a:custGeom>
              <a:avLst/>
              <a:gdLst/>
              <a:ahLst/>
              <a:cxnLst/>
              <a:rect l="l" t="t" r="r" b="b"/>
              <a:pathLst>
                <a:path w="1522" h="1506" extrusionOk="0">
                  <a:moveTo>
                    <a:pt x="816" y="64"/>
                  </a:moveTo>
                  <a:lnTo>
                    <a:pt x="1411" y="518"/>
                  </a:lnTo>
                  <a:cubicBezTo>
                    <a:pt x="1505" y="581"/>
                    <a:pt x="1521" y="706"/>
                    <a:pt x="1443" y="800"/>
                  </a:cubicBezTo>
                  <a:lnTo>
                    <a:pt x="988" y="1396"/>
                  </a:lnTo>
                  <a:cubicBezTo>
                    <a:pt x="910" y="1490"/>
                    <a:pt x="784" y="1506"/>
                    <a:pt x="690" y="1443"/>
                  </a:cubicBezTo>
                  <a:lnTo>
                    <a:pt x="95" y="988"/>
                  </a:lnTo>
                  <a:cubicBezTo>
                    <a:pt x="16" y="926"/>
                    <a:pt x="1" y="800"/>
                    <a:pt x="63" y="706"/>
                  </a:cubicBezTo>
                  <a:lnTo>
                    <a:pt x="534" y="95"/>
                  </a:lnTo>
                  <a:cubicBezTo>
                    <a:pt x="596" y="17"/>
                    <a:pt x="722" y="1"/>
                    <a:pt x="816" y="64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6" name="Google Shape;466;p29"/>
            <p:cNvSpPr/>
            <p:nvPr/>
          </p:nvSpPr>
          <p:spPr>
            <a:xfrm rot="-6603631">
              <a:off x="7436871" y="2487780"/>
              <a:ext cx="85708" cy="80375"/>
            </a:xfrm>
            <a:custGeom>
              <a:avLst/>
              <a:gdLst/>
              <a:ahLst/>
              <a:cxnLst/>
              <a:rect l="l" t="t" r="r" b="b"/>
              <a:pathLst>
                <a:path w="2007" h="1882" extrusionOk="0">
                  <a:moveTo>
                    <a:pt x="831" y="79"/>
                  </a:moveTo>
                  <a:lnTo>
                    <a:pt x="1897" y="894"/>
                  </a:lnTo>
                  <a:cubicBezTo>
                    <a:pt x="1991" y="957"/>
                    <a:pt x="2007" y="1082"/>
                    <a:pt x="1928" y="1176"/>
                  </a:cubicBezTo>
                  <a:lnTo>
                    <a:pt x="1474" y="1772"/>
                  </a:lnTo>
                  <a:cubicBezTo>
                    <a:pt x="1395" y="1866"/>
                    <a:pt x="1270" y="1881"/>
                    <a:pt x="1176" y="1819"/>
                  </a:cubicBezTo>
                  <a:lnTo>
                    <a:pt x="110" y="1004"/>
                  </a:lnTo>
                  <a:cubicBezTo>
                    <a:pt x="16" y="941"/>
                    <a:pt x="0" y="800"/>
                    <a:pt x="63" y="706"/>
                  </a:cubicBezTo>
                  <a:lnTo>
                    <a:pt x="533" y="110"/>
                  </a:lnTo>
                  <a:cubicBezTo>
                    <a:pt x="596" y="32"/>
                    <a:pt x="737" y="0"/>
                    <a:pt x="831" y="7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7" name="Google Shape;467;p29"/>
            <p:cNvSpPr/>
            <p:nvPr/>
          </p:nvSpPr>
          <p:spPr>
            <a:xfrm rot="-6603631">
              <a:off x="7470517" y="2423719"/>
              <a:ext cx="63630" cy="62993"/>
            </a:xfrm>
            <a:custGeom>
              <a:avLst/>
              <a:gdLst/>
              <a:ahLst/>
              <a:cxnLst/>
              <a:rect l="l" t="t" r="r" b="b"/>
              <a:pathLst>
                <a:path w="1490" h="1475" extrusionOk="0">
                  <a:moveTo>
                    <a:pt x="815" y="63"/>
                  </a:moveTo>
                  <a:lnTo>
                    <a:pt x="1380" y="487"/>
                  </a:lnTo>
                  <a:cubicBezTo>
                    <a:pt x="1458" y="549"/>
                    <a:pt x="1489" y="675"/>
                    <a:pt x="1411" y="753"/>
                  </a:cubicBezTo>
                  <a:lnTo>
                    <a:pt x="941" y="1380"/>
                  </a:lnTo>
                  <a:cubicBezTo>
                    <a:pt x="878" y="1458"/>
                    <a:pt x="753" y="1474"/>
                    <a:pt x="659" y="1411"/>
                  </a:cubicBezTo>
                  <a:lnTo>
                    <a:pt x="110" y="988"/>
                  </a:lnTo>
                  <a:cubicBezTo>
                    <a:pt x="16" y="925"/>
                    <a:pt x="0" y="800"/>
                    <a:pt x="63" y="706"/>
                  </a:cubicBezTo>
                  <a:lnTo>
                    <a:pt x="549" y="95"/>
                  </a:lnTo>
                  <a:cubicBezTo>
                    <a:pt x="612" y="16"/>
                    <a:pt x="737" y="1"/>
                    <a:pt x="815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8" name="Google Shape;468;p29"/>
            <p:cNvSpPr/>
            <p:nvPr/>
          </p:nvSpPr>
          <p:spPr>
            <a:xfrm rot="-6603631">
              <a:off x="7346101" y="2631630"/>
              <a:ext cx="395615" cy="360875"/>
            </a:xfrm>
            <a:custGeom>
              <a:avLst/>
              <a:gdLst/>
              <a:ahLst/>
              <a:cxnLst/>
              <a:rect l="l" t="t" r="r" b="b"/>
              <a:pathLst>
                <a:path w="9264" h="8450" extrusionOk="0">
                  <a:moveTo>
                    <a:pt x="2602" y="1"/>
                  </a:moveTo>
                  <a:lnTo>
                    <a:pt x="9264" y="5048"/>
                  </a:lnTo>
                  <a:lnTo>
                    <a:pt x="6646" y="8449"/>
                  </a:lnTo>
                  <a:lnTo>
                    <a:pt x="0" y="3402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9" name="Google Shape;469;p29"/>
            <p:cNvSpPr/>
            <p:nvPr/>
          </p:nvSpPr>
          <p:spPr>
            <a:xfrm rot="-6603631">
              <a:off x="6259335" y="2196737"/>
              <a:ext cx="1019487" cy="773212"/>
            </a:xfrm>
            <a:custGeom>
              <a:avLst/>
              <a:gdLst/>
              <a:ahLst/>
              <a:cxnLst/>
              <a:rect l="l" t="t" r="r" b="b"/>
              <a:pathLst>
                <a:path w="23873" h="18105" extrusionOk="0">
                  <a:moveTo>
                    <a:pt x="0" y="1"/>
                  </a:moveTo>
                  <a:lnTo>
                    <a:pt x="23872" y="18105"/>
                  </a:lnTo>
                  <a:lnTo>
                    <a:pt x="11098" y="8418"/>
                  </a:lnTo>
                  <a:close/>
                </a:path>
              </a:pathLst>
            </a:custGeom>
            <a:solidFill>
              <a:srgbClr val="516A7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0" name="Google Shape;470;p29"/>
            <p:cNvSpPr/>
            <p:nvPr/>
          </p:nvSpPr>
          <p:spPr>
            <a:xfrm rot="-6603631">
              <a:off x="6583847" y="2092209"/>
              <a:ext cx="545594" cy="413704"/>
            </a:xfrm>
            <a:custGeom>
              <a:avLst/>
              <a:gdLst/>
              <a:ahLst/>
              <a:cxnLst/>
              <a:rect l="l" t="t" r="r" b="b"/>
              <a:pathLst>
                <a:path w="12776" h="9687" extrusionOk="0">
                  <a:moveTo>
                    <a:pt x="1" y="0"/>
                  </a:moveTo>
                  <a:lnTo>
                    <a:pt x="12775" y="9687"/>
                  </a:lnTo>
                  <a:lnTo>
                    <a:pt x="12775" y="9687"/>
                  </a:lnTo>
                  <a:close/>
                </a:path>
              </a:pathLst>
            </a:custGeom>
            <a:solidFill>
              <a:srgbClr val="22363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1" name="Google Shape;471;p29"/>
            <p:cNvSpPr/>
            <p:nvPr/>
          </p:nvSpPr>
          <p:spPr>
            <a:xfrm rot="-6603631">
              <a:off x="6248997" y="2211521"/>
              <a:ext cx="1050960" cy="773212"/>
            </a:xfrm>
            <a:custGeom>
              <a:avLst/>
              <a:gdLst/>
              <a:ahLst/>
              <a:cxnLst/>
              <a:rect l="l" t="t" r="r" b="b"/>
              <a:pathLst>
                <a:path w="24610" h="18105" extrusionOk="0">
                  <a:moveTo>
                    <a:pt x="0" y="5471"/>
                  </a:moveTo>
                  <a:lnTo>
                    <a:pt x="737" y="1"/>
                  </a:lnTo>
                  <a:lnTo>
                    <a:pt x="11835" y="8418"/>
                  </a:lnTo>
                  <a:lnTo>
                    <a:pt x="24609" y="18105"/>
                  </a:lnTo>
                  <a:lnTo>
                    <a:pt x="957" y="6192"/>
                  </a:lnTo>
                  <a:close/>
                </a:path>
              </a:pathLst>
            </a:custGeom>
            <a:solidFill>
              <a:srgbClr val="3A515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2" name="Google Shape;472;p29"/>
            <p:cNvSpPr/>
            <p:nvPr/>
          </p:nvSpPr>
          <p:spPr>
            <a:xfrm rot="-6603631">
              <a:off x="6266668" y="2116413"/>
              <a:ext cx="1103145" cy="883012"/>
            </a:xfrm>
            <a:custGeom>
              <a:avLst/>
              <a:gdLst/>
              <a:ahLst/>
              <a:cxnLst/>
              <a:rect l="l" t="t" r="r" b="b"/>
              <a:pathLst>
                <a:path w="25832" h="20676" extrusionOk="0">
                  <a:moveTo>
                    <a:pt x="0" y="5409"/>
                  </a:moveTo>
                  <a:cubicBezTo>
                    <a:pt x="3354" y="7948"/>
                    <a:pt x="6709" y="10487"/>
                    <a:pt x="10063" y="13042"/>
                  </a:cubicBezTo>
                  <a:cubicBezTo>
                    <a:pt x="13417" y="15581"/>
                    <a:pt x="16787" y="18136"/>
                    <a:pt x="20142" y="20675"/>
                  </a:cubicBezTo>
                  <a:cubicBezTo>
                    <a:pt x="20925" y="20440"/>
                    <a:pt x="21772" y="20189"/>
                    <a:pt x="22681" y="19907"/>
                  </a:cubicBezTo>
                  <a:cubicBezTo>
                    <a:pt x="23653" y="19625"/>
                    <a:pt x="24703" y="19296"/>
                    <a:pt x="25831" y="18967"/>
                  </a:cubicBezTo>
                  <a:cubicBezTo>
                    <a:pt x="21662" y="15801"/>
                    <a:pt x="17477" y="12634"/>
                    <a:pt x="13323" y="9468"/>
                  </a:cubicBezTo>
                  <a:cubicBezTo>
                    <a:pt x="9154" y="6318"/>
                    <a:pt x="4984" y="3151"/>
                    <a:pt x="815" y="1"/>
                  </a:cubicBezTo>
                  <a:cubicBezTo>
                    <a:pt x="658" y="1067"/>
                    <a:pt x="502" y="2070"/>
                    <a:pt x="361" y="2995"/>
                  </a:cubicBezTo>
                  <a:cubicBezTo>
                    <a:pt x="235" y="3857"/>
                    <a:pt x="110" y="4656"/>
                    <a:pt x="0" y="5409"/>
                  </a:cubicBezTo>
                  <a:close/>
                </a:path>
              </a:pathLst>
            </a:custGeom>
            <a:solidFill>
              <a:srgbClr val="709FB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3" name="Google Shape;473;p29"/>
            <p:cNvSpPr/>
            <p:nvPr/>
          </p:nvSpPr>
          <p:spPr>
            <a:xfrm rot="-6603631">
              <a:off x="6266668" y="2116413"/>
              <a:ext cx="1103145" cy="883012"/>
            </a:xfrm>
            <a:custGeom>
              <a:avLst/>
              <a:gdLst/>
              <a:ahLst/>
              <a:cxnLst/>
              <a:rect l="l" t="t" r="r" b="b"/>
              <a:pathLst>
                <a:path w="25832" h="20676" extrusionOk="0">
                  <a:moveTo>
                    <a:pt x="815" y="1"/>
                  </a:moveTo>
                  <a:cubicBezTo>
                    <a:pt x="4984" y="3151"/>
                    <a:pt x="9154" y="6318"/>
                    <a:pt x="13323" y="9468"/>
                  </a:cubicBezTo>
                  <a:cubicBezTo>
                    <a:pt x="17477" y="12634"/>
                    <a:pt x="21662" y="15801"/>
                    <a:pt x="25831" y="18967"/>
                  </a:cubicBezTo>
                  <a:cubicBezTo>
                    <a:pt x="24703" y="19296"/>
                    <a:pt x="23653" y="19625"/>
                    <a:pt x="22681" y="19907"/>
                  </a:cubicBezTo>
                  <a:cubicBezTo>
                    <a:pt x="21772" y="20189"/>
                    <a:pt x="20925" y="20440"/>
                    <a:pt x="20142" y="20675"/>
                  </a:cubicBezTo>
                  <a:cubicBezTo>
                    <a:pt x="16787" y="18136"/>
                    <a:pt x="13417" y="15581"/>
                    <a:pt x="10063" y="13042"/>
                  </a:cubicBezTo>
                  <a:cubicBezTo>
                    <a:pt x="6709" y="10503"/>
                    <a:pt x="3354" y="7948"/>
                    <a:pt x="0" y="5409"/>
                  </a:cubicBezTo>
                  <a:cubicBezTo>
                    <a:pt x="110" y="4656"/>
                    <a:pt x="235" y="3857"/>
                    <a:pt x="361" y="2995"/>
                  </a:cubicBezTo>
                  <a:cubicBezTo>
                    <a:pt x="502" y="2070"/>
                    <a:pt x="658" y="1067"/>
                    <a:pt x="81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4" name="Google Shape;474;p29"/>
            <p:cNvSpPr/>
            <p:nvPr/>
          </p:nvSpPr>
          <p:spPr>
            <a:xfrm rot="-6603631">
              <a:off x="6599710" y="2327328"/>
              <a:ext cx="829366" cy="627922"/>
            </a:xfrm>
            <a:custGeom>
              <a:avLst/>
              <a:gdLst/>
              <a:ahLst/>
              <a:cxnLst/>
              <a:rect l="l" t="t" r="r" b="b"/>
              <a:pathLst>
                <a:path w="19421" h="14703" extrusionOk="0">
                  <a:moveTo>
                    <a:pt x="19013" y="14703"/>
                  </a:moveTo>
                  <a:lnTo>
                    <a:pt x="0" y="533"/>
                  </a:lnTo>
                  <a:lnTo>
                    <a:pt x="408" y="0"/>
                  </a:lnTo>
                  <a:lnTo>
                    <a:pt x="19421" y="14170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5" name="Google Shape;475;p29"/>
            <p:cNvSpPr/>
            <p:nvPr/>
          </p:nvSpPr>
          <p:spPr>
            <a:xfrm rot="-6603631">
              <a:off x="7958186" y="2750465"/>
              <a:ext cx="1016839" cy="931783"/>
            </a:xfrm>
            <a:custGeom>
              <a:avLst/>
              <a:gdLst/>
              <a:ahLst/>
              <a:cxnLst/>
              <a:rect l="l" t="t" r="r" b="b"/>
              <a:pathLst>
                <a:path w="23811" h="21818" extrusionOk="0">
                  <a:moveTo>
                    <a:pt x="7332" y="1"/>
                  </a:moveTo>
                  <a:cubicBezTo>
                    <a:pt x="6992" y="1"/>
                    <a:pt x="6664" y="25"/>
                    <a:pt x="6349" y="77"/>
                  </a:cubicBezTo>
                  <a:cubicBezTo>
                    <a:pt x="3794" y="970"/>
                    <a:pt x="1" y="6158"/>
                    <a:pt x="1" y="6158"/>
                  </a:cubicBezTo>
                  <a:lnTo>
                    <a:pt x="19892" y="21817"/>
                  </a:lnTo>
                  <a:cubicBezTo>
                    <a:pt x="19892" y="21817"/>
                    <a:pt x="23481" y="16645"/>
                    <a:pt x="23810" y="14168"/>
                  </a:cubicBezTo>
                  <a:cubicBezTo>
                    <a:pt x="23736" y="8502"/>
                    <a:pt x="13616" y="1"/>
                    <a:pt x="7332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6" name="Google Shape;476;p29"/>
            <p:cNvSpPr/>
            <p:nvPr/>
          </p:nvSpPr>
          <p:spPr>
            <a:xfrm rot="-6603631">
              <a:off x="7334095" y="3240162"/>
              <a:ext cx="253708" cy="192139"/>
            </a:xfrm>
            <a:custGeom>
              <a:avLst/>
              <a:gdLst/>
              <a:ahLst/>
              <a:cxnLst/>
              <a:rect l="l" t="t" r="r" b="b"/>
              <a:pathLst>
                <a:path w="5941" h="4499" extrusionOk="0">
                  <a:moveTo>
                    <a:pt x="3888" y="0"/>
                  </a:moveTo>
                  <a:lnTo>
                    <a:pt x="0" y="1442"/>
                  </a:lnTo>
                  <a:lnTo>
                    <a:pt x="2712" y="4499"/>
                  </a:lnTo>
                  <a:lnTo>
                    <a:pt x="5941" y="3370"/>
                  </a:lnTo>
                  <a:lnTo>
                    <a:pt x="3888" y="0"/>
                  </a:lnTo>
                  <a:close/>
                </a:path>
              </a:pathLst>
            </a:custGeom>
            <a:solidFill>
              <a:srgbClr val="986C5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7" name="Google Shape;477;p29"/>
            <p:cNvSpPr/>
            <p:nvPr/>
          </p:nvSpPr>
          <p:spPr>
            <a:xfrm rot="-6603631">
              <a:off x="7316232" y="3085324"/>
              <a:ext cx="234320" cy="69356"/>
            </a:xfrm>
            <a:custGeom>
              <a:avLst/>
              <a:gdLst/>
              <a:ahLst/>
              <a:cxnLst/>
              <a:rect l="l" t="t" r="r" b="b"/>
              <a:pathLst>
                <a:path w="5487" h="1624" extrusionOk="0">
                  <a:moveTo>
                    <a:pt x="3658" y="1"/>
                  </a:moveTo>
                  <a:cubicBezTo>
                    <a:pt x="2973" y="1"/>
                    <a:pt x="2223" y="126"/>
                    <a:pt x="1646" y="159"/>
                  </a:cubicBezTo>
                  <a:cubicBezTo>
                    <a:pt x="1223" y="191"/>
                    <a:pt x="0" y="598"/>
                    <a:pt x="79" y="1006"/>
                  </a:cubicBezTo>
                  <a:cubicBezTo>
                    <a:pt x="150" y="1393"/>
                    <a:pt x="1536" y="1623"/>
                    <a:pt x="2094" y="1623"/>
                  </a:cubicBezTo>
                  <a:cubicBezTo>
                    <a:pt x="2146" y="1623"/>
                    <a:pt x="2190" y="1621"/>
                    <a:pt x="2226" y="1617"/>
                  </a:cubicBezTo>
                  <a:lnTo>
                    <a:pt x="5486" y="1257"/>
                  </a:lnTo>
                  <a:cubicBezTo>
                    <a:pt x="5405" y="235"/>
                    <a:pt x="4593" y="1"/>
                    <a:pt x="3658" y="1"/>
                  </a:cubicBezTo>
                  <a:close/>
                </a:path>
              </a:pathLst>
            </a:custGeom>
            <a:solidFill>
              <a:srgbClr val="986C5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8" name="Google Shape;478;p29"/>
            <p:cNvSpPr/>
            <p:nvPr/>
          </p:nvSpPr>
          <p:spPr>
            <a:xfrm rot="-6603631">
              <a:off x="7054218" y="3005219"/>
              <a:ext cx="509679" cy="309498"/>
            </a:xfrm>
            <a:custGeom>
              <a:avLst/>
              <a:gdLst/>
              <a:ahLst/>
              <a:cxnLst/>
              <a:rect l="l" t="t" r="r" b="b"/>
              <a:pathLst>
                <a:path w="11935" h="7247" extrusionOk="0">
                  <a:moveTo>
                    <a:pt x="8526" y="0"/>
                  </a:moveTo>
                  <a:cubicBezTo>
                    <a:pt x="8387" y="0"/>
                    <a:pt x="8223" y="120"/>
                    <a:pt x="8026" y="196"/>
                  </a:cubicBezTo>
                  <a:lnTo>
                    <a:pt x="5722" y="1261"/>
                  </a:lnTo>
                  <a:cubicBezTo>
                    <a:pt x="4342" y="1449"/>
                    <a:pt x="2054" y="2578"/>
                    <a:pt x="957" y="3440"/>
                  </a:cubicBezTo>
                  <a:cubicBezTo>
                    <a:pt x="1" y="4945"/>
                    <a:pt x="1474" y="6685"/>
                    <a:pt x="2399" y="6936"/>
                  </a:cubicBezTo>
                  <a:cubicBezTo>
                    <a:pt x="2959" y="7082"/>
                    <a:pt x="3378" y="7247"/>
                    <a:pt x="3757" y="7247"/>
                  </a:cubicBezTo>
                  <a:cubicBezTo>
                    <a:pt x="3866" y="7247"/>
                    <a:pt x="3971" y="7233"/>
                    <a:pt x="4076" y="7202"/>
                  </a:cubicBezTo>
                  <a:lnTo>
                    <a:pt x="7289" y="6026"/>
                  </a:lnTo>
                  <a:lnTo>
                    <a:pt x="10957" y="5243"/>
                  </a:lnTo>
                  <a:cubicBezTo>
                    <a:pt x="11935" y="4949"/>
                    <a:pt x="11730" y="4171"/>
                    <a:pt x="11053" y="4171"/>
                  </a:cubicBezTo>
                  <a:cubicBezTo>
                    <a:pt x="10970" y="4171"/>
                    <a:pt x="10880" y="4183"/>
                    <a:pt x="10785" y="4208"/>
                  </a:cubicBezTo>
                  <a:lnTo>
                    <a:pt x="7038" y="4741"/>
                  </a:lnTo>
                  <a:lnTo>
                    <a:pt x="7023" y="4694"/>
                  </a:lnTo>
                  <a:lnTo>
                    <a:pt x="11098" y="3268"/>
                  </a:lnTo>
                  <a:cubicBezTo>
                    <a:pt x="11849" y="3003"/>
                    <a:pt x="11724" y="2258"/>
                    <a:pt x="11072" y="2258"/>
                  </a:cubicBezTo>
                  <a:cubicBezTo>
                    <a:pt x="10990" y="2258"/>
                    <a:pt x="10899" y="2269"/>
                    <a:pt x="10800" y="2296"/>
                  </a:cubicBezTo>
                  <a:lnTo>
                    <a:pt x="6600" y="3519"/>
                  </a:lnTo>
                  <a:lnTo>
                    <a:pt x="6568" y="3456"/>
                  </a:lnTo>
                  <a:lnTo>
                    <a:pt x="10142" y="1841"/>
                  </a:lnTo>
                  <a:cubicBezTo>
                    <a:pt x="10675" y="1638"/>
                    <a:pt x="10675" y="1418"/>
                    <a:pt x="10597" y="1073"/>
                  </a:cubicBezTo>
                  <a:cubicBezTo>
                    <a:pt x="10504" y="927"/>
                    <a:pt x="10390" y="879"/>
                    <a:pt x="10258" y="879"/>
                  </a:cubicBezTo>
                  <a:cubicBezTo>
                    <a:pt x="10121" y="879"/>
                    <a:pt x="9965" y="931"/>
                    <a:pt x="9797" y="979"/>
                  </a:cubicBezTo>
                  <a:lnTo>
                    <a:pt x="6129" y="2280"/>
                  </a:lnTo>
                  <a:lnTo>
                    <a:pt x="6114" y="2233"/>
                  </a:lnTo>
                  <a:lnTo>
                    <a:pt x="8355" y="885"/>
                  </a:lnTo>
                  <a:cubicBezTo>
                    <a:pt x="8653" y="650"/>
                    <a:pt x="8966" y="619"/>
                    <a:pt x="8778" y="211"/>
                  </a:cubicBezTo>
                  <a:cubicBezTo>
                    <a:pt x="8703" y="54"/>
                    <a:pt x="8620" y="0"/>
                    <a:pt x="8526" y="0"/>
                  </a:cubicBezTo>
                  <a:close/>
                </a:path>
              </a:pathLst>
            </a:custGeom>
            <a:solidFill>
              <a:srgbClr val="986C5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9" name="Google Shape;479;p29"/>
            <p:cNvSpPr/>
            <p:nvPr/>
          </p:nvSpPr>
          <p:spPr>
            <a:xfrm rot="-6603631">
              <a:off x="7655563" y="2278217"/>
              <a:ext cx="166036" cy="213578"/>
            </a:xfrm>
            <a:custGeom>
              <a:avLst/>
              <a:gdLst/>
              <a:ahLst/>
              <a:cxnLst/>
              <a:rect l="l" t="t" r="r" b="b"/>
              <a:pathLst>
                <a:path w="3888" h="5001" extrusionOk="0">
                  <a:moveTo>
                    <a:pt x="32" y="1"/>
                  </a:moveTo>
                  <a:lnTo>
                    <a:pt x="1" y="3418"/>
                  </a:lnTo>
                  <a:lnTo>
                    <a:pt x="3778" y="5001"/>
                  </a:lnTo>
                  <a:lnTo>
                    <a:pt x="3888" y="863"/>
                  </a:lnTo>
                  <a:lnTo>
                    <a:pt x="32" y="1"/>
                  </a:lnTo>
                  <a:close/>
                </a:path>
              </a:pathLst>
            </a:custGeom>
            <a:solidFill>
              <a:srgbClr val="986C5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0" name="Google Shape;480;p29"/>
            <p:cNvSpPr/>
            <p:nvPr/>
          </p:nvSpPr>
          <p:spPr>
            <a:xfrm rot="-6603631">
              <a:off x="7551839" y="2446814"/>
              <a:ext cx="101765" cy="217892"/>
            </a:xfrm>
            <a:custGeom>
              <a:avLst/>
              <a:gdLst/>
              <a:ahLst/>
              <a:cxnLst/>
              <a:rect l="l" t="t" r="r" b="b"/>
              <a:pathLst>
                <a:path w="2383" h="5102" extrusionOk="0">
                  <a:moveTo>
                    <a:pt x="392" y="1"/>
                  </a:moveTo>
                  <a:cubicBezTo>
                    <a:pt x="271" y="1"/>
                    <a:pt x="141" y="17"/>
                    <a:pt x="0" y="53"/>
                  </a:cubicBezTo>
                  <a:lnTo>
                    <a:pt x="706" y="3266"/>
                  </a:lnTo>
                  <a:cubicBezTo>
                    <a:pt x="783" y="3668"/>
                    <a:pt x="1513" y="5101"/>
                    <a:pt x="1940" y="5101"/>
                  </a:cubicBezTo>
                  <a:cubicBezTo>
                    <a:pt x="1946" y="5101"/>
                    <a:pt x="1953" y="5101"/>
                    <a:pt x="1960" y="5100"/>
                  </a:cubicBezTo>
                  <a:cubicBezTo>
                    <a:pt x="2383" y="5038"/>
                    <a:pt x="2367" y="3752"/>
                    <a:pt x="2257" y="3345"/>
                  </a:cubicBezTo>
                  <a:cubicBezTo>
                    <a:pt x="1926" y="2135"/>
                    <a:pt x="1754" y="1"/>
                    <a:pt x="392" y="1"/>
                  </a:cubicBezTo>
                  <a:close/>
                </a:path>
              </a:pathLst>
            </a:custGeom>
            <a:solidFill>
              <a:srgbClr val="986C5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1" name="Google Shape;481;p29"/>
            <p:cNvSpPr/>
            <p:nvPr/>
          </p:nvSpPr>
          <p:spPr>
            <a:xfrm rot="-6603631">
              <a:off x="7385308" y="2226476"/>
              <a:ext cx="252769" cy="473921"/>
            </a:xfrm>
            <a:custGeom>
              <a:avLst/>
              <a:gdLst/>
              <a:ahLst/>
              <a:cxnLst/>
              <a:rect l="l" t="t" r="r" b="b"/>
              <a:pathLst>
                <a:path w="5919" h="11097" extrusionOk="0">
                  <a:moveTo>
                    <a:pt x="2354" y="0"/>
                  </a:moveTo>
                  <a:cubicBezTo>
                    <a:pt x="2103" y="0"/>
                    <a:pt x="1851" y="240"/>
                    <a:pt x="1843" y="706"/>
                  </a:cubicBezTo>
                  <a:lnTo>
                    <a:pt x="1796" y="5017"/>
                  </a:lnTo>
                  <a:lnTo>
                    <a:pt x="1749" y="5017"/>
                  </a:lnTo>
                  <a:lnTo>
                    <a:pt x="1060" y="1286"/>
                  </a:lnTo>
                  <a:cubicBezTo>
                    <a:pt x="1022" y="846"/>
                    <a:pt x="767" y="607"/>
                    <a:pt x="519" y="607"/>
                  </a:cubicBezTo>
                  <a:cubicBezTo>
                    <a:pt x="256" y="607"/>
                    <a:pt x="1" y="877"/>
                    <a:pt x="25" y="1458"/>
                  </a:cubicBezTo>
                  <a:lnTo>
                    <a:pt x="448" y="5189"/>
                  </a:lnTo>
                  <a:lnTo>
                    <a:pt x="370" y="8606"/>
                  </a:lnTo>
                  <a:cubicBezTo>
                    <a:pt x="386" y="9092"/>
                    <a:pt x="746" y="9499"/>
                    <a:pt x="1169" y="10111"/>
                  </a:cubicBezTo>
                  <a:cubicBezTo>
                    <a:pt x="1494" y="10598"/>
                    <a:pt x="2406" y="11096"/>
                    <a:pt x="3321" y="11096"/>
                  </a:cubicBezTo>
                  <a:cubicBezTo>
                    <a:pt x="3908" y="11096"/>
                    <a:pt x="4496" y="10891"/>
                    <a:pt x="4931" y="10346"/>
                  </a:cubicBezTo>
                  <a:cubicBezTo>
                    <a:pt x="5401" y="9045"/>
                    <a:pt x="5731" y="6506"/>
                    <a:pt x="5464" y="5142"/>
                  </a:cubicBezTo>
                  <a:lnTo>
                    <a:pt x="5731" y="2618"/>
                  </a:lnTo>
                  <a:cubicBezTo>
                    <a:pt x="5746" y="2274"/>
                    <a:pt x="5919" y="1960"/>
                    <a:pt x="5480" y="1913"/>
                  </a:cubicBezTo>
                  <a:cubicBezTo>
                    <a:pt x="5450" y="1910"/>
                    <a:pt x="5423" y="1908"/>
                    <a:pt x="5398" y="1908"/>
                  </a:cubicBezTo>
                  <a:cubicBezTo>
                    <a:pt x="5049" y="1908"/>
                    <a:pt x="5095" y="2203"/>
                    <a:pt x="4978" y="2524"/>
                  </a:cubicBezTo>
                  <a:lnTo>
                    <a:pt x="4430" y="5079"/>
                  </a:lnTo>
                  <a:lnTo>
                    <a:pt x="4367" y="5079"/>
                  </a:lnTo>
                  <a:lnTo>
                    <a:pt x="4430" y="1192"/>
                  </a:lnTo>
                  <a:cubicBezTo>
                    <a:pt x="4414" y="863"/>
                    <a:pt x="4430" y="549"/>
                    <a:pt x="4085" y="471"/>
                  </a:cubicBezTo>
                  <a:cubicBezTo>
                    <a:pt x="3740" y="502"/>
                    <a:pt x="3521" y="581"/>
                    <a:pt x="3489" y="1145"/>
                  </a:cubicBezTo>
                  <a:lnTo>
                    <a:pt x="3129" y="5048"/>
                  </a:lnTo>
                  <a:lnTo>
                    <a:pt x="3050" y="5048"/>
                  </a:lnTo>
                  <a:lnTo>
                    <a:pt x="2862" y="659"/>
                  </a:lnTo>
                  <a:cubicBezTo>
                    <a:pt x="2832" y="216"/>
                    <a:pt x="2593" y="0"/>
                    <a:pt x="2354" y="0"/>
                  </a:cubicBezTo>
                  <a:close/>
                </a:path>
              </a:pathLst>
            </a:custGeom>
            <a:solidFill>
              <a:srgbClr val="986C5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2" name="Google Shape;482;p29"/>
            <p:cNvSpPr/>
            <p:nvPr/>
          </p:nvSpPr>
          <p:spPr>
            <a:xfrm rot="-6603543">
              <a:off x="7271885" y="2160019"/>
              <a:ext cx="2022235" cy="1934667"/>
            </a:xfrm>
            <a:custGeom>
              <a:avLst/>
              <a:gdLst/>
              <a:ahLst/>
              <a:cxnLst/>
              <a:rect l="l" t="t" r="r" b="b"/>
              <a:pathLst>
                <a:path w="47353" h="45300" extrusionOk="0">
                  <a:moveTo>
                    <a:pt x="24891" y="0"/>
                  </a:moveTo>
                  <a:cubicBezTo>
                    <a:pt x="21239" y="1568"/>
                    <a:pt x="7399" y="5831"/>
                    <a:pt x="7399" y="5831"/>
                  </a:cubicBezTo>
                  <a:cubicBezTo>
                    <a:pt x="5392" y="7775"/>
                    <a:pt x="0" y="20691"/>
                    <a:pt x="94" y="26866"/>
                  </a:cubicBezTo>
                  <a:cubicBezTo>
                    <a:pt x="4264" y="31506"/>
                    <a:pt x="6787" y="34374"/>
                    <a:pt x="9295" y="36725"/>
                  </a:cubicBezTo>
                  <a:cubicBezTo>
                    <a:pt x="9295" y="36725"/>
                    <a:pt x="10283" y="37729"/>
                    <a:pt x="10831" y="38105"/>
                  </a:cubicBezTo>
                  <a:cubicBezTo>
                    <a:pt x="11317" y="38528"/>
                    <a:pt x="12477" y="39171"/>
                    <a:pt x="12477" y="39171"/>
                  </a:cubicBezTo>
                  <a:cubicBezTo>
                    <a:pt x="15267" y="40910"/>
                    <a:pt x="18480" y="42525"/>
                    <a:pt x="24029" y="45299"/>
                  </a:cubicBezTo>
                  <a:cubicBezTo>
                    <a:pt x="24029" y="45299"/>
                    <a:pt x="39092" y="39641"/>
                    <a:pt x="40785" y="37290"/>
                  </a:cubicBezTo>
                  <a:cubicBezTo>
                    <a:pt x="43261" y="35722"/>
                    <a:pt x="47352" y="16333"/>
                    <a:pt x="47352" y="16333"/>
                  </a:cubicBezTo>
                  <a:lnTo>
                    <a:pt x="41083" y="16176"/>
                  </a:lnTo>
                  <a:lnTo>
                    <a:pt x="36459" y="31051"/>
                  </a:lnTo>
                  <a:cubicBezTo>
                    <a:pt x="35142" y="32509"/>
                    <a:pt x="33653" y="32462"/>
                    <a:pt x="30926" y="33340"/>
                  </a:cubicBezTo>
                  <a:cubicBezTo>
                    <a:pt x="30073" y="33364"/>
                    <a:pt x="29452" y="33465"/>
                    <a:pt x="28921" y="33465"/>
                  </a:cubicBezTo>
                  <a:cubicBezTo>
                    <a:pt x="28107" y="33465"/>
                    <a:pt x="27508" y="33228"/>
                    <a:pt x="26615" y="32117"/>
                  </a:cubicBezTo>
                  <a:cubicBezTo>
                    <a:pt x="24828" y="29891"/>
                    <a:pt x="22352" y="27995"/>
                    <a:pt x="19969" y="26224"/>
                  </a:cubicBezTo>
                  <a:cubicBezTo>
                    <a:pt x="17618" y="24390"/>
                    <a:pt x="12838" y="21459"/>
                    <a:pt x="10220" y="20314"/>
                  </a:cubicBezTo>
                  <a:cubicBezTo>
                    <a:pt x="10040" y="18803"/>
                    <a:pt x="11785" y="12325"/>
                    <a:pt x="11865" y="11587"/>
                  </a:cubicBezTo>
                  <a:lnTo>
                    <a:pt x="11865" y="11587"/>
                  </a:lnTo>
                  <a:cubicBezTo>
                    <a:pt x="16567" y="9442"/>
                    <a:pt x="25322" y="6486"/>
                    <a:pt x="27101" y="5565"/>
                  </a:cubicBezTo>
                  <a:lnTo>
                    <a:pt x="24891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3" name="Google Shape;483;p29"/>
            <p:cNvSpPr/>
            <p:nvPr/>
          </p:nvSpPr>
          <p:spPr>
            <a:xfrm rot="-6603631">
              <a:off x="7271879" y="2160087"/>
              <a:ext cx="2022191" cy="1934632"/>
            </a:xfrm>
            <a:custGeom>
              <a:avLst/>
              <a:gdLst/>
              <a:ahLst/>
              <a:cxnLst/>
              <a:rect l="l" t="t" r="r" b="b"/>
              <a:pathLst>
                <a:path w="47353" h="45300" extrusionOk="0">
                  <a:moveTo>
                    <a:pt x="24891" y="0"/>
                  </a:moveTo>
                  <a:cubicBezTo>
                    <a:pt x="21239" y="1568"/>
                    <a:pt x="7399" y="5831"/>
                    <a:pt x="7399" y="5831"/>
                  </a:cubicBezTo>
                  <a:cubicBezTo>
                    <a:pt x="5392" y="7775"/>
                    <a:pt x="0" y="20691"/>
                    <a:pt x="94" y="26866"/>
                  </a:cubicBezTo>
                  <a:cubicBezTo>
                    <a:pt x="4264" y="31506"/>
                    <a:pt x="6787" y="34374"/>
                    <a:pt x="9295" y="36725"/>
                  </a:cubicBezTo>
                  <a:cubicBezTo>
                    <a:pt x="9295" y="36725"/>
                    <a:pt x="10283" y="37729"/>
                    <a:pt x="10831" y="38105"/>
                  </a:cubicBezTo>
                  <a:cubicBezTo>
                    <a:pt x="11317" y="38528"/>
                    <a:pt x="12477" y="39171"/>
                    <a:pt x="12477" y="39171"/>
                  </a:cubicBezTo>
                  <a:cubicBezTo>
                    <a:pt x="15267" y="40910"/>
                    <a:pt x="18480" y="42525"/>
                    <a:pt x="24029" y="45299"/>
                  </a:cubicBezTo>
                  <a:cubicBezTo>
                    <a:pt x="24029" y="45299"/>
                    <a:pt x="39092" y="39641"/>
                    <a:pt x="40785" y="37290"/>
                  </a:cubicBezTo>
                  <a:cubicBezTo>
                    <a:pt x="43261" y="35722"/>
                    <a:pt x="47352" y="16333"/>
                    <a:pt x="47352" y="16333"/>
                  </a:cubicBezTo>
                  <a:lnTo>
                    <a:pt x="46349" y="16302"/>
                  </a:lnTo>
                  <a:cubicBezTo>
                    <a:pt x="45722" y="19186"/>
                    <a:pt x="42431" y="34249"/>
                    <a:pt x="40863" y="35957"/>
                  </a:cubicBezTo>
                  <a:cubicBezTo>
                    <a:pt x="39139" y="37854"/>
                    <a:pt x="33481" y="40722"/>
                    <a:pt x="31208" y="41443"/>
                  </a:cubicBezTo>
                  <a:cubicBezTo>
                    <a:pt x="30019" y="41818"/>
                    <a:pt x="27912" y="42260"/>
                    <a:pt x="25603" y="42260"/>
                  </a:cubicBezTo>
                  <a:cubicBezTo>
                    <a:pt x="23468" y="42260"/>
                    <a:pt x="21161" y="41882"/>
                    <a:pt x="19248" y="40722"/>
                  </a:cubicBezTo>
                  <a:cubicBezTo>
                    <a:pt x="15267" y="38308"/>
                    <a:pt x="3966" y="26756"/>
                    <a:pt x="3966" y="22697"/>
                  </a:cubicBezTo>
                  <a:cubicBezTo>
                    <a:pt x="3966" y="18653"/>
                    <a:pt x="6521" y="10032"/>
                    <a:pt x="8214" y="7477"/>
                  </a:cubicBezTo>
                  <a:cubicBezTo>
                    <a:pt x="9405" y="5690"/>
                    <a:pt x="19483" y="2837"/>
                    <a:pt x="25408" y="1286"/>
                  </a:cubicBezTo>
                  <a:lnTo>
                    <a:pt x="24891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4" name="Google Shape;484;p29"/>
            <p:cNvSpPr/>
            <p:nvPr/>
          </p:nvSpPr>
          <p:spPr>
            <a:xfrm rot="-6603631">
              <a:off x="8196022" y="2783330"/>
              <a:ext cx="1506747" cy="1270365"/>
            </a:xfrm>
            <a:custGeom>
              <a:avLst/>
              <a:gdLst/>
              <a:ahLst/>
              <a:cxnLst/>
              <a:rect l="l" t="t" r="r" b="b"/>
              <a:pathLst>
                <a:path w="35283" h="29746" extrusionOk="0">
                  <a:moveTo>
                    <a:pt x="3644" y="0"/>
                  </a:moveTo>
                  <a:cubicBezTo>
                    <a:pt x="3132" y="0"/>
                    <a:pt x="2642" y="201"/>
                    <a:pt x="2304" y="595"/>
                  </a:cubicBezTo>
                  <a:cubicBezTo>
                    <a:pt x="0" y="3306"/>
                    <a:pt x="7398" y="15548"/>
                    <a:pt x="13433" y="20861"/>
                  </a:cubicBezTo>
                  <a:cubicBezTo>
                    <a:pt x="18218" y="25062"/>
                    <a:pt x="27400" y="29746"/>
                    <a:pt x="32136" y="29746"/>
                  </a:cubicBezTo>
                  <a:cubicBezTo>
                    <a:pt x="33250" y="29746"/>
                    <a:pt x="34118" y="29487"/>
                    <a:pt x="34625" y="28902"/>
                  </a:cubicBezTo>
                  <a:cubicBezTo>
                    <a:pt x="35283" y="28119"/>
                    <a:pt x="35142" y="26896"/>
                    <a:pt x="34280" y="26144"/>
                  </a:cubicBezTo>
                  <a:cubicBezTo>
                    <a:pt x="34280" y="26144"/>
                    <a:pt x="25925" y="24388"/>
                    <a:pt x="17022" y="16598"/>
                  </a:cubicBezTo>
                  <a:cubicBezTo>
                    <a:pt x="8135" y="8808"/>
                    <a:pt x="5047" y="548"/>
                    <a:pt x="5047" y="548"/>
                  </a:cubicBezTo>
                  <a:cubicBezTo>
                    <a:pt x="4635" y="181"/>
                    <a:pt x="4130" y="0"/>
                    <a:pt x="3644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5" name="Google Shape;485;p29"/>
            <p:cNvSpPr/>
            <p:nvPr/>
          </p:nvSpPr>
          <p:spPr>
            <a:xfrm rot="-6603631">
              <a:off x="8277596" y="3344794"/>
              <a:ext cx="259089" cy="108519"/>
            </a:xfrm>
            <a:custGeom>
              <a:avLst/>
              <a:gdLst/>
              <a:ahLst/>
              <a:cxnLst/>
              <a:rect l="l" t="t" r="r" b="b"/>
              <a:pathLst>
                <a:path w="6067" h="2541" extrusionOk="0">
                  <a:moveTo>
                    <a:pt x="5909" y="1"/>
                  </a:moveTo>
                  <a:lnTo>
                    <a:pt x="204" y="1991"/>
                  </a:lnTo>
                  <a:lnTo>
                    <a:pt x="0" y="2540"/>
                  </a:lnTo>
                  <a:lnTo>
                    <a:pt x="4561" y="816"/>
                  </a:lnTo>
                  <a:lnTo>
                    <a:pt x="6066" y="205"/>
                  </a:lnTo>
                  <a:lnTo>
                    <a:pt x="5909" y="1"/>
                  </a:lnTo>
                  <a:close/>
                </a:path>
              </a:pathLst>
            </a:custGeom>
            <a:solidFill>
              <a:srgbClr val="2B414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6" name="Google Shape;486;p29"/>
            <p:cNvSpPr/>
            <p:nvPr/>
          </p:nvSpPr>
          <p:spPr>
            <a:xfrm rot="-6603631">
              <a:off x="8619971" y="2874733"/>
              <a:ext cx="202164" cy="201535"/>
            </a:xfrm>
            <a:custGeom>
              <a:avLst/>
              <a:gdLst/>
              <a:ahLst/>
              <a:cxnLst/>
              <a:rect l="l" t="t" r="r" b="b"/>
              <a:pathLst>
                <a:path w="4734" h="4719" extrusionOk="0">
                  <a:moveTo>
                    <a:pt x="4546" y="0"/>
                  </a:moveTo>
                  <a:lnTo>
                    <a:pt x="3449" y="1239"/>
                  </a:lnTo>
                  <a:lnTo>
                    <a:pt x="0" y="4687"/>
                  </a:lnTo>
                  <a:lnTo>
                    <a:pt x="596" y="4718"/>
                  </a:lnTo>
                  <a:lnTo>
                    <a:pt x="4734" y="361"/>
                  </a:lnTo>
                  <a:lnTo>
                    <a:pt x="4546" y="0"/>
                  </a:lnTo>
                  <a:close/>
                </a:path>
              </a:pathLst>
            </a:custGeom>
            <a:solidFill>
              <a:srgbClr val="2B414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7" name="Google Shape;487;p29"/>
            <p:cNvSpPr/>
            <p:nvPr/>
          </p:nvSpPr>
          <p:spPr>
            <a:xfrm rot="-6603631">
              <a:off x="8381210" y="3030588"/>
              <a:ext cx="163345" cy="136791"/>
            </a:xfrm>
            <a:custGeom>
              <a:avLst/>
              <a:gdLst/>
              <a:ahLst/>
              <a:cxnLst/>
              <a:rect l="l" t="t" r="r" b="b"/>
              <a:pathLst>
                <a:path w="3825" h="3203" extrusionOk="0">
                  <a:moveTo>
                    <a:pt x="2026" y="0"/>
                  </a:moveTo>
                  <a:cubicBezTo>
                    <a:pt x="1495" y="0"/>
                    <a:pt x="946" y="175"/>
                    <a:pt x="627" y="379"/>
                  </a:cubicBezTo>
                  <a:cubicBezTo>
                    <a:pt x="0" y="787"/>
                    <a:pt x="79" y="1821"/>
                    <a:pt x="455" y="2417"/>
                  </a:cubicBezTo>
                  <a:cubicBezTo>
                    <a:pt x="741" y="2851"/>
                    <a:pt x="1252" y="3202"/>
                    <a:pt x="1750" y="3202"/>
                  </a:cubicBezTo>
                  <a:cubicBezTo>
                    <a:pt x="1936" y="3202"/>
                    <a:pt x="2119" y="3154"/>
                    <a:pt x="2289" y="3044"/>
                  </a:cubicBezTo>
                  <a:cubicBezTo>
                    <a:pt x="2900" y="2652"/>
                    <a:pt x="3825" y="1429"/>
                    <a:pt x="3245" y="552"/>
                  </a:cubicBezTo>
                  <a:cubicBezTo>
                    <a:pt x="2982" y="147"/>
                    <a:pt x="2512" y="0"/>
                    <a:pt x="2026" y="0"/>
                  </a:cubicBezTo>
                  <a:close/>
                </a:path>
              </a:pathLst>
            </a:custGeom>
            <a:solidFill>
              <a:srgbClr val="986C5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8" name="Google Shape;488;p29"/>
            <p:cNvSpPr/>
            <p:nvPr/>
          </p:nvSpPr>
          <p:spPr>
            <a:xfrm rot="-6603631">
              <a:off x="8381494" y="2993305"/>
              <a:ext cx="699501" cy="643297"/>
            </a:xfrm>
            <a:custGeom>
              <a:avLst/>
              <a:gdLst/>
              <a:ahLst/>
              <a:cxnLst/>
              <a:rect l="l" t="t" r="r" b="b"/>
              <a:pathLst>
                <a:path w="16380" h="15063" extrusionOk="0">
                  <a:moveTo>
                    <a:pt x="10172" y="0"/>
                  </a:moveTo>
                  <a:cubicBezTo>
                    <a:pt x="8446" y="0"/>
                    <a:pt x="4614" y="584"/>
                    <a:pt x="3213" y="1483"/>
                  </a:cubicBezTo>
                  <a:cubicBezTo>
                    <a:pt x="0" y="3552"/>
                    <a:pt x="1144" y="7188"/>
                    <a:pt x="3370" y="10590"/>
                  </a:cubicBezTo>
                  <a:cubicBezTo>
                    <a:pt x="5019" y="13110"/>
                    <a:pt x="7160" y="15063"/>
                    <a:pt x="9459" y="15063"/>
                  </a:cubicBezTo>
                  <a:cubicBezTo>
                    <a:pt x="10262" y="15063"/>
                    <a:pt x="11085" y="14825"/>
                    <a:pt x="11913" y="14289"/>
                  </a:cubicBezTo>
                  <a:cubicBezTo>
                    <a:pt x="13605" y="13192"/>
                    <a:pt x="16035" y="8960"/>
                    <a:pt x="16207" y="8160"/>
                  </a:cubicBezTo>
                  <a:cubicBezTo>
                    <a:pt x="16380" y="7361"/>
                    <a:pt x="15721" y="5104"/>
                    <a:pt x="14593" y="3395"/>
                  </a:cubicBezTo>
                  <a:cubicBezTo>
                    <a:pt x="13574" y="1843"/>
                    <a:pt x="12289" y="699"/>
                    <a:pt x="10956" y="88"/>
                  </a:cubicBezTo>
                  <a:cubicBezTo>
                    <a:pt x="10829" y="29"/>
                    <a:pt x="10551" y="0"/>
                    <a:pt x="10172" y="0"/>
                  </a:cubicBezTo>
                  <a:close/>
                </a:path>
              </a:pathLst>
            </a:custGeom>
            <a:solidFill>
              <a:srgbClr val="986C5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9" name="Google Shape;489;p29"/>
            <p:cNvSpPr/>
            <p:nvPr/>
          </p:nvSpPr>
          <p:spPr>
            <a:xfrm rot="-6603631">
              <a:off x="8917681" y="3032273"/>
              <a:ext cx="158947" cy="118555"/>
            </a:xfrm>
            <a:custGeom>
              <a:avLst/>
              <a:gdLst/>
              <a:ahLst/>
              <a:cxnLst/>
              <a:rect l="l" t="t" r="r" b="b"/>
              <a:pathLst>
                <a:path w="3722" h="2776" extrusionOk="0">
                  <a:moveTo>
                    <a:pt x="3206" y="1"/>
                  </a:moveTo>
                  <a:cubicBezTo>
                    <a:pt x="3198" y="1"/>
                    <a:pt x="3191" y="1"/>
                    <a:pt x="3183" y="1"/>
                  </a:cubicBezTo>
                  <a:cubicBezTo>
                    <a:pt x="2634" y="17"/>
                    <a:pt x="111" y="1522"/>
                    <a:pt x="111" y="1522"/>
                  </a:cubicBezTo>
                  <a:cubicBezTo>
                    <a:pt x="1" y="1788"/>
                    <a:pt x="79" y="2776"/>
                    <a:pt x="502" y="2776"/>
                  </a:cubicBezTo>
                  <a:cubicBezTo>
                    <a:pt x="507" y="2776"/>
                    <a:pt x="511" y="2776"/>
                    <a:pt x="516" y="2776"/>
                  </a:cubicBezTo>
                  <a:cubicBezTo>
                    <a:pt x="936" y="2776"/>
                    <a:pt x="2108" y="2077"/>
                    <a:pt x="2744" y="1302"/>
                  </a:cubicBezTo>
                  <a:cubicBezTo>
                    <a:pt x="3377" y="530"/>
                    <a:pt x="3721" y="1"/>
                    <a:pt x="3206" y="1"/>
                  </a:cubicBezTo>
                  <a:close/>
                </a:path>
              </a:pathLst>
            </a:custGeom>
            <a:solidFill>
              <a:srgbClr val="986C5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0" name="Google Shape;490;p29"/>
            <p:cNvSpPr/>
            <p:nvPr/>
          </p:nvSpPr>
          <p:spPr>
            <a:xfrm rot="-6603631">
              <a:off x="8589694" y="3629793"/>
              <a:ext cx="149594" cy="125132"/>
            </a:xfrm>
            <a:custGeom>
              <a:avLst/>
              <a:gdLst/>
              <a:ahLst/>
              <a:cxnLst/>
              <a:rect l="l" t="t" r="r" b="b"/>
              <a:pathLst>
                <a:path w="3503" h="2930" extrusionOk="0">
                  <a:moveTo>
                    <a:pt x="3262" y="0"/>
                  </a:moveTo>
                  <a:cubicBezTo>
                    <a:pt x="3028" y="0"/>
                    <a:pt x="2607" y="172"/>
                    <a:pt x="2079" y="418"/>
                  </a:cubicBezTo>
                  <a:cubicBezTo>
                    <a:pt x="1155" y="856"/>
                    <a:pt x="183" y="1844"/>
                    <a:pt x="89" y="2236"/>
                  </a:cubicBezTo>
                  <a:cubicBezTo>
                    <a:pt x="1" y="2617"/>
                    <a:pt x="805" y="2930"/>
                    <a:pt x="1153" y="2930"/>
                  </a:cubicBezTo>
                  <a:cubicBezTo>
                    <a:pt x="1177" y="2930"/>
                    <a:pt x="1198" y="2928"/>
                    <a:pt x="1217" y="2925"/>
                  </a:cubicBezTo>
                  <a:cubicBezTo>
                    <a:pt x="1217" y="2925"/>
                    <a:pt x="3286" y="841"/>
                    <a:pt x="3443" y="308"/>
                  </a:cubicBezTo>
                  <a:cubicBezTo>
                    <a:pt x="3502" y="91"/>
                    <a:pt x="3432" y="0"/>
                    <a:pt x="3262" y="0"/>
                  </a:cubicBezTo>
                  <a:close/>
                </a:path>
              </a:pathLst>
            </a:custGeom>
            <a:solidFill>
              <a:srgbClr val="986C5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1" name="Google Shape;491;p29"/>
            <p:cNvSpPr/>
            <p:nvPr/>
          </p:nvSpPr>
          <p:spPr>
            <a:xfrm rot="-6603631">
              <a:off x="8340451" y="3026210"/>
              <a:ext cx="931131" cy="846455"/>
            </a:xfrm>
            <a:custGeom>
              <a:avLst/>
              <a:gdLst/>
              <a:ahLst/>
              <a:cxnLst/>
              <a:rect l="l" t="t" r="r" b="b"/>
              <a:pathLst>
                <a:path w="21804" h="19820" extrusionOk="0">
                  <a:moveTo>
                    <a:pt x="12785" y="1"/>
                  </a:moveTo>
                  <a:cubicBezTo>
                    <a:pt x="12748" y="1"/>
                    <a:pt x="12728" y="21"/>
                    <a:pt x="12728" y="68"/>
                  </a:cubicBezTo>
                  <a:cubicBezTo>
                    <a:pt x="12728" y="460"/>
                    <a:pt x="11427" y="1400"/>
                    <a:pt x="9405" y="2686"/>
                  </a:cubicBezTo>
                  <a:cubicBezTo>
                    <a:pt x="4718" y="5617"/>
                    <a:pt x="0" y="10241"/>
                    <a:pt x="3935" y="16103"/>
                  </a:cubicBezTo>
                  <a:cubicBezTo>
                    <a:pt x="5826" y="18925"/>
                    <a:pt x="8031" y="19820"/>
                    <a:pt x="10087" y="19820"/>
                  </a:cubicBezTo>
                  <a:cubicBezTo>
                    <a:pt x="13297" y="19820"/>
                    <a:pt x="16146" y="17640"/>
                    <a:pt x="16882" y="17200"/>
                  </a:cubicBezTo>
                  <a:cubicBezTo>
                    <a:pt x="18088" y="16495"/>
                    <a:pt x="20988" y="14347"/>
                    <a:pt x="21114" y="12717"/>
                  </a:cubicBezTo>
                  <a:lnTo>
                    <a:pt x="21114" y="12717"/>
                  </a:lnTo>
                  <a:cubicBezTo>
                    <a:pt x="20973" y="12733"/>
                    <a:pt x="20847" y="12733"/>
                    <a:pt x="20722" y="12749"/>
                  </a:cubicBezTo>
                  <a:cubicBezTo>
                    <a:pt x="21584" y="11338"/>
                    <a:pt x="21803" y="10194"/>
                    <a:pt x="21803" y="10194"/>
                  </a:cubicBezTo>
                  <a:lnTo>
                    <a:pt x="21803" y="10194"/>
                  </a:lnTo>
                  <a:lnTo>
                    <a:pt x="21317" y="10476"/>
                  </a:lnTo>
                  <a:cubicBezTo>
                    <a:pt x="21317" y="10476"/>
                    <a:pt x="21255" y="8203"/>
                    <a:pt x="21129" y="7106"/>
                  </a:cubicBezTo>
                  <a:cubicBezTo>
                    <a:pt x="21009" y="6171"/>
                    <a:pt x="20866" y="5385"/>
                    <a:pt x="20817" y="5385"/>
                  </a:cubicBezTo>
                  <a:cubicBezTo>
                    <a:pt x="20808" y="5385"/>
                    <a:pt x="20802" y="5409"/>
                    <a:pt x="20800" y="5460"/>
                  </a:cubicBezTo>
                  <a:cubicBezTo>
                    <a:pt x="20784" y="5805"/>
                    <a:pt x="20330" y="6447"/>
                    <a:pt x="20330" y="6447"/>
                  </a:cubicBezTo>
                  <a:cubicBezTo>
                    <a:pt x="20330" y="6447"/>
                    <a:pt x="19703" y="4284"/>
                    <a:pt x="19358" y="3579"/>
                  </a:cubicBezTo>
                  <a:cubicBezTo>
                    <a:pt x="19078" y="3007"/>
                    <a:pt x="19036" y="2775"/>
                    <a:pt x="18980" y="2775"/>
                  </a:cubicBezTo>
                  <a:cubicBezTo>
                    <a:pt x="18966" y="2775"/>
                    <a:pt x="18953" y="2787"/>
                    <a:pt x="18935" y="2811"/>
                  </a:cubicBezTo>
                  <a:cubicBezTo>
                    <a:pt x="18841" y="2921"/>
                    <a:pt x="18606" y="3422"/>
                    <a:pt x="18606" y="3422"/>
                  </a:cubicBezTo>
                  <a:cubicBezTo>
                    <a:pt x="18606" y="3422"/>
                    <a:pt x="18386" y="2356"/>
                    <a:pt x="17650" y="1588"/>
                  </a:cubicBezTo>
                  <a:cubicBezTo>
                    <a:pt x="16913" y="820"/>
                    <a:pt x="16709" y="758"/>
                    <a:pt x="16709" y="758"/>
                  </a:cubicBezTo>
                  <a:cubicBezTo>
                    <a:pt x="16709" y="758"/>
                    <a:pt x="16530" y="1584"/>
                    <a:pt x="16508" y="1584"/>
                  </a:cubicBezTo>
                  <a:cubicBezTo>
                    <a:pt x="16506" y="1584"/>
                    <a:pt x="16505" y="1581"/>
                    <a:pt x="16505" y="1573"/>
                  </a:cubicBezTo>
                  <a:cubicBezTo>
                    <a:pt x="16505" y="1432"/>
                    <a:pt x="15173" y="99"/>
                    <a:pt x="15173" y="99"/>
                  </a:cubicBezTo>
                  <a:lnTo>
                    <a:pt x="14170" y="1118"/>
                  </a:lnTo>
                  <a:cubicBezTo>
                    <a:pt x="14170" y="1118"/>
                    <a:pt x="13052" y="1"/>
                    <a:pt x="1278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2" name="Google Shape;492;p29"/>
            <p:cNvSpPr/>
            <p:nvPr/>
          </p:nvSpPr>
          <p:spPr>
            <a:xfrm rot="-6603631">
              <a:off x="8618303" y="3197595"/>
              <a:ext cx="637921" cy="650130"/>
            </a:xfrm>
            <a:custGeom>
              <a:avLst/>
              <a:gdLst/>
              <a:ahLst/>
              <a:cxnLst/>
              <a:rect l="l" t="t" r="r" b="b"/>
              <a:pathLst>
                <a:path w="14938" h="15223" extrusionOk="0">
                  <a:moveTo>
                    <a:pt x="5941" y="1"/>
                  </a:moveTo>
                  <a:lnTo>
                    <a:pt x="5941" y="1"/>
                  </a:lnTo>
                  <a:cubicBezTo>
                    <a:pt x="2430" y="2885"/>
                    <a:pt x="0" y="6788"/>
                    <a:pt x="3167" y="11506"/>
                  </a:cubicBezTo>
                  <a:cubicBezTo>
                    <a:pt x="5060" y="14327"/>
                    <a:pt x="7264" y="15223"/>
                    <a:pt x="9320" y="15223"/>
                  </a:cubicBezTo>
                  <a:cubicBezTo>
                    <a:pt x="11571" y="15223"/>
                    <a:pt x="13644" y="14150"/>
                    <a:pt x="14938" y="13355"/>
                  </a:cubicBezTo>
                  <a:lnTo>
                    <a:pt x="14938" y="13355"/>
                  </a:lnTo>
                  <a:cubicBezTo>
                    <a:pt x="14092" y="13523"/>
                    <a:pt x="13245" y="13627"/>
                    <a:pt x="12431" y="13627"/>
                  </a:cubicBezTo>
                  <a:cubicBezTo>
                    <a:pt x="12024" y="13627"/>
                    <a:pt x="11625" y="13601"/>
                    <a:pt x="11239" y="13544"/>
                  </a:cubicBezTo>
                  <a:cubicBezTo>
                    <a:pt x="3214" y="12337"/>
                    <a:pt x="3935" y="4860"/>
                    <a:pt x="594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3" name="Google Shape;493;p29"/>
            <p:cNvSpPr/>
            <p:nvPr/>
          </p:nvSpPr>
          <p:spPr>
            <a:xfrm rot="-6603631">
              <a:off x="8397022" y="3127498"/>
              <a:ext cx="59616" cy="36984"/>
            </a:xfrm>
            <a:custGeom>
              <a:avLst/>
              <a:gdLst/>
              <a:ahLst/>
              <a:cxnLst/>
              <a:rect l="l" t="t" r="r" b="b"/>
              <a:pathLst>
                <a:path w="1396" h="866" extrusionOk="0">
                  <a:moveTo>
                    <a:pt x="413" y="0"/>
                  </a:moveTo>
                  <a:cubicBezTo>
                    <a:pt x="256" y="0"/>
                    <a:pt x="130" y="52"/>
                    <a:pt x="79" y="146"/>
                  </a:cubicBezTo>
                  <a:cubicBezTo>
                    <a:pt x="0" y="319"/>
                    <a:pt x="204" y="601"/>
                    <a:pt x="549" y="757"/>
                  </a:cubicBezTo>
                  <a:cubicBezTo>
                    <a:pt x="702" y="830"/>
                    <a:pt x="858" y="866"/>
                    <a:pt x="989" y="866"/>
                  </a:cubicBezTo>
                  <a:cubicBezTo>
                    <a:pt x="1141" y="866"/>
                    <a:pt x="1259" y="818"/>
                    <a:pt x="1301" y="726"/>
                  </a:cubicBezTo>
                  <a:cubicBezTo>
                    <a:pt x="1395" y="538"/>
                    <a:pt x="1192" y="272"/>
                    <a:pt x="847" y="115"/>
                  </a:cubicBezTo>
                  <a:cubicBezTo>
                    <a:pt x="697" y="36"/>
                    <a:pt x="544" y="0"/>
                    <a:pt x="4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4" name="Google Shape;494;p29"/>
            <p:cNvSpPr/>
            <p:nvPr/>
          </p:nvSpPr>
          <p:spPr>
            <a:xfrm rot="-6603631">
              <a:off x="8474726" y="3031465"/>
              <a:ext cx="32157" cy="57612"/>
            </a:xfrm>
            <a:custGeom>
              <a:avLst/>
              <a:gdLst/>
              <a:ahLst/>
              <a:cxnLst/>
              <a:rect l="l" t="t" r="r" b="b"/>
              <a:pathLst>
                <a:path w="753" h="1349" extrusionOk="0">
                  <a:moveTo>
                    <a:pt x="361" y="1"/>
                  </a:moveTo>
                  <a:cubicBezTo>
                    <a:pt x="157" y="16"/>
                    <a:pt x="0" y="314"/>
                    <a:pt x="16" y="690"/>
                  </a:cubicBezTo>
                  <a:cubicBezTo>
                    <a:pt x="32" y="1051"/>
                    <a:pt x="188" y="1349"/>
                    <a:pt x="392" y="1349"/>
                  </a:cubicBezTo>
                  <a:cubicBezTo>
                    <a:pt x="596" y="1349"/>
                    <a:pt x="753" y="1035"/>
                    <a:pt x="737" y="675"/>
                  </a:cubicBezTo>
                  <a:cubicBezTo>
                    <a:pt x="737" y="298"/>
                    <a:pt x="564" y="1"/>
                    <a:pt x="36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5" name="Google Shape;495;p29"/>
            <p:cNvSpPr/>
            <p:nvPr/>
          </p:nvSpPr>
          <p:spPr>
            <a:xfrm rot="-6603631">
              <a:off x="8323244" y="2900823"/>
              <a:ext cx="274462" cy="410928"/>
            </a:xfrm>
            <a:custGeom>
              <a:avLst/>
              <a:gdLst/>
              <a:ahLst/>
              <a:cxnLst/>
              <a:rect l="l" t="t" r="r" b="b"/>
              <a:pathLst>
                <a:path w="6427" h="9622" extrusionOk="0">
                  <a:moveTo>
                    <a:pt x="137" y="0"/>
                  </a:moveTo>
                  <a:cubicBezTo>
                    <a:pt x="116" y="0"/>
                    <a:pt x="95" y="6"/>
                    <a:pt x="78" y="17"/>
                  </a:cubicBezTo>
                  <a:cubicBezTo>
                    <a:pt x="16" y="48"/>
                    <a:pt x="0" y="127"/>
                    <a:pt x="47" y="189"/>
                  </a:cubicBezTo>
                  <a:cubicBezTo>
                    <a:pt x="47" y="189"/>
                    <a:pt x="1912" y="2540"/>
                    <a:pt x="3339" y="4703"/>
                  </a:cubicBezTo>
                  <a:cubicBezTo>
                    <a:pt x="4765" y="6882"/>
                    <a:pt x="6191" y="9562"/>
                    <a:pt x="6191" y="9562"/>
                  </a:cubicBezTo>
                  <a:cubicBezTo>
                    <a:pt x="6210" y="9600"/>
                    <a:pt x="6247" y="9621"/>
                    <a:pt x="6286" y="9621"/>
                  </a:cubicBezTo>
                  <a:cubicBezTo>
                    <a:pt x="6312" y="9621"/>
                    <a:pt x="6339" y="9612"/>
                    <a:pt x="6364" y="9594"/>
                  </a:cubicBezTo>
                  <a:cubicBezTo>
                    <a:pt x="6411" y="9562"/>
                    <a:pt x="6427" y="9484"/>
                    <a:pt x="6395" y="9421"/>
                  </a:cubicBezTo>
                  <a:cubicBezTo>
                    <a:pt x="6395" y="9421"/>
                    <a:pt x="5596" y="7384"/>
                    <a:pt x="3699" y="4484"/>
                  </a:cubicBezTo>
                  <a:cubicBezTo>
                    <a:pt x="1787" y="1584"/>
                    <a:pt x="251" y="48"/>
                    <a:pt x="251" y="48"/>
                  </a:cubicBezTo>
                  <a:cubicBezTo>
                    <a:pt x="221" y="18"/>
                    <a:pt x="177" y="0"/>
                    <a:pt x="13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504" name="Google Shape;504;p29"/>
          <p:cNvGrpSpPr/>
          <p:nvPr/>
        </p:nvGrpSpPr>
        <p:grpSpPr>
          <a:xfrm>
            <a:off x="6754532" y="3395298"/>
            <a:ext cx="678950" cy="683409"/>
            <a:chOff x="7007213" y="774142"/>
            <a:chExt cx="1045665" cy="1052532"/>
          </a:xfrm>
        </p:grpSpPr>
        <p:sp>
          <p:nvSpPr>
            <p:cNvPr id="505" name="Google Shape;505;p29"/>
            <p:cNvSpPr/>
            <p:nvPr/>
          </p:nvSpPr>
          <p:spPr>
            <a:xfrm rot="-6603613">
              <a:off x="7119710" y="892325"/>
              <a:ext cx="820671" cy="813503"/>
            </a:xfrm>
            <a:custGeom>
              <a:avLst/>
              <a:gdLst/>
              <a:ahLst/>
              <a:cxnLst/>
              <a:rect l="l" t="t" r="r" b="b"/>
              <a:pathLst>
                <a:path w="12478" h="12368" extrusionOk="0">
                  <a:moveTo>
                    <a:pt x="4891" y="753"/>
                  </a:moveTo>
                  <a:cubicBezTo>
                    <a:pt x="1850" y="1505"/>
                    <a:pt x="1" y="4546"/>
                    <a:pt x="737" y="7556"/>
                  </a:cubicBezTo>
                  <a:cubicBezTo>
                    <a:pt x="1490" y="10550"/>
                    <a:pt x="4546" y="12368"/>
                    <a:pt x="7587" y="11615"/>
                  </a:cubicBezTo>
                  <a:cubicBezTo>
                    <a:pt x="10612" y="10863"/>
                    <a:pt x="12477" y="7822"/>
                    <a:pt x="11725" y="4828"/>
                  </a:cubicBezTo>
                  <a:cubicBezTo>
                    <a:pt x="10988" y="1819"/>
                    <a:pt x="7932" y="1"/>
                    <a:pt x="4891" y="753"/>
                  </a:cubicBezTo>
                  <a:close/>
                </a:path>
              </a:pathLst>
            </a:custGeom>
            <a:solidFill>
              <a:srgbClr val="E4EAF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6" name="Google Shape;506;p29"/>
            <p:cNvSpPr/>
            <p:nvPr/>
          </p:nvSpPr>
          <p:spPr>
            <a:xfrm rot="-6603613">
              <a:off x="7178396" y="1068370"/>
              <a:ext cx="753652" cy="602168"/>
            </a:xfrm>
            <a:custGeom>
              <a:avLst/>
              <a:gdLst/>
              <a:ahLst/>
              <a:cxnLst/>
              <a:rect l="l" t="t" r="r" b="b"/>
              <a:pathLst>
                <a:path w="11459" h="9155" extrusionOk="0">
                  <a:moveTo>
                    <a:pt x="7869" y="8621"/>
                  </a:moveTo>
                  <a:cubicBezTo>
                    <a:pt x="5769" y="9154"/>
                    <a:pt x="3653" y="7979"/>
                    <a:pt x="2947" y="5988"/>
                  </a:cubicBezTo>
                  <a:lnTo>
                    <a:pt x="393" y="6615"/>
                  </a:lnTo>
                  <a:cubicBezTo>
                    <a:pt x="314" y="6631"/>
                    <a:pt x="204" y="6584"/>
                    <a:pt x="189" y="6490"/>
                  </a:cubicBezTo>
                  <a:lnTo>
                    <a:pt x="32" y="5831"/>
                  </a:lnTo>
                  <a:cubicBezTo>
                    <a:pt x="1" y="5737"/>
                    <a:pt x="63" y="5643"/>
                    <a:pt x="157" y="5612"/>
                  </a:cubicBezTo>
                  <a:lnTo>
                    <a:pt x="2728" y="4985"/>
                  </a:lnTo>
                  <a:cubicBezTo>
                    <a:pt x="2524" y="2963"/>
                    <a:pt x="3841" y="1051"/>
                    <a:pt x="5863" y="549"/>
                  </a:cubicBezTo>
                  <a:cubicBezTo>
                    <a:pt x="8089" y="1"/>
                    <a:pt x="10346" y="1349"/>
                    <a:pt x="10910" y="3590"/>
                  </a:cubicBezTo>
                  <a:cubicBezTo>
                    <a:pt x="11459" y="5816"/>
                    <a:pt x="10095" y="8073"/>
                    <a:pt x="7869" y="8621"/>
                  </a:cubicBezTo>
                  <a:close/>
                </a:path>
              </a:pathLst>
            </a:custGeom>
            <a:solidFill>
              <a:srgbClr val="A9CBD9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7" name="Google Shape;507;p29"/>
            <p:cNvSpPr/>
            <p:nvPr/>
          </p:nvSpPr>
          <p:spPr>
            <a:xfrm rot="-6603613">
              <a:off x="7259366" y="1027684"/>
              <a:ext cx="542335" cy="542379"/>
            </a:xfrm>
            <a:custGeom>
              <a:avLst/>
              <a:gdLst/>
              <a:ahLst/>
              <a:cxnLst/>
              <a:rect l="l" t="t" r="r" b="b"/>
              <a:pathLst>
                <a:path w="8246" h="8246" extrusionOk="0">
                  <a:moveTo>
                    <a:pt x="5016" y="7744"/>
                  </a:moveTo>
                  <a:cubicBezTo>
                    <a:pt x="3026" y="8245"/>
                    <a:pt x="988" y="7023"/>
                    <a:pt x="502" y="5017"/>
                  </a:cubicBezTo>
                  <a:cubicBezTo>
                    <a:pt x="1" y="3010"/>
                    <a:pt x="1223" y="988"/>
                    <a:pt x="3230" y="487"/>
                  </a:cubicBezTo>
                  <a:cubicBezTo>
                    <a:pt x="5220" y="1"/>
                    <a:pt x="7258" y="1223"/>
                    <a:pt x="7744" y="3214"/>
                  </a:cubicBezTo>
                  <a:cubicBezTo>
                    <a:pt x="8245" y="5220"/>
                    <a:pt x="7023" y="7242"/>
                    <a:pt x="5016" y="7744"/>
                  </a:cubicBezTo>
                  <a:close/>
                </a:path>
              </a:pathLst>
            </a:custGeom>
            <a:solidFill>
              <a:srgbClr val="E4EAF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8" name="Google Shape;508;p29"/>
            <p:cNvSpPr/>
            <p:nvPr/>
          </p:nvSpPr>
          <p:spPr>
            <a:xfrm rot="-6603613">
              <a:off x="7312502" y="1080958"/>
              <a:ext cx="435131" cy="436153"/>
            </a:xfrm>
            <a:custGeom>
              <a:avLst/>
              <a:gdLst/>
              <a:ahLst/>
              <a:cxnLst/>
              <a:rect l="l" t="t" r="r" b="b"/>
              <a:pathLst>
                <a:path w="6616" h="6631" extrusionOk="0">
                  <a:moveTo>
                    <a:pt x="4029" y="6239"/>
                  </a:moveTo>
                  <a:cubicBezTo>
                    <a:pt x="2415" y="6630"/>
                    <a:pt x="800" y="5643"/>
                    <a:pt x="393" y="4044"/>
                  </a:cubicBezTo>
                  <a:cubicBezTo>
                    <a:pt x="1" y="2430"/>
                    <a:pt x="973" y="800"/>
                    <a:pt x="2587" y="408"/>
                  </a:cubicBezTo>
                  <a:cubicBezTo>
                    <a:pt x="4186" y="0"/>
                    <a:pt x="5816" y="988"/>
                    <a:pt x="6223" y="2602"/>
                  </a:cubicBezTo>
                  <a:cubicBezTo>
                    <a:pt x="6615" y="4201"/>
                    <a:pt x="5643" y="5831"/>
                    <a:pt x="4029" y="6239"/>
                  </a:cubicBezTo>
                  <a:close/>
                </a:path>
              </a:pathLst>
            </a:custGeom>
            <a:solidFill>
              <a:srgbClr val="8C524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9" name="Google Shape;509;p29"/>
            <p:cNvSpPr/>
            <p:nvPr/>
          </p:nvSpPr>
          <p:spPr>
            <a:xfrm rot="-6603613">
              <a:off x="7434829" y="1154230"/>
              <a:ext cx="288662" cy="372285"/>
            </a:xfrm>
            <a:custGeom>
              <a:avLst/>
              <a:gdLst/>
              <a:ahLst/>
              <a:cxnLst/>
              <a:rect l="l" t="t" r="r" b="b"/>
              <a:pathLst>
                <a:path w="4389" h="5660" extrusionOk="0">
                  <a:moveTo>
                    <a:pt x="298" y="2979"/>
                  </a:moveTo>
                  <a:cubicBezTo>
                    <a:pt x="0" y="1819"/>
                    <a:pt x="502" y="628"/>
                    <a:pt x="1442" y="1"/>
                  </a:cubicBezTo>
                  <a:cubicBezTo>
                    <a:pt x="1333" y="95"/>
                    <a:pt x="1207" y="267"/>
                    <a:pt x="1223" y="581"/>
                  </a:cubicBezTo>
                  <a:cubicBezTo>
                    <a:pt x="1238" y="1161"/>
                    <a:pt x="1458" y="1192"/>
                    <a:pt x="1285" y="1615"/>
                  </a:cubicBezTo>
                  <a:cubicBezTo>
                    <a:pt x="1113" y="2023"/>
                    <a:pt x="768" y="2603"/>
                    <a:pt x="1144" y="3120"/>
                  </a:cubicBezTo>
                  <a:cubicBezTo>
                    <a:pt x="1505" y="3622"/>
                    <a:pt x="1677" y="3512"/>
                    <a:pt x="2179" y="3920"/>
                  </a:cubicBezTo>
                  <a:cubicBezTo>
                    <a:pt x="2665" y="4311"/>
                    <a:pt x="2539" y="4609"/>
                    <a:pt x="3041" y="4641"/>
                  </a:cubicBezTo>
                  <a:cubicBezTo>
                    <a:pt x="3543" y="4688"/>
                    <a:pt x="4389" y="4766"/>
                    <a:pt x="4389" y="4766"/>
                  </a:cubicBezTo>
                  <a:cubicBezTo>
                    <a:pt x="2775" y="5659"/>
                    <a:pt x="737" y="4797"/>
                    <a:pt x="298" y="2979"/>
                  </a:cubicBezTo>
                  <a:close/>
                </a:path>
              </a:pathLst>
            </a:custGeom>
            <a:solidFill>
              <a:srgbClr val="E4EAF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597" name="Google Shape;597;p29"/>
          <p:cNvGrpSpPr/>
          <p:nvPr/>
        </p:nvGrpSpPr>
        <p:grpSpPr>
          <a:xfrm rot="3473000">
            <a:off x="291187" y="2177009"/>
            <a:ext cx="1915058" cy="2187977"/>
            <a:chOff x="5104386" y="-1892439"/>
            <a:chExt cx="2949420" cy="3369748"/>
          </a:xfrm>
        </p:grpSpPr>
        <p:sp>
          <p:nvSpPr>
            <p:cNvPr id="598" name="Google Shape;598;p29"/>
            <p:cNvSpPr/>
            <p:nvPr/>
          </p:nvSpPr>
          <p:spPr>
            <a:xfrm rot="-6603631">
              <a:off x="5491466" y="-648782"/>
              <a:ext cx="1765996" cy="1931061"/>
            </a:xfrm>
            <a:custGeom>
              <a:avLst/>
              <a:gdLst/>
              <a:ahLst/>
              <a:cxnLst/>
              <a:rect l="l" t="t" r="r" b="b"/>
              <a:pathLst>
                <a:path w="26851" h="29359" extrusionOk="0">
                  <a:moveTo>
                    <a:pt x="15549" y="1"/>
                  </a:moveTo>
                  <a:lnTo>
                    <a:pt x="0" y="8371"/>
                  </a:lnTo>
                  <a:lnTo>
                    <a:pt x="11317" y="29359"/>
                  </a:lnTo>
                  <a:lnTo>
                    <a:pt x="26850" y="20989"/>
                  </a:lnTo>
                  <a:lnTo>
                    <a:pt x="15549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9" name="Google Shape;599;p29"/>
            <p:cNvSpPr/>
            <p:nvPr/>
          </p:nvSpPr>
          <p:spPr>
            <a:xfrm rot="-6603631">
              <a:off x="5431240" y="-702486"/>
              <a:ext cx="1765996" cy="1931061"/>
            </a:xfrm>
            <a:custGeom>
              <a:avLst/>
              <a:gdLst/>
              <a:ahLst/>
              <a:cxnLst/>
              <a:rect l="l" t="t" r="r" b="b"/>
              <a:pathLst>
                <a:path w="26851" h="29359" extrusionOk="0">
                  <a:moveTo>
                    <a:pt x="15534" y="1"/>
                  </a:moveTo>
                  <a:lnTo>
                    <a:pt x="1" y="8371"/>
                  </a:lnTo>
                  <a:lnTo>
                    <a:pt x="11302" y="29359"/>
                  </a:lnTo>
                  <a:lnTo>
                    <a:pt x="26851" y="20989"/>
                  </a:lnTo>
                  <a:lnTo>
                    <a:pt x="15534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0" name="Google Shape;600;p29"/>
            <p:cNvSpPr/>
            <p:nvPr/>
          </p:nvSpPr>
          <p:spPr>
            <a:xfrm rot="-6603631">
              <a:off x="5539452" y="-594269"/>
              <a:ext cx="1549546" cy="1714532"/>
            </a:xfrm>
            <a:custGeom>
              <a:avLst/>
              <a:gdLst/>
              <a:ahLst/>
              <a:cxnLst/>
              <a:rect l="l" t="t" r="r" b="b"/>
              <a:pathLst>
                <a:path w="23560" h="26067" fill="none" extrusionOk="0">
                  <a:moveTo>
                    <a:pt x="10158" y="26067"/>
                  </a:moveTo>
                  <a:lnTo>
                    <a:pt x="1" y="7211"/>
                  </a:lnTo>
                  <a:lnTo>
                    <a:pt x="13402" y="1"/>
                  </a:lnTo>
                  <a:lnTo>
                    <a:pt x="23559" y="18841"/>
                  </a:lnTo>
                  <a:close/>
                </a:path>
              </a:pathLst>
            </a:custGeom>
            <a:solidFill>
              <a:schemeClr val="lt1"/>
            </a:solidFill>
            <a:ln w="1575" cap="flat" cmpd="sng">
              <a:solidFill>
                <a:srgbClr val="FFFFFF"/>
              </a:solidFill>
              <a:prstDash val="solid"/>
              <a:miter lim="15674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1" name="Google Shape;601;p29"/>
            <p:cNvSpPr/>
            <p:nvPr/>
          </p:nvSpPr>
          <p:spPr>
            <a:xfrm rot="-6603631">
              <a:off x="5681437" y="376029"/>
              <a:ext cx="697954" cy="413522"/>
            </a:xfrm>
            <a:custGeom>
              <a:avLst/>
              <a:gdLst/>
              <a:ahLst/>
              <a:cxnLst/>
              <a:rect l="l" t="t" r="r" b="b"/>
              <a:pathLst>
                <a:path w="10612" h="6287" extrusionOk="0">
                  <a:moveTo>
                    <a:pt x="10189" y="1"/>
                  </a:moveTo>
                  <a:lnTo>
                    <a:pt x="0" y="5487"/>
                  </a:lnTo>
                  <a:lnTo>
                    <a:pt x="439" y="6286"/>
                  </a:lnTo>
                  <a:lnTo>
                    <a:pt x="10612" y="800"/>
                  </a:lnTo>
                  <a:lnTo>
                    <a:pt x="10189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2" name="Google Shape;602;p29"/>
            <p:cNvSpPr/>
            <p:nvPr/>
          </p:nvSpPr>
          <p:spPr>
            <a:xfrm rot="-6603631">
              <a:off x="5906021" y="394068"/>
              <a:ext cx="381467" cy="226855"/>
            </a:xfrm>
            <a:custGeom>
              <a:avLst/>
              <a:gdLst/>
              <a:ahLst/>
              <a:cxnLst/>
              <a:rect l="l" t="t" r="r" b="b"/>
              <a:pathLst>
                <a:path w="5800" h="3449" extrusionOk="0">
                  <a:moveTo>
                    <a:pt x="5564" y="1"/>
                  </a:moveTo>
                  <a:lnTo>
                    <a:pt x="0" y="3010"/>
                  </a:lnTo>
                  <a:lnTo>
                    <a:pt x="235" y="3449"/>
                  </a:lnTo>
                  <a:lnTo>
                    <a:pt x="5800" y="439"/>
                  </a:lnTo>
                  <a:lnTo>
                    <a:pt x="5564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3" name="Google Shape;603;p29"/>
            <p:cNvSpPr/>
            <p:nvPr/>
          </p:nvSpPr>
          <p:spPr>
            <a:xfrm rot="-6603631">
              <a:off x="6567433" y="-226521"/>
              <a:ext cx="239272" cy="141283"/>
            </a:xfrm>
            <a:custGeom>
              <a:avLst/>
              <a:gdLst/>
              <a:ahLst/>
              <a:cxnLst/>
              <a:rect l="l" t="t" r="r" b="b"/>
              <a:pathLst>
                <a:path w="3638" h="2148" extrusionOk="0">
                  <a:moveTo>
                    <a:pt x="3480" y="0"/>
                  </a:moveTo>
                  <a:lnTo>
                    <a:pt x="1" y="1865"/>
                  </a:lnTo>
                  <a:lnTo>
                    <a:pt x="157" y="2147"/>
                  </a:lnTo>
                  <a:lnTo>
                    <a:pt x="3637" y="267"/>
                  </a:lnTo>
                  <a:lnTo>
                    <a:pt x="3480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4" name="Google Shape;604;p29"/>
            <p:cNvSpPr/>
            <p:nvPr/>
          </p:nvSpPr>
          <p:spPr>
            <a:xfrm rot="-6603631">
              <a:off x="5951054" y="-1525229"/>
              <a:ext cx="1956664" cy="1679541"/>
            </a:xfrm>
            <a:custGeom>
              <a:avLst/>
              <a:gdLst/>
              <a:ahLst/>
              <a:cxnLst/>
              <a:rect l="l" t="t" r="r" b="b"/>
              <a:pathLst>
                <a:path w="29750" h="25535" extrusionOk="0">
                  <a:moveTo>
                    <a:pt x="6662" y="25534"/>
                  </a:moveTo>
                  <a:lnTo>
                    <a:pt x="29750" y="15800"/>
                  </a:lnTo>
                  <a:lnTo>
                    <a:pt x="23088" y="1"/>
                  </a:lnTo>
                  <a:lnTo>
                    <a:pt x="0" y="9734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5" name="Google Shape;605;p29"/>
            <p:cNvSpPr/>
            <p:nvPr/>
          </p:nvSpPr>
          <p:spPr>
            <a:xfrm rot="-6603631">
              <a:off x="6613137" y="-1053254"/>
              <a:ext cx="1160844" cy="1319691"/>
            </a:xfrm>
            <a:custGeom>
              <a:avLst/>
              <a:gdLst/>
              <a:ahLst/>
              <a:cxnLst/>
              <a:rect l="l" t="t" r="r" b="b"/>
              <a:pathLst>
                <a:path w="17650" h="20064" extrusionOk="0">
                  <a:moveTo>
                    <a:pt x="6474" y="20063"/>
                  </a:moveTo>
                  <a:lnTo>
                    <a:pt x="17650" y="15345"/>
                  </a:lnTo>
                  <a:lnTo>
                    <a:pt x="11176" y="0"/>
                  </a:lnTo>
                  <a:lnTo>
                    <a:pt x="1" y="4702"/>
                  </a:lnTo>
                  <a:close/>
                </a:path>
              </a:pathLst>
            </a:custGeom>
            <a:solidFill>
              <a:srgbClr val="E2E9F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6" name="Google Shape;606;p29"/>
            <p:cNvSpPr/>
            <p:nvPr/>
          </p:nvSpPr>
          <p:spPr>
            <a:xfrm rot="-6603631">
              <a:off x="6808267" y="-557743"/>
              <a:ext cx="11444" cy="38215"/>
            </a:xfrm>
            <a:custGeom>
              <a:avLst/>
              <a:gdLst/>
              <a:ahLst/>
              <a:cxnLst/>
              <a:rect l="l" t="t" r="r" b="b"/>
              <a:pathLst>
                <a:path w="174" h="581" extrusionOk="0">
                  <a:moveTo>
                    <a:pt x="64" y="32"/>
                  </a:moveTo>
                  <a:cubicBezTo>
                    <a:pt x="48" y="32"/>
                    <a:pt x="32" y="16"/>
                    <a:pt x="1" y="1"/>
                  </a:cubicBezTo>
                  <a:cubicBezTo>
                    <a:pt x="1" y="1"/>
                    <a:pt x="1" y="1"/>
                    <a:pt x="1" y="1"/>
                  </a:cubicBezTo>
                  <a:cubicBezTo>
                    <a:pt x="32" y="16"/>
                    <a:pt x="48" y="32"/>
                    <a:pt x="64" y="32"/>
                  </a:cubicBezTo>
                  <a:close/>
                  <a:moveTo>
                    <a:pt x="79" y="48"/>
                  </a:moveTo>
                  <a:cubicBezTo>
                    <a:pt x="79" y="48"/>
                    <a:pt x="64" y="48"/>
                    <a:pt x="64" y="48"/>
                  </a:cubicBezTo>
                  <a:cubicBezTo>
                    <a:pt x="64" y="48"/>
                    <a:pt x="79" y="48"/>
                    <a:pt x="79" y="48"/>
                  </a:cubicBezTo>
                  <a:close/>
                  <a:moveTo>
                    <a:pt x="173" y="173"/>
                  </a:moveTo>
                  <a:lnTo>
                    <a:pt x="173" y="173"/>
                  </a:lnTo>
                  <a:close/>
                  <a:moveTo>
                    <a:pt x="173" y="173"/>
                  </a:moveTo>
                  <a:cubicBezTo>
                    <a:pt x="173" y="173"/>
                    <a:pt x="173" y="173"/>
                    <a:pt x="173" y="173"/>
                  </a:cubicBezTo>
                  <a:cubicBezTo>
                    <a:pt x="173" y="173"/>
                    <a:pt x="173" y="173"/>
                    <a:pt x="173" y="173"/>
                  </a:cubicBezTo>
                  <a:close/>
                  <a:moveTo>
                    <a:pt x="1" y="581"/>
                  </a:moveTo>
                  <a:cubicBezTo>
                    <a:pt x="1" y="581"/>
                    <a:pt x="1" y="581"/>
                    <a:pt x="1" y="581"/>
                  </a:cubicBezTo>
                  <a:cubicBezTo>
                    <a:pt x="1" y="581"/>
                    <a:pt x="1" y="581"/>
                    <a:pt x="1" y="581"/>
                  </a:cubicBezTo>
                  <a:close/>
                  <a:moveTo>
                    <a:pt x="1" y="581"/>
                  </a:moveTo>
                  <a:lnTo>
                    <a:pt x="1" y="581"/>
                  </a:lnTo>
                  <a:close/>
                  <a:moveTo>
                    <a:pt x="1" y="581"/>
                  </a:moveTo>
                  <a:lnTo>
                    <a:pt x="1" y="581"/>
                  </a:lnTo>
                  <a:close/>
                  <a:moveTo>
                    <a:pt x="17" y="581"/>
                  </a:moveTo>
                  <a:cubicBezTo>
                    <a:pt x="17" y="581"/>
                    <a:pt x="1" y="581"/>
                    <a:pt x="1" y="581"/>
                  </a:cubicBezTo>
                  <a:cubicBezTo>
                    <a:pt x="1" y="581"/>
                    <a:pt x="17" y="581"/>
                    <a:pt x="17" y="581"/>
                  </a:cubicBezTo>
                  <a:close/>
                </a:path>
              </a:pathLst>
            </a:custGeom>
            <a:solidFill>
              <a:srgbClr val="A2B4C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7" name="Google Shape;607;p29"/>
            <p:cNvSpPr/>
            <p:nvPr/>
          </p:nvSpPr>
          <p:spPr>
            <a:xfrm rot="-6603631">
              <a:off x="6748571" y="-501936"/>
              <a:ext cx="11378" cy="38215"/>
            </a:xfrm>
            <a:custGeom>
              <a:avLst/>
              <a:gdLst/>
              <a:ahLst/>
              <a:cxnLst/>
              <a:rect l="l" t="t" r="r" b="b"/>
              <a:pathLst>
                <a:path w="173" h="581" extrusionOk="0">
                  <a:moveTo>
                    <a:pt x="16" y="0"/>
                  </a:moveTo>
                  <a:cubicBezTo>
                    <a:pt x="16" y="0"/>
                    <a:pt x="16" y="0"/>
                    <a:pt x="16" y="0"/>
                  </a:cubicBezTo>
                  <a:cubicBezTo>
                    <a:pt x="16" y="0"/>
                    <a:pt x="16" y="0"/>
                    <a:pt x="16" y="0"/>
                  </a:cubicBezTo>
                  <a:close/>
                  <a:moveTo>
                    <a:pt x="172" y="173"/>
                  </a:moveTo>
                  <a:lnTo>
                    <a:pt x="172" y="173"/>
                  </a:lnTo>
                  <a:close/>
                  <a:moveTo>
                    <a:pt x="172" y="173"/>
                  </a:moveTo>
                  <a:cubicBezTo>
                    <a:pt x="172" y="173"/>
                    <a:pt x="172" y="173"/>
                    <a:pt x="172" y="173"/>
                  </a:cubicBezTo>
                  <a:cubicBezTo>
                    <a:pt x="172" y="173"/>
                    <a:pt x="172" y="173"/>
                    <a:pt x="172" y="173"/>
                  </a:cubicBezTo>
                  <a:close/>
                  <a:moveTo>
                    <a:pt x="172" y="173"/>
                  </a:moveTo>
                  <a:cubicBezTo>
                    <a:pt x="172" y="173"/>
                    <a:pt x="172" y="173"/>
                    <a:pt x="172" y="173"/>
                  </a:cubicBezTo>
                  <a:cubicBezTo>
                    <a:pt x="172" y="173"/>
                    <a:pt x="172" y="173"/>
                    <a:pt x="172" y="173"/>
                  </a:cubicBezTo>
                  <a:close/>
                  <a:moveTo>
                    <a:pt x="0" y="580"/>
                  </a:moveTo>
                  <a:lnTo>
                    <a:pt x="0" y="580"/>
                  </a:lnTo>
                  <a:close/>
                  <a:moveTo>
                    <a:pt x="0" y="580"/>
                  </a:moveTo>
                  <a:cubicBezTo>
                    <a:pt x="0" y="580"/>
                    <a:pt x="0" y="580"/>
                    <a:pt x="0" y="580"/>
                  </a:cubicBezTo>
                  <a:cubicBezTo>
                    <a:pt x="0" y="580"/>
                    <a:pt x="0" y="580"/>
                    <a:pt x="0" y="580"/>
                  </a:cubicBezTo>
                  <a:close/>
                  <a:moveTo>
                    <a:pt x="0" y="580"/>
                  </a:moveTo>
                  <a:lnTo>
                    <a:pt x="0" y="580"/>
                  </a:lnTo>
                  <a:close/>
                  <a:moveTo>
                    <a:pt x="16" y="580"/>
                  </a:moveTo>
                  <a:lnTo>
                    <a:pt x="16" y="580"/>
                  </a:lnTo>
                  <a:close/>
                  <a:moveTo>
                    <a:pt x="16" y="580"/>
                  </a:moveTo>
                  <a:cubicBezTo>
                    <a:pt x="16" y="580"/>
                    <a:pt x="16" y="580"/>
                    <a:pt x="16" y="580"/>
                  </a:cubicBezTo>
                  <a:cubicBezTo>
                    <a:pt x="16" y="580"/>
                    <a:pt x="16" y="580"/>
                    <a:pt x="16" y="580"/>
                  </a:cubicBezTo>
                  <a:close/>
                </a:path>
              </a:pathLst>
            </a:custGeom>
            <a:solidFill>
              <a:srgbClr val="A2B4C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8" name="Google Shape;608;p29"/>
            <p:cNvSpPr/>
            <p:nvPr/>
          </p:nvSpPr>
          <p:spPr>
            <a:xfrm rot="-6603631">
              <a:off x="6693115" y="-442381"/>
              <a:ext cx="13483" cy="26902"/>
            </a:xfrm>
            <a:custGeom>
              <a:avLst/>
              <a:gdLst/>
              <a:ahLst/>
              <a:cxnLst/>
              <a:rect l="l" t="t" r="r" b="b"/>
              <a:pathLst>
                <a:path w="205" h="409" extrusionOk="0">
                  <a:moveTo>
                    <a:pt x="204" y="1"/>
                  </a:moveTo>
                  <a:cubicBezTo>
                    <a:pt x="204" y="1"/>
                    <a:pt x="204" y="1"/>
                    <a:pt x="204" y="1"/>
                  </a:cubicBezTo>
                  <a:cubicBezTo>
                    <a:pt x="204" y="1"/>
                    <a:pt x="204" y="1"/>
                    <a:pt x="204" y="1"/>
                  </a:cubicBezTo>
                  <a:close/>
                  <a:moveTo>
                    <a:pt x="0" y="408"/>
                  </a:moveTo>
                  <a:lnTo>
                    <a:pt x="0" y="408"/>
                  </a:lnTo>
                  <a:close/>
                  <a:moveTo>
                    <a:pt x="16" y="408"/>
                  </a:moveTo>
                  <a:lnTo>
                    <a:pt x="16" y="408"/>
                  </a:lnTo>
                  <a:close/>
                  <a:moveTo>
                    <a:pt x="16" y="408"/>
                  </a:moveTo>
                  <a:lnTo>
                    <a:pt x="16" y="408"/>
                  </a:lnTo>
                  <a:close/>
                  <a:moveTo>
                    <a:pt x="16" y="408"/>
                  </a:moveTo>
                  <a:cubicBezTo>
                    <a:pt x="16" y="408"/>
                    <a:pt x="16" y="408"/>
                    <a:pt x="16" y="408"/>
                  </a:cubicBezTo>
                  <a:cubicBezTo>
                    <a:pt x="16" y="408"/>
                    <a:pt x="16" y="408"/>
                    <a:pt x="16" y="408"/>
                  </a:cubicBezTo>
                  <a:close/>
                  <a:moveTo>
                    <a:pt x="16" y="408"/>
                  </a:moveTo>
                  <a:cubicBezTo>
                    <a:pt x="16" y="408"/>
                    <a:pt x="16" y="408"/>
                    <a:pt x="16" y="408"/>
                  </a:cubicBezTo>
                  <a:cubicBezTo>
                    <a:pt x="16" y="408"/>
                    <a:pt x="16" y="408"/>
                    <a:pt x="16" y="408"/>
                  </a:cubicBezTo>
                  <a:close/>
                  <a:moveTo>
                    <a:pt x="16" y="408"/>
                  </a:moveTo>
                  <a:close/>
                  <a:moveTo>
                    <a:pt x="32" y="408"/>
                  </a:moveTo>
                  <a:lnTo>
                    <a:pt x="16" y="408"/>
                  </a:lnTo>
                  <a:lnTo>
                    <a:pt x="32" y="408"/>
                  </a:lnTo>
                  <a:close/>
                  <a:moveTo>
                    <a:pt x="32" y="408"/>
                  </a:moveTo>
                  <a:cubicBezTo>
                    <a:pt x="32" y="408"/>
                    <a:pt x="32" y="408"/>
                    <a:pt x="32" y="408"/>
                  </a:cubicBezTo>
                  <a:cubicBezTo>
                    <a:pt x="32" y="408"/>
                    <a:pt x="32" y="408"/>
                    <a:pt x="32" y="408"/>
                  </a:cubicBezTo>
                  <a:close/>
                  <a:moveTo>
                    <a:pt x="32" y="408"/>
                  </a:moveTo>
                  <a:cubicBezTo>
                    <a:pt x="32" y="408"/>
                    <a:pt x="32" y="408"/>
                    <a:pt x="32" y="408"/>
                  </a:cubicBezTo>
                  <a:cubicBezTo>
                    <a:pt x="32" y="408"/>
                    <a:pt x="32" y="408"/>
                    <a:pt x="32" y="408"/>
                  </a:cubicBezTo>
                  <a:close/>
                  <a:moveTo>
                    <a:pt x="32" y="408"/>
                  </a:moveTo>
                  <a:lnTo>
                    <a:pt x="32" y="408"/>
                  </a:lnTo>
                  <a:lnTo>
                    <a:pt x="32" y="408"/>
                  </a:lnTo>
                  <a:close/>
                </a:path>
              </a:pathLst>
            </a:custGeom>
            <a:solidFill>
              <a:srgbClr val="A2B4C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9" name="Google Shape;609;p29"/>
            <p:cNvSpPr/>
            <p:nvPr/>
          </p:nvSpPr>
          <p:spPr>
            <a:xfrm rot="-6603631">
              <a:off x="6628691" y="-391194"/>
              <a:ext cx="11444" cy="38215"/>
            </a:xfrm>
            <a:custGeom>
              <a:avLst/>
              <a:gdLst/>
              <a:ahLst/>
              <a:cxnLst/>
              <a:rect l="l" t="t" r="r" b="b"/>
              <a:pathLst>
                <a:path w="174" h="581" extrusionOk="0">
                  <a:moveTo>
                    <a:pt x="17" y="17"/>
                  </a:moveTo>
                  <a:cubicBezTo>
                    <a:pt x="17" y="1"/>
                    <a:pt x="1" y="1"/>
                    <a:pt x="1" y="1"/>
                  </a:cubicBezTo>
                  <a:lnTo>
                    <a:pt x="1" y="1"/>
                  </a:lnTo>
                  <a:cubicBezTo>
                    <a:pt x="1" y="1"/>
                    <a:pt x="17" y="1"/>
                    <a:pt x="17" y="17"/>
                  </a:cubicBezTo>
                  <a:close/>
                  <a:moveTo>
                    <a:pt x="173" y="173"/>
                  </a:moveTo>
                  <a:cubicBezTo>
                    <a:pt x="173" y="173"/>
                    <a:pt x="173" y="173"/>
                    <a:pt x="173" y="173"/>
                  </a:cubicBezTo>
                  <a:cubicBezTo>
                    <a:pt x="173" y="173"/>
                    <a:pt x="173" y="173"/>
                    <a:pt x="173" y="173"/>
                  </a:cubicBezTo>
                  <a:close/>
                  <a:moveTo>
                    <a:pt x="1" y="581"/>
                  </a:moveTo>
                  <a:cubicBezTo>
                    <a:pt x="1" y="581"/>
                    <a:pt x="1" y="581"/>
                    <a:pt x="1" y="581"/>
                  </a:cubicBezTo>
                  <a:cubicBezTo>
                    <a:pt x="1" y="581"/>
                    <a:pt x="1" y="581"/>
                    <a:pt x="1" y="581"/>
                  </a:cubicBezTo>
                  <a:close/>
                  <a:moveTo>
                    <a:pt x="1" y="581"/>
                  </a:moveTo>
                  <a:lnTo>
                    <a:pt x="1" y="581"/>
                  </a:lnTo>
                  <a:close/>
                  <a:moveTo>
                    <a:pt x="1" y="581"/>
                  </a:moveTo>
                  <a:lnTo>
                    <a:pt x="1" y="581"/>
                  </a:lnTo>
                  <a:close/>
                  <a:moveTo>
                    <a:pt x="1" y="581"/>
                  </a:moveTo>
                  <a:cubicBezTo>
                    <a:pt x="1" y="581"/>
                    <a:pt x="1" y="581"/>
                    <a:pt x="1" y="581"/>
                  </a:cubicBezTo>
                  <a:cubicBezTo>
                    <a:pt x="1" y="581"/>
                    <a:pt x="1" y="581"/>
                    <a:pt x="1" y="581"/>
                  </a:cubicBezTo>
                  <a:close/>
                </a:path>
              </a:pathLst>
            </a:custGeom>
            <a:solidFill>
              <a:srgbClr val="A2B4C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0" name="Google Shape;610;p29"/>
            <p:cNvSpPr/>
            <p:nvPr/>
          </p:nvSpPr>
          <p:spPr>
            <a:xfrm rot="-6603631">
              <a:off x="6079485" y="-1630324"/>
              <a:ext cx="1149532" cy="1314560"/>
            </a:xfrm>
            <a:custGeom>
              <a:avLst/>
              <a:gdLst/>
              <a:ahLst/>
              <a:cxnLst/>
              <a:rect l="l" t="t" r="r" b="b"/>
              <a:pathLst>
                <a:path w="17478" h="19986" extrusionOk="0">
                  <a:moveTo>
                    <a:pt x="6474" y="19985"/>
                  </a:moveTo>
                  <a:lnTo>
                    <a:pt x="17477" y="15361"/>
                  </a:lnTo>
                  <a:lnTo>
                    <a:pt x="11004" y="1"/>
                  </a:lnTo>
                  <a:lnTo>
                    <a:pt x="0" y="464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1" name="Google Shape;611;p29"/>
            <p:cNvSpPr/>
            <p:nvPr/>
          </p:nvSpPr>
          <p:spPr>
            <a:xfrm rot="-6603631">
              <a:off x="6114111" y="-1606106"/>
              <a:ext cx="1097968" cy="1314560"/>
            </a:xfrm>
            <a:custGeom>
              <a:avLst/>
              <a:gdLst/>
              <a:ahLst/>
              <a:cxnLst/>
              <a:rect l="l" t="t" r="r" b="b"/>
              <a:pathLst>
                <a:path w="16694" h="19986" extrusionOk="0">
                  <a:moveTo>
                    <a:pt x="11004" y="1"/>
                  </a:moveTo>
                  <a:lnTo>
                    <a:pt x="0" y="4640"/>
                  </a:lnTo>
                  <a:lnTo>
                    <a:pt x="6474" y="19985"/>
                  </a:lnTo>
                  <a:lnTo>
                    <a:pt x="14609" y="16568"/>
                  </a:lnTo>
                  <a:lnTo>
                    <a:pt x="16694" y="13496"/>
                  </a:lnTo>
                  <a:close/>
                </a:path>
              </a:pathLst>
            </a:custGeom>
            <a:solidFill>
              <a:srgbClr val="D4DCE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2" name="Google Shape;612;p29"/>
            <p:cNvSpPr/>
            <p:nvPr/>
          </p:nvSpPr>
          <p:spPr>
            <a:xfrm rot="-6603631">
              <a:off x="6737001" y="-1609137"/>
              <a:ext cx="149561" cy="202124"/>
            </a:xfrm>
            <a:custGeom>
              <a:avLst/>
              <a:gdLst/>
              <a:ahLst/>
              <a:cxnLst/>
              <a:rect l="l" t="t" r="r" b="b"/>
              <a:pathLst>
                <a:path w="2274" h="3073" extrusionOk="0">
                  <a:moveTo>
                    <a:pt x="189" y="3072"/>
                  </a:moveTo>
                  <a:cubicBezTo>
                    <a:pt x="189" y="3072"/>
                    <a:pt x="628" y="1944"/>
                    <a:pt x="1" y="878"/>
                  </a:cubicBezTo>
                  <a:cubicBezTo>
                    <a:pt x="1" y="878"/>
                    <a:pt x="1443" y="737"/>
                    <a:pt x="2274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3" name="Google Shape;613;p29"/>
            <p:cNvSpPr/>
            <p:nvPr/>
          </p:nvSpPr>
          <p:spPr>
            <a:xfrm rot="-6603631">
              <a:off x="6755708" y="-595017"/>
              <a:ext cx="29925" cy="25849"/>
            </a:xfrm>
            <a:custGeom>
              <a:avLst/>
              <a:gdLst/>
              <a:ahLst/>
              <a:cxnLst/>
              <a:rect l="l" t="t" r="r" b="b"/>
              <a:pathLst>
                <a:path w="455" h="393" extrusionOk="0">
                  <a:moveTo>
                    <a:pt x="0" y="48"/>
                  </a:moveTo>
                  <a:cubicBezTo>
                    <a:pt x="16" y="32"/>
                    <a:pt x="16" y="17"/>
                    <a:pt x="16" y="1"/>
                  </a:cubicBezTo>
                  <a:cubicBezTo>
                    <a:pt x="16" y="1"/>
                    <a:pt x="16" y="1"/>
                    <a:pt x="16" y="1"/>
                  </a:cubicBezTo>
                  <a:cubicBezTo>
                    <a:pt x="16" y="17"/>
                    <a:pt x="16" y="32"/>
                    <a:pt x="0" y="48"/>
                  </a:cubicBezTo>
                  <a:close/>
                  <a:moveTo>
                    <a:pt x="455" y="393"/>
                  </a:moveTo>
                  <a:lnTo>
                    <a:pt x="455" y="393"/>
                  </a:lnTo>
                  <a:close/>
                  <a:moveTo>
                    <a:pt x="455" y="393"/>
                  </a:moveTo>
                  <a:lnTo>
                    <a:pt x="455" y="393"/>
                  </a:lnTo>
                  <a:close/>
                  <a:moveTo>
                    <a:pt x="439" y="393"/>
                  </a:moveTo>
                  <a:lnTo>
                    <a:pt x="455" y="393"/>
                  </a:lnTo>
                  <a:close/>
                  <a:moveTo>
                    <a:pt x="439" y="393"/>
                  </a:moveTo>
                  <a:lnTo>
                    <a:pt x="439" y="393"/>
                  </a:lnTo>
                  <a:close/>
                  <a:moveTo>
                    <a:pt x="439" y="393"/>
                  </a:moveTo>
                  <a:cubicBezTo>
                    <a:pt x="439" y="393"/>
                    <a:pt x="439" y="393"/>
                    <a:pt x="439" y="393"/>
                  </a:cubicBezTo>
                  <a:cubicBezTo>
                    <a:pt x="439" y="393"/>
                    <a:pt x="439" y="393"/>
                    <a:pt x="439" y="393"/>
                  </a:cubicBezTo>
                  <a:close/>
                  <a:moveTo>
                    <a:pt x="439" y="393"/>
                  </a:moveTo>
                  <a:lnTo>
                    <a:pt x="439" y="393"/>
                  </a:lnTo>
                  <a:close/>
                  <a:moveTo>
                    <a:pt x="439" y="393"/>
                  </a:moveTo>
                  <a:lnTo>
                    <a:pt x="439" y="393"/>
                  </a:lnTo>
                  <a:close/>
                  <a:moveTo>
                    <a:pt x="439" y="393"/>
                  </a:moveTo>
                  <a:cubicBezTo>
                    <a:pt x="439" y="393"/>
                    <a:pt x="439" y="393"/>
                    <a:pt x="439" y="393"/>
                  </a:cubicBezTo>
                  <a:cubicBezTo>
                    <a:pt x="439" y="393"/>
                    <a:pt x="439" y="393"/>
                    <a:pt x="439" y="393"/>
                  </a:cubicBezTo>
                  <a:close/>
                </a:path>
              </a:pathLst>
            </a:custGeom>
            <a:solidFill>
              <a:srgbClr val="A2B4C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4" name="Google Shape;614;p29"/>
            <p:cNvSpPr/>
            <p:nvPr/>
          </p:nvSpPr>
          <p:spPr>
            <a:xfrm rot="-6603631">
              <a:off x="6694260" y="-541125"/>
              <a:ext cx="31964" cy="25849"/>
            </a:xfrm>
            <a:custGeom>
              <a:avLst/>
              <a:gdLst/>
              <a:ahLst/>
              <a:cxnLst/>
              <a:rect l="l" t="t" r="r" b="b"/>
              <a:pathLst>
                <a:path w="486" h="393" extrusionOk="0">
                  <a:moveTo>
                    <a:pt x="0" y="16"/>
                  </a:moveTo>
                  <a:cubicBezTo>
                    <a:pt x="0" y="16"/>
                    <a:pt x="0" y="1"/>
                    <a:pt x="16" y="1"/>
                  </a:cubicBezTo>
                  <a:lnTo>
                    <a:pt x="16" y="1"/>
                  </a:lnTo>
                  <a:cubicBezTo>
                    <a:pt x="0" y="1"/>
                    <a:pt x="0" y="16"/>
                    <a:pt x="0" y="16"/>
                  </a:cubicBezTo>
                  <a:close/>
                  <a:moveTo>
                    <a:pt x="486" y="361"/>
                  </a:moveTo>
                  <a:lnTo>
                    <a:pt x="486" y="361"/>
                  </a:lnTo>
                  <a:close/>
                  <a:moveTo>
                    <a:pt x="470" y="377"/>
                  </a:moveTo>
                  <a:cubicBezTo>
                    <a:pt x="470" y="377"/>
                    <a:pt x="470" y="377"/>
                    <a:pt x="470" y="377"/>
                  </a:cubicBezTo>
                  <a:cubicBezTo>
                    <a:pt x="470" y="377"/>
                    <a:pt x="470" y="377"/>
                    <a:pt x="470" y="377"/>
                  </a:cubicBezTo>
                  <a:close/>
                  <a:moveTo>
                    <a:pt x="470" y="377"/>
                  </a:moveTo>
                  <a:lnTo>
                    <a:pt x="470" y="377"/>
                  </a:lnTo>
                  <a:close/>
                  <a:moveTo>
                    <a:pt x="470" y="377"/>
                  </a:moveTo>
                  <a:cubicBezTo>
                    <a:pt x="470" y="377"/>
                    <a:pt x="470" y="377"/>
                    <a:pt x="470" y="377"/>
                  </a:cubicBezTo>
                  <a:cubicBezTo>
                    <a:pt x="470" y="377"/>
                    <a:pt x="470" y="377"/>
                    <a:pt x="470" y="377"/>
                  </a:cubicBezTo>
                  <a:close/>
                  <a:moveTo>
                    <a:pt x="470" y="377"/>
                  </a:moveTo>
                  <a:cubicBezTo>
                    <a:pt x="470" y="377"/>
                    <a:pt x="470" y="377"/>
                    <a:pt x="470" y="377"/>
                  </a:cubicBezTo>
                  <a:cubicBezTo>
                    <a:pt x="470" y="377"/>
                    <a:pt x="470" y="377"/>
                    <a:pt x="470" y="377"/>
                  </a:cubicBezTo>
                  <a:close/>
                  <a:moveTo>
                    <a:pt x="470" y="377"/>
                  </a:moveTo>
                  <a:cubicBezTo>
                    <a:pt x="470" y="377"/>
                    <a:pt x="470" y="377"/>
                    <a:pt x="470" y="377"/>
                  </a:cubicBezTo>
                  <a:cubicBezTo>
                    <a:pt x="470" y="377"/>
                    <a:pt x="470" y="377"/>
                    <a:pt x="470" y="377"/>
                  </a:cubicBezTo>
                  <a:close/>
                  <a:moveTo>
                    <a:pt x="470" y="377"/>
                  </a:moveTo>
                  <a:cubicBezTo>
                    <a:pt x="470" y="377"/>
                    <a:pt x="470" y="377"/>
                    <a:pt x="470" y="377"/>
                  </a:cubicBezTo>
                  <a:cubicBezTo>
                    <a:pt x="470" y="377"/>
                    <a:pt x="470" y="377"/>
                    <a:pt x="470" y="377"/>
                  </a:cubicBezTo>
                  <a:close/>
                  <a:moveTo>
                    <a:pt x="455" y="377"/>
                  </a:moveTo>
                  <a:cubicBezTo>
                    <a:pt x="455" y="377"/>
                    <a:pt x="455" y="377"/>
                    <a:pt x="455" y="377"/>
                  </a:cubicBezTo>
                  <a:cubicBezTo>
                    <a:pt x="455" y="377"/>
                    <a:pt x="455" y="377"/>
                    <a:pt x="455" y="377"/>
                  </a:cubicBezTo>
                  <a:close/>
                  <a:moveTo>
                    <a:pt x="455" y="377"/>
                  </a:moveTo>
                  <a:cubicBezTo>
                    <a:pt x="455" y="377"/>
                    <a:pt x="455" y="377"/>
                    <a:pt x="455" y="377"/>
                  </a:cubicBezTo>
                  <a:cubicBezTo>
                    <a:pt x="455" y="377"/>
                    <a:pt x="455" y="377"/>
                    <a:pt x="455" y="377"/>
                  </a:cubicBezTo>
                  <a:close/>
                  <a:moveTo>
                    <a:pt x="455" y="377"/>
                  </a:moveTo>
                  <a:cubicBezTo>
                    <a:pt x="455" y="377"/>
                    <a:pt x="455" y="377"/>
                    <a:pt x="455" y="377"/>
                  </a:cubicBezTo>
                  <a:cubicBezTo>
                    <a:pt x="455" y="377"/>
                    <a:pt x="455" y="377"/>
                    <a:pt x="455" y="377"/>
                  </a:cubicBezTo>
                  <a:close/>
                  <a:moveTo>
                    <a:pt x="455" y="377"/>
                  </a:moveTo>
                  <a:cubicBezTo>
                    <a:pt x="455" y="377"/>
                    <a:pt x="455" y="377"/>
                    <a:pt x="455" y="377"/>
                  </a:cubicBezTo>
                  <a:cubicBezTo>
                    <a:pt x="455" y="377"/>
                    <a:pt x="455" y="377"/>
                    <a:pt x="455" y="377"/>
                  </a:cubicBezTo>
                  <a:close/>
                  <a:moveTo>
                    <a:pt x="455" y="377"/>
                  </a:moveTo>
                  <a:cubicBezTo>
                    <a:pt x="455" y="377"/>
                    <a:pt x="455" y="377"/>
                    <a:pt x="455" y="377"/>
                  </a:cubicBezTo>
                  <a:cubicBezTo>
                    <a:pt x="455" y="377"/>
                    <a:pt x="455" y="377"/>
                    <a:pt x="455" y="377"/>
                  </a:cubicBezTo>
                  <a:close/>
                  <a:moveTo>
                    <a:pt x="455" y="392"/>
                  </a:moveTo>
                  <a:cubicBezTo>
                    <a:pt x="455" y="392"/>
                    <a:pt x="455" y="392"/>
                    <a:pt x="455" y="392"/>
                  </a:cubicBezTo>
                  <a:cubicBezTo>
                    <a:pt x="455" y="392"/>
                    <a:pt x="455" y="392"/>
                    <a:pt x="455" y="392"/>
                  </a:cubicBezTo>
                  <a:close/>
                  <a:moveTo>
                    <a:pt x="439" y="392"/>
                  </a:moveTo>
                  <a:cubicBezTo>
                    <a:pt x="439" y="392"/>
                    <a:pt x="455" y="392"/>
                    <a:pt x="455" y="392"/>
                  </a:cubicBezTo>
                  <a:cubicBezTo>
                    <a:pt x="455" y="392"/>
                    <a:pt x="439" y="392"/>
                    <a:pt x="439" y="392"/>
                  </a:cubicBezTo>
                  <a:close/>
                  <a:moveTo>
                    <a:pt x="439" y="392"/>
                  </a:moveTo>
                  <a:cubicBezTo>
                    <a:pt x="439" y="392"/>
                    <a:pt x="439" y="392"/>
                    <a:pt x="439" y="392"/>
                  </a:cubicBezTo>
                  <a:cubicBezTo>
                    <a:pt x="439" y="392"/>
                    <a:pt x="439" y="392"/>
                    <a:pt x="439" y="392"/>
                  </a:cubicBezTo>
                  <a:close/>
                  <a:moveTo>
                    <a:pt x="439" y="392"/>
                  </a:moveTo>
                  <a:cubicBezTo>
                    <a:pt x="439" y="392"/>
                    <a:pt x="439" y="392"/>
                    <a:pt x="439" y="392"/>
                  </a:cubicBezTo>
                  <a:cubicBezTo>
                    <a:pt x="439" y="392"/>
                    <a:pt x="439" y="392"/>
                    <a:pt x="439" y="392"/>
                  </a:cubicBezTo>
                  <a:close/>
                  <a:moveTo>
                    <a:pt x="439" y="392"/>
                  </a:moveTo>
                  <a:cubicBezTo>
                    <a:pt x="439" y="392"/>
                    <a:pt x="439" y="392"/>
                    <a:pt x="439" y="392"/>
                  </a:cubicBezTo>
                  <a:cubicBezTo>
                    <a:pt x="439" y="392"/>
                    <a:pt x="439" y="392"/>
                    <a:pt x="439" y="392"/>
                  </a:cubicBezTo>
                  <a:close/>
                  <a:moveTo>
                    <a:pt x="439" y="392"/>
                  </a:moveTo>
                  <a:cubicBezTo>
                    <a:pt x="439" y="392"/>
                    <a:pt x="439" y="392"/>
                    <a:pt x="439" y="392"/>
                  </a:cubicBezTo>
                  <a:cubicBezTo>
                    <a:pt x="439" y="392"/>
                    <a:pt x="439" y="392"/>
                    <a:pt x="439" y="392"/>
                  </a:cubicBezTo>
                  <a:close/>
                  <a:moveTo>
                    <a:pt x="439" y="392"/>
                  </a:moveTo>
                  <a:cubicBezTo>
                    <a:pt x="439" y="392"/>
                    <a:pt x="439" y="392"/>
                    <a:pt x="439" y="392"/>
                  </a:cubicBezTo>
                  <a:cubicBezTo>
                    <a:pt x="439" y="392"/>
                    <a:pt x="439" y="392"/>
                    <a:pt x="439" y="392"/>
                  </a:cubicBezTo>
                  <a:close/>
                  <a:moveTo>
                    <a:pt x="439" y="392"/>
                  </a:moveTo>
                  <a:cubicBezTo>
                    <a:pt x="439" y="392"/>
                    <a:pt x="439" y="392"/>
                    <a:pt x="439" y="392"/>
                  </a:cubicBezTo>
                  <a:cubicBezTo>
                    <a:pt x="439" y="392"/>
                    <a:pt x="439" y="392"/>
                    <a:pt x="439" y="392"/>
                  </a:cubicBezTo>
                  <a:close/>
                  <a:moveTo>
                    <a:pt x="423" y="392"/>
                  </a:moveTo>
                  <a:lnTo>
                    <a:pt x="423" y="392"/>
                  </a:lnTo>
                  <a:close/>
                  <a:moveTo>
                    <a:pt x="423" y="392"/>
                  </a:moveTo>
                  <a:cubicBezTo>
                    <a:pt x="423" y="392"/>
                    <a:pt x="423" y="392"/>
                    <a:pt x="423" y="392"/>
                  </a:cubicBezTo>
                  <a:cubicBezTo>
                    <a:pt x="423" y="392"/>
                    <a:pt x="423" y="392"/>
                    <a:pt x="423" y="392"/>
                  </a:cubicBezTo>
                  <a:close/>
                  <a:moveTo>
                    <a:pt x="423" y="392"/>
                  </a:moveTo>
                  <a:cubicBezTo>
                    <a:pt x="423" y="392"/>
                    <a:pt x="423" y="392"/>
                    <a:pt x="423" y="392"/>
                  </a:cubicBezTo>
                  <a:cubicBezTo>
                    <a:pt x="423" y="392"/>
                    <a:pt x="423" y="392"/>
                    <a:pt x="423" y="392"/>
                  </a:cubicBezTo>
                  <a:close/>
                  <a:moveTo>
                    <a:pt x="423" y="392"/>
                  </a:moveTo>
                  <a:cubicBezTo>
                    <a:pt x="423" y="392"/>
                    <a:pt x="423" y="392"/>
                    <a:pt x="423" y="392"/>
                  </a:cubicBezTo>
                  <a:cubicBezTo>
                    <a:pt x="423" y="392"/>
                    <a:pt x="423" y="392"/>
                    <a:pt x="423" y="392"/>
                  </a:cubicBezTo>
                  <a:close/>
                  <a:moveTo>
                    <a:pt x="423" y="392"/>
                  </a:moveTo>
                  <a:cubicBezTo>
                    <a:pt x="423" y="392"/>
                    <a:pt x="423" y="392"/>
                    <a:pt x="423" y="392"/>
                  </a:cubicBezTo>
                  <a:cubicBezTo>
                    <a:pt x="423" y="392"/>
                    <a:pt x="423" y="392"/>
                    <a:pt x="423" y="392"/>
                  </a:cubicBezTo>
                  <a:close/>
                </a:path>
              </a:pathLst>
            </a:custGeom>
            <a:solidFill>
              <a:srgbClr val="A2B4C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5" name="Google Shape;615;p29"/>
            <p:cNvSpPr/>
            <p:nvPr/>
          </p:nvSpPr>
          <p:spPr>
            <a:xfrm rot="-6603631">
              <a:off x="6649610" y="-494209"/>
              <a:ext cx="8287" cy="7301"/>
            </a:xfrm>
            <a:custGeom>
              <a:avLst/>
              <a:gdLst/>
              <a:ahLst/>
              <a:cxnLst/>
              <a:rect l="l" t="t" r="r" b="b"/>
              <a:pathLst>
                <a:path w="126" h="111" extrusionOk="0">
                  <a:moveTo>
                    <a:pt x="126" y="16"/>
                  </a:moveTo>
                  <a:lnTo>
                    <a:pt x="126" y="1"/>
                  </a:lnTo>
                  <a:lnTo>
                    <a:pt x="126" y="16"/>
                  </a:lnTo>
                  <a:close/>
                  <a:moveTo>
                    <a:pt x="16" y="110"/>
                  </a:moveTo>
                  <a:cubicBezTo>
                    <a:pt x="63" y="79"/>
                    <a:pt x="110" y="48"/>
                    <a:pt x="126" y="16"/>
                  </a:cubicBezTo>
                  <a:cubicBezTo>
                    <a:pt x="110" y="48"/>
                    <a:pt x="63" y="79"/>
                    <a:pt x="16" y="110"/>
                  </a:cubicBezTo>
                  <a:close/>
                  <a:moveTo>
                    <a:pt x="16" y="110"/>
                  </a:moveTo>
                  <a:cubicBezTo>
                    <a:pt x="16" y="110"/>
                    <a:pt x="16" y="110"/>
                    <a:pt x="16" y="110"/>
                  </a:cubicBezTo>
                  <a:cubicBezTo>
                    <a:pt x="16" y="110"/>
                    <a:pt x="16" y="110"/>
                    <a:pt x="16" y="110"/>
                  </a:cubicBezTo>
                  <a:close/>
                  <a:moveTo>
                    <a:pt x="16" y="110"/>
                  </a:moveTo>
                  <a:cubicBezTo>
                    <a:pt x="16" y="110"/>
                    <a:pt x="16" y="110"/>
                    <a:pt x="16" y="110"/>
                  </a:cubicBezTo>
                  <a:cubicBezTo>
                    <a:pt x="16" y="110"/>
                    <a:pt x="16" y="110"/>
                    <a:pt x="16" y="110"/>
                  </a:cubicBezTo>
                  <a:close/>
                  <a:moveTo>
                    <a:pt x="16" y="110"/>
                  </a:moveTo>
                  <a:cubicBezTo>
                    <a:pt x="16" y="110"/>
                    <a:pt x="16" y="110"/>
                    <a:pt x="16" y="110"/>
                  </a:cubicBezTo>
                  <a:cubicBezTo>
                    <a:pt x="16" y="110"/>
                    <a:pt x="16" y="110"/>
                    <a:pt x="16" y="110"/>
                  </a:cubicBezTo>
                  <a:close/>
                  <a:moveTo>
                    <a:pt x="0" y="110"/>
                  </a:moveTo>
                  <a:cubicBezTo>
                    <a:pt x="16" y="110"/>
                    <a:pt x="16" y="110"/>
                    <a:pt x="16" y="110"/>
                  </a:cubicBezTo>
                  <a:cubicBezTo>
                    <a:pt x="16" y="110"/>
                    <a:pt x="0" y="110"/>
                    <a:pt x="0" y="110"/>
                  </a:cubicBezTo>
                  <a:close/>
                  <a:moveTo>
                    <a:pt x="0" y="110"/>
                  </a:moveTo>
                  <a:cubicBezTo>
                    <a:pt x="0" y="110"/>
                    <a:pt x="0" y="110"/>
                    <a:pt x="0" y="110"/>
                  </a:cubicBezTo>
                  <a:cubicBezTo>
                    <a:pt x="0" y="110"/>
                    <a:pt x="0" y="110"/>
                    <a:pt x="0" y="110"/>
                  </a:cubicBezTo>
                  <a:close/>
                  <a:moveTo>
                    <a:pt x="0" y="110"/>
                  </a:moveTo>
                  <a:cubicBezTo>
                    <a:pt x="0" y="110"/>
                    <a:pt x="0" y="110"/>
                    <a:pt x="0" y="110"/>
                  </a:cubicBezTo>
                  <a:cubicBezTo>
                    <a:pt x="0" y="110"/>
                    <a:pt x="0" y="110"/>
                    <a:pt x="0" y="110"/>
                  </a:cubicBezTo>
                  <a:close/>
                  <a:moveTo>
                    <a:pt x="0" y="110"/>
                  </a:moveTo>
                  <a:lnTo>
                    <a:pt x="0" y="110"/>
                  </a:lnTo>
                  <a:lnTo>
                    <a:pt x="0" y="110"/>
                  </a:lnTo>
                  <a:close/>
                </a:path>
              </a:pathLst>
            </a:custGeom>
            <a:solidFill>
              <a:srgbClr val="A2B4C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6" name="Google Shape;616;p29"/>
            <p:cNvSpPr/>
            <p:nvPr/>
          </p:nvSpPr>
          <p:spPr>
            <a:xfrm rot="-6603631">
              <a:off x="6576487" y="-428910"/>
              <a:ext cx="28939" cy="25783"/>
            </a:xfrm>
            <a:custGeom>
              <a:avLst/>
              <a:gdLst/>
              <a:ahLst/>
              <a:cxnLst/>
              <a:rect l="l" t="t" r="r" b="b"/>
              <a:pathLst>
                <a:path w="440" h="392" extrusionOk="0">
                  <a:moveTo>
                    <a:pt x="1" y="32"/>
                  </a:moveTo>
                  <a:cubicBezTo>
                    <a:pt x="1" y="16"/>
                    <a:pt x="1" y="0"/>
                    <a:pt x="1" y="0"/>
                  </a:cubicBezTo>
                  <a:cubicBezTo>
                    <a:pt x="1" y="0"/>
                    <a:pt x="1" y="0"/>
                    <a:pt x="1" y="0"/>
                  </a:cubicBezTo>
                  <a:cubicBezTo>
                    <a:pt x="1" y="0"/>
                    <a:pt x="1" y="16"/>
                    <a:pt x="1" y="32"/>
                  </a:cubicBezTo>
                  <a:close/>
                  <a:moveTo>
                    <a:pt x="440" y="392"/>
                  </a:moveTo>
                  <a:lnTo>
                    <a:pt x="440" y="392"/>
                  </a:lnTo>
                  <a:close/>
                  <a:moveTo>
                    <a:pt x="424" y="392"/>
                  </a:moveTo>
                  <a:lnTo>
                    <a:pt x="424" y="392"/>
                  </a:lnTo>
                  <a:close/>
                  <a:moveTo>
                    <a:pt x="424" y="392"/>
                  </a:moveTo>
                  <a:lnTo>
                    <a:pt x="424" y="392"/>
                  </a:lnTo>
                  <a:close/>
                  <a:moveTo>
                    <a:pt x="424" y="392"/>
                  </a:moveTo>
                  <a:lnTo>
                    <a:pt x="424" y="392"/>
                  </a:lnTo>
                  <a:close/>
                  <a:moveTo>
                    <a:pt x="424" y="392"/>
                  </a:moveTo>
                  <a:cubicBezTo>
                    <a:pt x="424" y="392"/>
                    <a:pt x="424" y="392"/>
                    <a:pt x="424" y="392"/>
                  </a:cubicBezTo>
                  <a:cubicBezTo>
                    <a:pt x="424" y="392"/>
                    <a:pt x="424" y="392"/>
                    <a:pt x="424" y="392"/>
                  </a:cubicBezTo>
                  <a:close/>
                  <a:moveTo>
                    <a:pt x="424" y="392"/>
                  </a:moveTo>
                  <a:lnTo>
                    <a:pt x="424" y="392"/>
                  </a:lnTo>
                  <a:close/>
                  <a:moveTo>
                    <a:pt x="408" y="392"/>
                  </a:moveTo>
                  <a:lnTo>
                    <a:pt x="408" y="392"/>
                  </a:lnTo>
                  <a:lnTo>
                    <a:pt x="408" y="392"/>
                  </a:lnTo>
                  <a:close/>
                  <a:moveTo>
                    <a:pt x="408" y="392"/>
                  </a:moveTo>
                  <a:lnTo>
                    <a:pt x="408" y="392"/>
                  </a:lnTo>
                  <a:lnTo>
                    <a:pt x="408" y="392"/>
                  </a:lnTo>
                  <a:close/>
                </a:path>
              </a:pathLst>
            </a:custGeom>
            <a:solidFill>
              <a:srgbClr val="A2B4C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7" name="Google Shape;617;p29"/>
            <p:cNvSpPr/>
            <p:nvPr/>
          </p:nvSpPr>
          <p:spPr>
            <a:xfrm rot="-6603631">
              <a:off x="6602740" y="-317123"/>
              <a:ext cx="320630" cy="149570"/>
            </a:xfrm>
            <a:custGeom>
              <a:avLst/>
              <a:gdLst/>
              <a:ahLst/>
              <a:cxnLst/>
              <a:rect l="l" t="t" r="r" b="b"/>
              <a:pathLst>
                <a:path w="4875" h="2274" extrusionOk="0">
                  <a:moveTo>
                    <a:pt x="0" y="2007"/>
                  </a:moveTo>
                  <a:lnTo>
                    <a:pt x="4765" y="0"/>
                  </a:lnTo>
                  <a:lnTo>
                    <a:pt x="4875" y="267"/>
                  </a:lnTo>
                  <a:lnTo>
                    <a:pt x="110" y="2273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8" name="Google Shape;618;p29"/>
            <p:cNvSpPr/>
            <p:nvPr/>
          </p:nvSpPr>
          <p:spPr>
            <a:xfrm rot="-6603631">
              <a:off x="6898228" y="-252447"/>
              <a:ext cx="390807" cy="367085"/>
            </a:xfrm>
            <a:custGeom>
              <a:avLst/>
              <a:gdLst/>
              <a:ahLst/>
              <a:cxnLst/>
              <a:rect l="l" t="t" r="r" b="b"/>
              <a:pathLst>
                <a:path w="5942" h="5581" extrusionOk="0">
                  <a:moveTo>
                    <a:pt x="1" y="1834"/>
                  </a:moveTo>
                  <a:lnTo>
                    <a:pt x="4374" y="1"/>
                  </a:lnTo>
                  <a:lnTo>
                    <a:pt x="5941" y="3731"/>
                  </a:lnTo>
                  <a:lnTo>
                    <a:pt x="1568" y="5581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9" name="Google Shape;619;p29"/>
            <p:cNvSpPr/>
            <p:nvPr/>
          </p:nvSpPr>
          <p:spPr>
            <a:xfrm rot="-6603631">
              <a:off x="6599804" y="-1062759"/>
              <a:ext cx="412445" cy="418652"/>
            </a:xfrm>
            <a:custGeom>
              <a:avLst/>
              <a:gdLst/>
              <a:ahLst/>
              <a:cxnLst/>
              <a:rect l="l" t="t" r="r" b="b"/>
              <a:pathLst>
                <a:path w="6271" h="6365" extrusionOk="0">
                  <a:moveTo>
                    <a:pt x="1" y="1835"/>
                  </a:moveTo>
                  <a:lnTo>
                    <a:pt x="4374" y="1"/>
                  </a:lnTo>
                  <a:lnTo>
                    <a:pt x="6271" y="4531"/>
                  </a:lnTo>
                  <a:lnTo>
                    <a:pt x="1913" y="6365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0" name="Google Shape;620;p29"/>
            <p:cNvSpPr/>
            <p:nvPr/>
          </p:nvSpPr>
          <p:spPr>
            <a:xfrm rot="-6603631">
              <a:off x="6353690" y="-1321958"/>
              <a:ext cx="412445" cy="418652"/>
            </a:xfrm>
            <a:custGeom>
              <a:avLst/>
              <a:gdLst/>
              <a:ahLst/>
              <a:cxnLst/>
              <a:rect l="l" t="t" r="r" b="b"/>
              <a:pathLst>
                <a:path w="6271" h="6365" extrusionOk="0">
                  <a:moveTo>
                    <a:pt x="0" y="1835"/>
                  </a:moveTo>
                  <a:lnTo>
                    <a:pt x="4374" y="1"/>
                  </a:lnTo>
                  <a:lnTo>
                    <a:pt x="6270" y="4515"/>
                  </a:lnTo>
                  <a:lnTo>
                    <a:pt x="1913" y="6365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1" name="Google Shape;621;p29"/>
            <p:cNvSpPr/>
            <p:nvPr/>
          </p:nvSpPr>
          <p:spPr>
            <a:xfrm rot="-6603631">
              <a:off x="6633274" y="-344728"/>
              <a:ext cx="320630" cy="149570"/>
            </a:xfrm>
            <a:custGeom>
              <a:avLst/>
              <a:gdLst/>
              <a:ahLst/>
              <a:cxnLst/>
              <a:rect l="l" t="t" r="r" b="b"/>
              <a:pathLst>
                <a:path w="4875" h="2274" extrusionOk="0">
                  <a:moveTo>
                    <a:pt x="0" y="2007"/>
                  </a:moveTo>
                  <a:lnTo>
                    <a:pt x="4765" y="0"/>
                  </a:lnTo>
                  <a:lnTo>
                    <a:pt x="4875" y="267"/>
                  </a:lnTo>
                  <a:lnTo>
                    <a:pt x="126" y="2273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2" name="Google Shape;622;p29"/>
            <p:cNvSpPr/>
            <p:nvPr/>
          </p:nvSpPr>
          <p:spPr>
            <a:xfrm rot="-6603631">
              <a:off x="6663446" y="-373322"/>
              <a:ext cx="320630" cy="149570"/>
            </a:xfrm>
            <a:custGeom>
              <a:avLst/>
              <a:gdLst/>
              <a:ahLst/>
              <a:cxnLst/>
              <a:rect l="l" t="t" r="r" b="b"/>
              <a:pathLst>
                <a:path w="4875" h="2274" extrusionOk="0">
                  <a:moveTo>
                    <a:pt x="0" y="2007"/>
                  </a:moveTo>
                  <a:lnTo>
                    <a:pt x="4765" y="0"/>
                  </a:lnTo>
                  <a:lnTo>
                    <a:pt x="4875" y="267"/>
                  </a:lnTo>
                  <a:lnTo>
                    <a:pt x="110" y="2273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3" name="Google Shape;623;p29"/>
            <p:cNvSpPr/>
            <p:nvPr/>
          </p:nvSpPr>
          <p:spPr>
            <a:xfrm rot="-6603631">
              <a:off x="6694524" y="-402224"/>
              <a:ext cx="320696" cy="149570"/>
            </a:xfrm>
            <a:custGeom>
              <a:avLst/>
              <a:gdLst/>
              <a:ahLst/>
              <a:cxnLst/>
              <a:rect l="l" t="t" r="r" b="b"/>
              <a:pathLst>
                <a:path w="4876" h="2274" extrusionOk="0">
                  <a:moveTo>
                    <a:pt x="1" y="2007"/>
                  </a:moveTo>
                  <a:lnTo>
                    <a:pt x="4766" y="1"/>
                  </a:lnTo>
                  <a:lnTo>
                    <a:pt x="4876" y="267"/>
                  </a:lnTo>
                  <a:lnTo>
                    <a:pt x="111" y="2274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4" name="Google Shape;624;p29"/>
            <p:cNvSpPr/>
            <p:nvPr/>
          </p:nvSpPr>
          <p:spPr>
            <a:xfrm rot="-6603631">
              <a:off x="6725057" y="-429829"/>
              <a:ext cx="320696" cy="149570"/>
            </a:xfrm>
            <a:custGeom>
              <a:avLst/>
              <a:gdLst/>
              <a:ahLst/>
              <a:cxnLst/>
              <a:rect l="l" t="t" r="r" b="b"/>
              <a:pathLst>
                <a:path w="4876" h="2274" extrusionOk="0">
                  <a:moveTo>
                    <a:pt x="1" y="2007"/>
                  </a:moveTo>
                  <a:lnTo>
                    <a:pt x="4766" y="1"/>
                  </a:lnTo>
                  <a:lnTo>
                    <a:pt x="4876" y="267"/>
                  </a:lnTo>
                  <a:lnTo>
                    <a:pt x="126" y="2274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5" name="Google Shape;625;p29"/>
            <p:cNvSpPr/>
            <p:nvPr/>
          </p:nvSpPr>
          <p:spPr>
            <a:xfrm rot="-6603631">
              <a:off x="6755230" y="-458423"/>
              <a:ext cx="320696" cy="149570"/>
            </a:xfrm>
            <a:custGeom>
              <a:avLst/>
              <a:gdLst/>
              <a:ahLst/>
              <a:cxnLst/>
              <a:rect l="l" t="t" r="r" b="b"/>
              <a:pathLst>
                <a:path w="4876" h="2274" extrusionOk="0">
                  <a:moveTo>
                    <a:pt x="1" y="2007"/>
                  </a:moveTo>
                  <a:lnTo>
                    <a:pt x="4766" y="1"/>
                  </a:lnTo>
                  <a:lnTo>
                    <a:pt x="4875" y="267"/>
                  </a:lnTo>
                  <a:lnTo>
                    <a:pt x="111" y="2274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6" name="Google Shape;626;p29"/>
            <p:cNvSpPr/>
            <p:nvPr/>
          </p:nvSpPr>
          <p:spPr>
            <a:xfrm rot="-6603631">
              <a:off x="6785403" y="-487017"/>
              <a:ext cx="320696" cy="149570"/>
            </a:xfrm>
            <a:custGeom>
              <a:avLst/>
              <a:gdLst/>
              <a:ahLst/>
              <a:cxnLst/>
              <a:rect l="l" t="t" r="r" b="b"/>
              <a:pathLst>
                <a:path w="4876" h="2274" extrusionOk="0">
                  <a:moveTo>
                    <a:pt x="1" y="2007"/>
                  </a:moveTo>
                  <a:lnTo>
                    <a:pt x="4766" y="1"/>
                  </a:lnTo>
                  <a:lnTo>
                    <a:pt x="4875" y="267"/>
                  </a:lnTo>
                  <a:lnTo>
                    <a:pt x="110" y="2274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7" name="Google Shape;627;p29"/>
            <p:cNvSpPr/>
            <p:nvPr/>
          </p:nvSpPr>
          <p:spPr>
            <a:xfrm rot="-6603631">
              <a:off x="6775771" y="-457603"/>
              <a:ext cx="632052" cy="280461"/>
            </a:xfrm>
            <a:custGeom>
              <a:avLst/>
              <a:gdLst/>
              <a:ahLst/>
              <a:cxnLst/>
              <a:rect l="l" t="t" r="r" b="b"/>
              <a:pathLst>
                <a:path w="9610" h="4264" extrusionOk="0">
                  <a:moveTo>
                    <a:pt x="1" y="3997"/>
                  </a:moveTo>
                  <a:lnTo>
                    <a:pt x="9484" y="0"/>
                  </a:lnTo>
                  <a:lnTo>
                    <a:pt x="9609" y="267"/>
                  </a:lnTo>
                  <a:lnTo>
                    <a:pt x="110" y="4264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8" name="Google Shape;628;p29"/>
            <p:cNvSpPr/>
            <p:nvPr/>
          </p:nvSpPr>
          <p:spPr>
            <a:xfrm rot="-6603631">
              <a:off x="6805347" y="-484891"/>
              <a:ext cx="632052" cy="280526"/>
            </a:xfrm>
            <a:custGeom>
              <a:avLst/>
              <a:gdLst/>
              <a:ahLst/>
              <a:cxnLst/>
              <a:rect l="l" t="t" r="r" b="b"/>
              <a:pathLst>
                <a:path w="9610" h="4265" extrusionOk="0">
                  <a:moveTo>
                    <a:pt x="1" y="3998"/>
                  </a:moveTo>
                  <a:lnTo>
                    <a:pt x="9499" y="1"/>
                  </a:lnTo>
                  <a:lnTo>
                    <a:pt x="9609" y="267"/>
                  </a:lnTo>
                  <a:lnTo>
                    <a:pt x="111" y="4264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9" name="Google Shape;629;p29"/>
            <p:cNvSpPr/>
            <p:nvPr/>
          </p:nvSpPr>
          <p:spPr>
            <a:xfrm rot="-6603631">
              <a:off x="6835880" y="-512497"/>
              <a:ext cx="632052" cy="280526"/>
            </a:xfrm>
            <a:custGeom>
              <a:avLst/>
              <a:gdLst/>
              <a:ahLst/>
              <a:cxnLst/>
              <a:rect l="l" t="t" r="r" b="b"/>
              <a:pathLst>
                <a:path w="9610" h="4265" extrusionOk="0">
                  <a:moveTo>
                    <a:pt x="1" y="3998"/>
                  </a:moveTo>
                  <a:lnTo>
                    <a:pt x="9500" y="1"/>
                  </a:lnTo>
                  <a:lnTo>
                    <a:pt x="9609" y="267"/>
                  </a:lnTo>
                  <a:lnTo>
                    <a:pt x="126" y="4264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0" name="Google Shape;630;p29"/>
            <p:cNvSpPr/>
            <p:nvPr/>
          </p:nvSpPr>
          <p:spPr>
            <a:xfrm rot="-6603631">
              <a:off x="6865064" y="-540730"/>
              <a:ext cx="632052" cy="280526"/>
            </a:xfrm>
            <a:custGeom>
              <a:avLst/>
              <a:gdLst/>
              <a:ahLst/>
              <a:cxnLst/>
              <a:rect l="l" t="t" r="r" b="b"/>
              <a:pathLst>
                <a:path w="9610" h="4265" extrusionOk="0">
                  <a:moveTo>
                    <a:pt x="1" y="3998"/>
                  </a:moveTo>
                  <a:lnTo>
                    <a:pt x="9499" y="1"/>
                  </a:lnTo>
                  <a:lnTo>
                    <a:pt x="9609" y="267"/>
                  </a:lnTo>
                  <a:lnTo>
                    <a:pt x="110" y="4264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1" name="Google Shape;631;p29"/>
            <p:cNvSpPr/>
            <p:nvPr/>
          </p:nvSpPr>
          <p:spPr>
            <a:xfrm rot="-6603631">
              <a:off x="6895598" y="-568335"/>
              <a:ext cx="632052" cy="280526"/>
            </a:xfrm>
            <a:custGeom>
              <a:avLst/>
              <a:gdLst/>
              <a:ahLst/>
              <a:cxnLst/>
              <a:rect l="l" t="t" r="r" b="b"/>
              <a:pathLst>
                <a:path w="9610" h="4265" extrusionOk="0">
                  <a:moveTo>
                    <a:pt x="1" y="3998"/>
                  </a:moveTo>
                  <a:lnTo>
                    <a:pt x="9499" y="1"/>
                  </a:lnTo>
                  <a:lnTo>
                    <a:pt x="9609" y="267"/>
                  </a:lnTo>
                  <a:lnTo>
                    <a:pt x="111" y="4264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2" name="Google Shape;632;p29"/>
            <p:cNvSpPr/>
            <p:nvPr/>
          </p:nvSpPr>
          <p:spPr>
            <a:xfrm rot="-6603631">
              <a:off x="6926014" y="-596759"/>
              <a:ext cx="631000" cy="281513"/>
            </a:xfrm>
            <a:custGeom>
              <a:avLst/>
              <a:gdLst/>
              <a:ahLst/>
              <a:cxnLst/>
              <a:rect l="l" t="t" r="r" b="b"/>
              <a:pathLst>
                <a:path w="9594" h="4280" extrusionOk="0">
                  <a:moveTo>
                    <a:pt x="1" y="3997"/>
                  </a:moveTo>
                  <a:lnTo>
                    <a:pt x="9484" y="0"/>
                  </a:lnTo>
                  <a:lnTo>
                    <a:pt x="9593" y="267"/>
                  </a:lnTo>
                  <a:lnTo>
                    <a:pt x="110" y="4279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3" name="Google Shape;633;p29"/>
            <p:cNvSpPr/>
            <p:nvPr/>
          </p:nvSpPr>
          <p:spPr>
            <a:xfrm rot="-6603631">
              <a:off x="7270690" y="-403601"/>
              <a:ext cx="269132" cy="127931"/>
            </a:xfrm>
            <a:custGeom>
              <a:avLst/>
              <a:gdLst/>
              <a:ahLst/>
              <a:cxnLst/>
              <a:rect l="l" t="t" r="r" b="b"/>
              <a:pathLst>
                <a:path w="4092" h="1945" extrusionOk="0">
                  <a:moveTo>
                    <a:pt x="1" y="1678"/>
                  </a:moveTo>
                  <a:lnTo>
                    <a:pt x="3982" y="1"/>
                  </a:lnTo>
                  <a:lnTo>
                    <a:pt x="4092" y="267"/>
                  </a:lnTo>
                  <a:lnTo>
                    <a:pt x="110" y="1945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4" name="Google Shape;634;p29"/>
            <p:cNvSpPr/>
            <p:nvPr/>
          </p:nvSpPr>
          <p:spPr>
            <a:xfrm rot="-6603631">
              <a:off x="6985386" y="-652103"/>
              <a:ext cx="632052" cy="281513"/>
            </a:xfrm>
            <a:custGeom>
              <a:avLst/>
              <a:gdLst/>
              <a:ahLst/>
              <a:cxnLst/>
              <a:rect l="l" t="t" r="r" b="b"/>
              <a:pathLst>
                <a:path w="9610" h="4280" extrusionOk="0">
                  <a:moveTo>
                    <a:pt x="1" y="4013"/>
                  </a:moveTo>
                  <a:lnTo>
                    <a:pt x="9500" y="0"/>
                  </a:lnTo>
                  <a:lnTo>
                    <a:pt x="9609" y="283"/>
                  </a:lnTo>
                  <a:lnTo>
                    <a:pt x="126" y="4279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5" name="Google Shape;635;p29"/>
            <p:cNvSpPr/>
            <p:nvPr/>
          </p:nvSpPr>
          <p:spPr>
            <a:xfrm rot="-6603631">
              <a:off x="7015064" y="-679990"/>
              <a:ext cx="632052" cy="280461"/>
            </a:xfrm>
            <a:custGeom>
              <a:avLst/>
              <a:gdLst/>
              <a:ahLst/>
              <a:cxnLst/>
              <a:rect l="l" t="t" r="r" b="b"/>
              <a:pathLst>
                <a:path w="9610" h="4264" extrusionOk="0">
                  <a:moveTo>
                    <a:pt x="1" y="3997"/>
                  </a:moveTo>
                  <a:lnTo>
                    <a:pt x="9484" y="0"/>
                  </a:lnTo>
                  <a:lnTo>
                    <a:pt x="9609" y="267"/>
                  </a:lnTo>
                  <a:lnTo>
                    <a:pt x="110" y="4264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6" name="Google Shape;636;p29"/>
            <p:cNvSpPr/>
            <p:nvPr/>
          </p:nvSpPr>
          <p:spPr>
            <a:xfrm rot="-6603631">
              <a:off x="7045597" y="-707596"/>
              <a:ext cx="632052" cy="280461"/>
            </a:xfrm>
            <a:custGeom>
              <a:avLst/>
              <a:gdLst/>
              <a:ahLst/>
              <a:cxnLst/>
              <a:rect l="l" t="t" r="r" b="b"/>
              <a:pathLst>
                <a:path w="9610" h="4264" extrusionOk="0">
                  <a:moveTo>
                    <a:pt x="1" y="3997"/>
                  </a:moveTo>
                  <a:lnTo>
                    <a:pt x="9499" y="0"/>
                  </a:lnTo>
                  <a:lnTo>
                    <a:pt x="9609" y="267"/>
                  </a:lnTo>
                  <a:lnTo>
                    <a:pt x="110" y="4264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7" name="Google Shape;637;p29"/>
            <p:cNvSpPr/>
            <p:nvPr/>
          </p:nvSpPr>
          <p:spPr>
            <a:xfrm rot="-6603631">
              <a:off x="7075488" y="-735335"/>
              <a:ext cx="631000" cy="280461"/>
            </a:xfrm>
            <a:custGeom>
              <a:avLst/>
              <a:gdLst/>
              <a:ahLst/>
              <a:cxnLst/>
              <a:rect l="l" t="t" r="r" b="b"/>
              <a:pathLst>
                <a:path w="9594" h="4264" extrusionOk="0">
                  <a:moveTo>
                    <a:pt x="1" y="3998"/>
                  </a:moveTo>
                  <a:lnTo>
                    <a:pt x="9484" y="1"/>
                  </a:lnTo>
                  <a:lnTo>
                    <a:pt x="9593" y="267"/>
                  </a:lnTo>
                  <a:lnTo>
                    <a:pt x="110" y="4264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8" name="Google Shape;638;p29"/>
            <p:cNvSpPr/>
            <p:nvPr/>
          </p:nvSpPr>
          <p:spPr>
            <a:xfrm rot="-6603631">
              <a:off x="7105315" y="-763434"/>
              <a:ext cx="632052" cy="280461"/>
            </a:xfrm>
            <a:custGeom>
              <a:avLst/>
              <a:gdLst/>
              <a:ahLst/>
              <a:cxnLst/>
              <a:rect l="l" t="t" r="r" b="b"/>
              <a:pathLst>
                <a:path w="9610" h="4264" extrusionOk="0">
                  <a:moveTo>
                    <a:pt x="1" y="3997"/>
                  </a:moveTo>
                  <a:lnTo>
                    <a:pt x="9499" y="1"/>
                  </a:lnTo>
                  <a:lnTo>
                    <a:pt x="9609" y="267"/>
                  </a:lnTo>
                  <a:lnTo>
                    <a:pt x="110" y="4264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9" name="Google Shape;639;p29"/>
            <p:cNvSpPr/>
            <p:nvPr/>
          </p:nvSpPr>
          <p:spPr>
            <a:xfrm rot="-6603631">
              <a:off x="7134891" y="-790723"/>
              <a:ext cx="632052" cy="280526"/>
            </a:xfrm>
            <a:custGeom>
              <a:avLst/>
              <a:gdLst/>
              <a:ahLst/>
              <a:cxnLst/>
              <a:rect l="l" t="t" r="r" b="b"/>
              <a:pathLst>
                <a:path w="9610" h="4265" extrusionOk="0">
                  <a:moveTo>
                    <a:pt x="1" y="3998"/>
                  </a:moveTo>
                  <a:lnTo>
                    <a:pt x="9499" y="1"/>
                  </a:lnTo>
                  <a:lnTo>
                    <a:pt x="9609" y="267"/>
                  </a:lnTo>
                  <a:lnTo>
                    <a:pt x="126" y="4264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40" name="Google Shape;640;p29"/>
            <p:cNvSpPr/>
            <p:nvPr/>
          </p:nvSpPr>
          <p:spPr>
            <a:xfrm rot="-6603631">
              <a:off x="7165108" y="-819286"/>
              <a:ext cx="631986" cy="280526"/>
            </a:xfrm>
            <a:custGeom>
              <a:avLst/>
              <a:gdLst/>
              <a:ahLst/>
              <a:cxnLst/>
              <a:rect l="l" t="t" r="r" b="b"/>
              <a:pathLst>
                <a:path w="9609" h="4265" extrusionOk="0">
                  <a:moveTo>
                    <a:pt x="1" y="3998"/>
                  </a:moveTo>
                  <a:lnTo>
                    <a:pt x="9484" y="1"/>
                  </a:lnTo>
                  <a:lnTo>
                    <a:pt x="9609" y="267"/>
                  </a:lnTo>
                  <a:lnTo>
                    <a:pt x="110" y="4264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41" name="Google Shape;641;p29"/>
            <p:cNvSpPr/>
            <p:nvPr/>
          </p:nvSpPr>
          <p:spPr>
            <a:xfrm rot="-6603631">
              <a:off x="7513048" y="-623846"/>
              <a:ext cx="266041" cy="125826"/>
            </a:xfrm>
            <a:custGeom>
              <a:avLst/>
              <a:gdLst/>
              <a:ahLst/>
              <a:cxnLst/>
              <a:rect l="l" t="t" r="r" b="b"/>
              <a:pathLst>
                <a:path w="4045" h="1913" extrusionOk="0">
                  <a:moveTo>
                    <a:pt x="1" y="1646"/>
                  </a:moveTo>
                  <a:lnTo>
                    <a:pt x="3935" y="0"/>
                  </a:lnTo>
                  <a:lnTo>
                    <a:pt x="4045" y="267"/>
                  </a:lnTo>
                  <a:lnTo>
                    <a:pt x="110" y="1912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42" name="Google Shape;642;p29"/>
            <p:cNvSpPr/>
            <p:nvPr/>
          </p:nvSpPr>
          <p:spPr>
            <a:xfrm rot="-6603631">
              <a:off x="6044403" y="-818638"/>
              <a:ext cx="623765" cy="277435"/>
            </a:xfrm>
            <a:custGeom>
              <a:avLst/>
              <a:gdLst/>
              <a:ahLst/>
              <a:cxnLst/>
              <a:rect l="l" t="t" r="r" b="b"/>
              <a:pathLst>
                <a:path w="9484" h="4218" extrusionOk="0">
                  <a:moveTo>
                    <a:pt x="0" y="3951"/>
                  </a:moveTo>
                  <a:lnTo>
                    <a:pt x="9373" y="1"/>
                  </a:lnTo>
                  <a:lnTo>
                    <a:pt x="9483" y="267"/>
                  </a:lnTo>
                  <a:lnTo>
                    <a:pt x="110" y="4217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43" name="Google Shape;643;p29"/>
            <p:cNvSpPr/>
            <p:nvPr/>
          </p:nvSpPr>
          <p:spPr>
            <a:xfrm rot="-6603631">
              <a:off x="6074275" y="-846707"/>
              <a:ext cx="624751" cy="277435"/>
            </a:xfrm>
            <a:custGeom>
              <a:avLst/>
              <a:gdLst/>
              <a:ahLst/>
              <a:cxnLst/>
              <a:rect l="l" t="t" r="r" b="b"/>
              <a:pathLst>
                <a:path w="9499" h="4218" extrusionOk="0">
                  <a:moveTo>
                    <a:pt x="0" y="3951"/>
                  </a:moveTo>
                  <a:lnTo>
                    <a:pt x="9389" y="1"/>
                  </a:lnTo>
                  <a:lnTo>
                    <a:pt x="9499" y="267"/>
                  </a:lnTo>
                  <a:lnTo>
                    <a:pt x="126" y="4217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44" name="Google Shape;644;p29"/>
            <p:cNvSpPr/>
            <p:nvPr/>
          </p:nvSpPr>
          <p:spPr>
            <a:xfrm rot="-6603631">
              <a:off x="6105110" y="-874838"/>
              <a:ext cx="623765" cy="277435"/>
            </a:xfrm>
            <a:custGeom>
              <a:avLst/>
              <a:gdLst/>
              <a:ahLst/>
              <a:cxnLst/>
              <a:rect l="l" t="t" r="r" b="b"/>
              <a:pathLst>
                <a:path w="9484" h="4218" extrusionOk="0">
                  <a:moveTo>
                    <a:pt x="0" y="3951"/>
                  </a:moveTo>
                  <a:lnTo>
                    <a:pt x="9373" y="1"/>
                  </a:lnTo>
                  <a:lnTo>
                    <a:pt x="9483" y="283"/>
                  </a:lnTo>
                  <a:lnTo>
                    <a:pt x="110" y="4217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45" name="Google Shape;645;p29"/>
            <p:cNvSpPr/>
            <p:nvPr/>
          </p:nvSpPr>
          <p:spPr>
            <a:xfrm rot="-6603631">
              <a:off x="6136262" y="-903687"/>
              <a:ext cx="623765" cy="277369"/>
            </a:xfrm>
            <a:custGeom>
              <a:avLst/>
              <a:gdLst/>
              <a:ahLst/>
              <a:cxnLst/>
              <a:rect l="l" t="t" r="r" b="b"/>
              <a:pathLst>
                <a:path w="9484" h="4217" extrusionOk="0">
                  <a:moveTo>
                    <a:pt x="1" y="3950"/>
                  </a:moveTo>
                  <a:lnTo>
                    <a:pt x="9374" y="0"/>
                  </a:lnTo>
                  <a:lnTo>
                    <a:pt x="9484" y="267"/>
                  </a:lnTo>
                  <a:lnTo>
                    <a:pt x="111" y="4217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46" name="Google Shape;646;p29"/>
            <p:cNvSpPr/>
            <p:nvPr/>
          </p:nvSpPr>
          <p:spPr>
            <a:xfrm rot="-6603631">
              <a:off x="6166089" y="-931786"/>
              <a:ext cx="624817" cy="277369"/>
            </a:xfrm>
            <a:custGeom>
              <a:avLst/>
              <a:gdLst/>
              <a:ahLst/>
              <a:cxnLst/>
              <a:rect l="l" t="t" r="r" b="b"/>
              <a:pathLst>
                <a:path w="9500" h="4217" extrusionOk="0">
                  <a:moveTo>
                    <a:pt x="1" y="3950"/>
                  </a:moveTo>
                  <a:lnTo>
                    <a:pt x="9390" y="0"/>
                  </a:lnTo>
                  <a:lnTo>
                    <a:pt x="9500" y="267"/>
                  </a:lnTo>
                  <a:lnTo>
                    <a:pt x="126" y="4217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47" name="Google Shape;647;p29"/>
            <p:cNvSpPr/>
            <p:nvPr/>
          </p:nvSpPr>
          <p:spPr>
            <a:xfrm rot="-6603631">
              <a:off x="6196262" y="-960380"/>
              <a:ext cx="624817" cy="277369"/>
            </a:xfrm>
            <a:custGeom>
              <a:avLst/>
              <a:gdLst/>
              <a:ahLst/>
              <a:cxnLst/>
              <a:rect l="l" t="t" r="r" b="b"/>
              <a:pathLst>
                <a:path w="9500" h="4217" extrusionOk="0">
                  <a:moveTo>
                    <a:pt x="1" y="3950"/>
                  </a:moveTo>
                  <a:lnTo>
                    <a:pt x="9374" y="0"/>
                  </a:lnTo>
                  <a:lnTo>
                    <a:pt x="9499" y="267"/>
                  </a:lnTo>
                  <a:lnTo>
                    <a:pt x="110" y="4217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48" name="Google Shape;648;p29"/>
            <p:cNvSpPr/>
            <p:nvPr/>
          </p:nvSpPr>
          <p:spPr>
            <a:xfrm rot="-6603631">
              <a:off x="6227141" y="-988480"/>
              <a:ext cx="623765" cy="277369"/>
            </a:xfrm>
            <a:custGeom>
              <a:avLst/>
              <a:gdLst/>
              <a:ahLst/>
              <a:cxnLst/>
              <a:rect l="l" t="t" r="r" b="b"/>
              <a:pathLst>
                <a:path w="9484" h="4217" extrusionOk="0">
                  <a:moveTo>
                    <a:pt x="1" y="3950"/>
                  </a:moveTo>
                  <a:lnTo>
                    <a:pt x="9374" y="0"/>
                  </a:lnTo>
                  <a:lnTo>
                    <a:pt x="9483" y="282"/>
                  </a:lnTo>
                  <a:lnTo>
                    <a:pt x="110" y="4217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49" name="Google Shape;649;p29"/>
            <p:cNvSpPr/>
            <p:nvPr/>
          </p:nvSpPr>
          <p:spPr>
            <a:xfrm rot="-6603631">
              <a:off x="6508697" y="-1285331"/>
              <a:ext cx="631986" cy="280461"/>
            </a:xfrm>
            <a:custGeom>
              <a:avLst/>
              <a:gdLst/>
              <a:ahLst/>
              <a:cxnLst/>
              <a:rect l="l" t="t" r="r" b="b"/>
              <a:pathLst>
                <a:path w="9609" h="4264" extrusionOk="0">
                  <a:moveTo>
                    <a:pt x="0" y="3997"/>
                  </a:moveTo>
                  <a:lnTo>
                    <a:pt x="9483" y="0"/>
                  </a:lnTo>
                  <a:lnTo>
                    <a:pt x="9609" y="266"/>
                  </a:lnTo>
                  <a:lnTo>
                    <a:pt x="110" y="4263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50" name="Google Shape;650;p29"/>
            <p:cNvSpPr/>
            <p:nvPr/>
          </p:nvSpPr>
          <p:spPr>
            <a:xfrm rot="-6603631">
              <a:off x="6538736" y="-1313282"/>
              <a:ext cx="631986" cy="281513"/>
            </a:xfrm>
            <a:custGeom>
              <a:avLst/>
              <a:gdLst/>
              <a:ahLst/>
              <a:cxnLst/>
              <a:rect l="l" t="t" r="r" b="b"/>
              <a:pathLst>
                <a:path w="9609" h="4280" extrusionOk="0">
                  <a:moveTo>
                    <a:pt x="0" y="3997"/>
                  </a:moveTo>
                  <a:lnTo>
                    <a:pt x="9499" y="0"/>
                  </a:lnTo>
                  <a:lnTo>
                    <a:pt x="9609" y="267"/>
                  </a:lnTo>
                  <a:lnTo>
                    <a:pt x="110" y="4279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51" name="Google Shape;651;p29"/>
            <p:cNvSpPr/>
            <p:nvPr/>
          </p:nvSpPr>
          <p:spPr>
            <a:xfrm rot="-6603631">
              <a:off x="6568776" y="-1340181"/>
              <a:ext cx="631986" cy="280461"/>
            </a:xfrm>
            <a:custGeom>
              <a:avLst/>
              <a:gdLst/>
              <a:ahLst/>
              <a:cxnLst/>
              <a:rect l="l" t="t" r="r" b="b"/>
              <a:pathLst>
                <a:path w="9609" h="4264" extrusionOk="0">
                  <a:moveTo>
                    <a:pt x="0" y="3997"/>
                  </a:moveTo>
                  <a:lnTo>
                    <a:pt x="9499" y="0"/>
                  </a:lnTo>
                  <a:lnTo>
                    <a:pt x="9609" y="267"/>
                  </a:lnTo>
                  <a:lnTo>
                    <a:pt x="126" y="4264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52" name="Google Shape;652;p29"/>
            <p:cNvSpPr/>
            <p:nvPr/>
          </p:nvSpPr>
          <p:spPr>
            <a:xfrm rot="-6603631">
              <a:off x="6870166" y="-1179086"/>
              <a:ext cx="319643" cy="149570"/>
            </a:xfrm>
            <a:custGeom>
              <a:avLst/>
              <a:gdLst/>
              <a:ahLst/>
              <a:cxnLst/>
              <a:rect l="l" t="t" r="r" b="b"/>
              <a:pathLst>
                <a:path w="4860" h="2274" extrusionOk="0">
                  <a:moveTo>
                    <a:pt x="0" y="2007"/>
                  </a:moveTo>
                  <a:lnTo>
                    <a:pt x="4750" y="1"/>
                  </a:lnTo>
                  <a:lnTo>
                    <a:pt x="4859" y="267"/>
                  </a:lnTo>
                  <a:lnTo>
                    <a:pt x="110" y="2274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510" name="Google Shape;510;p29"/>
          <p:cNvGrpSpPr/>
          <p:nvPr/>
        </p:nvGrpSpPr>
        <p:grpSpPr>
          <a:xfrm>
            <a:off x="1099320" y="3200811"/>
            <a:ext cx="1498909" cy="1408767"/>
            <a:chOff x="33633" y="2046199"/>
            <a:chExt cx="1945119" cy="1828143"/>
          </a:xfrm>
        </p:grpSpPr>
        <p:sp>
          <p:nvSpPr>
            <p:cNvPr id="511" name="Google Shape;511;p29"/>
            <p:cNvSpPr/>
            <p:nvPr/>
          </p:nvSpPr>
          <p:spPr>
            <a:xfrm rot="-6603631">
              <a:off x="319552" y="2175652"/>
              <a:ext cx="1373282" cy="1569238"/>
            </a:xfrm>
            <a:custGeom>
              <a:avLst/>
              <a:gdLst/>
              <a:ahLst/>
              <a:cxnLst/>
              <a:rect l="l" t="t" r="r" b="b"/>
              <a:pathLst>
                <a:path w="20880" h="23858" extrusionOk="0">
                  <a:moveTo>
                    <a:pt x="18653" y="1"/>
                  </a:moveTo>
                  <a:lnTo>
                    <a:pt x="1" y="1882"/>
                  </a:lnTo>
                  <a:lnTo>
                    <a:pt x="2227" y="23857"/>
                  </a:lnTo>
                  <a:lnTo>
                    <a:pt x="20879" y="21961"/>
                  </a:lnTo>
                  <a:lnTo>
                    <a:pt x="18653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2" name="Google Shape;512;p29"/>
            <p:cNvSpPr/>
            <p:nvPr/>
          </p:nvSpPr>
          <p:spPr>
            <a:xfrm rot="-6603631">
              <a:off x="481721" y="2271780"/>
              <a:ext cx="1179392" cy="1307325"/>
            </a:xfrm>
            <a:custGeom>
              <a:avLst/>
              <a:gdLst/>
              <a:ahLst/>
              <a:cxnLst/>
              <a:rect l="l" t="t" r="r" b="b"/>
              <a:pathLst>
                <a:path w="17932" h="19876" extrusionOk="0">
                  <a:moveTo>
                    <a:pt x="16725" y="0"/>
                  </a:moveTo>
                  <a:lnTo>
                    <a:pt x="0" y="1082"/>
                  </a:lnTo>
                  <a:lnTo>
                    <a:pt x="1191" y="19875"/>
                  </a:lnTo>
                  <a:lnTo>
                    <a:pt x="17931" y="18778"/>
                  </a:lnTo>
                  <a:lnTo>
                    <a:pt x="16725" y="0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3" name="Google Shape;513;p29"/>
            <p:cNvSpPr/>
            <p:nvPr/>
          </p:nvSpPr>
          <p:spPr>
            <a:xfrm rot="-6603631">
              <a:off x="506899" y="2289387"/>
              <a:ext cx="1179392" cy="1253719"/>
            </a:xfrm>
            <a:custGeom>
              <a:avLst/>
              <a:gdLst/>
              <a:ahLst/>
              <a:cxnLst/>
              <a:rect l="l" t="t" r="r" b="b"/>
              <a:pathLst>
                <a:path w="17932" h="19061" extrusionOk="0">
                  <a:moveTo>
                    <a:pt x="6427" y="0"/>
                  </a:moveTo>
                  <a:cubicBezTo>
                    <a:pt x="3511" y="47"/>
                    <a:pt x="0" y="267"/>
                    <a:pt x="0" y="267"/>
                  </a:cubicBezTo>
                  <a:lnTo>
                    <a:pt x="1191" y="19060"/>
                  </a:lnTo>
                  <a:lnTo>
                    <a:pt x="17931" y="17963"/>
                  </a:lnTo>
                  <a:cubicBezTo>
                    <a:pt x="17931" y="17963"/>
                    <a:pt x="17305" y="8276"/>
                    <a:pt x="17022" y="3809"/>
                  </a:cubicBezTo>
                  <a:cubicBezTo>
                    <a:pt x="16975" y="3245"/>
                    <a:pt x="16803" y="2963"/>
                    <a:pt x="16568" y="2885"/>
                  </a:cubicBezTo>
                  <a:lnTo>
                    <a:pt x="7398" y="173"/>
                  </a:lnTo>
                  <a:cubicBezTo>
                    <a:pt x="7054" y="63"/>
                    <a:pt x="6724" y="0"/>
                    <a:pt x="6427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4" name="Google Shape;514;p29"/>
            <p:cNvSpPr/>
            <p:nvPr/>
          </p:nvSpPr>
          <p:spPr>
            <a:xfrm rot="-6603631">
              <a:off x="304972" y="2716064"/>
              <a:ext cx="604165" cy="334132"/>
            </a:xfrm>
            <a:custGeom>
              <a:avLst/>
              <a:gdLst/>
              <a:ahLst/>
              <a:cxnLst/>
              <a:rect l="l" t="t" r="r" b="b"/>
              <a:pathLst>
                <a:path w="9186" h="5080" extrusionOk="0">
                  <a:moveTo>
                    <a:pt x="9105" y="2704"/>
                  </a:moveTo>
                  <a:lnTo>
                    <a:pt x="9185" y="2728"/>
                  </a:lnTo>
                  <a:lnTo>
                    <a:pt x="9170" y="2713"/>
                  </a:lnTo>
                  <a:cubicBezTo>
                    <a:pt x="9148" y="2709"/>
                    <a:pt x="9127" y="2706"/>
                    <a:pt x="9105" y="2704"/>
                  </a:cubicBezTo>
                  <a:close/>
                  <a:moveTo>
                    <a:pt x="0" y="1"/>
                  </a:moveTo>
                  <a:lnTo>
                    <a:pt x="0" y="1"/>
                  </a:lnTo>
                  <a:cubicBezTo>
                    <a:pt x="2837" y="910"/>
                    <a:pt x="7242" y="5079"/>
                    <a:pt x="7242" y="5079"/>
                  </a:cubicBezTo>
                  <a:cubicBezTo>
                    <a:pt x="7242" y="5079"/>
                    <a:pt x="8182" y="2979"/>
                    <a:pt x="8888" y="2728"/>
                  </a:cubicBezTo>
                  <a:cubicBezTo>
                    <a:pt x="8943" y="2710"/>
                    <a:pt x="8998" y="2702"/>
                    <a:pt x="9053" y="2702"/>
                  </a:cubicBezTo>
                  <a:cubicBezTo>
                    <a:pt x="9070" y="2702"/>
                    <a:pt x="9088" y="2703"/>
                    <a:pt x="9105" y="2704"/>
                  </a:cubicBezTo>
                  <a:lnTo>
                    <a:pt x="9105" y="2704"/>
                  </a:lnTo>
                  <a:lnTo>
                    <a:pt x="0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5" name="Google Shape;515;p29"/>
            <p:cNvSpPr/>
            <p:nvPr/>
          </p:nvSpPr>
          <p:spPr>
            <a:xfrm rot="-6603631">
              <a:off x="1387071" y="2536510"/>
              <a:ext cx="527872" cy="194231"/>
            </a:xfrm>
            <a:custGeom>
              <a:avLst/>
              <a:gdLst/>
              <a:ahLst/>
              <a:cxnLst/>
              <a:rect l="l" t="t" r="r" b="b"/>
              <a:pathLst>
                <a:path w="8026" h="2953" extrusionOk="0">
                  <a:moveTo>
                    <a:pt x="4200" y="2225"/>
                  </a:moveTo>
                  <a:cubicBezTo>
                    <a:pt x="4326" y="2225"/>
                    <a:pt x="4422" y="2314"/>
                    <a:pt x="4436" y="2430"/>
                  </a:cubicBezTo>
                  <a:cubicBezTo>
                    <a:pt x="4452" y="2556"/>
                    <a:pt x="4358" y="2666"/>
                    <a:pt x="4217" y="2681"/>
                  </a:cubicBezTo>
                  <a:cubicBezTo>
                    <a:pt x="4208" y="2682"/>
                    <a:pt x="4198" y="2683"/>
                    <a:pt x="4189" y="2683"/>
                  </a:cubicBezTo>
                  <a:cubicBezTo>
                    <a:pt x="4076" y="2683"/>
                    <a:pt x="3981" y="2594"/>
                    <a:pt x="3966" y="2478"/>
                  </a:cubicBezTo>
                  <a:cubicBezTo>
                    <a:pt x="3950" y="2352"/>
                    <a:pt x="4044" y="2227"/>
                    <a:pt x="4170" y="2227"/>
                  </a:cubicBezTo>
                  <a:cubicBezTo>
                    <a:pt x="4180" y="2226"/>
                    <a:pt x="4190" y="2225"/>
                    <a:pt x="4200" y="2225"/>
                  </a:cubicBezTo>
                  <a:close/>
                  <a:moveTo>
                    <a:pt x="7979" y="1"/>
                  </a:moveTo>
                  <a:lnTo>
                    <a:pt x="0" y="816"/>
                  </a:lnTo>
                  <a:cubicBezTo>
                    <a:pt x="148" y="1714"/>
                    <a:pt x="944" y="2376"/>
                    <a:pt x="1858" y="2376"/>
                  </a:cubicBezTo>
                  <a:cubicBezTo>
                    <a:pt x="1917" y="2376"/>
                    <a:pt x="1978" y="2374"/>
                    <a:pt x="2038" y="2368"/>
                  </a:cubicBezTo>
                  <a:lnTo>
                    <a:pt x="2681" y="2305"/>
                  </a:lnTo>
                  <a:cubicBezTo>
                    <a:pt x="2739" y="2670"/>
                    <a:pt x="3055" y="2953"/>
                    <a:pt x="3427" y="2953"/>
                  </a:cubicBezTo>
                  <a:cubicBezTo>
                    <a:pt x="3455" y="2953"/>
                    <a:pt x="3483" y="2951"/>
                    <a:pt x="3511" y="2948"/>
                  </a:cubicBezTo>
                  <a:lnTo>
                    <a:pt x="4969" y="2807"/>
                  </a:lnTo>
                  <a:cubicBezTo>
                    <a:pt x="5377" y="2760"/>
                    <a:pt x="5674" y="2399"/>
                    <a:pt x="5643" y="1992"/>
                  </a:cubicBezTo>
                  <a:lnTo>
                    <a:pt x="6301" y="1929"/>
                  </a:lnTo>
                  <a:cubicBezTo>
                    <a:pt x="7289" y="1835"/>
                    <a:pt x="8026" y="973"/>
                    <a:pt x="7979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6" name="Google Shape;516;p29"/>
            <p:cNvSpPr/>
            <p:nvPr/>
          </p:nvSpPr>
          <p:spPr>
            <a:xfrm rot="-6603631">
              <a:off x="1329432" y="2623334"/>
              <a:ext cx="524781" cy="67090"/>
            </a:xfrm>
            <a:custGeom>
              <a:avLst/>
              <a:gdLst/>
              <a:ahLst/>
              <a:cxnLst/>
              <a:rect l="l" t="t" r="r" b="b"/>
              <a:pathLst>
                <a:path w="7979" h="1020" extrusionOk="0">
                  <a:moveTo>
                    <a:pt x="7947" y="1"/>
                  </a:moveTo>
                  <a:lnTo>
                    <a:pt x="0" y="816"/>
                  </a:lnTo>
                  <a:cubicBezTo>
                    <a:pt x="16" y="879"/>
                    <a:pt x="32" y="957"/>
                    <a:pt x="47" y="1020"/>
                  </a:cubicBezTo>
                  <a:lnTo>
                    <a:pt x="7979" y="220"/>
                  </a:lnTo>
                  <a:lnTo>
                    <a:pt x="7947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pic>
        <p:nvPicPr>
          <p:cNvPr id="4" name="Picture 3">
            <a:extLst>
              <a:ext uri="{FF2B5EF4-FFF2-40B4-BE49-F238E27FC236}">
                <a16:creationId xmlns:a16="http://schemas.microsoft.com/office/drawing/2014/main" id="{2F286CBE-78B0-7B8A-2441-69A31070432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81344" y="4003080"/>
            <a:ext cx="1741369" cy="583986"/>
          </a:xfrm>
          <a:prstGeom prst="rect">
            <a:avLst/>
          </a:prstGeom>
        </p:spPr>
      </p:pic>
      <p:sp>
        <p:nvSpPr>
          <p:cNvPr id="655" name="Google Shape;655;p29"/>
          <p:cNvSpPr txBox="1">
            <a:spLocks noGrp="1"/>
          </p:cNvSpPr>
          <p:nvPr>
            <p:ph type="ctrTitle"/>
          </p:nvPr>
        </p:nvSpPr>
        <p:spPr>
          <a:xfrm>
            <a:off x="1644025" y="1055921"/>
            <a:ext cx="6193515" cy="1811162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r>
              <a:rPr lang="en-GB" sz="3500" dirty="0"/>
              <a:t>The Importance of Emotional</a:t>
            </a:r>
            <a:br>
              <a:rPr lang="en-GB" sz="3500" dirty="0"/>
            </a:br>
            <a:r>
              <a:rPr lang="en-GB" sz="3500" dirty="0"/>
              <a:t>and Cultural Intelligence</a:t>
            </a:r>
            <a:br>
              <a:rPr lang="en-GB" sz="3500" dirty="0"/>
            </a:br>
            <a:r>
              <a:rPr lang="en-GB" sz="3500" dirty="0"/>
              <a:t>in Leadership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43" name="Google Shape;1143;p32"/>
          <p:cNvGrpSpPr/>
          <p:nvPr/>
        </p:nvGrpSpPr>
        <p:grpSpPr>
          <a:xfrm rot="10800000">
            <a:off x="3599954" y="-557187"/>
            <a:ext cx="1944092" cy="1919029"/>
            <a:chOff x="2931771" y="1980837"/>
            <a:chExt cx="871908" cy="860667"/>
          </a:xfrm>
        </p:grpSpPr>
        <p:sp>
          <p:nvSpPr>
            <p:cNvPr id="1144" name="Google Shape;1144;p32"/>
            <p:cNvSpPr/>
            <p:nvPr/>
          </p:nvSpPr>
          <p:spPr>
            <a:xfrm rot="6588234">
              <a:off x="3048395" y="2049947"/>
              <a:ext cx="634419" cy="693770"/>
            </a:xfrm>
            <a:custGeom>
              <a:avLst/>
              <a:gdLst/>
              <a:ahLst/>
              <a:cxnLst/>
              <a:rect l="l" t="t" r="r" b="b"/>
              <a:pathLst>
                <a:path w="26851" h="29359" extrusionOk="0">
                  <a:moveTo>
                    <a:pt x="15549" y="1"/>
                  </a:moveTo>
                  <a:lnTo>
                    <a:pt x="0" y="8371"/>
                  </a:lnTo>
                  <a:lnTo>
                    <a:pt x="11317" y="29359"/>
                  </a:lnTo>
                  <a:lnTo>
                    <a:pt x="26850" y="20989"/>
                  </a:lnTo>
                  <a:lnTo>
                    <a:pt x="15549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45" name="Google Shape;1145;p32"/>
            <p:cNvSpPr/>
            <p:nvPr/>
          </p:nvSpPr>
          <p:spPr>
            <a:xfrm rot="6588234">
              <a:off x="3052636" y="2078624"/>
              <a:ext cx="634419" cy="693770"/>
            </a:xfrm>
            <a:custGeom>
              <a:avLst/>
              <a:gdLst/>
              <a:ahLst/>
              <a:cxnLst/>
              <a:rect l="l" t="t" r="r" b="b"/>
              <a:pathLst>
                <a:path w="26851" h="29359" extrusionOk="0">
                  <a:moveTo>
                    <a:pt x="15534" y="1"/>
                  </a:moveTo>
                  <a:lnTo>
                    <a:pt x="1" y="8371"/>
                  </a:lnTo>
                  <a:lnTo>
                    <a:pt x="11302" y="29359"/>
                  </a:lnTo>
                  <a:lnTo>
                    <a:pt x="26851" y="20989"/>
                  </a:lnTo>
                  <a:lnTo>
                    <a:pt x="15534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46" name="Google Shape;1146;p32"/>
            <p:cNvSpPr/>
            <p:nvPr/>
          </p:nvSpPr>
          <p:spPr>
            <a:xfrm rot="6588234">
              <a:off x="3091510" y="2117539"/>
              <a:ext cx="556661" cy="615978"/>
            </a:xfrm>
            <a:custGeom>
              <a:avLst/>
              <a:gdLst/>
              <a:ahLst/>
              <a:cxnLst/>
              <a:rect l="l" t="t" r="r" b="b"/>
              <a:pathLst>
                <a:path w="23560" h="26067" fill="none" extrusionOk="0">
                  <a:moveTo>
                    <a:pt x="10158" y="26067"/>
                  </a:moveTo>
                  <a:lnTo>
                    <a:pt x="1" y="7211"/>
                  </a:lnTo>
                  <a:lnTo>
                    <a:pt x="13402" y="1"/>
                  </a:lnTo>
                  <a:lnTo>
                    <a:pt x="23559" y="18841"/>
                  </a:lnTo>
                  <a:close/>
                </a:path>
              </a:pathLst>
            </a:custGeom>
            <a:solidFill>
              <a:schemeClr val="lt1"/>
            </a:solidFill>
            <a:ln w="1575" cap="flat" cmpd="sng">
              <a:solidFill>
                <a:srgbClr val="FFFFFF"/>
              </a:solidFill>
              <a:prstDash val="solid"/>
              <a:miter lim="15674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921" name="Google Shape;921;p32"/>
          <p:cNvGrpSpPr/>
          <p:nvPr/>
        </p:nvGrpSpPr>
        <p:grpSpPr>
          <a:xfrm>
            <a:off x="4485833" y="-1019321"/>
            <a:ext cx="2169491" cy="2787820"/>
            <a:chOff x="3062244" y="-1611812"/>
            <a:chExt cx="2169491" cy="2787820"/>
          </a:xfrm>
        </p:grpSpPr>
        <p:sp>
          <p:nvSpPr>
            <p:cNvPr id="922" name="Google Shape;922;p32"/>
            <p:cNvSpPr/>
            <p:nvPr/>
          </p:nvSpPr>
          <p:spPr>
            <a:xfrm rot="8388146">
              <a:off x="3417101" y="-321286"/>
              <a:ext cx="1497969" cy="1149601"/>
            </a:xfrm>
            <a:custGeom>
              <a:avLst/>
              <a:gdLst/>
              <a:ahLst/>
              <a:cxnLst/>
              <a:rect l="l" t="t" r="r" b="b"/>
              <a:pathLst>
                <a:path w="28434" h="21819" extrusionOk="0">
                  <a:moveTo>
                    <a:pt x="1" y="408"/>
                  </a:moveTo>
                  <a:lnTo>
                    <a:pt x="1" y="564"/>
                  </a:lnTo>
                  <a:lnTo>
                    <a:pt x="28011" y="21819"/>
                  </a:lnTo>
                  <a:lnTo>
                    <a:pt x="28167" y="21772"/>
                  </a:lnTo>
                  <a:cubicBezTo>
                    <a:pt x="28434" y="21427"/>
                    <a:pt x="28371" y="20941"/>
                    <a:pt x="28026" y="20690"/>
                  </a:cubicBezTo>
                  <a:lnTo>
                    <a:pt x="1098" y="267"/>
                  </a:lnTo>
                  <a:cubicBezTo>
                    <a:pt x="753" y="0"/>
                    <a:pt x="267" y="63"/>
                    <a:pt x="1" y="408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3" name="Google Shape;923;p32"/>
            <p:cNvSpPr/>
            <p:nvPr/>
          </p:nvSpPr>
          <p:spPr>
            <a:xfrm rot="8388146">
              <a:off x="3377695" y="-445853"/>
              <a:ext cx="1525259" cy="1252026"/>
            </a:xfrm>
            <a:custGeom>
              <a:avLst/>
              <a:gdLst/>
              <a:ahLst/>
              <a:cxnLst/>
              <a:rect l="l" t="t" r="r" b="b"/>
              <a:pathLst>
                <a:path w="28952" h="23763" extrusionOk="0">
                  <a:moveTo>
                    <a:pt x="1" y="7916"/>
                  </a:moveTo>
                  <a:lnTo>
                    <a:pt x="20910" y="23763"/>
                  </a:lnTo>
                  <a:lnTo>
                    <a:pt x="28951" y="21365"/>
                  </a:lnTo>
                  <a:lnTo>
                    <a:pt x="785" y="1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4" name="Google Shape;924;p32"/>
            <p:cNvSpPr/>
            <p:nvPr/>
          </p:nvSpPr>
          <p:spPr>
            <a:xfrm rot="8388146">
              <a:off x="3460058" y="-407305"/>
              <a:ext cx="1374956" cy="1107556"/>
            </a:xfrm>
            <a:custGeom>
              <a:avLst/>
              <a:gdLst/>
              <a:ahLst/>
              <a:cxnLst/>
              <a:rect l="l" t="t" r="r" b="b"/>
              <a:pathLst>
                <a:path w="26099" h="21021" extrusionOk="0">
                  <a:moveTo>
                    <a:pt x="1" y="5706"/>
                  </a:moveTo>
                  <a:lnTo>
                    <a:pt x="20174" y="21020"/>
                  </a:lnTo>
                  <a:lnTo>
                    <a:pt x="26099" y="19233"/>
                  </a:lnTo>
                  <a:lnTo>
                    <a:pt x="722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5" name="Google Shape;925;p32"/>
            <p:cNvSpPr/>
            <p:nvPr/>
          </p:nvSpPr>
          <p:spPr>
            <a:xfrm rot="8388146">
              <a:off x="3470195" y="-396930"/>
              <a:ext cx="1356781" cy="1089378"/>
            </a:xfrm>
            <a:custGeom>
              <a:avLst/>
              <a:gdLst/>
              <a:ahLst/>
              <a:cxnLst/>
              <a:rect l="l" t="t" r="r" b="b"/>
              <a:pathLst>
                <a:path w="25754" h="20676" extrusionOk="0">
                  <a:moveTo>
                    <a:pt x="25753" y="18967"/>
                  </a:moveTo>
                  <a:lnTo>
                    <a:pt x="737" y="1"/>
                  </a:lnTo>
                  <a:lnTo>
                    <a:pt x="0" y="5471"/>
                  </a:lnTo>
                  <a:lnTo>
                    <a:pt x="20064" y="20675"/>
                  </a:lnTo>
                  <a:close/>
                </a:path>
              </a:pathLst>
            </a:custGeom>
            <a:solidFill>
              <a:srgbClr val="2B3F4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6" name="Google Shape;926;p32"/>
            <p:cNvSpPr/>
            <p:nvPr/>
          </p:nvSpPr>
          <p:spPr>
            <a:xfrm rot="8388146">
              <a:off x="3351355" y="-1272818"/>
              <a:ext cx="1591270" cy="1478321"/>
            </a:xfrm>
            <a:custGeom>
              <a:avLst/>
              <a:gdLst/>
              <a:ahLst/>
              <a:cxnLst/>
              <a:rect l="l" t="t" r="r" b="b"/>
              <a:pathLst>
                <a:path w="30205" h="28058" extrusionOk="0">
                  <a:moveTo>
                    <a:pt x="30205" y="15801"/>
                  </a:moveTo>
                  <a:lnTo>
                    <a:pt x="21208" y="27494"/>
                  </a:lnTo>
                  <a:cubicBezTo>
                    <a:pt x="20832" y="27964"/>
                    <a:pt x="20142" y="28058"/>
                    <a:pt x="19672" y="27697"/>
                  </a:cubicBezTo>
                  <a:lnTo>
                    <a:pt x="565" y="13214"/>
                  </a:lnTo>
                  <a:cubicBezTo>
                    <a:pt x="95" y="12854"/>
                    <a:pt x="1" y="12164"/>
                    <a:pt x="361" y="11694"/>
                  </a:cubicBezTo>
                  <a:lnTo>
                    <a:pt x="9358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7" name="Google Shape;927;p32"/>
            <p:cNvSpPr/>
            <p:nvPr/>
          </p:nvSpPr>
          <p:spPr>
            <a:xfrm rot="8388146">
              <a:off x="3577825" y="-274160"/>
              <a:ext cx="70226" cy="67757"/>
            </a:xfrm>
            <a:custGeom>
              <a:avLst/>
              <a:gdLst/>
              <a:ahLst/>
              <a:cxnLst/>
              <a:rect l="l" t="t" r="r" b="b"/>
              <a:pathLst>
                <a:path w="1333" h="1286" extrusionOk="0">
                  <a:moveTo>
                    <a:pt x="627" y="63"/>
                  </a:moveTo>
                  <a:lnTo>
                    <a:pt x="1254" y="533"/>
                  </a:lnTo>
                  <a:cubicBezTo>
                    <a:pt x="1317" y="580"/>
                    <a:pt x="1332" y="690"/>
                    <a:pt x="1285" y="753"/>
                  </a:cubicBezTo>
                  <a:lnTo>
                    <a:pt x="925" y="1207"/>
                  </a:lnTo>
                  <a:cubicBezTo>
                    <a:pt x="878" y="1286"/>
                    <a:pt x="784" y="1286"/>
                    <a:pt x="706" y="1239"/>
                  </a:cubicBezTo>
                  <a:lnTo>
                    <a:pt x="94" y="768"/>
                  </a:lnTo>
                  <a:cubicBezTo>
                    <a:pt x="16" y="721"/>
                    <a:pt x="0" y="612"/>
                    <a:pt x="63" y="549"/>
                  </a:cubicBezTo>
                  <a:lnTo>
                    <a:pt x="408" y="94"/>
                  </a:lnTo>
                  <a:cubicBezTo>
                    <a:pt x="470" y="16"/>
                    <a:pt x="564" y="0"/>
                    <a:pt x="627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8" name="Google Shape;928;p32"/>
            <p:cNvSpPr/>
            <p:nvPr/>
          </p:nvSpPr>
          <p:spPr>
            <a:xfrm rot="8388146">
              <a:off x="3570648" y="-344565"/>
              <a:ext cx="78497" cy="78505"/>
            </a:xfrm>
            <a:custGeom>
              <a:avLst/>
              <a:gdLst/>
              <a:ahLst/>
              <a:cxnLst/>
              <a:rect l="l" t="t" r="r" b="b"/>
              <a:pathLst>
                <a:path w="1490" h="1490" extrusionOk="0">
                  <a:moveTo>
                    <a:pt x="831" y="78"/>
                  </a:moveTo>
                  <a:lnTo>
                    <a:pt x="1380" y="502"/>
                  </a:lnTo>
                  <a:cubicBezTo>
                    <a:pt x="1474" y="564"/>
                    <a:pt x="1489" y="690"/>
                    <a:pt x="1427" y="768"/>
                  </a:cubicBezTo>
                  <a:lnTo>
                    <a:pt x="941" y="1395"/>
                  </a:lnTo>
                  <a:cubicBezTo>
                    <a:pt x="878" y="1473"/>
                    <a:pt x="753" y="1489"/>
                    <a:pt x="674" y="1426"/>
                  </a:cubicBezTo>
                  <a:lnTo>
                    <a:pt x="110" y="1003"/>
                  </a:lnTo>
                  <a:cubicBezTo>
                    <a:pt x="16" y="941"/>
                    <a:pt x="0" y="815"/>
                    <a:pt x="79" y="721"/>
                  </a:cubicBezTo>
                  <a:lnTo>
                    <a:pt x="549" y="110"/>
                  </a:lnTo>
                  <a:cubicBezTo>
                    <a:pt x="612" y="31"/>
                    <a:pt x="737" y="0"/>
                    <a:pt x="831" y="78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9" name="Google Shape;929;p32"/>
            <p:cNvSpPr/>
            <p:nvPr/>
          </p:nvSpPr>
          <p:spPr>
            <a:xfrm rot="8388146">
              <a:off x="3567483" y="-417228"/>
              <a:ext cx="77706" cy="78505"/>
            </a:xfrm>
            <a:custGeom>
              <a:avLst/>
              <a:gdLst/>
              <a:ahLst/>
              <a:cxnLst/>
              <a:rect l="l" t="t" r="r" b="b"/>
              <a:pathLst>
                <a:path w="1475" h="1490" extrusionOk="0">
                  <a:moveTo>
                    <a:pt x="816" y="63"/>
                  </a:moveTo>
                  <a:lnTo>
                    <a:pt x="1380" y="486"/>
                  </a:lnTo>
                  <a:cubicBezTo>
                    <a:pt x="1458" y="549"/>
                    <a:pt x="1474" y="674"/>
                    <a:pt x="1411" y="768"/>
                  </a:cubicBezTo>
                  <a:lnTo>
                    <a:pt x="941" y="1380"/>
                  </a:lnTo>
                  <a:cubicBezTo>
                    <a:pt x="878" y="1474"/>
                    <a:pt x="753" y="1489"/>
                    <a:pt x="659" y="1411"/>
                  </a:cubicBezTo>
                  <a:lnTo>
                    <a:pt x="95" y="988"/>
                  </a:lnTo>
                  <a:cubicBezTo>
                    <a:pt x="16" y="925"/>
                    <a:pt x="1" y="800"/>
                    <a:pt x="63" y="721"/>
                  </a:cubicBezTo>
                  <a:lnTo>
                    <a:pt x="534" y="94"/>
                  </a:lnTo>
                  <a:cubicBezTo>
                    <a:pt x="612" y="16"/>
                    <a:pt x="737" y="0"/>
                    <a:pt x="816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0" name="Google Shape;930;p32"/>
            <p:cNvSpPr/>
            <p:nvPr/>
          </p:nvSpPr>
          <p:spPr>
            <a:xfrm rot="8388146">
              <a:off x="3564071" y="-489247"/>
              <a:ext cx="78497" cy="78505"/>
            </a:xfrm>
            <a:custGeom>
              <a:avLst/>
              <a:gdLst/>
              <a:ahLst/>
              <a:cxnLst/>
              <a:rect l="l" t="t" r="r" b="b"/>
              <a:pathLst>
                <a:path w="1490" h="1490" extrusionOk="0">
                  <a:moveTo>
                    <a:pt x="831" y="79"/>
                  </a:moveTo>
                  <a:lnTo>
                    <a:pt x="1380" y="502"/>
                  </a:lnTo>
                  <a:cubicBezTo>
                    <a:pt x="1474" y="565"/>
                    <a:pt x="1489" y="690"/>
                    <a:pt x="1427" y="769"/>
                  </a:cubicBezTo>
                  <a:lnTo>
                    <a:pt x="941" y="1396"/>
                  </a:lnTo>
                  <a:cubicBezTo>
                    <a:pt x="878" y="1474"/>
                    <a:pt x="753" y="1490"/>
                    <a:pt x="674" y="1427"/>
                  </a:cubicBezTo>
                  <a:lnTo>
                    <a:pt x="110" y="1004"/>
                  </a:lnTo>
                  <a:cubicBezTo>
                    <a:pt x="16" y="941"/>
                    <a:pt x="0" y="816"/>
                    <a:pt x="79" y="722"/>
                  </a:cubicBezTo>
                  <a:lnTo>
                    <a:pt x="549" y="110"/>
                  </a:lnTo>
                  <a:cubicBezTo>
                    <a:pt x="612" y="16"/>
                    <a:pt x="737" y="1"/>
                    <a:pt x="831" y="7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1" name="Google Shape;931;p32"/>
            <p:cNvSpPr/>
            <p:nvPr/>
          </p:nvSpPr>
          <p:spPr>
            <a:xfrm rot="8388146">
              <a:off x="3560936" y="-561973"/>
              <a:ext cx="77654" cy="78558"/>
            </a:xfrm>
            <a:custGeom>
              <a:avLst/>
              <a:gdLst/>
              <a:ahLst/>
              <a:cxnLst/>
              <a:rect l="l" t="t" r="r" b="b"/>
              <a:pathLst>
                <a:path w="1474" h="1491" extrusionOk="0">
                  <a:moveTo>
                    <a:pt x="816" y="64"/>
                  </a:moveTo>
                  <a:lnTo>
                    <a:pt x="1380" y="487"/>
                  </a:lnTo>
                  <a:cubicBezTo>
                    <a:pt x="1458" y="550"/>
                    <a:pt x="1474" y="675"/>
                    <a:pt x="1411" y="769"/>
                  </a:cubicBezTo>
                  <a:lnTo>
                    <a:pt x="941" y="1380"/>
                  </a:lnTo>
                  <a:cubicBezTo>
                    <a:pt x="878" y="1474"/>
                    <a:pt x="753" y="1490"/>
                    <a:pt x="659" y="1412"/>
                  </a:cubicBezTo>
                  <a:lnTo>
                    <a:pt x="110" y="988"/>
                  </a:lnTo>
                  <a:cubicBezTo>
                    <a:pt x="16" y="926"/>
                    <a:pt x="1" y="800"/>
                    <a:pt x="63" y="722"/>
                  </a:cubicBezTo>
                  <a:lnTo>
                    <a:pt x="549" y="95"/>
                  </a:lnTo>
                  <a:cubicBezTo>
                    <a:pt x="612" y="17"/>
                    <a:pt x="737" y="1"/>
                    <a:pt x="816" y="64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2" name="Google Shape;932;p32"/>
            <p:cNvSpPr/>
            <p:nvPr/>
          </p:nvSpPr>
          <p:spPr>
            <a:xfrm rot="8388146">
              <a:off x="3557461" y="-633969"/>
              <a:ext cx="78497" cy="78505"/>
            </a:xfrm>
            <a:custGeom>
              <a:avLst/>
              <a:gdLst/>
              <a:ahLst/>
              <a:cxnLst/>
              <a:rect l="l" t="t" r="r" b="b"/>
              <a:pathLst>
                <a:path w="1490" h="1490" extrusionOk="0">
                  <a:moveTo>
                    <a:pt x="831" y="63"/>
                  </a:moveTo>
                  <a:lnTo>
                    <a:pt x="1379" y="502"/>
                  </a:lnTo>
                  <a:cubicBezTo>
                    <a:pt x="1473" y="565"/>
                    <a:pt x="1489" y="690"/>
                    <a:pt x="1426" y="769"/>
                  </a:cubicBezTo>
                  <a:lnTo>
                    <a:pt x="941" y="1396"/>
                  </a:lnTo>
                  <a:cubicBezTo>
                    <a:pt x="878" y="1474"/>
                    <a:pt x="752" y="1490"/>
                    <a:pt x="674" y="1427"/>
                  </a:cubicBezTo>
                  <a:lnTo>
                    <a:pt x="110" y="1004"/>
                  </a:lnTo>
                  <a:cubicBezTo>
                    <a:pt x="31" y="925"/>
                    <a:pt x="0" y="816"/>
                    <a:pt x="78" y="722"/>
                  </a:cubicBezTo>
                  <a:lnTo>
                    <a:pt x="549" y="110"/>
                  </a:lnTo>
                  <a:cubicBezTo>
                    <a:pt x="611" y="16"/>
                    <a:pt x="737" y="1"/>
                    <a:pt x="831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3" name="Google Shape;933;p32"/>
            <p:cNvSpPr/>
            <p:nvPr/>
          </p:nvSpPr>
          <p:spPr>
            <a:xfrm rot="8388146">
              <a:off x="3649357" y="-278255"/>
              <a:ext cx="70226" cy="68600"/>
            </a:xfrm>
            <a:custGeom>
              <a:avLst/>
              <a:gdLst/>
              <a:ahLst/>
              <a:cxnLst/>
              <a:rect l="l" t="t" r="r" b="b"/>
              <a:pathLst>
                <a:path w="1333" h="1302" extrusionOk="0">
                  <a:moveTo>
                    <a:pt x="628" y="63"/>
                  </a:moveTo>
                  <a:lnTo>
                    <a:pt x="1239" y="533"/>
                  </a:lnTo>
                  <a:cubicBezTo>
                    <a:pt x="1317" y="580"/>
                    <a:pt x="1333" y="690"/>
                    <a:pt x="1270" y="753"/>
                  </a:cubicBezTo>
                  <a:lnTo>
                    <a:pt x="925" y="1207"/>
                  </a:lnTo>
                  <a:cubicBezTo>
                    <a:pt x="863" y="1286"/>
                    <a:pt x="769" y="1302"/>
                    <a:pt x="690" y="1239"/>
                  </a:cubicBezTo>
                  <a:lnTo>
                    <a:pt x="79" y="769"/>
                  </a:lnTo>
                  <a:cubicBezTo>
                    <a:pt x="1" y="722"/>
                    <a:pt x="1" y="612"/>
                    <a:pt x="48" y="549"/>
                  </a:cubicBezTo>
                  <a:lnTo>
                    <a:pt x="392" y="95"/>
                  </a:lnTo>
                  <a:cubicBezTo>
                    <a:pt x="455" y="16"/>
                    <a:pt x="549" y="1"/>
                    <a:pt x="628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4" name="Google Shape;934;p32"/>
            <p:cNvSpPr/>
            <p:nvPr/>
          </p:nvSpPr>
          <p:spPr>
            <a:xfrm rot="8388146">
              <a:off x="3649625" y="-370169"/>
              <a:ext cx="131337" cy="118179"/>
            </a:xfrm>
            <a:custGeom>
              <a:avLst/>
              <a:gdLst/>
              <a:ahLst/>
              <a:cxnLst/>
              <a:rect l="l" t="t" r="r" b="b"/>
              <a:pathLst>
                <a:path w="2493" h="2243" extrusionOk="0">
                  <a:moveTo>
                    <a:pt x="831" y="64"/>
                  </a:moveTo>
                  <a:lnTo>
                    <a:pt x="2383" y="1239"/>
                  </a:lnTo>
                  <a:cubicBezTo>
                    <a:pt x="2477" y="1318"/>
                    <a:pt x="2492" y="1443"/>
                    <a:pt x="2414" y="1537"/>
                  </a:cubicBezTo>
                  <a:lnTo>
                    <a:pt x="1959" y="2133"/>
                  </a:lnTo>
                  <a:cubicBezTo>
                    <a:pt x="1897" y="2227"/>
                    <a:pt x="1756" y="2242"/>
                    <a:pt x="1662" y="2180"/>
                  </a:cubicBezTo>
                  <a:lnTo>
                    <a:pt x="110" y="1004"/>
                  </a:lnTo>
                  <a:cubicBezTo>
                    <a:pt x="31" y="926"/>
                    <a:pt x="0" y="800"/>
                    <a:pt x="78" y="706"/>
                  </a:cubicBezTo>
                  <a:lnTo>
                    <a:pt x="533" y="111"/>
                  </a:lnTo>
                  <a:cubicBezTo>
                    <a:pt x="611" y="17"/>
                    <a:pt x="737" y="1"/>
                    <a:pt x="831" y="64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5" name="Google Shape;935;p32"/>
            <p:cNvSpPr/>
            <p:nvPr/>
          </p:nvSpPr>
          <p:spPr>
            <a:xfrm rot="8388146">
              <a:off x="3641808" y="-427537"/>
              <a:ext cx="93353" cy="90044"/>
            </a:xfrm>
            <a:custGeom>
              <a:avLst/>
              <a:gdLst/>
              <a:ahLst/>
              <a:cxnLst/>
              <a:rect l="l" t="t" r="r" b="b"/>
              <a:pathLst>
                <a:path w="1772" h="1709" extrusionOk="0">
                  <a:moveTo>
                    <a:pt x="831" y="63"/>
                  </a:moveTo>
                  <a:lnTo>
                    <a:pt x="1662" y="705"/>
                  </a:lnTo>
                  <a:cubicBezTo>
                    <a:pt x="1756" y="768"/>
                    <a:pt x="1772" y="909"/>
                    <a:pt x="1709" y="1003"/>
                  </a:cubicBezTo>
                  <a:lnTo>
                    <a:pt x="1255" y="1599"/>
                  </a:lnTo>
                  <a:cubicBezTo>
                    <a:pt x="1176" y="1677"/>
                    <a:pt x="1051" y="1709"/>
                    <a:pt x="957" y="1630"/>
                  </a:cubicBezTo>
                  <a:lnTo>
                    <a:pt x="110" y="1003"/>
                  </a:lnTo>
                  <a:cubicBezTo>
                    <a:pt x="32" y="925"/>
                    <a:pt x="1" y="799"/>
                    <a:pt x="79" y="705"/>
                  </a:cubicBezTo>
                  <a:lnTo>
                    <a:pt x="534" y="110"/>
                  </a:lnTo>
                  <a:cubicBezTo>
                    <a:pt x="612" y="16"/>
                    <a:pt x="737" y="0"/>
                    <a:pt x="831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6" name="Google Shape;936;p32"/>
            <p:cNvSpPr/>
            <p:nvPr/>
          </p:nvSpPr>
          <p:spPr>
            <a:xfrm rot="8388146">
              <a:off x="3643930" y="-517347"/>
              <a:ext cx="137132" cy="123132"/>
            </a:xfrm>
            <a:custGeom>
              <a:avLst/>
              <a:gdLst/>
              <a:ahLst/>
              <a:cxnLst/>
              <a:rect l="l" t="t" r="r" b="b"/>
              <a:pathLst>
                <a:path w="2603" h="2337" extrusionOk="0">
                  <a:moveTo>
                    <a:pt x="815" y="63"/>
                  </a:moveTo>
                  <a:lnTo>
                    <a:pt x="2492" y="1333"/>
                  </a:lnTo>
                  <a:cubicBezTo>
                    <a:pt x="2586" y="1411"/>
                    <a:pt x="2602" y="1537"/>
                    <a:pt x="2524" y="1631"/>
                  </a:cubicBezTo>
                  <a:lnTo>
                    <a:pt x="2069" y="2226"/>
                  </a:lnTo>
                  <a:cubicBezTo>
                    <a:pt x="2006" y="2320"/>
                    <a:pt x="1865" y="2336"/>
                    <a:pt x="1771" y="2273"/>
                  </a:cubicBezTo>
                  <a:lnTo>
                    <a:pt x="110" y="1004"/>
                  </a:lnTo>
                  <a:cubicBezTo>
                    <a:pt x="16" y="925"/>
                    <a:pt x="0" y="800"/>
                    <a:pt x="63" y="706"/>
                  </a:cubicBezTo>
                  <a:lnTo>
                    <a:pt x="517" y="110"/>
                  </a:lnTo>
                  <a:cubicBezTo>
                    <a:pt x="596" y="16"/>
                    <a:pt x="721" y="1"/>
                    <a:pt x="815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7" name="Google Shape;937;p32"/>
            <p:cNvSpPr/>
            <p:nvPr/>
          </p:nvSpPr>
          <p:spPr>
            <a:xfrm rot="8388146">
              <a:off x="3632583" y="-565557"/>
              <a:ext cx="78497" cy="78505"/>
            </a:xfrm>
            <a:custGeom>
              <a:avLst/>
              <a:gdLst/>
              <a:ahLst/>
              <a:cxnLst/>
              <a:rect l="l" t="t" r="r" b="b"/>
              <a:pathLst>
                <a:path w="1490" h="1490" extrusionOk="0">
                  <a:moveTo>
                    <a:pt x="815" y="63"/>
                  </a:moveTo>
                  <a:lnTo>
                    <a:pt x="1380" y="486"/>
                  </a:lnTo>
                  <a:cubicBezTo>
                    <a:pt x="1474" y="549"/>
                    <a:pt x="1489" y="674"/>
                    <a:pt x="1427" y="768"/>
                  </a:cubicBezTo>
                  <a:lnTo>
                    <a:pt x="941" y="1380"/>
                  </a:lnTo>
                  <a:cubicBezTo>
                    <a:pt x="878" y="1474"/>
                    <a:pt x="753" y="1489"/>
                    <a:pt x="674" y="1427"/>
                  </a:cubicBezTo>
                  <a:lnTo>
                    <a:pt x="110" y="988"/>
                  </a:lnTo>
                  <a:cubicBezTo>
                    <a:pt x="16" y="925"/>
                    <a:pt x="0" y="800"/>
                    <a:pt x="63" y="721"/>
                  </a:cubicBezTo>
                  <a:lnTo>
                    <a:pt x="549" y="94"/>
                  </a:lnTo>
                  <a:cubicBezTo>
                    <a:pt x="612" y="16"/>
                    <a:pt x="737" y="0"/>
                    <a:pt x="815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8" name="Google Shape;938;p32"/>
            <p:cNvSpPr/>
            <p:nvPr/>
          </p:nvSpPr>
          <p:spPr>
            <a:xfrm rot="8388146">
              <a:off x="3630009" y="-637593"/>
              <a:ext cx="77654" cy="78505"/>
            </a:xfrm>
            <a:custGeom>
              <a:avLst/>
              <a:gdLst/>
              <a:ahLst/>
              <a:cxnLst/>
              <a:rect l="l" t="t" r="r" b="b"/>
              <a:pathLst>
                <a:path w="1474" h="1490" extrusionOk="0">
                  <a:moveTo>
                    <a:pt x="816" y="79"/>
                  </a:moveTo>
                  <a:lnTo>
                    <a:pt x="1380" y="502"/>
                  </a:lnTo>
                  <a:cubicBezTo>
                    <a:pt x="1458" y="565"/>
                    <a:pt x="1474" y="690"/>
                    <a:pt x="1411" y="769"/>
                  </a:cubicBezTo>
                  <a:lnTo>
                    <a:pt x="941" y="1396"/>
                  </a:lnTo>
                  <a:cubicBezTo>
                    <a:pt x="878" y="1474"/>
                    <a:pt x="753" y="1490"/>
                    <a:pt x="659" y="1427"/>
                  </a:cubicBezTo>
                  <a:lnTo>
                    <a:pt x="95" y="1004"/>
                  </a:lnTo>
                  <a:cubicBezTo>
                    <a:pt x="16" y="941"/>
                    <a:pt x="1" y="816"/>
                    <a:pt x="63" y="722"/>
                  </a:cubicBezTo>
                  <a:lnTo>
                    <a:pt x="534" y="110"/>
                  </a:lnTo>
                  <a:cubicBezTo>
                    <a:pt x="596" y="16"/>
                    <a:pt x="722" y="1"/>
                    <a:pt x="816" y="7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9" name="Google Shape;939;p32"/>
            <p:cNvSpPr/>
            <p:nvPr/>
          </p:nvSpPr>
          <p:spPr>
            <a:xfrm rot="8388146">
              <a:off x="3720906" y="-280299"/>
              <a:ext cx="66116" cy="64437"/>
            </a:xfrm>
            <a:custGeom>
              <a:avLst/>
              <a:gdLst/>
              <a:ahLst/>
              <a:cxnLst/>
              <a:rect l="l" t="t" r="r" b="b"/>
              <a:pathLst>
                <a:path w="1255" h="1223" extrusionOk="0">
                  <a:moveTo>
                    <a:pt x="628" y="47"/>
                  </a:moveTo>
                  <a:lnTo>
                    <a:pt x="1161" y="455"/>
                  </a:lnTo>
                  <a:cubicBezTo>
                    <a:pt x="1239" y="502"/>
                    <a:pt x="1255" y="611"/>
                    <a:pt x="1192" y="674"/>
                  </a:cubicBezTo>
                  <a:lnTo>
                    <a:pt x="847" y="1129"/>
                  </a:lnTo>
                  <a:cubicBezTo>
                    <a:pt x="800" y="1207"/>
                    <a:pt x="690" y="1223"/>
                    <a:pt x="628" y="1160"/>
                  </a:cubicBezTo>
                  <a:lnTo>
                    <a:pt x="79" y="753"/>
                  </a:lnTo>
                  <a:cubicBezTo>
                    <a:pt x="16" y="706"/>
                    <a:pt x="1" y="596"/>
                    <a:pt x="63" y="533"/>
                  </a:cubicBezTo>
                  <a:lnTo>
                    <a:pt x="408" y="79"/>
                  </a:lnTo>
                  <a:cubicBezTo>
                    <a:pt x="455" y="0"/>
                    <a:pt x="565" y="0"/>
                    <a:pt x="628" y="47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0" name="Google Shape;940;p32"/>
            <p:cNvSpPr/>
            <p:nvPr/>
          </p:nvSpPr>
          <p:spPr>
            <a:xfrm rot="8388146">
              <a:off x="3789256" y="-283702"/>
              <a:ext cx="65326" cy="64490"/>
            </a:xfrm>
            <a:custGeom>
              <a:avLst/>
              <a:gdLst/>
              <a:ahLst/>
              <a:cxnLst/>
              <a:rect l="l" t="t" r="r" b="b"/>
              <a:pathLst>
                <a:path w="1240" h="1224" extrusionOk="0">
                  <a:moveTo>
                    <a:pt x="628" y="47"/>
                  </a:moveTo>
                  <a:lnTo>
                    <a:pt x="1161" y="455"/>
                  </a:lnTo>
                  <a:cubicBezTo>
                    <a:pt x="1224" y="518"/>
                    <a:pt x="1239" y="612"/>
                    <a:pt x="1192" y="690"/>
                  </a:cubicBezTo>
                  <a:lnTo>
                    <a:pt x="847" y="1145"/>
                  </a:lnTo>
                  <a:cubicBezTo>
                    <a:pt x="785" y="1207"/>
                    <a:pt x="691" y="1223"/>
                    <a:pt x="612" y="1176"/>
                  </a:cubicBezTo>
                  <a:lnTo>
                    <a:pt x="79" y="769"/>
                  </a:lnTo>
                  <a:cubicBezTo>
                    <a:pt x="1" y="706"/>
                    <a:pt x="1" y="612"/>
                    <a:pt x="48" y="533"/>
                  </a:cubicBezTo>
                  <a:lnTo>
                    <a:pt x="393" y="79"/>
                  </a:lnTo>
                  <a:cubicBezTo>
                    <a:pt x="456" y="16"/>
                    <a:pt x="550" y="0"/>
                    <a:pt x="628" y="47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1" name="Google Shape;941;p32"/>
            <p:cNvSpPr/>
            <p:nvPr/>
          </p:nvSpPr>
          <p:spPr>
            <a:xfrm rot="8388146">
              <a:off x="3856833" y="-287058"/>
              <a:ext cx="66116" cy="64490"/>
            </a:xfrm>
            <a:custGeom>
              <a:avLst/>
              <a:gdLst/>
              <a:ahLst/>
              <a:cxnLst/>
              <a:rect l="l" t="t" r="r" b="b"/>
              <a:pathLst>
                <a:path w="1255" h="1224" extrusionOk="0">
                  <a:moveTo>
                    <a:pt x="627" y="63"/>
                  </a:moveTo>
                  <a:lnTo>
                    <a:pt x="1176" y="471"/>
                  </a:lnTo>
                  <a:cubicBezTo>
                    <a:pt x="1239" y="518"/>
                    <a:pt x="1254" y="612"/>
                    <a:pt x="1192" y="690"/>
                  </a:cubicBezTo>
                  <a:lnTo>
                    <a:pt x="847" y="1145"/>
                  </a:lnTo>
                  <a:cubicBezTo>
                    <a:pt x="800" y="1208"/>
                    <a:pt x="690" y="1223"/>
                    <a:pt x="627" y="1176"/>
                  </a:cubicBezTo>
                  <a:lnTo>
                    <a:pt x="79" y="769"/>
                  </a:lnTo>
                  <a:cubicBezTo>
                    <a:pt x="16" y="722"/>
                    <a:pt x="0" y="612"/>
                    <a:pt x="63" y="549"/>
                  </a:cubicBezTo>
                  <a:lnTo>
                    <a:pt x="408" y="95"/>
                  </a:lnTo>
                  <a:cubicBezTo>
                    <a:pt x="455" y="16"/>
                    <a:pt x="565" y="1"/>
                    <a:pt x="627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2" name="Google Shape;942;p32"/>
            <p:cNvSpPr/>
            <p:nvPr/>
          </p:nvSpPr>
          <p:spPr>
            <a:xfrm rot="8388146">
              <a:off x="3924703" y="-291075"/>
              <a:ext cx="65273" cy="64490"/>
            </a:xfrm>
            <a:custGeom>
              <a:avLst/>
              <a:gdLst/>
              <a:ahLst/>
              <a:cxnLst/>
              <a:rect l="l" t="t" r="r" b="b"/>
              <a:pathLst>
                <a:path w="1239" h="1224" extrusionOk="0">
                  <a:moveTo>
                    <a:pt x="628" y="48"/>
                  </a:moveTo>
                  <a:lnTo>
                    <a:pt x="1161" y="455"/>
                  </a:lnTo>
                  <a:cubicBezTo>
                    <a:pt x="1239" y="502"/>
                    <a:pt x="1239" y="612"/>
                    <a:pt x="1192" y="675"/>
                  </a:cubicBezTo>
                  <a:lnTo>
                    <a:pt x="847" y="1129"/>
                  </a:lnTo>
                  <a:cubicBezTo>
                    <a:pt x="784" y="1208"/>
                    <a:pt x="690" y="1223"/>
                    <a:pt x="612" y="1161"/>
                  </a:cubicBezTo>
                  <a:lnTo>
                    <a:pt x="79" y="753"/>
                  </a:lnTo>
                  <a:cubicBezTo>
                    <a:pt x="16" y="706"/>
                    <a:pt x="1" y="612"/>
                    <a:pt x="48" y="534"/>
                  </a:cubicBezTo>
                  <a:lnTo>
                    <a:pt x="408" y="79"/>
                  </a:lnTo>
                  <a:cubicBezTo>
                    <a:pt x="455" y="16"/>
                    <a:pt x="549" y="1"/>
                    <a:pt x="628" y="48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3" name="Google Shape;943;p32"/>
            <p:cNvSpPr/>
            <p:nvPr/>
          </p:nvSpPr>
          <p:spPr>
            <a:xfrm rot="8388146">
              <a:off x="3992233" y="-294414"/>
              <a:ext cx="66116" cy="64490"/>
            </a:xfrm>
            <a:custGeom>
              <a:avLst/>
              <a:gdLst/>
              <a:ahLst/>
              <a:cxnLst/>
              <a:rect l="l" t="t" r="r" b="b"/>
              <a:pathLst>
                <a:path w="1255" h="1224" extrusionOk="0">
                  <a:moveTo>
                    <a:pt x="627" y="48"/>
                  </a:moveTo>
                  <a:lnTo>
                    <a:pt x="1176" y="456"/>
                  </a:lnTo>
                  <a:cubicBezTo>
                    <a:pt x="1238" y="518"/>
                    <a:pt x="1254" y="612"/>
                    <a:pt x="1207" y="691"/>
                  </a:cubicBezTo>
                  <a:lnTo>
                    <a:pt x="847" y="1145"/>
                  </a:lnTo>
                  <a:cubicBezTo>
                    <a:pt x="800" y="1208"/>
                    <a:pt x="690" y="1224"/>
                    <a:pt x="627" y="1177"/>
                  </a:cubicBezTo>
                  <a:lnTo>
                    <a:pt x="94" y="769"/>
                  </a:lnTo>
                  <a:cubicBezTo>
                    <a:pt x="16" y="706"/>
                    <a:pt x="0" y="612"/>
                    <a:pt x="63" y="534"/>
                  </a:cubicBezTo>
                  <a:lnTo>
                    <a:pt x="408" y="79"/>
                  </a:lnTo>
                  <a:cubicBezTo>
                    <a:pt x="455" y="17"/>
                    <a:pt x="564" y="1"/>
                    <a:pt x="627" y="48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4" name="Google Shape;944;p32"/>
            <p:cNvSpPr/>
            <p:nvPr/>
          </p:nvSpPr>
          <p:spPr>
            <a:xfrm rot="8388146">
              <a:off x="4059887" y="-297509"/>
              <a:ext cx="66116" cy="64437"/>
            </a:xfrm>
            <a:custGeom>
              <a:avLst/>
              <a:gdLst/>
              <a:ahLst/>
              <a:cxnLst/>
              <a:rect l="l" t="t" r="r" b="b"/>
              <a:pathLst>
                <a:path w="1255" h="1223" extrusionOk="0">
                  <a:moveTo>
                    <a:pt x="627" y="63"/>
                  </a:moveTo>
                  <a:lnTo>
                    <a:pt x="1160" y="471"/>
                  </a:lnTo>
                  <a:cubicBezTo>
                    <a:pt x="1239" y="518"/>
                    <a:pt x="1254" y="627"/>
                    <a:pt x="1192" y="690"/>
                  </a:cubicBezTo>
                  <a:lnTo>
                    <a:pt x="847" y="1144"/>
                  </a:lnTo>
                  <a:cubicBezTo>
                    <a:pt x="784" y="1223"/>
                    <a:pt x="690" y="1223"/>
                    <a:pt x="612" y="1176"/>
                  </a:cubicBezTo>
                  <a:lnTo>
                    <a:pt x="79" y="768"/>
                  </a:lnTo>
                  <a:cubicBezTo>
                    <a:pt x="16" y="721"/>
                    <a:pt x="0" y="612"/>
                    <a:pt x="47" y="549"/>
                  </a:cubicBezTo>
                  <a:lnTo>
                    <a:pt x="408" y="94"/>
                  </a:lnTo>
                  <a:cubicBezTo>
                    <a:pt x="455" y="16"/>
                    <a:pt x="565" y="0"/>
                    <a:pt x="627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5" name="Google Shape;945;p32"/>
            <p:cNvSpPr/>
            <p:nvPr/>
          </p:nvSpPr>
          <p:spPr>
            <a:xfrm rot="8388146">
              <a:off x="4127657" y="-301798"/>
              <a:ext cx="66116" cy="64437"/>
            </a:xfrm>
            <a:custGeom>
              <a:avLst/>
              <a:gdLst/>
              <a:ahLst/>
              <a:cxnLst/>
              <a:rect l="l" t="t" r="r" b="b"/>
              <a:pathLst>
                <a:path w="1255" h="1223" extrusionOk="0">
                  <a:moveTo>
                    <a:pt x="643" y="47"/>
                  </a:moveTo>
                  <a:lnTo>
                    <a:pt x="1176" y="455"/>
                  </a:lnTo>
                  <a:cubicBezTo>
                    <a:pt x="1239" y="502"/>
                    <a:pt x="1255" y="612"/>
                    <a:pt x="1208" y="674"/>
                  </a:cubicBezTo>
                  <a:lnTo>
                    <a:pt x="847" y="1129"/>
                  </a:lnTo>
                  <a:cubicBezTo>
                    <a:pt x="800" y="1207"/>
                    <a:pt x="690" y="1223"/>
                    <a:pt x="628" y="1160"/>
                  </a:cubicBezTo>
                  <a:lnTo>
                    <a:pt x="95" y="753"/>
                  </a:lnTo>
                  <a:cubicBezTo>
                    <a:pt x="16" y="706"/>
                    <a:pt x="1" y="612"/>
                    <a:pt x="63" y="533"/>
                  </a:cubicBezTo>
                  <a:lnTo>
                    <a:pt x="408" y="79"/>
                  </a:lnTo>
                  <a:cubicBezTo>
                    <a:pt x="471" y="16"/>
                    <a:pt x="565" y="0"/>
                    <a:pt x="643" y="47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6" name="Google Shape;946;p32"/>
            <p:cNvSpPr/>
            <p:nvPr/>
          </p:nvSpPr>
          <p:spPr>
            <a:xfrm rot="8388146">
              <a:off x="4195310" y="-304945"/>
              <a:ext cx="66116" cy="64490"/>
            </a:xfrm>
            <a:custGeom>
              <a:avLst/>
              <a:gdLst/>
              <a:ahLst/>
              <a:cxnLst/>
              <a:rect l="l" t="t" r="r" b="b"/>
              <a:pathLst>
                <a:path w="1255" h="1224" extrusionOk="0">
                  <a:moveTo>
                    <a:pt x="628" y="63"/>
                  </a:moveTo>
                  <a:lnTo>
                    <a:pt x="1161" y="455"/>
                  </a:lnTo>
                  <a:cubicBezTo>
                    <a:pt x="1239" y="518"/>
                    <a:pt x="1255" y="612"/>
                    <a:pt x="1192" y="690"/>
                  </a:cubicBezTo>
                  <a:lnTo>
                    <a:pt x="847" y="1145"/>
                  </a:lnTo>
                  <a:cubicBezTo>
                    <a:pt x="785" y="1207"/>
                    <a:pt x="691" y="1223"/>
                    <a:pt x="612" y="1176"/>
                  </a:cubicBezTo>
                  <a:lnTo>
                    <a:pt x="79" y="769"/>
                  </a:lnTo>
                  <a:cubicBezTo>
                    <a:pt x="17" y="706"/>
                    <a:pt x="1" y="612"/>
                    <a:pt x="48" y="549"/>
                  </a:cubicBezTo>
                  <a:lnTo>
                    <a:pt x="408" y="79"/>
                  </a:lnTo>
                  <a:cubicBezTo>
                    <a:pt x="456" y="16"/>
                    <a:pt x="565" y="1"/>
                    <a:pt x="628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7" name="Google Shape;947;p32"/>
            <p:cNvSpPr/>
            <p:nvPr/>
          </p:nvSpPr>
          <p:spPr>
            <a:xfrm rot="8388146">
              <a:off x="4263040" y="-309200"/>
              <a:ext cx="66116" cy="64490"/>
            </a:xfrm>
            <a:custGeom>
              <a:avLst/>
              <a:gdLst/>
              <a:ahLst/>
              <a:cxnLst/>
              <a:rect l="l" t="t" r="r" b="b"/>
              <a:pathLst>
                <a:path w="1255" h="1224" extrusionOk="0">
                  <a:moveTo>
                    <a:pt x="643" y="47"/>
                  </a:moveTo>
                  <a:lnTo>
                    <a:pt x="1176" y="455"/>
                  </a:lnTo>
                  <a:cubicBezTo>
                    <a:pt x="1239" y="502"/>
                    <a:pt x="1254" y="612"/>
                    <a:pt x="1207" y="674"/>
                  </a:cubicBezTo>
                  <a:lnTo>
                    <a:pt x="847" y="1129"/>
                  </a:lnTo>
                  <a:cubicBezTo>
                    <a:pt x="800" y="1207"/>
                    <a:pt x="690" y="1223"/>
                    <a:pt x="627" y="1160"/>
                  </a:cubicBezTo>
                  <a:lnTo>
                    <a:pt x="94" y="753"/>
                  </a:lnTo>
                  <a:cubicBezTo>
                    <a:pt x="16" y="706"/>
                    <a:pt x="0" y="596"/>
                    <a:pt x="63" y="533"/>
                  </a:cubicBezTo>
                  <a:lnTo>
                    <a:pt x="408" y="79"/>
                  </a:lnTo>
                  <a:cubicBezTo>
                    <a:pt x="471" y="0"/>
                    <a:pt x="565" y="0"/>
                    <a:pt x="643" y="47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8" name="Google Shape;948;p32"/>
            <p:cNvSpPr/>
            <p:nvPr/>
          </p:nvSpPr>
          <p:spPr>
            <a:xfrm rot="8388146">
              <a:off x="4330710" y="-312301"/>
              <a:ext cx="66116" cy="64490"/>
            </a:xfrm>
            <a:custGeom>
              <a:avLst/>
              <a:gdLst/>
              <a:ahLst/>
              <a:cxnLst/>
              <a:rect l="l" t="t" r="r" b="b"/>
              <a:pathLst>
                <a:path w="1255" h="1224" extrusionOk="0">
                  <a:moveTo>
                    <a:pt x="628" y="48"/>
                  </a:moveTo>
                  <a:lnTo>
                    <a:pt x="1161" y="455"/>
                  </a:lnTo>
                  <a:cubicBezTo>
                    <a:pt x="1239" y="518"/>
                    <a:pt x="1255" y="612"/>
                    <a:pt x="1192" y="675"/>
                  </a:cubicBezTo>
                  <a:lnTo>
                    <a:pt x="847" y="1145"/>
                  </a:lnTo>
                  <a:cubicBezTo>
                    <a:pt x="784" y="1208"/>
                    <a:pt x="690" y="1223"/>
                    <a:pt x="612" y="1161"/>
                  </a:cubicBezTo>
                  <a:lnTo>
                    <a:pt x="79" y="769"/>
                  </a:lnTo>
                  <a:cubicBezTo>
                    <a:pt x="16" y="706"/>
                    <a:pt x="1" y="612"/>
                    <a:pt x="48" y="534"/>
                  </a:cubicBezTo>
                  <a:lnTo>
                    <a:pt x="408" y="79"/>
                  </a:lnTo>
                  <a:cubicBezTo>
                    <a:pt x="455" y="16"/>
                    <a:pt x="565" y="1"/>
                    <a:pt x="628" y="48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9" name="Google Shape;949;p32"/>
            <p:cNvSpPr/>
            <p:nvPr/>
          </p:nvSpPr>
          <p:spPr>
            <a:xfrm rot="8388146">
              <a:off x="4398967" y="-315906"/>
              <a:ext cx="66116" cy="64437"/>
            </a:xfrm>
            <a:custGeom>
              <a:avLst/>
              <a:gdLst/>
              <a:ahLst/>
              <a:cxnLst/>
              <a:rect l="l" t="t" r="r" b="b"/>
              <a:pathLst>
                <a:path w="1255" h="1223" extrusionOk="0">
                  <a:moveTo>
                    <a:pt x="643" y="63"/>
                  </a:moveTo>
                  <a:lnTo>
                    <a:pt x="1176" y="470"/>
                  </a:lnTo>
                  <a:cubicBezTo>
                    <a:pt x="1238" y="517"/>
                    <a:pt x="1254" y="611"/>
                    <a:pt x="1207" y="690"/>
                  </a:cubicBezTo>
                  <a:lnTo>
                    <a:pt x="847" y="1144"/>
                  </a:lnTo>
                  <a:cubicBezTo>
                    <a:pt x="800" y="1207"/>
                    <a:pt x="690" y="1223"/>
                    <a:pt x="627" y="1176"/>
                  </a:cubicBezTo>
                  <a:lnTo>
                    <a:pt x="94" y="768"/>
                  </a:lnTo>
                  <a:cubicBezTo>
                    <a:pt x="16" y="721"/>
                    <a:pt x="0" y="611"/>
                    <a:pt x="63" y="549"/>
                  </a:cubicBezTo>
                  <a:lnTo>
                    <a:pt x="408" y="94"/>
                  </a:lnTo>
                  <a:cubicBezTo>
                    <a:pt x="470" y="16"/>
                    <a:pt x="564" y="0"/>
                    <a:pt x="643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50" name="Google Shape;950;p32"/>
            <p:cNvSpPr/>
            <p:nvPr/>
          </p:nvSpPr>
          <p:spPr>
            <a:xfrm rot="8388146">
              <a:off x="4466094" y="-319651"/>
              <a:ext cx="66116" cy="64437"/>
            </a:xfrm>
            <a:custGeom>
              <a:avLst/>
              <a:gdLst/>
              <a:ahLst/>
              <a:cxnLst/>
              <a:rect l="l" t="t" r="r" b="b"/>
              <a:pathLst>
                <a:path w="1255" h="1223" extrusionOk="0">
                  <a:moveTo>
                    <a:pt x="627" y="47"/>
                  </a:moveTo>
                  <a:lnTo>
                    <a:pt x="1160" y="455"/>
                  </a:lnTo>
                  <a:cubicBezTo>
                    <a:pt x="1239" y="502"/>
                    <a:pt x="1254" y="611"/>
                    <a:pt x="1192" y="674"/>
                  </a:cubicBezTo>
                  <a:lnTo>
                    <a:pt x="847" y="1129"/>
                  </a:lnTo>
                  <a:cubicBezTo>
                    <a:pt x="784" y="1207"/>
                    <a:pt x="690" y="1223"/>
                    <a:pt x="612" y="1160"/>
                  </a:cubicBezTo>
                  <a:lnTo>
                    <a:pt x="79" y="752"/>
                  </a:lnTo>
                  <a:cubicBezTo>
                    <a:pt x="16" y="705"/>
                    <a:pt x="0" y="596"/>
                    <a:pt x="47" y="533"/>
                  </a:cubicBezTo>
                  <a:lnTo>
                    <a:pt x="408" y="78"/>
                  </a:lnTo>
                  <a:cubicBezTo>
                    <a:pt x="455" y="0"/>
                    <a:pt x="565" y="0"/>
                    <a:pt x="627" y="47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51" name="Google Shape;951;p32"/>
            <p:cNvSpPr/>
            <p:nvPr/>
          </p:nvSpPr>
          <p:spPr>
            <a:xfrm rot="8388146">
              <a:off x="4534507" y="-323024"/>
              <a:ext cx="65273" cy="64437"/>
            </a:xfrm>
            <a:custGeom>
              <a:avLst/>
              <a:gdLst/>
              <a:ahLst/>
              <a:cxnLst/>
              <a:rect l="l" t="t" r="r" b="b"/>
              <a:pathLst>
                <a:path w="1239" h="1223" extrusionOk="0">
                  <a:moveTo>
                    <a:pt x="627" y="47"/>
                  </a:moveTo>
                  <a:lnTo>
                    <a:pt x="1160" y="455"/>
                  </a:lnTo>
                  <a:cubicBezTo>
                    <a:pt x="1223" y="518"/>
                    <a:pt x="1239" y="612"/>
                    <a:pt x="1192" y="690"/>
                  </a:cubicBezTo>
                  <a:lnTo>
                    <a:pt x="831" y="1145"/>
                  </a:lnTo>
                  <a:cubicBezTo>
                    <a:pt x="784" y="1207"/>
                    <a:pt x="674" y="1223"/>
                    <a:pt x="612" y="1176"/>
                  </a:cubicBezTo>
                  <a:lnTo>
                    <a:pt x="79" y="768"/>
                  </a:lnTo>
                  <a:cubicBezTo>
                    <a:pt x="0" y="706"/>
                    <a:pt x="0" y="612"/>
                    <a:pt x="47" y="533"/>
                  </a:cubicBezTo>
                  <a:lnTo>
                    <a:pt x="392" y="79"/>
                  </a:lnTo>
                  <a:cubicBezTo>
                    <a:pt x="455" y="16"/>
                    <a:pt x="549" y="0"/>
                    <a:pt x="627" y="47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52" name="Google Shape;952;p32"/>
            <p:cNvSpPr/>
            <p:nvPr/>
          </p:nvSpPr>
          <p:spPr>
            <a:xfrm rot="8388146">
              <a:off x="4602061" y="-326443"/>
              <a:ext cx="66116" cy="64490"/>
            </a:xfrm>
            <a:custGeom>
              <a:avLst/>
              <a:gdLst/>
              <a:ahLst/>
              <a:cxnLst/>
              <a:rect l="l" t="t" r="r" b="b"/>
              <a:pathLst>
                <a:path w="1255" h="1224" extrusionOk="0">
                  <a:moveTo>
                    <a:pt x="628" y="63"/>
                  </a:moveTo>
                  <a:lnTo>
                    <a:pt x="1161" y="471"/>
                  </a:lnTo>
                  <a:cubicBezTo>
                    <a:pt x="1239" y="518"/>
                    <a:pt x="1255" y="612"/>
                    <a:pt x="1192" y="690"/>
                  </a:cubicBezTo>
                  <a:lnTo>
                    <a:pt x="847" y="1145"/>
                  </a:lnTo>
                  <a:cubicBezTo>
                    <a:pt x="800" y="1207"/>
                    <a:pt x="691" y="1223"/>
                    <a:pt x="628" y="1176"/>
                  </a:cubicBezTo>
                  <a:lnTo>
                    <a:pt x="79" y="769"/>
                  </a:lnTo>
                  <a:cubicBezTo>
                    <a:pt x="17" y="722"/>
                    <a:pt x="1" y="612"/>
                    <a:pt x="48" y="549"/>
                  </a:cubicBezTo>
                  <a:lnTo>
                    <a:pt x="408" y="95"/>
                  </a:lnTo>
                  <a:cubicBezTo>
                    <a:pt x="456" y="16"/>
                    <a:pt x="565" y="1"/>
                    <a:pt x="628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53" name="Google Shape;953;p32"/>
            <p:cNvSpPr/>
            <p:nvPr/>
          </p:nvSpPr>
          <p:spPr>
            <a:xfrm rot="8388146">
              <a:off x="4672597" y="-332449"/>
              <a:ext cx="71068" cy="67757"/>
            </a:xfrm>
            <a:custGeom>
              <a:avLst/>
              <a:gdLst/>
              <a:ahLst/>
              <a:cxnLst/>
              <a:rect l="l" t="t" r="r" b="b"/>
              <a:pathLst>
                <a:path w="1349" h="1286" extrusionOk="0">
                  <a:moveTo>
                    <a:pt x="643" y="48"/>
                  </a:moveTo>
                  <a:lnTo>
                    <a:pt x="1254" y="518"/>
                  </a:lnTo>
                  <a:cubicBezTo>
                    <a:pt x="1332" y="565"/>
                    <a:pt x="1348" y="674"/>
                    <a:pt x="1285" y="737"/>
                  </a:cubicBezTo>
                  <a:lnTo>
                    <a:pt x="941" y="1192"/>
                  </a:lnTo>
                  <a:cubicBezTo>
                    <a:pt x="878" y="1270"/>
                    <a:pt x="784" y="1286"/>
                    <a:pt x="705" y="1223"/>
                  </a:cubicBezTo>
                  <a:lnTo>
                    <a:pt x="94" y="753"/>
                  </a:lnTo>
                  <a:cubicBezTo>
                    <a:pt x="16" y="706"/>
                    <a:pt x="0" y="596"/>
                    <a:pt x="63" y="533"/>
                  </a:cubicBezTo>
                  <a:lnTo>
                    <a:pt x="408" y="79"/>
                  </a:lnTo>
                  <a:cubicBezTo>
                    <a:pt x="470" y="0"/>
                    <a:pt x="564" y="0"/>
                    <a:pt x="643" y="48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54" name="Google Shape;954;p32"/>
            <p:cNvSpPr/>
            <p:nvPr/>
          </p:nvSpPr>
          <p:spPr>
            <a:xfrm rot="8388146">
              <a:off x="3782410" y="-355679"/>
              <a:ext cx="77706" cy="77662"/>
            </a:xfrm>
            <a:custGeom>
              <a:avLst/>
              <a:gdLst/>
              <a:ahLst/>
              <a:cxnLst/>
              <a:rect l="l" t="t" r="r" b="b"/>
              <a:pathLst>
                <a:path w="1475" h="1474" extrusionOk="0">
                  <a:moveTo>
                    <a:pt x="816" y="63"/>
                  </a:moveTo>
                  <a:lnTo>
                    <a:pt x="1380" y="486"/>
                  </a:lnTo>
                  <a:cubicBezTo>
                    <a:pt x="1459" y="549"/>
                    <a:pt x="1474" y="659"/>
                    <a:pt x="1412" y="753"/>
                  </a:cubicBezTo>
                  <a:lnTo>
                    <a:pt x="926" y="1380"/>
                  </a:lnTo>
                  <a:cubicBezTo>
                    <a:pt x="863" y="1458"/>
                    <a:pt x="738" y="1474"/>
                    <a:pt x="659" y="1411"/>
                  </a:cubicBezTo>
                  <a:lnTo>
                    <a:pt x="111" y="988"/>
                  </a:lnTo>
                  <a:cubicBezTo>
                    <a:pt x="17" y="925"/>
                    <a:pt x="1" y="800"/>
                    <a:pt x="79" y="721"/>
                  </a:cubicBezTo>
                  <a:lnTo>
                    <a:pt x="549" y="94"/>
                  </a:lnTo>
                  <a:cubicBezTo>
                    <a:pt x="612" y="16"/>
                    <a:pt x="738" y="0"/>
                    <a:pt x="816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55" name="Google Shape;955;p32"/>
            <p:cNvSpPr/>
            <p:nvPr/>
          </p:nvSpPr>
          <p:spPr>
            <a:xfrm rot="8388146">
              <a:off x="3855989" y="-359488"/>
              <a:ext cx="77706" cy="77715"/>
            </a:xfrm>
            <a:custGeom>
              <a:avLst/>
              <a:gdLst/>
              <a:ahLst/>
              <a:cxnLst/>
              <a:rect l="l" t="t" r="r" b="b"/>
              <a:pathLst>
                <a:path w="1475" h="1475" extrusionOk="0">
                  <a:moveTo>
                    <a:pt x="816" y="63"/>
                  </a:moveTo>
                  <a:lnTo>
                    <a:pt x="1380" y="487"/>
                  </a:lnTo>
                  <a:cubicBezTo>
                    <a:pt x="1459" y="549"/>
                    <a:pt x="1474" y="675"/>
                    <a:pt x="1412" y="753"/>
                  </a:cubicBezTo>
                  <a:lnTo>
                    <a:pt x="926" y="1380"/>
                  </a:lnTo>
                  <a:cubicBezTo>
                    <a:pt x="863" y="1459"/>
                    <a:pt x="738" y="1474"/>
                    <a:pt x="659" y="1411"/>
                  </a:cubicBezTo>
                  <a:lnTo>
                    <a:pt x="111" y="988"/>
                  </a:lnTo>
                  <a:cubicBezTo>
                    <a:pt x="17" y="926"/>
                    <a:pt x="1" y="800"/>
                    <a:pt x="79" y="722"/>
                  </a:cubicBezTo>
                  <a:lnTo>
                    <a:pt x="550" y="95"/>
                  </a:lnTo>
                  <a:cubicBezTo>
                    <a:pt x="612" y="16"/>
                    <a:pt x="738" y="1"/>
                    <a:pt x="816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56" name="Google Shape;956;p32"/>
            <p:cNvSpPr/>
            <p:nvPr/>
          </p:nvSpPr>
          <p:spPr>
            <a:xfrm rot="8388146">
              <a:off x="3929574" y="-363226"/>
              <a:ext cx="77654" cy="77662"/>
            </a:xfrm>
            <a:custGeom>
              <a:avLst/>
              <a:gdLst/>
              <a:ahLst/>
              <a:cxnLst/>
              <a:rect l="l" t="t" r="r" b="b"/>
              <a:pathLst>
                <a:path w="1474" h="1474" extrusionOk="0">
                  <a:moveTo>
                    <a:pt x="815" y="63"/>
                  </a:moveTo>
                  <a:lnTo>
                    <a:pt x="1379" y="486"/>
                  </a:lnTo>
                  <a:cubicBezTo>
                    <a:pt x="1458" y="549"/>
                    <a:pt x="1473" y="674"/>
                    <a:pt x="1411" y="753"/>
                  </a:cubicBezTo>
                  <a:lnTo>
                    <a:pt x="925" y="1380"/>
                  </a:lnTo>
                  <a:cubicBezTo>
                    <a:pt x="862" y="1458"/>
                    <a:pt x="737" y="1474"/>
                    <a:pt x="658" y="1411"/>
                  </a:cubicBezTo>
                  <a:lnTo>
                    <a:pt x="110" y="988"/>
                  </a:lnTo>
                  <a:cubicBezTo>
                    <a:pt x="16" y="925"/>
                    <a:pt x="0" y="815"/>
                    <a:pt x="63" y="721"/>
                  </a:cubicBezTo>
                  <a:lnTo>
                    <a:pt x="549" y="110"/>
                  </a:lnTo>
                  <a:cubicBezTo>
                    <a:pt x="611" y="16"/>
                    <a:pt x="737" y="0"/>
                    <a:pt x="815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57" name="Google Shape;957;p32"/>
            <p:cNvSpPr/>
            <p:nvPr/>
          </p:nvSpPr>
          <p:spPr>
            <a:xfrm rot="8388146">
              <a:off x="4003153" y="-367035"/>
              <a:ext cx="77654" cy="77715"/>
            </a:xfrm>
            <a:custGeom>
              <a:avLst/>
              <a:gdLst/>
              <a:ahLst/>
              <a:cxnLst/>
              <a:rect l="l" t="t" r="r" b="b"/>
              <a:pathLst>
                <a:path w="1474" h="1475" extrusionOk="0">
                  <a:moveTo>
                    <a:pt x="815" y="64"/>
                  </a:moveTo>
                  <a:lnTo>
                    <a:pt x="1380" y="487"/>
                  </a:lnTo>
                  <a:cubicBezTo>
                    <a:pt x="1458" y="550"/>
                    <a:pt x="1474" y="675"/>
                    <a:pt x="1411" y="753"/>
                  </a:cubicBezTo>
                  <a:lnTo>
                    <a:pt x="925" y="1380"/>
                  </a:lnTo>
                  <a:cubicBezTo>
                    <a:pt x="862" y="1459"/>
                    <a:pt x="737" y="1474"/>
                    <a:pt x="659" y="1412"/>
                  </a:cubicBezTo>
                  <a:lnTo>
                    <a:pt x="110" y="1004"/>
                  </a:lnTo>
                  <a:cubicBezTo>
                    <a:pt x="16" y="926"/>
                    <a:pt x="0" y="816"/>
                    <a:pt x="63" y="722"/>
                  </a:cubicBezTo>
                  <a:lnTo>
                    <a:pt x="549" y="111"/>
                  </a:lnTo>
                  <a:cubicBezTo>
                    <a:pt x="612" y="17"/>
                    <a:pt x="737" y="1"/>
                    <a:pt x="815" y="64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58" name="Google Shape;958;p32"/>
            <p:cNvSpPr/>
            <p:nvPr/>
          </p:nvSpPr>
          <p:spPr>
            <a:xfrm rot="8388146">
              <a:off x="4076731" y="-370791"/>
              <a:ext cx="77654" cy="77662"/>
            </a:xfrm>
            <a:custGeom>
              <a:avLst/>
              <a:gdLst/>
              <a:ahLst/>
              <a:cxnLst/>
              <a:rect l="l" t="t" r="r" b="b"/>
              <a:pathLst>
                <a:path w="1474" h="1474" extrusionOk="0">
                  <a:moveTo>
                    <a:pt x="815" y="63"/>
                  </a:moveTo>
                  <a:lnTo>
                    <a:pt x="1380" y="486"/>
                  </a:lnTo>
                  <a:cubicBezTo>
                    <a:pt x="1458" y="549"/>
                    <a:pt x="1474" y="675"/>
                    <a:pt x="1411" y="753"/>
                  </a:cubicBezTo>
                  <a:lnTo>
                    <a:pt x="925" y="1380"/>
                  </a:lnTo>
                  <a:cubicBezTo>
                    <a:pt x="862" y="1458"/>
                    <a:pt x="737" y="1474"/>
                    <a:pt x="659" y="1411"/>
                  </a:cubicBezTo>
                  <a:lnTo>
                    <a:pt x="110" y="1004"/>
                  </a:lnTo>
                  <a:cubicBezTo>
                    <a:pt x="16" y="941"/>
                    <a:pt x="0" y="816"/>
                    <a:pt x="63" y="737"/>
                  </a:cubicBezTo>
                  <a:lnTo>
                    <a:pt x="549" y="110"/>
                  </a:lnTo>
                  <a:cubicBezTo>
                    <a:pt x="612" y="16"/>
                    <a:pt x="737" y="1"/>
                    <a:pt x="815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59" name="Google Shape;959;p32"/>
            <p:cNvSpPr/>
            <p:nvPr/>
          </p:nvSpPr>
          <p:spPr>
            <a:xfrm rot="8388146">
              <a:off x="4149766" y="-375244"/>
              <a:ext cx="77654" cy="77715"/>
            </a:xfrm>
            <a:custGeom>
              <a:avLst/>
              <a:gdLst/>
              <a:ahLst/>
              <a:cxnLst/>
              <a:rect l="l" t="t" r="r" b="b"/>
              <a:pathLst>
                <a:path w="1474" h="1475" extrusionOk="0">
                  <a:moveTo>
                    <a:pt x="816" y="64"/>
                  </a:moveTo>
                  <a:lnTo>
                    <a:pt x="1364" y="471"/>
                  </a:lnTo>
                  <a:cubicBezTo>
                    <a:pt x="1458" y="534"/>
                    <a:pt x="1474" y="659"/>
                    <a:pt x="1411" y="738"/>
                  </a:cubicBezTo>
                  <a:lnTo>
                    <a:pt x="925" y="1364"/>
                  </a:lnTo>
                  <a:cubicBezTo>
                    <a:pt x="863" y="1459"/>
                    <a:pt x="737" y="1474"/>
                    <a:pt x="659" y="1411"/>
                  </a:cubicBezTo>
                  <a:lnTo>
                    <a:pt x="110" y="988"/>
                  </a:lnTo>
                  <a:cubicBezTo>
                    <a:pt x="16" y="926"/>
                    <a:pt x="0" y="800"/>
                    <a:pt x="63" y="722"/>
                  </a:cubicBezTo>
                  <a:lnTo>
                    <a:pt x="549" y="95"/>
                  </a:lnTo>
                  <a:cubicBezTo>
                    <a:pt x="612" y="16"/>
                    <a:pt x="737" y="1"/>
                    <a:pt x="816" y="64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60" name="Google Shape;960;p32"/>
            <p:cNvSpPr/>
            <p:nvPr/>
          </p:nvSpPr>
          <p:spPr>
            <a:xfrm rot="8388146">
              <a:off x="4223345" y="-379000"/>
              <a:ext cx="77654" cy="77662"/>
            </a:xfrm>
            <a:custGeom>
              <a:avLst/>
              <a:gdLst/>
              <a:ahLst/>
              <a:cxnLst/>
              <a:rect l="l" t="t" r="r" b="b"/>
              <a:pathLst>
                <a:path w="1474" h="1474" extrusionOk="0">
                  <a:moveTo>
                    <a:pt x="816" y="63"/>
                  </a:moveTo>
                  <a:lnTo>
                    <a:pt x="1364" y="471"/>
                  </a:lnTo>
                  <a:cubicBezTo>
                    <a:pt x="1458" y="549"/>
                    <a:pt x="1474" y="659"/>
                    <a:pt x="1411" y="753"/>
                  </a:cubicBezTo>
                  <a:lnTo>
                    <a:pt x="925" y="1364"/>
                  </a:lnTo>
                  <a:cubicBezTo>
                    <a:pt x="863" y="1458"/>
                    <a:pt x="737" y="1474"/>
                    <a:pt x="659" y="1411"/>
                  </a:cubicBezTo>
                  <a:lnTo>
                    <a:pt x="110" y="988"/>
                  </a:lnTo>
                  <a:cubicBezTo>
                    <a:pt x="16" y="925"/>
                    <a:pt x="1" y="800"/>
                    <a:pt x="63" y="721"/>
                  </a:cubicBezTo>
                  <a:lnTo>
                    <a:pt x="549" y="94"/>
                  </a:lnTo>
                  <a:cubicBezTo>
                    <a:pt x="612" y="16"/>
                    <a:pt x="737" y="0"/>
                    <a:pt x="816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61" name="Google Shape;961;p32"/>
            <p:cNvSpPr/>
            <p:nvPr/>
          </p:nvSpPr>
          <p:spPr>
            <a:xfrm rot="8388146">
              <a:off x="4296877" y="-382791"/>
              <a:ext cx="77706" cy="77715"/>
            </a:xfrm>
            <a:custGeom>
              <a:avLst/>
              <a:gdLst/>
              <a:ahLst/>
              <a:cxnLst/>
              <a:rect l="l" t="t" r="r" b="b"/>
              <a:pathLst>
                <a:path w="1475" h="1475" extrusionOk="0">
                  <a:moveTo>
                    <a:pt x="816" y="64"/>
                  </a:moveTo>
                  <a:lnTo>
                    <a:pt x="1364" y="487"/>
                  </a:lnTo>
                  <a:cubicBezTo>
                    <a:pt x="1458" y="550"/>
                    <a:pt x="1474" y="659"/>
                    <a:pt x="1411" y="753"/>
                  </a:cubicBezTo>
                  <a:lnTo>
                    <a:pt x="926" y="1380"/>
                  </a:lnTo>
                  <a:cubicBezTo>
                    <a:pt x="863" y="1459"/>
                    <a:pt x="737" y="1474"/>
                    <a:pt x="659" y="1412"/>
                  </a:cubicBezTo>
                  <a:lnTo>
                    <a:pt x="110" y="988"/>
                  </a:lnTo>
                  <a:cubicBezTo>
                    <a:pt x="16" y="926"/>
                    <a:pt x="1" y="800"/>
                    <a:pt x="63" y="722"/>
                  </a:cubicBezTo>
                  <a:lnTo>
                    <a:pt x="549" y="95"/>
                  </a:lnTo>
                  <a:cubicBezTo>
                    <a:pt x="612" y="17"/>
                    <a:pt x="737" y="1"/>
                    <a:pt x="816" y="64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62" name="Google Shape;962;p32"/>
            <p:cNvSpPr/>
            <p:nvPr/>
          </p:nvSpPr>
          <p:spPr>
            <a:xfrm rot="8388146">
              <a:off x="4370456" y="-386547"/>
              <a:ext cx="77706" cy="77662"/>
            </a:xfrm>
            <a:custGeom>
              <a:avLst/>
              <a:gdLst/>
              <a:ahLst/>
              <a:cxnLst/>
              <a:rect l="l" t="t" r="r" b="b"/>
              <a:pathLst>
                <a:path w="1475" h="1474" extrusionOk="0">
                  <a:moveTo>
                    <a:pt x="816" y="63"/>
                  </a:moveTo>
                  <a:lnTo>
                    <a:pt x="1365" y="486"/>
                  </a:lnTo>
                  <a:cubicBezTo>
                    <a:pt x="1459" y="549"/>
                    <a:pt x="1474" y="675"/>
                    <a:pt x="1412" y="753"/>
                  </a:cubicBezTo>
                  <a:lnTo>
                    <a:pt x="926" y="1380"/>
                  </a:lnTo>
                  <a:cubicBezTo>
                    <a:pt x="863" y="1458"/>
                    <a:pt x="738" y="1474"/>
                    <a:pt x="659" y="1411"/>
                  </a:cubicBezTo>
                  <a:lnTo>
                    <a:pt x="111" y="988"/>
                  </a:lnTo>
                  <a:cubicBezTo>
                    <a:pt x="17" y="925"/>
                    <a:pt x="1" y="816"/>
                    <a:pt x="64" y="722"/>
                  </a:cubicBezTo>
                  <a:lnTo>
                    <a:pt x="549" y="95"/>
                  </a:lnTo>
                  <a:cubicBezTo>
                    <a:pt x="612" y="16"/>
                    <a:pt x="738" y="1"/>
                    <a:pt x="816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63" name="Google Shape;963;p32"/>
            <p:cNvSpPr/>
            <p:nvPr/>
          </p:nvSpPr>
          <p:spPr>
            <a:xfrm rot="8388146">
              <a:off x="4444017" y="-390350"/>
              <a:ext cx="77706" cy="77662"/>
            </a:xfrm>
            <a:custGeom>
              <a:avLst/>
              <a:gdLst/>
              <a:ahLst/>
              <a:cxnLst/>
              <a:rect l="l" t="t" r="r" b="b"/>
              <a:pathLst>
                <a:path w="1475" h="1474" extrusionOk="0">
                  <a:moveTo>
                    <a:pt x="816" y="63"/>
                  </a:moveTo>
                  <a:lnTo>
                    <a:pt x="1365" y="486"/>
                  </a:lnTo>
                  <a:cubicBezTo>
                    <a:pt x="1459" y="549"/>
                    <a:pt x="1474" y="674"/>
                    <a:pt x="1412" y="753"/>
                  </a:cubicBezTo>
                  <a:lnTo>
                    <a:pt x="926" y="1379"/>
                  </a:lnTo>
                  <a:cubicBezTo>
                    <a:pt x="863" y="1458"/>
                    <a:pt x="738" y="1474"/>
                    <a:pt x="659" y="1411"/>
                  </a:cubicBezTo>
                  <a:lnTo>
                    <a:pt x="111" y="988"/>
                  </a:lnTo>
                  <a:cubicBezTo>
                    <a:pt x="17" y="925"/>
                    <a:pt x="1" y="815"/>
                    <a:pt x="64" y="721"/>
                  </a:cubicBezTo>
                  <a:lnTo>
                    <a:pt x="550" y="110"/>
                  </a:lnTo>
                  <a:cubicBezTo>
                    <a:pt x="612" y="16"/>
                    <a:pt x="738" y="0"/>
                    <a:pt x="816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64" name="Google Shape;964;p32"/>
            <p:cNvSpPr/>
            <p:nvPr/>
          </p:nvSpPr>
          <p:spPr>
            <a:xfrm rot="8388146">
              <a:off x="4517602" y="-394141"/>
              <a:ext cx="77654" cy="77715"/>
            </a:xfrm>
            <a:custGeom>
              <a:avLst/>
              <a:gdLst/>
              <a:ahLst/>
              <a:cxnLst/>
              <a:rect l="l" t="t" r="r" b="b"/>
              <a:pathLst>
                <a:path w="1474" h="1475" extrusionOk="0">
                  <a:moveTo>
                    <a:pt x="815" y="63"/>
                  </a:moveTo>
                  <a:lnTo>
                    <a:pt x="1364" y="487"/>
                  </a:lnTo>
                  <a:cubicBezTo>
                    <a:pt x="1458" y="549"/>
                    <a:pt x="1473" y="675"/>
                    <a:pt x="1411" y="753"/>
                  </a:cubicBezTo>
                  <a:lnTo>
                    <a:pt x="925" y="1380"/>
                  </a:lnTo>
                  <a:cubicBezTo>
                    <a:pt x="862" y="1458"/>
                    <a:pt x="737" y="1474"/>
                    <a:pt x="658" y="1411"/>
                  </a:cubicBezTo>
                  <a:lnTo>
                    <a:pt x="110" y="1004"/>
                  </a:lnTo>
                  <a:cubicBezTo>
                    <a:pt x="16" y="941"/>
                    <a:pt x="0" y="816"/>
                    <a:pt x="63" y="722"/>
                  </a:cubicBezTo>
                  <a:lnTo>
                    <a:pt x="549" y="110"/>
                  </a:lnTo>
                  <a:cubicBezTo>
                    <a:pt x="611" y="16"/>
                    <a:pt x="737" y="1"/>
                    <a:pt x="815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65" name="Google Shape;965;p32"/>
            <p:cNvSpPr/>
            <p:nvPr/>
          </p:nvSpPr>
          <p:spPr>
            <a:xfrm rot="8388146">
              <a:off x="4590909" y="-398641"/>
              <a:ext cx="77654" cy="78505"/>
            </a:xfrm>
            <a:custGeom>
              <a:avLst/>
              <a:gdLst/>
              <a:ahLst/>
              <a:cxnLst/>
              <a:rect l="l" t="t" r="r" b="b"/>
              <a:pathLst>
                <a:path w="1474" h="1490" extrusionOk="0">
                  <a:moveTo>
                    <a:pt x="815" y="79"/>
                  </a:moveTo>
                  <a:lnTo>
                    <a:pt x="1364" y="486"/>
                  </a:lnTo>
                  <a:cubicBezTo>
                    <a:pt x="1458" y="549"/>
                    <a:pt x="1474" y="674"/>
                    <a:pt x="1411" y="753"/>
                  </a:cubicBezTo>
                  <a:lnTo>
                    <a:pt x="925" y="1380"/>
                  </a:lnTo>
                  <a:cubicBezTo>
                    <a:pt x="862" y="1458"/>
                    <a:pt x="737" y="1489"/>
                    <a:pt x="659" y="1411"/>
                  </a:cubicBezTo>
                  <a:lnTo>
                    <a:pt x="110" y="1003"/>
                  </a:lnTo>
                  <a:cubicBezTo>
                    <a:pt x="16" y="941"/>
                    <a:pt x="0" y="815"/>
                    <a:pt x="63" y="737"/>
                  </a:cubicBezTo>
                  <a:lnTo>
                    <a:pt x="549" y="110"/>
                  </a:lnTo>
                  <a:cubicBezTo>
                    <a:pt x="612" y="16"/>
                    <a:pt x="737" y="0"/>
                    <a:pt x="815" y="7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66" name="Google Shape;966;p32"/>
            <p:cNvSpPr/>
            <p:nvPr/>
          </p:nvSpPr>
          <p:spPr>
            <a:xfrm rot="8388146">
              <a:off x="4666528" y="-402127"/>
              <a:ext cx="77706" cy="77662"/>
            </a:xfrm>
            <a:custGeom>
              <a:avLst/>
              <a:gdLst/>
              <a:ahLst/>
              <a:cxnLst/>
              <a:rect l="l" t="t" r="r" b="b"/>
              <a:pathLst>
                <a:path w="1475" h="1474" extrusionOk="0">
                  <a:moveTo>
                    <a:pt x="816" y="63"/>
                  </a:moveTo>
                  <a:lnTo>
                    <a:pt x="1380" y="486"/>
                  </a:lnTo>
                  <a:cubicBezTo>
                    <a:pt x="1459" y="549"/>
                    <a:pt x="1474" y="674"/>
                    <a:pt x="1412" y="768"/>
                  </a:cubicBezTo>
                  <a:lnTo>
                    <a:pt x="941" y="1380"/>
                  </a:lnTo>
                  <a:cubicBezTo>
                    <a:pt x="863" y="1458"/>
                    <a:pt x="753" y="1474"/>
                    <a:pt x="659" y="1411"/>
                  </a:cubicBezTo>
                  <a:lnTo>
                    <a:pt x="95" y="988"/>
                  </a:lnTo>
                  <a:cubicBezTo>
                    <a:pt x="17" y="925"/>
                    <a:pt x="1" y="800"/>
                    <a:pt x="64" y="721"/>
                  </a:cubicBezTo>
                  <a:lnTo>
                    <a:pt x="534" y="94"/>
                  </a:lnTo>
                  <a:cubicBezTo>
                    <a:pt x="597" y="16"/>
                    <a:pt x="722" y="0"/>
                    <a:pt x="816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67" name="Google Shape;967;p32"/>
            <p:cNvSpPr/>
            <p:nvPr/>
          </p:nvSpPr>
          <p:spPr>
            <a:xfrm rot="8388146">
              <a:off x="4626722" y="-485645"/>
              <a:ext cx="110686" cy="102478"/>
            </a:xfrm>
            <a:custGeom>
              <a:avLst/>
              <a:gdLst/>
              <a:ahLst/>
              <a:cxnLst/>
              <a:rect l="l" t="t" r="r" b="b"/>
              <a:pathLst>
                <a:path w="2101" h="1945" extrusionOk="0">
                  <a:moveTo>
                    <a:pt x="831" y="79"/>
                  </a:moveTo>
                  <a:lnTo>
                    <a:pt x="1991" y="957"/>
                  </a:lnTo>
                  <a:cubicBezTo>
                    <a:pt x="2085" y="1020"/>
                    <a:pt x="2101" y="1161"/>
                    <a:pt x="2023" y="1239"/>
                  </a:cubicBezTo>
                  <a:lnTo>
                    <a:pt x="1568" y="1850"/>
                  </a:lnTo>
                  <a:cubicBezTo>
                    <a:pt x="1505" y="1929"/>
                    <a:pt x="1364" y="1944"/>
                    <a:pt x="1270" y="1882"/>
                  </a:cubicBezTo>
                  <a:lnTo>
                    <a:pt x="110" y="1004"/>
                  </a:lnTo>
                  <a:cubicBezTo>
                    <a:pt x="32" y="941"/>
                    <a:pt x="1" y="800"/>
                    <a:pt x="79" y="706"/>
                  </a:cubicBezTo>
                  <a:lnTo>
                    <a:pt x="533" y="110"/>
                  </a:lnTo>
                  <a:cubicBezTo>
                    <a:pt x="612" y="32"/>
                    <a:pt x="737" y="1"/>
                    <a:pt x="831" y="7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68" name="Google Shape;968;p32"/>
            <p:cNvSpPr/>
            <p:nvPr/>
          </p:nvSpPr>
          <p:spPr>
            <a:xfrm rot="8388146">
              <a:off x="4610457" y="-562577"/>
              <a:ext cx="121433" cy="111541"/>
            </a:xfrm>
            <a:custGeom>
              <a:avLst/>
              <a:gdLst/>
              <a:ahLst/>
              <a:cxnLst/>
              <a:rect l="l" t="t" r="r" b="b"/>
              <a:pathLst>
                <a:path w="2305" h="2117" extrusionOk="0">
                  <a:moveTo>
                    <a:pt x="832" y="64"/>
                  </a:moveTo>
                  <a:lnTo>
                    <a:pt x="2195" y="1114"/>
                  </a:lnTo>
                  <a:cubicBezTo>
                    <a:pt x="2289" y="1177"/>
                    <a:pt x="2305" y="1318"/>
                    <a:pt x="2242" y="1412"/>
                  </a:cubicBezTo>
                  <a:lnTo>
                    <a:pt x="1772" y="2007"/>
                  </a:lnTo>
                  <a:cubicBezTo>
                    <a:pt x="1709" y="2086"/>
                    <a:pt x="1584" y="2117"/>
                    <a:pt x="1490" y="2039"/>
                  </a:cubicBezTo>
                  <a:lnTo>
                    <a:pt x="111" y="1004"/>
                  </a:lnTo>
                  <a:cubicBezTo>
                    <a:pt x="17" y="926"/>
                    <a:pt x="1" y="800"/>
                    <a:pt x="64" y="706"/>
                  </a:cubicBezTo>
                  <a:lnTo>
                    <a:pt x="534" y="111"/>
                  </a:lnTo>
                  <a:cubicBezTo>
                    <a:pt x="596" y="17"/>
                    <a:pt x="738" y="1"/>
                    <a:pt x="832" y="64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69" name="Google Shape;969;p32"/>
            <p:cNvSpPr/>
            <p:nvPr/>
          </p:nvSpPr>
          <p:spPr>
            <a:xfrm rot="8388146">
              <a:off x="4571586" y="-645646"/>
              <a:ext cx="153622" cy="135514"/>
            </a:xfrm>
            <a:custGeom>
              <a:avLst/>
              <a:gdLst/>
              <a:ahLst/>
              <a:cxnLst/>
              <a:rect l="l" t="t" r="r" b="b"/>
              <a:pathLst>
                <a:path w="2916" h="2572" extrusionOk="0">
                  <a:moveTo>
                    <a:pt x="831" y="79"/>
                  </a:moveTo>
                  <a:lnTo>
                    <a:pt x="2806" y="1568"/>
                  </a:lnTo>
                  <a:cubicBezTo>
                    <a:pt x="2900" y="1646"/>
                    <a:pt x="2916" y="1772"/>
                    <a:pt x="2837" y="1866"/>
                  </a:cubicBezTo>
                  <a:lnTo>
                    <a:pt x="2383" y="2461"/>
                  </a:lnTo>
                  <a:cubicBezTo>
                    <a:pt x="2320" y="2555"/>
                    <a:pt x="2179" y="2571"/>
                    <a:pt x="2085" y="2493"/>
                  </a:cubicBezTo>
                  <a:lnTo>
                    <a:pt x="110" y="1004"/>
                  </a:lnTo>
                  <a:cubicBezTo>
                    <a:pt x="32" y="941"/>
                    <a:pt x="0" y="800"/>
                    <a:pt x="79" y="706"/>
                  </a:cubicBezTo>
                  <a:lnTo>
                    <a:pt x="533" y="110"/>
                  </a:lnTo>
                  <a:cubicBezTo>
                    <a:pt x="612" y="16"/>
                    <a:pt x="737" y="1"/>
                    <a:pt x="831" y="7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70" name="Google Shape;970;p32"/>
            <p:cNvSpPr/>
            <p:nvPr/>
          </p:nvSpPr>
          <p:spPr>
            <a:xfrm rot="8388146">
              <a:off x="4636499" y="-696960"/>
              <a:ext cx="92563" cy="89254"/>
            </a:xfrm>
            <a:custGeom>
              <a:avLst/>
              <a:gdLst/>
              <a:ahLst/>
              <a:cxnLst/>
              <a:rect l="l" t="t" r="r" b="b"/>
              <a:pathLst>
                <a:path w="1757" h="1694" extrusionOk="0">
                  <a:moveTo>
                    <a:pt x="831" y="63"/>
                  </a:moveTo>
                  <a:lnTo>
                    <a:pt x="1646" y="690"/>
                  </a:lnTo>
                  <a:cubicBezTo>
                    <a:pt x="1741" y="753"/>
                    <a:pt x="1756" y="894"/>
                    <a:pt x="1678" y="988"/>
                  </a:cubicBezTo>
                  <a:lnTo>
                    <a:pt x="1223" y="1584"/>
                  </a:lnTo>
                  <a:cubicBezTo>
                    <a:pt x="1161" y="1662"/>
                    <a:pt x="1020" y="1694"/>
                    <a:pt x="925" y="1615"/>
                  </a:cubicBezTo>
                  <a:lnTo>
                    <a:pt x="110" y="988"/>
                  </a:lnTo>
                  <a:cubicBezTo>
                    <a:pt x="16" y="925"/>
                    <a:pt x="1" y="800"/>
                    <a:pt x="63" y="706"/>
                  </a:cubicBezTo>
                  <a:lnTo>
                    <a:pt x="534" y="110"/>
                  </a:lnTo>
                  <a:cubicBezTo>
                    <a:pt x="596" y="16"/>
                    <a:pt x="737" y="1"/>
                    <a:pt x="831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71" name="Google Shape;971;p32"/>
            <p:cNvSpPr/>
            <p:nvPr/>
          </p:nvSpPr>
          <p:spPr>
            <a:xfrm rot="8388146">
              <a:off x="4553099" y="-470218"/>
              <a:ext cx="80183" cy="80139"/>
            </a:xfrm>
            <a:custGeom>
              <a:avLst/>
              <a:gdLst/>
              <a:ahLst/>
              <a:cxnLst/>
              <a:rect l="l" t="t" r="r" b="b"/>
              <a:pathLst>
                <a:path w="1522" h="1521" extrusionOk="0">
                  <a:moveTo>
                    <a:pt x="831" y="78"/>
                  </a:moveTo>
                  <a:lnTo>
                    <a:pt x="1411" y="517"/>
                  </a:lnTo>
                  <a:cubicBezTo>
                    <a:pt x="1505" y="580"/>
                    <a:pt x="1521" y="721"/>
                    <a:pt x="1458" y="799"/>
                  </a:cubicBezTo>
                  <a:lnTo>
                    <a:pt x="988" y="1411"/>
                  </a:lnTo>
                  <a:cubicBezTo>
                    <a:pt x="925" y="1505"/>
                    <a:pt x="800" y="1520"/>
                    <a:pt x="706" y="1442"/>
                  </a:cubicBezTo>
                  <a:lnTo>
                    <a:pt x="110" y="1003"/>
                  </a:lnTo>
                  <a:cubicBezTo>
                    <a:pt x="16" y="925"/>
                    <a:pt x="1" y="799"/>
                    <a:pt x="79" y="705"/>
                  </a:cubicBezTo>
                  <a:lnTo>
                    <a:pt x="534" y="110"/>
                  </a:lnTo>
                  <a:cubicBezTo>
                    <a:pt x="612" y="16"/>
                    <a:pt x="737" y="0"/>
                    <a:pt x="831" y="78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72" name="Google Shape;972;p32"/>
            <p:cNvSpPr/>
            <p:nvPr/>
          </p:nvSpPr>
          <p:spPr>
            <a:xfrm rot="8388146">
              <a:off x="4477745" y="-466006"/>
              <a:ext cx="80183" cy="80139"/>
            </a:xfrm>
            <a:custGeom>
              <a:avLst/>
              <a:gdLst/>
              <a:ahLst/>
              <a:cxnLst/>
              <a:rect l="l" t="t" r="r" b="b"/>
              <a:pathLst>
                <a:path w="1522" h="1521" extrusionOk="0">
                  <a:moveTo>
                    <a:pt x="816" y="63"/>
                  </a:moveTo>
                  <a:lnTo>
                    <a:pt x="1412" y="517"/>
                  </a:lnTo>
                  <a:cubicBezTo>
                    <a:pt x="1506" y="580"/>
                    <a:pt x="1521" y="721"/>
                    <a:pt x="1443" y="800"/>
                  </a:cubicBezTo>
                  <a:lnTo>
                    <a:pt x="988" y="1411"/>
                  </a:lnTo>
                  <a:cubicBezTo>
                    <a:pt x="910" y="1489"/>
                    <a:pt x="785" y="1521"/>
                    <a:pt x="691" y="1442"/>
                  </a:cubicBezTo>
                  <a:lnTo>
                    <a:pt x="111" y="1003"/>
                  </a:lnTo>
                  <a:cubicBezTo>
                    <a:pt x="17" y="925"/>
                    <a:pt x="1" y="800"/>
                    <a:pt x="64" y="705"/>
                  </a:cubicBezTo>
                  <a:lnTo>
                    <a:pt x="534" y="110"/>
                  </a:lnTo>
                  <a:cubicBezTo>
                    <a:pt x="597" y="16"/>
                    <a:pt x="722" y="0"/>
                    <a:pt x="816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73" name="Google Shape;973;p32"/>
            <p:cNvSpPr/>
            <p:nvPr/>
          </p:nvSpPr>
          <p:spPr>
            <a:xfrm rot="8388146">
              <a:off x="4403314" y="-461576"/>
              <a:ext cx="80130" cy="79296"/>
            </a:xfrm>
            <a:custGeom>
              <a:avLst/>
              <a:gdLst/>
              <a:ahLst/>
              <a:cxnLst/>
              <a:rect l="l" t="t" r="r" b="b"/>
              <a:pathLst>
                <a:path w="1521" h="1505" extrusionOk="0">
                  <a:moveTo>
                    <a:pt x="831" y="63"/>
                  </a:moveTo>
                  <a:lnTo>
                    <a:pt x="1411" y="517"/>
                  </a:lnTo>
                  <a:cubicBezTo>
                    <a:pt x="1505" y="580"/>
                    <a:pt x="1521" y="721"/>
                    <a:pt x="1458" y="800"/>
                  </a:cubicBezTo>
                  <a:lnTo>
                    <a:pt x="988" y="1411"/>
                  </a:lnTo>
                  <a:cubicBezTo>
                    <a:pt x="925" y="1489"/>
                    <a:pt x="784" y="1505"/>
                    <a:pt x="706" y="1442"/>
                  </a:cubicBezTo>
                  <a:lnTo>
                    <a:pt x="110" y="1003"/>
                  </a:lnTo>
                  <a:cubicBezTo>
                    <a:pt x="16" y="925"/>
                    <a:pt x="0" y="800"/>
                    <a:pt x="63" y="706"/>
                  </a:cubicBezTo>
                  <a:lnTo>
                    <a:pt x="533" y="110"/>
                  </a:lnTo>
                  <a:cubicBezTo>
                    <a:pt x="596" y="16"/>
                    <a:pt x="737" y="0"/>
                    <a:pt x="831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74" name="Google Shape;974;p32"/>
            <p:cNvSpPr/>
            <p:nvPr/>
          </p:nvSpPr>
          <p:spPr>
            <a:xfrm rot="8388146">
              <a:off x="4328547" y="-457920"/>
              <a:ext cx="80130" cy="79348"/>
            </a:xfrm>
            <a:custGeom>
              <a:avLst/>
              <a:gdLst/>
              <a:ahLst/>
              <a:cxnLst/>
              <a:rect l="l" t="t" r="r" b="b"/>
              <a:pathLst>
                <a:path w="1521" h="1506" extrusionOk="0">
                  <a:moveTo>
                    <a:pt x="831" y="63"/>
                  </a:moveTo>
                  <a:lnTo>
                    <a:pt x="1426" y="518"/>
                  </a:lnTo>
                  <a:cubicBezTo>
                    <a:pt x="1505" y="580"/>
                    <a:pt x="1520" y="706"/>
                    <a:pt x="1458" y="800"/>
                  </a:cubicBezTo>
                  <a:lnTo>
                    <a:pt x="988" y="1411"/>
                  </a:lnTo>
                  <a:cubicBezTo>
                    <a:pt x="925" y="1489"/>
                    <a:pt x="799" y="1505"/>
                    <a:pt x="705" y="1442"/>
                  </a:cubicBezTo>
                  <a:lnTo>
                    <a:pt x="110" y="988"/>
                  </a:lnTo>
                  <a:cubicBezTo>
                    <a:pt x="31" y="925"/>
                    <a:pt x="0" y="800"/>
                    <a:pt x="78" y="706"/>
                  </a:cubicBezTo>
                  <a:lnTo>
                    <a:pt x="533" y="110"/>
                  </a:lnTo>
                  <a:cubicBezTo>
                    <a:pt x="611" y="16"/>
                    <a:pt x="737" y="0"/>
                    <a:pt x="831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75" name="Google Shape;975;p32"/>
            <p:cNvSpPr/>
            <p:nvPr/>
          </p:nvSpPr>
          <p:spPr>
            <a:xfrm rot="8388146">
              <a:off x="4253194" y="-453708"/>
              <a:ext cx="80130" cy="79348"/>
            </a:xfrm>
            <a:custGeom>
              <a:avLst/>
              <a:gdLst/>
              <a:ahLst/>
              <a:cxnLst/>
              <a:rect l="l" t="t" r="r" b="b"/>
              <a:pathLst>
                <a:path w="1521" h="1506" extrusionOk="0">
                  <a:moveTo>
                    <a:pt x="815" y="63"/>
                  </a:moveTo>
                  <a:lnTo>
                    <a:pt x="1411" y="518"/>
                  </a:lnTo>
                  <a:cubicBezTo>
                    <a:pt x="1505" y="580"/>
                    <a:pt x="1521" y="706"/>
                    <a:pt x="1442" y="800"/>
                  </a:cubicBezTo>
                  <a:lnTo>
                    <a:pt x="988" y="1395"/>
                  </a:lnTo>
                  <a:cubicBezTo>
                    <a:pt x="909" y="1489"/>
                    <a:pt x="784" y="1505"/>
                    <a:pt x="690" y="1442"/>
                  </a:cubicBezTo>
                  <a:lnTo>
                    <a:pt x="110" y="988"/>
                  </a:lnTo>
                  <a:cubicBezTo>
                    <a:pt x="16" y="925"/>
                    <a:pt x="0" y="800"/>
                    <a:pt x="63" y="706"/>
                  </a:cubicBezTo>
                  <a:lnTo>
                    <a:pt x="533" y="94"/>
                  </a:lnTo>
                  <a:cubicBezTo>
                    <a:pt x="596" y="16"/>
                    <a:pt x="721" y="0"/>
                    <a:pt x="815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76" name="Google Shape;976;p32"/>
            <p:cNvSpPr/>
            <p:nvPr/>
          </p:nvSpPr>
          <p:spPr>
            <a:xfrm rot="8388146">
              <a:off x="4178438" y="-450022"/>
              <a:ext cx="80183" cy="79348"/>
            </a:xfrm>
            <a:custGeom>
              <a:avLst/>
              <a:gdLst/>
              <a:ahLst/>
              <a:cxnLst/>
              <a:rect l="l" t="t" r="r" b="b"/>
              <a:pathLst>
                <a:path w="1522" h="1506" extrusionOk="0">
                  <a:moveTo>
                    <a:pt x="832" y="63"/>
                  </a:moveTo>
                  <a:lnTo>
                    <a:pt x="1411" y="502"/>
                  </a:lnTo>
                  <a:cubicBezTo>
                    <a:pt x="1506" y="580"/>
                    <a:pt x="1521" y="706"/>
                    <a:pt x="1459" y="800"/>
                  </a:cubicBezTo>
                  <a:lnTo>
                    <a:pt x="988" y="1395"/>
                  </a:lnTo>
                  <a:cubicBezTo>
                    <a:pt x="926" y="1490"/>
                    <a:pt x="785" y="1505"/>
                    <a:pt x="706" y="1443"/>
                  </a:cubicBezTo>
                  <a:lnTo>
                    <a:pt x="111" y="988"/>
                  </a:lnTo>
                  <a:cubicBezTo>
                    <a:pt x="16" y="925"/>
                    <a:pt x="1" y="784"/>
                    <a:pt x="79" y="706"/>
                  </a:cubicBezTo>
                  <a:lnTo>
                    <a:pt x="534" y="95"/>
                  </a:lnTo>
                  <a:cubicBezTo>
                    <a:pt x="612" y="16"/>
                    <a:pt x="737" y="0"/>
                    <a:pt x="832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77" name="Google Shape;977;p32"/>
            <p:cNvSpPr/>
            <p:nvPr/>
          </p:nvSpPr>
          <p:spPr>
            <a:xfrm rot="8388146">
              <a:off x="4103263" y="-446164"/>
              <a:ext cx="80973" cy="80191"/>
            </a:xfrm>
            <a:custGeom>
              <a:avLst/>
              <a:gdLst/>
              <a:ahLst/>
              <a:cxnLst/>
              <a:rect l="l" t="t" r="r" b="b"/>
              <a:pathLst>
                <a:path w="1537" h="1522" extrusionOk="0">
                  <a:moveTo>
                    <a:pt x="831" y="79"/>
                  </a:moveTo>
                  <a:lnTo>
                    <a:pt x="1427" y="518"/>
                  </a:lnTo>
                  <a:cubicBezTo>
                    <a:pt x="1505" y="597"/>
                    <a:pt x="1536" y="722"/>
                    <a:pt x="1458" y="816"/>
                  </a:cubicBezTo>
                  <a:lnTo>
                    <a:pt x="1004" y="1412"/>
                  </a:lnTo>
                  <a:cubicBezTo>
                    <a:pt x="925" y="1506"/>
                    <a:pt x="800" y="1521"/>
                    <a:pt x="706" y="1459"/>
                  </a:cubicBezTo>
                  <a:lnTo>
                    <a:pt x="110" y="1004"/>
                  </a:lnTo>
                  <a:cubicBezTo>
                    <a:pt x="32" y="941"/>
                    <a:pt x="0" y="800"/>
                    <a:pt x="79" y="722"/>
                  </a:cubicBezTo>
                  <a:lnTo>
                    <a:pt x="533" y="111"/>
                  </a:lnTo>
                  <a:cubicBezTo>
                    <a:pt x="612" y="17"/>
                    <a:pt x="737" y="1"/>
                    <a:pt x="831" y="7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78" name="Google Shape;978;p32"/>
            <p:cNvSpPr/>
            <p:nvPr/>
          </p:nvSpPr>
          <p:spPr>
            <a:xfrm rot="8388146">
              <a:off x="4028653" y="-442223"/>
              <a:ext cx="80130" cy="80191"/>
            </a:xfrm>
            <a:custGeom>
              <a:avLst/>
              <a:gdLst/>
              <a:ahLst/>
              <a:cxnLst/>
              <a:rect l="l" t="t" r="r" b="b"/>
              <a:pathLst>
                <a:path w="1521" h="1522" extrusionOk="0">
                  <a:moveTo>
                    <a:pt x="816" y="79"/>
                  </a:moveTo>
                  <a:lnTo>
                    <a:pt x="1411" y="518"/>
                  </a:lnTo>
                  <a:cubicBezTo>
                    <a:pt x="1505" y="597"/>
                    <a:pt x="1521" y="722"/>
                    <a:pt x="1443" y="816"/>
                  </a:cubicBezTo>
                  <a:lnTo>
                    <a:pt x="988" y="1412"/>
                  </a:lnTo>
                  <a:cubicBezTo>
                    <a:pt x="910" y="1506"/>
                    <a:pt x="784" y="1521"/>
                    <a:pt x="690" y="1443"/>
                  </a:cubicBezTo>
                  <a:lnTo>
                    <a:pt x="110" y="1004"/>
                  </a:lnTo>
                  <a:cubicBezTo>
                    <a:pt x="16" y="926"/>
                    <a:pt x="1" y="800"/>
                    <a:pt x="63" y="706"/>
                  </a:cubicBezTo>
                  <a:lnTo>
                    <a:pt x="534" y="111"/>
                  </a:lnTo>
                  <a:cubicBezTo>
                    <a:pt x="596" y="17"/>
                    <a:pt x="737" y="1"/>
                    <a:pt x="816" y="7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79" name="Google Shape;979;p32"/>
            <p:cNvSpPr/>
            <p:nvPr/>
          </p:nvSpPr>
          <p:spPr>
            <a:xfrm rot="8388146">
              <a:off x="3953887" y="-438514"/>
              <a:ext cx="80130" cy="80139"/>
            </a:xfrm>
            <a:custGeom>
              <a:avLst/>
              <a:gdLst/>
              <a:ahLst/>
              <a:cxnLst/>
              <a:rect l="l" t="t" r="r" b="b"/>
              <a:pathLst>
                <a:path w="1521" h="1521" extrusionOk="0">
                  <a:moveTo>
                    <a:pt x="831" y="63"/>
                  </a:moveTo>
                  <a:lnTo>
                    <a:pt x="1411" y="517"/>
                  </a:lnTo>
                  <a:cubicBezTo>
                    <a:pt x="1505" y="580"/>
                    <a:pt x="1521" y="721"/>
                    <a:pt x="1458" y="799"/>
                  </a:cubicBezTo>
                  <a:lnTo>
                    <a:pt x="988" y="1411"/>
                  </a:lnTo>
                  <a:cubicBezTo>
                    <a:pt x="925" y="1505"/>
                    <a:pt x="800" y="1520"/>
                    <a:pt x="705" y="1442"/>
                  </a:cubicBezTo>
                  <a:lnTo>
                    <a:pt x="110" y="1003"/>
                  </a:lnTo>
                  <a:cubicBezTo>
                    <a:pt x="16" y="925"/>
                    <a:pt x="0" y="799"/>
                    <a:pt x="79" y="705"/>
                  </a:cubicBezTo>
                  <a:lnTo>
                    <a:pt x="533" y="110"/>
                  </a:lnTo>
                  <a:cubicBezTo>
                    <a:pt x="611" y="16"/>
                    <a:pt x="737" y="0"/>
                    <a:pt x="831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80" name="Google Shape;980;p32"/>
            <p:cNvSpPr/>
            <p:nvPr/>
          </p:nvSpPr>
          <p:spPr>
            <a:xfrm rot="8388146">
              <a:off x="3878533" y="-434302"/>
              <a:ext cx="80130" cy="80139"/>
            </a:xfrm>
            <a:custGeom>
              <a:avLst/>
              <a:gdLst/>
              <a:ahLst/>
              <a:cxnLst/>
              <a:rect l="l" t="t" r="r" b="b"/>
              <a:pathLst>
                <a:path w="1521" h="1521" extrusionOk="0">
                  <a:moveTo>
                    <a:pt x="815" y="63"/>
                  </a:moveTo>
                  <a:lnTo>
                    <a:pt x="1411" y="517"/>
                  </a:lnTo>
                  <a:cubicBezTo>
                    <a:pt x="1489" y="580"/>
                    <a:pt x="1521" y="721"/>
                    <a:pt x="1442" y="800"/>
                  </a:cubicBezTo>
                  <a:lnTo>
                    <a:pt x="988" y="1411"/>
                  </a:lnTo>
                  <a:cubicBezTo>
                    <a:pt x="909" y="1489"/>
                    <a:pt x="784" y="1521"/>
                    <a:pt x="690" y="1442"/>
                  </a:cubicBezTo>
                  <a:lnTo>
                    <a:pt x="94" y="1003"/>
                  </a:lnTo>
                  <a:cubicBezTo>
                    <a:pt x="16" y="925"/>
                    <a:pt x="0" y="800"/>
                    <a:pt x="63" y="706"/>
                  </a:cubicBezTo>
                  <a:lnTo>
                    <a:pt x="533" y="110"/>
                  </a:lnTo>
                  <a:cubicBezTo>
                    <a:pt x="596" y="16"/>
                    <a:pt x="721" y="0"/>
                    <a:pt x="815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81" name="Google Shape;981;p32"/>
            <p:cNvSpPr/>
            <p:nvPr/>
          </p:nvSpPr>
          <p:spPr>
            <a:xfrm rot="8388146">
              <a:off x="3804049" y="-429873"/>
              <a:ext cx="80183" cy="79296"/>
            </a:xfrm>
            <a:custGeom>
              <a:avLst/>
              <a:gdLst/>
              <a:ahLst/>
              <a:cxnLst/>
              <a:rect l="l" t="t" r="r" b="b"/>
              <a:pathLst>
                <a:path w="1522" h="1505" extrusionOk="0">
                  <a:moveTo>
                    <a:pt x="816" y="63"/>
                  </a:moveTo>
                  <a:lnTo>
                    <a:pt x="1412" y="517"/>
                  </a:lnTo>
                  <a:cubicBezTo>
                    <a:pt x="1506" y="580"/>
                    <a:pt x="1521" y="706"/>
                    <a:pt x="1459" y="800"/>
                  </a:cubicBezTo>
                  <a:lnTo>
                    <a:pt x="988" y="1411"/>
                  </a:lnTo>
                  <a:cubicBezTo>
                    <a:pt x="926" y="1489"/>
                    <a:pt x="785" y="1505"/>
                    <a:pt x="691" y="1442"/>
                  </a:cubicBezTo>
                  <a:lnTo>
                    <a:pt x="111" y="988"/>
                  </a:lnTo>
                  <a:cubicBezTo>
                    <a:pt x="17" y="925"/>
                    <a:pt x="1" y="800"/>
                    <a:pt x="64" y="706"/>
                  </a:cubicBezTo>
                  <a:lnTo>
                    <a:pt x="534" y="110"/>
                  </a:lnTo>
                  <a:cubicBezTo>
                    <a:pt x="597" y="16"/>
                    <a:pt x="738" y="0"/>
                    <a:pt x="816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82" name="Google Shape;982;p32"/>
            <p:cNvSpPr/>
            <p:nvPr/>
          </p:nvSpPr>
          <p:spPr>
            <a:xfrm rot="8388146">
              <a:off x="3729329" y="-426233"/>
              <a:ext cx="80130" cy="79348"/>
            </a:xfrm>
            <a:custGeom>
              <a:avLst/>
              <a:gdLst/>
              <a:ahLst/>
              <a:cxnLst/>
              <a:rect l="l" t="t" r="r" b="b"/>
              <a:pathLst>
                <a:path w="1521" h="1506" extrusionOk="0">
                  <a:moveTo>
                    <a:pt x="831" y="63"/>
                  </a:moveTo>
                  <a:lnTo>
                    <a:pt x="1411" y="518"/>
                  </a:lnTo>
                  <a:cubicBezTo>
                    <a:pt x="1505" y="580"/>
                    <a:pt x="1521" y="706"/>
                    <a:pt x="1458" y="800"/>
                  </a:cubicBezTo>
                  <a:lnTo>
                    <a:pt x="988" y="1395"/>
                  </a:lnTo>
                  <a:cubicBezTo>
                    <a:pt x="925" y="1489"/>
                    <a:pt x="800" y="1505"/>
                    <a:pt x="706" y="1442"/>
                  </a:cubicBezTo>
                  <a:lnTo>
                    <a:pt x="110" y="988"/>
                  </a:lnTo>
                  <a:cubicBezTo>
                    <a:pt x="16" y="925"/>
                    <a:pt x="0" y="800"/>
                    <a:pt x="79" y="706"/>
                  </a:cubicBezTo>
                  <a:lnTo>
                    <a:pt x="533" y="110"/>
                  </a:lnTo>
                  <a:cubicBezTo>
                    <a:pt x="612" y="16"/>
                    <a:pt x="737" y="0"/>
                    <a:pt x="831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83" name="Google Shape;983;p32"/>
            <p:cNvSpPr/>
            <p:nvPr/>
          </p:nvSpPr>
          <p:spPr>
            <a:xfrm rot="8388146">
              <a:off x="4528910" y="-540726"/>
              <a:ext cx="80130" cy="79348"/>
            </a:xfrm>
            <a:custGeom>
              <a:avLst/>
              <a:gdLst/>
              <a:ahLst/>
              <a:cxnLst/>
              <a:rect l="l" t="t" r="r" b="b"/>
              <a:pathLst>
                <a:path w="1521" h="1506" extrusionOk="0">
                  <a:moveTo>
                    <a:pt x="816" y="63"/>
                  </a:moveTo>
                  <a:lnTo>
                    <a:pt x="1411" y="518"/>
                  </a:lnTo>
                  <a:cubicBezTo>
                    <a:pt x="1505" y="580"/>
                    <a:pt x="1521" y="706"/>
                    <a:pt x="1458" y="800"/>
                  </a:cubicBezTo>
                  <a:lnTo>
                    <a:pt x="988" y="1411"/>
                  </a:lnTo>
                  <a:cubicBezTo>
                    <a:pt x="925" y="1489"/>
                    <a:pt x="784" y="1505"/>
                    <a:pt x="706" y="1442"/>
                  </a:cubicBezTo>
                  <a:lnTo>
                    <a:pt x="110" y="1004"/>
                  </a:lnTo>
                  <a:cubicBezTo>
                    <a:pt x="16" y="925"/>
                    <a:pt x="0" y="800"/>
                    <a:pt x="63" y="706"/>
                  </a:cubicBezTo>
                  <a:lnTo>
                    <a:pt x="533" y="110"/>
                  </a:lnTo>
                  <a:cubicBezTo>
                    <a:pt x="596" y="16"/>
                    <a:pt x="737" y="0"/>
                    <a:pt x="816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84" name="Google Shape;984;p32"/>
            <p:cNvSpPr/>
            <p:nvPr/>
          </p:nvSpPr>
          <p:spPr>
            <a:xfrm rot="8388146">
              <a:off x="4454160" y="-537023"/>
              <a:ext cx="80130" cy="79348"/>
            </a:xfrm>
            <a:custGeom>
              <a:avLst/>
              <a:gdLst/>
              <a:ahLst/>
              <a:cxnLst/>
              <a:rect l="l" t="t" r="r" b="b"/>
              <a:pathLst>
                <a:path w="1521" h="1506" extrusionOk="0">
                  <a:moveTo>
                    <a:pt x="831" y="63"/>
                  </a:moveTo>
                  <a:lnTo>
                    <a:pt x="1411" y="518"/>
                  </a:lnTo>
                  <a:cubicBezTo>
                    <a:pt x="1505" y="580"/>
                    <a:pt x="1520" y="706"/>
                    <a:pt x="1458" y="800"/>
                  </a:cubicBezTo>
                  <a:lnTo>
                    <a:pt x="987" y="1395"/>
                  </a:lnTo>
                  <a:cubicBezTo>
                    <a:pt x="925" y="1490"/>
                    <a:pt x="799" y="1505"/>
                    <a:pt x="705" y="1442"/>
                  </a:cubicBezTo>
                  <a:lnTo>
                    <a:pt x="110" y="988"/>
                  </a:lnTo>
                  <a:cubicBezTo>
                    <a:pt x="16" y="925"/>
                    <a:pt x="0" y="800"/>
                    <a:pt x="78" y="706"/>
                  </a:cubicBezTo>
                  <a:lnTo>
                    <a:pt x="533" y="110"/>
                  </a:lnTo>
                  <a:cubicBezTo>
                    <a:pt x="611" y="16"/>
                    <a:pt x="737" y="0"/>
                    <a:pt x="831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85" name="Google Shape;985;p32"/>
            <p:cNvSpPr/>
            <p:nvPr/>
          </p:nvSpPr>
          <p:spPr>
            <a:xfrm rot="8388146">
              <a:off x="4378807" y="-532810"/>
              <a:ext cx="80130" cy="79348"/>
            </a:xfrm>
            <a:custGeom>
              <a:avLst/>
              <a:gdLst/>
              <a:ahLst/>
              <a:cxnLst/>
              <a:rect l="l" t="t" r="r" b="b"/>
              <a:pathLst>
                <a:path w="1521" h="1506" extrusionOk="0">
                  <a:moveTo>
                    <a:pt x="815" y="63"/>
                  </a:moveTo>
                  <a:lnTo>
                    <a:pt x="1411" y="518"/>
                  </a:lnTo>
                  <a:cubicBezTo>
                    <a:pt x="1505" y="580"/>
                    <a:pt x="1521" y="706"/>
                    <a:pt x="1442" y="800"/>
                  </a:cubicBezTo>
                  <a:lnTo>
                    <a:pt x="988" y="1396"/>
                  </a:lnTo>
                  <a:cubicBezTo>
                    <a:pt x="909" y="1490"/>
                    <a:pt x="784" y="1505"/>
                    <a:pt x="690" y="1443"/>
                  </a:cubicBezTo>
                  <a:lnTo>
                    <a:pt x="110" y="988"/>
                  </a:lnTo>
                  <a:cubicBezTo>
                    <a:pt x="16" y="925"/>
                    <a:pt x="0" y="800"/>
                    <a:pt x="63" y="706"/>
                  </a:cubicBezTo>
                  <a:lnTo>
                    <a:pt x="533" y="110"/>
                  </a:lnTo>
                  <a:cubicBezTo>
                    <a:pt x="596" y="16"/>
                    <a:pt x="721" y="1"/>
                    <a:pt x="815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86" name="Google Shape;986;p32"/>
            <p:cNvSpPr/>
            <p:nvPr/>
          </p:nvSpPr>
          <p:spPr>
            <a:xfrm rot="8388146">
              <a:off x="4304051" y="-529125"/>
              <a:ext cx="80183" cy="79348"/>
            </a:xfrm>
            <a:custGeom>
              <a:avLst/>
              <a:gdLst/>
              <a:ahLst/>
              <a:cxnLst/>
              <a:rect l="l" t="t" r="r" b="b"/>
              <a:pathLst>
                <a:path w="1522" h="1506" extrusionOk="0">
                  <a:moveTo>
                    <a:pt x="832" y="63"/>
                  </a:moveTo>
                  <a:lnTo>
                    <a:pt x="1411" y="502"/>
                  </a:lnTo>
                  <a:cubicBezTo>
                    <a:pt x="1506" y="581"/>
                    <a:pt x="1521" y="706"/>
                    <a:pt x="1458" y="800"/>
                  </a:cubicBezTo>
                  <a:lnTo>
                    <a:pt x="988" y="1396"/>
                  </a:lnTo>
                  <a:cubicBezTo>
                    <a:pt x="926" y="1490"/>
                    <a:pt x="784" y="1505"/>
                    <a:pt x="706" y="1443"/>
                  </a:cubicBezTo>
                  <a:lnTo>
                    <a:pt x="110" y="988"/>
                  </a:lnTo>
                  <a:cubicBezTo>
                    <a:pt x="16" y="925"/>
                    <a:pt x="1" y="784"/>
                    <a:pt x="63" y="706"/>
                  </a:cubicBezTo>
                  <a:lnTo>
                    <a:pt x="534" y="95"/>
                  </a:lnTo>
                  <a:cubicBezTo>
                    <a:pt x="596" y="16"/>
                    <a:pt x="737" y="1"/>
                    <a:pt x="832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87" name="Google Shape;987;p32"/>
            <p:cNvSpPr/>
            <p:nvPr/>
          </p:nvSpPr>
          <p:spPr>
            <a:xfrm rot="8388146">
              <a:off x="4229602" y="-525532"/>
              <a:ext cx="80130" cy="80139"/>
            </a:xfrm>
            <a:custGeom>
              <a:avLst/>
              <a:gdLst/>
              <a:ahLst/>
              <a:cxnLst/>
              <a:rect l="l" t="t" r="r" b="b"/>
              <a:pathLst>
                <a:path w="1521" h="1521" extrusionOk="0">
                  <a:moveTo>
                    <a:pt x="831" y="78"/>
                  </a:moveTo>
                  <a:lnTo>
                    <a:pt x="1427" y="517"/>
                  </a:lnTo>
                  <a:cubicBezTo>
                    <a:pt x="1505" y="596"/>
                    <a:pt x="1521" y="721"/>
                    <a:pt x="1458" y="815"/>
                  </a:cubicBezTo>
                  <a:lnTo>
                    <a:pt x="988" y="1411"/>
                  </a:lnTo>
                  <a:cubicBezTo>
                    <a:pt x="925" y="1505"/>
                    <a:pt x="800" y="1520"/>
                    <a:pt x="706" y="1458"/>
                  </a:cubicBezTo>
                  <a:lnTo>
                    <a:pt x="110" y="1003"/>
                  </a:lnTo>
                  <a:cubicBezTo>
                    <a:pt x="32" y="940"/>
                    <a:pt x="0" y="799"/>
                    <a:pt x="79" y="721"/>
                  </a:cubicBezTo>
                  <a:lnTo>
                    <a:pt x="533" y="110"/>
                  </a:lnTo>
                  <a:cubicBezTo>
                    <a:pt x="612" y="16"/>
                    <a:pt x="737" y="0"/>
                    <a:pt x="831" y="78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88" name="Google Shape;988;p32"/>
            <p:cNvSpPr/>
            <p:nvPr/>
          </p:nvSpPr>
          <p:spPr>
            <a:xfrm rot="8388146">
              <a:off x="4154249" y="-521320"/>
              <a:ext cx="80130" cy="80139"/>
            </a:xfrm>
            <a:custGeom>
              <a:avLst/>
              <a:gdLst/>
              <a:ahLst/>
              <a:cxnLst/>
              <a:rect l="l" t="t" r="r" b="b"/>
              <a:pathLst>
                <a:path w="1521" h="1521" extrusionOk="0">
                  <a:moveTo>
                    <a:pt x="816" y="78"/>
                  </a:moveTo>
                  <a:lnTo>
                    <a:pt x="1411" y="517"/>
                  </a:lnTo>
                  <a:cubicBezTo>
                    <a:pt x="1505" y="596"/>
                    <a:pt x="1521" y="721"/>
                    <a:pt x="1443" y="815"/>
                  </a:cubicBezTo>
                  <a:lnTo>
                    <a:pt x="988" y="1411"/>
                  </a:lnTo>
                  <a:cubicBezTo>
                    <a:pt x="910" y="1505"/>
                    <a:pt x="784" y="1521"/>
                    <a:pt x="690" y="1442"/>
                  </a:cubicBezTo>
                  <a:lnTo>
                    <a:pt x="110" y="1003"/>
                  </a:lnTo>
                  <a:cubicBezTo>
                    <a:pt x="16" y="925"/>
                    <a:pt x="1" y="800"/>
                    <a:pt x="63" y="721"/>
                  </a:cubicBezTo>
                  <a:lnTo>
                    <a:pt x="533" y="110"/>
                  </a:lnTo>
                  <a:cubicBezTo>
                    <a:pt x="596" y="16"/>
                    <a:pt x="722" y="0"/>
                    <a:pt x="816" y="78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89" name="Google Shape;989;p32"/>
            <p:cNvSpPr/>
            <p:nvPr/>
          </p:nvSpPr>
          <p:spPr>
            <a:xfrm rot="8388146">
              <a:off x="4079499" y="-517617"/>
              <a:ext cx="80130" cy="80139"/>
            </a:xfrm>
            <a:custGeom>
              <a:avLst/>
              <a:gdLst/>
              <a:ahLst/>
              <a:cxnLst/>
              <a:rect l="l" t="t" r="r" b="b"/>
              <a:pathLst>
                <a:path w="1521" h="1521" extrusionOk="0">
                  <a:moveTo>
                    <a:pt x="831" y="63"/>
                  </a:moveTo>
                  <a:lnTo>
                    <a:pt x="1411" y="517"/>
                  </a:lnTo>
                  <a:cubicBezTo>
                    <a:pt x="1505" y="580"/>
                    <a:pt x="1521" y="721"/>
                    <a:pt x="1458" y="800"/>
                  </a:cubicBezTo>
                  <a:lnTo>
                    <a:pt x="988" y="1411"/>
                  </a:lnTo>
                  <a:cubicBezTo>
                    <a:pt x="925" y="1505"/>
                    <a:pt x="784" y="1521"/>
                    <a:pt x="705" y="1442"/>
                  </a:cubicBezTo>
                  <a:lnTo>
                    <a:pt x="110" y="1003"/>
                  </a:lnTo>
                  <a:cubicBezTo>
                    <a:pt x="16" y="925"/>
                    <a:pt x="0" y="800"/>
                    <a:pt x="78" y="706"/>
                  </a:cubicBezTo>
                  <a:lnTo>
                    <a:pt x="533" y="110"/>
                  </a:lnTo>
                  <a:cubicBezTo>
                    <a:pt x="611" y="16"/>
                    <a:pt x="737" y="0"/>
                    <a:pt x="831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90" name="Google Shape;990;p32"/>
            <p:cNvSpPr/>
            <p:nvPr/>
          </p:nvSpPr>
          <p:spPr>
            <a:xfrm rot="8388146">
              <a:off x="4004401" y="-512707"/>
              <a:ext cx="80130" cy="79348"/>
            </a:xfrm>
            <a:custGeom>
              <a:avLst/>
              <a:gdLst/>
              <a:ahLst/>
              <a:cxnLst/>
              <a:rect l="l" t="t" r="r" b="b"/>
              <a:pathLst>
                <a:path w="1521" h="1506" extrusionOk="0">
                  <a:moveTo>
                    <a:pt x="815" y="63"/>
                  </a:moveTo>
                  <a:lnTo>
                    <a:pt x="1411" y="518"/>
                  </a:lnTo>
                  <a:cubicBezTo>
                    <a:pt x="1489" y="580"/>
                    <a:pt x="1521" y="721"/>
                    <a:pt x="1442" y="800"/>
                  </a:cubicBezTo>
                  <a:lnTo>
                    <a:pt x="988" y="1411"/>
                  </a:lnTo>
                  <a:cubicBezTo>
                    <a:pt x="909" y="1489"/>
                    <a:pt x="784" y="1505"/>
                    <a:pt x="690" y="1442"/>
                  </a:cubicBezTo>
                  <a:lnTo>
                    <a:pt x="94" y="1003"/>
                  </a:lnTo>
                  <a:cubicBezTo>
                    <a:pt x="16" y="925"/>
                    <a:pt x="0" y="800"/>
                    <a:pt x="63" y="706"/>
                  </a:cubicBezTo>
                  <a:lnTo>
                    <a:pt x="518" y="110"/>
                  </a:lnTo>
                  <a:cubicBezTo>
                    <a:pt x="596" y="16"/>
                    <a:pt x="721" y="0"/>
                    <a:pt x="815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91" name="Google Shape;991;p32"/>
            <p:cNvSpPr/>
            <p:nvPr/>
          </p:nvSpPr>
          <p:spPr>
            <a:xfrm rot="8388146">
              <a:off x="3929645" y="-509022"/>
              <a:ext cx="80183" cy="79348"/>
            </a:xfrm>
            <a:custGeom>
              <a:avLst/>
              <a:gdLst/>
              <a:ahLst/>
              <a:cxnLst/>
              <a:rect l="l" t="t" r="r" b="b"/>
              <a:pathLst>
                <a:path w="1522" h="1506" extrusionOk="0">
                  <a:moveTo>
                    <a:pt x="816" y="63"/>
                  </a:moveTo>
                  <a:lnTo>
                    <a:pt x="1412" y="518"/>
                  </a:lnTo>
                  <a:cubicBezTo>
                    <a:pt x="1506" y="580"/>
                    <a:pt x="1521" y="706"/>
                    <a:pt x="1443" y="800"/>
                  </a:cubicBezTo>
                  <a:lnTo>
                    <a:pt x="988" y="1411"/>
                  </a:lnTo>
                  <a:cubicBezTo>
                    <a:pt x="910" y="1489"/>
                    <a:pt x="785" y="1505"/>
                    <a:pt x="691" y="1442"/>
                  </a:cubicBezTo>
                  <a:lnTo>
                    <a:pt x="111" y="988"/>
                  </a:lnTo>
                  <a:cubicBezTo>
                    <a:pt x="17" y="925"/>
                    <a:pt x="1" y="800"/>
                    <a:pt x="64" y="706"/>
                  </a:cubicBezTo>
                  <a:lnTo>
                    <a:pt x="534" y="110"/>
                  </a:lnTo>
                  <a:cubicBezTo>
                    <a:pt x="597" y="16"/>
                    <a:pt x="738" y="0"/>
                    <a:pt x="816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92" name="Google Shape;992;p32"/>
            <p:cNvSpPr/>
            <p:nvPr/>
          </p:nvSpPr>
          <p:spPr>
            <a:xfrm rot="8388146">
              <a:off x="3854942" y="-505336"/>
              <a:ext cx="80130" cy="79348"/>
            </a:xfrm>
            <a:custGeom>
              <a:avLst/>
              <a:gdLst/>
              <a:ahLst/>
              <a:cxnLst/>
              <a:rect l="l" t="t" r="r" b="b"/>
              <a:pathLst>
                <a:path w="1521" h="1506" extrusionOk="0">
                  <a:moveTo>
                    <a:pt x="831" y="63"/>
                  </a:moveTo>
                  <a:lnTo>
                    <a:pt x="1411" y="518"/>
                  </a:lnTo>
                  <a:cubicBezTo>
                    <a:pt x="1505" y="580"/>
                    <a:pt x="1521" y="706"/>
                    <a:pt x="1458" y="800"/>
                  </a:cubicBezTo>
                  <a:lnTo>
                    <a:pt x="988" y="1395"/>
                  </a:lnTo>
                  <a:cubicBezTo>
                    <a:pt x="925" y="1490"/>
                    <a:pt x="800" y="1505"/>
                    <a:pt x="706" y="1443"/>
                  </a:cubicBezTo>
                  <a:lnTo>
                    <a:pt x="110" y="988"/>
                  </a:lnTo>
                  <a:cubicBezTo>
                    <a:pt x="16" y="925"/>
                    <a:pt x="0" y="800"/>
                    <a:pt x="79" y="706"/>
                  </a:cubicBezTo>
                  <a:lnTo>
                    <a:pt x="533" y="110"/>
                  </a:lnTo>
                  <a:cubicBezTo>
                    <a:pt x="612" y="16"/>
                    <a:pt x="737" y="0"/>
                    <a:pt x="831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93" name="Google Shape;993;p32"/>
            <p:cNvSpPr/>
            <p:nvPr/>
          </p:nvSpPr>
          <p:spPr>
            <a:xfrm rot="8388146">
              <a:off x="3779542" y="-501106"/>
              <a:ext cx="80183" cy="79348"/>
            </a:xfrm>
            <a:custGeom>
              <a:avLst/>
              <a:gdLst/>
              <a:ahLst/>
              <a:cxnLst/>
              <a:rect l="l" t="t" r="r" b="b"/>
              <a:pathLst>
                <a:path w="1522" h="1506" extrusionOk="0">
                  <a:moveTo>
                    <a:pt x="816" y="63"/>
                  </a:moveTo>
                  <a:lnTo>
                    <a:pt x="1411" y="518"/>
                  </a:lnTo>
                  <a:cubicBezTo>
                    <a:pt x="1490" y="581"/>
                    <a:pt x="1521" y="706"/>
                    <a:pt x="1443" y="800"/>
                  </a:cubicBezTo>
                  <a:lnTo>
                    <a:pt x="988" y="1396"/>
                  </a:lnTo>
                  <a:cubicBezTo>
                    <a:pt x="910" y="1490"/>
                    <a:pt x="784" y="1505"/>
                    <a:pt x="690" y="1443"/>
                  </a:cubicBezTo>
                  <a:lnTo>
                    <a:pt x="95" y="988"/>
                  </a:lnTo>
                  <a:cubicBezTo>
                    <a:pt x="16" y="925"/>
                    <a:pt x="1" y="800"/>
                    <a:pt x="63" y="706"/>
                  </a:cubicBezTo>
                  <a:lnTo>
                    <a:pt x="534" y="95"/>
                  </a:lnTo>
                  <a:cubicBezTo>
                    <a:pt x="596" y="16"/>
                    <a:pt x="722" y="1"/>
                    <a:pt x="816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94" name="Google Shape;994;p32"/>
            <p:cNvSpPr/>
            <p:nvPr/>
          </p:nvSpPr>
          <p:spPr>
            <a:xfrm rot="8388146">
              <a:off x="4486476" y="-611757"/>
              <a:ext cx="80183" cy="80139"/>
            </a:xfrm>
            <a:custGeom>
              <a:avLst/>
              <a:gdLst/>
              <a:ahLst/>
              <a:cxnLst/>
              <a:rect l="l" t="t" r="r" b="b"/>
              <a:pathLst>
                <a:path w="1522" h="1521" extrusionOk="0">
                  <a:moveTo>
                    <a:pt x="831" y="63"/>
                  </a:moveTo>
                  <a:lnTo>
                    <a:pt x="1427" y="518"/>
                  </a:lnTo>
                  <a:cubicBezTo>
                    <a:pt x="1505" y="580"/>
                    <a:pt x="1521" y="721"/>
                    <a:pt x="1458" y="800"/>
                  </a:cubicBezTo>
                  <a:lnTo>
                    <a:pt x="988" y="1411"/>
                  </a:lnTo>
                  <a:cubicBezTo>
                    <a:pt x="925" y="1505"/>
                    <a:pt x="800" y="1521"/>
                    <a:pt x="706" y="1442"/>
                  </a:cubicBezTo>
                  <a:lnTo>
                    <a:pt x="110" y="1004"/>
                  </a:lnTo>
                  <a:cubicBezTo>
                    <a:pt x="16" y="925"/>
                    <a:pt x="1" y="800"/>
                    <a:pt x="79" y="706"/>
                  </a:cubicBezTo>
                  <a:lnTo>
                    <a:pt x="534" y="110"/>
                  </a:lnTo>
                  <a:cubicBezTo>
                    <a:pt x="612" y="16"/>
                    <a:pt x="737" y="0"/>
                    <a:pt x="831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95" name="Google Shape;995;p32"/>
            <p:cNvSpPr/>
            <p:nvPr/>
          </p:nvSpPr>
          <p:spPr>
            <a:xfrm rot="8388146">
              <a:off x="4411377" y="-606847"/>
              <a:ext cx="80183" cy="79348"/>
            </a:xfrm>
            <a:custGeom>
              <a:avLst/>
              <a:gdLst/>
              <a:ahLst/>
              <a:cxnLst/>
              <a:rect l="l" t="t" r="r" b="b"/>
              <a:pathLst>
                <a:path w="1522" h="1506" extrusionOk="0">
                  <a:moveTo>
                    <a:pt x="816" y="63"/>
                  </a:moveTo>
                  <a:lnTo>
                    <a:pt x="1412" y="518"/>
                  </a:lnTo>
                  <a:cubicBezTo>
                    <a:pt x="1506" y="580"/>
                    <a:pt x="1521" y="722"/>
                    <a:pt x="1443" y="800"/>
                  </a:cubicBezTo>
                  <a:lnTo>
                    <a:pt x="988" y="1411"/>
                  </a:lnTo>
                  <a:cubicBezTo>
                    <a:pt x="910" y="1490"/>
                    <a:pt x="785" y="1505"/>
                    <a:pt x="691" y="1443"/>
                  </a:cubicBezTo>
                  <a:lnTo>
                    <a:pt x="111" y="1004"/>
                  </a:lnTo>
                  <a:cubicBezTo>
                    <a:pt x="17" y="925"/>
                    <a:pt x="1" y="800"/>
                    <a:pt x="64" y="706"/>
                  </a:cubicBezTo>
                  <a:lnTo>
                    <a:pt x="534" y="110"/>
                  </a:lnTo>
                  <a:cubicBezTo>
                    <a:pt x="597" y="16"/>
                    <a:pt x="722" y="1"/>
                    <a:pt x="816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96" name="Google Shape;996;p32"/>
            <p:cNvSpPr/>
            <p:nvPr/>
          </p:nvSpPr>
          <p:spPr>
            <a:xfrm rot="8388146">
              <a:off x="4336674" y="-603162"/>
              <a:ext cx="80130" cy="79348"/>
            </a:xfrm>
            <a:custGeom>
              <a:avLst/>
              <a:gdLst/>
              <a:ahLst/>
              <a:cxnLst/>
              <a:rect l="l" t="t" r="r" b="b"/>
              <a:pathLst>
                <a:path w="1521" h="1506" extrusionOk="0">
                  <a:moveTo>
                    <a:pt x="831" y="63"/>
                  </a:moveTo>
                  <a:lnTo>
                    <a:pt x="1411" y="518"/>
                  </a:lnTo>
                  <a:cubicBezTo>
                    <a:pt x="1505" y="581"/>
                    <a:pt x="1521" y="706"/>
                    <a:pt x="1458" y="800"/>
                  </a:cubicBezTo>
                  <a:lnTo>
                    <a:pt x="988" y="1411"/>
                  </a:lnTo>
                  <a:cubicBezTo>
                    <a:pt x="925" y="1490"/>
                    <a:pt x="784" y="1505"/>
                    <a:pt x="706" y="1443"/>
                  </a:cubicBezTo>
                  <a:lnTo>
                    <a:pt x="110" y="988"/>
                  </a:lnTo>
                  <a:cubicBezTo>
                    <a:pt x="16" y="925"/>
                    <a:pt x="0" y="800"/>
                    <a:pt x="63" y="706"/>
                  </a:cubicBezTo>
                  <a:lnTo>
                    <a:pt x="533" y="110"/>
                  </a:lnTo>
                  <a:cubicBezTo>
                    <a:pt x="596" y="16"/>
                    <a:pt x="737" y="1"/>
                    <a:pt x="831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97" name="Google Shape;997;p32"/>
            <p:cNvSpPr/>
            <p:nvPr/>
          </p:nvSpPr>
          <p:spPr>
            <a:xfrm rot="8388146">
              <a:off x="4261918" y="-599476"/>
              <a:ext cx="80183" cy="79348"/>
            </a:xfrm>
            <a:custGeom>
              <a:avLst/>
              <a:gdLst/>
              <a:ahLst/>
              <a:cxnLst/>
              <a:rect l="l" t="t" r="r" b="b"/>
              <a:pathLst>
                <a:path w="1522" h="1506" extrusionOk="0">
                  <a:moveTo>
                    <a:pt x="832" y="63"/>
                  </a:moveTo>
                  <a:lnTo>
                    <a:pt x="1427" y="518"/>
                  </a:lnTo>
                  <a:cubicBezTo>
                    <a:pt x="1506" y="581"/>
                    <a:pt x="1521" y="706"/>
                    <a:pt x="1459" y="800"/>
                  </a:cubicBezTo>
                  <a:lnTo>
                    <a:pt x="988" y="1396"/>
                  </a:lnTo>
                  <a:cubicBezTo>
                    <a:pt x="926" y="1490"/>
                    <a:pt x="800" y="1505"/>
                    <a:pt x="706" y="1443"/>
                  </a:cubicBezTo>
                  <a:lnTo>
                    <a:pt x="111" y="988"/>
                  </a:lnTo>
                  <a:cubicBezTo>
                    <a:pt x="32" y="925"/>
                    <a:pt x="1" y="800"/>
                    <a:pt x="79" y="706"/>
                  </a:cubicBezTo>
                  <a:lnTo>
                    <a:pt x="534" y="95"/>
                  </a:lnTo>
                  <a:cubicBezTo>
                    <a:pt x="612" y="16"/>
                    <a:pt x="738" y="1"/>
                    <a:pt x="832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98" name="Google Shape;998;p32"/>
            <p:cNvSpPr/>
            <p:nvPr/>
          </p:nvSpPr>
          <p:spPr>
            <a:xfrm rot="8388146">
              <a:off x="4186571" y="-595247"/>
              <a:ext cx="80130" cy="79348"/>
            </a:xfrm>
            <a:custGeom>
              <a:avLst/>
              <a:gdLst/>
              <a:ahLst/>
              <a:cxnLst/>
              <a:rect l="l" t="t" r="r" b="b"/>
              <a:pathLst>
                <a:path w="1521" h="1506" extrusionOk="0">
                  <a:moveTo>
                    <a:pt x="815" y="63"/>
                  </a:moveTo>
                  <a:lnTo>
                    <a:pt x="1411" y="502"/>
                  </a:lnTo>
                  <a:cubicBezTo>
                    <a:pt x="1505" y="581"/>
                    <a:pt x="1521" y="706"/>
                    <a:pt x="1442" y="800"/>
                  </a:cubicBezTo>
                  <a:lnTo>
                    <a:pt x="988" y="1396"/>
                  </a:lnTo>
                  <a:cubicBezTo>
                    <a:pt x="909" y="1490"/>
                    <a:pt x="784" y="1506"/>
                    <a:pt x="690" y="1443"/>
                  </a:cubicBezTo>
                  <a:lnTo>
                    <a:pt x="110" y="988"/>
                  </a:lnTo>
                  <a:cubicBezTo>
                    <a:pt x="16" y="926"/>
                    <a:pt x="0" y="800"/>
                    <a:pt x="63" y="706"/>
                  </a:cubicBezTo>
                  <a:lnTo>
                    <a:pt x="533" y="95"/>
                  </a:lnTo>
                  <a:cubicBezTo>
                    <a:pt x="596" y="16"/>
                    <a:pt x="737" y="1"/>
                    <a:pt x="815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99" name="Google Shape;999;p32"/>
            <p:cNvSpPr/>
            <p:nvPr/>
          </p:nvSpPr>
          <p:spPr>
            <a:xfrm rot="8388146">
              <a:off x="4112070" y="-591654"/>
              <a:ext cx="80183" cy="80139"/>
            </a:xfrm>
            <a:custGeom>
              <a:avLst/>
              <a:gdLst/>
              <a:ahLst/>
              <a:cxnLst/>
              <a:rect l="l" t="t" r="r" b="b"/>
              <a:pathLst>
                <a:path w="1522" h="1521" extrusionOk="0">
                  <a:moveTo>
                    <a:pt x="832" y="79"/>
                  </a:moveTo>
                  <a:lnTo>
                    <a:pt x="1411" y="517"/>
                  </a:lnTo>
                  <a:cubicBezTo>
                    <a:pt x="1505" y="596"/>
                    <a:pt x="1521" y="721"/>
                    <a:pt x="1458" y="815"/>
                  </a:cubicBezTo>
                  <a:lnTo>
                    <a:pt x="988" y="1411"/>
                  </a:lnTo>
                  <a:cubicBezTo>
                    <a:pt x="926" y="1505"/>
                    <a:pt x="800" y="1521"/>
                    <a:pt x="706" y="1458"/>
                  </a:cubicBezTo>
                  <a:lnTo>
                    <a:pt x="110" y="1003"/>
                  </a:lnTo>
                  <a:cubicBezTo>
                    <a:pt x="16" y="941"/>
                    <a:pt x="1" y="800"/>
                    <a:pt x="79" y="721"/>
                  </a:cubicBezTo>
                  <a:lnTo>
                    <a:pt x="534" y="110"/>
                  </a:lnTo>
                  <a:cubicBezTo>
                    <a:pt x="612" y="32"/>
                    <a:pt x="737" y="0"/>
                    <a:pt x="832" y="7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0" name="Google Shape;1000;p32"/>
            <p:cNvSpPr/>
            <p:nvPr/>
          </p:nvSpPr>
          <p:spPr>
            <a:xfrm rot="8388146">
              <a:off x="4036717" y="-587442"/>
              <a:ext cx="80183" cy="80139"/>
            </a:xfrm>
            <a:custGeom>
              <a:avLst/>
              <a:gdLst/>
              <a:ahLst/>
              <a:cxnLst/>
              <a:rect l="l" t="t" r="r" b="b"/>
              <a:pathLst>
                <a:path w="1522" h="1521" extrusionOk="0">
                  <a:moveTo>
                    <a:pt x="816" y="79"/>
                  </a:moveTo>
                  <a:lnTo>
                    <a:pt x="1412" y="518"/>
                  </a:lnTo>
                  <a:cubicBezTo>
                    <a:pt x="1490" y="596"/>
                    <a:pt x="1521" y="721"/>
                    <a:pt x="1443" y="815"/>
                  </a:cubicBezTo>
                  <a:lnTo>
                    <a:pt x="988" y="1411"/>
                  </a:lnTo>
                  <a:cubicBezTo>
                    <a:pt x="910" y="1505"/>
                    <a:pt x="785" y="1521"/>
                    <a:pt x="691" y="1442"/>
                  </a:cubicBezTo>
                  <a:lnTo>
                    <a:pt x="95" y="1003"/>
                  </a:lnTo>
                  <a:cubicBezTo>
                    <a:pt x="17" y="925"/>
                    <a:pt x="1" y="800"/>
                    <a:pt x="64" y="721"/>
                  </a:cubicBezTo>
                  <a:lnTo>
                    <a:pt x="534" y="110"/>
                  </a:lnTo>
                  <a:cubicBezTo>
                    <a:pt x="597" y="16"/>
                    <a:pt x="722" y="0"/>
                    <a:pt x="816" y="7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1" name="Google Shape;1001;p32"/>
            <p:cNvSpPr/>
            <p:nvPr/>
          </p:nvSpPr>
          <p:spPr>
            <a:xfrm rot="8388146">
              <a:off x="3962013" y="-583756"/>
              <a:ext cx="80130" cy="80139"/>
            </a:xfrm>
            <a:custGeom>
              <a:avLst/>
              <a:gdLst/>
              <a:ahLst/>
              <a:cxnLst/>
              <a:rect l="l" t="t" r="r" b="b"/>
              <a:pathLst>
                <a:path w="1521" h="1521" extrusionOk="0">
                  <a:moveTo>
                    <a:pt x="816" y="79"/>
                  </a:moveTo>
                  <a:lnTo>
                    <a:pt x="1411" y="518"/>
                  </a:lnTo>
                  <a:cubicBezTo>
                    <a:pt x="1505" y="580"/>
                    <a:pt x="1521" y="721"/>
                    <a:pt x="1458" y="800"/>
                  </a:cubicBezTo>
                  <a:lnTo>
                    <a:pt x="988" y="1411"/>
                  </a:lnTo>
                  <a:cubicBezTo>
                    <a:pt x="925" y="1505"/>
                    <a:pt x="784" y="1521"/>
                    <a:pt x="690" y="1442"/>
                  </a:cubicBezTo>
                  <a:lnTo>
                    <a:pt x="110" y="1004"/>
                  </a:lnTo>
                  <a:cubicBezTo>
                    <a:pt x="16" y="925"/>
                    <a:pt x="1" y="800"/>
                    <a:pt x="63" y="706"/>
                  </a:cubicBezTo>
                  <a:lnTo>
                    <a:pt x="533" y="110"/>
                  </a:lnTo>
                  <a:cubicBezTo>
                    <a:pt x="596" y="16"/>
                    <a:pt x="737" y="0"/>
                    <a:pt x="816" y="7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2" name="Google Shape;1002;p32"/>
            <p:cNvSpPr/>
            <p:nvPr/>
          </p:nvSpPr>
          <p:spPr>
            <a:xfrm rot="8388146">
              <a:off x="3887264" y="-580053"/>
              <a:ext cx="80130" cy="80139"/>
            </a:xfrm>
            <a:custGeom>
              <a:avLst/>
              <a:gdLst/>
              <a:ahLst/>
              <a:cxnLst/>
              <a:rect l="l" t="t" r="r" b="b"/>
              <a:pathLst>
                <a:path w="1521" h="1521" extrusionOk="0">
                  <a:moveTo>
                    <a:pt x="831" y="63"/>
                  </a:moveTo>
                  <a:lnTo>
                    <a:pt x="1411" y="518"/>
                  </a:lnTo>
                  <a:cubicBezTo>
                    <a:pt x="1505" y="580"/>
                    <a:pt x="1521" y="721"/>
                    <a:pt x="1458" y="800"/>
                  </a:cubicBezTo>
                  <a:lnTo>
                    <a:pt x="988" y="1411"/>
                  </a:lnTo>
                  <a:cubicBezTo>
                    <a:pt x="925" y="1490"/>
                    <a:pt x="799" y="1521"/>
                    <a:pt x="705" y="1443"/>
                  </a:cubicBezTo>
                  <a:lnTo>
                    <a:pt x="110" y="1004"/>
                  </a:lnTo>
                  <a:cubicBezTo>
                    <a:pt x="16" y="925"/>
                    <a:pt x="0" y="800"/>
                    <a:pt x="78" y="706"/>
                  </a:cubicBezTo>
                  <a:lnTo>
                    <a:pt x="533" y="110"/>
                  </a:lnTo>
                  <a:cubicBezTo>
                    <a:pt x="611" y="16"/>
                    <a:pt x="737" y="0"/>
                    <a:pt x="831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3" name="Google Shape;1003;p32"/>
            <p:cNvSpPr/>
            <p:nvPr/>
          </p:nvSpPr>
          <p:spPr>
            <a:xfrm rot="8388146">
              <a:off x="3812165" y="-575144"/>
              <a:ext cx="80130" cy="79348"/>
            </a:xfrm>
            <a:custGeom>
              <a:avLst/>
              <a:gdLst/>
              <a:ahLst/>
              <a:cxnLst/>
              <a:rect l="l" t="t" r="r" b="b"/>
              <a:pathLst>
                <a:path w="1521" h="1506" extrusionOk="0">
                  <a:moveTo>
                    <a:pt x="815" y="63"/>
                  </a:moveTo>
                  <a:lnTo>
                    <a:pt x="1411" y="518"/>
                  </a:lnTo>
                  <a:cubicBezTo>
                    <a:pt x="1505" y="581"/>
                    <a:pt x="1521" y="706"/>
                    <a:pt x="1442" y="800"/>
                  </a:cubicBezTo>
                  <a:lnTo>
                    <a:pt x="988" y="1411"/>
                  </a:lnTo>
                  <a:cubicBezTo>
                    <a:pt x="909" y="1490"/>
                    <a:pt x="784" y="1505"/>
                    <a:pt x="690" y="1443"/>
                  </a:cubicBezTo>
                  <a:lnTo>
                    <a:pt x="94" y="988"/>
                  </a:lnTo>
                  <a:cubicBezTo>
                    <a:pt x="16" y="925"/>
                    <a:pt x="0" y="800"/>
                    <a:pt x="63" y="706"/>
                  </a:cubicBezTo>
                  <a:lnTo>
                    <a:pt x="533" y="110"/>
                  </a:lnTo>
                  <a:cubicBezTo>
                    <a:pt x="596" y="16"/>
                    <a:pt x="721" y="1"/>
                    <a:pt x="815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4" name="Google Shape;1004;p32"/>
            <p:cNvSpPr/>
            <p:nvPr/>
          </p:nvSpPr>
          <p:spPr>
            <a:xfrm rot="8388146">
              <a:off x="3708437" y="-580667"/>
              <a:ext cx="105786" cy="99159"/>
            </a:xfrm>
            <a:custGeom>
              <a:avLst/>
              <a:gdLst/>
              <a:ahLst/>
              <a:cxnLst/>
              <a:rect l="l" t="t" r="r" b="b"/>
              <a:pathLst>
                <a:path w="2008" h="1882" extrusionOk="0">
                  <a:moveTo>
                    <a:pt x="832" y="63"/>
                  </a:moveTo>
                  <a:lnTo>
                    <a:pt x="1897" y="878"/>
                  </a:lnTo>
                  <a:cubicBezTo>
                    <a:pt x="1992" y="941"/>
                    <a:pt x="2007" y="1082"/>
                    <a:pt x="1929" y="1176"/>
                  </a:cubicBezTo>
                  <a:lnTo>
                    <a:pt x="1474" y="1772"/>
                  </a:lnTo>
                  <a:cubicBezTo>
                    <a:pt x="1412" y="1850"/>
                    <a:pt x="1270" y="1882"/>
                    <a:pt x="1176" y="1803"/>
                  </a:cubicBezTo>
                  <a:lnTo>
                    <a:pt x="111" y="988"/>
                  </a:lnTo>
                  <a:cubicBezTo>
                    <a:pt x="17" y="925"/>
                    <a:pt x="1" y="800"/>
                    <a:pt x="79" y="706"/>
                  </a:cubicBezTo>
                  <a:lnTo>
                    <a:pt x="534" y="110"/>
                  </a:lnTo>
                  <a:cubicBezTo>
                    <a:pt x="596" y="16"/>
                    <a:pt x="738" y="1"/>
                    <a:pt x="832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5" name="Google Shape;1005;p32"/>
            <p:cNvSpPr/>
            <p:nvPr/>
          </p:nvSpPr>
          <p:spPr>
            <a:xfrm rot="8388146">
              <a:off x="4559416" y="-687564"/>
              <a:ext cx="80130" cy="79348"/>
            </a:xfrm>
            <a:custGeom>
              <a:avLst/>
              <a:gdLst/>
              <a:ahLst/>
              <a:cxnLst/>
              <a:rect l="l" t="t" r="r" b="b"/>
              <a:pathLst>
                <a:path w="1521" h="1506" extrusionOk="0">
                  <a:moveTo>
                    <a:pt x="831" y="64"/>
                  </a:moveTo>
                  <a:lnTo>
                    <a:pt x="1426" y="518"/>
                  </a:lnTo>
                  <a:cubicBezTo>
                    <a:pt x="1505" y="581"/>
                    <a:pt x="1520" y="706"/>
                    <a:pt x="1458" y="800"/>
                  </a:cubicBezTo>
                  <a:lnTo>
                    <a:pt x="988" y="1412"/>
                  </a:lnTo>
                  <a:cubicBezTo>
                    <a:pt x="925" y="1490"/>
                    <a:pt x="799" y="1506"/>
                    <a:pt x="705" y="1443"/>
                  </a:cubicBezTo>
                  <a:lnTo>
                    <a:pt x="110" y="988"/>
                  </a:lnTo>
                  <a:cubicBezTo>
                    <a:pt x="16" y="926"/>
                    <a:pt x="0" y="800"/>
                    <a:pt x="78" y="706"/>
                  </a:cubicBezTo>
                  <a:lnTo>
                    <a:pt x="533" y="111"/>
                  </a:lnTo>
                  <a:cubicBezTo>
                    <a:pt x="611" y="17"/>
                    <a:pt x="737" y="1"/>
                    <a:pt x="831" y="64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6" name="Google Shape;1006;p32"/>
            <p:cNvSpPr/>
            <p:nvPr/>
          </p:nvSpPr>
          <p:spPr>
            <a:xfrm rot="8388146">
              <a:off x="4484063" y="-683351"/>
              <a:ext cx="80130" cy="79348"/>
            </a:xfrm>
            <a:custGeom>
              <a:avLst/>
              <a:gdLst/>
              <a:ahLst/>
              <a:cxnLst/>
              <a:rect l="l" t="t" r="r" b="b"/>
              <a:pathLst>
                <a:path w="1521" h="1506" extrusionOk="0">
                  <a:moveTo>
                    <a:pt x="815" y="64"/>
                  </a:moveTo>
                  <a:lnTo>
                    <a:pt x="1411" y="518"/>
                  </a:lnTo>
                  <a:cubicBezTo>
                    <a:pt x="1505" y="581"/>
                    <a:pt x="1521" y="706"/>
                    <a:pt x="1442" y="800"/>
                  </a:cubicBezTo>
                  <a:lnTo>
                    <a:pt x="988" y="1396"/>
                  </a:lnTo>
                  <a:cubicBezTo>
                    <a:pt x="909" y="1490"/>
                    <a:pt x="784" y="1506"/>
                    <a:pt x="690" y="1443"/>
                  </a:cubicBezTo>
                  <a:lnTo>
                    <a:pt x="110" y="988"/>
                  </a:lnTo>
                  <a:cubicBezTo>
                    <a:pt x="16" y="926"/>
                    <a:pt x="0" y="800"/>
                    <a:pt x="63" y="706"/>
                  </a:cubicBezTo>
                  <a:lnTo>
                    <a:pt x="533" y="95"/>
                  </a:lnTo>
                  <a:cubicBezTo>
                    <a:pt x="596" y="17"/>
                    <a:pt x="721" y="1"/>
                    <a:pt x="815" y="64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7" name="Google Shape;1007;p32"/>
            <p:cNvSpPr/>
            <p:nvPr/>
          </p:nvSpPr>
          <p:spPr>
            <a:xfrm rot="8388146">
              <a:off x="4409290" y="-679660"/>
              <a:ext cx="80183" cy="79296"/>
            </a:xfrm>
            <a:custGeom>
              <a:avLst/>
              <a:gdLst/>
              <a:ahLst/>
              <a:cxnLst/>
              <a:rect l="l" t="t" r="r" b="b"/>
              <a:pathLst>
                <a:path w="1522" h="1505" extrusionOk="0">
                  <a:moveTo>
                    <a:pt x="832" y="63"/>
                  </a:moveTo>
                  <a:lnTo>
                    <a:pt x="1411" y="502"/>
                  </a:lnTo>
                  <a:cubicBezTo>
                    <a:pt x="1506" y="580"/>
                    <a:pt x="1521" y="705"/>
                    <a:pt x="1459" y="799"/>
                  </a:cubicBezTo>
                  <a:lnTo>
                    <a:pt x="988" y="1395"/>
                  </a:lnTo>
                  <a:cubicBezTo>
                    <a:pt x="926" y="1489"/>
                    <a:pt x="785" y="1505"/>
                    <a:pt x="706" y="1442"/>
                  </a:cubicBezTo>
                  <a:lnTo>
                    <a:pt x="111" y="988"/>
                  </a:lnTo>
                  <a:cubicBezTo>
                    <a:pt x="16" y="925"/>
                    <a:pt x="1" y="799"/>
                    <a:pt x="79" y="705"/>
                  </a:cubicBezTo>
                  <a:lnTo>
                    <a:pt x="534" y="94"/>
                  </a:lnTo>
                  <a:cubicBezTo>
                    <a:pt x="596" y="16"/>
                    <a:pt x="737" y="0"/>
                    <a:pt x="832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8" name="Google Shape;1008;p32"/>
            <p:cNvSpPr/>
            <p:nvPr/>
          </p:nvSpPr>
          <p:spPr>
            <a:xfrm rot="8388146">
              <a:off x="4334859" y="-676073"/>
              <a:ext cx="80130" cy="80139"/>
            </a:xfrm>
            <a:custGeom>
              <a:avLst/>
              <a:gdLst/>
              <a:ahLst/>
              <a:cxnLst/>
              <a:rect l="l" t="t" r="r" b="b"/>
              <a:pathLst>
                <a:path w="1521" h="1521" extrusionOk="0">
                  <a:moveTo>
                    <a:pt x="831" y="79"/>
                  </a:moveTo>
                  <a:lnTo>
                    <a:pt x="1427" y="518"/>
                  </a:lnTo>
                  <a:cubicBezTo>
                    <a:pt x="1505" y="596"/>
                    <a:pt x="1521" y="721"/>
                    <a:pt x="1458" y="816"/>
                  </a:cubicBezTo>
                  <a:lnTo>
                    <a:pt x="988" y="1411"/>
                  </a:lnTo>
                  <a:cubicBezTo>
                    <a:pt x="925" y="1505"/>
                    <a:pt x="800" y="1521"/>
                    <a:pt x="706" y="1458"/>
                  </a:cubicBezTo>
                  <a:lnTo>
                    <a:pt x="110" y="1004"/>
                  </a:lnTo>
                  <a:cubicBezTo>
                    <a:pt x="32" y="941"/>
                    <a:pt x="0" y="800"/>
                    <a:pt x="79" y="721"/>
                  </a:cubicBezTo>
                  <a:lnTo>
                    <a:pt x="533" y="110"/>
                  </a:lnTo>
                  <a:cubicBezTo>
                    <a:pt x="612" y="16"/>
                    <a:pt x="737" y="0"/>
                    <a:pt x="831" y="7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9" name="Google Shape;1009;p32"/>
            <p:cNvSpPr/>
            <p:nvPr/>
          </p:nvSpPr>
          <p:spPr>
            <a:xfrm rot="8388146">
              <a:off x="4259505" y="-671861"/>
              <a:ext cx="80130" cy="80139"/>
            </a:xfrm>
            <a:custGeom>
              <a:avLst/>
              <a:gdLst/>
              <a:ahLst/>
              <a:cxnLst/>
              <a:rect l="l" t="t" r="r" b="b"/>
              <a:pathLst>
                <a:path w="1521" h="1521" extrusionOk="0">
                  <a:moveTo>
                    <a:pt x="816" y="79"/>
                  </a:moveTo>
                  <a:lnTo>
                    <a:pt x="1411" y="518"/>
                  </a:lnTo>
                  <a:cubicBezTo>
                    <a:pt x="1505" y="596"/>
                    <a:pt x="1521" y="722"/>
                    <a:pt x="1443" y="816"/>
                  </a:cubicBezTo>
                  <a:lnTo>
                    <a:pt x="988" y="1411"/>
                  </a:lnTo>
                  <a:cubicBezTo>
                    <a:pt x="910" y="1505"/>
                    <a:pt x="784" y="1521"/>
                    <a:pt x="690" y="1443"/>
                  </a:cubicBezTo>
                  <a:lnTo>
                    <a:pt x="110" y="1004"/>
                  </a:lnTo>
                  <a:cubicBezTo>
                    <a:pt x="16" y="925"/>
                    <a:pt x="1" y="800"/>
                    <a:pt x="63" y="706"/>
                  </a:cubicBezTo>
                  <a:lnTo>
                    <a:pt x="534" y="110"/>
                  </a:lnTo>
                  <a:cubicBezTo>
                    <a:pt x="596" y="16"/>
                    <a:pt x="737" y="1"/>
                    <a:pt x="816" y="7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10" name="Google Shape;1010;p32"/>
            <p:cNvSpPr/>
            <p:nvPr/>
          </p:nvSpPr>
          <p:spPr>
            <a:xfrm rot="8388146">
              <a:off x="4184739" y="-668205"/>
              <a:ext cx="80130" cy="80191"/>
            </a:xfrm>
            <a:custGeom>
              <a:avLst/>
              <a:gdLst/>
              <a:ahLst/>
              <a:cxnLst/>
              <a:rect l="l" t="t" r="r" b="b"/>
              <a:pathLst>
                <a:path w="1521" h="1522" extrusionOk="0">
                  <a:moveTo>
                    <a:pt x="831" y="63"/>
                  </a:moveTo>
                  <a:lnTo>
                    <a:pt x="1411" y="518"/>
                  </a:lnTo>
                  <a:cubicBezTo>
                    <a:pt x="1505" y="581"/>
                    <a:pt x="1521" y="722"/>
                    <a:pt x="1458" y="800"/>
                  </a:cubicBezTo>
                  <a:lnTo>
                    <a:pt x="988" y="1411"/>
                  </a:lnTo>
                  <a:cubicBezTo>
                    <a:pt x="925" y="1505"/>
                    <a:pt x="784" y="1521"/>
                    <a:pt x="705" y="1443"/>
                  </a:cubicBezTo>
                  <a:lnTo>
                    <a:pt x="110" y="1004"/>
                  </a:lnTo>
                  <a:cubicBezTo>
                    <a:pt x="16" y="925"/>
                    <a:pt x="0" y="800"/>
                    <a:pt x="78" y="706"/>
                  </a:cubicBezTo>
                  <a:lnTo>
                    <a:pt x="533" y="110"/>
                  </a:lnTo>
                  <a:cubicBezTo>
                    <a:pt x="611" y="16"/>
                    <a:pt x="737" y="1"/>
                    <a:pt x="831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11" name="Google Shape;1011;p32"/>
            <p:cNvSpPr/>
            <p:nvPr/>
          </p:nvSpPr>
          <p:spPr>
            <a:xfrm rot="8388146">
              <a:off x="4109385" y="-663992"/>
              <a:ext cx="80130" cy="80191"/>
            </a:xfrm>
            <a:custGeom>
              <a:avLst/>
              <a:gdLst/>
              <a:ahLst/>
              <a:cxnLst/>
              <a:rect l="l" t="t" r="r" b="b"/>
              <a:pathLst>
                <a:path w="1521" h="1522" extrusionOk="0">
                  <a:moveTo>
                    <a:pt x="815" y="63"/>
                  </a:moveTo>
                  <a:lnTo>
                    <a:pt x="1411" y="518"/>
                  </a:lnTo>
                  <a:cubicBezTo>
                    <a:pt x="1489" y="581"/>
                    <a:pt x="1521" y="722"/>
                    <a:pt x="1442" y="800"/>
                  </a:cubicBezTo>
                  <a:lnTo>
                    <a:pt x="988" y="1411"/>
                  </a:lnTo>
                  <a:cubicBezTo>
                    <a:pt x="909" y="1490"/>
                    <a:pt x="784" y="1521"/>
                    <a:pt x="690" y="1443"/>
                  </a:cubicBezTo>
                  <a:lnTo>
                    <a:pt x="94" y="1004"/>
                  </a:lnTo>
                  <a:cubicBezTo>
                    <a:pt x="16" y="926"/>
                    <a:pt x="0" y="800"/>
                    <a:pt x="63" y="706"/>
                  </a:cubicBezTo>
                  <a:lnTo>
                    <a:pt x="533" y="110"/>
                  </a:lnTo>
                  <a:cubicBezTo>
                    <a:pt x="596" y="16"/>
                    <a:pt x="721" y="1"/>
                    <a:pt x="815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12" name="Google Shape;1012;p32"/>
            <p:cNvSpPr/>
            <p:nvPr/>
          </p:nvSpPr>
          <p:spPr>
            <a:xfrm rot="8388146">
              <a:off x="4034901" y="-659563"/>
              <a:ext cx="80183" cy="79348"/>
            </a:xfrm>
            <a:custGeom>
              <a:avLst/>
              <a:gdLst/>
              <a:ahLst/>
              <a:cxnLst/>
              <a:rect l="l" t="t" r="r" b="b"/>
              <a:pathLst>
                <a:path w="1522" h="1506" extrusionOk="0">
                  <a:moveTo>
                    <a:pt x="816" y="64"/>
                  </a:moveTo>
                  <a:lnTo>
                    <a:pt x="1412" y="518"/>
                  </a:lnTo>
                  <a:cubicBezTo>
                    <a:pt x="1506" y="581"/>
                    <a:pt x="1521" y="706"/>
                    <a:pt x="1459" y="800"/>
                  </a:cubicBezTo>
                  <a:lnTo>
                    <a:pt x="988" y="1412"/>
                  </a:lnTo>
                  <a:cubicBezTo>
                    <a:pt x="926" y="1490"/>
                    <a:pt x="785" y="1506"/>
                    <a:pt x="691" y="1443"/>
                  </a:cubicBezTo>
                  <a:lnTo>
                    <a:pt x="111" y="988"/>
                  </a:lnTo>
                  <a:cubicBezTo>
                    <a:pt x="17" y="926"/>
                    <a:pt x="1" y="800"/>
                    <a:pt x="64" y="706"/>
                  </a:cubicBezTo>
                  <a:lnTo>
                    <a:pt x="534" y="111"/>
                  </a:lnTo>
                  <a:cubicBezTo>
                    <a:pt x="597" y="16"/>
                    <a:pt x="738" y="1"/>
                    <a:pt x="816" y="64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13" name="Google Shape;1013;p32"/>
            <p:cNvSpPr/>
            <p:nvPr/>
          </p:nvSpPr>
          <p:spPr>
            <a:xfrm rot="8388146">
              <a:off x="3960198" y="-655877"/>
              <a:ext cx="80130" cy="79348"/>
            </a:xfrm>
            <a:custGeom>
              <a:avLst/>
              <a:gdLst/>
              <a:ahLst/>
              <a:cxnLst/>
              <a:rect l="l" t="t" r="r" b="b"/>
              <a:pathLst>
                <a:path w="1521" h="1506" extrusionOk="0">
                  <a:moveTo>
                    <a:pt x="831" y="64"/>
                  </a:moveTo>
                  <a:lnTo>
                    <a:pt x="1411" y="518"/>
                  </a:lnTo>
                  <a:cubicBezTo>
                    <a:pt x="1505" y="581"/>
                    <a:pt x="1521" y="706"/>
                    <a:pt x="1458" y="800"/>
                  </a:cubicBezTo>
                  <a:lnTo>
                    <a:pt x="988" y="1396"/>
                  </a:lnTo>
                  <a:cubicBezTo>
                    <a:pt x="925" y="1490"/>
                    <a:pt x="800" y="1506"/>
                    <a:pt x="706" y="1443"/>
                  </a:cubicBezTo>
                  <a:lnTo>
                    <a:pt x="110" y="988"/>
                  </a:lnTo>
                  <a:cubicBezTo>
                    <a:pt x="16" y="926"/>
                    <a:pt x="0" y="800"/>
                    <a:pt x="79" y="706"/>
                  </a:cubicBezTo>
                  <a:lnTo>
                    <a:pt x="533" y="111"/>
                  </a:lnTo>
                  <a:cubicBezTo>
                    <a:pt x="612" y="17"/>
                    <a:pt x="737" y="1"/>
                    <a:pt x="831" y="64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14" name="Google Shape;1014;p32"/>
            <p:cNvSpPr/>
            <p:nvPr/>
          </p:nvSpPr>
          <p:spPr>
            <a:xfrm rot="8388146">
              <a:off x="3884798" y="-651647"/>
              <a:ext cx="80183" cy="79348"/>
            </a:xfrm>
            <a:custGeom>
              <a:avLst/>
              <a:gdLst/>
              <a:ahLst/>
              <a:cxnLst/>
              <a:rect l="l" t="t" r="r" b="b"/>
              <a:pathLst>
                <a:path w="1522" h="1506" extrusionOk="0">
                  <a:moveTo>
                    <a:pt x="816" y="64"/>
                  </a:moveTo>
                  <a:lnTo>
                    <a:pt x="1411" y="518"/>
                  </a:lnTo>
                  <a:cubicBezTo>
                    <a:pt x="1505" y="581"/>
                    <a:pt x="1521" y="706"/>
                    <a:pt x="1443" y="800"/>
                  </a:cubicBezTo>
                  <a:lnTo>
                    <a:pt x="988" y="1396"/>
                  </a:lnTo>
                  <a:cubicBezTo>
                    <a:pt x="910" y="1490"/>
                    <a:pt x="784" y="1506"/>
                    <a:pt x="690" y="1443"/>
                  </a:cubicBezTo>
                  <a:lnTo>
                    <a:pt x="95" y="988"/>
                  </a:lnTo>
                  <a:cubicBezTo>
                    <a:pt x="16" y="926"/>
                    <a:pt x="1" y="800"/>
                    <a:pt x="63" y="706"/>
                  </a:cubicBezTo>
                  <a:lnTo>
                    <a:pt x="534" y="95"/>
                  </a:lnTo>
                  <a:cubicBezTo>
                    <a:pt x="596" y="17"/>
                    <a:pt x="722" y="1"/>
                    <a:pt x="816" y="64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15" name="Google Shape;1015;p32"/>
            <p:cNvSpPr/>
            <p:nvPr/>
          </p:nvSpPr>
          <p:spPr>
            <a:xfrm rot="8388146">
              <a:off x="3781632" y="-656567"/>
              <a:ext cx="105733" cy="99159"/>
            </a:xfrm>
            <a:custGeom>
              <a:avLst/>
              <a:gdLst/>
              <a:ahLst/>
              <a:cxnLst/>
              <a:rect l="l" t="t" r="r" b="b"/>
              <a:pathLst>
                <a:path w="2007" h="1882" extrusionOk="0">
                  <a:moveTo>
                    <a:pt x="831" y="79"/>
                  </a:moveTo>
                  <a:lnTo>
                    <a:pt x="1897" y="894"/>
                  </a:lnTo>
                  <a:cubicBezTo>
                    <a:pt x="1991" y="957"/>
                    <a:pt x="2007" y="1082"/>
                    <a:pt x="1928" y="1176"/>
                  </a:cubicBezTo>
                  <a:lnTo>
                    <a:pt x="1474" y="1772"/>
                  </a:lnTo>
                  <a:cubicBezTo>
                    <a:pt x="1395" y="1866"/>
                    <a:pt x="1270" y="1881"/>
                    <a:pt x="1176" y="1819"/>
                  </a:cubicBezTo>
                  <a:lnTo>
                    <a:pt x="110" y="1004"/>
                  </a:lnTo>
                  <a:cubicBezTo>
                    <a:pt x="16" y="941"/>
                    <a:pt x="0" y="800"/>
                    <a:pt x="63" y="706"/>
                  </a:cubicBezTo>
                  <a:lnTo>
                    <a:pt x="533" y="110"/>
                  </a:lnTo>
                  <a:cubicBezTo>
                    <a:pt x="596" y="32"/>
                    <a:pt x="737" y="0"/>
                    <a:pt x="831" y="7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16" name="Google Shape;1016;p32"/>
            <p:cNvSpPr/>
            <p:nvPr/>
          </p:nvSpPr>
          <p:spPr>
            <a:xfrm rot="8388146">
              <a:off x="3701384" y="-641130"/>
              <a:ext cx="78497" cy="77715"/>
            </a:xfrm>
            <a:custGeom>
              <a:avLst/>
              <a:gdLst/>
              <a:ahLst/>
              <a:cxnLst/>
              <a:rect l="l" t="t" r="r" b="b"/>
              <a:pathLst>
                <a:path w="1490" h="1475" extrusionOk="0">
                  <a:moveTo>
                    <a:pt x="815" y="63"/>
                  </a:moveTo>
                  <a:lnTo>
                    <a:pt x="1380" y="487"/>
                  </a:lnTo>
                  <a:cubicBezTo>
                    <a:pt x="1458" y="549"/>
                    <a:pt x="1489" y="675"/>
                    <a:pt x="1411" y="753"/>
                  </a:cubicBezTo>
                  <a:lnTo>
                    <a:pt x="941" y="1380"/>
                  </a:lnTo>
                  <a:cubicBezTo>
                    <a:pt x="878" y="1458"/>
                    <a:pt x="753" y="1474"/>
                    <a:pt x="659" y="1411"/>
                  </a:cubicBezTo>
                  <a:lnTo>
                    <a:pt x="110" y="988"/>
                  </a:lnTo>
                  <a:cubicBezTo>
                    <a:pt x="16" y="925"/>
                    <a:pt x="0" y="800"/>
                    <a:pt x="63" y="706"/>
                  </a:cubicBezTo>
                  <a:lnTo>
                    <a:pt x="549" y="95"/>
                  </a:lnTo>
                  <a:cubicBezTo>
                    <a:pt x="612" y="16"/>
                    <a:pt x="737" y="1"/>
                    <a:pt x="815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17" name="Google Shape;1017;p32"/>
            <p:cNvSpPr/>
            <p:nvPr/>
          </p:nvSpPr>
          <p:spPr>
            <a:xfrm rot="8388146">
              <a:off x="3892284" y="-1024611"/>
              <a:ext cx="488049" cy="445214"/>
            </a:xfrm>
            <a:custGeom>
              <a:avLst/>
              <a:gdLst/>
              <a:ahLst/>
              <a:cxnLst/>
              <a:rect l="l" t="t" r="r" b="b"/>
              <a:pathLst>
                <a:path w="9264" h="8450" extrusionOk="0">
                  <a:moveTo>
                    <a:pt x="2602" y="1"/>
                  </a:moveTo>
                  <a:lnTo>
                    <a:pt x="9264" y="5048"/>
                  </a:lnTo>
                  <a:lnTo>
                    <a:pt x="6646" y="8449"/>
                  </a:lnTo>
                  <a:lnTo>
                    <a:pt x="0" y="3402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18" name="Google Shape;1018;p32"/>
            <p:cNvSpPr/>
            <p:nvPr/>
          </p:nvSpPr>
          <p:spPr>
            <a:xfrm rot="8388146">
              <a:off x="3571639" y="-284378"/>
              <a:ext cx="1257685" cy="953917"/>
            </a:xfrm>
            <a:custGeom>
              <a:avLst/>
              <a:gdLst/>
              <a:ahLst/>
              <a:cxnLst/>
              <a:rect l="l" t="t" r="r" b="b"/>
              <a:pathLst>
                <a:path w="23873" h="18105" extrusionOk="0">
                  <a:moveTo>
                    <a:pt x="0" y="1"/>
                  </a:moveTo>
                  <a:lnTo>
                    <a:pt x="23872" y="18105"/>
                  </a:lnTo>
                  <a:lnTo>
                    <a:pt x="11098" y="8418"/>
                  </a:lnTo>
                  <a:close/>
                </a:path>
              </a:pathLst>
            </a:custGeom>
            <a:solidFill>
              <a:srgbClr val="516A7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19" name="Google Shape;1019;p32"/>
            <p:cNvSpPr/>
            <p:nvPr/>
          </p:nvSpPr>
          <p:spPr>
            <a:xfrm rot="8388146">
              <a:off x="3497474" y="-43283"/>
              <a:ext cx="673069" cy="510389"/>
            </a:xfrm>
            <a:custGeom>
              <a:avLst/>
              <a:gdLst/>
              <a:ahLst/>
              <a:cxnLst/>
              <a:rect l="l" t="t" r="r" b="b"/>
              <a:pathLst>
                <a:path w="12776" h="9687" extrusionOk="0">
                  <a:moveTo>
                    <a:pt x="1" y="0"/>
                  </a:moveTo>
                  <a:lnTo>
                    <a:pt x="12775" y="9687"/>
                  </a:lnTo>
                  <a:lnTo>
                    <a:pt x="12775" y="9687"/>
                  </a:lnTo>
                  <a:close/>
                </a:path>
              </a:pathLst>
            </a:custGeom>
            <a:solidFill>
              <a:srgbClr val="22363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20" name="Google Shape;1020;p32"/>
            <p:cNvSpPr/>
            <p:nvPr/>
          </p:nvSpPr>
          <p:spPr>
            <a:xfrm rot="8388146">
              <a:off x="3567057" y="-296911"/>
              <a:ext cx="1296512" cy="953917"/>
            </a:xfrm>
            <a:custGeom>
              <a:avLst/>
              <a:gdLst/>
              <a:ahLst/>
              <a:cxnLst/>
              <a:rect l="l" t="t" r="r" b="b"/>
              <a:pathLst>
                <a:path w="24610" h="18105" extrusionOk="0">
                  <a:moveTo>
                    <a:pt x="0" y="5471"/>
                  </a:moveTo>
                  <a:lnTo>
                    <a:pt x="737" y="1"/>
                  </a:lnTo>
                  <a:lnTo>
                    <a:pt x="11835" y="8418"/>
                  </a:lnTo>
                  <a:lnTo>
                    <a:pt x="24609" y="18105"/>
                  </a:lnTo>
                  <a:lnTo>
                    <a:pt x="957" y="6192"/>
                  </a:lnTo>
                  <a:close/>
                </a:path>
              </a:pathLst>
            </a:custGeom>
            <a:solidFill>
              <a:srgbClr val="3A515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21" name="Google Shape;1021;p32"/>
            <p:cNvSpPr/>
            <p:nvPr/>
          </p:nvSpPr>
          <p:spPr>
            <a:xfrm rot="8388146">
              <a:off x="3469711" y="-398256"/>
              <a:ext cx="1360890" cy="1089378"/>
            </a:xfrm>
            <a:custGeom>
              <a:avLst/>
              <a:gdLst/>
              <a:ahLst/>
              <a:cxnLst/>
              <a:rect l="l" t="t" r="r" b="b"/>
              <a:pathLst>
                <a:path w="25832" h="20676" extrusionOk="0">
                  <a:moveTo>
                    <a:pt x="0" y="5409"/>
                  </a:moveTo>
                  <a:cubicBezTo>
                    <a:pt x="3354" y="7948"/>
                    <a:pt x="6709" y="10487"/>
                    <a:pt x="10063" y="13042"/>
                  </a:cubicBezTo>
                  <a:cubicBezTo>
                    <a:pt x="13417" y="15581"/>
                    <a:pt x="16787" y="18136"/>
                    <a:pt x="20142" y="20675"/>
                  </a:cubicBezTo>
                  <a:cubicBezTo>
                    <a:pt x="20925" y="20440"/>
                    <a:pt x="21772" y="20189"/>
                    <a:pt x="22681" y="19907"/>
                  </a:cubicBezTo>
                  <a:cubicBezTo>
                    <a:pt x="23653" y="19625"/>
                    <a:pt x="24703" y="19296"/>
                    <a:pt x="25831" y="18967"/>
                  </a:cubicBezTo>
                  <a:cubicBezTo>
                    <a:pt x="21662" y="15801"/>
                    <a:pt x="17477" y="12634"/>
                    <a:pt x="13323" y="9468"/>
                  </a:cubicBezTo>
                  <a:cubicBezTo>
                    <a:pt x="9154" y="6318"/>
                    <a:pt x="4984" y="3151"/>
                    <a:pt x="815" y="1"/>
                  </a:cubicBezTo>
                  <a:cubicBezTo>
                    <a:pt x="658" y="1067"/>
                    <a:pt x="502" y="2070"/>
                    <a:pt x="361" y="2995"/>
                  </a:cubicBezTo>
                  <a:cubicBezTo>
                    <a:pt x="235" y="3857"/>
                    <a:pt x="110" y="4656"/>
                    <a:pt x="0" y="5409"/>
                  </a:cubicBezTo>
                  <a:close/>
                </a:path>
              </a:pathLst>
            </a:custGeom>
            <a:solidFill>
              <a:srgbClr val="709FB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22" name="Google Shape;1022;p32"/>
            <p:cNvSpPr/>
            <p:nvPr/>
          </p:nvSpPr>
          <p:spPr>
            <a:xfrm rot="8388146">
              <a:off x="3469711" y="-398256"/>
              <a:ext cx="1360890" cy="1089378"/>
            </a:xfrm>
            <a:custGeom>
              <a:avLst/>
              <a:gdLst/>
              <a:ahLst/>
              <a:cxnLst/>
              <a:rect l="l" t="t" r="r" b="b"/>
              <a:pathLst>
                <a:path w="25832" h="20676" extrusionOk="0">
                  <a:moveTo>
                    <a:pt x="815" y="1"/>
                  </a:moveTo>
                  <a:cubicBezTo>
                    <a:pt x="4984" y="3151"/>
                    <a:pt x="9154" y="6318"/>
                    <a:pt x="13323" y="9468"/>
                  </a:cubicBezTo>
                  <a:cubicBezTo>
                    <a:pt x="17477" y="12634"/>
                    <a:pt x="21662" y="15801"/>
                    <a:pt x="25831" y="18967"/>
                  </a:cubicBezTo>
                  <a:cubicBezTo>
                    <a:pt x="24703" y="19296"/>
                    <a:pt x="23653" y="19625"/>
                    <a:pt x="22681" y="19907"/>
                  </a:cubicBezTo>
                  <a:cubicBezTo>
                    <a:pt x="21772" y="20189"/>
                    <a:pt x="20925" y="20440"/>
                    <a:pt x="20142" y="20675"/>
                  </a:cubicBezTo>
                  <a:cubicBezTo>
                    <a:pt x="16787" y="18136"/>
                    <a:pt x="13417" y="15581"/>
                    <a:pt x="10063" y="13042"/>
                  </a:cubicBezTo>
                  <a:cubicBezTo>
                    <a:pt x="6709" y="10503"/>
                    <a:pt x="3354" y="7948"/>
                    <a:pt x="0" y="5409"/>
                  </a:cubicBezTo>
                  <a:cubicBezTo>
                    <a:pt x="110" y="4656"/>
                    <a:pt x="235" y="3857"/>
                    <a:pt x="361" y="2995"/>
                  </a:cubicBezTo>
                  <a:cubicBezTo>
                    <a:pt x="502" y="2070"/>
                    <a:pt x="658" y="1067"/>
                    <a:pt x="81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23" name="Google Shape;1023;p32"/>
            <p:cNvSpPr/>
            <p:nvPr/>
          </p:nvSpPr>
          <p:spPr>
            <a:xfrm rot="8388146">
              <a:off x="3651834" y="-503499"/>
              <a:ext cx="1023143" cy="774672"/>
            </a:xfrm>
            <a:custGeom>
              <a:avLst/>
              <a:gdLst/>
              <a:ahLst/>
              <a:cxnLst/>
              <a:rect l="l" t="t" r="r" b="b"/>
              <a:pathLst>
                <a:path w="19421" h="14703" extrusionOk="0">
                  <a:moveTo>
                    <a:pt x="19013" y="14703"/>
                  </a:moveTo>
                  <a:lnTo>
                    <a:pt x="0" y="533"/>
                  </a:lnTo>
                  <a:lnTo>
                    <a:pt x="408" y="0"/>
                  </a:lnTo>
                  <a:lnTo>
                    <a:pt x="19421" y="14170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024" name="Google Shape;1024;p32"/>
          <p:cNvGrpSpPr/>
          <p:nvPr/>
        </p:nvGrpSpPr>
        <p:grpSpPr>
          <a:xfrm>
            <a:off x="159675" y="2506727"/>
            <a:ext cx="1573075" cy="1561000"/>
            <a:chOff x="3752946" y="4641746"/>
            <a:chExt cx="1573075" cy="1561000"/>
          </a:xfrm>
        </p:grpSpPr>
        <p:sp>
          <p:nvSpPr>
            <p:cNvPr id="1025" name="Google Shape;1025;p32"/>
            <p:cNvSpPr/>
            <p:nvPr/>
          </p:nvSpPr>
          <p:spPr>
            <a:xfrm rot="8388146">
              <a:off x="3957713" y="4892046"/>
              <a:ext cx="1163542" cy="1060400"/>
            </a:xfrm>
            <a:custGeom>
              <a:avLst/>
              <a:gdLst/>
              <a:ahLst/>
              <a:cxnLst/>
              <a:rect l="l" t="t" r="r" b="b"/>
              <a:pathLst>
                <a:path w="22086" h="20126" extrusionOk="0">
                  <a:moveTo>
                    <a:pt x="22085" y="13527"/>
                  </a:moveTo>
                  <a:lnTo>
                    <a:pt x="16630" y="0"/>
                  </a:lnTo>
                  <a:lnTo>
                    <a:pt x="0" y="6599"/>
                  </a:lnTo>
                  <a:lnTo>
                    <a:pt x="5455" y="20126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26" name="Google Shape;1026;p32"/>
            <p:cNvSpPr/>
            <p:nvPr/>
          </p:nvSpPr>
          <p:spPr>
            <a:xfrm rot="8388146">
              <a:off x="4265730" y="4992419"/>
              <a:ext cx="555799" cy="795326"/>
            </a:xfrm>
            <a:custGeom>
              <a:avLst/>
              <a:gdLst/>
              <a:ahLst/>
              <a:cxnLst/>
              <a:rect l="l" t="t" r="r" b="b"/>
              <a:pathLst>
                <a:path w="10550" h="15095" extrusionOk="0">
                  <a:moveTo>
                    <a:pt x="1" y="2101"/>
                  </a:moveTo>
                  <a:lnTo>
                    <a:pt x="5330" y="0"/>
                  </a:lnTo>
                  <a:lnTo>
                    <a:pt x="10549" y="12979"/>
                  </a:lnTo>
                  <a:lnTo>
                    <a:pt x="5236" y="15095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27" name="Google Shape;1027;p32"/>
            <p:cNvSpPr/>
            <p:nvPr/>
          </p:nvSpPr>
          <p:spPr>
            <a:xfrm rot="8388146">
              <a:off x="4408181" y="4727211"/>
              <a:ext cx="555746" cy="795326"/>
            </a:xfrm>
            <a:custGeom>
              <a:avLst/>
              <a:gdLst/>
              <a:ahLst/>
              <a:cxnLst/>
              <a:rect l="l" t="t" r="r" b="b"/>
              <a:pathLst>
                <a:path w="10549" h="15095" extrusionOk="0">
                  <a:moveTo>
                    <a:pt x="10549" y="12995"/>
                  </a:moveTo>
                  <a:lnTo>
                    <a:pt x="5314" y="1"/>
                  </a:lnTo>
                  <a:lnTo>
                    <a:pt x="0" y="2117"/>
                  </a:lnTo>
                  <a:lnTo>
                    <a:pt x="5235" y="15095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28" name="Google Shape;1028;p32"/>
            <p:cNvSpPr/>
            <p:nvPr/>
          </p:nvSpPr>
          <p:spPr>
            <a:xfrm rot="8388146">
              <a:off x="4651125" y="4917496"/>
              <a:ext cx="129704" cy="301481"/>
            </a:xfrm>
            <a:custGeom>
              <a:avLst/>
              <a:gdLst/>
              <a:ahLst/>
              <a:cxnLst/>
              <a:rect l="l" t="t" r="r" b="b"/>
              <a:pathLst>
                <a:path w="2462" h="5722" extrusionOk="0">
                  <a:moveTo>
                    <a:pt x="2461" y="5644"/>
                  </a:moveTo>
                  <a:lnTo>
                    <a:pt x="189" y="1"/>
                  </a:lnTo>
                  <a:lnTo>
                    <a:pt x="0" y="79"/>
                  </a:lnTo>
                  <a:lnTo>
                    <a:pt x="2273" y="5722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29" name="Google Shape;1029;p32"/>
            <p:cNvSpPr/>
            <p:nvPr/>
          </p:nvSpPr>
          <p:spPr>
            <a:xfrm rot="8388146">
              <a:off x="4645664" y="4958225"/>
              <a:ext cx="115638" cy="265969"/>
            </a:xfrm>
            <a:custGeom>
              <a:avLst/>
              <a:gdLst/>
              <a:ahLst/>
              <a:cxnLst/>
              <a:rect l="l" t="t" r="r" b="b"/>
              <a:pathLst>
                <a:path w="2195" h="5048" extrusionOk="0">
                  <a:moveTo>
                    <a:pt x="2194" y="4969"/>
                  </a:moveTo>
                  <a:lnTo>
                    <a:pt x="188" y="1"/>
                  </a:lnTo>
                  <a:lnTo>
                    <a:pt x="0" y="79"/>
                  </a:lnTo>
                  <a:lnTo>
                    <a:pt x="2006" y="5048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30" name="Google Shape;1030;p32"/>
            <p:cNvSpPr/>
            <p:nvPr/>
          </p:nvSpPr>
          <p:spPr>
            <a:xfrm rot="8388146">
              <a:off x="4639656" y="4999444"/>
              <a:ext cx="102414" cy="232934"/>
            </a:xfrm>
            <a:custGeom>
              <a:avLst/>
              <a:gdLst/>
              <a:ahLst/>
              <a:cxnLst/>
              <a:rect l="l" t="t" r="r" b="b"/>
              <a:pathLst>
                <a:path w="1944" h="4421" extrusionOk="0">
                  <a:moveTo>
                    <a:pt x="1944" y="4342"/>
                  </a:moveTo>
                  <a:lnTo>
                    <a:pt x="204" y="0"/>
                  </a:lnTo>
                  <a:lnTo>
                    <a:pt x="0" y="79"/>
                  </a:lnTo>
                  <a:lnTo>
                    <a:pt x="1756" y="4420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31" name="Google Shape;1031;p32"/>
            <p:cNvSpPr/>
            <p:nvPr/>
          </p:nvSpPr>
          <p:spPr>
            <a:xfrm rot="8388146">
              <a:off x="4434960" y="4905560"/>
              <a:ext cx="110686" cy="109855"/>
            </a:xfrm>
            <a:custGeom>
              <a:avLst/>
              <a:gdLst/>
              <a:ahLst/>
              <a:cxnLst/>
              <a:rect l="l" t="t" r="r" b="b"/>
              <a:pathLst>
                <a:path w="2101" h="2085" extrusionOk="0">
                  <a:moveTo>
                    <a:pt x="1912" y="705"/>
                  </a:moveTo>
                  <a:cubicBezTo>
                    <a:pt x="1724" y="235"/>
                    <a:pt x="1176" y="0"/>
                    <a:pt x="706" y="188"/>
                  </a:cubicBezTo>
                  <a:cubicBezTo>
                    <a:pt x="220" y="376"/>
                    <a:pt x="0" y="909"/>
                    <a:pt x="188" y="1379"/>
                  </a:cubicBezTo>
                  <a:cubicBezTo>
                    <a:pt x="376" y="1850"/>
                    <a:pt x="909" y="2085"/>
                    <a:pt x="1395" y="1897"/>
                  </a:cubicBezTo>
                  <a:cubicBezTo>
                    <a:pt x="1865" y="1709"/>
                    <a:pt x="2101" y="1176"/>
                    <a:pt x="1912" y="705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32" name="Google Shape;1032;p32"/>
            <p:cNvSpPr/>
            <p:nvPr/>
          </p:nvSpPr>
          <p:spPr>
            <a:xfrm rot="8388146">
              <a:off x="4422083" y="5056581"/>
              <a:ext cx="76864" cy="168496"/>
            </a:xfrm>
            <a:custGeom>
              <a:avLst/>
              <a:gdLst/>
              <a:ahLst/>
              <a:cxnLst/>
              <a:rect l="l" t="t" r="r" b="b"/>
              <a:pathLst>
                <a:path w="1459" h="3198" extrusionOk="0">
                  <a:moveTo>
                    <a:pt x="1458" y="3120"/>
                  </a:moveTo>
                  <a:lnTo>
                    <a:pt x="189" y="0"/>
                  </a:lnTo>
                  <a:lnTo>
                    <a:pt x="1" y="79"/>
                  </a:lnTo>
                  <a:lnTo>
                    <a:pt x="1255" y="3198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33" name="Google Shape;1033;p32"/>
            <p:cNvSpPr/>
            <p:nvPr/>
          </p:nvSpPr>
          <p:spPr>
            <a:xfrm rot="8388146">
              <a:off x="4407593" y="5084296"/>
              <a:ext cx="76021" cy="168549"/>
            </a:xfrm>
            <a:custGeom>
              <a:avLst/>
              <a:gdLst/>
              <a:ahLst/>
              <a:cxnLst/>
              <a:rect l="l" t="t" r="r" b="b"/>
              <a:pathLst>
                <a:path w="1443" h="3199" extrusionOk="0">
                  <a:moveTo>
                    <a:pt x="1443" y="3120"/>
                  </a:moveTo>
                  <a:lnTo>
                    <a:pt x="189" y="1"/>
                  </a:lnTo>
                  <a:lnTo>
                    <a:pt x="1" y="64"/>
                  </a:lnTo>
                  <a:lnTo>
                    <a:pt x="1255" y="3199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34" name="Google Shape;1034;p32"/>
            <p:cNvSpPr/>
            <p:nvPr/>
          </p:nvSpPr>
          <p:spPr>
            <a:xfrm rot="8388146">
              <a:off x="4392203" y="5112051"/>
              <a:ext cx="76864" cy="168549"/>
            </a:xfrm>
            <a:custGeom>
              <a:avLst/>
              <a:gdLst/>
              <a:ahLst/>
              <a:cxnLst/>
              <a:rect l="l" t="t" r="r" b="b"/>
              <a:pathLst>
                <a:path w="1459" h="3199" extrusionOk="0">
                  <a:moveTo>
                    <a:pt x="1458" y="3120"/>
                  </a:moveTo>
                  <a:lnTo>
                    <a:pt x="189" y="1"/>
                  </a:lnTo>
                  <a:lnTo>
                    <a:pt x="0" y="63"/>
                  </a:lnTo>
                  <a:lnTo>
                    <a:pt x="1270" y="3198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35" name="Google Shape;1035;p32"/>
            <p:cNvSpPr/>
            <p:nvPr/>
          </p:nvSpPr>
          <p:spPr>
            <a:xfrm rot="8388146">
              <a:off x="4464480" y="5076624"/>
              <a:ext cx="225533" cy="537682"/>
            </a:xfrm>
            <a:custGeom>
              <a:avLst/>
              <a:gdLst/>
              <a:ahLst/>
              <a:cxnLst/>
              <a:rect l="l" t="t" r="r" b="b"/>
              <a:pathLst>
                <a:path w="4281" h="10205" extrusionOk="0">
                  <a:moveTo>
                    <a:pt x="4280" y="10142"/>
                  </a:moveTo>
                  <a:lnTo>
                    <a:pt x="189" y="1"/>
                  </a:lnTo>
                  <a:lnTo>
                    <a:pt x="1" y="79"/>
                  </a:lnTo>
                  <a:lnTo>
                    <a:pt x="4092" y="10205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36" name="Google Shape;1036;p32"/>
            <p:cNvSpPr/>
            <p:nvPr/>
          </p:nvSpPr>
          <p:spPr>
            <a:xfrm rot="8388146">
              <a:off x="4449979" y="5104362"/>
              <a:ext cx="224637" cy="537682"/>
            </a:xfrm>
            <a:custGeom>
              <a:avLst/>
              <a:gdLst/>
              <a:ahLst/>
              <a:cxnLst/>
              <a:rect l="l" t="t" r="r" b="b"/>
              <a:pathLst>
                <a:path w="4264" h="10205" extrusionOk="0">
                  <a:moveTo>
                    <a:pt x="4264" y="10141"/>
                  </a:moveTo>
                  <a:lnTo>
                    <a:pt x="188" y="0"/>
                  </a:lnTo>
                  <a:lnTo>
                    <a:pt x="0" y="78"/>
                  </a:lnTo>
                  <a:lnTo>
                    <a:pt x="4076" y="10204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37" name="Google Shape;1037;p32"/>
            <p:cNvSpPr/>
            <p:nvPr/>
          </p:nvSpPr>
          <p:spPr>
            <a:xfrm rot="8388146">
              <a:off x="4434663" y="5132124"/>
              <a:ext cx="225480" cy="537682"/>
            </a:xfrm>
            <a:custGeom>
              <a:avLst/>
              <a:gdLst/>
              <a:ahLst/>
              <a:cxnLst/>
              <a:rect l="l" t="t" r="r" b="b"/>
              <a:pathLst>
                <a:path w="4280" h="10205" extrusionOk="0">
                  <a:moveTo>
                    <a:pt x="4280" y="10126"/>
                  </a:moveTo>
                  <a:lnTo>
                    <a:pt x="189" y="1"/>
                  </a:lnTo>
                  <a:lnTo>
                    <a:pt x="1" y="79"/>
                  </a:lnTo>
                  <a:lnTo>
                    <a:pt x="4092" y="10205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38" name="Google Shape;1038;p32"/>
            <p:cNvSpPr/>
            <p:nvPr/>
          </p:nvSpPr>
          <p:spPr>
            <a:xfrm rot="8388146">
              <a:off x="4339602" y="5232242"/>
              <a:ext cx="107419" cy="245368"/>
            </a:xfrm>
            <a:custGeom>
              <a:avLst/>
              <a:gdLst/>
              <a:ahLst/>
              <a:cxnLst/>
              <a:rect l="l" t="t" r="r" b="b"/>
              <a:pathLst>
                <a:path w="2039" h="4657" extrusionOk="0">
                  <a:moveTo>
                    <a:pt x="2039" y="4578"/>
                  </a:moveTo>
                  <a:lnTo>
                    <a:pt x="189" y="1"/>
                  </a:lnTo>
                  <a:lnTo>
                    <a:pt x="1" y="64"/>
                  </a:lnTo>
                  <a:lnTo>
                    <a:pt x="1850" y="4656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39" name="Google Shape;1039;p32"/>
            <p:cNvSpPr/>
            <p:nvPr/>
          </p:nvSpPr>
          <p:spPr>
            <a:xfrm rot="8388146">
              <a:off x="4404800" y="5187641"/>
              <a:ext cx="225480" cy="537682"/>
            </a:xfrm>
            <a:custGeom>
              <a:avLst/>
              <a:gdLst/>
              <a:ahLst/>
              <a:cxnLst/>
              <a:rect l="l" t="t" r="r" b="b"/>
              <a:pathLst>
                <a:path w="4280" h="10205" extrusionOk="0">
                  <a:moveTo>
                    <a:pt x="4280" y="10126"/>
                  </a:moveTo>
                  <a:lnTo>
                    <a:pt x="205" y="1"/>
                  </a:lnTo>
                  <a:lnTo>
                    <a:pt x="1" y="79"/>
                  </a:lnTo>
                  <a:lnTo>
                    <a:pt x="4092" y="10205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40" name="Google Shape;1040;p32"/>
            <p:cNvSpPr/>
            <p:nvPr/>
          </p:nvSpPr>
          <p:spPr>
            <a:xfrm rot="8388146">
              <a:off x="4331089" y="5268474"/>
              <a:ext cx="138765" cy="322978"/>
            </a:xfrm>
            <a:custGeom>
              <a:avLst/>
              <a:gdLst/>
              <a:ahLst/>
              <a:cxnLst/>
              <a:rect l="l" t="t" r="r" b="b"/>
              <a:pathLst>
                <a:path w="2634" h="6130" extrusionOk="0">
                  <a:moveTo>
                    <a:pt x="2633" y="6051"/>
                  </a:moveTo>
                  <a:lnTo>
                    <a:pt x="204" y="1"/>
                  </a:lnTo>
                  <a:lnTo>
                    <a:pt x="0" y="79"/>
                  </a:lnTo>
                  <a:lnTo>
                    <a:pt x="2445" y="6129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41" name="Google Shape;1041;p32"/>
            <p:cNvSpPr/>
            <p:nvPr/>
          </p:nvSpPr>
          <p:spPr>
            <a:xfrm rot="8388146">
              <a:off x="4374936" y="5243158"/>
              <a:ext cx="225480" cy="537682"/>
            </a:xfrm>
            <a:custGeom>
              <a:avLst/>
              <a:gdLst/>
              <a:ahLst/>
              <a:cxnLst/>
              <a:rect l="l" t="t" r="r" b="b"/>
              <a:pathLst>
                <a:path w="4280" h="10205" extrusionOk="0">
                  <a:moveTo>
                    <a:pt x="4280" y="10126"/>
                  </a:moveTo>
                  <a:lnTo>
                    <a:pt x="204" y="1"/>
                  </a:lnTo>
                  <a:lnTo>
                    <a:pt x="1" y="79"/>
                  </a:lnTo>
                  <a:lnTo>
                    <a:pt x="4092" y="10205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42" name="Google Shape;1042;p32"/>
            <p:cNvSpPr/>
            <p:nvPr/>
          </p:nvSpPr>
          <p:spPr>
            <a:xfrm rot="8388146">
              <a:off x="4345056" y="5298681"/>
              <a:ext cx="225480" cy="537629"/>
            </a:xfrm>
            <a:custGeom>
              <a:avLst/>
              <a:gdLst/>
              <a:ahLst/>
              <a:cxnLst/>
              <a:rect l="l" t="t" r="r" b="b"/>
              <a:pathLst>
                <a:path w="4280" h="10204" extrusionOk="0">
                  <a:moveTo>
                    <a:pt x="4280" y="10126"/>
                  </a:moveTo>
                  <a:lnTo>
                    <a:pt x="204" y="0"/>
                  </a:lnTo>
                  <a:lnTo>
                    <a:pt x="1" y="78"/>
                  </a:lnTo>
                  <a:lnTo>
                    <a:pt x="4092" y="10204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43" name="Google Shape;1043;p32"/>
            <p:cNvSpPr/>
            <p:nvPr/>
          </p:nvSpPr>
          <p:spPr>
            <a:xfrm rot="8388146">
              <a:off x="4330519" y="5326413"/>
              <a:ext cx="224690" cy="537682"/>
            </a:xfrm>
            <a:custGeom>
              <a:avLst/>
              <a:gdLst/>
              <a:ahLst/>
              <a:cxnLst/>
              <a:rect l="l" t="t" r="r" b="b"/>
              <a:pathLst>
                <a:path w="4265" h="10205" extrusionOk="0">
                  <a:moveTo>
                    <a:pt x="4264" y="10126"/>
                  </a:moveTo>
                  <a:lnTo>
                    <a:pt x="189" y="1"/>
                  </a:lnTo>
                  <a:lnTo>
                    <a:pt x="1" y="63"/>
                  </a:lnTo>
                  <a:lnTo>
                    <a:pt x="4076" y="10205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44" name="Google Shape;1044;p32"/>
            <p:cNvSpPr/>
            <p:nvPr/>
          </p:nvSpPr>
          <p:spPr>
            <a:xfrm rot="8388146">
              <a:off x="4315176" y="5354151"/>
              <a:ext cx="225480" cy="537682"/>
            </a:xfrm>
            <a:custGeom>
              <a:avLst/>
              <a:gdLst/>
              <a:ahLst/>
              <a:cxnLst/>
              <a:rect l="l" t="t" r="r" b="b"/>
              <a:pathLst>
                <a:path w="4280" h="10205" extrusionOk="0">
                  <a:moveTo>
                    <a:pt x="4279" y="10126"/>
                  </a:moveTo>
                  <a:lnTo>
                    <a:pt x="204" y="0"/>
                  </a:lnTo>
                  <a:lnTo>
                    <a:pt x="0" y="63"/>
                  </a:lnTo>
                  <a:lnTo>
                    <a:pt x="4091" y="10204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45" name="Google Shape;1045;p32"/>
            <p:cNvSpPr/>
            <p:nvPr/>
          </p:nvSpPr>
          <p:spPr>
            <a:xfrm rot="8388146">
              <a:off x="4231767" y="5444004"/>
              <a:ext cx="123962" cy="287413"/>
            </a:xfrm>
            <a:custGeom>
              <a:avLst/>
              <a:gdLst/>
              <a:ahLst/>
              <a:cxnLst/>
              <a:rect l="l" t="t" r="r" b="b"/>
              <a:pathLst>
                <a:path w="2353" h="5455" extrusionOk="0">
                  <a:moveTo>
                    <a:pt x="2352" y="5376"/>
                  </a:moveTo>
                  <a:lnTo>
                    <a:pt x="189" y="0"/>
                  </a:lnTo>
                  <a:lnTo>
                    <a:pt x="1" y="63"/>
                  </a:lnTo>
                  <a:lnTo>
                    <a:pt x="2164" y="5455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046" name="Google Shape;1046;p32"/>
          <p:cNvGrpSpPr/>
          <p:nvPr/>
        </p:nvGrpSpPr>
        <p:grpSpPr>
          <a:xfrm>
            <a:off x="-248886" y="1768485"/>
            <a:ext cx="747407" cy="739479"/>
            <a:chOff x="4420353" y="4084878"/>
            <a:chExt cx="922611" cy="912824"/>
          </a:xfrm>
        </p:grpSpPr>
        <p:sp>
          <p:nvSpPr>
            <p:cNvPr id="1047" name="Google Shape;1047;p32"/>
            <p:cNvSpPr/>
            <p:nvPr/>
          </p:nvSpPr>
          <p:spPr>
            <a:xfrm rot="8388146">
              <a:off x="4535220" y="4236516"/>
              <a:ext cx="692878" cy="609548"/>
            </a:xfrm>
            <a:custGeom>
              <a:avLst/>
              <a:gdLst/>
              <a:ahLst/>
              <a:cxnLst/>
              <a:rect l="l" t="t" r="r" b="b"/>
              <a:pathLst>
                <a:path w="13152" h="11569" extrusionOk="0">
                  <a:moveTo>
                    <a:pt x="6649" y="0"/>
                  </a:moveTo>
                  <a:cubicBezTo>
                    <a:pt x="4845" y="0"/>
                    <a:pt x="3060" y="834"/>
                    <a:pt x="1913" y="2409"/>
                  </a:cubicBezTo>
                  <a:cubicBezTo>
                    <a:pt x="1" y="4995"/>
                    <a:pt x="549" y="8616"/>
                    <a:pt x="3135" y="10481"/>
                  </a:cubicBezTo>
                  <a:cubicBezTo>
                    <a:pt x="4154" y="11216"/>
                    <a:pt x="5335" y="11569"/>
                    <a:pt x="6509" y="11569"/>
                  </a:cubicBezTo>
                  <a:cubicBezTo>
                    <a:pt x="8316" y="11569"/>
                    <a:pt x="10105" y="10732"/>
                    <a:pt x="11255" y="9165"/>
                  </a:cubicBezTo>
                  <a:cubicBezTo>
                    <a:pt x="13151" y="6578"/>
                    <a:pt x="12603" y="2958"/>
                    <a:pt x="10032" y="1092"/>
                  </a:cubicBezTo>
                  <a:cubicBezTo>
                    <a:pt x="9011" y="356"/>
                    <a:pt x="7826" y="0"/>
                    <a:pt x="6649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48" name="Google Shape;1048;p32"/>
            <p:cNvSpPr/>
            <p:nvPr/>
          </p:nvSpPr>
          <p:spPr>
            <a:xfrm rot="8388146">
              <a:off x="4658533" y="4304324"/>
              <a:ext cx="507067" cy="537049"/>
            </a:xfrm>
            <a:custGeom>
              <a:avLst/>
              <a:gdLst/>
              <a:ahLst/>
              <a:cxnLst/>
              <a:rect l="l" t="t" r="r" b="b"/>
              <a:pathLst>
                <a:path w="9625" h="10193" extrusionOk="0">
                  <a:moveTo>
                    <a:pt x="8791" y="1"/>
                  </a:moveTo>
                  <a:cubicBezTo>
                    <a:pt x="8736" y="1"/>
                    <a:pt x="8682" y="25"/>
                    <a:pt x="8652" y="74"/>
                  </a:cubicBezTo>
                  <a:lnTo>
                    <a:pt x="7053" y="2237"/>
                  </a:lnTo>
                  <a:cubicBezTo>
                    <a:pt x="6380" y="1845"/>
                    <a:pt x="5633" y="1655"/>
                    <a:pt x="4890" y="1655"/>
                  </a:cubicBezTo>
                  <a:cubicBezTo>
                    <a:pt x="3557" y="1655"/>
                    <a:pt x="2240" y="2266"/>
                    <a:pt x="1395" y="3413"/>
                  </a:cubicBezTo>
                  <a:cubicBezTo>
                    <a:pt x="0" y="5325"/>
                    <a:pt x="423" y="7990"/>
                    <a:pt x="2336" y="9369"/>
                  </a:cubicBezTo>
                  <a:cubicBezTo>
                    <a:pt x="3104" y="9925"/>
                    <a:pt x="3992" y="10193"/>
                    <a:pt x="4872" y="10193"/>
                  </a:cubicBezTo>
                  <a:cubicBezTo>
                    <a:pt x="6199" y="10193"/>
                    <a:pt x="7506" y="9585"/>
                    <a:pt x="8354" y="8444"/>
                  </a:cubicBezTo>
                  <a:cubicBezTo>
                    <a:pt x="9624" y="6705"/>
                    <a:pt x="9389" y="4338"/>
                    <a:pt x="7884" y="2880"/>
                  </a:cubicBezTo>
                  <a:lnTo>
                    <a:pt x="9499" y="686"/>
                  </a:lnTo>
                  <a:cubicBezTo>
                    <a:pt x="9561" y="607"/>
                    <a:pt x="9546" y="498"/>
                    <a:pt x="9467" y="435"/>
                  </a:cubicBezTo>
                  <a:lnTo>
                    <a:pt x="8887" y="27"/>
                  </a:lnTo>
                  <a:cubicBezTo>
                    <a:pt x="8858" y="10"/>
                    <a:pt x="8824" y="1"/>
                    <a:pt x="8791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49" name="Google Shape;1049;p32"/>
            <p:cNvSpPr/>
            <p:nvPr/>
          </p:nvSpPr>
          <p:spPr>
            <a:xfrm rot="8388146">
              <a:off x="4651069" y="4339846"/>
              <a:ext cx="460812" cy="403749"/>
            </a:xfrm>
            <a:custGeom>
              <a:avLst/>
              <a:gdLst/>
              <a:ahLst/>
              <a:cxnLst/>
              <a:rect l="l" t="t" r="r" b="b"/>
              <a:pathLst>
                <a:path w="8747" h="7663" extrusionOk="0">
                  <a:moveTo>
                    <a:pt x="4370" y="1"/>
                  </a:moveTo>
                  <a:cubicBezTo>
                    <a:pt x="3180" y="1"/>
                    <a:pt x="2008" y="546"/>
                    <a:pt x="1255" y="1573"/>
                  </a:cubicBezTo>
                  <a:cubicBezTo>
                    <a:pt x="1" y="3297"/>
                    <a:pt x="377" y="5679"/>
                    <a:pt x="2101" y="6933"/>
                  </a:cubicBezTo>
                  <a:cubicBezTo>
                    <a:pt x="2786" y="7425"/>
                    <a:pt x="3580" y="7662"/>
                    <a:pt x="4367" y="7662"/>
                  </a:cubicBezTo>
                  <a:cubicBezTo>
                    <a:pt x="5560" y="7662"/>
                    <a:pt x="6737" y="7117"/>
                    <a:pt x="7493" y="6087"/>
                  </a:cubicBezTo>
                  <a:cubicBezTo>
                    <a:pt x="8747" y="4378"/>
                    <a:pt x="8371" y="1980"/>
                    <a:pt x="6647" y="742"/>
                  </a:cubicBezTo>
                  <a:cubicBezTo>
                    <a:pt x="5958" y="242"/>
                    <a:pt x="5160" y="1"/>
                    <a:pt x="4370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50" name="Google Shape;1050;p32"/>
            <p:cNvSpPr/>
            <p:nvPr/>
          </p:nvSpPr>
          <p:spPr>
            <a:xfrm rot="8388146">
              <a:off x="4696270" y="4379285"/>
              <a:ext cx="369988" cy="324400"/>
            </a:xfrm>
            <a:custGeom>
              <a:avLst/>
              <a:gdLst/>
              <a:ahLst/>
              <a:cxnLst/>
              <a:rect l="l" t="t" r="r" b="b"/>
              <a:pathLst>
                <a:path w="7023" h="6157" extrusionOk="0">
                  <a:moveTo>
                    <a:pt x="3505" y="1"/>
                  </a:moveTo>
                  <a:cubicBezTo>
                    <a:pt x="2549" y="1"/>
                    <a:pt x="1607" y="439"/>
                    <a:pt x="1004" y="1268"/>
                  </a:cubicBezTo>
                  <a:cubicBezTo>
                    <a:pt x="1" y="2632"/>
                    <a:pt x="299" y="4560"/>
                    <a:pt x="1678" y="5563"/>
                  </a:cubicBezTo>
                  <a:cubicBezTo>
                    <a:pt x="2234" y="5963"/>
                    <a:pt x="2876" y="6156"/>
                    <a:pt x="3510" y="6156"/>
                  </a:cubicBezTo>
                  <a:cubicBezTo>
                    <a:pt x="4467" y="6156"/>
                    <a:pt x="5407" y="5718"/>
                    <a:pt x="6020" y="4889"/>
                  </a:cubicBezTo>
                  <a:cubicBezTo>
                    <a:pt x="7023" y="3510"/>
                    <a:pt x="6725" y="1582"/>
                    <a:pt x="5330" y="594"/>
                  </a:cubicBezTo>
                  <a:cubicBezTo>
                    <a:pt x="4780" y="194"/>
                    <a:pt x="4140" y="1"/>
                    <a:pt x="350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51" name="Google Shape;1051;p32"/>
            <p:cNvSpPr/>
            <p:nvPr/>
          </p:nvSpPr>
          <p:spPr>
            <a:xfrm rot="8388146">
              <a:off x="4753522" y="4495112"/>
              <a:ext cx="306400" cy="192786"/>
            </a:xfrm>
            <a:custGeom>
              <a:avLst/>
              <a:gdLst/>
              <a:ahLst/>
              <a:cxnLst/>
              <a:rect l="l" t="t" r="r" b="b"/>
              <a:pathLst>
                <a:path w="5816" h="3659" extrusionOk="0">
                  <a:moveTo>
                    <a:pt x="2711" y="0"/>
                  </a:moveTo>
                  <a:cubicBezTo>
                    <a:pt x="1560" y="0"/>
                    <a:pt x="448" y="689"/>
                    <a:pt x="0" y="1856"/>
                  </a:cubicBezTo>
                  <a:cubicBezTo>
                    <a:pt x="0" y="1856"/>
                    <a:pt x="705" y="1354"/>
                    <a:pt x="1129" y="1056"/>
                  </a:cubicBezTo>
                  <a:cubicBezTo>
                    <a:pt x="1266" y="960"/>
                    <a:pt x="1369" y="927"/>
                    <a:pt x="1467" y="927"/>
                  </a:cubicBezTo>
                  <a:cubicBezTo>
                    <a:pt x="1665" y="927"/>
                    <a:pt x="1846" y="1057"/>
                    <a:pt x="2257" y="1057"/>
                  </a:cubicBezTo>
                  <a:cubicBezTo>
                    <a:pt x="2272" y="1057"/>
                    <a:pt x="2288" y="1057"/>
                    <a:pt x="2304" y="1056"/>
                  </a:cubicBezTo>
                  <a:cubicBezTo>
                    <a:pt x="2769" y="1045"/>
                    <a:pt x="2937" y="940"/>
                    <a:pt x="3216" y="940"/>
                  </a:cubicBezTo>
                  <a:cubicBezTo>
                    <a:pt x="3332" y="940"/>
                    <a:pt x="3468" y="959"/>
                    <a:pt x="3652" y="1009"/>
                  </a:cubicBezTo>
                  <a:cubicBezTo>
                    <a:pt x="4279" y="1166"/>
                    <a:pt x="4405" y="1856"/>
                    <a:pt x="4546" y="2295"/>
                  </a:cubicBezTo>
                  <a:cubicBezTo>
                    <a:pt x="4671" y="2718"/>
                    <a:pt x="4875" y="2624"/>
                    <a:pt x="5267" y="3047"/>
                  </a:cubicBezTo>
                  <a:cubicBezTo>
                    <a:pt x="5486" y="3282"/>
                    <a:pt x="5517" y="3502"/>
                    <a:pt x="5486" y="3658"/>
                  </a:cubicBezTo>
                  <a:cubicBezTo>
                    <a:pt x="5815" y="2530"/>
                    <a:pt x="5423" y="1276"/>
                    <a:pt x="4405" y="555"/>
                  </a:cubicBezTo>
                  <a:cubicBezTo>
                    <a:pt x="3884" y="176"/>
                    <a:pt x="3293" y="0"/>
                    <a:pt x="2711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136" name="Google Shape;1136;p32"/>
          <p:cNvGrpSpPr/>
          <p:nvPr/>
        </p:nvGrpSpPr>
        <p:grpSpPr>
          <a:xfrm>
            <a:off x="107550" y="2183130"/>
            <a:ext cx="947906" cy="865810"/>
            <a:chOff x="6185120" y="1528989"/>
            <a:chExt cx="947906" cy="865810"/>
          </a:xfrm>
        </p:grpSpPr>
        <p:sp>
          <p:nvSpPr>
            <p:cNvPr id="1137" name="Google Shape;1137;p32"/>
            <p:cNvSpPr/>
            <p:nvPr/>
          </p:nvSpPr>
          <p:spPr>
            <a:xfrm rot="288108">
              <a:off x="6216857" y="1564609"/>
              <a:ext cx="884432" cy="794570"/>
            </a:xfrm>
            <a:custGeom>
              <a:avLst/>
              <a:gdLst/>
              <a:ahLst/>
              <a:cxnLst/>
              <a:rect l="l" t="t" r="r" b="b"/>
              <a:pathLst>
                <a:path w="16788" h="15080" extrusionOk="0">
                  <a:moveTo>
                    <a:pt x="4562" y="14985"/>
                  </a:moveTo>
                  <a:lnTo>
                    <a:pt x="4562" y="14985"/>
                  </a:lnTo>
                  <a:lnTo>
                    <a:pt x="4515" y="14970"/>
                  </a:lnTo>
                  <a:lnTo>
                    <a:pt x="4562" y="14985"/>
                  </a:lnTo>
                  <a:lnTo>
                    <a:pt x="4562" y="14985"/>
                  </a:lnTo>
                  <a:close/>
                  <a:moveTo>
                    <a:pt x="16615" y="6129"/>
                  </a:moveTo>
                  <a:cubicBezTo>
                    <a:pt x="16615" y="6145"/>
                    <a:pt x="16631" y="6145"/>
                    <a:pt x="16631" y="6161"/>
                  </a:cubicBezTo>
                  <a:lnTo>
                    <a:pt x="16646" y="6176"/>
                  </a:lnTo>
                  <a:cubicBezTo>
                    <a:pt x="16678" y="6239"/>
                    <a:pt x="16709" y="6317"/>
                    <a:pt x="16740" y="6412"/>
                  </a:cubicBezTo>
                  <a:lnTo>
                    <a:pt x="16740" y="6412"/>
                  </a:lnTo>
                  <a:lnTo>
                    <a:pt x="16740" y="6412"/>
                  </a:lnTo>
                  <a:lnTo>
                    <a:pt x="16740" y="6427"/>
                  </a:lnTo>
                  <a:lnTo>
                    <a:pt x="16740" y="6427"/>
                  </a:lnTo>
                  <a:lnTo>
                    <a:pt x="16740" y="6443"/>
                  </a:lnTo>
                  <a:lnTo>
                    <a:pt x="16740" y="6443"/>
                  </a:lnTo>
                  <a:lnTo>
                    <a:pt x="16740" y="6443"/>
                  </a:lnTo>
                  <a:lnTo>
                    <a:pt x="16740" y="6459"/>
                  </a:lnTo>
                  <a:lnTo>
                    <a:pt x="16756" y="6459"/>
                  </a:lnTo>
                  <a:lnTo>
                    <a:pt x="16756" y="6474"/>
                  </a:lnTo>
                  <a:lnTo>
                    <a:pt x="16756" y="6474"/>
                  </a:lnTo>
                  <a:lnTo>
                    <a:pt x="16756" y="6490"/>
                  </a:lnTo>
                  <a:lnTo>
                    <a:pt x="16756" y="6490"/>
                  </a:lnTo>
                  <a:lnTo>
                    <a:pt x="16756" y="6490"/>
                  </a:lnTo>
                  <a:cubicBezTo>
                    <a:pt x="16787" y="6631"/>
                    <a:pt x="16787" y="6756"/>
                    <a:pt x="16772" y="6882"/>
                  </a:cubicBezTo>
                  <a:lnTo>
                    <a:pt x="16772" y="6882"/>
                  </a:lnTo>
                  <a:lnTo>
                    <a:pt x="16772" y="6882"/>
                  </a:lnTo>
                  <a:lnTo>
                    <a:pt x="16756" y="6882"/>
                  </a:lnTo>
                  <a:lnTo>
                    <a:pt x="16756" y="6897"/>
                  </a:lnTo>
                  <a:lnTo>
                    <a:pt x="16756" y="6897"/>
                  </a:lnTo>
                  <a:lnTo>
                    <a:pt x="16756" y="6913"/>
                  </a:lnTo>
                  <a:lnTo>
                    <a:pt x="16756" y="6913"/>
                  </a:lnTo>
                  <a:lnTo>
                    <a:pt x="16756" y="6929"/>
                  </a:lnTo>
                  <a:lnTo>
                    <a:pt x="16756" y="6944"/>
                  </a:lnTo>
                  <a:lnTo>
                    <a:pt x="16756" y="6944"/>
                  </a:lnTo>
                  <a:lnTo>
                    <a:pt x="16756" y="6944"/>
                  </a:lnTo>
                  <a:lnTo>
                    <a:pt x="16756" y="6960"/>
                  </a:lnTo>
                  <a:lnTo>
                    <a:pt x="16740" y="6976"/>
                  </a:lnTo>
                  <a:lnTo>
                    <a:pt x="16740" y="6976"/>
                  </a:lnTo>
                  <a:cubicBezTo>
                    <a:pt x="16693" y="7211"/>
                    <a:pt x="16552" y="7430"/>
                    <a:pt x="16364" y="7587"/>
                  </a:cubicBezTo>
                  <a:lnTo>
                    <a:pt x="16349" y="7603"/>
                  </a:lnTo>
                  <a:lnTo>
                    <a:pt x="16349" y="7603"/>
                  </a:lnTo>
                  <a:lnTo>
                    <a:pt x="16333" y="7618"/>
                  </a:lnTo>
                  <a:lnTo>
                    <a:pt x="16317" y="7618"/>
                  </a:lnTo>
                  <a:lnTo>
                    <a:pt x="16317" y="7618"/>
                  </a:lnTo>
                  <a:lnTo>
                    <a:pt x="16317" y="7634"/>
                  </a:lnTo>
                  <a:lnTo>
                    <a:pt x="16302" y="7634"/>
                  </a:lnTo>
                  <a:lnTo>
                    <a:pt x="16302" y="7634"/>
                  </a:lnTo>
                  <a:lnTo>
                    <a:pt x="16302" y="7634"/>
                  </a:lnTo>
                  <a:lnTo>
                    <a:pt x="16286" y="7650"/>
                  </a:lnTo>
                  <a:lnTo>
                    <a:pt x="16270" y="7650"/>
                  </a:lnTo>
                  <a:lnTo>
                    <a:pt x="5549" y="14844"/>
                  </a:lnTo>
                  <a:cubicBezTo>
                    <a:pt x="5283" y="15032"/>
                    <a:pt x="4953" y="15079"/>
                    <a:pt x="4656" y="15001"/>
                  </a:cubicBezTo>
                  <a:lnTo>
                    <a:pt x="4640" y="15001"/>
                  </a:lnTo>
                  <a:lnTo>
                    <a:pt x="4624" y="15001"/>
                  </a:lnTo>
                  <a:lnTo>
                    <a:pt x="4609" y="15001"/>
                  </a:lnTo>
                  <a:lnTo>
                    <a:pt x="4609" y="15001"/>
                  </a:lnTo>
                  <a:lnTo>
                    <a:pt x="4593" y="15001"/>
                  </a:lnTo>
                  <a:lnTo>
                    <a:pt x="4593" y="14985"/>
                  </a:lnTo>
                  <a:lnTo>
                    <a:pt x="4593" y="14985"/>
                  </a:lnTo>
                  <a:lnTo>
                    <a:pt x="4577" y="14985"/>
                  </a:lnTo>
                  <a:lnTo>
                    <a:pt x="4562" y="14985"/>
                  </a:lnTo>
                  <a:cubicBezTo>
                    <a:pt x="4546" y="14970"/>
                    <a:pt x="4530" y="14970"/>
                    <a:pt x="4515" y="14970"/>
                  </a:cubicBezTo>
                  <a:lnTo>
                    <a:pt x="4467" y="14954"/>
                  </a:lnTo>
                  <a:lnTo>
                    <a:pt x="4467" y="14938"/>
                  </a:lnTo>
                  <a:lnTo>
                    <a:pt x="4452" y="14938"/>
                  </a:lnTo>
                  <a:lnTo>
                    <a:pt x="4436" y="14938"/>
                  </a:lnTo>
                  <a:lnTo>
                    <a:pt x="4436" y="14938"/>
                  </a:lnTo>
                  <a:lnTo>
                    <a:pt x="4420" y="14923"/>
                  </a:lnTo>
                  <a:lnTo>
                    <a:pt x="4420" y="14923"/>
                  </a:lnTo>
                  <a:lnTo>
                    <a:pt x="4405" y="14923"/>
                  </a:lnTo>
                  <a:lnTo>
                    <a:pt x="4405" y="14923"/>
                  </a:lnTo>
                  <a:lnTo>
                    <a:pt x="4389" y="14907"/>
                  </a:lnTo>
                  <a:lnTo>
                    <a:pt x="4389" y="14907"/>
                  </a:lnTo>
                  <a:lnTo>
                    <a:pt x="4373" y="14907"/>
                  </a:lnTo>
                  <a:lnTo>
                    <a:pt x="4373" y="14891"/>
                  </a:lnTo>
                  <a:lnTo>
                    <a:pt x="4358" y="14891"/>
                  </a:lnTo>
                  <a:lnTo>
                    <a:pt x="4358" y="14891"/>
                  </a:lnTo>
                  <a:lnTo>
                    <a:pt x="4326" y="14876"/>
                  </a:lnTo>
                  <a:lnTo>
                    <a:pt x="4311" y="14860"/>
                  </a:lnTo>
                  <a:lnTo>
                    <a:pt x="4311" y="14860"/>
                  </a:lnTo>
                  <a:lnTo>
                    <a:pt x="4311" y="14860"/>
                  </a:lnTo>
                  <a:lnTo>
                    <a:pt x="4279" y="14844"/>
                  </a:lnTo>
                  <a:lnTo>
                    <a:pt x="4264" y="14829"/>
                  </a:lnTo>
                  <a:cubicBezTo>
                    <a:pt x="4248" y="14829"/>
                    <a:pt x="4232" y="14813"/>
                    <a:pt x="4217" y="14797"/>
                  </a:cubicBezTo>
                  <a:lnTo>
                    <a:pt x="4217" y="14797"/>
                  </a:lnTo>
                  <a:cubicBezTo>
                    <a:pt x="4138" y="14735"/>
                    <a:pt x="4076" y="14672"/>
                    <a:pt x="4013" y="14578"/>
                  </a:cubicBezTo>
                  <a:lnTo>
                    <a:pt x="4013" y="14578"/>
                  </a:lnTo>
                  <a:cubicBezTo>
                    <a:pt x="3997" y="14562"/>
                    <a:pt x="3982" y="14546"/>
                    <a:pt x="3966" y="14531"/>
                  </a:cubicBezTo>
                  <a:lnTo>
                    <a:pt x="329" y="9108"/>
                  </a:lnTo>
                  <a:lnTo>
                    <a:pt x="329" y="9108"/>
                  </a:lnTo>
                  <a:lnTo>
                    <a:pt x="329" y="9092"/>
                  </a:lnTo>
                  <a:lnTo>
                    <a:pt x="329" y="9092"/>
                  </a:lnTo>
                  <a:lnTo>
                    <a:pt x="314" y="9092"/>
                  </a:lnTo>
                  <a:lnTo>
                    <a:pt x="314" y="9076"/>
                  </a:lnTo>
                  <a:lnTo>
                    <a:pt x="314" y="9076"/>
                  </a:lnTo>
                  <a:lnTo>
                    <a:pt x="314" y="9076"/>
                  </a:lnTo>
                  <a:lnTo>
                    <a:pt x="314" y="9060"/>
                  </a:lnTo>
                  <a:lnTo>
                    <a:pt x="298" y="9060"/>
                  </a:lnTo>
                  <a:lnTo>
                    <a:pt x="298" y="9045"/>
                  </a:lnTo>
                  <a:lnTo>
                    <a:pt x="298" y="9045"/>
                  </a:lnTo>
                  <a:cubicBezTo>
                    <a:pt x="0" y="8528"/>
                    <a:pt x="141" y="7869"/>
                    <a:pt x="643" y="7540"/>
                  </a:cubicBezTo>
                  <a:lnTo>
                    <a:pt x="11380" y="346"/>
                  </a:lnTo>
                  <a:cubicBezTo>
                    <a:pt x="11897" y="1"/>
                    <a:pt x="12602" y="142"/>
                    <a:pt x="12947" y="659"/>
                  </a:cubicBezTo>
                  <a:lnTo>
                    <a:pt x="16208" y="5518"/>
                  </a:lnTo>
                  <a:lnTo>
                    <a:pt x="16208" y="5518"/>
                  </a:lnTo>
                  <a:lnTo>
                    <a:pt x="16584" y="6082"/>
                  </a:lnTo>
                  <a:lnTo>
                    <a:pt x="16599" y="6098"/>
                  </a:lnTo>
                  <a:lnTo>
                    <a:pt x="16599" y="6098"/>
                  </a:lnTo>
                  <a:lnTo>
                    <a:pt x="16599" y="6098"/>
                  </a:lnTo>
                  <a:lnTo>
                    <a:pt x="16599" y="6098"/>
                  </a:lnTo>
                  <a:lnTo>
                    <a:pt x="16599" y="6114"/>
                  </a:lnTo>
                  <a:lnTo>
                    <a:pt x="16615" y="6114"/>
                  </a:lnTo>
                  <a:lnTo>
                    <a:pt x="16615" y="6114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38" name="Google Shape;1138;p32"/>
            <p:cNvSpPr/>
            <p:nvPr/>
          </p:nvSpPr>
          <p:spPr>
            <a:xfrm rot="288108">
              <a:off x="6323085" y="2072270"/>
              <a:ext cx="80130" cy="117341"/>
            </a:xfrm>
            <a:custGeom>
              <a:avLst/>
              <a:gdLst/>
              <a:ahLst/>
              <a:cxnLst/>
              <a:rect l="l" t="t" r="r" b="b"/>
              <a:pathLst>
                <a:path w="1521" h="2227" extrusionOk="0">
                  <a:moveTo>
                    <a:pt x="16" y="1"/>
                  </a:moveTo>
                  <a:lnTo>
                    <a:pt x="126" y="32"/>
                  </a:lnTo>
                  <a:lnTo>
                    <a:pt x="1521" y="2117"/>
                  </a:lnTo>
                  <a:lnTo>
                    <a:pt x="1505" y="2227"/>
                  </a:lnTo>
                  <a:lnTo>
                    <a:pt x="1395" y="2211"/>
                  </a:lnTo>
                  <a:lnTo>
                    <a:pt x="0" y="111"/>
                  </a:lnTo>
                  <a:close/>
                </a:path>
              </a:pathLst>
            </a:custGeom>
            <a:solidFill>
              <a:srgbClr val="2C434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39" name="Google Shape;1139;p32"/>
            <p:cNvSpPr/>
            <p:nvPr/>
          </p:nvSpPr>
          <p:spPr>
            <a:xfrm rot="288108">
              <a:off x="6304552" y="2033327"/>
              <a:ext cx="22337" cy="22341"/>
            </a:xfrm>
            <a:custGeom>
              <a:avLst/>
              <a:gdLst/>
              <a:ahLst/>
              <a:cxnLst/>
              <a:rect l="l" t="t" r="r" b="b"/>
              <a:pathLst>
                <a:path w="424" h="424" extrusionOk="0">
                  <a:moveTo>
                    <a:pt x="110" y="48"/>
                  </a:moveTo>
                  <a:cubicBezTo>
                    <a:pt x="189" y="1"/>
                    <a:pt x="298" y="16"/>
                    <a:pt x="361" y="110"/>
                  </a:cubicBezTo>
                  <a:cubicBezTo>
                    <a:pt x="424" y="189"/>
                    <a:pt x="392" y="298"/>
                    <a:pt x="314" y="361"/>
                  </a:cubicBezTo>
                  <a:cubicBezTo>
                    <a:pt x="220" y="424"/>
                    <a:pt x="110" y="393"/>
                    <a:pt x="48" y="314"/>
                  </a:cubicBezTo>
                  <a:cubicBezTo>
                    <a:pt x="1" y="220"/>
                    <a:pt x="16" y="110"/>
                    <a:pt x="110" y="48"/>
                  </a:cubicBezTo>
                  <a:close/>
                </a:path>
              </a:pathLst>
            </a:custGeom>
            <a:solidFill>
              <a:srgbClr val="2C434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40" name="Google Shape;1140;p32"/>
            <p:cNvSpPr/>
            <p:nvPr/>
          </p:nvSpPr>
          <p:spPr>
            <a:xfrm rot="288108">
              <a:off x="6298380" y="1628474"/>
              <a:ext cx="727544" cy="673171"/>
            </a:xfrm>
            <a:custGeom>
              <a:avLst/>
              <a:gdLst/>
              <a:ahLst/>
              <a:cxnLst/>
              <a:rect l="l" t="t" r="r" b="b"/>
              <a:pathLst>
                <a:path w="13810" h="12776" extrusionOk="0">
                  <a:moveTo>
                    <a:pt x="13809" y="6396"/>
                  </a:moveTo>
                  <a:lnTo>
                    <a:pt x="4295" y="12775"/>
                  </a:lnTo>
                  <a:lnTo>
                    <a:pt x="0" y="6380"/>
                  </a:lnTo>
                  <a:lnTo>
                    <a:pt x="9514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41" name="Google Shape;1141;p32"/>
            <p:cNvSpPr/>
            <p:nvPr/>
          </p:nvSpPr>
          <p:spPr>
            <a:xfrm rot="288108">
              <a:off x="6323049" y="2072268"/>
              <a:ext cx="80130" cy="118184"/>
            </a:xfrm>
            <a:custGeom>
              <a:avLst/>
              <a:gdLst/>
              <a:ahLst/>
              <a:cxnLst/>
              <a:rect l="l" t="t" r="r" b="b"/>
              <a:pathLst>
                <a:path w="1521" h="2243" extrusionOk="0">
                  <a:moveTo>
                    <a:pt x="79" y="1"/>
                  </a:moveTo>
                  <a:lnTo>
                    <a:pt x="126" y="32"/>
                  </a:lnTo>
                  <a:lnTo>
                    <a:pt x="1521" y="2117"/>
                  </a:lnTo>
                  <a:lnTo>
                    <a:pt x="1505" y="2227"/>
                  </a:lnTo>
                  <a:lnTo>
                    <a:pt x="1442" y="2242"/>
                  </a:lnTo>
                  <a:lnTo>
                    <a:pt x="1395" y="2211"/>
                  </a:lnTo>
                  <a:lnTo>
                    <a:pt x="0" y="111"/>
                  </a:lnTo>
                  <a:lnTo>
                    <a:pt x="16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42" name="Google Shape;1142;p32"/>
            <p:cNvSpPr/>
            <p:nvPr/>
          </p:nvSpPr>
          <p:spPr>
            <a:xfrm rot="288108">
              <a:off x="6304585" y="2034171"/>
              <a:ext cx="22337" cy="19864"/>
            </a:xfrm>
            <a:custGeom>
              <a:avLst/>
              <a:gdLst/>
              <a:ahLst/>
              <a:cxnLst/>
              <a:rect l="l" t="t" r="r" b="b"/>
              <a:pathLst>
                <a:path w="424" h="377" extrusionOk="0">
                  <a:moveTo>
                    <a:pt x="267" y="16"/>
                  </a:moveTo>
                  <a:lnTo>
                    <a:pt x="361" y="94"/>
                  </a:lnTo>
                  <a:cubicBezTo>
                    <a:pt x="424" y="173"/>
                    <a:pt x="392" y="282"/>
                    <a:pt x="314" y="345"/>
                  </a:cubicBezTo>
                  <a:cubicBezTo>
                    <a:pt x="267" y="377"/>
                    <a:pt x="204" y="377"/>
                    <a:pt x="142" y="361"/>
                  </a:cubicBezTo>
                  <a:lnTo>
                    <a:pt x="48" y="298"/>
                  </a:lnTo>
                  <a:cubicBezTo>
                    <a:pt x="1" y="204"/>
                    <a:pt x="16" y="94"/>
                    <a:pt x="110" y="32"/>
                  </a:cubicBezTo>
                  <a:cubicBezTo>
                    <a:pt x="157" y="0"/>
                    <a:pt x="220" y="0"/>
                    <a:pt x="267" y="1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1148" name="Google Shape;1148;p32"/>
          <p:cNvSpPr txBox="1">
            <a:spLocks noGrp="1"/>
          </p:cNvSpPr>
          <p:nvPr>
            <p:ph type="title" idx="2"/>
          </p:nvPr>
        </p:nvSpPr>
        <p:spPr>
          <a:xfrm>
            <a:off x="1331196" y="1136852"/>
            <a:ext cx="4703844" cy="1203907"/>
          </a:xfrm>
          <a:prstGeom prst="rect">
            <a:avLst/>
          </a:prstGeom>
        </p:spPr>
        <p:txBody>
          <a:bodyPr spcFirstLastPara="1" wrap="square" lIns="91425" tIns="182875" rIns="137150" bIns="91425" anchor="ctr" anchorCtr="0">
            <a:noAutofit/>
          </a:bodyPr>
          <a:lstStyle/>
          <a:p>
            <a:pPr lvl="0"/>
            <a:r>
              <a:rPr lang="en-GB" sz="3200" dirty="0"/>
              <a:t>Why Emotional and Cultural Intelligence Matter</a:t>
            </a:r>
            <a:endParaRPr sz="3000" dirty="0"/>
          </a:p>
        </p:txBody>
      </p:sp>
      <p:grpSp>
        <p:nvGrpSpPr>
          <p:cNvPr id="1052" name="Google Shape;1052;p32"/>
          <p:cNvGrpSpPr/>
          <p:nvPr/>
        </p:nvGrpSpPr>
        <p:grpSpPr>
          <a:xfrm>
            <a:off x="229720" y="1202097"/>
            <a:ext cx="1651443" cy="1670197"/>
            <a:chOff x="5103685" y="3601875"/>
            <a:chExt cx="1651443" cy="1670197"/>
          </a:xfrm>
        </p:grpSpPr>
        <p:sp>
          <p:nvSpPr>
            <p:cNvPr id="1053" name="Google Shape;1053;p32"/>
            <p:cNvSpPr/>
            <p:nvPr/>
          </p:nvSpPr>
          <p:spPr>
            <a:xfrm rot="8388146">
              <a:off x="5379403" y="3808457"/>
              <a:ext cx="1100007" cy="1257032"/>
            </a:xfrm>
            <a:custGeom>
              <a:avLst/>
              <a:gdLst/>
              <a:ahLst/>
              <a:cxnLst/>
              <a:rect l="l" t="t" r="r" b="b"/>
              <a:pathLst>
                <a:path w="20880" h="23858" extrusionOk="0">
                  <a:moveTo>
                    <a:pt x="18653" y="1"/>
                  </a:moveTo>
                  <a:lnTo>
                    <a:pt x="1" y="1882"/>
                  </a:lnTo>
                  <a:lnTo>
                    <a:pt x="2227" y="23857"/>
                  </a:lnTo>
                  <a:lnTo>
                    <a:pt x="20879" y="21961"/>
                  </a:lnTo>
                  <a:lnTo>
                    <a:pt x="18653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54" name="Google Shape;1054;p32"/>
            <p:cNvSpPr/>
            <p:nvPr/>
          </p:nvSpPr>
          <p:spPr>
            <a:xfrm rot="8388146">
              <a:off x="5412875" y="3873918"/>
              <a:ext cx="944699" cy="1047228"/>
            </a:xfrm>
            <a:custGeom>
              <a:avLst/>
              <a:gdLst/>
              <a:ahLst/>
              <a:cxnLst/>
              <a:rect l="l" t="t" r="r" b="b"/>
              <a:pathLst>
                <a:path w="17932" h="19876" extrusionOk="0">
                  <a:moveTo>
                    <a:pt x="16725" y="0"/>
                  </a:moveTo>
                  <a:lnTo>
                    <a:pt x="0" y="1082"/>
                  </a:lnTo>
                  <a:lnTo>
                    <a:pt x="1191" y="19875"/>
                  </a:lnTo>
                  <a:lnTo>
                    <a:pt x="17931" y="18778"/>
                  </a:lnTo>
                  <a:lnTo>
                    <a:pt x="16725" y="0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55" name="Google Shape;1055;p32"/>
            <p:cNvSpPr/>
            <p:nvPr/>
          </p:nvSpPr>
          <p:spPr>
            <a:xfrm rot="8388146">
              <a:off x="5399015" y="3878989"/>
              <a:ext cx="944699" cy="1004287"/>
            </a:xfrm>
            <a:custGeom>
              <a:avLst/>
              <a:gdLst/>
              <a:ahLst/>
              <a:cxnLst/>
              <a:rect l="l" t="t" r="r" b="b"/>
              <a:pathLst>
                <a:path w="17932" h="19061" extrusionOk="0">
                  <a:moveTo>
                    <a:pt x="6427" y="0"/>
                  </a:moveTo>
                  <a:cubicBezTo>
                    <a:pt x="3511" y="47"/>
                    <a:pt x="0" y="267"/>
                    <a:pt x="0" y="267"/>
                  </a:cubicBezTo>
                  <a:lnTo>
                    <a:pt x="1191" y="19060"/>
                  </a:lnTo>
                  <a:lnTo>
                    <a:pt x="17931" y="17963"/>
                  </a:lnTo>
                  <a:cubicBezTo>
                    <a:pt x="17931" y="17963"/>
                    <a:pt x="17305" y="8276"/>
                    <a:pt x="17022" y="3809"/>
                  </a:cubicBezTo>
                  <a:cubicBezTo>
                    <a:pt x="16975" y="3245"/>
                    <a:pt x="16803" y="2963"/>
                    <a:pt x="16568" y="2885"/>
                  </a:cubicBezTo>
                  <a:lnTo>
                    <a:pt x="7398" y="173"/>
                  </a:lnTo>
                  <a:cubicBezTo>
                    <a:pt x="7054" y="63"/>
                    <a:pt x="6724" y="0"/>
                    <a:pt x="6427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56" name="Google Shape;1056;p32"/>
            <p:cNvSpPr/>
            <p:nvPr/>
          </p:nvSpPr>
          <p:spPr>
            <a:xfrm rot="8388146">
              <a:off x="5739481" y="4624622"/>
              <a:ext cx="483940" cy="267655"/>
            </a:xfrm>
            <a:custGeom>
              <a:avLst/>
              <a:gdLst/>
              <a:ahLst/>
              <a:cxnLst/>
              <a:rect l="l" t="t" r="r" b="b"/>
              <a:pathLst>
                <a:path w="9186" h="5080" extrusionOk="0">
                  <a:moveTo>
                    <a:pt x="9105" y="2704"/>
                  </a:moveTo>
                  <a:lnTo>
                    <a:pt x="9185" y="2728"/>
                  </a:lnTo>
                  <a:lnTo>
                    <a:pt x="9170" y="2713"/>
                  </a:lnTo>
                  <a:cubicBezTo>
                    <a:pt x="9148" y="2709"/>
                    <a:pt x="9127" y="2706"/>
                    <a:pt x="9105" y="2704"/>
                  </a:cubicBezTo>
                  <a:close/>
                  <a:moveTo>
                    <a:pt x="0" y="1"/>
                  </a:moveTo>
                  <a:lnTo>
                    <a:pt x="0" y="1"/>
                  </a:lnTo>
                  <a:cubicBezTo>
                    <a:pt x="2837" y="910"/>
                    <a:pt x="7242" y="5079"/>
                    <a:pt x="7242" y="5079"/>
                  </a:cubicBezTo>
                  <a:cubicBezTo>
                    <a:pt x="7242" y="5079"/>
                    <a:pt x="8182" y="2979"/>
                    <a:pt x="8888" y="2728"/>
                  </a:cubicBezTo>
                  <a:cubicBezTo>
                    <a:pt x="8943" y="2710"/>
                    <a:pt x="8998" y="2702"/>
                    <a:pt x="9053" y="2702"/>
                  </a:cubicBezTo>
                  <a:cubicBezTo>
                    <a:pt x="9070" y="2702"/>
                    <a:pt x="9088" y="2703"/>
                    <a:pt x="9105" y="2704"/>
                  </a:cubicBezTo>
                  <a:lnTo>
                    <a:pt x="9105" y="2704"/>
                  </a:lnTo>
                  <a:lnTo>
                    <a:pt x="0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57" name="Google Shape;1057;p32"/>
            <p:cNvSpPr/>
            <p:nvPr/>
          </p:nvSpPr>
          <p:spPr>
            <a:xfrm rot="8388146">
              <a:off x="5294501" y="3964348"/>
              <a:ext cx="422828" cy="155588"/>
            </a:xfrm>
            <a:custGeom>
              <a:avLst/>
              <a:gdLst/>
              <a:ahLst/>
              <a:cxnLst/>
              <a:rect l="l" t="t" r="r" b="b"/>
              <a:pathLst>
                <a:path w="8026" h="2953" extrusionOk="0">
                  <a:moveTo>
                    <a:pt x="4200" y="2225"/>
                  </a:moveTo>
                  <a:cubicBezTo>
                    <a:pt x="4326" y="2225"/>
                    <a:pt x="4422" y="2314"/>
                    <a:pt x="4436" y="2430"/>
                  </a:cubicBezTo>
                  <a:cubicBezTo>
                    <a:pt x="4452" y="2556"/>
                    <a:pt x="4358" y="2666"/>
                    <a:pt x="4217" y="2681"/>
                  </a:cubicBezTo>
                  <a:cubicBezTo>
                    <a:pt x="4208" y="2682"/>
                    <a:pt x="4198" y="2683"/>
                    <a:pt x="4189" y="2683"/>
                  </a:cubicBezTo>
                  <a:cubicBezTo>
                    <a:pt x="4076" y="2683"/>
                    <a:pt x="3981" y="2594"/>
                    <a:pt x="3966" y="2478"/>
                  </a:cubicBezTo>
                  <a:cubicBezTo>
                    <a:pt x="3950" y="2352"/>
                    <a:pt x="4044" y="2227"/>
                    <a:pt x="4170" y="2227"/>
                  </a:cubicBezTo>
                  <a:cubicBezTo>
                    <a:pt x="4180" y="2226"/>
                    <a:pt x="4190" y="2225"/>
                    <a:pt x="4200" y="2225"/>
                  </a:cubicBezTo>
                  <a:close/>
                  <a:moveTo>
                    <a:pt x="7979" y="1"/>
                  </a:moveTo>
                  <a:lnTo>
                    <a:pt x="0" y="816"/>
                  </a:lnTo>
                  <a:cubicBezTo>
                    <a:pt x="148" y="1714"/>
                    <a:pt x="944" y="2376"/>
                    <a:pt x="1858" y="2376"/>
                  </a:cubicBezTo>
                  <a:cubicBezTo>
                    <a:pt x="1917" y="2376"/>
                    <a:pt x="1978" y="2374"/>
                    <a:pt x="2038" y="2368"/>
                  </a:cubicBezTo>
                  <a:lnTo>
                    <a:pt x="2681" y="2305"/>
                  </a:lnTo>
                  <a:cubicBezTo>
                    <a:pt x="2739" y="2670"/>
                    <a:pt x="3055" y="2953"/>
                    <a:pt x="3427" y="2953"/>
                  </a:cubicBezTo>
                  <a:cubicBezTo>
                    <a:pt x="3455" y="2953"/>
                    <a:pt x="3483" y="2951"/>
                    <a:pt x="3511" y="2948"/>
                  </a:cubicBezTo>
                  <a:lnTo>
                    <a:pt x="4969" y="2807"/>
                  </a:lnTo>
                  <a:cubicBezTo>
                    <a:pt x="5377" y="2760"/>
                    <a:pt x="5674" y="2399"/>
                    <a:pt x="5643" y="1992"/>
                  </a:cubicBezTo>
                  <a:lnTo>
                    <a:pt x="6301" y="1929"/>
                  </a:lnTo>
                  <a:cubicBezTo>
                    <a:pt x="7289" y="1835"/>
                    <a:pt x="8026" y="973"/>
                    <a:pt x="7979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58" name="Google Shape;1058;p32"/>
            <p:cNvSpPr/>
            <p:nvPr/>
          </p:nvSpPr>
          <p:spPr>
            <a:xfrm rot="8388146">
              <a:off x="5329548" y="4053371"/>
              <a:ext cx="420352" cy="53742"/>
            </a:xfrm>
            <a:custGeom>
              <a:avLst/>
              <a:gdLst/>
              <a:ahLst/>
              <a:cxnLst/>
              <a:rect l="l" t="t" r="r" b="b"/>
              <a:pathLst>
                <a:path w="7979" h="1020" extrusionOk="0">
                  <a:moveTo>
                    <a:pt x="7947" y="1"/>
                  </a:moveTo>
                  <a:lnTo>
                    <a:pt x="0" y="816"/>
                  </a:lnTo>
                  <a:cubicBezTo>
                    <a:pt x="16" y="879"/>
                    <a:pt x="32" y="957"/>
                    <a:pt x="47" y="1020"/>
                  </a:cubicBezTo>
                  <a:lnTo>
                    <a:pt x="7979" y="220"/>
                  </a:lnTo>
                  <a:lnTo>
                    <a:pt x="7947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1147" name="Google Shape;1147;p32"/>
          <p:cNvSpPr txBox="1">
            <a:spLocks noGrp="1"/>
          </p:cNvSpPr>
          <p:nvPr>
            <p:ph type="subTitle" idx="1"/>
          </p:nvPr>
        </p:nvSpPr>
        <p:spPr>
          <a:xfrm>
            <a:off x="946213" y="2471007"/>
            <a:ext cx="8048931" cy="2439660"/>
          </a:xfrm>
          <a:prstGeom prst="rect">
            <a:avLst/>
          </a:prstGeom>
          <a:solidFill>
            <a:srgbClr val="1C4661"/>
          </a:solidFill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algn="l"/>
            <a:r>
              <a:rPr lang="en-GB" sz="1400" b="1" dirty="0"/>
              <a:t>Modern leadership requires understanding both people and context.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1400" dirty="0"/>
              <a:t>Emotional Intelligence supports self-awareness, empathy and relationship management. 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1400" dirty="0"/>
              <a:t>Cultural Intelligence helps leaders work across different values, behaviours and expectations. 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1400" dirty="0"/>
              <a:t>Both capabilities strengthen communication, trust and collaboration. 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1400" dirty="0"/>
              <a:t>In modern organisations, effective leadership requires awareness and adaptation. </a:t>
            </a:r>
          </a:p>
          <a:p>
            <a:pPr algn="l">
              <a:buFont typeface="Arial" panose="020B0604020202020204" pitchFamily="34" charset="0"/>
              <a:buChar char="•"/>
            </a:pPr>
            <a:endParaRPr lang="en-GB" sz="1400" dirty="0"/>
          </a:p>
          <a:p>
            <a:r>
              <a:rPr lang="en-GB" sz="1400" i="1" dirty="0"/>
              <a:t>“[…] empathy means thoughtfully considering employees’ feelings,</a:t>
            </a:r>
          </a:p>
          <a:p>
            <a:r>
              <a:rPr lang="en-GB" sz="1400" i="1" dirty="0"/>
              <a:t>along with other factors, in the process of making intelligent decisions.”</a:t>
            </a:r>
          </a:p>
          <a:p>
            <a:r>
              <a:rPr lang="en-GB" sz="800" i="1" dirty="0"/>
              <a:t>(Goleman, 2018, p. 19)</a:t>
            </a:r>
          </a:p>
          <a:p>
            <a:pPr marL="139700" indent="0" algn="l"/>
            <a:endParaRPr lang="en-GB" sz="1000" i="1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3" name="Google Shape;733;p30"/>
          <p:cNvSpPr txBox="1">
            <a:spLocks noGrp="1"/>
          </p:cNvSpPr>
          <p:nvPr>
            <p:ph type="title"/>
          </p:nvPr>
        </p:nvSpPr>
        <p:spPr>
          <a:xfrm>
            <a:off x="-107647" y="581484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CONTENTS</a:t>
            </a:r>
            <a:endParaRPr dirty="0"/>
          </a:p>
        </p:txBody>
      </p:sp>
      <p:grpSp>
        <p:nvGrpSpPr>
          <p:cNvPr id="738" name="Google Shape;738;p30"/>
          <p:cNvGrpSpPr/>
          <p:nvPr/>
        </p:nvGrpSpPr>
        <p:grpSpPr>
          <a:xfrm rot="1933509">
            <a:off x="554521" y="-860731"/>
            <a:ext cx="1914871" cy="2187764"/>
            <a:chOff x="5104386" y="-1892439"/>
            <a:chExt cx="2949420" cy="3369748"/>
          </a:xfrm>
        </p:grpSpPr>
        <p:sp>
          <p:nvSpPr>
            <p:cNvPr id="739" name="Google Shape;739;p30"/>
            <p:cNvSpPr/>
            <p:nvPr/>
          </p:nvSpPr>
          <p:spPr>
            <a:xfrm rot="-6603631">
              <a:off x="5491466" y="-648782"/>
              <a:ext cx="1765996" cy="1931061"/>
            </a:xfrm>
            <a:custGeom>
              <a:avLst/>
              <a:gdLst/>
              <a:ahLst/>
              <a:cxnLst/>
              <a:rect l="l" t="t" r="r" b="b"/>
              <a:pathLst>
                <a:path w="26851" h="29359" extrusionOk="0">
                  <a:moveTo>
                    <a:pt x="15549" y="1"/>
                  </a:moveTo>
                  <a:lnTo>
                    <a:pt x="0" y="8371"/>
                  </a:lnTo>
                  <a:lnTo>
                    <a:pt x="11317" y="29359"/>
                  </a:lnTo>
                  <a:lnTo>
                    <a:pt x="26850" y="20989"/>
                  </a:lnTo>
                  <a:lnTo>
                    <a:pt x="15549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0" name="Google Shape;740;p30"/>
            <p:cNvSpPr/>
            <p:nvPr/>
          </p:nvSpPr>
          <p:spPr>
            <a:xfrm rot="-6603631">
              <a:off x="5431240" y="-702486"/>
              <a:ext cx="1765996" cy="1931061"/>
            </a:xfrm>
            <a:custGeom>
              <a:avLst/>
              <a:gdLst/>
              <a:ahLst/>
              <a:cxnLst/>
              <a:rect l="l" t="t" r="r" b="b"/>
              <a:pathLst>
                <a:path w="26851" h="29359" extrusionOk="0">
                  <a:moveTo>
                    <a:pt x="15534" y="1"/>
                  </a:moveTo>
                  <a:lnTo>
                    <a:pt x="1" y="8371"/>
                  </a:lnTo>
                  <a:lnTo>
                    <a:pt x="11302" y="29359"/>
                  </a:lnTo>
                  <a:lnTo>
                    <a:pt x="26851" y="20989"/>
                  </a:lnTo>
                  <a:lnTo>
                    <a:pt x="15534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1" name="Google Shape;741;p30"/>
            <p:cNvSpPr/>
            <p:nvPr/>
          </p:nvSpPr>
          <p:spPr>
            <a:xfrm rot="-6603631">
              <a:off x="5539452" y="-594269"/>
              <a:ext cx="1549546" cy="1714532"/>
            </a:xfrm>
            <a:custGeom>
              <a:avLst/>
              <a:gdLst/>
              <a:ahLst/>
              <a:cxnLst/>
              <a:rect l="l" t="t" r="r" b="b"/>
              <a:pathLst>
                <a:path w="23560" h="26067" fill="none" extrusionOk="0">
                  <a:moveTo>
                    <a:pt x="10158" y="26067"/>
                  </a:moveTo>
                  <a:lnTo>
                    <a:pt x="1" y="7211"/>
                  </a:lnTo>
                  <a:lnTo>
                    <a:pt x="13402" y="1"/>
                  </a:lnTo>
                  <a:lnTo>
                    <a:pt x="23559" y="18841"/>
                  </a:lnTo>
                  <a:close/>
                </a:path>
              </a:pathLst>
            </a:custGeom>
            <a:solidFill>
              <a:schemeClr val="lt1"/>
            </a:solidFill>
            <a:ln w="1575" cap="flat" cmpd="sng">
              <a:solidFill>
                <a:srgbClr val="FFFFFF"/>
              </a:solidFill>
              <a:prstDash val="solid"/>
              <a:miter lim="15674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2" name="Google Shape;742;p30"/>
            <p:cNvSpPr/>
            <p:nvPr/>
          </p:nvSpPr>
          <p:spPr>
            <a:xfrm rot="-6603631">
              <a:off x="5681437" y="376029"/>
              <a:ext cx="697954" cy="413522"/>
            </a:xfrm>
            <a:custGeom>
              <a:avLst/>
              <a:gdLst/>
              <a:ahLst/>
              <a:cxnLst/>
              <a:rect l="l" t="t" r="r" b="b"/>
              <a:pathLst>
                <a:path w="10612" h="6287" extrusionOk="0">
                  <a:moveTo>
                    <a:pt x="10189" y="1"/>
                  </a:moveTo>
                  <a:lnTo>
                    <a:pt x="0" y="5487"/>
                  </a:lnTo>
                  <a:lnTo>
                    <a:pt x="439" y="6286"/>
                  </a:lnTo>
                  <a:lnTo>
                    <a:pt x="10612" y="800"/>
                  </a:lnTo>
                  <a:lnTo>
                    <a:pt x="10189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3" name="Google Shape;743;p30"/>
            <p:cNvSpPr/>
            <p:nvPr/>
          </p:nvSpPr>
          <p:spPr>
            <a:xfrm rot="-6603631">
              <a:off x="5906021" y="394068"/>
              <a:ext cx="381467" cy="226855"/>
            </a:xfrm>
            <a:custGeom>
              <a:avLst/>
              <a:gdLst/>
              <a:ahLst/>
              <a:cxnLst/>
              <a:rect l="l" t="t" r="r" b="b"/>
              <a:pathLst>
                <a:path w="5800" h="3449" extrusionOk="0">
                  <a:moveTo>
                    <a:pt x="5564" y="1"/>
                  </a:moveTo>
                  <a:lnTo>
                    <a:pt x="0" y="3010"/>
                  </a:lnTo>
                  <a:lnTo>
                    <a:pt x="235" y="3449"/>
                  </a:lnTo>
                  <a:lnTo>
                    <a:pt x="5800" y="439"/>
                  </a:lnTo>
                  <a:lnTo>
                    <a:pt x="5564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4" name="Google Shape;744;p30"/>
            <p:cNvSpPr/>
            <p:nvPr/>
          </p:nvSpPr>
          <p:spPr>
            <a:xfrm rot="-6603631">
              <a:off x="6567433" y="-226521"/>
              <a:ext cx="239272" cy="141283"/>
            </a:xfrm>
            <a:custGeom>
              <a:avLst/>
              <a:gdLst/>
              <a:ahLst/>
              <a:cxnLst/>
              <a:rect l="l" t="t" r="r" b="b"/>
              <a:pathLst>
                <a:path w="3638" h="2148" extrusionOk="0">
                  <a:moveTo>
                    <a:pt x="3480" y="0"/>
                  </a:moveTo>
                  <a:lnTo>
                    <a:pt x="1" y="1865"/>
                  </a:lnTo>
                  <a:lnTo>
                    <a:pt x="157" y="2147"/>
                  </a:lnTo>
                  <a:lnTo>
                    <a:pt x="3637" y="267"/>
                  </a:lnTo>
                  <a:lnTo>
                    <a:pt x="3480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5" name="Google Shape;745;p30"/>
            <p:cNvSpPr/>
            <p:nvPr/>
          </p:nvSpPr>
          <p:spPr>
            <a:xfrm rot="-6603631">
              <a:off x="5951054" y="-1525229"/>
              <a:ext cx="1956664" cy="1679541"/>
            </a:xfrm>
            <a:custGeom>
              <a:avLst/>
              <a:gdLst/>
              <a:ahLst/>
              <a:cxnLst/>
              <a:rect l="l" t="t" r="r" b="b"/>
              <a:pathLst>
                <a:path w="29750" h="25535" extrusionOk="0">
                  <a:moveTo>
                    <a:pt x="6662" y="25534"/>
                  </a:moveTo>
                  <a:lnTo>
                    <a:pt x="29750" y="15800"/>
                  </a:lnTo>
                  <a:lnTo>
                    <a:pt x="23088" y="1"/>
                  </a:lnTo>
                  <a:lnTo>
                    <a:pt x="0" y="9734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6" name="Google Shape;746;p30"/>
            <p:cNvSpPr/>
            <p:nvPr/>
          </p:nvSpPr>
          <p:spPr>
            <a:xfrm rot="-6603631">
              <a:off x="6613137" y="-1053254"/>
              <a:ext cx="1160844" cy="1319691"/>
            </a:xfrm>
            <a:custGeom>
              <a:avLst/>
              <a:gdLst/>
              <a:ahLst/>
              <a:cxnLst/>
              <a:rect l="l" t="t" r="r" b="b"/>
              <a:pathLst>
                <a:path w="17650" h="20064" extrusionOk="0">
                  <a:moveTo>
                    <a:pt x="6474" y="20063"/>
                  </a:moveTo>
                  <a:lnTo>
                    <a:pt x="17650" y="15345"/>
                  </a:lnTo>
                  <a:lnTo>
                    <a:pt x="11176" y="0"/>
                  </a:lnTo>
                  <a:lnTo>
                    <a:pt x="1" y="4702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7" name="Google Shape;747;p30"/>
            <p:cNvSpPr/>
            <p:nvPr/>
          </p:nvSpPr>
          <p:spPr>
            <a:xfrm rot="-6603631">
              <a:off x="6808267" y="-557743"/>
              <a:ext cx="11444" cy="38215"/>
            </a:xfrm>
            <a:custGeom>
              <a:avLst/>
              <a:gdLst/>
              <a:ahLst/>
              <a:cxnLst/>
              <a:rect l="l" t="t" r="r" b="b"/>
              <a:pathLst>
                <a:path w="174" h="581" extrusionOk="0">
                  <a:moveTo>
                    <a:pt x="64" y="32"/>
                  </a:moveTo>
                  <a:cubicBezTo>
                    <a:pt x="48" y="32"/>
                    <a:pt x="32" y="16"/>
                    <a:pt x="1" y="1"/>
                  </a:cubicBezTo>
                  <a:cubicBezTo>
                    <a:pt x="1" y="1"/>
                    <a:pt x="1" y="1"/>
                    <a:pt x="1" y="1"/>
                  </a:cubicBezTo>
                  <a:cubicBezTo>
                    <a:pt x="32" y="16"/>
                    <a:pt x="48" y="32"/>
                    <a:pt x="64" y="32"/>
                  </a:cubicBezTo>
                  <a:close/>
                  <a:moveTo>
                    <a:pt x="79" y="48"/>
                  </a:moveTo>
                  <a:cubicBezTo>
                    <a:pt x="79" y="48"/>
                    <a:pt x="64" y="48"/>
                    <a:pt x="64" y="48"/>
                  </a:cubicBezTo>
                  <a:cubicBezTo>
                    <a:pt x="64" y="48"/>
                    <a:pt x="79" y="48"/>
                    <a:pt x="79" y="48"/>
                  </a:cubicBezTo>
                  <a:close/>
                  <a:moveTo>
                    <a:pt x="173" y="173"/>
                  </a:moveTo>
                  <a:lnTo>
                    <a:pt x="173" y="173"/>
                  </a:lnTo>
                  <a:close/>
                  <a:moveTo>
                    <a:pt x="173" y="173"/>
                  </a:moveTo>
                  <a:cubicBezTo>
                    <a:pt x="173" y="173"/>
                    <a:pt x="173" y="173"/>
                    <a:pt x="173" y="173"/>
                  </a:cubicBezTo>
                  <a:cubicBezTo>
                    <a:pt x="173" y="173"/>
                    <a:pt x="173" y="173"/>
                    <a:pt x="173" y="173"/>
                  </a:cubicBezTo>
                  <a:close/>
                  <a:moveTo>
                    <a:pt x="1" y="581"/>
                  </a:moveTo>
                  <a:cubicBezTo>
                    <a:pt x="1" y="581"/>
                    <a:pt x="1" y="581"/>
                    <a:pt x="1" y="581"/>
                  </a:cubicBezTo>
                  <a:cubicBezTo>
                    <a:pt x="1" y="581"/>
                    <a:pt x="1" y="581"/>
                    <a:pt x="1" y="581"/>
                  </a:cubicBezTo>
                  <a:close/>
                  <a:moveTo>
                    <a:pt x="1" y="581"/>
                  </a:moveTo>
                  <a:lnTo>
                    <a:pt x="1" y="581"/>
                  </a:lnTo>
                  <a:close/>
                  <a:moveTo>
                    <a:pt x="1" y="581"/>
                  </a:moveTo>
                  <a:lnTo>
                    <a:pt x="1" y="581"/>
                  </a:lnTo>
                  <a:close/>
                  <a:moveTo>
                    <a:pt x="17" y="581"/>
                  </a:moveTo>
                  <a:cubicBezTo>
                    <a:pt x="17" y="581"/>
                    <a:pt x="1" y="581"/>
                    <a:pt x="1" y="581"/>
                  </a:cubicBezTo>
                  <a:cubicBezTo>
                    <a:pt x="1" y="581"/>
                    <a:pt x="17" y="581"/>
                    <a:pt x="17" y="581"/>
                  </a:cubicBezTo>
                  <a:close/>
                </a:path>
              </a:pathLst>
            </a:custGeom>
            <a:solidFill>
              <a:srgbClr val="A2B4C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8" name="Google Shape;748;p30"/>
            <p:cNvSpPr/>
            <p:nvPr/>
          </p:nvSpPr>
          <p:spPr>
            <a:xfrm rot="-6603631">
              <a:off x="6748571" y="-501936"/>
              <a:ext cx="11378" cy="38215"/>
            </a:xfrm>
            <a:custGeom>
              <a:avLst/>
              <a:gdLst/>
              <a:ahLst/>
              <a:cxnLst/>
              <a:rect l="l" t="t" r="r" b="b"/>
              <a:pathLst>
                <a:path w="173" h="581" extrusionOk="0">
                  <a:moveTo>
                    <a:pt x="16" y="0"/>
                  </a:moveTo>
                  <a:cubicBezTo>
                    <a:pt x="16" y="0"/>
                    <a:pt x="16" y="0"/>
                    <a:pt x="16" y="0"/>
                  </a:cubicBezTo>
                  <a:cubicBezTo>
                    <a:pt x="16" y="0"/>
                    <a:pt x="16" y="0"/>
                    <a:pt x="16" y="0"/>
                  </a:cubicBezTo>
                  <a:close/>
                  <a:moveTo>
                    <a:pt x="172" y="173"/>
                  </a:moveTo>
                  <a:lnTo>
                    <a:pt x="172" y="173"/>
                  </a:lnTo>
                  <a:close/>
                  <a:moveTo>
                    <a:pt x="172" y="173"/>
                  </a:moveTo>
                  <a:cubicBezTo>
                    <a:pt x="172" y="173"/>
                    <a:pt x="172" y="173"/>
                    <a:pt x="172" y="173"/>
                  </a:cubicBezTo>
                  <a:cubicBezTo>
                    <a:pt x="172" y="173"/>
                    <a:pt x="172" y="173"/>
                    <a:pt x="172" y="173"/>
                  </a:cubicBezTo>
                  <a:close/>
                  <a:moveTo>
                    <a:pt x="172" y="173"/>
                  </a:moveTo>
                  <a:cubicBezTo>
                    <a:pt x="172" y="173"/>
                    <a:pt x="172" y="173"/>
                    <a:pt x="172" y="173"/>
                  </a:cubicBezTo>
                  <a:cubicBezTo>
                    <a:pt x="172" y="173"/>
                    <a:pt x="172" y="173"/>
                    <a:pt x="172" y="173"/>
                  </a:cubicBezTo>
                  <a:close/>
                  <a:moveTo>
                    <a:pt x="0" y="580"/>
                  </a:moveTo>
                  <a:lnTo>
                    <a:pt x="0" y="580"/>
                  </a:lnTo>
                  <a:close/>
                  <a:moveTo>
                    <a:pt x="0" y="580"/>
                  </a:moveTo>
                  <a:cubicBezTo>
                    <a:pt x="0" y="580"/>
                    <a:pt x="0" y="580"/>
                    <a:pt x="0" y="580"/>
                  </a:cubicBezTo>
                  <a:cubicBezTo>
                    <a:pt x="0" y="580"/>
                    <a:pt x="0" y="580"/>
                    <a:pt x="0" y="580"/>
                  </a:cubicBezTo>
                  <a:close/>
                  <a:moveTo>
                    <a:pt x="0" y="580"/>
                  </a:moveTo>
                  <a:lnTo>
                    <a:pt x="0" y="580"/>
                  </a:lnTo>
                  <a:close/>
                  <a:moveTo>
                    <a:pt x="16" y="580"/>
                  </a:moveTo>
                  <a:lnTo>
                    <a:pt x="16" y="580"/>
                  </a:lnTo>
                  <a:close/>
                  <a:moveTo>
                    <a:pt x="16" y="580"/>
                  </a:moveTo>
                  <a:cubicBezTo>
                    <a:pt x="16" y="580"/>
                    <a:pt x="16" y="580"/>
                    <a:pt x="16" y="580"/>
                  </a:cubicBezTo>
                  <a:cubicBezTo>
                    <a:pt x="16" y="580"/>
                    <a:pt x="16" y="580"/>
                    <a:pt x="16" y="580"/>
                  </a:cubicBezTo>
                  <a:close/>
                </a:path>
              </a:pathLst>
            </a:custGeom>
            <a:solidFill>
              <a:srgbClr val="A2B4C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9" name="Google Shape;749;p30"/>
            <p:cNvSpPr/>
            <p:nvPr/>
          </p:nvSpPr>
          <p:spPr>
            <a:xfrm rot="-6603631">
              <a:off x="6693115" y="-442381"/>
              <a:ext cx="13483" cy="26902"/>
            </a:xfrm>
            <a:custGeom>
              <a:avLst/>
              <a:gdLst/>
              <a:ahLst/>
              <a:cxnLst/>
              <a:rect l="l" t="t" r="r" b="b"/>
              <a:pathLst>
                <a:path w="205" h="409" extrusionOk="0">
                  <a:moveTo>
                    <a:pt x="204" y="1"/>
                  </a:moveTo>
                  <a:cubicBezTo>
                    <a:pt x="204" y="1"/>
                    <a:pt x="204" y="1"/>
                    <a:pt x="204" y="1"/>
                  </a:cubicBezTo>
                  <a:cubicBezTo>
                    <a:pt x="204" y="1"/>
                    <a:pt x="204" y="1"/>
                    <a:pt x="204" y="1"/>
                  </a:cubicBezTo>
                  <a:close/>
                  <a:moveTo>
                    <a:pt x="0" y="408"/>
                  </a:moveTo>
                  <a:lnTo>
                    <a:pt x="0" y="408"/>
                  </a:lnTo>
                  <a:close/>
                  <a:moveTo>
                    <a:pt x="16" y="408"/>
                  </a:moveTo>
                  <a:lnTo>
                    <a:pt x="16" y="408"/>
                  </a:lnTo>
                  <a:close/>
                  <a:moveTo>
                    <a:pt x="16" y="408"/>
                  </a:moveTo>
                  <a:lnTo>
                    <a:pt x="16" y="408"/>
                  </a:lnTo>
                  <a:close/>
                  <a:moveTo>
                    <a:pt x="16" y="408"/>
                  </a:moveTo>
                  <a:cubicBezTo>
                    <a:pt x="16" y="408"/>
                    <a:pt x="16" y="408"/>
                    <a:pt x="16" y="408"/>
                  </a:cubicBezTo>
                  <a:cubicBezTo>
                    <a:pt x="16" y="408"/>
                    <a:pt x="16" y="408"/>
                    <a:pt x="16" y="408"/>
                  </a:cubicBezTo>
                  <a:close/>
                  <a:moveTo>
                    <a:pt x="16" y="408"/>
                  </a:moveTo>
                  <a:cubicBezTo>
                    <a:pt x="16" y="408"/>
                    <a:pt x="16" y="408"/>
                    <a:pt x="16" y="408"/>
                  </a:cubicBezTo>
                  <a:cubicBezTo>
                    <a:pt x="16" y="408"/>
                    <a:pt x="16" y="408"/>
                    <a:pt x="16" y="408"/>
                  </a:cubicBezTo>
                  <a:close/>
                  <a:moveTo>
                    <a:pt x="16" y="408"/>
                  </a:moveTo>
                  <a:close/>
                  <a:moveTo>
                    <a:pt x="32" y="408"/>
                  </a:moveTo>
                  <a:lnTo>
                    <a:pt x="16" y="408"/>
                  </a:lnTo>
                  <a:lnTo>
                    <a:pt x="32" y="408"/>
                  </a:lnTo>
                  <a:close/>
                  <a:moveTo>
                    <a:pt x="32" y="408"/>
                  </a:moveTo>
                  <a:cubicBezTo>
                    <a:pt x="32" y="408"/>
                    <a:pt x="32" y="408"/>
                    <a:pt x="32" y="408"/>
                  </a:cubicBezTo>
                  <a:cubicBezTo>
                    <a:pt x="32" y="408"/>
                    <a:pt x="32" y="408"/>
                    <a:pt x="32" y="408"/>
                  </a:cubicBezTo>
                  <a:close/>
                  <a:moveTo>
                    <a:pt x="32" y="408"/>
                  </a:moveTo>
                  <a:cubicBezTo>
                    <a:pt x="32" y="408"/>
                    <a:pt x="32" y="408"/>
                    <a:pt x="32" y="408"/>
                  </a:cubicBezTo>
                  <a:cubicBezTo>
                    <a:pt x="32" y="408"/>
                    <a:pt x="32" y="408"/>
                    <a:pt x="32" y="408"/>
                  </a:cubicBezTo>
                  <a:close/>
                  <a:moveTo>
                    <a:pt x="32" y="408"/>
                  </a:moveTo>
                  <a:lnTo>
                    <a:pt x="32" y="408"/>
                  </a:lnTo>
                  <a:lnTo>
                    <a:pt x="32" y="408"/>
                  </a:lnTo>
                  <a:close/>
                </a:path>
              </a:pathLst>
            </a:custGeom>
            <a:solidFill>
              <a:srgbClr val="A2B4C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0" name="Google Shape;750;p30"/>
            <p:cNvSpPr/>
            <p:nvPr/>
          </p:nvSpPr>
          <p:spPr>
            <a:xfrm rot="-6603631">
              <a:off x="6628691" y="-391194"/>
              <a:ext cx="11444" cy="38215"/>
            </a:xfrm>
            <a:custGeom>
              <a:avLst/>
              <a:gdLst/>
              <a:ahLst/>
              <a:cxnLst/>
              <a:rect l="l" t="t" r="r" b="b"/>
              <a:pathLst>
                <a:path w="174" h="581" extrusionOk="0">
                  <a:moveTo>
                    <a:pt x="17" y="17"/>
                  </a:moveTo>
                  <a:cubicBezTo>
                    <a:pt x="17" y="1"/>
                    <a:pt x="1" y="1"/>
                    <a:pt x="1" y="1"/>
                  </a:cubicBezTo>
                  <a:lnTo>
                    <a:pt x="1" y="1"/>
                  </a:lnTo>
                  <a:cubicBezTo>
                    <a:pt x="1" y="1"/>
                    <a:pt x="17" y="1"/>
                    <a:pt x="17" y="17"/>
                  </a:cubicBezTo>
                  <a:close/>
                  <a:moveTo>
                    <a:pt x="173" y="173"/>
                  </a:moveTo>
                  <a:cubicBezTo>
                    <a:pt x="173" y="173"/>
                    <a:pt x="173" y="173"/>
                    <a:pt x="173" y="173"/>
                  </a:cubicBezTo>
                  <a:cubicBezTo>
                    <a:pt x="173" y="173"/>
                    <a:pt x="173" y="173"/>
                    <a:pt x="173" y="173"/>
                  </a:cubicBezTo>
                  <a:close/>
                  <a:moveTo>
                    <a:pt x="1" y="581"/>
                  </a:moveTo>
                  <a:cubicBezTo>
                    <a:pt x="1" y="581"/>
                    <a:pt x="1" y="581"/>
                    <a:pt x="1" y="581"/>
                  </a:cubicBezTo>
                  <a:cubicBezTo>
                    <a:pt x="1" y="581"/>
                    <a:pt x="1" y="581"/>
                    <a:pt x="1" y="581"/>
                  </a:cubicBezTo>
                  <a:close/>
                  <a:moveTo>
                    <a:pt x="1" y="581"/>
                  </a:moveTo>
                  <a:lnTo>
                    <a:pt x="1" y="581"/>
                  </a:lnTo>
                  <a:close/>
                  <a:moveTo>
                    <a:pt x="1" y="581"/>
                  </a:moveTo>
                  <a:lnTo>
                    <a:pt x="1" y="581"/>
                  </a:lnTo>
                  <a:close/>
                  <a:moveTo>
                    <a:pt x="1" y="581"/>
                  </a:moveTo>
                  <a:cubicBezTo>
                    <a:pt x="1" y="581"/>
                    <a:pt x="1" y="581"/>
                    <a:pt x="1" y="581"/>
                  </a:cubicBezTo>
                  <a:cubicBezTo>
                    <a:pt x="1" y="581"/>
                    <a:pt x="1" y="581"/>
                    <a:pt x="1" y="581"/>
                  </a:cubicBezTo>
                  <a:close/>
                </a:path>
              </a:pathLst>
            </a:custGeom>
            <a:solidFill>
              <a:srgbClr val="A2B4C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1" name="Google Shape;751;p30"/>
            <p:cNvSpPr/>
            <p:nvPr/>
          </p:nvSpPr>
          <p:spPr>
            <a:xfrm rot="-6603631">
              <a:off x="6079485" y="-1630324"/>
              <a:ext cx="1149532" cy="1314560"/>
            </a:xfrm>
            <a:custGeom>
              <a:avLst/>
              <a:gdLst/>
              <a:ahLst/>
              <a:cxnLst/>
              <a:rect l="l" t="t" r="r" b="b"/>
              <a:pathLst>
                <a:path w="17478" h="19986" extrusionOk="0">
                  <a:moveTo>
                    <a:pt x="6474" y="19985"/>
                  </a:moveTo>
                  <a:lnTo>
                    <a:pt x="17477" y="15361"/>
                  </a:lnTo>
                  <a:lnTo>
                    <a:pt x="11004" y="1"/>
                  </a:lnTo>
                  <a:lnTo>
                    <a:pt x="0" y="464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2" name="Google Shape;752;p30"/>
            <p:cNvSpPr/>
            <p:nvPr/>
          </p:nvSpPr>
          <p:spPr>
            <a:xfrm rot="-6603631">
              <a:off x="6114111" y="-1606106"/>
              <a:ext cx="1097968" cy="1314560"/>
            </a:xfrm>
            <a:custGeom>
              <a:avLst/>
              <a:gdLst/>
              <a:ahLst/>
              <a:cxnLst/>
              <a:rect l="l" t="t" r="r" b="b"/>
              <a:pathLst>
                <a:path w="16694" h="19986" extrusionOk="0">
                  <a:moveTo>
                    <a:pt x="11004" y="1"/>
                  </a:moveTo>
                  <a:lnTo>
                    <a:pt x="0" y="4640"/>
                  </a:lnTo>
                  <a:lnTo>
                    <a:pt x="6474" y="19985"/>
                  </a:lnTo>
                  <a:lnTo>
                    <a:pt x="14609" y="16568"/>
                  </a:lnTo>
                  <a:lnTo>
                    <a:pt x="16694" y="13496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3" name="Google Shape;753;p30"/>
            <p:cNvSpPr/>
            <p:nvPr/>
          </p:nvSpPr>
          <p:spPr>
            <a:xfrm rot="-6603631">
              <a:off x="6737001" y="-1609137"/>
              <a:ext cx="149561" cy="202124"/>
            </a:xfrm>
            <a:custGeom>
              <a:avLst/>
              <a:gdLst/>
              <a:ahLst/>
              <a:cxnLst/>
              <a:rect l="l" t="t" r="r" b="b"/>
              <a:pathLst>
                <a:path w="2274" h="3073" extrusionOk="0">
                  <a:moveTo>
                    <a:pt x="189" y="3072"/>
                  </a:moveTo>
                  <a:cubicBezTo>
                    <a:pt x="189" y="3072"/>
                    <a:pt x="628" y="1944"/>
                    <a:pt x="1" y="878"/>
                  </a:cubicBezTo>
                  <a:cubicBezTo>
                    <a:pt x="1" y="878"/>
                    <a:pt x="1443" y="737"/>
                    <a:pt x="2274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4" name="Google Shape;754;p30"/>
            <p:cNvSpPr/>
            <p:nvPr/>
          </p:nvSpPr>
          <p:spPr>
            <a:xfrm rot="-6603631">
              <a:off x="6755708" y="-595017"/>
              <a:ext cx="29925" cy="25849"/>
            </a:xfrm>
            <a:custGeom>
              <a:avLst/>
              <a:gdLst/>
              <a:ahLst/>
              <a:cxnLst/>
              <a:rect l="l" t="t" r="r" b="b"/>
              <a:pathLst>
                <a:path w="455" h="393" extrusionOk="0">
                  <a:moveTo>
                    <a:pt x="0" y="48"/>
                  </a:moveTo>
                  <a:cubicBezTo>
                    <a:pt x="16" y="32"/>
                    <a:pt x="16" y="17"/>
                    <a:pt x="16" y="1"/>
                  </a:cubicBezTo>
                  <a:cubicBezTo>
                    <a:pt x="16" y="1"/>
                    <a:pt x="16" y="1"/>
                    <a:pt x="16" y="1"/>
                  </a:cubicBezTo>
                  <a:cubicBezTo>
                    <a:pt x="16" y="17"/>
                    <a:pt x="16" y="32"/>
                    <a:pt x="0" y="48"/>
                  </a:cubicBezTo>
                  <a:close/>
                  <a:moveTo>
                    <a:pt x="455" y="393"/>
                  </a:moveTo>
                  <a:lnTo>
                    <a:pt x="455" y="393"/>
                  </a:lnTo>
                  <a:close/>
                  <a:moveTo>
                    <a:pt x="455" y="393"/>
                  </a:moveTo>
                  <a:lnTo>
                    <a:pt x="455" y="393"/>
                  </a:lnTo>
                  <a:close/>
                  <a:moveTo>
                    <a:pt x="439" y="393"/>
                  </a:moveTo>
                  <a:lnTo>
                    <a:pt x="455" y="393"/>
                  </a:lnTo>
                  <a:close/>
                  <a:moveTo>
                    <a:pt x="439" y="393"/>
                  </a:moveTo>
                  <a:lnTo>
                    <a:pt x="439" y="393"/>
                  </a:lnTo>
                  <a:close/>
                  <a:moveTo>
                    <a:pt x="439" y="393"/>
                  </a:moveTo>
                  <a:cubicBezTo>
                    <a:pt x="439" y="393"/>
                    <a:pt x="439" y="393"/>
                    <a:pt x="439" y="393"/>
                  </a:cubicBezTo>
                  <a:cubicBezTo>
                    <a:pt x="439" y="393"/>
                    <a:pt x="439" y="393"/>
                    <a:pt x="439" y="393"/>
                  </a:cubicBezTo>
                  <a:close/>
                  <a:moveTo>
                    <a:pt x="439" y="393"/>
                  </a:moveTo>
                  <a:lnTo>
                    <a:pt x="439" y="393"/>
                  </a:lnTo>
                  <a:close/>
                  <a:moveTo>
                    <a:pt x="439" y="393"/>
                  </a:moveTo>
                  <a:lnTo>
                    <a:pt x="439" y="393"/>
                  </a:lnTo>
                  <a:close/>
                  <a:moveTo>
                    <a:pt x="439" y="393"/>
                  </a:moveTo>
                  <a:cubicBezTo>
                    <a:pt x="439" y="393"/>
                    <a:pt x="439" y="393"/>
                    <a:pt x="439" y="393"/>
                  </a:cubicBezTo>
                  <a:cubicBezTo>
                    <a:pt x="439" y="393"/>
                    <a:pt x="439" y="393"/>
                    <a:pt x="439" y="393"/>
                  </a:cubicBezTo>
                  <a:close/>
                </a:path>
              </a:pathLst>
            </a:custGeom>
            <a:solidFill>
              <a:srgbClr val="A2B4C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5" name="Google Shape;755;p30"/>
            <p:cNvSpPr/>
            <p:nvPr/>
          </p:nvSpPr>
          <p:spPr>
            <a:xfrm rot="-6603631">
              <a:off x="6694260" y="-541125"/>
              <a:ext cx="31964" cy="25849"/>
            </a:xfrm>
            <a:custGeom>
              <a:avLst/>
              <a:gdLst/>
              <a:ahLst/>
              <a:cxnLst/>
              <a:rect l="l" t="t" r="r" b="b"/>
              <a:pathLst>
                <a:path w="486" h="393" extrusionOk="0">
                  <a:moveTo>
                    <a:pt x="0" y="16"/>
                  </a:moveTo>
                  <a:cubicBezTo>
                    <a:pt x="0" y="16"/>
                    <a:pt x="0" y="1"/>
                    <a:pt x="16" y="1"/>
                  </a:cubicBezTo>
                  <a:lnTo>
                    <a:pt x="16" y="1"/>
                  </a:lnTo>
                  <a:cubicBezTo>
                    <a:pt x="0" y="1"/>
                    <a:pt x="0" y="16"/>
                    <a:pt x="0" y="16"/>
                  </a:cubicBezTo>
                  <a:close/>
                  <a:moveTo>
                    <a:pt x="486" y="361"/>
                  </a:moveTo>
                  <a:lnTo>
                    <a:pt x="486" y="361"/>
                  </a:lnTo>
                  <a:close/>
                  <a:moveTo>
                    <a:pt x="470" y="377"/>
                  </a:moveTo>
                  <a:cubicBezTo>
                    <a:pt x="470" y="377"/>
                    <a:pt x="470" y="377"/>
                    <a:pt x="470" y="377"/>
                  </a:cubicBezTo>
                  <a:cubicBezTo>
                    <a:pt x="470" y="377"/>
                    <a:pt x="470" y="377"/>
                    <a:pt x="470" y="377"/>
                  </a:cubicBezTo>
                  <a:close/>
                  <a:moveTo>
                    <a:pt x="470" y="377"/>
                  </a:moveTo>
                  <a:lnTo>
                    <a:pt x="470" y="377"/>
                  </a:lnTo>
                  <a:close/>
                  <a:moveTo>
                    <a:pt x="470" y="377"/>
                  </a:moveTo>
                  <a:cubicBezTo>
                    <a:pt x="470" y="377"/>
                    <a:pt x="470" y="377"/>
                    <a:pt x="470" y="377"/>
                  </a:cubicBezTo>
                  <a:cubicBezTo>
                    <a:pt x="470" y="377"/>
                    <a:pt x="470" y="377"/>
                    <a:pt x="470" y="377"/>
                  </a:cubicBezTo>
                  <a:close/>
                  <a:moveTo>
                    <a:pt x="470" y="377"/>
                  </a:moveTo>
                  <a:cubicBezTo>
                    <a:pt x="470" y="377"/>
                    <a:pt x="470" y="377"/>
                    <a:pt x="470" y="377"/>
                  </a:cubicBezTo>
                  <a:cubicBezTo>
                    <a:pt x="470" y="377"/>
                    <a:pt x="470" y="377"/>
                    <a:pt x="470" y="377"/>
                  </a:cubicBezTo>
                  <a:close/>
                  <a:moveTo>
                    <a:pt x="470" y="377"/>
                  </a:moveTo>
                  <a:cubicBezTo>
                    <a:pt x="470" y="377"/>
                    <a:pt x="470" y="377"/>
                    <a:pt x="470" y="377"/>
                  </a:cubicBezTo>
                  <a:cubicBezTo>
                    <a:pt x="470" y="377"/>
                    <a:pt x="470" y="377"/>
                    <a:pt x="470" y="377"/>
                  </a:cubicBezTo>
                  <a:close/>
                  <a:moveTo>
                    <a:pt x="470" y="377"/>
                  </a:moveTo>
                  <a:cubicBezTo>
                    <a:pt x="470" y="377"/>
                    <a:pt x="470" y="377"/>
                    <a:pt x="470" y="377"/>
                  </a:cubicBezTo>
                  <a:cubicBezTo>
                    <a:pt x="470" y="377"/>
                    <a:pt x="470" y="377"/>
                    <a:pt x="470" y="377"/>
                  </a:cubicBezTo>
                  <a:close/>
                  <a:moveTo>
                    <a:pt x="455" y="377"/>
                  </a:moveTo>
                  <a:cubicBezTo>
                    <a:pt x="455" y="377"/>
                    <a:pt x="455" y="377"/>
                    <a:pt x="455" y="377"/>
                  </a:cubicBezTo>
                  <a:cubicBezTo>
                    <a:pt x="455" y="377"/>
                    <a:pt x="455" y="377"/>
                    <a:pt x="455" y="377"/>
                  </a:cubicBezTo>
                  <a:close/>
                  <a:moveTo>
                    <a:pt x="455" y="377"/>
                  </a:moveTo>
                  <a:cubicBezTo>
                    <a:pt x="455" y="377"/>
                    <a:pt x="455" y="377"/>
                    <a:pt x="455" y="377"/>
                  </a:cubicBezTo>
                  <a:cubicBezTo>
                    <a:pt x="455" y="377"/>
                    <a:pt x="455" y="377"/>
                    <a:pt x="455" y="377"/>
                  </a:cubicBezTo>
                  <a:close/>
                  <a:moveTo>
                    <a:pt x="455" y="377"/>
                  </a:moveTo>
                  <a:cubicBezTo>
                    <a:pt x="455" y="377"/>
                    <a:pt x="455" y="377"/>
                    <a:pt x="455" y="377"/>
                  </a:cubicBezTo>
                  <a:cubicBezTo>
                    <a:pt x="455" y="377"/>
                    <a:pt x="455" y="377"/>
                    <a:pt x="455" y="377"/>
                  </a:cubicBezTo>
                  <a:close/>
                  <a:moveTo>
                    <a:pt x="455" y="377"/>
                  </a:moveTo>
                  <a:cubicBezTo>
                    <a:pt x="455" y="377"/>
                    <a:pt x="455" y="377"/>
                    <a:pt x="455" y="377"/>
                  </a:cubicBezTo>
                  <a:cubicBezTo>
                    <a:pt x="455" y="377"/>
                    <a:pt x="455" y="377"/>
                    <a:pt x="455" y="377"/>
                  </a:cubicBezTo>
                  <a:close/>
                  <a:moveTo>
                    <a:pt x="455" y="377"/>
                  </a:moveTo>
                  <a:cubicBezTo>
                    <a:pt x="455" y="377"/>
                    <a:pt x="455" y="377"/>
                    <a:pt x="455" y="377"/>
                  </a:cubicBezTo>
                  <a:cubicBezTo>
                    <a:pt x="455" y="377"/>
                    <a:pt x="455" y="377"/>
                    <a:pt x="455" y="377"/>
                  </a:cubicBezTo>
                  <a:close/>
                  <a:moveTo>
                    <a:pt x="455" y="392"/>
                  </a:moveTo>
                  <a:cubicBezTo>
                    <a:pt x="455" y="392"/>
                    <a:pt x="455" y="392"/>
                    <a:pt x="455" y="392"/>
                  </a:cubicBezTo>
                  <a:cubicBezTo>
                    <a:pt x="455" y="392"/>
                    <a:pt x="455" y="392"/>
                    <a:pt x="455" y="392"/>
                  </a:cubicBezTo>
                  <a:close/>
                  <a:moveTo>
                    <a:pt x="439" y="392"/>
                  </a:moveTo>
                  <a:cubicBezTo>
                    <a:pt x="439" y="392"/>
                    <a:pt x="455" y="392"/>
                    <a:pt x="455" y="392"/>
                  </a:cubicBezTo>
                  <a:cubicBezTo>
                    <a:pt x="455" y="392"/>
                    <a:pt x="439" y="392"/>
                    <a:pt x="439" y="392"/>
                  </a:cubicBezTo>
                  <a:close/>
                  <a:moveTo>
                    <a:pt x="439" y="392"/>
                  </a:moveTo>
                  <a:cubicBezTo>
                    <a:pt x="439" y="392"/>
                    <a:pt x="439" y="392"/>
                    <a:pt x="439" y="392"/>
                  </a:cubicBezTo>
                  <a:cubicBezTo>
                    <a:pt x="439" y="392"/>
                    <a:pt x="439" y="392"/>
                    <a:pt x="439" y="392"/>
                  </a:cubicBezTo>
                  <a:close/>
                  <a:moveTo>
                    <a:pt x="439" y="392"/>
                  </a:moveTo>
                  <a:cubicBezTo>
                    <a:pt x="439" y="392"/>
                    <a:pt x="439" y="392"/>
                    <a:pt x="439" y="392"/>
                  </a:cubicBezTo>
                  <a:cubicBezTo>
                    <a:pt x="439" y="392"/>
                    <a:pt x="439" y="392"/>
                    <a:pt x="439" y="392"/>
                  </a:cubicBezTo>
                  <a:close/>
                  <a:moveTo>
                    <a:pt x="439" y="392"/>
                  </a:moveTo>
                  <a:cubicBezTo>
                    <a:pt x="439" y="392"/>
                    <a:pt x="439" y="392"/>
                    <a:pt x="439" y="392"/>
                  </a:cubicBezTo>
                  <a:cubicBezTo>
                    <a:pt x="439" y="392"/>
                    <a:pt x="439" y="392"/>
                    <a:pt x="439" y="392"/>
                  </a:cubicBezTo>
                  <a:close/>
                  <a:moveTo>
                    <a:pt x="439" y="392"/>
                  </a:moveTo>
                  <a:cubicBezTo>
                    <a:pt x="439" y="392"/>
                    <a:pt x="439" y="392"/>
                    <a:pt x="439" y="392"/>
                  </a:cubicBezTo>
                  <a:cubicBezTo>
                    <a:pt x="439" y="392"/>
                    <a:pt x="439" y="392"/>
                    <a:pt x="439" y="392"/>
                  </a:cubicBezTo>
                  <a:close/>
                  <a:moveTo>
                    <a:pt x="439" y="392"/>
                  </a:moveTo>
                  <a:cubicBezTo>
                    <a:pt x="439" y="392"/>
                    <a:pt x="439" y="392"/>
                    <a:pt x="439" y="392"/>
                  </a:cubicBezTo>
                  <a:cubicBezTo>
                    <a:pt x="439" y="392"/>
                    <a:pt x="439" y="392"/>
                    <a:pt x="439" y="392"/>
                  </a:cubicBezTo>
                  <a:close/>
                  <a:moveTo>
                    <a:pt x="439" y="392"/>
                  </a:moveTo>
                  <a:cubicBezTo>
                    <a:pt x="439" y="392"/>
                    <a:pt x="439" y="392"/>
                    <a:pt x="439" y="392"/>
                  </a:cubicBezTo>
                  <a:cubicBezTo>
                    <a:pt x="439" y="392"/>
                    <a:pt x="439" y="392"/>
                    <a:pt x="439" y="392"/>
                  </a:cubicBezTo>
                  <a:close/>
                  <a:moveTo>
                    <a:pt x="423" y="392"/>
                  </a:moveTo>
                  <a:lnTo>
                    <a:pt x="423" y="392"/>
                  </a:lnTo>
                  <a:close/>
                  <a:moveTo>
                    <a:pt x="423" y="392"/>
                  </a:moveTo>
                  <a:cubicBezTo>
                    <a:pt x="423" y="392"/>
                    <a:pt x="423" y="392"/>
                    <a:pt x="423" y="392"/>
                  </a:cubicBezTo>
                  <a:cubicBezTo>
                    <a:pt x="423" y="392"/>
                    <a:pt x="423" y="392"/>
                    <a:pt x="423" y="392"/>
                  </a:cubicBezTo>
                  <a:close/>
                  <a:moveTo>
                    <a:pt x="423" y="392"/>
                  </a:moveTo>
                  <a:cubicBezTo>
                    <a:pt x="423" y="392"/>
                    <a:pt x="423" y="392"/>
                    <a:pt x="423" y="392"/>
                  </a:cubicBezTo>
                  <a:cubicBezTo>
                    <a:pt x="423" y="392"/>
                    <a:pt x="423" y="392"/>
                    <a:pt x="423" y="392"/>
                  </a:cubicBezTo>
                  <a:close/>
                  <a:moveTo>
                    <a:pt x="423" y="392"/>
                  </a:moveTo>
                  <a:cubicBezTo>
                    <a:pt x="423" y="392"/>
                    <a:pt x="423" y="392"/>
                    <a:pt x="423" y="392"/>
                  </a:cubicBezTo>
                  <a:cubicBezTo>
                    <a:pt x="423" y="392"/>
                    <a:pt x="423" y="392"/>
                    <a:pt x="423" y="392"/>
                  </a:cubicBezTo>
                  <a:close/>
                  <a:moveTo>
                    <a:pt x="423" y="392"/>
                  </a:moveTo>
                  <a:cubicBezTo>
                    <a:pt x="423" y="392"/>
                    <a:pt x="423" y="392"/>
                    <a:pt x="423" y="392"/>
                  </a:cubicBezTo>
                  <a:cubicBezTo>
                    <a:pt x="423" y="392"/>
                    <a:pt x="423" y="392"/>
                    <a:pt x="423" y="392"/>
                  </a:cubicBezTo>
                  <a:close/>
                </a:path>
              </a:pathLst>
            </a:custGeom>
            <a:solidFill>
              <a:srgbClr val="A2B4C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6" name="Google Shape;756;p30"/>
            <p:cNvSpPr/>
            <p:nvPr/>
          </p:nvSpPr>
          <p:spPr>
            <a:xfrm rot="-6603631">
              <a:off x="6649610" y="-494209"/>
              <a:ext cx="8287" cy="7301"/>
            </a:xfrm>
            <a:custGeom>
              <a:avLst/>
              <a:gdLst/>
              <a:ahLst/>
              <a:cxnLst/>
              <a:rect l="l" t="t" r="r" b="b"/>
              <a:pathLst>
                <a:path w="126" h="111" extrusionOk="0">
                  <a:moveTo>
                    <a:pt x="126" y="16"/>
                  </a:moveTo>
                  <a:lnTo>
                    <a:pt x="126" y="1"/>
                  </a:lnTo>
                  <a:lnTo>
                    <a:pt x="126" y="16"/>
                  </a:lnTo>
                  <a:close/>
                  <a:moveTo>
                    <a:pt x="16" y="110"/>
                  </a:moveTo>
                  <a:cubicBezTo>
                    <a:pt x="63" y="79"/>
                    <a:pt x="110" y="48"/>
                    <a:pt x="126" y="16"/>
                  </a:cubicBezTo>
                  <a:cubicBezTo>
                    <a:pt x="110" y="48"/>
                    <a:pt x="63" y="79"/>
                    <a:pt x="16" y="110"/>
                  </a:cubicBezTo>
                  <a:close/>
                  <a:moveTo>
                    <a:pt x="16" y="110"/>
                  </a:moveTo>
                  <a:cubicBezTo>
                    <a:pt x="16" y="110"/>
                    <a:pt x="16" y="110"/>
                    <a:pt x="16" y="110"/>
                  </a:cubicBezTo>
                  <a:cubicBezTo>
                    <a:pt x="16" y="110"/>
                    <a:pt x="16" y="110"/>
                    <a:pt x="16" y="110"/>
                  </a:cubicBezTo>
                  <a:close/>
                  <a:moveTo>
                    <a:pt x="16" y="110"/>
                  </a:moveTo>
                  <a:cubicBezTo>
                    <a:pt x="16" y="110"/>
                    <a:pt x="16" y="110"/>
                    <a:pt x="16" y="110"/>
                  </a:cubicBezTo>
                  <a:cubicBezTo>
                    <a:pt x="16" y="110"/>
                    <a:pt x="16" y="110"/>
                    <a:pt x="16" y="110"/>
                  </a:cubicBezTo>
                  <a:close/>
                  <a:moveTo>
                    <a:pt x="16" y="110"/>
                  </a:moveTo>
                  <a:cubicBezTo>
                    <a:pt x="16" y="110"/>
                    <a:pt x="16" y="110"/>
                    <a:pt x="16" y="110"/>
                  </a:cubicBezTo>
                  <a:cubicBezTo>
                    <a:pt x="16" y="110"/>
                    <a:pt x="16" y="110"/>
                    <a:pt x="16" y="110"/>
                  </a:cubicBezTo>
                  <a:close/>
                  <a:moveTo>
                    <a:pt x="0" y="110"/>
                  </a:moveTo>
                  <a:cubicBezTo>
                    <a:pt x="16" y="110"/>
                    <a:pt x="16" y="110"/>
                    <a:pt x="16" y="110"/>
                  </a:cubicBezTo>
                  <a:cubicBezTo>
                    <a:pt x="16" y="110"/>
                    <a:pt x="0" y="110"/>
                    <a:pt x="0" y="110"/>
                  </a:cubicBezTo>
                  <a:close/>
                  <a:moveTo>
                    <a:pt x="0" y="110"/>
                  </a:moveTo>
                  <a:cubicBezTo>
                    <a:pt x="0" y="110"/>
                    <a:pt x="0" y="110"/>
                    <a:pt x="0" y="110"/>
                  </a:cubicBezTo>
                  <a:cubicBezTo>
                    <a:pt x="0" y="110"/>
                    <a:pt x="0" y="110"/>
                    <a:pt x="0" y="110"/>
                  </a:cubicBezTo>
                  <a:close/>
                  <a:moveTo>
                    <a:pt x="0" y="110"/>
                  </a:moveTo>
                  <a:cubicBezTo>
                    <a:pt x="0" y="110"/>
                    <a:pt x="0" y="110"/>
                    <a:pt x="0" y="110"/>
                  </a:cubicBezTo>
                  <a:cubicBezTo>
                    <a:pt x="0" y="110"/>
                    <a:pt x="0" y="110"/>
                    <a:pt x="0" y="110"/>
                  </a:cubicBezTo>
                  <a:close/>
                  <a:moveTo>
                    <a:pt x="0" y="110"/>
                  </a:moveTo>
                  <a:lnTo>
                    <a:pt x="0" y="110"/>
                  </a:lnTo>
                  <a:lnTo>
                    <a:pt x="0" y="110"/>
                  </a:lnTo>
                  <a:close/>
                </a:path>
              </a:pathLst>
            </a:custGeom>
            <a:solidFill>
              <a:srgbClr val="A2B4C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7" name="Google Shape;757;p30"/>
            <p:cNvSpPr/>
            <p:nvPr/>
          </p:nvSpPr>
          <p:spPr>
            <a:xfrm rot="-6603631">
              <a:off x="6576487" y="-428910"/>
              <a:ext cx="28939" cy="25783"/>
            </a:xfrm>
            <a:custGeom>
              <a:avLst/>
              <a:gdLst/>
              <a:ahLst/>
              <a:cxnLst/>
              <a:rect l="l" t="t" r="r" b="b"/>
              <a:pathLst>
                <a:path w="440" h="392" extrusionOk="0">
                  <a:moveTo>
                    <a:pt x="1" y="32"/>
                  </a:moveTo>
                  <a:cubicBezTo>
                    <a:pt x="1" y="16"/>
                    <a:pt x="1" y="0"/>
                    <a:pt x="1" y="0"/>
                  </a:cubicBezTo>
                  <a:cubicBezTo>
                    <a:pt x="1" y="0"/>
                    <a:pt x="1" y="0"/>
                    <a:pt x="1" y="0"/>
                  </a:cubicBezTo>
                  <a:cubicBezTo>
                    <a:pt x="1" y="0"/>
                    <a:pt x="1" y="16"/>
                    <a:pt x="1" y="32"/>
                  </a:cubicBezTo>
                  <a:close/>
                  <a:moveTo>
                    <a:pt x="440" y="392"/>
                  </a:moveTo>
                  <a:lnTo>
                    <a:pt x="440" y="392"/>
                  </a:lnTo>
                  <a:close/>
                  <a:moveTo>
                    <a:pt x="424" y="392"/>
                  </a:moveTo>
                  <a:lnTo>
                    <a:pt x="424" y="392"/>
                  </a:lnTo>
                  <a:close/>
                  <a:moveTo>
                    <a:pt x="424" y="392"/>
                  </a:moveTo>
                  <a:lnTo>
                    <a:pt x="424" y="392"/>
                  </a:lnTo>
                  <a:close/>
                  <a:moveTo>
                    <a:pt x="424" y="392"/>
                  </a:moveTo>
                  <a:lnTo>
                    <a:pt x="424" y="392"/>
                  </a:lnTo>
                  <a:close/>
                  <a:moveTo>
                    <a:pt x="424" y="392"/>
                  </a:moveTo>
                  <a:cubicBezTo>
                    <a:pt x="424" y="392"/>
                    <a:pt x="424" y="392"/>
                    <a:pt x="424" y="392"/>
                  </a:cubicBezTo>
                  <a:cubicBezTo>
                    <a:pt x="424" y="392"/>
                    <a:pt x="424" y="392"/>
                    <a:pt x="424" y="392"/>
                  </a:cubicBezTo>
                  <a:close/>
                  <a:moveTo>
                    <a:pt x="424" y="392"/>
                  </a:moveTo>
                  <a:lnTo>
                    <a:pt x="424" y="392"/>
                  </a:lnTo>
                  <a:close/>
                  <a:moveTo>
                    <a:pt x="408" y="392"/>
                  </a:moveTo>
                  <a:lnTo>
                    <a:pt x="408" y="392"/>
                  </a:lnTo>
                  <a:lnTo>
                    <a:pt x="408" y="392"/>
                  </a:lnTo>
                  <a:close/>
                  <a:moveTo>
                    <a:pt x="408" y="392"/>
                  </a:moveTo>
                  <a:lnTo>
                    <a:pt x="408" y="392"/>
                  </a:lnTo>
                  <a:lnTo>
                    <a:pt x="408" y="392"/>
                  </a:lnTo>
                  <a:close/>
                </a:path>
              </a:pathLst>
            </a:custGeom>
            <a:solidFill>
              <a:srgbClr val="A2B4C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8" name="Google Shape;758;p30"/>
            <p:cNvSpPr/>
            <p:nvPr/>
          </p:nvSpPr>
          <p:spPr>
            <a:xfrm rot="-6603631">
              <a:off x="6602740" y="-317123"/>
              <a:ext cx="320630" cy="149570"/>
            </a:xfrm>
            <a:custGeom>
              <a:avLst/>
              <a:gdLst/>
              <a:ahLst/>
              <a:cxnLst/>
              <a:rect l="l" t="t" r="r" b="b"/>
              <a:pathLst>
                <a:path w="4875" h="2274" extrusionOk="0">
                  <a:moveTo>
                    <a:pt x="0" y="2007"/>
                  </a:moveTo>
                  <a:lnTo>
                    <a:pt x="4765" y="0"/>
                  </a:lnTo>
                  <a:lnTo>
                    <a:pt x="4875" y="267"/>
                  </a:lnTo>
                  <a:lnTo>
                    <a:pt x="110" y="2273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9" name="Google Shape;759;p30"/>
            <p:cNvSpPr/>
            <p:nvPr/>
          </p:nvSpPr>
          <p:spPr>
            <a:xfrm rot="-6603631">
              <a:off x="6898228" y="-252447"/>
              <a:ext cx="390807" cy="367085"/>
            </a:xfrm>
            <a:custGeom>
              <a:avLst/>
              <a:gdLst/>
              <a:ahLst/>
              <a:cxnLst/>
              <a:rect l="l" t="t" r="r" b="b"/>
              <a:pathLst>
                <a:path w="5942" h="5581" extrusionOk="0">
                  <a:moveTo>
                    <a:pt x="1" y="1834"/>
                  </a:moveTo>
                  <a:lnTo>
                    <a:pt x="4374" y="1"/>
                  </a:lnTo>
                  <a:lnTo>
                    <a:pt x="5941" y="3731"/>
                  </a:lnTo>
                  <a:lnTo>
                    <a:pt x="1568" y="5581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0" name="Google Shape;760;p30"/>
            <p:cNvSpPr/>
            <p:nvPr/>
          </p:nvSpPr>
          <p:spPr>
            <a:xfrm rot="-6603631">
              <a:off x="6599804" y="-1062759"/>
              <a:ext cx="412445" cy="418652"/>
            </a:xfrm>
            <a:custGeom>
              <a:avLst/>
              <a:gdLst/>
              <a:ahLst/>
              <a:cxnLst/>
              <a:rect l="l" t="t" r="r" b="b"/>
              <a:pathLst>
                <a:path w="6271" h="6365" extrusionOk="0">
                  <a:moveTo>
                    <a:pt x="1" y="1835"/>
                  </a:moveTo>
                  <a:lnTo>
                    <a:pt x="4374" y="1"/>
                  </a:lnTo>
                  <a:lnTo>
                    <a:pt x="6271" y="4531"/>
                  </a:lnTo>
                  <a:lnTo>
                    <a:pt x="1913" y="6365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1" name="Google Shape;761;p30"/>
            <p:cNvSpPr/>
            <p:nvPr/>
          </p:nvSpPr>
          <p:spPr>
            <a:xfrm rot="-6603631">
              <a:off x="6353690" y="-1321958"/>
              <a:ext cx="412445" cy="418652"/>
            </a:xfrm>
            <a:custGeom>
              <a:avLst/>
              <a:gdLst/>
              <a:ahLst/>
              <a:cxnLst/>
              <a:rect l="l" t="t" r="r" b="b"/>
              <a:pathLst>
                <a:path w="6271" h="6365" extrusionOk="0">
                  <a:moveTo>
                    <a:pt x="0" y="1835"/>
                  </a:moveTo>
                  <a:lnTo>
                    <a:pt x="4374" y="1"/>
                  </a:lnTo>
                  <a:lnTo>
                    <a:pt x="6270" y="4515"/>
                  </a:lnTo>
                  <a:lnTo>
                    <a:pt x="1913" y="6365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2" name="Google Shape;762;p30"/>
            <p:cNvSpPr/>
            <p:nvPr/>
          </p:nvSpPr>
          <p:spPr>
            <a:xfrm rot="-6603631">
              <a:off x="6633274" y="-344728"/>
              <a:ext cx="320630" cy="149570"/>
            </a:xfrm>
            <a:custGeom>
              <a:avLst/>
              <a:gdLst/>
              <a:ahLst/>
              <a:cxnLst/>
              <a:rect l="l" t="t" r="r" b="b"/>
              <a:pathLst>
                <a:path w="4875" h="2274" extrusionOk="0">
                  <a:moveTo>
                    <a:pt x="0" y="2007"/>
                  </a:moveTo>
                  <a:lnTo>
                    <a:pt x="4765" y="0"/>
                  </a:lnTo>
                  <a:lnTo>
                    <a:pt x="4875" y="267"/>
                  </a:lnTo>
                  <a:lnTo>
                    <a:pt x="126" y="2273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3" name="Google Shape;763;p30"/>
            <p:cNvSpPr/>
            <p:nvPr/>
          </p:nvSpPr>
          <p:spPr>
            <a:xfrm rot="-6603631">
              <a:off x="6663446" y="-373322"/>
              <a:ext cx="320630" cy="149570"/>
            </a:xfrm>
            <a:custGeom>
              <a:avLst/>
              <a:gdLst/>
              <a:ahLst/>
              <a:cxnLst/>
              <a:rect l="l" t="t" r="r" b="b"/>
              <a:pathLst>
                <a:path w="4875" h="2274" extrusionOk="0">
                  <a:moveTo>
                    <a:pt x="0" y="2007"/>
                  </a:moveTo>
                  <a:lnTo>
                    <a:pt x="4765" y="0"/>
                  </a:lnTo>
                  <a:lnTo>
                    <a:pt x="4875" y="267"/>
                  </a:lnTo>
                  <a:lnTo>
                    <a:pt x="110" y="2273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4" name="Google Shape;764;p30"/>
            <p:cNvSpPr/>
            <p:nvPr/>
          </p:nvSpPr>
          <p:spPr>
            <a:xfrm rot="-6603631">
              <a:off x="6694524" y="-402224"/>
              <a:ext cx="320696" cy="149570"/>
            </a:xfrm>
            <a:custGeom>
              <a:avLst/>
              <a:gdLst/>
              <a:ahLst/>
              <a:cxnLst/>
              <a:rect l="l" t="t" r="r" b="b"/>
              <a:pathLst>
                <a:path w="4876" h="2274" extrusionOk="0">
                  <a:moveTo>
                    <a:pt x="1" y="2007"/>
                  </a:moveTo>
                  <a:lnTo>
                    <a:pt x="4766" y="1"/>
                  </a:lnTo>
                  <a:lnTo>
                    <a:pt x="4876" y="267"/>
                  </a:lnTo>
                  <a:lnTo>
                    <a:pt x="111" y="2274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5" name="Google Shape;765;p30"/>
            <p:cNvSpPr/>
            <p:nvPr/>
          </p:nvSpPr>
          <p:spPr>
            <a:xfrm rot="-6603631">
              <a:off x="6725057" y="-429829"/>
              <a:ext cx="320696" cy="149570"/>
            </a:xfrm>
            <a:custGeom>
              <a:avLst/>
              <a:gdLst/>
              <a:ahLst/>
              <a:cxnLst/>
              <a:rect l="l" t="t" r="r" b="b"/>
              <a:pathLst>
                <a:path w="4876" h="2274" extrusionOk="0">
                  <a:moveTo>
                    <a:pt x="1" y="2007"/>
                  </a:moveTo>
                  <a:lnTo>
                    <a:pt x="4766" y="1"/>
                  </a:lnTo>
                  <a:lnTo>
                    <a:pt x="4876" y="267"/>
                  </a:lnTo>
                  <a:lnTo>
                    <a:pt x="126" y="2274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6" name="Google Shape;766;p30"/>
            <p:cNvSpPr/>
            <p:nvPr/>
          </p:nvSpPr>
          <p:spPr>
            <a:xfrm rot="-6603631">
              <a:off x="6755230" y="-458423"/>
              <a:ext cx="320696" cy="149570"/>
            </a:xfrm>
            <a:custGeom>
              <a:avLst/>
              <a:gdLst/>
              <a:ahLst/>
              <a:cxnLst/>
              <a:rect l="l" t="t" r="r" b="b"/>
              <a:pathLst>
                <a:path w="4876" h="2274" extrusionOk="0">
                  <a:moveTo>
                    <a:pt x="1" y="2007"/>
                  </a:moveTo>
                  <a:lnTo>
                    <a:pt x="4766" y="1"/>
                  </a:lnTo>
                  <a:lnTo>
                    <a:pt x="4875" y="267"/>
                  </a:lnTo>
                  <a:lnTo>
                    <a:pt x="111" y="2274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7" name="Google Shape;767;p30"/>
            <p:cNvSpPr/>
            <p:nvPr/>
          </p:nvSpPr>
          <p:spPr>
            <a:xfrm rot="-6603631">
              <a:off x="6785403" y="-487017"/>
              <a:ext cx="320696" cy="149570"/>
            </a:xfrm>
            <a:custGeom>
              <a:avLst/>
              <a:gdLst/>
              <a:ahLst/>
              <a:cxnLst/>
              <a:rect l="l" t="t" r="r" b="b"/>
              <a:pathLst>
                <a:path w="4876" h="2274" extrusionOk="0">
                  <a:moveTo>
                    <a:pt x="1" y="2007"/>
                  </a:moveTo>
                  <a:lnTo>
                    <a:pt x="4766" y="1"/>
                  </a:lnTo>
                  <a:lnTo>
                    <a:pt x="4875" y="267"/>
                  </a:lnTo>
                  <a:lnTo>
                    <a:pt x="110" y="2274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8" name="Google Shape;768;p30"/>
            <p:cNvSpPr/>
            <p:nvPr/>
          </p:nvSpPr>
          <p:spPr>
            <a:xfrm rot="-6603631">
              <a:off x="6775771" y="-457603"/>
              <a:ext cx="632052" cy="280461"/>
            </a:xfrm>
            <a:custGeom>
              <a:avLst/>
              <a:gdLst/>
              <a:ahLst/>
              <a:cxnLst/>
              <a:rect l="l" t="t" r="r" b="b"/>
              <a:pathLst>
                <a:path w="9610" h="4264" extrusionOk="0">
                  <a:moveTo>
                    <a:pt x="1" y="3997"/>
                  </a:moveTo>
                  <a:lnTo>
                    <a:pt x="9484" y="0"/>
                  </a:lnTo>
                  <a:lnTo>
                    <a:pt x="9609" y="267"/>
                  </a:lnTo>
                  <a:lnTo>
                    <a:pt x="110" y="4264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9" name="Google Shape;769;p30"/>
            <p:cNvSpPr/>
            <p:nvPr/>
          </p:nvSpPr>
          <p:spPr>
            <a:xfrm rot="-6603631">
              <a:off x="6805347" y="-484891"/>
              <a:ext cx="632052" cy="280526"/>
            </a:xfrm>
            <a:custGeom>
              <a:avLst/>
              <a:gdLst/>
              <a:ahLst/>
              <a:cxnLst/>
              <a:rect l="l" t="t" r="r" b="b"/>
              <a:pathLst>
                <a:path w="9610" h="4265" extrusionOk="0">
                  <a:moveTo>
                    <a:pt x="1" y="3998"/>
                  </a:moveTo>
                  <a:lnTo>
                    <a:pt x="9499" y="1"/>
                  </a:lnTo>
                  <a:lnTo>
                    <a:pt x="9609" y="267"/>
                  </a:lnTo>
                  <a:lnTo>
                    <a:pt x="111" y="4264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0" name="Google Shape;770;p30"/>
            <p:cNvSpPr/>
            <p:nvPr/>
          </p:nvSpPr>
          <p:spPr>
            <a:xfrm rot="-6603631">
              <a:off x="6835880" y="-512497"/>
              <a:ext cx="632052" cy="280526"/>
            </a:xfrm>
            <a:custGeom>
              <a:avLst/>
              <a:gdLst/>
              <a:ahLst/>
              <a:cxnLst/>
              <a:rect l="l" t="t" r="r" b="b"/>
              <a:pathLst>
                <a:path w="9610" h="4265" extrusionOk="0">
                  <a:moveTo>
                    <a:pt x="1" y="3998"/>
                  </a:moveTo>
                  <a:lnTo>
                    <a:pt x="9500" y="1"/>
                  </a:lnTo>
                  <a:lnTo>
                    <a:pt x="9609" y="267"/>
                  </a:lnTo>
                  <a:lnTo>
                    <a:pt x="126" y="4264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1" name="Google Shape;771;p30"/>
            <p:cNvSpPr/>
            <p:nvPr/>
          </p:nvSpPr>
          <p:spPr>
            <a:xfrm rot="-6603631">
              <a:off x="6865064" y="-540730"/>
              <a:ext cx="632052" cy="280526"/>
            </a:xfrm>
            <a:custGeom>
              <a:avLst/>
              <a:gdLst/>
              <a:ahLst/>
              <a:cxnLst/>
              <a:rect l="l" t="t" r="r" b="b"/>
              <a:pathLst>
                <a:path w="9610" h="4265" extrusionOk="0">
                  <a:moveTo>
                    <a:pt x="1" y="3998"/>
                  </a:moveTo>
                  <a:lnTo>
                    <a:pt x="9499" y="1"/>
                  </a:lnTo>
                  <a:lnTo>
                    <a:pt x="9609" y="267"/>
                  </a:lnTo>
                  <a:lnTo>
                    <a:pt x="110" y="4264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2" name="Google Shape;772;p30"/>
            <p:cNvSpPr/>
            <p:nvPr/>
          </p:nvSpPr>
          <p:spPr>
            <a:xfrm rot="-6603631">
              <a:off x="6895598" y="-568335"/>
              <a:ext cx="632052" cy="280526"/>
            </a:xfrm>
            <a:custGeom>
              <a:avLst/>
              <a:gdLst/>
              <a:ahLst/>
              <a:cxnLst/>
              <a:rect l="l" t="t" r="r" b="b"/>
              <a:pathLst>
                <a:path w="9610" h="4265" extrusionOk="0">
                  <a:moveTo>
                    <a:pt x="1" y="3998"/>
                  </a:moveTo>
                  <a:lnTo>
                    <a:pt x="9499" y="1"/>
                  </a:lnTo>
                  <a:lnTo>
                    <a:pt x="9609" y="267"/>
                  </a:lnTo>
                  <a:lnTo>
                    <a:pt x="111" y="4264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3" name="Google Shape;773;p30"/>
            <p:cNvSpPr/>
            <p:nvPr/>
          </p:nvSpPr>
          <p:spPr>
            <a:xfrm rot="-6603631">
              <a:off x="6926014" y="-596759"/>
              <a:ext cx="631000" cy="281513"/>
            </a:xfrm>
            <a:custGeom>
              <a:avLst/>
              <a:gdLst/>
              <a:ahLst/>
              <a:cxnLst/>
              <a:rect l="l" t="t" r="r" b="b"/>
              <a:pathLst>
                <a:path w="9594" h="4280" extrusionOk="0">
                  <a:moveTo>
                    <a:pt x="1" y="3997"/>
                  </a:moveTo>
                  <a:lnTo>
                    <a:pt x="9484" y="0"/>
                  </a:lnTo>
                  <a:lnTo>
                    <a:pt x="9593" y="267"/>
                  </a:lnTo>
                  <a:lnTo>
                    <a:pt x="110" y="4279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4" name="Google Shape;774;p30"/>
            <p:cNvSpPr/>
            <p:nvPr/>
          </p:nvSpPr>
          <p:spPr>
            <a:xfrm rot="-6603631">
              <a:off x="7270690" y="-403601"/>
              <a:ext cx="269132" cy="127931"/>
            </a:xfrm>
            <a:custGeom>
              <a:avLst/>
              <a:gdLst/>
              <a:ahLst/>
              <a:cxnLst/>
              <a:rect l="l" t="t" r="r" b="b"/>
              <a:pathLst>
                <a:path w="4092" h="1945" extrusionOk="0">
                  <a:moveTo>
                    <a:pt x="1" y="1678"/>
                  </a:moveTo>
                  <a:lnTo>
                    <a:pt x="3982" y="1"/>
                  </a:lnTo>
                  <a:lnTo>
                    <a:pt x="4092" y="267"/>
                  </a:lnTo>
                  <a:lnTo>
                    <a:pt x="110" y="1945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5" name="Google Shape;775;p30"/>
            <p:cNvSpPr/>
            <p:nvPr/>
          </p:nvSpPr>
          <p:spPr>
            <a:xfrm rot="-6603631">
              <a:off x="6985386" y="-652103"/>
              <a:ext cx="632052" cy="281513"/>
            </a:xfrm>
            <a:custGeom>
              <a:avLst/>
              <a:gdLst/>
              <a:ahLst/>
              <a:cxnLst/>
              <a:rect l="l" t="t" r="r" b="b"/>
              <a:pathLst>
                <a:path w="9610" h="4280" extrusionOk="0">
                  <a:moveTo>
                    <a:pt x="1" y="4013"/>
                  </a:moveTo>
                  <a:lnTo>
                    <a:pt x="9500" y="0"/>
                  </a:lnTo>
                  <a:lnTo>
                    <a:pt x="9609" y="283"/>
                  </a:lnTo>
                  <a:lnTo>
                    <a:pt x="126" y="4279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6" name="Google Shape;776;p30"/>
            <p:cNvSpPr/>
            <p:nvPr/>
          </p:nvSpPr>
          <p:spPr>
            <a:xfrm rot="-6603631">
              <a:off x="7015064" y="-679990"/>
              <a:ext cx="632052" cy="280461"/>
            </a:xfrm>
            <a:custGeom>
              <a:avLst/>
              <a:gdLst/>
              <a:ahLst/>
              <a:cxnLst/>
              <a:rect l="l" t="t" r="r" b="b"/>
              <a:pathLst>
                <a:path w="9610" h="4264" extrusionOk="0">
                  <a:moveTo>
                    <a:pt x="1" y="3997"/>
                  </a:moveTo>
                  <a:lnTo>
                    <a:pt x="9484" y="0"/>
                  </a:lnTo>
                  <a:lnTo>
                    <a:pt x="9609" y="267"/>
                  </a:lnTo>
                  <a:lnTo>
                    <a:pt x="110" y="4264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7" name="Google Shape;777;p30"/>
            <p:cNvSpPr/>
            <p:nvPr/>
          </p:nvSpPr>
          <p:spPr>
            <a:xfrm rot="-6603631">
              <a:off x="7045597" y="-707596"/>
              <a:ext cx="632052" cy="280461"/>
            </a:xfrm>
            <a:custGeom>
              <a:avLst/>
              <a:gdLst/>
              <a:ahLst/>
              <a:cxnLst/>
              <a:rect l="l" t="t" r="r" b="b"/>
              <a:pathLst>
                <a:path w="9610" h="4264" extrusionOk="0">
                  <a:moveTo>
                    <a:pt x="1" y="3997"/>
                  </a:moveTo>
                  <a:lnTo>
                    <a:pt x="9499" y="0"/>
                  </a:lnTo>
                  <a:lnTo>
                    <a:pt x="9609" y="267"/>
                  </a:lnTo>
                  <a:lnTo>
                    <a:pt x="110" y="4264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8" name="Google Shape;778;p30"/>
            <p:cNvSpPr/>
            <p:nvPr/>
          </p:nvSpPr>
          <p:spPr>
            <a:xfrm rot="-6603631">
              <a:off x="7075488" y="-735335"/>
              <a:ext cx="631000" cy="280461"/>
            </a:xfrm>
            <a:custGeom>
              <a:avLst/>
              <a:gdLst/>
              <a:ahLst/>
              <a:cxnLst/>
              <a:rect l="l" t="t" r="r" b="b"/>
              <a:pathLst>
                <a:path w="9594" h="4264" extrusionOk="0">
                  <a:moveTo>
                    <a:pt x="1" y="3998"/>
                  </a:moveTo>
                  <a:lnTo>
                    <a:pt x="9484" y="1"/>
                  </a:lnTo>
                  <a:lnTo>
                    <a:pt x="9593" y="267"/>
                  </a:lnTo>
                  <a:lnTo>
                    <a:pt x="110" y="4264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9" name="Google Shape;779;p30"/>
            <p:cNvSpPr/>
            <p:nvPr/>
          </p:nvSpPr>
          <p:spPr>
            <a:xfrm rot="-6603631">
              <a:off x="7105315" y="-763434"/>
              <a:ext cx="632052" cy="280461"/>
            </a:xfrm>
            <a:custGeom>
              <a:avLst/>
              <a:gdLst/>
              <a:ahLst/>
              <a:cxnLst/>
              <a:rect l="l" t="t" r="r" b="b"/>
              <a:pathLst>
                <a:path w="9610" h="4264" extrusionOk="0">
                  <a:moveTo>
                    <a:pt x="1" y="3997"/>
                  </a:moveTo>
                  <a:lnTo>
                    <a:pt x="9499" y="1"/>
                  </a:lnTo>
                  <a:lnTo>
                    <a:pt x="9609" y="267"/>
                  </a:lnTo>
                  <a:lnTo>
                    <a:pt x="110" y="4264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0" name="Google Shape;780;p30"/>
            <p:cNvSpPr/>
            <p:nvPr/>
          </p:nvSpPr>
          <p:spPr>
            <a:xfrm rot="-6603631">
              <a:off x="7134891" y="-790723"/>
              <a:ext cx="632052" cy="280526"/>
            </a:xfrm>
            <a:custGeom>
              <a:avLst/>
              <a:gdLst/>
              <a:ahLst/>
              <a:cxnLst/>
              <a:rect l="l" t="t" r="r" b="b"/>
              <a:pathLst>
                <a:path w="9610" h="4265" extrusionOk="0">
                  <a:moveTo>
                    <a:pt x="1" y="3998"/>
                  </a:moveTo>
                  <a:lnTo>
                    <a:pt x="9499" y="1"/>
                  </a:lnTo>
                  <a:lnTo>
                    <a:pt x="9609" y="267"/>
                  </a:lnTo>
                  <a:lnTo>
                    <a:pt x="126" y="4264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1" name="Google Shape;781;p30"/>
            <p:cNvSpPr/>
            <p:nvPr/>
          </p:nvSpPr>
          <p:spPr>
            <a:xfrm rot="-6603631">
              <a:off x="7165108" y="-819286"/>
              <a:ext cx="631986" cy="280526"/>
            </a:xfrm>
            <a:custGeom>
              <a:avLst/>
              <a:gdLst/>
              <a:ahLst/>
              <a:cxnLst/>
              <a:rect l="l" t="t" r="r" b="b"/>
              <a:pathLst>
                <a:path w="9609" h="4265" extrusionOk="0">
                  <a:moveTo>
                    <a:pt x="1" y="3998"/>
                  </a:moveTo>
                  <a:lnTo>
                    <a:pt x="9484" y="1"/>
                  </a:lnTo>
                  <a:lnTo>
                    <a:pt x="9609" y="267"/>
                  </a:lnTo>
                  <a:lnTo>
                    <a:pt x="110" y="4264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2" name="Google Shape;782;p30"/>
            <p:cNvSpPr/>
            <p:nvPr/>
          </p:nvSpPr>
          <p:spPr>
            <a:xfrm rot="-6603631">
              <a:off x="7513048" y="-623846"/>
              <a:ext cx="266041" cy="125826"/>
            </a:xfrm>
            <a:custGeom>
              <a:avLst/>
              <a:gdLst/>
              <a:ahLst/>
              <a:cxnLst/>
              <a:rect l="l" t="t" r="r" b="b"/>
              <a:pathLst>
                <a:path w="4045" h="1913" extrusionOk="0">
                  <a:moveTo>
                    <a:pt x="1" y="1646"/>
                  </a:moveTo>
                  <a:lnTo>
                    <a:pt x="3935" y="0"/>
                  </a:lnTo>
                  <a:lnTo>
                    <a:pt x="4045" y="267"/>
                  </a:lnTo>
                  <a:lnTo>
                    <a:pt x="110" y="1912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3" name="Google Shape;783;p30"/>
            <p:cNvSpPr/>
            <p:nvPr/>
          </p:nvSpPr>
          <p:spPr>
            <a:xfrm rot="-6603631">
              <a:off x="6044403" y="-818638"/>
              <a:ext cx="623765" cy="277435"/>
            </a:xfrm>
            <a:custGeom>
              <a:avLst/>
              <a:gdLst/>
              <a:ahLst/>
              <a:cxnLst/>
              <a:rect l="l" t="t" r="r" b="b"/>
              <a:pathLst>
                <a:path w="9484" h="4218" extrusionOk="0">
                  <a:moveTo>
                    <a:pt x="0" y="3951"/>
                  </a:moveTo>
                  <a:lnTo>
                    <a:pt x="9373" y="1"/>
                  </a:lnTo>
                  <a:lnTo>
                    <a:pt x="9483" y="267"/>
                  </a:lnTo>
                  <a:lnTo>
                    <a:pt x="110" y="4217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4" name="Google Shape;784;p30"/>
            <p:cNvSpPr/>
            <p:nvPr/>
          </p:nvSpPr>
          <p:spPr>
            <a:xfrm rot="-6603631">
              <a:off x="6074275" y="-846707"/>
              <a:ext cx="624751" cy="277435"/>
            </a:xfrm>
            <a:custGeom>
              <a:avLst/>
              <a:gdLst/>
              <a:ahLst/>
              <a:cxnLst/>
              <a:rect l="l" t="t" r="r" b="b"/>
              <a:pathLst>
                <a:path w="9499" h="4218" extrusionOk="0">
                  <a:moveTo>
                    <a:pt x="0" y="3951"/>
                  </a:moveTo>
                  <a:lnTo>
                    <a:pt x="9389" y="1"/>
                  </a:lnTo>
                  <a:lnTo>
                    <a:pt x="9499" y="267"/>
                  </a:lnTo>
                  <a:lnTo>
                    <a:pt x="126" y="4217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5" name="Google Shape;785;p30"/>
            <p:cNvSpPr/>
            <p:nvPr/>
          </p:nvSpPr>
          <p:spPr>
            <a:xfrm rot="-6603631">
              <a:off x="6105110" y="-874838"/>
              <a:ext cx="623765" cy="277435"/>
            </a:xfrm>
            <a:custGeom>
              <a:avLst/>
              <a:gdLst/>
              <a:ahLst/>
              <a:cxnLst/>
              <a:rect l="l" t="t" r="r" b="b"/>
              <a:pathLst>
                <a:path w="9484" h="4218" extrusionOk="0">
                  <a:moveTo>
                    <a:pt x="0" y="3951"/>
                  </a:moveTo>
                  <a:lnTo>
                    <a:pt x="9373" y="1"/>
                  </a:lnTo>
                  <a:lnTo>
                    <a:pt x="9483" y="283"/>
                  </a:lnTo>
                  <a:lnTo>
                    <a:pt x="110" y="4217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6" name="Google Shape;786;p30"/>
            <p:cNvSpPr/>
            <p:nvPr/>
          </p:nvSpPr>
          <p:spPr>
            <a:xfrm rot="-6603631">
              <a:off x="6136262" y="-903687"/>
              <a:ext cx="623765" cy="277369"/>
            </a:xfrm>
            <a:custGeom>
              <a:avLst/>
              <a:gdLst/>
              <a:ahLst/>
              <a:cxnLst/>
              <a:rect l="l" t="t" r="r" b="b"/>
              <a:pathLst>
                <a:path w="9484" h="4217" extrusionOk="0">
                  <a:moveTo>
                    <a:pt x="1" y="3950"/>
                  </a:moveTo>
                  <a:lnTo>
                    <a:pt x="9374" y="0"/>
                  </a:lnTo>
                  <a:lnTo>
                    <a:pt x="9484" y="267"/>
                  </a:lnTo>
                  <a:lnTo>
                    <a:pt x="111" y="4217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7" name="Google Shape;787;p30"/>
            <p:cNvSpPr/>
            <p:nvPr/>
          </p:nvSpPr>
          <p:spPr>
            <a:xfrm rot="-6603631">
              <a:off x="6166089" y="-931786"/>
              <a:ext cx="624817" cy="277369"/>
            </a:xfrm>
            <a:custGeom>
              <a:avLst/>
              <a:gdLst/>
              <a:ahLst/>
              <a:cxnLst/>
              <a:rect l="l" t="t" r="r" b="b"/>
              <a:pathLst>
                <a:path w="9500" h="4217" extrusionOk="0">
                  <a:moveTo>
                    <a:pt x="1" y="3950"/>
                  </a:moveTo>
                  <a:lnTo>
                    <a:pt x="9390" y="0"/>
                  </a:lnTo>
                  <a:lnTo>
                    <a:pt x="9500" y="267"/>
                  </a:lnTo>
                  <a:lnTo>
                    <a:pt x="126" y="4217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8" name="Google Shape;788;p30"/>
            <p:cNvSpPr/>
            <p:nvPr/>
          </p:nvSpPr>
          <p:spPr>
            <a:xfrm rot="-6603631">
              <a:off x="6196262" y="-960380"/>
              <a:ext cx="624817" cy="277369"/>
            </a:xfrm>
            <a:custGeom>
              <a:avLst/>
              <a:gdLst/>
              <a:ahLst/>
              <a:cxnLst/>
              <a:rect l="l" t="t" r="r" b="b"/>
              <a:pathLst>
                <a:path w="9500" h="4217" extrusionOk="0">
                  <a:moveTo>
                    <a:pt x="1" y="3950"/>
                  </a:moveTo>
                  <a:lnTo>
                    <a:pt x="9374" y="0"/>
                  </a:lnTo>
                  <a:lnTo>
                    <a:pt x="9499" y="267"/>
                  </a:lnTo>
                  <a:lnTo>
                    <a:pt x="110" y="4217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9" name="Google Shape;789;p30"/>
            <p:cNvSpPr/>
            <p:nvPr/>
          </p:nvSpPr>
          <p:spPr>
            <a:xfrm rot="-6603631">
              <a:off x="6227141" y="-988480"/>
              <a:ext cx="623765" cy="277369"/>
            </a:xfrm>
            <a:custGeom>
              <a:avLst/>
              <a:gdLst/>
              <a:ahLst/>
              <a:cxnLst/>
              <a:rect l="l" t="t" r="r" b="b"/>
              <a:pathLst>
                <a:path w="9484" h="4217" extrusionOk="0">
                  <a:moveTo>
                    <a:pt x="1" y="3950"/>
                  </a:moveTo>
                  <a:lnTo>
                    <a:pt x="9374" y="0"/>
                  </a:lnTo>
                  <a:lnTo>
                    <a:pt x="9483" y="282"/>
                  </a:lnTo>
                  <a:lnTo>
                    <a:pt x="110" y="4217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0" name="Google Shape;790;p30"/>
            <p:cNvSpPr/>
            <p:nvPr/>
          </p:nvSpPr>
          <p:spPr>
            <a:xfrm rot="-6603631">
              <a:off x="6508697" y="-1285331"/>
              <a:ext cx="631986" cy="280461"/>
            </a:xfrm>
            <a:custGeom>
              <a:avLst/>
              <a:gdLst/>
              <a:ahLst/>
              <a:cxnLst/>
              <a:rect l="l" t="t" r="r" b="b"/>
              <a:pathLst>
                <a:path w="9609" h="4264" extrusionOk="0">
                  <a:moveTo>
                    <a:pt x="0" y="3997"/>
                  </a:moveTo>
                  <a:lnTo>
                    <a:pt x="9483" y="0"/>
                  </a:lnTo>
                  <a:lnTo>
                    <a:pt x="9609" y="266"/>
                  </a:lnTo>
                  <a:lnTo>
                    <a:pt x="110" y="4263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1" name="Google Shape;791;p30"/>
            <p:cNvSpPr/>
            <p:nvPr/>
          </p:nvSpPr>
          <p:spPr>
            <a:xfrm rot="-6603631">
              <a:off x="6538736" y="-1313282"/>
              <a:ext cx="631986" cy="281513"/>
            </a:xfrm>
            <a:custGeom>
              <a:avLst/>
              <a:gdLst/>
              <a:ahLst/>
              <a:cxnLst/>
              <a:rect l="l" t="t" r="r" b="b"/>
              <a:pathLst>
                <a:path w="9609" h="4280" extrusionOk="0">
                  <a:moveTo>
                    <a:pt x="0" y="3997"/>
                  </a:moveTo>
                  <a:lnTo>
                    <a:pt x="9499" y="0"/>
                  </a:lnTo>
                  <a:lnTo>
                    <a:pt x="9609" y="267"/>
                  </a:lnTo>
                  <a:lnTo>
                    <a:pt x="110" y="4279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2" name="Google Shape;792;p30"/>
            <p:cNvSpPr/>
            <p:nvPr/>
          </p:nvSpPr>
          <p:spPr>
            <a:xfrm rot="-6603631">
              <a:off x="6568776" y="-1340181"/>
              <a:ext cx="631986" cy="280461"/>
            </a:xfrm>
            <a:custGeom>
              <a:avLst/>
              <a:gdLst/>
              <a:ahLst/>
              <a:cxnLst/>
              <a:rect l="l" t="t" r="r" b="b"/>
              <a:pathLst>
                <a:path w="9609" h="4264" extrusionOk="0">
                  <a:moveTo>
                    <a:pt x="0" y="3997"/>
                  </a:moveTo>
                  <a:lnTo>
                    <a:pt x="9499" y="0"/>
                  </a:lnTo>
                  <a:lnTo>
                    <a:pt x="9609" y="267"/>
                  </a:lnTo>
                  <a:lnTo>
                    <a:pt x="126" y="4264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3" name="Google Shape;793;p30"/>
            <p:cNvSpPr/>
            <p:nvPr/>
          </p:nvSpPr>
          <p:spPr>
            <a:xfrm rot="-6603631">
              <a:off x="6870166" y="-1179086"/>
              <a:ext cx="319643" cy="149570"/>
            </a:xfrm>
            <a:custGeom>
              <a:avLst/>
              <a:gdLst/>
              <a:ahLst/>
              <a:cxnLst/>
              <a:rect l="l" t="t" r="r" b="b"/>
              <a:pathLst>
                <a:path w="4860" h="2274" extrusionOk="0">
                  <a:moveTo>
                    <a:pt x="0" y="2007"/>
                  </a:moveTo>
                  <a:lnTo>
                    <a:pt x="4750" y="1"/>
                  </a:lnTo>
                  <a:lnTo>
                    <a:pt x="4859" y="267"/>
                  </a:lnTo>
                  <a:lnTo>
                    <a:pt x="110" y="2274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9" name="Group 8">
            <a:extLst>
              <a:ext uri="{FF2B5EF4-FFF2-40B4-BE49-F238E27FC236}">
                <a16:creationId xmlns:a16="http://schemas.microsoft.com/office/drawing/2014/main" id="{ACE890AA-A395-591F-7BBD-2D747A91DDB8}"/>
              </a:ext>
            </a:extLst>
          </p:cNvPr>
          <p:cNvGrpSpPr/>
          <p:nvPr/>
        </p:nvGrpSpPr>
        <p:grpSpPr>
          <a:xfrm>
            <a:off x="1097566" y="1307272"/>
            <a:ext cx="6948868" cy="1769909"/>
            <a:chOff x="1287974" y="1307272"/>
            <a:chExt cx="6948868" cy="1769909"/>
          </a:xfrm>
        </p:grpSpPr>
        <p:sp>
          <p:nvSpPr>
            <p:cNvPr id="2" name="Google Shape;735;p30">
              <a:extLst>
                <a:ext uri="{FF2B5EF4-FFF2-40B4-BE49-F238E27FC236}">
                  <a16:creationId xmlns:a16="http://schemas.microsoft.com/office/drawing/2014/main" id="{1E9FF8F0-FF9A-C296-2750-53BDADCC9C45}"/>
                </a:ext>
              </a:extLst>
            </p:cNvPr>
            <p:cNvSpPr txBox="1"/>
            <p:nvPr/>
          </p:nvSpPr>
          <p:spPr>
            <a:xfrm>
              <a:off x="1287974" y="1307272"/>
              <a:ext cx="3362328" cy="1769909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91425" rIns="0" bIns="91425" anchor="t" anchorCtr="0">
              <a:noAutofit/>
            </a:bodyPr>
            <a:lstStyle/>
            <a:p>
              <a:pPr lvl="0">
                <a:lnSpc>
                  <a:spcPct val="150000"/>
                </a:lnSpc>
                <a:buClr>
                  <a:schemeClr val="bg1">
                    <a:lumMod val="75000"/>
                  </a:schemeClr>
                </a:buClr>
              </a:pPr>
              <a:r>
                <a:rPr lang="en-GB" sz="1300" b="1" dirty="0">
                  <a:solidFill>
                    <a:schemeClr val="bg1"/>
                  </a:solidFill>
                  <a:latin typeface="Antonio" panose="020B0604020202020204" charset="0"/>
                </a:rPr>
                <a:t>Part 1: Emotional Intelligence</a:t>
              </a:r>
            </a:p>
            <a:p>
              <a:pPr marL="285750" lvl="0" indent="-285750">
                <a:lnSpc>
                  <a:spcPct val="150000"/>
                </a:lnSpc>
                <a:buClr>
                  <a:schemeClr val="bg1">
                    <a:lumMod val="75000"/>
                  </a:schemeClr>
                </a:buClr>
                <a:buFont typeface="Arial" panose="020B0604020202020204" pitchFamily="34" charset="0"/>
                <a:buChar char="•"/>
              </a:pPr>
              <a:r>
                <a:rPr lang="en-GB" sz="1300" dirty="0">
                  <a:solidFill>
                    <a:schemeClr val="bg1"/>
                  </a:solidFill>
                  <a:latin typeface="Antonio" panose="020B0604020202020204" charset="0"/>
                </a:rPr>
                <a:t>Defining Emotional Intelligence</a:t>
              </a:r>
            </a:p>
            <a:p>
              <a:pPr marL="285750" lvl="0" indent="-285750">
                <a:lnSpc>
                  <a:spcPct val="150000"/>
                </a:lnSpc>
                <a:buClr>
                  <a:schemeClr val="bg1">
                    <a:lumMod val="75000"/>
                  </a:schemeClr>
                </a:buClr>
                <a:buFont typeface="Arial" panose="020B0604020202020204" pitchFamily="34" charset="0"/>
                <a:buChar char="•"/>
              </a:pPr>
              <a:r>
                <a:rPr lang="en-GB" sz="1300" dirty="0">
                  <a:solidFill>
                    <a:schemeClr val="bg1"/>
                  </a:solidFill>
                  <a:latin typeface="Antonio" panose="020B0604020202020204" charset="0"/>
                </a:rPr>
                <a:t>Goleman’s Emotional Intelligence Model</a:t>
              </a:r>
            </a:p>
            <a:p>
              <a:pPr marL="285750" lvl="0" indent="-285750">
                <a:lnSpc>
                  <a:spcPct val="150000"/>
                </a:lnSpc>
                <a:buClr>
                  <a:schemeClr val="bg1">
                    <a:lumMod val="75000"/>
                  </a:schemeClr>
                </a:buClr>
                <a:buFont typeface="Arial" panose="020B0604020202020204" pitchFamily="34" charset="0"/>
                <a:buChar char="•"/>
              </a:pPr>
              <a:r>
                <a:rPr lang="en-GB" sz="1300" dirty="0">
                  <a:solidFill>
                    <a:schemeClr val="bg1"/>
                  </a:solidFill>
                  <a:latin typeface="Antonio" panose="020B0604020202020204" charset="0"/>
                </a:rPr>
                <a:t>Critical Evaluation of Emotional Intelligence</a:t>
              </a:r>
            </a:p>
            <a:p>
              <a:pPr marL="285750" lvl="0" indent="-285750">
                <a:lnSpc>
                  <a:spcPct val="150000"/>
                </a:lnSpc>
                <a:buClr>
                  <a:schemeClr val="bg1">
                    <a:lumMod val="75000"/>
                  </a:schemeClr>
                </a:buClr>
                <a:buFont typeface="Arial" panose="020B0604020202020204" pitchFamily="34" charset="0"/>
                <a:buChar char="•"/>
              </a:pPr>
              <a:r>
                <a:rPr lang="en-GB" sz="1300" dirty="0">
                  <a:solidFill>
                    <a:schemeClr val="bg1"/>
                  </a:solidFill>
                  <a:latin typeface="Antonio" panose="020B0604020202020204" charset="0"/>
                </a:rPr>
                <a:t>Airbnb and Uber</a:t>
              </a:r>
            </a:p>
          </p:txBody>
        </p:sp>
        <p:sp>
          <p:nvSpPr>
            <p:cNvPr id="4" name="Google Shape;735;p30">
              <a:extLst>
                <a:ext uri="{FF2B5EF4-FFF2-40B4-BE49-F238E27FC236}">
                  <a16:creationId xmlns:a16="http://schemas.microsoft.com/office/drawing/2014/main" id="{1360287E-40C7-18C2-2A15-043828363072}"/>
                </a:ext>
              </a:extLst>
            </p:cNvPr>
            <p:cNvSpPr txBox="1"/>
            <p:nvPr/>
          </p:nvSpPr>
          <p:spPr>
            <a:xfrm>
              <a:off x="4874514" y="1307272"/>
              <a:ext cx="3362328" cy="1769909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91425" rIns="0" bIns="91425" anchor="t" anchorCtr="0">
              <a:noAutofit/>
            </a:bodyPr>
            <a:lstStyle/>
            <a:p>
              <a:pPr lvl="0">
                <a:lnSpc>
                  <a:spcPct val="150000"/>
                </a:lnSpc>
                <a:buClr>
                  <a:schemeClr val="bg1">
                    <a:lumMod val="75000"/>
                  </a:schemeClr>
                </a:buClr>
              </a:pPr>
              <a:r>
                <a:rPr lang="en-GB" sz="1300" b="1" dirty="0">
                  <a:solidFill>
                    <a:schemeClr val="bg1"/>
                  </a:solidFill>
                  <a:latin typeface="Antonio" panose="020B0604020202020204" charset="0"/>
                </a:rPr>
                <a:t>Part 2: Cultural Intelligence</a:t>
              </a:r>
            </a:p>
            <a:p>
              <a:pPr marL="285750" lvl="0" indent="-285750">
                <a:lnSpc>
                  <a:spcPct val="150000"/>
                </a:lnSpc>
                <a:buClr>
                  <a:schemeClr val="bg1">
                    <a:lumMod val="75000"/>
                  </a:schemeClr>
                </a:buClr>
                <a:buFont typeface="Arial" panose="020B0604020202020204" pitchFamily="34" charset="0"/>
                <a:buChar char="•"/>
              </a:pPr>
              <a:r>
                <a:rPr lang="en-GB" sz="1300" dirty="0">
                  <a:solidFill>
                    <a:schemeClr val="bg1"/>
                  </a:solidFill>
                  <a:latin typeface="Antonio" panose="020B0604020202020204" charset="0"/>
                </a:rPr>
                <a:t>Defining Cultural Intelligence</a:t>
              </a:r>
            </a:p>
            <a:p>
              <a:pPr marL="285750" lvl="0" indent="-285750">
                <a:lnSpc>
                  <a:spcPct val="150000"/>
                </a:lnSpc>
                <a:buClr>
                  <a:schemeClr val="bg1">
                    <a:lumMod val="75000"/>
                  </a:schemeClr>
                </a:buClr>
                <a:buFont typeface="Arial" panose="020B0604020202020204" pitchFamily="34" charset="0"/>
                <a:buChar char="•"/>
              </a:pPr>
              <a:r>
                <a:rPr lang="en-GB" sz="1300" dirty="0">
                  <a:solidFill>
                    <a:schemeClr val="bg1"/>
                  </a:solidFill>
                  <a:latin typeface="Antonio" panose="020B0604020202020204" charset="0"/>
                </a:rPr>
                <a:t>The Cultural Intelligence Model</a:t>
              </a:r>
            </a:p>
            <a:p>
              <a:pPr marL="285750" lvl="0" indent="-285750">
                <a:lnSpc>
                  <a:spcPct val="150000"/>
                </a:lnSpc>
                <a:buClr>
                  <a:schemeClr val="bg1">
                    <a:lumMod val="75000"/>
                  </a:schemeClr>
                </a:buClr>
                <a:buFont typeface="Arial" panose="020B0604020202020204" pitchFamily="34" charset="0"/>
                <a:buChar char="•"/>
              </a:pPr>
              <a:r>
                <a:rPr lang="en-GB" sz="1300" dirty="0">
                  <a:solidFill>
                    <a:schemeClr val="bg1"/>
                  </a:solidFill>
                  <a:latin typeface="Antonio" panose="020B0604020202020204" charset="0"/>
                </a:rPr>
                <a:t>Critical Evaluation of Cultural Intelligence</a:t>
              </a:r>
            </a:p>
            <a:p>
              <a:pPr marL="285750" lvl="0" indent="-285750">
                <a:lnSpc>
                  <a:spcPct val="150000"/>
                </a:lnSpc>
                <a:buClr>
                  <a:schemeClr val="bg1">
                    <a:lumMod val="75000"/>
                  </a:schemeClr>
                </a:buClr>
                <a:buFont typeface="Arial" panose="020B0604020202020204" pitchFamily="34" charset="0"/>
                <a:buChar char="•"/>
              </a:pPr>
              <a:r>
                <a:rPr lang="en-GB" sz="1300" dirty="0">
                  <a:solidFill>
                    <a:schemeClr val="bg1"/>
                  </a:solidFill>
                  <a:latin typeface="Antonio" panose="020B0604020202020204" charset="0"/>
                </a:rPr>
                <a:t>Amazon India and Home Depot China</a:t>
              </a:r>
            </a:p>
          </p:txBody>
        </p:sp>
      </p:grpSp>
      <p:sp>
        <p:nvSpPr>
          <p:cNvPr id="8" name="Google Shape;735;p30">
            <a:extLst>
              <a:ext uri="{FF2B5EF4-FFF2-40B4-BE49-F238E27FC236}">
                <a16:creationId xmlns:a16="http://schemas.microsoft.com/office/drawing/2014/main" id="{8F95389D-03FB-8444-0809-8EBE1A152AE2}"/>
              </a:ext>
            </a:extLst>
          </p:cNvPr>
          <p:cNvSpPr txBox="1"/>
          <p:nvPr/>
        </p:nvSpPr>
        <p:spPr>
          <a:xfrm>
            <a:off x="2483730" y="2965831"/>
            <a:ext cx="4176540" cy="176990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0" bIns="91425" anchor="t" anchorCtr="0">
            <a:noAutofit/>
          </a:bodyPr>
          <a:lstStyle/>
          <a:p>
            <a:pPr lvl="0">
              <a:lnSpc>
                <a:spcPct val="150000"/>
              </a:lnSpc>
              <a:buClr>
                <a:schemeClr val="bg1">
                  <a:lumMod val="75000"/>
                </a:schemeClr>
              </a:buClr>
            </a:pPr>
            <a:r>
              <a:rPr lang="en-GB" sz="1300" b="1" dirty="0">
                <a:solidFill>
                  <a:schemeClr val="bg1"/>
                </a:solidFill>
                <a:latin typeface="Antonio" panose="020B0604020202020204" charset="0"/>
              </a:rPr>
              <a:t>Final Evaluation</a:t>
            </a:r>
          </a:p>
          <a:p>
            <a:pPr marL="285750" lvl="0" indent="-285750">
              <a:lnSpc>
                <a:spcPct val="150000"/>
              </a:lnSpc>
              <a:buClr>
                <a:schemeClr val="bg1">
                  <a:lumMod val="75000"/>
                </a:schemeClr>
              </a:buClr>
              <a:buFont typeface="Arial" panose="020B0604020202020204" pitchFamily="34" charset="0"/>
              <a:buChar char="•"/>
            </a:pPr>
            <a:r>
              <a:rPr lang="en-GB" sz="1300" dirty="0">
                <a:solidFill>
                  <a:schemeClr val="bg1"/>
                </a:solidFill>
                <a:latin typeface="Antonio" panose="020B0604020202020204" charset="0"/>
              </a:rPr>
              <a:t>Emotional Intelligence versus Cultural Intelligence</a:t>
            </a:r>
          </a:p>
          <a:p>
            <a:pPr marL="285750" lvl="0" indent="-285750">
              <a:lnSpc>
                <a:spcPct val="150000"/>
              </a:lnSpc>
              <a:buClr>
                <a:schemeClr val="bg1">
                  <a:lumMod val="75000"/>
                </a:schemeClr>
              </a:buClr>
              <a:buFont typeface="Arial" panose="020B0604020202020204" pitchFamily="34" charset="0"/>
              <a:buChar char="•"/>
            </a:pPr>
            <a:r>
              <a:rPr lang="en-GB" sz="1300" dirty="0">
                <a:solidFill>
                  <a:schemeClr val="bg1"/>
                </a:solidFill>
                <a:latin typeface="Antonio" panose="020B0604020202020204" charset="0"/>
              </a:rPr>
              <a:t>Why Leaders Need Both</a:t>
            </a:r>
          </a:p>
          <a:p>
            <a:pPr marL="285750" lvl="0" indent="-285750">
              <a:lnSpc>
                <a:spcPct val="150000"/>
              </a:lnSpc>
              <a:buClr>
                <a:schemeClr val="bg1">
                  <a:lumMod val="75000"/>
                </a:schemeClr>
              </a:buClr>
              <a:buFont typeface="Arial" panose="020B0604020202020204" pitchFamily="34" charset="0"/>
              <a:buChar char="•"/>
            </a:pPr>
            <a:r>
              <a:rPr lang="en-GB" sz="1300" dirty="0">
                <a:solidFill>
                  <a:schemeClr val="bg1"/>
                </a:solidFill>
                <a:latin typeface="Antonio" panose="020B0604020202020204" charset="0"/>
              </a:rPr>
              <a:t>Conclusion</a:t>
            </a:r>
          </a:p>
          <a:p>
            <a:pPr marL="285750" lvl="0" indent="-285750">
              <a:lnSpc>
                <a:spcPct val="150000"/>
              </a:lnSpc>
              <a:buClr>
                <a:schemeClr val="bg1">
                  <a:lumMod val="75000"/>
                </a:schemeClr>
              </a:buClr>
              <a:buFont typeface="Arial" panose="020B0604020202020204" pitchFamily="34" charset="0"/>
              <a:buChar char="•"/>
            </a:pPr>
            <a:r>
              <a:rPr lang="en-GB" sz="1300" dirty="0">
                <a:solidFill>
                  <a:schemeClr val="bg1"/>
                </a:solidFill>
                <a:latin typeface="Antonio" panose="020B0604020202020204" charset="0"/>
              </a:rPr>
              <a:t>References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8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39" name="Google Shape;5387;p59">
            <a:extLst>
              <a:ext uri="{FF2B5EF4-FFF2-40B4-BE49-F238E27FC236}">
                <a16:creationId xmlns:a16="http://schemas.microsoft.com/office/drawing/2014/main" id="{92F922B4-6DB3-C206-63FF-8A092FE406DF}"/>
              </a:ext>
            </a:extLst>
          </p:cNvPr>
          <p:cNvSpPr/>
          <p:nvPr/>
        </p:nvSpPr>
        <p:spPr>
          <a:xfrm>
            <a:off x="1891952" y="2494905"/>
            <a:ext cx="5135991" cy="688316"/>
          </a:xfrm>
          <a:custGeom>
            <a:avLst/>
            <a:gdLst/>
            <a:ahLst/>
            <a:cxnLst/>
            <a:rect l="l" t="t" r="r" b="b"/>
            <a:pathLst>
              <a:path w="17328" h="2863" extrusionOk="0">
                <a:moveTo>
                  <a:pt x="1432" y="1"/>
                </a:moveTo>
                <a:cubicBezTo>
                  <a:pt x="641" y="1"/>
                  <a:pt x="1" y="641"/>
                  <a:pt x="2" y="1431"/>
                </a:cubicBezTo>
                <a:cubicBezTo>
                  <a:pt x="1" y="2222"/>
                  <a:pt x="641" y="2861"/>
                  <a:pt x="1432" y="2862"/>
                </a:cubicBezTo>
                <a:lnTo>
                  <a:pt x="15897" y="2862"/>
                </a:lnTo>
                <a:cubicBezTo>
                  <a:pt x="16687" y="2861"/>
                  <a:pt x="17327" y="2222"/>
                  <a:pt x="17327" y="1431"/>
                </a:cubicBezTo>
                <a:cubicBezTo>
                  <a:pt x="17327" y="641"/>
                  <a:pt x="16687" y="1"/>
                  <a:pt x="15897" y="1"/>
                </a:cubicBezTo>
                <a:close/>
              </a:path>
            </a:pathLst>
          </a:custGeom>
          <a:solidFill>
            <a:srgbClr val="388BC3">
              <a:alpha val="50196"/>
            </a:srgbClr>
          </a:solidFill>
          <a:ln w="9525" cap="flat" cmpd="sng">
            <a:solidFill>
              <a:schemeClr val="bg1">
                <a:lumMod val="50000"/>
              </a:schemeClr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040" name="Google Shape;5387;p59">
            <a:extLst>
              <a:ext uri="{FF2B5EF4-FFF2-40B4-BE49-F238E27FC236}">
                <a16:creationId xmlns:a16="http://schemas.microsoft.com/office/drawing/2014/main" id="{33A10FB2-6D8F-1657-69E0-F2D8E029C67A}"/>
              </a:ext>
            </a:extLst>
          </p:cNvPr>
          <p:cNvSpPr/>
          <p:nvPr/>
        </p:nvSpPr>
        <p:spPr>
          <a:xfrm>
            <a:off x="1885936" y="3191408"/>
            <a:ext cx="5135991" cy="688316"/>
          </a:xfrm>
          <a:custGeom>
            <a:avLst/>
            <a:gdLst/>
            <a:ahLst/>
            <a:cxnLst/>
            <a:rect l="l" t="t" r="r" b="b"/>
            <a:pathLst>
              <a:path w="17328" h="2863" extrusionOk="0">
                <a:moveTo>
                  <a:pt x="1432" y="1"/>
                </a:moveTo>
                <a:cubicBezTo>
                  <a:pt x="641" y="1"/>
                  <a:pt x="1" y="641"/>
                  <a:pt x="2" y="1431"/>
                </a:cubicBezTo>
                <a:cubicBezTo>
                  <a:pt x="1" y="2222"/>
                  <a:pt x="641" y="2861"/>
                  <a:pt x="1432" y="2862"/>
                </a:cubicBezTo>
                <a:lnTo>
                  <a:pt x="15897" y="2862"/>
                </a:lnTo>
                <a:cubicBezTo>
                  <a:pt x="16687" y="2861"/>
                  <a:pt x="17327" y="2222"/>
                  <a:pt x="17327" y="1431"/>
                </a:cubicBezTo>
                <a:cubicBezTo>
                  <a:pt x="17327" y="641"/>
                  <a:pt x="16687" y="1"/>
                  <a:pt x="15897" y="1"/>
                </a:cubicBezTo>
                <a:close/>
              </a:path>
            </a:pathLst>
          </a:custGeom>
          <a:solidFill>
            <a:srgbClr val="388BC3">
              <a:alpha val="50196"/>
            </a:srgbClr>
          </a:solidFill>
          <a:ln w="9525" cap="flat" cmpd="sng">
            <a:solidFill>
              <a:schemeClr val="bg1">
                <a:lumMod val="50000"/>
              </a:schemeClr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041" name="Google Shape;5387;p59">
            <a:extLst>
              <a:ext uri="{FF2B5EF4-FFF2-40B4-BE49-F238E27FC236}">
                <a16:creationId xmlns:a16="http://schemas.microsoft.com/office/drawing/2014/main" id="{FC7FA42E-0924-89B4-E69E-6B9AA907CD2D}"/>
              </a:ext>
            </a:extLst>
          </p:cNvPr>
          <p:cNvSpPr/>
          <p:nvPr/>
        </p:nvSpPr>
        <p:spPr>
          <a:xfrm>
            <a:off x="1885936" y="1816971"/>
            <a:ext cx="5135991" cy="688316"/>
          </a:xfrm>
          <a:custGeom>
            <a:avLst/>
            <a:gdLst/>
            <a:ahLst/>
            <a:cxnLst/>
            <a:rect l="l" t="t" r="r" b="b"/>
            <a:pathLst>
              <a:path w="17328" h="2863" extrusionOk="0">
                <a:moveTo>
                  <a:pt x="1432" y="1"/>
                </a:moveTo>
                <a:cubicBezTo>
                  <a:pt x="641" y="1"/>
                  <a:pt x="1" y="641"/>
                  <a:pt x="2" y="1431"/>
                </a:cubicBezTo>
                <a:cubicBezTo>
                  <a:pt x="1" y="2222"/>
                  <a:pt x="641" y="2861"/>
                  <a:pt x="1432" y="2862"/>
                </a:cubicBezTo>
                <a:lnTo>
                  <a:pt x="15897" y="2862"/>
                </a:lnTo>
                <a:cubicBezTo>
                  <a:pt x="16687" y="2861"/>
                  <a:pt x="17327" y="2222"/>
                  <a:pt x="17327" y="1431"/>
                </a:cubicBezTo>
                <a:cubicBezTo>
                  <a:pt x="17327" y="641"/>
                  <a:pt x="16687" y="1"/>
                  <a:pt x="15897" y="1"/>
                </a:cubicBezTo>
                <a:close/>
              </a:path>
            </a:pathLst>
          </a:custGeom>
          <a:solidFill>
            <a:srgbClr val="388BC3">
              <a:alpha val="50196"/>
            </a:srgbClr>
          </a:solidFill>
          <a:ln w="9525" cap="flat" cmpd="sng">
            <a:solidFill>
              <a:schemeClr val="bg1">
                <a:lumMod val="50000"/>
              </a:schemeClr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815" name="Google Shape;2815;p43"/>
          <p:cNvSpPr txBox="1">
            <a:spLocks noGrp="1"/>
          </p:cNvSpPr>
          <p:nvPr>
            <p:ph type="subTitle" idx="1"/>
          </p:nvPr>
        </p:nvSpPr>
        <p:spPr>
          <a:xfrm>
            <a:off x="2380200" y="1808784"/>
            <a:ext cx="4383600" cy="5262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algn="l"/>
            <a:r>
              <a:rPr lang="en-GB" sz="1200" dirty="0"/>
              <a:t>Recognising your own emotions</a:t>
            </a:r>
            <a:endParaRPr lang="en-GB" sz="1600" dirty="0"/>
          </a:p>
        </p:txBody>
      </p:sp>
      <p:sp>
        <p:nvSpPr>
          <p:cNvPr id="2820" name="Google Shape;2820;p43"/>
          <p:cNvSpPr txBox="1">
            <a:spLocks noGrp="1"/>
          </p:cNvSpPr>
          <p:nvPr>
            <p:ph type="title"/>
          </p:nvPr>
        </p:nvSpPr>
        <p:spPr>
          <a:xfrm>
            <a:off x="1508759" y="413560"/>
            <a:ext cx="5519185" cy="1106100"/>
          </a:xfrm>
          <a:prstGeom prst="rect">
            <a:avLst/>
          </a:prstGeom>
          <a:solidFill>
            <a:schemeClr val="bg1">
              <a:lumMod val="25000"/>
            </a:schemeClr>
          </a:solidFill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lvl="0" algn="ctr"/>
            <a:r>
              <a:rPr lang="en-GB" sz="2800" dirty="0"/>
              <a:t>       </a:t>
            </a:r>
            <a:br>
              <a:rPr lang="en-GB" sz="2800" dirty="0"/>
            </a:br>
            <a:r>
              <a:rPr lang="en-GB" sz="2800" dirty="0"/>
              <a:t>            Defining Emotional Intelligence</a:t>
            </a:r>
            <a:endParaRPr dirty="0"/>
          </a:p>
        </p:txBody>
      </p:sp>
      <p:grpSp>
        <p:nvGrpSpPr>
          <p:cNvPr id="2842" name="Google Shape;2842;p43"/>
          <p:cNvGrpSpPr/>
          <p:nvPr/>
        </p:nvGrpSpPr>
        <p:grpSpPr>
          <a:xfrm>
            <a:off x="829812" y="0"/>
            <a:ext cx="678947" cy="683418"/>
            <a:chOff x="7007206" y="774129"/>
            <a:chExt cx="1045661" cy="1052545"/>
          </a:xfrm>
        </p:grpSpPr>
        <p:sp>
          <p:nvSpPr>
            <p:cNvPr id="2843" name="Google Shape;2843;p43"/>
            <p:cNvSpPr/>
            <p:nvPr/>
          </p:nvSpPr>
          <p:spPr>
            <a:xfrm rot="-6603631">
              <a:off x="7119696" y="892323"/>
              <a:ext cx="820681" cy="813494"/>
            </a:xfrm>
            <a:custGeom>
              <a:avLst/>
              <a:gdLst/>
              <a:ahLst/>
              <a:cxnLst/>
              <a:rect l="l" t="t" r="r" b="b"/>
              <a:pathLst>
                <a:path w="12478" h="12368" extrusionOk="0">
                  <a:moveTo>
                    <a:pt x="4891" y="753"/>
                  </a:moveTo>
                  <a:cubicBezTo>
                    <a:pt x="1850" y="1505"/>
                    <a:pt x="1" y="4546"/>
                    <a:pt x="737" y="7556"/>
                  </a:cubicBezTo>
                  <a:cubicBezTo>
                    <a:pt x="1490" y="10550"/>
                    <a:pt x="4546" y="12368"/>
                    <a:pt x="7587" y="11615"/>
                  </a:cubicBezTo>
                  <a:cubicBezTo>
                    <a:pt x="10612" y="10863"/>
                    <a:pt x="12477" y="7822"/>
                    <a:pt x="11725" y="4828"/>
                  </a:cubicBezTo>
                  <a:cubicBezTo>
                    <a:pt x="10988" y="1819"/>
                    <a:pt x="7932" y="1"/>
                    <a:pt x="4891" y="753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44" name="Google Shape;2844;p43"/>
            <p:cNvSpPr/>
            <p:nvPr/>
          </p:nvSpPr>
          <p:spPr>
            <a:xfrm rot="-6603631">
              <a:off x="7178384" y="1068368"/>
              <a:ext cx="753661" cy="602162"/>
            </a:xfrm>
            <a:custGeom>
              <a:avLst/>
              <a:gdLst/>
              <a:ahLst/>
              <a:cxnLst/>
              <a:rect l="l" t="t" r="r" b="b"/>
              <a:pathLst>
                <a:path w="11459" h="9155" extrusionOk="0">
                  <a:moveTo>
                    <a:pt x="7869" y="8621"/>
                  </a:moveTo>
                  <a:cubicBezTo>
                    <a:pt x="5769" y="9154"/>
                    <a:pt x="3653" y="7979"/>
                    <a:pt x="2947" y="5988"/>
                  </a:cubicBezTo>
                  <a:lnTo>
                    <a:pt x="393" y="6615"/>
                  </a:lnTo>
                  <a:cubicBezTo>
                    <a:pt x="314" y="6631"/>
                    <a:pt x="204" y="6584"/>
                    <a:pt x="189" y="6490"/>
                  </a:cubicBezTo>
                  <a:lnTo>
                    <a:pt x="32" y="5831"/>
                  </a:lnTo>
                  <a:cubicBezTo>
                    <a:pt x="1" y="5737"/>
                    <a:pt x="63" y="5643"/>
                    <a:pt x="157" y="5612"/>
                  </a:cubicBezTo>
                  <a:lnTo>
                    <a:pt x="2728" y="4985"/>
                  </a:lnTo>
                  <a:cubicBezTo>
                    <a:pt x="2524" y="2963"/>
                    <a:pt x="3841" y="1051"/>
                    <a:pt x="5863" y="549"/>
                  </a:cubicBezTo>
                  <a:cubicBezTo>
                    <a:pt x="8089" y="1"/>
                    <a:pt x="10346" y="1349"/>
                    <a:pt x="10910" y="3590"/>
                  </a:cubicBezTo>
                  <a:cubicBezTo>
                    <a:pt x="11459" y="5816"/>
                    <a:pt x="10095" y="8073"/>
                    <a:pt x="7869" y="862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45" name="Google Shape;2845;p43"/>
            <p:cNvSpPr/>
            <p:nvPr/>
          </p:nvSpPr>
          <p:spPr>
            <a:xfrm rot="-6603631">
              <a:off x="7259357" y="1027683"/>
              <a:ext cx="542341" cy="542373"/>
            </a:xfrm>
            <a:custGeom>
              <a:avLst/>
              <a:gdLst/>
              <a:ahLst/>
              <a:cxnLst/>
              <a:rect l="l" t="t" r="r" b="b"/>
              <a:pathLst>
                <a:path w="8246" h="8246" extrusionOk="0">
                  <a:moveTo>
                    <a:pt x="5016" y="7744"/>
                  </a:moveTo>
                  <a:cubicBezTo>
                    <a:pt x="3026" y="8245"/>
                    <a:pt x="988" y="7023"/>
                    <a:pt x="502" y="5017"/>
                  </a:cubicBezTo>
                  <a:cubicBezTo>
                    <a:pt x="1" y="3010"/>
                    <a:pt x="1223" y="988"/>
                    <a:pt x="3230" y="487"/>
                  </a:cubicBezTo>
                  <a:cubicBezTo>
                    <a:pt x="5220" y="1"/>
                    <a:pt x="7258" y="1223"/>
                    <a:pt x="7744" y="3214"/>
                  </a:cubicBezTo>
                  <a:cubicBezTo>
                    <a:pt x="8245" y="5220"/>
                    <a:pt x="7023" y="7242"/>
                    <a:pt x="5016" y="7744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46" name="Google Shape;2846;p43"/>
            <p:cNvSpPr/>
            <p:nvPr/>
          </p:nvSpPr>
          <p:spPr>
            <a:xfrm rot="-6603631">
              <a:off x="7312495" y="1080956"/>
              <a:ext cx="435136" cy="436148"/>
            </a:xfrm>
            <a:custGeom>
              <a:avLst/>
              <a:gdLst/>
              <a:ahLst/>
              <a:cxnLst/>
              <a:rect l="l" t="t" r="r" b="b"/>
              <a:pathLst>
                <a:path w="6616" h="6631" extrusionOk="0">
                  <a:moveTo>
                    <a:pt x="4029" y="6239"/>
                  </a:moveTo>
                  <a:cubicBezTo>
                    <a:pt x="2415" y="6630"/>
                    <a:pt x="800" y="5643"/>
                    <a:pt x="393" y="4044"/>
                  </a:cubicBezTo>
                  <a:cubicBezTo>
                    <a:pt x="1" y="2430"/>
                    <a:pt x="973" y="800"/>
                    <a:pt x="2587" y="408"/>
                  </a:cubicBezTo>
                  <a:cubicBezTo>
                    <a:pt x="4186" y="0"/>
                    <a:pt x="5816" y="988"/>
                    <a:pt x="6223" y="2602"/>
                  </a:cubicBezTo>
                  <a:cubicBezTo>
                    <a:pt x="6615" y="4201"/>
                    <a:pt x="5643" y="5831"/>
                    <a:pt x="4029" y="6239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47" name="Google Shape;2847;p43"/>
            <p:cNvSpPr/>
            <p:nvPr/>
          </p:nvSpPr>
          <p:spPr>
            <a:xfrm rot="-6603631">
              <a:off x="7434824" y="1154229"/>
              <a:ext cx="288666" cy="372281"/>
            </a:xfrm>
            <a:custGeom>
              <a:avLst/>
              <a:gdLst/>
              <a:ahLst/>
              <a:cxnLst/>
              <a:rect l="l" t="t" r="r" b="b"/>
              <a:pathLst>
                <a:path w="4389" h="5660" extrusionOk="0">
                  <a:moveTo>
                    <a:pt x="298" y="2979"/>
                  </a:moveTo>
                  <a:cubicBezTo>
                    <a:pt x="0" y="1819"/>
                    <a:pt x="502" y="628"/>
                    <a:pt x="1442" y="1"/>
                  </a:cubicBezTo>
                  <a:cubicBezTo>
                    <a:pt x="1333" y="95"/>
                    <a:pt x="1207" y="267"/>
                    <a:pt x="1223" y="581"/>
                  </a:cubicBezTo>
                  <a:cubicBezTo>
                    <a:pt x="1238" y="1161"/>
                    <a:pt x="1458" y="1192"/>
                    <a:pt x="1285" y="1615"/>
                  </a:cubicBezTo>
                  <a:cubicBezTo>
                    <a:pt x="1113" y="2023"/>
                    <a:pt x="768" y="2603"/>
                    <a:pt x="1144" y="3120"/>
                  </a:cubicBezTo>
                  <a:cubicBezTo>
                    <a:pt x="1505" y="3622"/>
                    <a:pt x="1677" y="3512"/>
                    <a:pt x="2179" y="3920"/>
                  </a:cubicBezTo>
                  <a:cubicBezTo>
                    <a:pt x="2665" y="4311"/>
                    <a:pt x="2539" y="4609"/>
                    <a:pt x="3041" y="4641"/>
                  </a:cubicBezTo>
                  <a:cubicBezTo>
                    <a:pt x="3543" y="4688"/>
                    <a:pt x="4389" y="4766"/>
                    <a:pt x="4389" y="4766"/>
                  </a:cubicBezTo>
                  <a:cubicBezTo>
                    <a:pt x="2775" y="5659"/>
                    <a:pt x="737" y="4797"/>
                    <a:pt x="298" y="2979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848" name="Google Shape;2848;p43"/>
          <p:cNvGrpSpPr/>
          <p:nvPr/>
        </p:nvGrpSpPr>
        <p:grpSpPr>
          <a:xfrm rot="-7256953">
            <a:off x="846478" y="-19842"/>
            <a:ext cx="1760387" cy="2262117"/>
            <a:chOff x="3062244" y="-1611812"/>
            <a:chExt cx="2169491" cy="2787820"/>
          </a:xfrm>
        </p:grpSpPr>
        <p:sp>
          <p:nvSpPr>
            <p:cNvPr id="2849" name="Google Shape;2849;p43"/>
            <p:cNvSpPr/>
            <p:nvPr/>
          </p:nvSpPr>
          <p:spPr>
            <a:xfrm rot="8388146">
              <a:off x="3417101" y="-321286"/>
              <a:ext cx="1497969" cy="1149601"/>
            </a:xfrm>
            <a:custGeom>
              <a:avLst/>
              <a:gdLst/>
              <a:ahLst/>
              <a:cxnLst/>
              <a:rect l="l" t="t" r="r" b="b"/>
              <a:pathLst>
                <a:path w="28434" h="21819" extrusionOk="0">
                  <a:moveTo>
                    <a:pt x="1" y="408"/>
                  </a:moveTo>
                  <a:lnTo>
                    <a:pt x="1" y="564"/>
                  </a:lnTo>
                  <a:lnTo>
                    <a:pt x="28011" y="21819"/>
                  </a:lnTo>
                  <a:lnTo>
                    <a:pt x="28167" y="21772"/>
                  </a:lnTo>
                  <a:cubicBezTo>
                    <a:pt x="28434" y="21427"/>
                    <a:pt x="28371" y="20941"/>
                    <a:pt x="28026" y="20690"/>
                  </a:cubicBezTo>
                  <a:lnTo>
                    <a:pt x="1098" y="267"/>
                  </a:lnTo>
                  <a:cubicBezTo>
                    <a:pt x="753" y="0"/>
                    <a:pt x="267" y="63"/>
                    <a:pt x="1" y="408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50" name="Google Shape;2850;p43"/>
            <p:cNvSpPr/>
            <p:nvPr/>
          </p:nvSpPr>
          <p:spPr>
            <a:xfrm rot="8388146">
              <a:off x="3377695" y="-445853"/>
              <a:ext cx="1525259" cy="1252026"/>
            </a:xfrm>
            <a:custGeom>
              <a:avLst/>
              <a:gdLst/>
              <a:ahLst/>
              <a:cxnLst/>
              <a:rect l="l" t="t" r="r" b="b"/>
              <a:pathLst>
                <a:path w="28952" h="23763" extrusionOk="0">
                  <a:moveTo>
                    <a:pt x="1" y="7916"/>
                  </a:moveTo>
                  <a:lnTo>
                    <a:pt x="20910" y="23763"/>
                  </a:lnTo>
                  <a:lnTo>
                    <a:pt x="28951" y="21365"/>
                  </a:lnTo>
                  <a:lnTo>
                    <a:pt x="785" y="1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51" name="Google Shape;2851;p43"/>
            <p:cNvSpPr/>
            <p:nvPr/>
          </p:nvSpPr>
          <p:spPr>
            <a:xfrm rot="8388146">
              <a:off x="3460058" y="-407305"/>
              <a:ext cx="1374956" cy="1107556"/>
            </a:xfrm>
            <a:custGeom>
              <a:avLst/>
              <a:gdLst/>
              <a:ahLst/>
              <a:cxnLst/>
              <a:rect l="l" t="t" r="r" b="b"/>
              <a:pathLst>
                <a:path w="26099" h="21021" extrusionOk="0">
                  <a:moveTo>
                    <a:pt x="1" y="5706"/>
                  </a:moveTo>
                  <a:lnTo>
                    <a:pt x="20174" y="21020"/>
                  </a:lnTo>
                  <a:lnTo>
                    <a:pt x="26099" y="19233"/>
                  </a:lnTo>
                  <a:lnTo>
                    <a:pt x="722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52" name="Google Shape;2852;p43"/>
            <p:cNvSpPr/>
            <p:nvPr/>
          </p:nvSpPr>
          <p:spPr>
            <a:xfrm rot="8388146">
              <a:off x="3470195" y="-396930"/>
              <a:ext cx="1356781" cy="1089378"/>
            </a:xfrm>
            <a:custGeom>
              <a:avLst/>
              <a:gdLst/>
              <a:ahLst/>
              <a:cxnLst/>
              <a:rect l="l" t="t" r="r" b="b"/>
              <a:pathLst>
                <a:path w="25754" h="20676" extrusionOk="0">
                  <a:moveTo>
                    <a:pt x="25753" y="18967"/>
                  </a:moveTo>
                  <a:lnTo>
                    <a:pt x="737" y="1"/>
                  </a:lnTo>
                  <a:lnTo>
                    <a:pt x="0" y="5471"/>
                  </a:lnTo>
                  <a:lnTo>
                    <a:pt x="20064" y="20675"/>
                  </a:lnTo>
                  <a:close/>
                </a:path>
              </a:pathLst>
            </a:custGeom>
            <a:solidFill>
              <a:srgbClr val="2B3F4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53" name="Google Shape;2853;p43"/>
            <p:cNvSpPr/>
            <p:nvPr/>
          </p:nvSpPr>
          <p:spPr>
            <a:xfrm rot="8388146">
              <a:off x="3351355" y="-1272818"/>
              <a:ext cx="1591270" cy="1478321"/>
            </a:xfrm>
            <a:custGeom>
              <a:avLst/>
              <a:gdLst/>
              <a:ahLst/>
              <a:cxnLst/>
              <a:rect l="l" t="t" r="r" b="b"/>
              <a:pathLst>
                <a:path w="30205" h="28058" extrusionOk="0">
                  <a:moveTo>
                    <a:pt x="30205" y="15801"/>
                  </a:moveTo>
                  <a:lnTo>
                    <a:pt x="21208" y="27494"/>
                  </a:lnTo>
                  <a:cubicBezTo>
                    <a:pt x="20832" y="27964"/>
                    <a:pt x="20142" y="28058"/>
                    <a:pt x="19672" y="27697"/>
                  </a:cubicBezTo>
                  <a:lnTo>
                    <a:pt x="565" y="13214"/>
                  </a:lnTo>
                  <a:cubicBezTo>
                    <a:pt x="95" y="12854"/>
                    <a:pt x="1" y="12164"/>
                    <a:pt x="361" y="11694"/>
                  </a:cubicBezTo>
                  <a:lnTo>
                    <a:pt x="9358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54" name="Google Shape;2854;p43"/>
            <p:cNvSpPr/>
            <p:nvPr/>
          </p:nvSpPr>
          <p:spPr>
            <a:xfrm rot="8388146">
              <a:off x="3577825" y="-274160"/>
              <a:ext cx="70226" cy="67757"/>
            </a:xfrm>
            <a:custGeom>
              <a:avLst/>
              <a:gdLst/>
              <a:ahLst/>
              <a:cxnLst/>
              <a:rect l="l" t="t" r="r" b="b"/>
              <a:pathLst>
                <a:path w="1333" h="1286" extrusionOk="0">
                  <a:moveTo>
                    <a:pt x="627" y="63"/>
                  </a:moveTo>
                  <a:lnTo>
                    <a:pt x="1254" y="533"/>
                  </a:lnTo>
                  <a:cubicBezTo>
                    <a:pt x="1317" y="580"/>
                    <a:pt x="1332" y="690"/>
                    <a:pt x="1285" y="753"/>
                  </a:cubicBezTo>
                  <a:lnTo>
                    <a:pt x="925" y="1207"/>
                  </a:lnTo>
                  <a:cubicBezTo>
                    <a:pt x="878" y="1286"/>
                    <a:pt x="784" y="1286"/>
                    <a:pt x="706" y="1239"/>
                  </a:cubicBezTo>
                  <a:lnTo>
                    <a:pt x="94" y="768"/>
                  </a:lnTo>
                  <a:cubicBezTo>
                    <a:pt x="16" y="721"/>
                    <a:pt x="0" y="612"/>
                    <a:pt x="63" y="549"/>
                  </a:cubicBezTo>
                  <a:lnTo>
                    <a:pt x="408" y="94"/>
                  </a:lnTo>
                  <a:cubicBezTo>
                    <a:pt x="470" y="16"/>
                    <a:pt x="564" y="0"/>
                    <a:pt x="627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55" name="Google Shape;2855;p43"/>
            <p:cNvSpPr/>
            <p:nvPr/>
          </p:nvSpPr>
          <p:spPr>
            <a:xfrm rot="8388146">
              <a:off x="3570648" y="-344565"/>
              <a:ext cx="78497" cy="78505"/>
            </a:xfrm>
            <a:custGeom>
              <a:avLst/>
              <a:gdLst/>
              <a:ahLst/>
              <a:cxnLst/>
              <a:rect l="l" t="t" r="r" b="b"/>
              <a:pathLst>
                <a:path w="1490" h="1490" extrusionOk="0">
                  <a:moveTo>
                    <a:pt x="831" y="78"/>
                  </a:moveTo>
                  <a:lnTo>
                    <a:pt x="1380" y="502"/>
                  </a:lnTo>
                  <a:cubicBezTo>
                    <a:pt x="1474" y="564"/>
                    <a:pt x="1489" y="690"/>
                    <a:pt x="1427" y="768"/>
                  </a:cubicBezTo>
                  <a:lnTo>
                    <a:pt x="941" y="1395"/>
                  </a:lnTo>
                  <a:cubicBezTo>
                    <a:pt x="878" y="1473"/>
                    <a:pt x="753" y="1489"/>
                    <a:pt x="674" y="1426"/>
                  </a:cubicBezTo>
                  <a:lnTo>
                    <a:pt x="110" y="1003"/>
                  </a:lnTo>
                  <a:cubicBezTo>
                    <a:pt x="16" y="941"/>
                    <a:pt x="0" y="815"/>
                    <a:pt x="79" y="721"/>
                  </a:cubicBezTo>
                  <a:lnTo>
                    <a:pt x="549" y="110"/>
                  </a:lnTo>
                  <a:cubicBezTo>
                    <a:pt x="612" y="31"/>
                    <a:pt x="737" y="0"/>
                    <a:pt x="831" y="78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56" name="Google Shape;2856;p43"/>
            <p:cNvSpPr/>
            <p:nvPr/>
          </p:nvSpPr>
          <p:spPr>
            <a:xfrm rot="8388146">
              <a:off x="3567483" y="-417228"/>
              <a:ext cx="77706" cy="78505"/>
            </a:xfrm>
            <a:custGeom>
              <a:avLst/>
              <a:gdLst/>
              <a:ahLst/>
              <a:cxnLst/>
              <a:rect l="l" t="t" r="r" b="b"/>
              <a:pathLst>
                <a:path w="1475" h="1490" extrusionOk="0">
                  <a:moveTo>
                    <a:pt x="816" y="63"/>
                  </a:moveTo>
                  <a:lnTo>
                    <a:pt x="1380" y="486"/>
                  </a:lnTo>
                  <a:cubicBezTo>
                    <a:pt x="1458" y="549"/>
                    <a:pt x="1474" y="674"/>
                    <a:pt x="1411" y="768"/>
                  </a:cubicBezTo>
                  <a:lnTo>
                    <a:pt x="941" y="1380"/>
                  </a:lnTo>
                  <a:cubicBezTo>
                    <a:pt x="878" y="1474"/>
                    <a:pt x="753" y="1489"/>
                    <a:pt x="659" y="1411"/>
                  </a:cubicBezTo>
                  <a:lnTo>
                    <a:pt x="95" y="988"/>
                  </a:lnTo>
                  <a:cubicBezTo>
                    <a:pt x="16" y="925"/>
                    <a:pt x="1" y="800"/>
                    <a:pt x="63" y="721"/>
                  </a:cubicBezTo>
                  <a:lnTo>
                    <a:pt x="534" y="94"/>
                  </a:lnTo>
                  <a:cubicBezTo>
                    <a:pt x="612" y="16"/>
                    <a:pt x="737" y="0"/>
                    <a:pt x="816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57" name="Google Shape;2857;p43"/>
            <p:cNvSpPr/>
            <p:nvPr/>
          </p:nvSpPr>
          <p:spPr>
            <a:xfrm rot="8388146">
              <a:off x="3564071" y="-489247"/>
              <a:ext cx="78497" cy="78505"/>
            </a:xfrm>
            <a:custGeom>
              <a:avLst/>
              <a:gdLst/>
              <a:ahLst/>
              <a:cxnLst/>
              <a:rect l="l" t="t" r="r" b="b"/>
              <a:pathLst>
                <a:path w="1490" h="1490" extrusionOk="0">
                  <a:moveTo>
                    <a:pt x="831" y="79"/>
                  </a:moveTo>
                  <a:lnTo>
                    <a:pt x="1380" y="502"/>
                  </a:lnTo>
                  <a:cubicBezTo>
                    <a:pt x="1474" y="565"/>
                    <a:pt x="1489" y="690"/>
                    <a:pt x="1427" y="769"/>
                  </a:cubicBezTo>
                  <a:lnTo>
                    <a:pt x="941" y="1396"/>
                  </a:lnTo>
                  <a:cubicBezTo>
                    <a:pt x="878" y="1474"/>
                    <a:pt x="753" y="1490"/>
                    <a:pt x="674" y="1427"/>
                  </a:cubicBezTo>
                  <a:lnTo>
                    <a:pt x="110" y="1004"/>
                  </a:lnTo>
                  <a:cubicBezTo>
                    <a:pt x="16" y="941"/>
                    <a:pt x="0" y="816"/>
                    <a:pt x="79" y="722"/>
                  </a:cubicBezTo>
                  <a:lnTo>
                    <a:pt x="549" y="110"/>
                  </a:lnTo>
                  <a:cubicBezTo>
                    <a:pt x="612" y="16"/>
                    <a:pt x="737" y="1"/>
                    <a:pt x="831" y="7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58" name="Google Shape;2858;p43"/>
            <p:cNvSpPr/>
            <p:nvPr/>
          </p:nvSpPr>
          <p:spPr>
            <a:xfrm rot="8388146">
              <a:off x="3560936" y="-561973"/>
              <a:ext cx="77654" cy="78558"/>
            </a:xfrm>
            <a:custGeom>
              <a:avLst/>
              <a:gdLst/>
              <a:ahLst/>
              <a:cxnLst/>
              <a:rect l="l" t="t" r="r" b="b"/>
              <a:pathLst>
                <a:path w="1474" h="1491" extrusionOk="0">
                  <a:moveTo>
                    <a:pt x="816" y="64"/>
                  </a:moveTo>
                  <a:lnTo>
                    <a:pt x="1380" y="487"/>
                  </a:lnTo>
                  <a:cubicBezTo>
                    <a:pt x="1458" y="550"/>
                    <a:pt x="1474" y="675"/>
                    <a:pt x="1411" y="769"/>
                  </a:cubicBezTo>
                  <a:lnTo>
                    <a:pt x="941" y="1380"/>
                  </a:lnTo>
                  <a:cubicBezTo>
                    <a:pt x="878" y="1474"/>
                    <a:pt x="753" y="1490"/>
                    <a:pt x="659" y="1412"/>
                  </a:cubicBezTo>
                  <a:lnTo>
                    <a:pt x="110" y="988"/>
                  </a:lnTo>
                  <a:cubicBezTo>
                    <a:pt x="16" y="926"/>
                    <a:pt x="1" y="800"/>
                    <a:pt x="63" y="722"/>
                  </a:cubicBezTo>
                  <a:lnTo>
                    <a:pt x="549" y="95"/>
                  </a:lnTo>
                  <a:cubicBezTo>
                    <a:pt x="612" y="17"/>
                    <a:pt x="737" y="1"/>
                    <a:pt x="816" y="64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59" name="Google Shape;2859;p43"/>
            <p:cNvSpPr/>
            <p:nvPr/>
          </p:nvSpPr>
          <p:spPr>
            <a:xfrm rot="8388146">
              <a:off x="3557461" y="-633969"/>
              <a:ext cx="78497" cy="78505"/>
            </a:xfrm>
            <a:custGeom>
              <a:avLst/>
              <a:gdLst/>
              <a:ahLst/>
              <a:cxnLst/>
              <a:rect l="l" t="t" r="r" b="b"/>
              <a:pathLst>
                <a:path w="1490" h="1490" extrusionOk="0">
                  <a:moveTo>
                    <a:pt x="831" y="63"/>
                  </a:moveTo>
                  <a:lnTo>
                    <a:pt x="1379" y="502"/>
                  </a:lnTo>
                  <a:cubicBezTo>
                    <a:pt x="1473" y="565"/>
                    <a:pt x="1489" y="690"/>
                    <a:pt x="1426" y="769"/>
                  </a:cubicBezTo>
                  <a:lnTo>
                    <a:pt x="941" y="1396"/>
                  </a:lnTo>
                  <a:cubicBezTo>
                    <a:pt x="878" y="1474"/>
                    <a:pt x="752" y="1490"/>
                    <a:pt x="674" y="1427"/>
                  </a:cubicBezTo>
                  <a:lnTo>
                    <a:pt x="110" y="1004"/>
                  </a:lnTo>
                  <a:cubicBezTo>
                    <a:pt x="31" y="925"/>
                    <a:pt x="0" y="816"/>
                    <a:pt x="78" y="722"/>
                  </a:cubicBezTo>
                  <a:lnTo>
                    <a:pt x="549" y="110"/>
                  </a:lnTo>
                  <a:cubicBezTo>
                    <a:pt x="611" y="16"/>
                    <a:pt x="737" y="1"/>
                    <a:pt x="831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60" name="Google Shape;2860;p43"/>
            <p:cNvSpPr/>
            <p:nvPr/>
          </p:nvSpPr>
          <p:spPr>
            <a:xfrm rot="8388146">
              <a:off x="3649357" y="-278255"/>
              <a:ext cx="70226" cy="68600"/>
            </a:xfrm>
            <a:custGeom>
              <a:avLst/>
              <a:gdLst/>
              <a:ahLst/>
              <a:cxnLst/>
              <a:rect l="l" t="t" r="r" b="b"/>
              <a:pathLst>
                <a:path w="1333" h="1302" extrusionOk="0">
                  <a:moveTo>
                    <a:pt x="628" y="63"/>
                  </a:moveTo>
                  <a:lnTo>
                    <a:pt x="1239" y="533"/>
                  </a:lnTo>
                  <a:cubicBezTo>
                    <a:pt x="1317" y="580"/>
                    <a:pt x="1333" y="690"/>
                    <a:pt x="1270" y="753"/>
                  </a:cubicBezTo>
                  <a:lnTo>
                    <a:pt x="925" y="1207"/>
                  </a:lnTo>
                  <a:cubicBezTo>
                    <a:pt x="863" y="1286"/>
                    <a:pt x="769" y="1302"/>
                    <a:pt x="690" y="1239"/>
                  </a:cubicBezTo>
                  <a:lnTo>
                    <a:pt x="79" y="769"/>
                  </a:lnTo>
                  <a:cubicBezTo>
                    <a:pt x="1" y="722"/>
                    <a:pt x="1" y="612"/>
                    <a:pt x="48" y="549"/>
                  </a:cubicBezTo>
                  <a:lnTo>
                    <a:pt x="392" y="95"/>
                  </a:lnTo>
                  <a:cubicBezTo>
                    <a:pt x="455" y="16"/>
                    <a:pt x="549" y="1"/>
                    <a:pt x="628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61" name="Google Shape;2861;p43"/>
            <p:cNvSpPr/>
            <p:nvPr/>
          </p:nvSpPr>
          <p:spPr>
            <a:xfrm rot="8388146">
              <a:off x="3649625" y="-370169"/>
              <a:ext cx="131337" cy="118179"/>
            </a:xfrm>
            <a:custGeom>
              <a:avLst/>
              <a:gdLst/>
              <a:ahLst/>
              <a:cxnLst/>
              <a:rect l="l" t="t" r="r" b="b"/>
              <a:pathLst>
                <a:path w="2493" h="2243" extrusionOk="0">
                  <a:moveTo>
                    <a:pt x="831" y="64"/>
                  </a:moveTo>
                  <a:lnTo>
                    <a:pt x="2383" y="1239"/>
                  </a:lnTo>
                  <a:cubicBezTo>
                    <a:pt x="2477" y="1318"/>
                    <a:pt x="2492" y="1443"/>
                    <a:pt x="2414" y="1537"/>
                  </a:cubicBezTo>
                  <a:lnTo>
                    <a:pt x="1959" y="2133"/>
                  </a:lnTo>
                  <a:cubicBezTo>
                    <a:pt x="1897" y="2227"/>
                    <a:pt x="1756" y="2242"/>
                    <a:pt x="1662" y="2180"/>
                  </a:cubicBezTo>
                  <a:lnTo>
                    <a:pt x="110" y="1004"/>
                  </a:lnTo>
                  <a:cubicBezTo>
                    <a:pt x="31" y="926"/>
                    <a:pt x="0" y="800"/>
                    <a:pt x="78" y="706"/>
                  </a:cubicBezTo>
                  <a:lnTo>
                    <a:pt x="533" y="111"/>
                  </a:lnTo>
                  <a:cubicBezTo>
                    <a:pt x="611" y="17"/>
                    <a:pt x="737" y="1"/>
                    <a:pt x="831" y="64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62" name="Google Shape;2862;p43"/>
            <p:cNvSpPr/>
            <p:nvPr/>
          </p:nvSpPr>
          <p:spPr>
            <a:xfrm rot="8388146">
              <a:off x="3641808" y="-427537"/>
              <a:ext cx="93353" cy="90044"/>
            </a:xfrm>
            <a:custGeom>
              <a:avLst/>
              <a:gdLst/>
              <a:ahLst/>
              <a:cxnLst/>
              <a:rect l="l" t="t" r="r" b="b"/>
              <a:pathLst>
                <a:path w="1772" h="1709" extrusionOk="0">
                  <a:moveTo>
                    <a:pt x="831" y="63"/>
                  </a:moveTo>
                  <a:lnTo>
                    <a:pt x="1662" y="705"/>
                  </a:lnTo>
                  <a:cubicBezTo>
                    <a:pt x="1756" y="768"/>
                    <a:pt x="1772" y="909"/>
                    <a:pt x="1709" y="1003"/>
                  </a:cubicBezTo>
                  <a:lnTo>
                    <a:pt x="1255" y="1599"/>
                  </a:lnTo>
                  <a:cubicBezTo>
                    <a:pt x="1176" y="1677"/>
                    <a:pt x="1051" y="1709"/>
                    <a:pt x="957" y="1630"/>
                  </a:cubicBezTo>
                  <a:lnTo>
                    <a:pt x="110" y="1003"/>
                  </a:lnTo>
                  <a:cubicBezTo>
                    <a:pt x="32" y="925"/>
                    <a:pt x="1" y="799"/>
                    <a:pt x="79" y="705"/>
                  </a:cubicBezTo>
                  <a:lnTo>
                    <a:pt x="534" y="110"/>
                  </a:lnTo>
                  <a:cubicBezTo>
                    <a:pt x="612" y="16"/>
                    <a:pt x="737" y="0"/>
                    <a:pt x="831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63" name="Google Shape;2863;p43"/>
            <p:cNvSpPr/>
            <p:nvPr/>
          </p:nvSpPr>
          <p:spPr>
            <a:xfrm rot="8388146">
              <a:off x="3643930" y="-517347"/>
              <a:ext cx="137132" cy="123132"/>
            </a:xfrm>
            <a:custGeom>
              <a:avLst/>
              <a:gdLst/>
              <a:ahLst/>
              <a:cxnLst/>
              <a:rect l="l" t="t" r="r" b="b"/>
              <a:pathLst>
                <a:path w="2603" h="2337" extrusionOk="0">
                  <a:moveTo>
                    <a:pt x="815" y="63"/>
                  </a:moveTo>
                  <a:lnTo>
                    <a:pt x="2492" y="1333"/>
                  </a:lnTo>
                  <a:cubicBezTo>
                    <a:pt x="2586" y="1411"/>
                    <a:pt x="2602" y="1537"/>
                    <a:pt x="2524" y="1631"/>
                  </a:cubicBezTo>
                  <a:lnTo>
                    <a:pt x="2069" y="2226"/>
                  </a:lnTo>
                  <a:cubicBezTo>
                    <a:pt x="2006" y="2320"/>
                    <a:pt x="1865" y="2336"/>
                    <a:pt x="1771" y="2273"/>
                  </a:cubicBezTo>
                  <a:lnTo>
                    <a:pt x="110" y="1004"/>
                  </a:lnTo>
                  <a:cubicBezTo>
                    <a:pt x="16" y="925"/>
                    <a:pt x="0" y="800"/>
                    <a:pt x="63" y="706"/>
                  </a:cubicBezTo>
                  <a:lnTo>
                    <a:pt x="517" y="110"/>
                  </a:lnTo>
                  <a:cubicBezTo>
                    <a:pt x="596" y="16"/>
                    <a:pt x="721" y="1"/>
                    <a:pt x="815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64" name="Google Shape;2864;p43"/>
            <p:cNvSpPr/>
            <p:nvPr/>
          </p:nvSpPr>
          <p:spPr>
            <a:xfrm rot="8388146">
              <a:off x="3632583" y="-565557"/>
              <a:ext cx="78497" cy="78505"/>
            </a:xfrm>
            <a:custGeom>
              <a:avLst/>
              <a:gdLst/>
              <a:ahLst/>
              <a:cxnLst/>
              <a:rect l="l" t="t" r="r" b="b"/>
              <a:pathLst>
                <a:path w="1490" h="1490" extrusionOk="0">
                  <a:moveTo>
                    <a:pt x="815" y="63"/>
                  </a:moveTo>
                  <a:lnTo>
                    <a:pt x="1380" y="486"/>
                  </a:lnTo>
                  <a:cubicBezTo>
                    <a:pt x="1474" y="549"/>
                    <a:pt x="1489" y="674"/>
                    <a:pt x="1427" y="768"/>
                  </a:cubicBezTo>
                  <a:lnTo>
                    <a:pt x="941" y="1380"/>
                  </a:lnTo>
                  <a:cubicBezTo>
                    <a:pt x="878" y="1474"/>
                    <a:pt x="753" y="1489"/>
                    <a:pt x="674" y="1427"/>
                  </a:cubicBezTo>
                  <a:lnTo>
                    <a:pt x="110" y="988"/>
                  </a:lnTo>
                  <a:cubicBezTo>
                    <a:pt x="16" y="925"/>
                    <a:pt x="0" y="800"/>
                    <a:pt x="63" y="721"/>
                  </a:cubicBezTo>
                  <a:lnTo>
                    <a:pt x="549" y="94"/>
                  </a:lnTo>
                  <a:cubicBezTo>
                    <a:pt x="612" y="16"/>
                    <a:pt x="737" y="0"/>
                    <a:pt x="815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65" name="Google Shape;2865;p43"/>
            <p:cNvSpPr/>
            <p:nvPr/>
          </p:nvSpPr>
          <p:spPr>
            <a:xfrm rot="8388146">
              <a:off x="3630009" y="-637593"/>
              <a:ext cx="77654" cy="78505"/>
            </a:xfrm>
            <a:custGeom>
              <a:avLst/>
              <a:gdLst/>
              <a:ahLst/>
              <a:cxnLst/>
              <a:rect l="l" t="t" r="r" b="b"/>
              <a:pathLst>
                <a:path w="1474" h="1490" extrusionOk="0">
                  <a:moveTo>
                    <a:pt x="816" y="79"/>
                  </a:moveTo>
                  <a:lnTo>
                    <a:pt x="1380" y="502"/>
                  </a:lnTo>
                  <a:cubicBezTo>
                    <a:pt x="1458" y="565"/>
                    <a:pt x="1474" y="690"/>
                    <a:pt x="1411" y="769"/>
                  </a:cubicBezTo>
                  <a:lnTo>
                    <a:pt x="941" y="1396"/>
                  </a:lnTo>
                  <a:cubicBezTo>
                    <a:pt x="878" y="1474"/>
                    <a:pt x="753" y="1490"/>
                    <a:pt x="659" y="1427"/>
                  </a:cubicBezTo>
                  <a:lnTo>
                    <a:pt x="95" y="1004"/>
                  </a:lnTo>
                  <a:cubicBezTo>
                    <a:pt x="16" y="941"/>
                    <a:pt x="1" y="816"/>
                    <a:pt x="63" y="722"/>
                  </a:cubicBezTo>
                  <a:lnTo>
                    <a:pt x="534" y="110"/>
                  </a:lnTo>
                  <a:cubicBezTo>
                    <a:pt x="596" y="16"/>
                    <a:pt x="722" y="1"/>
                    <a:pt x="816" y="7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66" name="Google Shape;2866;p43"/>
            <p:cNvSpPr/>
            <p:nvPr/>
          </p:nvSpPr>
          <p:spPr>
            <a:xfrm rot="8388146">
              <a:off x="3720906" y="-280299"/>
              <a:ext cx="66116" cy="64437"/>
            </a:xfrm>
            <a:custGeom>
              <a:avLst/>
              <a:gdLst/>
              <a:ahLst/>
              <a:cxnLst/>
              <a:rect l="l" t="t" r="r" b="b"/>
              <a:pathLst>
                <a:path w="1255" h="1223" extrusionOk="0">
                  <a:moveTo>
                    <a:pt x="628" y="47"/>
                  </a:moveTo>
                  <a:lnTo>
                    <a:pt x="1161" y="455"/>
                  </a:lnTo>
                  <a:cubicBezTo>
                    <a:pt x="1239" y="502"/>
                    <a:pt x="1255" y="611"/>
                    <a:pt x="1192" y="674"/>
                  </a:cubicBezTo>
                  <a:lnTo>
                    <a:pt x="847" y="1129"/>
                  </a:lnTo>
                  <a:cubicBezTo>
                    <a:pt x="800" y="1207"/>
                    <a:pt x="690" y="1223"/>
                    <a:pt x="628" y="1160"/>
                  </a:cubicBezTo>
                  <a:lnTo>
                    <a:pt x="79" y="753"/>
                  </a:lnTo>
                  <a:cubicBezTo>
                    <a:pt x="16" y="706"/>
                    <a:pt x="1" y="596"/>
                    <a:pt x="63" y="533"/>
                  </a:cubicBezTo>
                  <a:lnTo>
                    <a:pt x="408" y="79"/>
                  </a:lnTo>
                  <a:cubicBezTo>
                    <a:pt x="455" y="0"/>
                    <a:pt x="565" y="0"/>
                    <a:pt x="628" y="47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67" name="Google Shape;2867;p43"/>
            <p:cNvSpPr/>
            <p:nvPr/>
          </p:nvSpPr>
          <p:spPr>
            <a:xfrm rot="8388146">
              <a:off x="3789256" y="-283702"/>
              <a:ext cx="65326" cy="64490"/>
            </a:xfrm>
            <a:custGeom>
              <a:avLst/>
              <a:gdLst/>
              <a:ahLst/>
              <a:cxnLst/>
              <a:rect l="l" t="t" r="r" b="b"/>
              <a:pathLst>
                <a:path w="1240" h="1224" extrusionOk="0">
                  <a:moveTo>
                    <a:pt x="628" y="47"/>
                  </a:moveTo>
                  <a:lnTo>
                    <a:pt x="1161" y="455"/>
                  </a:lnTo>
                  <a:cubicBezTo>
                    <a:pt x="1224" y="518"/>
                    <a:pt x="1239" y="612"/>
                    <a:pt x="1192" y="690"/>
                  </a:cubicBezTo>
                  <a:lnTo>
                    <a:pt x="847" y="1145"/>
                  </a:lnTo>
                  <a:cubicBezTo>
                    <a:pt x="785" y="1207"/>
                    <a:pt x="691" y="1223"/>
                    <a:pt x="612" y="1176"/>
                  </a:cubicBezTo>
                  <a:lnTo>
                    <a:pt x="79" y="769"/>
                  </a:lnTo>
                  <a:cubicBezTo>
                    <a:pt x="1" y="706"/>
                    <a:pt x="1" y="612"/>
                    <a:pt x="48" y="533"/>
                  </a:cubicBezTo>
                  <a:lnTo>
                    <a:pt x="393" y="79"/>
                  </a:lnTo>
                  <a:cubicBezTo>
                    <a:pt x="456" y="16"/>
                    <a:pt x="550" y="0"/>
                    <a:pt x="628" y="47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68" name="Google Shape;2868;p43"/>
            <p:cNvSpPr/>
            <p:nvPr/>
          </p:nvSpPr>
          <p:spPr>
            <a:xfrm rot="8388146">
              <a:off x="3856833" y="-287058"/>
              <a:ext cx="66116" cy="64490"/>
            </a:xfrm>
            <a:custGeom>
              <a:avLst/>
              <a:gdLst/>
              <a:ahLst/>
              <a:cxnLst/>
              <a:rect l="l" t="t" r="r" b="b"/>
              <a:pathLst>
                <a:path w="1255" h="1224" extrusionOk="0">
                  <a:moveTo>
                    <a:pt x="627" y="63"/>
                  </a:moveTo>
                  <a:lnTo>
                    <a:pt x="1176" y="471"/>
                  </a:lnTo>
                  <a:cubicBezTo>
                    <a:pt x="1239" y="518"/>
                    <a:pt x="1254" y="612"/>
                    <a:pt x="1192" y="690"/>
                  </a:cubicBezTo>
                  <a:lnTo>
                    <a:pt x="847" y="1145"/>
                  </a:lnTo>
                  <a:cubicBezTo>
                    <a:pt x="800" y="1208"/>
                    <a:pt x="690" y="1223"/>
                    <a:pt x="627" y="1176"/>
                  </a:cubicBezTo>
                  <a:lnTo>
                    <a:pt x="79" y="769"/>
                  </a:lnTo>
                  <a:cubicBezTo>
                    <a:pt x="16" y="722"/>
                    <a:pt x="0" y="612"/>
                    <a:pt x="63" y="549"/>
                  </a:cubicBezTo>
                  <a:lnTo>
                    <a:pt x="408" y="95"/>
                  </a:lnTo>
                  <a:cubicBezTo>
                    <a:pt x="455" y="16"/>
                    <a:pt x="565" y="1"/>
                    <a:pt x="627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69" name="Google Shape;2869;p43"/>
            <p:cNvSpPr/>
            <p:nvPr/>
          </p:nvSpPr>
          <p:spPr>
            <a:xfrm rot="8388146">
              <a:off x="3924703" y="-291075"/>
              <a:ext cx="65273" cy="64490"/>
            </a:xfrm>
            <a:custGeom>
              <a:avLst/>
              <a:gdLst/>
              <a:ahLst/>
              <a:cxnLst/>
              <a:rect l="l" t="t" r="r" b="b"/>
              <a:pathLst>
                <a:path w="1239" h="1224" extrusionOk="0">
                  <a:moveTo>
                    <a:pt x="628" y="48"/>
                  </a:moveTo>
                  <a:lnTo>
                    <a:pt x="1161" y="455"/>
                  </a:lnTo>
                  <a:cubicBezTo>
                    <a:pt x="1239" y="502"/>
                    <a:pt x="1239" y="612"/>
                    <a:pt x="1192" y="675"/>
                  </a:cubicBezTo>
                  <a:lnTo>
                    <a:pt x="847" y="1129"/>
                  </a:lnTo>
                  <a:cubicBezTo>
                    <a:pt x="784" y="1208"/>
                    <a:pt x="690" y="1223"/>
                    <a:pt x="612" y="1161"/>
                  </a:cubicBezTo>
                  <a:lnTo>
                    <a:pt x="79" y="753"/>
                  </a:lnTo>
                  <a:cubicBezTo>
                    <a:pt x="16" y="706"/>
                    <a:pt x="1" y="612"/>
                    <a:pt x="48" y="534"/>
                  </a:cubicBezTo>
                  <a:lnTo>
                    <a:pt x="408" y="79"/>
                  </a:lnTo>
                  <a:cubicBezTo>
                    <a:pt x="455" y="16"/>
                    <a:pt x="549" y="1"/>
                    <a:pt x="628" y="48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70" name="Google Shape;2870;p43"/>
            <p:cNvSpPr/>
            <p:nvPr/>
          </p:nvSpPr>
          <p:spPr>
            <a:xfrm rot="8388146">
              <a:off x="3992233" y="-294414"/>
              <a:ext cx="66116" cy="64490"/>
            </a:xfrm>
            <a:custGeom>
              <a:avLst/>
              <a:gdLst/>
              <a:ahLst/>
              <a:cxnLst/>
              <a:rect l="l" t="t" r="r" b="b"/>
              <a:pathLst>
                <a:path w="1255" h="1224" extrusionOk="0">
                  <a:moveTo>
                    <a:pt x="627" y="48"/>
                  </a:moveTo>
                  <a:lnTo>
                    <a:pt x="1176" y="456"/>
                  </a:lnTo>
                  <a:cubicBezTo>
                    <a:pt x="1238" y="518"/>
                    <a:pt x="1254" y="612"/>
                    <a:pt x="1207" y="691"/>
                  </a:cubicBezTo>
                  <a:lnTo>
                    <a:pt x="847" y="1145"/>
                  </a:lnTo>
                  <a:cubicBezTo>
                    <a:pt x="800" y="1208"/>
                    <a:pt x="690" y="1224"/>
                    <a:pt x="627" y="1177"/>
                  </a:cubicBezTo>
                  <a:lnTo>
                    <a:pt x="94" y="769"/>
                  </a:lnTo>
                  <a:cubicBezTo>
                    <a:pt x="16" y="706"/>
                    <a:pt x="0" y="612"/>
                    <a:pt x="63" y="534"/>
                  </a:cubicBezTo>
                  <a:lnTo>
                    <a:pt x="408" y="79"/>
                  </a:lnTo>
                  <a:cubicBezTo>
                    <a:pt x="455" y="17"/>
                    <a:pt x="564" y="1"/>
                    <a:pt x="627" y="48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71" name="Google Shape;2871;p43"/>
            <p:cNvSpPr/>
            <p:nvPr/>
          </p:nvSpPr>
          <p:spPr>
            <a:xfrm rot="8388146">
              <a:off x="4059887" y="-297509"/>
              <a:ext cx="66116" cy="64437"/>
            </a:xfrm>
            <a:custGeom>
              <a:avLst/>
              <a:gdLst/>
              <a:ahLst/>
              <a:cxnLst/>
              <a:rect l="l" t="t" r="r" b="b"/>
              <a:pathLst>
                <a:path w="1255" h="1223" extrusionOk="0">
                  <a:moveTo>
                    <a:pt x="627" y="63"/>
                  </a:moveTo>
                  <a:lnTo>
                    <a:pt x="1160" y="471"/>
                  </a:lnTo>
                  <a:cubicBezTo>
                    <a:pt x="1239" y="518"/>
                    <a:pt x="1254" y="627"/>
                    <a:pt x="1192" y="690"/>
                  </a:cubicBezTo>
                  <a:lnTo>
                    <a:pt x="847" y="1144"/>
                  </a:lnTo>
                  <a:cubicBezTo>
                    <a:pt x="784" y="1223"/>
                    <a:pt x="690" y="1223"/>
                    <a:pt x="612" y="1176"/>
                  </a:cubicBezTo>
                  <a:lnTo>
                    <a:pt x="79" y="768"/>
                  </a:lnTo>
                  <a:cubicBezTo>
                    <a:pt x="16" y="721"/>
                    <a:pt x="0" y="612"/>
                    <a:pt x="47" y="549"/>
                  </a:cubicBezTo>
                  <a:lnTo>
                    <a:pt x="408" y="94"/>
                  </a:lnTo>
                  <a:cubicBezTo>
                    <a:pt x="455" y="16"/>
                    <a:pt x="565" y="0"/>
                    <a:pt x="627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72" name="Google Shape;2872;p43"/>
            <p:cNvSpPr/>
            <p:nvPr/>
          </p:nvSpPr>
          <p:spPr>
            <a:xfrm rot="8388146">
              <a:off x="4127657" y="-301798"/>
              <a:ext cx="66116" cy="64437"/>
            </a:xfrm>
            <a:custGeom>
              <a:avLst/>
              <a:gdLst/>
              <a:ahLst/>
              <a:cxnLst/>
              <a:rect l="l" t="t" r="r" b="b"/>
              <a:pathLst>
                <a:path w="1255" h="1223" extrusionOk="0">
                  <a:moveTo>
                    <a:pt x="643" y="47"/>
                  </a:moveTo>
                  <a:lnTo>
                    <a:pt x="1176" y="455"/>
                  </a:lnTo>
                  <a:cubicBezTo>
                    <a:pt x="1239" y="502"/>
                    <a:pt x="1255" y="612"/>
                    <a:pt x="1208" y="674"/>
                  </a:cubicBezTo>
                  <a:lnTo>
                    <a:pt x="847" y="1129"/>
                  </a:lnTo>
                  <a:cubicBezTo>
                    <a:pt x="800" y="1207"/>
                    <a:pt x="690" y="1223"/>
                    <a:pt x="628" y="1160"/>
                  </a:cubicBezTo>
                  <a:lnTo>
                    <a:pt x="95" y="753"/>
                  </a:lnTo>
                  <a:cubicBezTo>
                    <a:pt x="16" y="706"/>
                    <a:pt x="1" y="612"/>
                    <a:pt x="63" y="533"/>
                  </a:cubicBezTo>
                  <a:lnTo>
                    <a:pt x="408" y="79"/>
                  </a:lnTo>
                  <a:cubicBezTo>
                    <a:pt x="471" y="16"/>
                    <a:pt x="565" y="0"/>
                    <a:pt x="643" y="47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73" name="Google Shape;2873;p43"/>
            <p:cNvSpPr/>
            <p:nvPr/>
          </p:nvSpPr>
          <p:spPr>
            <a:xfrm rot="8388146">
              <a:off x="4195310" y="-304945"/>
              <a:ext cx="66116" cy="64490"/>
            </a:xfrm>
            <a:custGeom>
              <a:avLst/>
              <a:gdLst/>
              <a:ahLst/>
              <a:cxnLst/>
              <a:rect l="l" t="t" r="r" b="b"/>
              <a:pathLst>
                <a:path w="1255" h="1224" extrusionOk="0">
                  <a:moveTo>
                    <a:pt x="628" y="63"/>
                  </a:moveTo>
                  <a:lnTo>
                    <a:pt x="1161" y="455"/>
                  </a:lnTo>
                  <a:cubicBezTo>
                    <a:pt x="1239" y="518"/>
                    <a:pt x="1255" y="612"/>
                    <a:pt x="1192" y="690"/>
                  </a:cubicBezTo>
                  <a:lnTo>
                    <a:pt x="847" y="1145"/>
                  </a:lnTo>
                  <a:cubicBezTo>
                    <a:pt x="785" y="1207"/>
                    <a:pt x="691" y="1223"/>
                    <a:pt x="612" y="1176"/>
                  </a:cubicBezTo>
                  <a:lnTo>
                    <a:pt x="79" y="769"/>
                  </a:lnTo>
                  <a:cubicBezTo>
                    <a:pt x="17" y="706"/>
                    <a:pt x="1" y="612"/>
                    <a:pt x="48" y="549"/>
                  </a:cubicBezTo>
                  <a:lnTo>
                    <a:pt x="408" y="79"/>
                  </a:lnTo>
                  <a:cubicBezTo>
                    <a:pt x="456" y="16"/>
                    <a:pt x="565" y="1"/>
                    <a:pt x="628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74" name="Google Shape;2874;p43"/>
            <p:cNvSpPr/>
            <p:nvPr/>
          </p:nvSpPr>
          <p:spPr>
            <a:xfrm rot="8388146">
              <a:off x="4263040" y="-309200"/>
              <a:ext cx="66116" cy="64490"/>
            </a:xfrm>
            <a:custGeom>
              <a:avLst/>
              <a:gdLst/>
              <a:ahLst/>
              <a:cxnLst/>
              <a:rect l="l" t="t" r="r" b="b"/>
              <a:pathLst>
                <a:path w="1255" h="1224" extrusionOk="0">
                  <a:moveTo>
                    <a:pt x="643" y="47"/>
                  </a:moveTo>
                  <a:lnTo>
                    <a:pt x="1176" y="455"/>
                  </a:lnTo>
                  <a:cubicBezTo>
                    <a:pt x="1239" y="502"/>
                    <a:pt x="1254" y="612"/>
                    <a:pt x="1207" y="674"/>
                  </a:cubicBezTo>
                  <a:lnTo>
                    <a:pt x="847" y="1129"/>
                  </a:lnTo>
                  <a:cubicBezTo>
                    <a:pt x="800" y="1207"/>
                    <a:pt x="690" y="1223"/>
                    <a:pt x="627" y="1160"/>
                  </a:cubicBezTo>
                  <a:lnTo>
                    <a:pt x="94" y="753"/>
                  </a:lnTo>
                  <a:cubicBezTo>
                    <a:pt x="16" y="706"/>
                    <a:pt x="0" y="596"/>
                    <a:pt x="63" y="533"/>
                  </a:cubicBezTo>
                  <a:lnTo>
                    <a:pt x="408" y="79"/>
                  </a:lnTo>
                  <a:cubicBezTo>
                    <a:pt x="471" y="0"/>
                    <a:pt x="565" y="0"/>
                    <a:pt x="643" y="47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75" name="Google Shape;2875;p43"/>
            <p:cNvSpPr/>
            <p:nvPr/>
          </p:nvSpPr>
          <p:spPr>
            <a:xfrm rot="8388146">
              <a:off x="4330710" y="-312301"/>
              <a:ext cx="66116" cy="64490"/>
            </a:xfrm>
            <a:custGeom>
              <a:avLst/>
              <a:gdLst/>
              <a:ahLst/>
              <a:cxnLst/>
              <a:rect l="l" t="t" r="r" b="b"/>
              <a:pathLst>
                <a:path w="1255" h="1224" extrusionOk="0">
                  <a:moveTo>
                    <a:pt x="628" y="48"/>
                  </a:moveTo>
                  <a:lnTo>
                    <a:pt x="1161" y="455"/>
                  </a:lnTo>
                  <a:cubicBezTo>
                    <a:pt x="1239" y="518"/>
                    <a:pt x="1255" y="612"/>
                    <a:pt x="1192" y="675"/>
                  </a:cubicBezTo>
                  <a:lnTo>
                    <a:pt x="847" y="1145"/>
                  </a:lnTo>
                  <a:cubicBezTo>
                    <a:pt x="784" y="1208"/>
                    <a:pt x="690" y="1223"/>
                    <a:pt x="612" y="1161"/>
                  </a:cubicBezTo>
                  <a:lnTo>
                    <a:pt x="79" y="769"/>
                  </a:lnTo>
                  <a:cubicBezTo>
                    <a:pt x="16" y="706"/>
                    <a:pt x="1" y="612"/>
                    <a:pt x="48" y="534"/>
                  </a:cubicBezTo>
                  <a:lnTo>
                    <a:pt x="408" y="79"/>
                  </a:lnTo>
                  <a:cubicBezTo>
                    <a:pt x="455" y="16"/>
                    <a:pt x="565" y="1"/>
                    <a:pt x="628" y="48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76" name="Google Shape;2876;p43"/>
            <p:cNvSpPr/>
            <p:nvPr/>
          </p:nvSpPr>
          <p:spPr>
            <a:xfrm rot="8388146">
              <a:off x="4398967" y="-315906"/>
              <a:ext cx="66116" cy="64437"/>
            </a:xfrm>
            <a:custGeom>
              <a:avLst/>
              <a:gdLst/>
              <a:ahLst/>
              <a:cxnLst/>
              <a:rect l="l" t="t" r="r" b="b"/>
              <a:pathLst>
                <a:path w="1255" h="1223" extrusionOk="0">
                  <a:moveTo>
                    <a:pt x="643" y="63"/>
                  </a:moveTo>
                  <a:lnTo>
                    <a:pt x="1176" y="470"/>
                  </a:lnTo>
                  <a:cubicBezTo>
                    <a:pt x="1238" y="517"/>
                    <a:pt x="1254" y="611"/>
                    <a:pt x="1207" y="690"/>
                  </a:cubicBezTo>
                  <a:lnTo>
                    <a:pt x="847" y="1144"/>
                  </a:lnTo>
                  <a:cubicBezTo>
                    <a:pt x="800" y="1207"/>
                    <a:pt x="690" y="1223"/>
                    <a:pt x="627" y="1176"/>
                  </a:cubicBezTo>
                  <a:lnTo>
                    <a:pt x="94" y="768"/>
                  </a:lnTo>
                  <a:cubicBezTo>
                    <a:pt x="16" y="721"/>
                    <a:pt x="0" y="611"/>
                    <a:pt x="63" y="549"/>
                  </a:cubicBezTo>
                  <a:lnTo>
                    <a:pt x="408" y="94"/>
                  </a:lnTo>
                  <a:cubicBezTo>
                    <a:pt x="470" y="16"/>
                    <a:pt x="564" y="0"/>
                    <a:pt x="643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77" name="Google Shape;2877;p43"/>
            <p:cNvSpPr/>
            <p:nvPr/>
          </p:nvSpPr>
          <p:spPr>
            <a:xfrm rot="8388146">
              <a:off x="4466094" y="-319651"/>
              <a:ext cx="66116" cy="64437"/>
            </a:xfrm>
            <a:custGeom>
              <a:avLst/>
              <a:gdLst/>
              <a:ahLst/>
              <a:cxnLst/>
              <a:rect l="l" t="t" r="r" b="b"/>
              <a:pathLst>
                <a:path w="1255" h="1223" extrusionOk="0">
                  <a:moveTo>
                    <a:pt x="627" y="47"/>
                  </a:moveTo>
                  <a:lnTo>
                    <a:pt x="1160" y="455"/>
                  </a:lnTo>
                  <a:cubicBezTo>
                    <a:pt x="1239" y="502"/>
                    <a:pt x="1254" y="611"/>
                    <a:pt x="1192" y="674"/>
                  </a:cubicBezTo>
                  <a:lnTo>
                    <a:pt x="847" y="1129"/>
                  </a:lnTo>
                  <a:cubicBezTo>
                    <a:pt x="784" y="1207"/>
                    <a:pt x="690" y="1223"/>
                    <a:pt x="612" y="1160"/>
                  </a:cubicBezTo>
                  <a:lnTo>
                    <a:pt x="79" y="752"/>
                  </a:lnTo>
                  <a:cubicBezTo>
                    <a:pt x="16" y="705"/>
                    <a:pt x="0" y="596"/>
                    <a:pt x="47" y="533"/>
                  </a:cubicBezTo>
                  <a:lnTo>
                    <a:pt x="408" y="78"/>
                  </a:lnTo>
                  <a:cubicBezTo>
                    <a:pt x="455" y="0"/>
                    <a:pt x="565" y="0"/>
                    <a:pt x="627" y="47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78" name="Google Shape;2878;p43"/>
            <p:cNvSpPr/>
            <p:nvPr/>
          </p:nvSpPr>
          <p:spPr>
            <a:xfrm rot="8388146">
              <a:off x="4534507" y="-323024"/>
              <a:ext cx="65273" cy="64437"/>
            </a:xfrm>
            <a:custGeom>
              <a:avLst/>
              <a:gdLst/>
              <a:ahLst/>
              <a:cxnLst/>
              <a:rect l="l" t="t" r="r" b="b"/>
              <a:pathLst>
                <a:path w="1239" h="1223" extrusionOk="0">
                  <a:moveTo>
                    <a:pt x="627" y="47"/>
                  </a:moveTo>
                  <a:lnTo>
                    <a:pt x="1160" y="455"/>
                  </a:lnTo>
                  <a:cubicBezTo>
                    <a:pt x="1223" y="518"/>
                    <a:pt x="1239" y="612"/>
                    <a:pt x="1192" y="690"/>
                  </a:cubicBezTo>
                  <a:lnTo>
                    <a:pt x="831" y="1145"/>
                  </a:lnTo>
                  <a:cubicBezTo>
                    <a:pt x="784" y="1207"/>
                    <a:pt x="674" y="1223"/>
                    <a:pt x="612" y="1176"/>
                  </a:cubicBezTo>
                  <a:lnTo>
                    <a:pt x="79" y="768"/>
                  </a:lnTo>
                  <a:cubicBezTo>
                    <a:pt x="0" y="706"/>
                    <a:pt x="0" y="612"/>
                    <a:pt x="47" y="533"/>
                  </a:cubicBezTo>
                  <a:lnTo>
                    <a:pt x="392" y="79"/>
                  </a:lnTo>
                  <a:cubicBezTo>
                    <a:pt x="455" y="16"/>
                    <a:pt x="549" y="0"/>
                    <a:pt x="627" y="47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79" name="Google Shape;2879;p43"/>
            <p:cNvSpPr/>
            <p:nvPr/>
          </p:nvSpPr>
          <p:spPr>
            <a:xfrm rot="8388146">
              <a:off x="4602061" y="-326443"/>
              <a:ext cx="66116" cy="64490"/>
            </a:xfrm>
            <a:custGeom>
              <a:avLst/>
              <a:gdLst/>
              <a:ahLst/>
              <a:cxnLst/>
              <a:rect l="l" t="t" r="r" b="b"/>
              <a:pathLst>
                <a:path w="1255" h="1224" extrusionOk="0">
                  <a:moveTo>
                    <a:pt x="628" y="63"/>
                  </a:moveTo>
                  <a:lnTo>
                    <a:pt x="1161" y="471"/>
                  </a:lnTo>
                  <a:cubicBezTo>
                    <a:pt x="1239" y="518"/>
                    <a:pt x="1255" y="612"/>
                    <a:pt x="1192" y="690"/>
                  </a:cubicBezTo>
                  <a:lnTo>
                    <a:pt x="847" y="1145"/>
                  </a:lnTo>
                  <a:cubicBezTo>
                    <a:pt x="800" y="1207"/>
                    <a:pt x="691" y="1223"/>
                    <a:pt x="628" y="1176"/>
                  </a:cubicBezTo>
                  <a:lnTo>
                    <a:pt x="79" y="769"/>
                  </a:lnTo>
                  <a:cubicBezTo>
                    <a:pt x="17" y="722"/>
                    <a:pt x="1" y="612"/>
                    <a:pt x="48" y="549"/>
                  </a:cubicBezTo>
                  <a:lnTo>
                    <a:pt x="408" y="95"/>
                  </a:lnTo>
                  <a:cubicBezTo>
                    <a:pt x="456" y="16"/>
                    <a:pt x="565" y="1"/>
                    <a:pt x="628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80" name="Google Shape;2880;p43"/>
            <p:cNvSpPr/>
            <p:nvPr/>
          </p:nvSpPr>
          <p:spPr>
            <a:xfrm rot="8388146">
              <a:off x="4672597" y="-332449"/>
              <a:ext cx="71068" cy="67757"/>
            </a:xfrm>
            <a:custGeom>
              <a:avLst/>
              <a:gdLst/>
              <a:ahLst/>
              <a:cxnLst/>
              <a:rect l="l" t="t" r="r" b="b"/>
              <a:pathLst>
                <a:path w="1349" h="1286" extrusionOk="0">
                  <a:moveTo>
                    <a:pt x="643" y="48"/>
                  </a:moveTo>
                  <a:lnTo>
                    <a:pt x="1254" y="518"/>
                  </a:lnTo>
                  <a:cubicBezTo>
                    <a:pt x="1332" y="565"/>
                    <a:pt x="1348" y="674"/>
                    <a:pt x="1285" y="737"/>
                  </a:cubicBezTo>
                  <a:lnTo>
                    <a:pt x="941" y="1192"/>
                  </a:lnTo>
                  <a:cubicBezTo>
                    <a:pt x="878" y="1270"/>
                    <a:pt x="784" y="1286"/>
                    <a:pt x="705" y="1223"/>
                  </a:cubicBezTo>
                  <a:lnTo>
                    <a:pt x="94" y="753"/>
                  </a:lnTo>
                  <a:cubicBezTo>
                    <a:pt x="16" y="706"/>
                    <a:pt x="0" y="596"/>
                    <a:pt x="63" y="533"/>
                  </a:cubicBezTo>
                  <a:lnTo>
                    <a:pt x="408" y="79"/>
                  </a:lnTo>
                  <a:cubicBezTo>
                    <a:pt x="470" y="0"/>
                    <a:pt x="564" y="0"/>
                    <a:pt x="643" y="48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81" name="Google Shape;2881;p43"/>
            <p:cNvSpPr/>
            <p:nvPr/>
          </p:nvSpPr>
          <p:spPr>
            <a:xfrm rot="8388146">
              <a:off x="3782410" y="-355679"/>
              <a:ext cx="77706" cy="77662"/>
            </a:xfrm>
            <a:custGeom>
              <a:avLst/>
              <a:gdLst/>
              <a:ahLst/>
              <a:cxnLst/>
              <a:rect l="l" t="t" r="r" b="b"/>
              <a:pathLst>
                <a:path w="1475" h="1474" extrusionOk="0">
                  <a:moveTo>
                    <a:pt x="816" y="63"/>
                  </a:moveTo>
                  <a:lnTo>
                    <a:pt x="1380" y="486"/>
                  </a:lnTo>
                  <a:cubicBezTo>
                    <a:pt x="1459" y="549"/>
                    <a:pt x="1474" y="659"/>
                    <a:pt x="1412" y="753"/>
                  </a:cubicBezTo>
                  <a:lnTo>
                    <a:pt x="926" y="1380"/>
                  </a:lnTo>
                  <a:cubicBezTo>
                    <a:pt x="863" y="1458"/>
                    <a:pt x="738" y="1474"/>
                    <a:pt x="659" y="1411"/>
                  </a:cubicBezTo>
                  <a:lnTo>
                    <a:pt x="111" y="988"/>
                  </a:lnTo>
                  <a:cubicBezTo>
                    <a:pt x="17" y="925"/>
                    <a:pt x="1" y="800"/>
                    <a:pt x="79" y="721"/>
                  </a:cubicBezTo>
                  <a:lnTo>
                    <a:pt x="549" y="94"/>
                  </a:lnTo>
                  <a:cubicBezTo>
                    <a:pt x="612" y="16"/>
                    <a:pt x="738" y="0"/>
                    <a:pt x="816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82" name="Google Shape;2882;p43"/>
            <p:cNvSpPr/>
            <p:nvPr/>
          </p:nvSpPr>
          <p:spPr>
            <a:xfrm rot="8388146">
              <a:off x="3855989" y="-359488"/>
              <a:ext cx="77706" cy="77715"/>
            </a:xfrm>
            <a:custGeom>
              <a:avLst/>
              <a:gdLst/>
              <a:ahLst/>
              <a:cxnLst/>
              <a:rect l="l" t="t" r="r" b="b"/>
              <a:pathLst>
                <a:path w="1475" h="1475" extrusionOk="0">
                  <a:moveTo>
                    <a:pt x="816" y="63"/>
                  </a:moveTo>
                  <a:lnTo>
                    <a:pt x="1380" y="487"/>
                  </a:lnTo>
                  <a:cubicBezTo>
                    <a:pt x="1459" y="549"/>
                    <a:pt x="1474" y="675"/>
                    <a:pt x="1412" y="753"/>
                  </a:cubicBezTo>
                  <a:lnTo>
                    <a:pt x="926" y="1380"/>
                  </a:lnTo>
                  <a:cubicBezTo>
                    <a:pt x="863" y="1459"/>
                    <a:pt x="738" y="1474"/>
                    <a:pt x="659" y="1411"/>
                  </a:cubicBezTo>
                  <a:lnTo>
                    <a:pt x="111" y="988"/>
                  </a:lnTo>
                  <a:cubicBezTo>
                    <a:pt x="17" y="926"/>
                    <a:pt x="1" y="800"/>
                    <a:pt x="79" y="722"/>
                  </a:cubicBezTo>
                  <a:lnTo>
                    <a:pt x="550" y="95"/>
                  </a:lnTo>
                  <a:cubicBezTo>
                    <a:pt x="612" y="16"/>
                    <a:pt x="738" y="1"/>
                    <a:pt x="816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83" name="Google Shape;2883;p43"/>
            <p:cNvSpPr/>
            <p:nvPr/>
          </p:nvSpPr>
          <p:spPr>
            <a:xfrm rot="8388146">
              <a:off x="3929574" y="-363226"/>
              <a:ext cx="77654" cy="77662"/>
            </a:xfrm>
            <a:custGeom>
              <a:avLst/>
              <a:gdLst/>
              <a:ahLst/>
              <a:cxnLst/>
              <a:rect l="l" t="t" r="r" b="b"/>
              <a:pathLst>
                <a:path w="1474" h="1474" extrusionOk="0">
                  <a:moveTo>
                    <a:pt x="815" y="63"/>
                  </a:moveTo>
                  <a:lnTo>
                    <a:pt x="1379" y="486"/>
                  </a:lnTo>
                  <a:cubicBezTo>
                    <a:pt x="1458" y="549"/>
                    <a:pt x="1473" y="674"/>
                    <a:pt x="1411" y="753"/>
                  </a:cubicBezTo>
                  <a:lnTo>
                    <a:pt x="925" y="1380"/>
                  </a:lnTo>
                  <a:cubicBezTo>
                    <a:pt x="862" y="1458"/>
                    <a:pt x="737" y="1474"/>
                    <a:pt x="658" y="1411"/>
                  </a:cubicBezTo>
                  <a:lnTo>
                    <a:pt x="110" y="988"/>
                  </a:lnTo>
                  <a:cubicBezTo>
                    <a:pt x="16" y="925"/>
                    <a:pt x="0" y="815"/>
                    <a:pt x="63" y="721"/>
                  </a:cubicBezTo>
                  <a:lnTo>
                    <a:pt x="549" y="110"/>
                  </a:lnTo>
                  <a:cubicBezTo>
                    <a:pt x="611" y="16"/>
                    <a:pt x="737" y="0"/>
                    <a:pt x="815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84" name="Google Shape;2884;p43"/>
            <p:cNvSpPr/>
            <p:nvPr/>
          </p:nvSpPr>
          <p:spPr>
            <a:xfrm rot="8388146">
              <a:off x="4003153" y="-367035"/>
              <a:ext cx="77654" cy="77715"/>
            </a:xfrm>
            <a:custGeom>
              <a:avLst/>
              <a:gdLst/>
              <a:ahLst/>
              <a:cxnLst/>
              <a:rect l="l" t="t" r="r" b="b"/>
              <a:pathLst>
                <a:path w="1474" h="1475" extrusionOk="0">
                  <a:moveTo>
                    <a:pt x="815" y="64"/>
                  </a:moveTo>
                  <a:lnTo>
                    <a:pt x="1380" y="487"/>
                  </a:lnTo>
                  <a:cubicBezTo>
                    <a:pt x="1458" y="550"/>
                    <a:pt x="1474" y="675"/>
                    <a:pt x="1411" y="753"/>
                  </a:cubicBezTo>
                  <a:lnTo>
                    <a:pt x="925" y="1380"/>
                  </a:lnTo>
                  <a:cubicBezTo>
                    <a:pt x="862" y="1459"/>
                    <a:pt x="737" y="1474"/>
                    <a:pt x="659" y="1412"/>
                  </a:cubicBezTo>
                  <a:lnTo>
                    <a:pt x="110" y="1004"/>
                  </a:lnTo>
                  <a:cubicBezTo>
                    <a:pt x="16" y="926"/>
                    <a:pt x="0" y="816"/>
                    <a:pt x="63" y="722"/>
                  </a:cubicBezTo>
                  <a:lnTo>
                    <a:pt x="549" y="111"/>
                  </a:lnTo>
                  <a:cubicBezTo>
                    <a:pt x="612" y="17"/>
                    <a:pt x="737" y="1"/>
                    <a:pt x="815" y="64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85" name="Google Shape;2885;p43"/>
            <p:cNvSpPr/>
            <p:nvPr/>
          </p:nvSpPr>
          <p:spPr>
            <a:xfrm rot="8388146">
              <a:off x="4076731" y="-370791"/>
              <a:ext cx="77654" cy="77662"/>
            </a:xfrm>
            <a:custGeom>
              <a:avLst/>
              <a:gdLst/>
              <a:ahLst/>
              <a:cxnLst/>
              <a:rect l="l" t="t" r="r" b="b"/>
              <a:pathLst>
                <a:path w="1474" h="1474" extrusionOk="0">
                  <a:moveTo>
                    <a:pt x="815" y="63"/>
                  </a:moveTo>
                  <a:lnTo>
                    <a:pt x="1380" y="486"/>
                  </a:lnTo>
                  <a:cubicBezTo>
                    <a:pt x="1458" y="549"/>
                    <a:pt x="1474" y="675"/>
                    <a:pt x="1411" y="753"/>
                  </a:cubicBezTo>
                  <a:lnTo>
                    <a:pt x="925" y="1380"/>
                  </a:lnTo>
                  <a:cubicBezTo>
                    <a:pt x="862" y="1458"/>
                    <a:pt x="737" y="1474"/>
                    <a:pt x="659" y="1411"/>
                  </a:cubicBezTo>
                  <a:lnTo>
                    <a:pt x="110" y="1004"/>
                  </a:lnTo>
                  <a:cubicBezTo>
                    <a:pt x="16" y="941"/>
                    <a:pt x="0" y="816"/>
                    <a:pt x="63" y="737"/>
                  </a:cubicBezTo>
                  <a:lnTo>
                    <a:pt x="549" y="110"/>
                  </a:lnTo>
                  <a:cubicBezTo>
                    <a:pt x="612" y="16"/>
                    <a:pt x="737" y="1"/>
                    <a:pt x="815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86" name="Google Shape;2886;p43"/>
            <p:cNvSpPr/>
            <p:nvPr/>
          </p:nvSpPr>
          <p:spPr>
            <a:xfrm rot="8388146">
              <a:off x="4149766" y="-375244"/>
              <a:ext cx="77654" cy="77715"/>
            </a:xfrm>
            <a:custGeom>
              <a:avLst/>
              <a:gdLst/>
              <a:ahLst/>
              <a:cxnLst/>
              <a:rect l="l" t="t" r="r" b="b"/>
              <a:pathLst>
                <a:path w="1474" h="1475" extrusionOk="0">
                  <a:moveTo>
                    <a:pt x="816" y="64"/>
                  </a:moveTo>
                  <a:lnTo>
                    <a:pt x="1364" y="471"/>
                  </a:lnTo>
                  <a:cubicBezTo>
                    <a:pt x="1458" y="534"/>
                    <a:pt x="1474" y="659"/>
                    <a:pt x="1411" y="738"/>
                  </a:cubicBezTo>
                  <a:lnTo>
                    <a:pt x="925" y="1364"/>
                  </a:lnTo>
                  <a:cubicBezTo>
                    <a:pt x="863" y="1459"/>
                    <a:pt x="737" y="1474"/>
                    <a:pt x="659" y="1411"/>
                  </a:cubicBezTo>
                  <a:lnTo>
                    <a:pt x="110" y="988"/>
                  </a:lnTo>
                  <a:cubicBezTo>
                    <a:pt x="16" y="926"/>
                    <a:pt x="0" y="800"/>
                    <a:pt x="63" y="722"/>
                  </a:cubicBezTo>
                  <a:lnTo>
                    <a:pt x="549" y="95"/>
                  </a:lnTo>
                  <a:cubicBezTo>
                    <a:pt x="612" y="16"/>
                    <a:pt x="737" y="1"/>
                    <a:pt x="816" y="64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87" name="Google Shape;2887;p43"/>
            <p:cNvSpPr/>
            <p:nvPr/>
          </p:nvSpPr>
          <p:spPr>
            <a:xfrm rot="8388146">
              <a:off x="4223345" y="-379000"/>
              <a:ext cx="77654" cy="77662"/>
            </a:xfrm>
            <a:custGeom>
              <a:avLst/>
              <a:gdLst/>
              <a:ahLst/>
              <a:cxnLst/>
              <a:rect l="l" t="t" r="r" b="b"/>
              <a:pathLst>
                <a:path w="1474" h="1474" extrusionOk="0">
                  <a:moveTo>
                    <a:pt x="816" y="63"/>
                  </a:moveTo>
                  <a:lnTo>
                    <a:pt x="1364" y="471"/>
                  </a:lnTo>
                  <a:cubicBezTo>
                    <a:pt x="1458" y="549"/>
                    <a:pt x="1474" y="659"/>
                    <a:pt x="1411" y="753"/>
                  </a:cubicBezTo>
                  <a:lnTo>
                    <a:pt x="925" y="1364"/>
                  </a:lnTo>
                  <a:cubicBezTo>
                    <a:pt x="863" y="1458"/>
                    <a:pt x="737" y="1474"/>
                    <a:pt x="659" y="1411"/>
                  </a:cubicBezTo>
                  <a:lnTo>
                    <a:pt x="110" y="988"/>
                  </a:lnTo>
                  <a:cubicBezTo>
                    <a:pt x="16" y="925"/>
                    <a:pt x="1" y="800"/>
                    <a:pt x="63" y="721"/>
                  </a:cubicBezTo>
                  <a:lnTo>
                    <a:pt x="549" y="94"/>
                  </a:lnTo>
                  <a:cubicBezTo>
                    <a:pt x="612" y="16"/>
                    <a:pt x="737" y="0"/>
                    <a:pt x="816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88" name="Google Shape;2888;p43"/>
            <p:cNvSpPr/>
            <p:nvPr/>
          </p:nvSpPr>
          <p:spPr>
            <a:xfrm rot="8388146">
              <a:off x="4296877" y="-382791"/>
              <a:ext cx="77706" cy="77715"/>
            </a:xfrm>
            <a:custGeom>
              <a:avLst/>
              <a:gdLst/>
              <a:ahLst/>
              <a:cxnLst/>
              <a:rect l="l" t="t" r="r" b="b"/>
              <a:pathLst>
                <a:path w="1475" h="1475" extrusionOk="0">
                  <a:moveTo>
                    <a:pt x="816" y="64"/>
                  </a:moveTo>
                  <a:lnTo>
                    <a:pt x="1364" y="487"/>
                  </a:lnTo>
                  <a:cubicBezTo>
                    <a:pt x="1458" y="550"/>
                    <a:pt x="1474" y="659"/>
                    <a:pt x="1411" y="753"/>
                  </a:cubicBezTo>
                  <a:lnTo>
                    <a:pt x="926" y="1380"/>
                  </a:lnTo>
                  <a:cubicBezTo>
                    <a:pt x="863" y="1459"/>
                    <a:pt x="737" y="1474"/>
                    <a:pt x="659" y="1412"/>
                  </a:cubicBezTo>
                  <a:lnTo>
                    <a:pt x="110" y="988"/>
                  </a:lnTo>
                  <a:cubicBezTo>
                    <a:pt x="16" y="926"/>
                    <a:pt x="1" y="800"/>
                    <a:pt x="63" y="722"/>
                  </a:cubicBezTo>
                  <a:lnTo>
                    <a:pt x="549" y="95"/>
                  </a:lnTo>
                  <a:cubicBezTo>
                    <a:pt x="612" y="17"/>
                    <a:pt x="737" y="1"/>
                    <a:pt x="816" y="64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89" name="Google Shape;2889;p43"/>
            <p:cNvSpPr/>
            <p:nvPr/>
          </p:nvSpPr>
          <p:spPr>
            <a:xfrm rot="8388146">
              <a:off x="4370456" y="-386547"/>
              <a:ext cx="77706" cy="77662"/>
            </a:xfrm>
            <a:custGeom>
              <a:avLst/>
              <a:gdLst/>
              <a:ahLst/>
              <a:cxnLst/>
              <a:rect l="l" t="t" r="r" b="b"/>
              <a:pathLst>
                <a:path w="1475" h="1474" extrusionOk="0">
                  <a:moveTo>
                    <a:pt x="816" y="63"/>
                  </a:moveTo>
                  <a:lnTo>
                    <a:pt x="1365" y="486"/>
                  </a:lnTo>
                  <a:cubicBezTo>
                    <a:pt x="1459" y="549"/>
                    <a:pt x="1474" y="675"/>
                    <a:pt x="1412" y="753"/>
                  </a:cubicBezTo>
                  <a:lnTo>
                    <a:pt x="926" y="1380"/>
                  </a:lnTo>
                  <a:cubicBezTo>
                    <a:pt x="863" y="1458"/>
                    <a:pt x="738" y="1474"/>
                    <a:pt x="659" y="1411"/>
                  </a:cubicBezTo>
                  <a:lnTo>
                    <a:pt x="111" y="988"/>
                  </a:lnTo>
                  <a:cubicBezTo>
                    <a:pt x="17" y="925"/>
                    <a:pt x="1" y="816"/>
                    <a:pt x="64" y="722"/>
                  </a:cubicBezTo>
                  <a:lnTo>
                    <a:pt x="549" y="95"/>
                  </a:lnTo>
                  <a:cubicBezTo>
                    <a:pt x="612" y="16"/>
                    <a:pt x="738" y="1"/>
                    <a:pt x="816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90" name="Google Shape;2890;p43"/>
            <p:cNvSpPr/>
            <p:nvPr/>
          </p:nvSpPr>
          <p:spPr>
            <a:xfrm rot="8388146">
              <a:off x="4444017" y="-390350"/>
              <a:ext cx="77706" cy="77662"/>
            </a:xfrm>
            <a:custGeom>
              <a:avLst/>
              <a:gdLst/>
              <a:ahLst/>
              <a:cxnLst/>
              <a:rect l="l" t="t" r="r" b="b"/>
              <a:pathLst>
                <a:path w="1475" h="1474" extrusionOk="0">
                  <a:moveTo>
                    <a:pt x="816" y="63"/>
                  </a:moveTo>
                  <a:lnTo>
                    <a:pt x="1365" y="486"/>
                  </a:lnTo>
                  <a:cubicBezTo>
                    <a:pt x="1459" y="549"/>
                    <a:pt x="1474" y="674"/>
                    <a:pt x="1412" y="753"/>
                  </a:cubicBezTo>
                  <a:lnTo>
                    <a:pt x="926" y="1379"/>
                  </a:lnTo>
                  <a:cubicBezTo>
                    <a:pt x="863" y="1458"/>
                    <a:pt x="738" y="1474"/>
                    <a:pt x="659" y="1411"/>
                  </a:cubicBezTo>
                  <a:lnTo>
                    <a:pt x="111" y="988"/>
                  </a:lnTo>
                  <a:cubicBezTo>
                    <a:pt x="17" y="925"/>
                    <a:pt x="1" y="815"/>
                    <a:pt x="64" y="721"/>
                  </a:cubicBezTo>
                  <a:lnTo>
                    <a:pt x="550" y="110"/>
                  </a:lnTo>
                  <a:cubicBezTo>
                    <a:pt x="612" y="16"/>
                    <a:pt x="738" y="0"/>
                    <a:pt x="816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91" name="Google Shape;2891;p43"/>
            <p:cNvSpPr/>
            <p:nvPr/>
          </p:nvSpPr>
          <p:spPr>
            <a:xfrm rot="8388146">
              <a:off x="4517602" y="-394141"/>
              <a:ext cx="77654" cy="77715"/>
            </a:xfrm>
            <a:custGeom>
              <a:avLst/>
              <a:gdLst/>
              <a:ahLst/>
              <a:cxnLst/>
              <a:rect l="l" t="t" r="r" b="b"/>
              <a:pathLst>
                <a:path w="1474" h="1475" extrusionOk="0">
                  <a:moveTo>
                    <a:pt x="815" y="63"/>
                  </a:moveTo>
                  <a:lnTo>
                    <a:pt x="1364" y="487"/>
                  </a:lnTo>
                  <a:cubicBezTo>
                    <a:pt x="1458" y="549"/>
                    <a:pt x="1473" y="675"/>
                    <a:pt x="1411" y="753"/>
                  </a:cubicBezTo>
                  <a:lnTo>
                    <a:pt x="925" y="1380"/>
                  </a:lnTo>
                  <a:cubicBezTo>
                    <a:pt x="862" y="1458"/>
                    <a:pt x="737" y="1474"/>
                    <a:pt x="658" y="1411"/>
                  </a:cubicBezTo>
                  <a:lnTo>
                    <a:pt x="110" y="1004"/>
                  </a:lnTo>
                  <a:cubicBezTo>
                    <a:pt x="16" y="941"/>
                    <a:pt x="0" y="816"/>
                    <a:pt x="63" y="722"/>
                  </a:cubicBezTo>
                  <a:lnTo>
                    <a:pt x="549" y="110"/>
                  </a:lnTo>
                  <a:cubicBezTo>
                    <a:pt x="611" y="16"/>
                    <a:pt x="737" y="1"/>
                    <a:pt x="815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92" name="Google Shape;2892;p43"/>
            <p:cNvSpPr/>
            <p:nvPr/>
          </p:nvSpPr>
          <p:spPr>
            <a:xfrm rot="8388146">
              <a:off x="4590909" y="-398641"/>
              <a:ext cx="77654" cy="78505"/>
            </a:xfrm>
            <a:custGeom>
              <a:avLst/>
              <a:gdLst/>
              <a:ahLst/>
              <a:cxnLst/>
              <a:rect l="l" t="t" r="r" b="b"/>
              <a:pathLst>
                <a:path w="1474" h="1490" extrusionOk="0">
                  <a:moveTo>
                    <a:pt x="815" y="79"/>
                  </a:moveTo>
                  <a:lnTo>
                    <a:pt x="1364" y="486"/>
                  </a:lnTo>
                  <a:cubicBezTo>
                    <a:pt x="1458" y="549"/>
                    <a:pt x="1474" y="674"/>
                    <a:pt x="1411" y="753"/>
                  </a:cubicBezTo>
                  <a:lnTo>
                    <a:pt x="925" y="1380"/>
                  </a:lnTo>
                  <a:cubicBezTo>
                    <a:pt x="862" y="1458"/>
                    <a:pt x="737" y="1489"/>
                    <a:pt x="659" y="1411"/>
                  </a:cubicBezTo>
                  <a:lnTo>
                    <a:pt x="110" y="1003"/>
                  </a:lnTo>
                  <a:cubicBezTo>
                    <a:pt x="16" y="941"/>
                    <a:pt x="0" y="815"/>
                    <a:pt x="63" y="737"/>
                  </a:cubicBezTo>
                  <a:lnTo>
                    <a:pt x="549" y="110"/>
                  </a:lnTo>
                  <a:cubicBezTo>
                    <a:pt x="612" y="16"/>
                    <a:pt x="737" y="0"/>
                    <a:pt x="815" y="7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93" name="Google Shape;2893;p43"/>
            <p:cNvSpPr/>
            <p:nvPr/>
          </p:nvSpPr>
          <p:spPr>
            <a:xfrm rot="8388146">
              <a:off x="4666528" y="-402127"/>
              <a:ext cx="77706" cy="77662"/>
            </a:xfrm>
            <a:custGeom>
              <a:avLst/>
              <a:gdLst/>
              <a:ahLst/>
              <a:cxnLst/>
              <a:rect l="l" t="t" r="r" b="b"/>
              <a:pathLst>
                <a:path w="1475" h="1474" extrusionOk="0">
                  <a:moveTo>
                    <a:pt x="816" y="63"/>
                  </a:moveTo>
                  <a:lnTo>
                    <a:pt x="1380" y="486"/>
                  </a:lnTo>
                  <a:cubicBezTo>
                    <a:pt x="1459" y="549"/>
                    <a:pt x="1474" y="674"/>
                    <a:pt x="1412" y="768"/>
                  </a:cubicBezTo>
                  <a:lnTo>
                    <a:pt x="941" y="1380"/>
                  </a:lnTo>
                  <a:cubicBezTo>
                    <a:pt x="863" y="1458"/>
                    <a:pt x="753" y="1474"/>
                    <a:pt x="659" y="1411"/>
                  </a:cubicBezTo>
                  <a:lnTo>
                    <a:pt x="95" y="988"/>
                  </a:lnTo>
                  <a:cubicBezTo>
                    <a:pt x="17" y="925"/>
                    <a:pt x="1" y="800"/>
                    <a:pt x="64" y="721"/>
                  </a:cubicBezTo>
                  <a:lnTo>
                    <a:pt x="534" y="94"/>
                  </a:lnTo>
                  <a:cubicBezTo>
                    <a:pt x="597" y="16"/>
                    <a:pt x="722" y="0"/>
                    <a:pt x="816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94" name="Google Shape;2894;p43"/>
            <p:cNvSpPr/>
            <p:nvPr/>
          </p:nvSpPr>
          <p:spPr>
            <a:xfrm rot="8388146">
              <a:off x="4626722" y="-485645"/>
              <a:ext cx="110686" cy="102478"/>
            </a:xfrm>
            <a:custGeom>
              <a:avLst/>
              <a:gdLst/>
              <a:ahLst/>
              <a:cxnLst/>
              <a:rect l="l" t="t" r="r" b="b"/>
              <a:pathLst>
                <a:path w="2101" h="1945" extrusionOk="0">
                  <a:moveTo>
                    <a:pt x="831" y="79"/>
                  </a:moveTo>
                  <a:lnTo>
                    <a:pt x="1991" y="957"/>
                  </a:lnTo>
                  <a:cubicBezTo>
                    <a:pt x="2085" y="1020"/>
                    <a:pt x="2101" y="1161"/>
                    <a:pt x="2023" y="1239"/>
                  </a:cubicBezTo>
                  <a:lnTo>
                    <a:pt x="1568" y="1850"/>
                  </a:lnTo>
                  <a:cubicBezTo>
                    <a:pt x="1505" y="1929"/>
                    <a:pt x="1364" y="1944"/>
                    <a:pt x="1270" y="1882"/>
                  </a:cubicBezTo>
                  <a:lnTo>
                    <a:pt x="110" y="1004"/>
                  </a:lnTo>
                  <a:cubicBezTo>
                    <a:pt x="32" y="941"/>
                    <a:pt x="1" y="800"/>
                    <a:pt x="79" y="706"/>
                  </a:cubicBezTo>
                  <a:lnTo>
                    <a:pt x="533" y="110"/>
                  </a:lnTo>
                  <a:cubicBezTo>
                    <a:pt x="612" y="32"/>
                    <a:pt x="737" y="1"/>
                    <a:pt x="831" y="7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95" name="Google Shape;2895;p43"/>
            <p:cNvSpPr/>
            <p:nvPr/>
          </p:nvSpPr>
          <p:spPr>
            <a:xfrm rot="8388146">
              <a:off x="4610457" y="-562577"/>
              <a:ext cx="121433" cy="111541"/>
            </a:xfrm>
            <a:custGeom>
              <a:avLst/>
              <a:gdLst/>
              <a:ahLst/>
              <a:cxnLst/>
              <a:rect l="l" t="t" r="r" b="b"/>
              <a:pathLst>
                <a:path w="2305" h="2117" extrusionOk="0">
                  <a:moveTo>
                    <a:pt x="832" y="64"/>
                  </a:moveTo>
                  <a:lnTo>
                    <a:pt x="2195" y="1114"/>
                  </a:lnTo>
                  <a:cubicBezTo>
                    <a:pt x="2289" y="1177"/>
                    <a:pt x="2305" y="1318"/>
                    <a:pt x="2242" y="1412"/>
                  </a:cubicBezTo>
                  <a:lnTo>
                    <a:pt x="1772" y="2007"/>
                  </a:lnTo>
                  <a:cubicBezTo>
                    <a:pt x="1709" y="2086"/>
                    <a:pt x="1584" y="2117"/>
                    <a:pt x="1490" y="2039"/>
                  </a:cubicBezTo>
                  <a:lnTo>
                    <a:pt x="111" y="1004"/>
                  </a:lnTo>
                  <a:cubicBezTo>
                    <a:pt x="17" y="926"/>
                    <a:pt x="1" y="800"/>
                    <a:pt x="64" y="706"/>
                  </a:cubicBezTo>
                  <a:lnTo>
                    <a:pt x="534" y="111"/>
                  </a:lnTo>
                  <a:cubicBezTo>
                    <a:pt x="596" y="17"/>
                    <a:pt x="738" y="1"/>
                    <a:pt x="832" y="64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96" name="Google Shape;2896;p43"/>
            <p:cNvSpPr/>
            <p:nvPr/>
          </p:nvSpPr>
          <p:spPr>
            <a:xfrm rot="8388146">
              <a:off x="4571586" y="-645646"/>
              <a:ext cx="153622" cy="135514"/>
            </a:xfrm>
            <a:custGeom>
              <a:avLst/>
              <a:gdLst/>
              <a:ahLst/>
              <a:cxnLst/>
              <a:rect l="l" t="t" r="r" b="b"/>
              <a:pathLst>
                <a:path w="2916" h="2572" extrusionOk="0">
                  <a:moveTo>
                    <a:pt x="831" y="79"/>
                  </a:moveTo>
                  <a:lnTo>
                    <a:pt x="2806" y="1568"/>
                  </a:lnTo>
                  <a:cubicBezTo>
                    <a:pt x="2900" y="1646"/>
                    <a:pt x="2916" y="1772"/>
                    <a:pt x="2837" y="1866"/>
                  </a:cubicBezTo>
                  <a:lnTo>
                    <a:pt x="2383" y="2461"/>
                  </a:lnTo>
                  <a:cubicBezTo>
                    <a:pt x="2320" y="2555"/>
                    <a:pt x="2179" y="2571"/>
                    <a:pt x="2085" y="2493"/>
                  </a:cubicBezTo>
                  <a:lnTo>
                    <a:pt x="110" y="1004"/>
                  </a:lnTo>
                  <a:cubicBezTo>
                    <a:pt x="32" y="941"/>
                    <a:pt x="0" y="800"/>
                    <a:pt x="79" y="706"/>
                  </a:cubicBezTo>
                  <a:lnTo>
                    <a:pt x="533" y="110"/>
                  </a:lnTo>
                  <a:cubicBezTo>
                    <a:pt x="612" y="16"/>
                    <a:pt x="737" y="1"/>
                    <a:pt x="831" y="7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97" name="Google Shape;2897;p43"/>
            <p:cNvSpPr/>
            <p:nvPr/>
          </p:nvSpPr>
          <p:spPr>
            <a:xfrm rot="8388146">
              <a:off x="4636499" y="-696960"/>
              <a:ext cx="92563" cy="89254"/>
            </a:xfrm>
            <a:custGeom>
              <a:avLst/>
              <a:gdLst/>
              <a:ahLst/>
              <a:cxnLst/>
              <a:rect l="l" t="t" r="r" b="b"/>
              <a:pathLst>
                <a:path w="1757" h="1694" extrusionOk="0">
                  <a:moveTo>
                    <a:pt x="831" y="63"/>
                  </a:moveTo>
                  <a:lnTo>
                    <a:pt x="1646" y="690"/>
                  </a:lnTo>
                  <a:cubicBezTo>
                    <a:pt x="1741" y="753"/>
                    <a:pt x="1756" y="894"/>
                    <a:pt x="1678" y="988"/>
                  </a:cubicBezTo>
                  <a:lnTo>
                    <a:pt x="1223" y="1584"/>
                  </a:lnTo>
                  <a:cubicBezTo>
                    <a:pt x="1161" y="1662"/>
                    <a:pt x="1020" y="1694"/>
                    <a:pt x="925" y="1615"/>
                  </a:cubicBezTo>
                  <a:lnTo>
                    <a:pt x="110" y="988"/>
                  </a:lnTo>
                  <a:cubicBezTo>
                    <a:pt x="16" y="925"/>
                    <a:pt x="1" y="800"/>
                    <a:pt x="63" y="706"/>
                  </a:cubicBezTo>
                  <a:lnTo>
                    <a:pt x="534" y="110"/>
                  </a:lnTo>
                  <a:cubicBezTo>
                    <a:pt x="596" y="16"/>
                    <a:pt x="737" y="1"/>
                    <a:pt x="831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98" name="Google Shape;2898;p43"/>
            <p:cNvSpPr/>
            <p:nvPr/>
          </p:nvSpPr>
          <p:spPr>
            <a:xfrm rot="8388146">
              <a:off x="4553099" y="-470218"/>
              <a:ext cx="80183" cy="80139"/>
            </a:xfrm>
            <a:custGeom>
              <a:avLst/>
              <a:gdLst/>
              <a:ahLst/>
              <a:cxnLst/>
              <a:rect l="l" t="t" r="r" b="b"/>
              <a:pathLst>
                <a:path w="1522" h="1521" extrusionOk="0">
                  <a:moveTo>
                    <a:pt x="831" y="78"/>
                  </a:moveTo>
                  <a:lnTo>
                    <a:pt x="1411" y="517"/>
                  </a:lnTo>
                  <a:cubicBezTo>
                    <a:pt x="1505" y="580"/>
                    <a:pt x="1521" y="721"/>
                    <a:pt x="1458" y="799"/>
                  </a:cubicBezTo>
                  <a:lnTo>
                    <a:pt x="988" y="1411"/>
                  </a:lnTo>
                  <a:cubicBezTo>
                    <a:pt x="925" y="1505"/>
                    <a:pt x="800" y="1520"/>
                    <a:pt x="706" y="1442"/>
                  </a:cubicBezTo>
                  <a:lnTo>
                    <a:pt x="110" y="1003"/>
                  </a:lnTo>
                  <a:cubicBezTo>
                    <a:pt x="16" y="925"/>
                    <a:pt x="1" y="799"/>
                    <a:pt x="79" y="705"/>
                  </a:cubicBezTo>
                  <a:lnTo>
                    <a:pt x="534" y="110"/>
                  </a:lnTo>
                  <a:cubicBezTo>
                    <a:pt x="612" y="16"/>
                    <a:pt x="737" y="0"/>
                    <a:pt x="831" y="78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99" name="Google Shape;2899;p43"/>
            <p:cNvSpPr/>
            <p:nvPr/>
          </p:nvSpPr>
          <p:spPr>
            <a:xfrm rot="8388146">
              <a:off x="4477745" y="-466006"/>
              <a:ext cx="80183" cy="80139"/>
            </a:xfrm>
            <a:custGeom>
              <a:avLst/>
              <a:gdLst/>
              <a:ahLst/>
              <a:cxnLst/>
              <a:rect l="l" t="t" r="r" b="b"/>
              <a:pathLst>
                <a:path w="1522" h="1521" extrusionOk="0">
                  <a:moveTo>
                    <a:pt x="816" y="63"/>
                  </a:moveTo>
                  <a:lnTo>
                    <a:pt x="1412" y="517"/>
                  </a:lnTo>
                  <a:cubicBezTo>
                    <a:pt x="1506" y="580"/>
                    <a:pt x="1521" y="721"/>
                    <a:pt x="1443" y="800"/>
                  </a:cubicBezTo>
                  <a:lnTo>
                    <a:pt x="988" y="1411"/>
                  </a:lnTo>
                  <a:cubicBezTo>
                    <a:pt x="910" y="1489"/>
                    <a:pt x="785" y="1521"/>
                    <a:pt x="691" y="1442"/>
                  </a:cubicBezTo>
                  <a:lnTo>
                    <a:pt x="111" y="1003"/>
                  </a:lnTo>
                  <a:cubicBezTo>
                    <a:pt x="17" y="925"/>
                    <a:pt x="1" y="800"/>
                    <a:pt x="64" y="705"/>
                  </a:cubicBezTo>
                  <a:lnTo>
                    <a:pt x="534" y="110"/>
                  </a:lnTo>
                  <a:cubicBezTo>
                    <a:pt x="597" y="16"/>
                    <a:pt x="722" y="0"/>
                    <a:pt x="816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00" name="Google Shape;2900;p43"/>
            <p:cNvSpPr/>
            <p:nvPr/>
          </p:nvSpPr>
          <p:spPr>
            <a:xfrm rot="8388146">
              <a:off x="4403314" y="-461576"/>
              <a:ext cx="80130" cy="79296"/>
            </a:xfrm>
            <a:custGeom>
              <a:avLst/>
              <a:gdLst/>
              <a:ahLst/>
              <a:cxnLst/>
              <a:rect l="l" t="t" r="r" b="b"/>
              <a:pathLst>
                <a:path w="1521" h="1505" extrusionOk="0">
                  <a:moveTo>
                    <a:pt x="831" y="63"/>
                  </a:moveTo>
                  <a:lnTo>
                    <a:pt x="1411" y="517"/>
                  </a:lnTo>
                  <a:cubicBezTo>
                    <a:pt x="1505" y="580"/>
                    <a:pt x="1521" y="721"/>
                    <a:pt x="1458" y="800"/>
                  </a:cubicBezTo>
                  <a:lnTo>
                    <a:pt x="988" y="1411"/>
                  </a:lnTo>
                  <a:cubicBezTo>
                    <a:pt x="925" y="1489"/>
                    <a:pt x="784" y="1505"/>
                    <a:pt x="706" y="1442"/>
                  </a:cubicBezTo>
                  <a:lnTo>
                    <a:pt x="110" y="1003"/>
                  </a:lnTo>
                  <a:cubicBezTo>
                    <a:pt x="16" y="925"/>
                    <a:pt x="0" y="800"/>
                    <a:pt x="63" y="706"/>
                  </a:cubicBezTo>
                  <a:lnTo>
                    <a:pt x="533" y="110"/>
                  </a:lnTo>
                  <a:cubicBezTo>
                    <a:pt x="596" y="16"/>
                    <a:pt x="737" y="0"/>
                    <a:pt x="831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01" name="Google Shape;2901;p43"/>
            <p:cNvSpPr/>
            <p:nvPr/>
          </p:nvSpPr>
          <p:spPr>
            <a:xfrm rot="8388146">
              <a:off x="4328547" y="-457920"/>
              <a:ext cx="80130" cy="79348"/>
            </a:xfrm>
            <a:custGeom>
              <a:avLst/>
              <a:gdLst/>
              <a:ahLst/>
              <a:cxnLst/>
              <a:rect l="l" t="t" r="r" b="b"/>
              <a:pathLst>
                <a:path w="1521" h="1506" extrusionOk="0">
                  <a:moveTo>
                    <a:pt x="831" y="63"/>
                  </a:moveTo>
                  <a:lnTo>
                    <a:pt x="1426" y="518"/>
                  </a:lnTo>
                  <a:cubicBezTo>
                    <a:pt x="1505" y="580"/>
                    <a:pt x="1520" y="706"/>
                    <a:pt x="1458" y="800"/>
                  </a:cubicBezTo>
                  <a:lnTo>
                    <a:pt x="988" y="1411"/>
                  </a:lnTo>
                  <a:cubicBezTo>
                    <a:pt x="925" y="1489"/>
                    <a:pt x="799" y="1505"/>
                    <a:pt x="705" y="1442"/>
                  </a:cubicBezTo>
                  <a:lnTo>
                    <a:pt x="110" y="988"/>
                  </a:lnTo>
                  <a:cubicBezTo>
                    <a:pt x="31" y="925"/>
                    <a:pt x="0" y="800"/>
                    <a:pt x="78" y="706"/>
                  </a:cubicBezTo>
                  <a:lnTo>
                    <a:pt x="533" y="110"/>
                  </a:lnTo>
                  <a:cubicBezTo>
                    <a:pt x="611" y="16"/>
                    <a:pt x="737" y="0"/>
                    <a:pt x="831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02" name="Google Shape;2902;p43"/>
            <p:cNvSpPr/>
            <p:nvPr/>
          </p:nvSpPr>
          <p:spPr>
            <a:xfrm rot="8388146">
              <a:off x="4253194" y="-453708"/>
              <a:ext cx="80130" cy="79348"/>
            </a:xfrm>
            <a:custGeom>
              <a:avLst/>
              <a:gdLst/>
              <a:ahLst/>
              <a:cxnLst/>
              <a:rect l="l" t="t" r="r" b="b"/>
              <a:pathLst>
                <a:path w="1521" h="1506" extrusionOk="0">
                  <a:moveTo>
                    <a:pt x="815" y="63"/>
                  </a:moveTo>
                  <a:lnTo>
                    <a:pt x="1411" y="518"/>
                  </a:lnTo>
                  <a:cubicBezTo>
                    <a:pt x="1505" y="580"/>
                    <a:pt x="1521" y="706"/>
                    <a:pt x="1442" y="800"/>
                  </a:cubicBezTo>
                  <a:lnTo>
                    <a:pt x="988" y="1395"/>
                  </a:lnTo>
                  <a:cubicBezTo>
                    <a:pt x="909" y="1489"/>
                    <a:pt x="784" y="1505"/>
                    <a:pt x="690" y="1442"/>
                  </a:cubicBezTo>
                  <a:lnTo>
                    <a:pt x="110" y="988"/>
                  </a:lnTo>
                  <a:cubicBezTo>
                    <a:pt x="16" y="925"/>
                    <a:pt x="0" y="800"/>
                    <a:pt x="63" y="706"/>
                  </a:cubicBezTo>
                  <a:lnTo>
                    <a:pt x="533" y="94"/>
                  </a:lnTo>
                  <a:cubicBezTo>
                    <a:pt x="596" y="16"/>
                    <a:pt x="721" y="0"/>
                    <a:pt x="815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03" name="Google Shape;2903;p43"/>
            <p:cNvSpPr/>
            <p:nvPr/>
          </p:nvSpPr>
          <p:spPr>
            <a:xfrm rot="8388146">
              <a:off x="4178438" y="-450022"/>
              <a:ext cx="80183" cy="79348"/>
            </a:xfrm>
            <a:custGeom>
              <a:avLst/>
              <a:gdLst/>
              <a:ahLst/>
              <a:cxnLst/>
              <a:rect l="l" t="t" r="r" b="b"/>
              <a:pathLst>
                <a:path w="1522" h="1506" extrusionOk="0">
                  <a:moveTo>
                    <a:pt x="832" y="63"/>
                  </a:moveTo>
                  <a:lnTo>
                    <a:pt x="1411" y="502"/>
                  </a:lnTo>
                  <a:cubicBezTo>
                    <a:pt x="1506" y="580"/>
                    <a:pt x="1521" y="706"/>
                    <a:pt x="1459" y="800"/>
                  </a:cubicBezTo>
                  <a:lnTo>
                    <a:pt x="988" y="1395"/>
                  </a:lnTo>
                  <a:cubicBezTo>
                    <a:pt x="926" y="1490"/>
                    <a:pt x="785" y="1505"/>
                    <a:pt x="706" y="1443"/>
                  </a:cubicBezTo>
                  <a:lnTo>
                    <a:pt x="111" y="988"/>
                  </a:lnTo>
                  <a:cubicBezTo>
                    <a:pt x="16" y="925"/>
                    <a:pt x="1" y="784"/>
                    <a:pt x="79" y="706"/>
                  </a:cubicBezTo>
                  <a:lnTo>
                    <a:pt x="534" y="95"/>
                  </a:lnTo>
                  <a:cubicBezTo>
                    <a:pt x="612" y="16"/>
                    <a:pt x="737" y="0"/>
                    <a:pt x="832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04" name="Google Shape;2904;p43"/>
            <p:cNvSpPr/>
            <p:nvPr/>
          </p:nvSpPr>
          <p:spPr>
            <a:xfrm rot="8388146">
              <a:off x="4103263" y="-446164"/>
              <a:ext cx="80973" cy="80191"/>
            </a:xfrm>
            <a:custGeom>
              <a:avLst/>
              <a:gdLst/>
              <a:ahLst/>
              <a:cxnLst/>
              <a:rect l="l" t="t" r="r" b="b"/>
              <a:pathLst>
                <a:path w="1537" h="1522" extrusionOk="0">
                  <a:moveTo>
                    <a:pt x="831" y="79"/>
                  </a:moveTo>
                  <a:lnTo>
                    <a:pt x="1427" y="518"/>
                  </a:lnTo>
                  <a:cubicBezTo>
                    <a:pt x="1505" y="597"/>
                    <a:pt x="1536" y="722"/>
                    <a:pt x="1458" y="816"/>
                  </a:cubicBezTo>
                  <a:lnTo>
                    <a:pt x="1004" y="1412"/>
                  </a:lnTo>
                  <a:cubicBezTo>
                    <a:pt x="925" y="1506"/>
                    <a:pt x="800" y="1521"/>
                    <a:pt x="706" y="1459"/>
                  </a:cubicBezTo>
                  <a:lnTo>
                    <a:pt x="110" y="1004"/>
                  </a:lnTo>
                  <a:cubicBezTo>
                    <a:pt x="32" y="941"/>
                    <a:pt x="0" y="800"/>
                    <a:pt x="79" y="722"/>
                  </a:cubicBezTo>
                  <a:lnTo>
                    <a:pt x="533" y="111"/>
                  </a:lnTo>
                  <a:cubicBezTo>
                    <a:pt x="612" y="17"/>
                    <a:pt x="737" y="1"/>
                    <a:pt x="831" y="7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05" name="Google Shape;2905;p43"/>
            <p:cNvSpPr/>
            <p:nvPr/>
          </p:nvSpPr>
          <p:spPr>
            <a:xfrm rot="8388146">
              <a:off x="4028653" y="-442223"/>
              <a:ext cx="80130" cy="80191"/>
            </a:xfrm>
            <a:custGeom>
              <a:avLst/>
              <a:gdLst/>
              <a:ahLst/>
              <a:cxnLst/>
              <a:rect l="l" t="t" r="r" b="b"/>
              <a:pathLst>
                <a:path w="1521" h="1522" extrusionOk="0">
                  <a:moveTo>
                    <a:pt x="816" y="79"/>
                  </a:moveTo>
                  <a:lnTo>
                    <a:pt x="1411" y="518"/>
                  </a:lnTo>
                  <a:cubicBezTo>
                    <a:pt x="1505" y="597"/>
                    <a:pt x="1521" y="722"/>
                    <a:pt x="1443" y="816"/>
                  </a:cubicBezTo>
                  <a:lnTo>
                    <a:pt x="988" y="1412"/>
                  </a:lnTo>
                  <a:cubicBezTo>
                    <a:pt x="910" y="1506"/>
                    <a:pt x="784" y="1521"/>
                    <a:pt x="690" y="1443"/>
                  </a:cubicBezTo>
                  <a:lnTo>
                    <a:pt x="110" y="1004"/>
                  </a:lnTo>
                  <a:cubicBezTo>
                    <a:pt x="16" y="926"/>
                    <a:pt x="1" y="800"/>
                    <a:pt x="63" y="706"/>
                  </a:cubicBezTo>
                  <a:lnTo>
                    <a:pt x="534" y="111"/>
                  </a:lnTo>
                  <a:cubicBezTo>
                    <a:pt x="596" y="17"/>
                    <a:pt x="737" y="1"/>
                    <a:pt x="816" y="7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06" name="Google Shape;2906;p43"/>
            <p:cNvSpPr/>
            <p:nvPr/>
          </p:nvSpPr>
          <p:spPr>
            <a:xfrm rot="8388146">
              <a:off x="3953887" y="-438514"/>
              <a:ext cx="80130" cy="80139"/>
            </a:xfrm>
            <a:custGeom>
              <a:avLst/>
              <a:gdLst/>
              <a:ahLst/>
              <a:cxnLst/>
              <a:rect l="l" t="t" r="r" b="b"/>
              <a:pathLst>
                <a:path w="1521" h="1521" extrusionOk="0">
                  <a:moveTo>
                    <a:pt x="831" y="63"/>
                  </a:moveTo>
                  <a:lnTo>
                    <a:pt x="1411" y="517"/>
                  </a:lnTo>
                  <a:cubicBezTo>
                    <a:pt x="1505" y="580"/>
                    <a:pt x="1521" y="721"/>
                    <a:pt x="1458" y="799"/>
                  </a:cubicBezTo>
                  <a:lnTo>
                    <a:pt x="988" y="1411"/>
                  </a:lnTo>
                  <a:cubicBezTo>
                    <a:pt x="925" y="1505"/>
                    <a:pt x="800" y="1520"/>
                    <a:pt x="705" y="1442"/>
                  </a:cubicBezTo>
                  <a:lnTo>
                    <a:pt x="110" y="1003"/>
                  </a:lnTo>
                  <a:cubicBezTo>
                    <a:pt x="16" y="925"/>
                    <a:pt x="0" y="799"/>
                    <a:pt x="79" y="705"/>
                  </a:cubicBezTo>
                  <a:lnTo>
                    <a:pt x="533" y="110"/>
                  </a:lnTo>
                  <a:cubicBezTo>
                    <a:pt x="611" y="16"/>
                    <a:pt x="737" y="0"/>
                    <a:pt x="831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07" name="Google Shape;2907;p43"/>
            <p:cNvSpPr/>
            <p:nvPr/>
          </p:nvSpPr>
          <p:spPr>
            <a:xfrm rot="8388146">
              <a:off x="3878533" y="-434302"/>
              <a:ext cx="80130" cy="80139"/>
            </a:xfrm>
            <a:custGeom>
              <a:avLst/>
              <a:gdLst/>
              <a:ahLst/>
              <a:cxnLst/>
              <a:rect l="l" t="t" r="r" b="b"/>
              <a:pathLst>
                <a:path w="1521" h="1521" extrusionOk="0">
                  <a:moveTo>
                    <a:pt x="815" y="63"/>
                  </a:moveTo>
                  <a:lnTo>
                    <a:pt x="1411" y="517"/>
                  </a:lnTo>
                  <a:cubicBezTo>
                    <a:pt x="1489" y="580"/>
                    <a:pt x="1521" y="721"/>
                    <a:pt x="1442" y="800"/>
                  </a:cubicBezTo>
                  <a:lnTo>
                    <a:pt x="988" y="1411"/>
                  </a:lnTo>
                  <a:cubicBezTo>
                    <a:pt x="909" y="1489"/>
                    <a:pt x="784" y="1521"/>
                    <a:pt x="690" y="1442"/>
                  </a:cubicBezTo>
                  <a:lnTo>
                    <a:pt x="94" y="1003"/>
                  </a:lnTo>
                  <a:cubicBezTo>
                    <a:pt x="16" y="925"/>
                    <a:pt x="0" y="800"/>
                    <a:pt x="63" y="706"/>
                  </a:cubicBezTo>
                  <a:lnTo>
                    <a:pt x="533" y="110"/>
                  </a:lnTo>
                  <a:cubicBezTo>
                    <a:pt x="596" y="16"/>
                    <a:pt x="721" y="0"/>
                    <a:pt x="815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08" name="Google Shape;2908;p43"/>
            <p:cNvSpPr/>
            <p:nvPr/>
          </p:nvSpPr>
          <p:spPr>
            <a:xfrm rot="8388146">
              <a:off x="3804049" y="-429873"/>
              <a:ext cx="80183" cy="79296"/>
            </a:xfrm>
            <a:custGeom>
              <a:avLst/>
              <a:gdLst/>
              <a:ahLst/>
              <a:cxnLst/>
              <a:rect l="l" t="t" r="r" b="b"/>
              <a:pathLst>
                <a:path w="1522" h="1505" extrusionOk="0">
                  <a:moveTo>
                    <a:pt x="816" y="63"/>
                  </a:moveTo>
                  <a:lnTo>
                    <a:pt x="1412" y="517"/>
                  </a:lnTo>
                  <a:cubicBezTo>
                    <a:pt x="1506" y="580"/>
                    <a:pt x="1521" y="706"/>
                    <a:pt x="1459" y="800"/>
                  </a:cubicBezTo>
                  <a:lnTo>
                    <a:pt x="988" y="1411"/>
                  </a:lnTo>
                  <a:cubicBezTo>
                    <a:pt x="926" y="1489"/>
                    <a:pt x="785" y="1505"/>
                    <a:pt x="691" y="1442"/>
                  </a:cubicBezTo>
                  <a:lnTo>
                    <a:pt x="111" y="988"/>
                  </a:lnTo>
                  <a:cubicBezTo>
                    <a:pt x="17" y="925"/>
                    <a:pt x="1" y="800"/>
                    <a:pt x="64" y="706"/>
                  </a:cubicBezTo>
                  <a:lnTo>
                    <a:pt x="534" y="110"/>
                  </a:lnTo>
                  <a:cubicBezTo>
                    <a:pt x="597" y="16"/>
                    <a:pt x="738" y="0"/>
                    <a:pt x="816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09" name="Google Shape;2909;p43"/>
            <p:cNvSpPr/>
            <p:nvPr/>
          </p:nvSpPr>
          <p:spPr>
            <a:xfrm rot="8388146">
              <a:off x="3729329" y="-426233"/>
              <a:ext cx="80130" cy="79348"/>
            </a:xfrm>
            <a:custGeom>
              <a:avLst/>
              <a:gdLst/>
              <a:ahLst/>
              <a:cxnLst/>
              <a:rect l="l" t="t" r="r" b="b"/>
              <a:pathLst>
                <a:path w="1521" h="1506" extrusionOk="0">
                  <a:moveTo>
                    <a:pt x="831" y="63"/>
                  </a:moveTo>
                  <a:lnTo>
                    <a:pt x="1411" y="518"/>
                  </a:lnTo>
                  <a:cubicBezTo>
                    <a:pt x="1505" y="580"/>
                    <a:pt x="1521" y="706"/>
                    <a:pt x="1458" y="800"/>
                  </a:cubicBezTo>
                  <a:lnTo>
                    <a:pt x="988" y="1395"/>
                  </a:lnTo>
                  <a:cubicBezTo>
                    <a:pt x="925" y="1489"/>
                    <a:pt x="800" y="1505"/>
                    <a:pt x="706" y="1442"/>
                  </a:cubicBezTo>
                  <a:lnTo>
                    <a:pt x="110" y="988"/>
                  </a:lnTo>
                  <a:cubicBezTo>
                    <a:pt x="16" y="925"/>
                    <a:pt x="0" y="800"/>
                    <a:pt x="79" y="706"/>
                  </a:cubicBezTo>
                  <a:lnTo>
                    <a:pt x="533" y="110"/>
                  </a:lnTo>
                  <a:cubicBezTo>
                    <a:pt x="612" y="16"/>
                    <a:pt x="737" y="0"/>
                    <a:pt x="831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10" name="Google Shape;2910;p43"/>
            <p:cNvSpPr/>
            <p:nvPr/>
          </p:nvSpPr>
          <p:spPr>
            <a:xfrm rot="8388146">
              <a:off x="4528910" y="-540726"/>
              <a:ext cx="80130" cy="79348"/>
            </a:xfrm>
            <a:custGeom>
              <a:avLst/>
              <a:gdLst/>
              <a:ahLst/>
              <a:cxnLst/>
              <a:rect l="l" t="t" r="r" b="b"/>
              <a:pathLst>
                <a:path w="1521" h="1506" extrusionOk="0">
                  <a:moveTo>
                    <a:pt x="816" y="63"/>
                  </a:moveTo>
                  <a:lnTo>
                    <a:pt x="1411" y="518"/>
                  </a:lnTo>
                  <a:cubicBezTo>
                    <a:pt x="1505" y="580"/>
                    <a:pt x="1521" y="706"/>
                    <a:pt x="1458" y="800"/>
                  </a:cubicBezTo>
                  <a:lnTo>
                    <a:pt x="988" y="1411"/>
                  </a:lnTo>
                  <a:cubicBezTo>
                    <a:pt x="925" y="1489"/>
                    <a:pt x="784" y="1505"/>
                    <a:pt x="706" y="1442"/>
                  </a:cubicBezTo>
                  <a:lnTo>
                    <a:pt x="110" y="1004"/>
                  </a:lnTo>
                  <a:cubicBezTo>
                    <a:pt x="16" y="925"/>
                    <a:pt x="0" y="800"/>
                    <a:pt x="63" y="706"/>
                  </a:cubicBezTo>
                  <a:lnTo>
                    <a:pt x="533" y="110"/>
                  </a:lnTo>
                  <a:cubicBezTo>
                    <a:pt x="596" y="16"/>
                    <a:pt x="737" y="0"/>
                    <a:pt x="816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11" name="Google Shape;2911;p43"/>
            <p:cNvSpPr/>
            <p:nvPr/>
          </p:nvSpPr>
          <p:spPr>
            <a:xfrm rot="8388146">
              <a:off x="4454160" y="-537023"/>
              <a:ext cx="80130" cy="79348"/>
            </a:xfrm>
            <a:custGeom>
              <a:avLst/>
              <a:gdLst/>
              <a:ahLst/>
              <a:cxnLst/>
              <a:rect l="l" t="t" r="r" b="b"/>
              <a:pathLst>
                <a:path w="1521" h="1506" extrusionOk="0">
                  <a:moveTo>
                    <a:pt x="831" y="63"/>
                  </a:moveTo>
                  <a:lnTo>
                    <a:pt x="1411" y="518"/>
                  </a:lnTo>
                  <a:cubicBezTo>
                    <a:pt x="1505" y="580"/>
                    <a:pt x="1520" y="706"/>
                    <a:pt x="1458" y="800"/>
                  </a:cubicBezTo>
                  <a:lnTo>
                    <a:pt x="987" y="1395"/>
                  </a:lnTo>
                  <a:cubicBezTo>
                    <a:pt x="925" y="1490"/>
                    <a:pt x="799" y="1505"/>
                    <a:pt x="705" y="1442"/>
                  </a:cubicBezTo>
                  <a:lnTo>
                    <a:pt x="110" y="988"/>
                  </a:lnTo>
                  <a:cubicBezTo>
                    <a:pt x="16" y="925"/>
                    <a:pt x="0" y="800"/>
                    <a:pt x="78" y="706"/>
                  </a:cubicBezTo>
                  <a:lnTo>
                    <a:pt x="533" y="110"/>
                  </a:lnTo>
                  <a:cubicBezTo>
                    <a:pt x="611" y="16"/>
                    <a:pt x="737" y="0"/>
                    <a:pt x="831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12" name="Google Shape;2912;p43"/>
            <p:cNvSpPr/>
            <p:nvPr/>
          </p:nvSpPr>
          <p:spPr>
            <a:xfrm rot="8388146">
              <a:off x="4378807" y="-532810"/>
              <a:ext cx="80130" cy="79348"/>
            </a:xfrm>
            <a:custGeom>
              <a:avLst/>
              <a:gdLst/>
              <a:ahLst/>
              <a:cxnLst/>
              <a:rect l="l" t="t" r="r" b="b"/>
              <a:pathLst>
                <a:path w="1521" h="1506" extrusionOk="0">
                  <a:moveTo>
                    <a:pt x="815" y="63"/>
                  </a:moveTo>
                  <a:lnTo>
                    <a:pt x="1411" y="518"/>
                  </a:lnTo>
                  <a:cubicBezTo>
                    <a:pt x="1505" y="580"/>
                    <a:pt x="1521" y="706"/>
                    <a:pt x="1442" y="800"/>
                  </a:cubicBezTo>
                  <a:lnTo>
                    <a:pt x="988" y="1396"/>
                  </a:lnTo>
                  <a:cubicBezTo>
                    <a:pt x="909" y="1490"/>
                    <a:pt x="784" y="1505"/>
                    <a:pt x="690" y="1443"/>
                  </a:cubicBezTo>
                  <a:lnTo>
                    <a:pt x="110" y="988"/>
                  </a:lnTo>
                  <a:cubicBezTo>
                    <a:pt x="16" y="925"/>
                    <a:pt x="0" y="800"/>
                    <a:pt x="63" y="706"/>
                  </a:cubicBezTo>
                  <a:lnTo>
                    <a:pt x="533" y="110"/>
                  </a:lnTo>
                  <a:cubicBezTo>
                    <a:pt x="596" y="16"/>
                    <a:pt x="721" y="1"/>
                    <a:pt x="815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13" name="Google Shape;2913;p43"/>
            <p:cNvSpPr/>
            <p:nvPr/>
          </p:nvSpPr>
          <p:spPr>
            <a:xfrm rot="8388146">
              <a:off x="4304051" y="-529125"/>
              <a:ext cx="80183" cy="79348"/>
            </a:xfrm>
            <a:custGeom>
              <a:avLst/>
              <a:gdLst/>
              <a:ahLst/>
              <a:cxnLst/>
              <a:rect l="l" t="t" r="r" b="b"/>
              <a:pathLst>
                <a:path w="1522" h="1506" extrusionOk="0">
                  <a:moveTo>
                    <a:pt x="832" y="63"/>
                  </a:moveTo>
                  <a:lnTo>
                    <a:pt x="1411" y="502"/>
                  </a:lnTo>
                  <a:cubicBezTo>
                    <a:pt x="1506" y="581"/>
                    <a:pt x="1521" y="706"/>
                    <a:pt x="1458" y="800"/>
                  </a:cubicBezTo>
                  <a:lnTo>
                    <a:pt x="988" y="1396"/>
                  </a:lnTo>
                  <a:cubicBezTo>
                    <a:pt x="926" y="1490"/>
                    <a:pt x="784" y="1505"/>
                    <a:pt x="706" y="1443"/>
                  </a:cubicBezTo>
                  <a:lnTo>
                    <a:pt x="110" y="988"/>
                  </a:lnTo>
                  <a:cubicBezTo>
                    <a:pt x="16" y="925"/>
                    <a:pt x="1" y="784"/>
                    <a:pt x="63" y="706"/>
                  </a:cubicBezTo>
                  <a:lnTo>
                    <a:pt x="534" y="95"/>
                  </a:lnTo>
                  <a:cubicBezTo>
                    <a:pt x="596" y="16"/>
                    <a:pt x="737" y="1"/>
                    <a:pt x="832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14" name="Google Shape;2914;p43"/>
            <p:cNvSpPr/>
            <p:nvPr/>
          </p:nvSpPr>
          <p:spPr>
            <a:xfrm rot="8388146">
              <a:off x="4229602" y="-525532"/>
              <a:ext cx="80130" cy="80139"/>
            </a:xfrm>
            <a:custGeom>
              <a:avLst/>
              <a:gdLst/>
              <a:ahLst/>
              <a:cxnLst/>
              <a:rect l="l" t="t" r="r" b="b"/>
              <a:pathLst>
                <a:path w="1521" h="1521" extrusionOk="0">
                  <a:moveTo>
                    <a:pt x="831" y="78"/>
                  </a:moveTo>
                  <a:lnTo>
                    <a:pt x="1427" y="517"/>
                  </a:lnTo>
                  <a:cubicBezTo>
                    <a:pt x="1505" y="596"/>
                    <a:pt x="1521" y="721"/>
                    <a:pt x="1458" y="815"/>
                  </a:cubicBezTo>
                  <a:lnTo>
                    <a:pt x="988" y="1411"/>
                  </a:lnTo>
                  <a:cubicBezTo>
                    <a:pt x="925" y="1505"/>
                    <a:pt x="800" y="1520"/>
                    <a:pt x="706" y="1458"/>
                  </a:cubicBezTo>
                  <a:lnTo>
                    <a:pt x="110" y="1003"/>
                  </a:lnTo>
                  <a:cubicBezTo>
                    <a:pt x="32" y="940"/>
                    <a:pt x="0" y="799"/>
                    <a:pt x="79" y="721"/>
                  </a:cubicBezTo>
                  <a:lnTo>
                    <a:pt x="533" y="110"/>
                  </a:lnTo>
                  <a:cubicBezTo>
                    <a:pt x="612" y="16"/>
                    <a:pt x="737" y="0"/>
                    <a:pt x="831" y="78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15" name="Google Shape;2915;p43"/>
            <p:cNvSpPr/>
            <p:nvPr/>
          </p:nvSpPr>
          <p:spPr>
            <a:xfrm rot="8388146">
              <a:off x="4154249" y="-521320"/>
              <a:ext cx="80130" cy="80139"/>
            </a:xfrm>
            <a:custGeom>
              <a:avLst/>
              <a:gdLst/>
              <a:ahLst/>
              <a:cxnLst/>
              <a:rect l="l" t="t" r="r" b="b"/>
              <a:pathLst>
                <a:path w="1521" h="1521" extrusionOk="0">
                  <a:moveTo>
                    <a:pt x="816" y="78"/>
                  </a:moveTo>
                  <a:lnTo>
                    <a:pt x="1411" y="517"/>
                  </a:lnTo>
                  <a:cubicBezTo>
                    <a:pt x="1505" y="596"/>
                    <a:pt x="1521" y="721"/>
                    <a:pt x="1443" y="815"/>
                  </a:cubicBezTo>
                  <a:lnTo>
                    <a:pt x="988" y="1411"/>
                  </a:lnTo>
                  <a:cubicBezTo>
                    <a:pt x="910" y="1505"/>
                    <a:pt x="784" y="1521"/>
                    <a:pt x="690" y="1442"/>
                  </a:cubicBezTo>
                  <a:lnTo>
                    <a:pt x="110" y="1003"/>
                  </a:lnTo>
                  <a:cubicBezTo>
                    <a:pt x="16" y="925"/>
                    <a:pt x="1" y="800"/>
                    <a:pt x="63" y="721"/>
                  </a:cubicBezTo>
                  <a:lnTo>
                    <a:pt x="533" y="110"/>
                  </a:lnTo>
                  <a:cubicBezTo>
                    <a:pt x="596" y="16"/>
                    <a:pt x="722" y="0"/>
                    <a:pt x="816" y="78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16" name="Google Shape;2916;p43"/>
            <p:cNvSpPr/>
            <p:nvPr/>
          </p:nvSpPr>
          <p:spPr>
            <a:xfrm rot="8388146">
              <a:off x="4079499" y="-517617"/>
              <a:ext cx="80130" cy="80139"/>
            </a:xfrm>
            <a:custGeom>
              <a:avLst/>
              <a:gdLst/>
              <a:ahLst/>
              <a:cxnLst/>
              <a:rect l="l" t="t" r="r" b="b"/>
              <a:pathLst>
                <a:path w="1521" h="1521" extrusionOk="0">
                  <a:moveTo>
                    <a:pt x="831" y="63"/>
                  </a:moveTo>
                  <a:lnTo>
                    <a:pt x="1411" y="517"/>
                  </a:lnTo>
                  <a:cubicBezTo>
                    <a:pt x="1505" y="580"/>
                    <a:pt x="1521" y="721"/>
                    <a:pt x="1458" y="800"/>
                  </a:cubicBezTo>
                  <a:lnTo>
                    <a:pt x="988" y="1411"/>
                  </a:lnTo>
                  <a:cubicBezTo>
                    <a:pt x="925" y="1505"/>
                    <a:pt x="784" y="1521"/>
                    <a:pt x="705" y="1442"/>
                  </a:cubicBezTo>
                  <a:lnTo>
                    <a:pt x="110" y="1003"/>
                  </a:lnTo>
                  <a:cubicBezTo>
                    <a:pt x="16" y="925"/>
                    <a:pt x="0" y="800"/>
                    <a:pt x="78" y="706"/>
                  </a:cubicBezTo>
                  <a:lnTo>
                    <a:pt x="533" y="110"/>
                  </a:lnTo>
                  <a:cubicBezTo>
                    <a:pt x="611" y="16"/>
                    <a:pt x="737" y="0"/>
                    <a:pt x="831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17" name="Google Shape;2917;p43"/>
            <p:cNvSpPr/>
            <p:nvPr/>
          </p:nvSpPr>
          <p:spPr>
            <a:xfrm rot="8388146">
              <a:off x="4004401" y="-512707"/>
              <a:ext cx="80130" cy="79348"/>
            </a:xfrm>
            <a:custGeom>
              <a:avLst/>
              <a:gdLst/>
              <a:ahLst/>
              <a:cxnLst/>
              <a:rect l="l" t="t" r="r" b="b"/>
              <a:pathLst>
                <a:path w="1521" h="1506" extrusionOk="0">
                  <a:moveTo>
                    <a:pt x="815" y="63"/>
                  </a:moveTo>
                  <a:lnTo>
                    <a:pt x="1411" y="518"/>
                  </a:lnTo>
                  <a:cubicBezTo>
                    <a:pt x="1489" y="580"/>
                    <a:pt x="1521" y="721"/>
                    <a:pt x="1442" y="800"/>
                  </a:cubicBezTo>
                  <a:lnTo>
                    <a:pt x="988" y="1411"/>
                  </a:lnTo>
                  <a:cubicBezTo>
                    <a:pt x="909" y="1489"/>
                    <a:pt x="784" y="1505"/>
                    <a:pt x="690" y="1442"/>
                  </a:cubicBezTo>
                  <a:lnTo>
                    <a:pt x="94" y="1003"/>
                  </a:lnTo>
                  <a:cubicBezTo>
                    <a:pt x="16" y="925"/>
                    <a:pt x="0" y="800"/>
                    <a:pt x="63" y="706"/>
                  </a:cubicBezTo>
                  <a:lnTo>
                    <a:pt x="518" y="110"/>
                  </a:lnTo>
                  <a:cubicBezTo>
                    <a:pt x="596" y="16"/>
                    <a:pt x="721" y="0"/>
                    <a:pt x="815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18" name="Google Shape;2918;p43"/>
            <p:cNvSpPr/>
            <p:nvPr/>
          </p:nvSpPr>
          <p:spPr>
            <a:xfrm rot="8388146">
              <a:off x="3929645" y="-509022"/>
              <a:ext cx="80183" cy="79348"/>
            </a:xfrm>
            <a:custGeom>
              <a:avLst/>
              <a:gdLst/>
              <a:ahLst/>
              <a:cxnLst/>
              <a:rect l="l" t="t" r="r" b="b"/>
              <a:pathLst>
                <a:path w="1522" h="1506" extrusionOk="0">
                  <a:moveTo>
                    <a:pt x="816" y="63"/>
                  </a:moveTo>
                  <a:lnTo>
                    <a:pt x="1412" y="518"/>
                  </a:lnTo>
                  <a:cubicBezTo>
                    <a:pt x="1506" y="580"/>
                    <a:pt x="1521" y="706"/>
                    <a:pt x="1443" y="800"/>
                  </a:cubicBezTo>
                  <a:lnTo>
                    <a:pt x="988" y="1411"/>
                  </a:lnTo>
                  <a:cubicBezTo>
                    <a:pt x="910" y="1489"/>
                    <a:pt x="785" y="1505"/>
                    <a:pt x="691" y="1442"/>
                  </a:cubicBezTo>
                  <a:lnTo>
                    <a:pt x="111" y="988"/>
                  </a:lnTo>
                  <a:cubicBezTo>
                    <a:pt x="17" y="925"/>
                    <a:pt x="1" y="800"/>
                    <a:pt x="64" y="706"/>
                  </a:cubicBezTo>
                  <a:lnTo>
                    <a:pt x="534" y="110"/>
                  </a:lnTo>
                  <a:cubicBezTo>
                    <a:pt x="597" y="16"/>
                    <a:pt x="738" y="0"/>
                    <a:pt x="816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19" name="Google Shape;2919;p43"/>
            <p:cNvSpPr/>
            <p:nvPr/>
          </p:nvSpPr>
          <p:spPr>
            <a:xfrm rot="8388146">
              <a:off x="3854942" y="-505336"/>
              <a:ext cx="80130" cy="79348"/>
            </a:xfrm>
            <a:custGeom>
              <a:avLst/>
              <a:gdLst/>
              <a:ahLst/>
              <a:cxnLst/>
              <a:rect l="l" t="t" r="r" b="b"/>
              <a:pathLst>
                <a:path w="1521" h="1506" extrusionOk="0">
                  <a:moveTo>
                    <a:pt x="831" y="63"/>
                  </a:moveTo>
                  <a:lnTo>
                    <a:pt x="1411" y="518"/>
                  </a:lnTo>
                  <a:cubicBezTo>
                    <a:pt x="1505" y="580"/>
                    <a:pt x="1521" y="706"/>
                    <a:pt x="1458" y="800"/>
                  </a:cubicBezTo>
                  <a:lnTo>
                    <a:pt x="988" y="1395"/>
                  </a:lnTo>
                  <a:cubicBezTo>
                    <a:pt x="925" y="1490"/>
                    <a:pt x="800" y="1505"/>
                    <a:pt x="706" y="1443"/>
                  </a:cubicBezTo>
                  <a:lnTo>
                    <a:pt x="110" y="988"/>
                  </a:lnTo>
                  <a:cubicBezTo>
                    <a:pt x="16" y="925"/>
                    <a:pt x="0" y="800"/>
                    <a:pt x="79" y="706"/>
                  </a:cubicBezTo>
                  <a:lnTo>
                    <a:pt x="533" y="110"/>
                  </a:lnTo>
                  <a:cubicBezTo>
                    <a:pt x="612" y="16"/>
                    <a:pt x="737" y="0"/>
                    <a:pt x="831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20" name="Google Shape;2920;p43"/>
            <p:cNvSpPr/>
            <p:nvPr/>
          </p:nvSpPr>
          <p:spPr>
            <a:xfrm rot="8388146">
              <a:off x="3779542" y="-501106"/>
              <a:ext cx="80183" cy="79348"/>
            </a:xfrm>
            <a:custGeom>
              <a:avLst/>
              <a:gdLst/>
              <a:ahLst/>
              <a:cxnLst/>
              <a:rect l="l" t="t" r="r" b="b"/>
              <a:pathLst>
                <a:path w="1522" h="1506" extrusionOk="0">
                  <a:moveTo>
                    <a:pt x="816" y="63"/>
                  </a:moveTo>
                  <a:lnTo>
                    <a:pt x="1411" y="518"/>
                  </a:lnTo>
                  <a:cubicBezTo>
                    <a:pt x="1490" y="581"/>
                    <a:pt x="1521" y="706"/>
                    <a:pt x="1443" y="800"/>
                  </a:cubicBezTo>
                  <a:lnTo>
                    <a:pt x="988" y="1396"/>
                  </a:lnTo>
                  <a:cubicBezTo>
                    <a:pt x="910" y="1490"/>
                    <a:pt x="784" y="1505"/>
                    <a:pt x="690" y="1443"/>
                  </a:cubicBezTo>
                  <a:lnTo>
                    <a:pt x="95" y="988"/>
                  </a:lnTo>
                  <a:cubicBezTo>
                    <a:pt x="16" y="925"/>
                    <a:pt x="1" y="800"/>
                    <a:pt x="63" y="706"/>
                  </a:cubicBezTo>
                  <a:lnTo>
                    <a:pt x="534" y="95"/>
                  </a:lnTo>
                  <a:cubicBezTo>
                    <a:pt x="596" y="16"/>
                    <a:pt x="722" y="1"/>
                    <a:pt x="816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21" name="Google Shape;2921;p43"/>
            <p:cNvSpPr/>
            <p:nvPr/>
          </p:nvSpPr>
          <p:spPr>
            <a:xfrm rot="8388146">
              <a:off x="4486476" y="-611757"/>
              <a:ext cx="80183" cy="80139"/>
            </a:xfrm>
            <a:custGeom>
              <a:avLst/>
              <a:gdLst/>
              <a:ahLst/>
              <a:cxnLst/>
              <a:rect l="l" t="t" r="r" b="b"/>
              <a:pathLst>
                <a:path w="1522" h="1521" extrusionOk="0">
                  <a:moveTo>
                    <a:pt x="831" y="63"/>
                  </a:moveTo>
                  <a:lnTo>
                    <a:pt x="1427" y="518"/>
                  </a:lnTo>
                  <a:cubicBezTo>
                    <a:pt x="1505" y="580"/>
                    <a:pt x="1521" y="721"/>
                    <a:pt x="1458" y="800"/>
                  </a:cubicBezTo>
                  <a:lnTo>
                    <a:pt x="988" y="1411"/>
                  </a:lnTo>
                  <a:cubicBezTo>
                    <a:pt x="925" y="1505"/>
                    <a:pt x="800" y="1521"/>
                    <a:pt x="706" y="1442"/>
                  </a:cubicBezTo>
                  <a:lnTo>
                    <a:pt x="110" y="1004"/>
                  </a:lnTo>
                  <a:cubicBezTo>
                    <a:pt x="16" y="925"/>
                    <a:pt x="1" y="800"/>
                    <a:pt x="79" y="706"/>
                  </a:cubicBezTo>
                  <a:lnTo>
                    <a:pt x="534" y="110"/>
                  </a:lnTo>
                  <a:cubicBezTo>
                    <a:pt x="612" y="16"/>
                    <a:pt x="737" y="0"/>
                    <a:pt x="831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22" name="Google Shape;2922;p43"/>
            <p:cNvSpPr/>
            <p:nvPr/>
          </p:nvSpPr>
          <p:spPr>
            <a:xfrm rot="8388146">
              <a:off x="4411377" y="-606847"/>
              <a:ext cx="80183" cy="79348"/>
            </a:xfrm>
            <a:custGeom>
              <a:avLst/>
              <a:gdLst/>
              <a:ahLst/>
              <a:cxnLst/>
              <a:rect l="l" t="t" r="r" b="b"/>
              <a:pathLst>
                <a:path w="1522" h="1506" extrusionOk="0">
                  <a:moveTo>
                    <a:pt x="816" y="63"/>
                  </a:moveTo>
                  <a:lnTo>
                    <a:pt x="1412" y="518"/>
                  </a:lnTo>
                  <a:cubicBezTo>
                    <a:pt x="1506" y="580"/>
                    <a:pt x="1521" y="722"/>
                    <a:pt x="1443" y="800"/>
                  </a:cubicBezTo>
                  <a:lnTo>
                    <a:pt x="988" y="1411"/>
                  </a:lnTo>
                  <a:cubicBezTo>
                    <a:pt x="910" y="1490"/>
                    <a:pt x="785" y="1505"/>
                    <a:pt x="691" y="1443"/>
                  </a:cubicBezTo>
                  <a:lnTo>
                    <a:pt x="111" y="1004"/>
                  </a:lnTo>
                  <a:cubicBezTo>
                    <a:pt x="17" y="925"/>
                    <a:pt x="1" y="800"/>
                    <a:pt x="64" y="706"/>
                  </a:cubicBezTo>
                  <a:lnTo>
                    <a:pt x="534" y="110"/>
                  </a:lnTo>
                  <a:cubicBezTo>
                    <a:pt x="597" y="16"/>
                    <a:pt x="722" y="1"/>
                    <a:pt x="816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23" name="Google Shape;2923;p43"/>
            <p:cNvSpPr/>
            <p:nvPr/>
          </p:nvSpPr>
          <p:spPr>
            <a:xfrm rot="8388146">
              <a:off x="4336674" y="-603162"/>
              <a:ext cx="80130" cy="79348"/>
            </a:xfrm>
            <a:custGeom>
              <a:avLst/>
              <a:gdLst/>
              <a:ahLst/>
              <a:cxnLst/>
              <a:rect l="l" t="t" r="r" b="b"/>
              <a:pathLst>
                <a:path w="1521" h="1506" extrusionOk="0">
                  <a:moveTo>
                    <a:pt x="831" y="63"/>
                  </a:moveTo>
                  <a:lnTo>
                    <a:pt x="1411" y="518"/>
                  </a:lnTo>
                  <a:cubicBezTo>
                    <a:pt x="1505" y="581"/>
                    <a:pt x="1521" y="706"/>
                    <a:pt x="1458" y="800"/>
                  </a:cubicBezTo>
                  <a:lnTo>
                    <a:pt x="988" y="1411"/>
                  </a:lnTo>
                  <a:cubicBezTo>
                    <a:pt x="925" y="1490"/>
                    <a:pt x="784" y="1505"/>
                    <a:pt x="706" y="1443"/>
                  </a:cubicBezTo>
                  <a:lnTo>
                    <a:pt x="110" y="988"/>
                  </a:lnTo>
                  <a:cubicBezTo>
                    <a:pt x="16" y="925"/>
                    <a:pt x="0" y="800"/>
                    <a:pt x="63" y="706"/>
                  </a:cubicBezTo>
                  <a:lnTo>
                    <a:pt x="533" y="110"/>
                  </a:lnTo>
                  <a:cubicBezTo>
                    <a:pt x="596" y="16"/>
                    <a:pt x="737" y="1"/>
                    <a:pt x="831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24" name="Google Shape;2924;p43"/>
            <p:cNvSpPr/>
            <p:nvPr/>
          </p:nvSpPr>
          <p:spPr>
            <a:xfrm rot="8388146">
              <a:off x="4261918" y="-599476"/>
              <a:ext cx="80183" cy="79348"/>
            </a:xfrm>
            <a:custGeom>
              <a:avLst/>
              <a:gdLst/>
              <a:ahLst/>
              <a:cxnLst/>
              <a:rect l="l" t="t" r="r" b="b"/>
              <a:pathLst>
                <a:path w="1522" h="1506" extrusionOk="0">
                  <a:moveTo>
                    <a:pt x="832" y="63"/>
                  </a:moveTo>
                  <a:lnTo>
                    <a:pt x="1427" y="518"/>
                  </a:lnTo>
                  <a:cubicBezTo>
                    <a:pt x="1506" y="581"/>
                    <a:pt x="1521" y="706"/>
                    <a:pt x="1459" y="800"/>
                  </a:cubicBezTo>
                  <a:lnTo>
                    <a:pt x="988" y="1396"/>
                  </a:lnTo>
                  <a:cubicBezTo>
                    <a:pt x="926" y="1490"/>
                    <a:pt x="800" y="1505"/>
                    <a:pt x="706" y="1443"/>
                  </a:cubicBezTo>
                  <a:lnTo>
                    <a:pt x="111" y="988"/>
                  </a:lnTo>
                  <a:cubicBezTo>
                    <a:pt x="32" y="925"/>
                    <a:pt x="1" y="800"/>
                    <a:pt x="79" y="706"/>
                  </a:cubicBezTo>
                  <a:lnTo>
                    <a:pt x="534" y="95"/>
                  </a:lnTo>
                  <a:cubicBezTo>
                    <a:pt x="612" y="16"/>
                    <a:pt x="738" y="1"/>
                    <a:pt x="832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25" name="Google Shape;2925;p43"/>
            <p:cNvSpPr/>
            <p:nvPr/>
          </p:nvSpPr>
          <p:spPr>
            <a:xfrm rot="8388146">
              <a:off x="4186571" y="-595247"/>
              <a:ext cx="80130" cy="79348"/>
            </a:xfrm>
            <a:custGeom>
              <a:avLst/>
              <a:gdLst/>
              <a:ahLst/>
              <a:cxnLst/>
              <a:rect l="l" t="t" r="r" b="b"/>
              <a:pathLst>
                <a:path w="1521" h="1506" extrusionOk="0">
                  <a:moveTo>
                    <a:pt x="815" y="63"/>
                  </a:moveTo>
                  <a:lnTo>
                    <a:pt x="1411" y="502"/>
                  </a:lnTo>
                  <a:cubicBezTo>
                    <a:pt x="1505" y="581"/>
                    <a:pt x="1521" y="706"/>
                    <a:pt x="1442" y="800"/>
                  </a:cubicBezTo>
                  <a:lnTo>
                    <a:pt x="988" y="1396"/>
                  </a:lnTo>
                  <a:cubicBezTo>
                    <a:pt x="909" y="1490"/>
                    <a:pt x="784" y="1506"/>
                    <a:pt x="690" y="1443"/>
                  </a:cubicBezTo>
                  <a:lnTo>
                    <a:pt x="110" y="988"/>
                  </a:lnTo>
                  <a:cubicBezTo>
                    <a:pt x="16" y="926"/>
                    <a:pt x="0" y="800"/>
                    <a:pt x="63" y="706"/>
                  </a:cubicBezTo>
                  <a:lnTo>
                    <a:pt x="533" y="95"/>
                  </a:lnTo>
                  <a:cubicBezTo>
                    <a:pt x="596" y="16"/>
                    <a:pt x="737" y="1"/>
                    <a:pt x="815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26" name="Google Shape;2926;p43"/>
            <p:cNvSpPr/>
            <p:nvPr/>
          </p:nvSpPr>
          <p:spPr>
            <a:xfrm rot="8388146">
              <a:off x="4112070" y="-591654"/>
              <a:ext cx="80183" cy="80139"/>
            </a:xfrm>
            <a:custGeom>
              <a:avLst/>
              <a:gdLst/>
              <a:ahLst/>
              <a:cxnLst/>
              <a:rect l="l" t="t" r="r" b="b"/>
              <a:pathLst>
                <a:path w="1522" h="1521" extrusionOk="0">
                  <a:moveTo>
                    <a:pt x="832" y="79"/>
                  </a:moveTo>
                  <a:lnTo>
                    <a:pt x="1411" y="517"/>
                  </a:lnTo>
                  <a:cubicBezTo>
                    <a:pt x="1505" y="596"/>
                    <a:pt x="1521" y="721"/>
                    <a:pt x="1458" y="815"/>
                  </a:cubicBezTo>
                  <a:lnTo>
                    <a:pt x="988" y="1411"/>
                  </a:lnTo>
                  <a:cubicBezTo>
                    <a:pt x="926" y="1505"/>
                    <a:pt x="800" y="1521"/>
                    <a:pt x="706" y="1458"/>
                  </a:cubicBezTo>
                  <a:lnTo>
                    <a:pt x="110" y="1003"/>
                  </a:lnTo>
                  <a:cubicBezTo>
                    <a:pt x="16" y="941"/>
                    <a:pt x="1" y="800"/>
                    <a:pt x="79" y="721"/>
                  </a:cubicBezTo>
                  <a:lnTo>
                    <a:pt x="534" y="110"/>
                  </a:lnTo>
                  <a:cubicBezTo>
                    <a:pt x="612" y="32"/>
                    <a:pt x="737" y="0"/>
                    <a:pt x="832" y="7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27" name="Google Shape;2927;p43"/>
            <p:cNvSpPr/>
            <p:nvPr/>
          </p:nvSpPr>
          <p:spPr>
            <a:xfrm rot="8388146">
              <a:off x="4036717" y="-587442"/>
              <a:ext cx="80183" cy="80139"/>
            </a:xfrm>
            <a:custGeom>
              <a:avLst/>
              <a:gdLst/>
              <a:ahLst/>
              <a:cxnLst/>
              <a:rect l="l" t="t" r="r" b="b"/>
              <a:pathLst>
                <a:path w="1522" h="1521" extrusionOk="0">
                  <a:moveTo>
                    <a:pt x="816" y="79"/>
                  </a:moveTo>
                  <a:lnTo>
                    <a:pt x="1412" y="518"/>
                  </a:lnTo>
                  <a:cubicBezTo>
                    <a:pt x="1490" y="596"/>
                    <a:pt x="1521" y="721"/>
                    <a:pt x="1443" y="815"/>
                  </a:cubicBezTo>
                  <a:lnTo>
                    <a:pt x="988" y="1411"/>
                  </a:lnTo>
                  <a:cubicBezTo>
                    <a:pt x="910" y="1505"/>
                    <a:pt x="785" y="1521"/>
                    <a:pt x="691" y="1442"/>
                  </a:cubicBezTo>
                  <a:lnTo>
                    <a:pt x="95" y="1003"/>
                  </a:lnTo>
                  <a:cubicBezTo>
                    <a:pt x="17" y="925"/>
                    <a:pt x="1" y="800"/>
                    <a:pt x="64" y="721"/>
                  </a:cubicBezTo>
                  <a:lnTo>
                    <a:pt x="534" y="110"/>
                  </a:lnTo>
                  <a:cubicBezTo>
                    <a:pt x="597" y="16"/>
                    <a:pt x="722" y="0"/>
                    <a:pt x="816" y="7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28" name="Google Shape;2928;p43"/>
            <p:cNvSpPr/>
            <p:nvPr/>
          </p:nvSpPr>
          <p:spPr>
            <a:xfrm rot="8388146">
              <a:off x="3962013" y="-583756"/>
              <a:ext cx="80130" cy="80139"/>
            </a:xfrm>
            <a:custGeom>
              <a:avLst/>
              <a:gdLst/>
              <a:ahLst/>
              <a:cxnLst/>
              <a:rect l="l" t="t" r="r" b="b"/>
              <a:pathLst>
                <a:path w="1521" h="1521" extrusionOk="0">
                  <a:moveTo>
                    <a:pt x="816" y="79"/>
                  </a:moveTo>
                  <a:lnTo>
                    <a:pt x="1411" y="518"/>
                  </a:lnTo>
                  <a:cubicBezTo>
                    <a:pt x="1505" y="580"/>
                    <a:pt x="1521" y="721"/>
                    <a:pt x="1458" y="800"/>
                  </a:cubicBezTo>
                  <a:lnTo>
                    <a:pt x="988" y="1411"/>
                  </a:lnTo>
                  <a:cubicBezTo>
                    <a:pt x="925" y="1505"/>
                    <a:pt x="784" y="1521"/>
                    <a:pt x="690" y="1442"/>
                  </a:cubicBezTo>
                  <a:lnTo>
                    <a:pt x="110" y="1004"/>
                  </a:lnTo>
                  <a:cubicBezTo>
                    <a:pt x="16" y="925"/>
                    <a:pt x="1" y="800"/>
                    <a:pt x="63" y="706"/>
                  </a:cubicBezTo>
                  <a:lnTo>
                    <a:pt x="533" y="110"/>
                  </a:lnTo>
                  <a:cubicBezTo>
                    <a:pt x="596" y="16"/>
                    <a:pt x="737" y="0"/>
                    <a:pt x="816" y="7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29" name="Google Shape;2929;p43"/>
            <p:cNvSpPr/>
            <p:nvPr/>
          </p:nvSpPr>
          <p:spPr>
            <a:xfrm rot="8388146">
              <a:off x="3887264" y="-580053"/>
              <a:ext cx="80130" cy="80139"/>
            </a:xfrm>
            <a:custGeom>
              <a:avLst/>
              <a:gdLst/>
              <a:ahLst/>
              <a:cxnLst/>
              <a:rect l="l" t="t" r="r" b="b"/>
              <a:pathLst>
                <a:path w="1521" h="1521" extrusionOk="0">
                  <a:moveTo>
                    <a:pt x="831" y="63"/>
                  </a:moveTo>
                  <a:lnTo>
                    <a:pt x="1411" y="518"/>
                  </a:lnTo>
                  <a:cubicBezTo>
                    <a:pt x="1505" y="580"/>
                    <a:pt x="1521" y="721"/>
                    <a:pt x="1458" y="800"/>
                  </a:cubicBezTo>
                  <a:lnTo>
                    <a:pt x="988" y="1411"/>
                  </a:lnTo>
                  <a:cubicBezTo>
                    <a:pt x="925" y="1490"/>
                    <a:pt x="799" y="1521"/>
                    <a:pt x="705" y="1443"/>
                  </a:cubicBezTo>
                  <a:lnTo>
                    <a:pt x="110" y="1004"/>
                  </a:lnTo>
                  <a:cubicBezTo>
                    <a:pt x="16" y="925"/>
                    <a:pt x="0" y="800"/>
                    <a:pt x="78" y="706"/>
                  </a:cubicBezTo>
                  <a:lnTo>
                    <a:pt x="533" y="110"/>
                  </a:lnTo>
                  <a:cubicBezTo>
                    <a:pt x="611" y="16"/>
                    <a:pt x="737" y="0"/>
                    <a:pt x="831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30" name="Google Shape;2930;p43"/>
            <p:cNvSpPr/>
            <p:nvPr/>
          </p:nvSpPr>
          <p:spPr>
            <a:xfrm rot="8388146">
              <a:off x="3812165" y="-575144"/>
              <a:ext cx="80130" cy="79348"/>
            </a:xfrm>
            <a:custGeom>
              <a:avLst/>
              <a:gdLst/>
              <a:ahLst/>
              <a:cxnLst/>
              <a:rect l="l" t="t" r="r" b="b"/>
              <a:pathLst>
                <a:path w="1521" h="1506" extrusionOk="0">
                  <a:moveTo>
                    <a:pt x="815" y="63"/>
                  </a:moveTo>
                  <a:lnTo>
                    <a:pt x="1411" y="518"/>
                  </a:lnTo>
                  <a:cubicBezTo>
                    <a:pt x="1505" y="581"/>
                    <a:pt x="1521" y="706"/>
                    <a:pt x="1442" y="800"/>
                  </a:cubicBezTo>
                  <a:lnTo>
                    <a:pt x="988" y="1411"/>
                  </a:lnTo>
                  <a:cubicBezTo>
                    <a:pt x="909" y="1490"/>
                    <a:pt x="784" y="1505"/>
                    <a:pt x="690" y="1443"/>
                  </a:cubicBezTo>
                  <a:lnTo>
                    <a:pt x="94" y="988"/>
                  </a:lnTo>
                  <a:cubicBezTo>
                    <a:pt x="16" y="925"/>
                    <a:pt x="0" y="800"/>
                    <a:pt x="63" y="706"/>
                  </a:cubicBezTo>
                  <a:lnTo>
                    <a:pt x="533" y="110"/>
                  </a:lnTo>
                  <a:cubicBezTo>
                    <a:pt x="596" y="16"/>
                    <a:pt x="721" y="1"/>
                    <a:pt x="815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31" name="Google Shape;2931;p43"/>
            <p:cNvSpPr/>
            <p:nvPr/>
          </p:nvSpPr>
          <p:spPr>
            <a:xfrm rot="8388146">
              <a:off x="3708437" y="-580667"/>
              <a:ext cx="105786" cy="99159"/>
            </a:xfrm>
            <a:custGeom>
              <a:avLst/>
              <a:gdLst/>
              <a:ahLst/>
              <a:cxnLst/>
              <a:rect l="l" t="t" r="r" b="b"/>
              <a:pathLst>
                <a:path w="2008" h="1882" extrusionOk="0">
                  <a:moveTo>
                    <a:pt x="832" y="63"/>
                  </a:moveTo>
                  <a:lnTo>
                    <a:pt x="1897" y="878"/>
                  </a:lnTo>
                  <a:cubicBezTo>
                    <a:pt x="1992" y="941"/>
                    <a:pt x="2007" y="1082"/>
                    <a:pt x="1929" y="1176"/>
                  </a:cubicBezTo>
                  <a:lnTo>
                    <a:pt x="1474" y="1772"/>
                  </a:lnTo>
                  <a:cubicBezTo>
                    <a:pt x="1412" y="1850"/>
                    <a:pt x="1270" y="1882"/>
                    <a:pt x="1176" y="1803"/>
                  </a:cubicBezTo>
                  <a:lnTo>
                    <a:pt x="111" y="988"/>
                  </a:lnTo>
                  <a:cubicBezTo>
                    <a:pt x="17" y="925"/>
                    <a:pt x="1" y="800"/>
                    <a:pt x="79" y="706"/>
                  </a:cubicBezTo>
                  <a:lnTo>
                    <a:pt x="534" y="110"/>
                  </a:lnTo>
                  <a:cubicBezTo>
                    <a:pt x="596" y="16"/>
                    <a:pt x="738" y="1"/>
                    <a:pt x="832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32" name="Google Shape;2932;p43"/>
            <p:cNvSpPr/>
            <p:nvPr/>
          </p:nvSpPr>
          <p:spPr>
            <a:xfrm rot="8388146">
              <a:off x="4559416" y="-687564"/>
              <a:ext cx="80130" cy="79348"/>
            </a:xfrm>
            <a:custGeom>
              <a:avLst/>
              <a:gdLst/>
              <a:ahLst/>
              <a:cxnLst/>
              <a:rect l="l" t="t" r="r" b="b"/>
              <a:pathLst>
                <a:path w="1521" h="1506" extrusionOk="0">
                  <a:moveTo>
                    <a:pt x="831" y="64"/>
                  </a:moveTo>
                  <a:lnTo>
                    <a:pt x="1426" y="518"/>
                  </a:lnTo>
                  <a:cubicBezTo>
                    <a:pt x="1505" y="581"/>
                    <a:pt x="1520" y="706"/>
                    <a:pt x="1458" y="800"/>
                  </a:cubicBezTo>
                  <a:lnTo>
                    <a:pt x="988" y="1412"/>
                  </a:lnTo>
                  <a:cubicBezTo>
                    <a:pt x="925" y="1490"/>
                    <a:pt x="799" y="1506"/>
                    <a:pt x="705" y="1443"/>
                  </a:cubicBezTo>
                  <a:lnTo>
                    <a:pt x="110" y="988"/>
                  </a:lnTo>
                  <a:cubicBezTo>
                    <a:pt x="16" y="926"/>
                    <a:pt x="0" y="800"/>
                    <a:pt x="78" y="706"/>
                  </a:cubicBezTo>
                  <a:lnTo>
                    <a:pt x="533" y="111"/>
                  </a:lnTo>
                  <a:cubicBezTo>
                    <a:pt x="611" y="17"/>
                    <a:pt x="737" y="1"/>
                    <a:pt x="831" y="64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33" name="Google Shape;2933;p43"/>
            <p:cNvSpPr/>
            <p:nvPr/>
          </p:nvSpPr>
          <p:spPr>
            <a:xfrm rot="8388146">
              <a:off x="4484063" y="-683351"/>
              <a:ext cx="80130" cy="79348"/>
            </a:xfrm>
            <a:custGeom>
              <a:avLst/>
              <a:gdLst/>
              <a:ahLst/>
              <a:cxnLst/>
              <a:rect l="l" t="t" r="r" b="b"/>
              <a:pathLst>
                <a:path w="1521" h="1506" extrusionOk="0">
                  <a:moveTo>
                    <a:pt x="815" y="64"/>
                  </a:moveTo>
                  <a:lnTo>
                    <a:pt x="1411" y="518"/>
                  </a:lnTo>
                  <a:cubicBezTo>
                    <a:pt x="1505" y="581"/>
                    <a:pt x="1521" y="706"/>
                    <a:pt x="1442" y="800"/>
                  </a:cubicBezTo>
                  <a:lnTo>
                    <a:pt x="988" y="1396"/>
                  </a:lnTo>
                  <a:cubicBezTo>
                    <a:pt x="909" y="1490"/>
                    <a:pt x="784" y="1506"/>
                    <a:pt x="690" y="1443"/>
                  </a:cubicBezTo>
                  <a:lnTo>
                    <a:pt x="110" y="988"/>
                  </a:lnTo>
                  <a:cubicBezTo>
                    <a:pt x="16" y="926"/>
                    <a:pt x="0" y="800"/>
                    <a:pt x="63" y="706"/>
                  </a:cubicBezTo>
                  <a:lnTo>
                    <a:pt x="533" y="95"/>
                  </a:lnTo>
                  <a:cubicBezTo>
                    <a:pt x="596" y="17"/>
                    <a:pt x="721" y="1"/>
                    <a:pt x="815" y="64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34" name="Google Shape;2934;p43"/>
            <p:cNvSpPr/>
            <p:nvPr/>
          </p:nvSpPr>
          <p:spPr>
            <a:xfrm rot="8388146">
              <a:off x="4409290" y="-679660"/>
              <a:ext cx="80183" cy="79296"/>
            </a:xfrm>
            <a:custGeom>
              <a:avLst/>
              <a:gdLst/>
              <a:ahLst/>
              <a:cxnLst/>
              <a:rect l="l" t="t" r="r" b="b"/>
              <a:pathLst>
                <a:path w="1522" h="1505" extrusionOk="0">
                  <a:moveTo>
                    <a:pt x="832" y="63"/>
                  </a:moveTo>
                  <a:lnTo>
                    <a:pt x="1411" y="502"/>
                  </a:lnTo>
                  <a:cubicBezTo>
                    <a:pt x="1506" y="580"/>
                    <a:pt x="1521" y="705"/>
                    <a:pt x="1459" y="799"/>
                  </a:cubicBezTo>
                  <a:lnTo>
                    <a:pt x="988" y="1395"/>
                  </a:lnTo>
                  <a:cubicBezTo>
                    <a:pt x="926" y="1489"/>
                    <a:pt x="785" y="1505"/>
                    <a:pt x="706" y="1442"/>
                  </a:cubicBezTo>
                  <a:lnTo>
                    <a:pt x="111" y="988"/>
                  </a:lnTo>
                  <a:cubicBezTo>
                    <a:pt x="16" y="925"/>
                    <a:pt x="1" y="799"/>
                    <a:pt x="79" y="705"/>
                  </a:cubicBezTo>
                  <a:lnTo>
                    <a:pt x="534" y="94"/>
                  </a:lnTo>
                  <a:cubicBezTo>
                    <a:pt x="596" y="16"/>
                    <a:pt x="737" y="0"/>
                    <a:pt x="832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35" name="Google Shape;2935;p43"/>
            <p:cNvSpPr/>
            <p:nvPr/>
          </p:nvSpPr>
          <p:spPr>
            <a:xfrm rot="8388146">
              <a:off x="4334859" y="-676073"/>
              <a:ext cx="80130" cy="80139"/>
            </a:xfrm>
            <a:custGeom>
              <a:avLst/>
              <a:gdLst/>
              <a:ahLst/>
              <a:cxnLst/>
              <a:rect l="l" t="t" r="r" b="b"/>
              <a:pathLst>
                <a:path w="1521" h="1521" extrusionOk="0">
                  <a:moveTo>
                    <a:pt x="831" y="79"/>
                  </a:moveTo>
                  <a:lnTo>
                    <a:pt x="1427" y="518"/>
                  </a:lnTo>
                  <a:cubicBezTo>
                    <a:pt x="1505" y="596"/>
                    <a:pt x="1521" y="721"/>
                    <a:pt x="1458" y="816"/>
                  </a:cubicBezTo>
                  <a:lnTo>
                    <a:pt x="988" y="1411"/>
                  </a:lnTo>
                  <a:cubicBezTo>
                    <a:pt x="925" y="1505"/>
                    <a:pt x="800" y="1521"/>
                    <a:pt x="706" y="1458"/>
                  </a:cubicBezTo>
                  <a:lnTo>
                    <a:pt x="110" y="1004"/>
                  </a:lnTo>
                  <a:cubicBezTo>
                    <a:pt x="32" y="941"/>
                    <a:pt x="0" y="800"/>
                    <a:pt x="79" y="721"/>
                  </a:cubicBezTo>
                  <a:lnTo>
                    <a:pt x="533" y="110"/>
                  </a:lnTo>
                  <a:cubicBezTo>
                    <a:pt x="612" y="16"/>
                    <a:pt x="737" y="0"/>
                    <a:pt x="831" y="7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36" name="Google Shape;2936;p43"/>
            <p:cNvSpPr/>
            <p:nvPr/>
          </p:nvSpPr>
          <p:spPr>
            <a:xfrm rot="8388146">
              <a:off x="4259505" y="-671861"/>
              <a:ext cx="80130" cy="80139"/>
            </a:xfrm>
            <a:custGeom>
              <a:avLst/>
              <a:gdLst/>
              <a:ahLst/>
              <a:cxnLst/>
              <a:rect l="l" t="t" r="r" b="b"/>
              <a:pathLst>
                <a:path w="1521" h="1521" extrusionOk="0">
                  <a:moveTo>
                    <a:pt x="816" y="79"/>
                  </a:moveTo>
                  <a:lnTo>
                    <a:pt x="1411" y="518"/>
                  </a:lnTo>
                  <a:cubicBezTo>
                    <a:pt x="1505" y="596"/>
                    <a:pt x="1521" y="722"/>
                    <a:pt x="1443" y="816"/>
                  </a:cubicBezTo>
                  <a:lnTo>
                    <a:pt x="988" y="1411"/>
                  </a:lnTo>
                  <a:cubicBezTo>
                    <a:pt x="910" y="1505"/>
                    <a:pt x="784" y="1521"/>
                    <a:pt x="690" y="1443"/>
                  </a:cubicBezTo>
                  <a:lnTo>
                    <a:pt x="110" y="1004"/>
                  </a:lnTo>
                  <a:cubicBezTo>
                    <a:pt x="16" y="925"/>
                    <a:pt x="1" y="800"/>
                    <a:pt x="63" y="706"/>
                  </a:cubicBezTo>
                  <a:lnTo>
                    <a:pt x="534" y="110"/>
                  </a:lnTo>
                  <a:cubicBezTo>
                    <a:pt x="596" y="16"/>
                    <a:pt x="737" y="1"/>
                    <a:pt x="816" y="7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37" name="Google Shape;2937;p43"/>
            <p:cNvSpPr/>
            <p:nvPr/>
          </p:nvSpPr>
          <p:spPr>
            <a:xfrm rot="8388146">
              <a:off x="4184739" y="-668205"/>
              <a:ext cx="80130" cy="80191"/>
            </a:xfrm>
            <a:custGeom>
              <a:avLst/>
              <a:gdLst/>
              <a:ahLst/>
              <a:cxnLst/>
              <a:rect l="l" t="t" r="r" b="b"/>
              <a:pathLst>
                <a:path w="1521" h="1522" extrusionOk="0">
                  <a:moveTo>
                    <a:pt x="831" y="63"/>
                  </a:moveTo>
                  <a:lnTo>
                    <a:pt x="1411" y="518"/>
                  </a:lnTo>
                  <a:cubicBezTo>
                    <a:pt x="1505" y="581"/>
                    <a:pt x="1521" y="722"/>
                    <a:pt x="1458" y="800"/>
                  </a:cubicBezTo>
                  <a:lnTo>
                    <a:pt x="988" y="1411"/>
                  </a:lnTo>
                  <a:cubicBezTo>
                    <a:pt x="925" y="1505"/>
                    <a:pt x="784" y="1521"/>
                    <a:pt x="705" y="1443"/>
                  </a:cubicBezTo>
                  <a:lnTo>
                    <a:pt x="110" y="1004"/>
                  </a:lnTo>
                  <a:cubicBezTo>
                    <a:pt x="16" y="925"/>
                    <a:pt x="0" y="800"/>
                    <a:pt x="78" y="706"/>
                  </a:cubicBezTo>
                  <a:lnTo>
                    <a:pt x="533" y="110"/>
                  </a:lnTo>
                  <a:cubicBezTo>
                    <a:pt x="611" y="16"/>
                    <a:pt x="737" y="1"/>
                    <a:pt x="831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38" name="Google Shape;2938;p43"/>
            <p:cNvSpPr/>
            <p:nvPr/>
          </p:nvSpPr>
          <p:spPr>
            <a:xfrm rot="8388146">
              <a:off x="4109385" y="-663992"/>
              <a:ext cx="80130" cy="80191"/>
            </a:xfrm>
            <a:custGeom>
              <a:avLst/>
              <a:gdLst/>
              <a:ahLst/>
              <a:cxnLst/>
              <a:rect l="l" t="t" r="r" b="b"/>
              <a:pathLst>
                <a:path w="1521" h="1522" extrusionOk="0">
                  <a:moveTo>
                    <a:pt x="815" y="63"/>
                  </a:moveTo>
                  <a:lnTo>
                    <a:pt x="1411" y="518"/>
                  </a:lnTo>
                  <a:cubicBezTo>
                    <a:pt x="1489" y="581"/>
                    <a:pt x="1521" y="722"/>
                    <a:pt x="1442" y="800"/>
                  </a:cubicBezTo>
                  <a:lnTo>
                    <a:pt x="988" y="1411"/>
                  </a:lnTo>
                  <a:cubicBezTo>
                    <a:pt x="909" y="1490"/>
                    <a:pt x="784" y="1521"/>
                    <a:pt x="690" y="1443"/>
                  </a:cubicBezTo>
                  <a:lnTo>
                    <a:pt x="94" y="1004"/>
                  </a:lnTo>
                  <a:cubicBezTo>
                    <a:pt x="16" y="926"/>
                    <a:pt x="0" y="800"/>
                    <a:pt x="63" y="706"/>
                  </a:cubicBezTo>
                  <a:lnTo>
                    <a:pt x="533" y="110"/>
                  </a:lnTo>
                  <a:cubicBezTo>
                    <a:pt x="596" y="16"/>
                    <a:pt x="721" y="1"/>
                    <a:pt x="815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39" name="Google Shape;2939;p43"/>
            <p:cNvSpPr/>
            <p:nvPr/>
          </p:nvSpPr>
          <p:spPr>
            <a:xfrm rot="8388146">
              <a:off x="4034901" y="-659563"/>
              <a:ext cx="80183" cy="79348"/>
            </a:xfrm>
            <a:custGeom>
              <a:avLst/>
              <a:gdLst/>
              <a:ahLst/>
              <a:cxnLst/>
              <a:rect l="l" t="t" r="r" b="b"/>
              <a:pathLst>
                <a:path w="1522" h="1506" extrusionOk="0">
                  <a:moveTo>
                    <a:pt x="816" y="64"/>
                  </a:moveTo>
                  <a:lnTo>
                    <a:pt x="1412" y="518"/>
                  </a:lnTo>
                  <a:cubicBezTo>
                    <a:pt x="1506" y="581"/>
                    <a:pt x="1521" y="706"/>
                    <a:pt x="1459" y="800"/>
                  </a:cubicBezTo>
                  <a:lnTo>
                    <a:pt x="988" y="1412"/>
                  </a:lnTo>
                  <a:cubicBezTo>
                    <a:pt x="926" y="1490"/>
                    <a:pt x="785" y="1506"/>
                    <a:pt x="691" y="1443"/>
                  </a:cubicBezTo>
                  <a:lnTo>
                    <a:pt x="111" y="988"/>
                  </a:lnTo>
                  <a:cubicBezTo>
                    <a:pt x="17" y="926"/>
                    <a:pt x="1" y="800"/>
                    <a:pt x="64" y="706"/>
                  </a:cubicBezTo>
                  <a:lnTo>
                    <a:pt x="534" y="111"/>
                  </a:lnTo>
                  <a:cubicBezTo>
                    <a:pt x="597" y="16"/>
                    <a:pt x="738" y="1"/>
                    <a:pt x="816" y="64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40" name="Google Shape;2940;p43"/>
            <p:cNvSpPr/>
            <p:nvPr/>
          </p:nvSpPr>
          <p:spPr>
            <a:xfrm rot="8388146">
              <a:off x="3960198" y="-655877"/>
              <a:ext cx="80130" cy="79348"/>
            </a:xfrm>
            <a:custGeom>
              <a:avLst/>
              <a:gdLst/>
              <a:ahLst/>
              <a:cxnLst/>
              <a:rect l="l" t="t" r="r" b="b"/>
              <a:pathLst>
                <a:path w="1521" h="1506" extrusionOk="0">
                  <a:moveTo>
                    <a:pt x="831" y="64"/>
                  </a:moveTo>
                  <a:lnTo>
                    <a:pt x="1411" y="518"/>
                  </a:lnTo>
                  <a:cubicBezTo>
                    <a:pt x="1505" y="581"/>
                    <a:pt x="1521" y="706"/>
                    <a:pt x="1458" y="800"/>
                  </a:cubicBezTo>
                  <a:lnTo>
                    <a:pt x="988" y="1396"/>
                  </a:lnTo>
                  <a:cubicBezTo>
                    <a:pt x="925" y="1490"/>
                    <a:pt x="800" y="1506"/>
                    <a:pt x="706" y="1443"/>
                  </a:cubicBezTo>
                  <a:lnTo>
                    <a:pt x="110" y="988"/>
                  </a:lnTo>
                  <a:cubicBezTo>
                    <a:pt x="16" y="926"/>
                    <a:pt x="0" y="800"/>
                    <a:pt x="79" y="706"/>
                  </a:cubicBezTo>
                  <a:lnTo>
                    <a:pt x="533" y="111"/>
                  </a:lnTo>
                  <a:cubicBezTo>
                    <a:pt x="612" y="17"/>
                    <a:pt x="737" y="1"/>
                    <a:pt x="831" y="64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41" name="Google Shape;2941;p43"/>
            <p:cNvSpPr/>
            <p:nvPr/>
          </p:nvSpPr>
          <p:spPr>
            <a:xfrm rot="8388146">
              <a:off x="3884798" y="-651647"/>
              <a:ext cx="80183" cy="79348"/>
            </a:xfrm>
            <a:custGeom>
              <a:avLst/>
              <a:gdLst/>
              <a:ahLst/>
              <a:cxnLst/>
              <a:rect l="l" t="t" r="r" b="b"/>
              <a:pathLst>
                <a:path w="1522" h="1506" extrusionOk="0">
                  <a:moveTo>
                    <a:pt x="816" y="64"/>
                  </a:moveTo>
                  <a:lnTo>
                    <a:pt x="1411" y="518"/>
                  </a:lnTo>
                  <a:cubicBezTo>
                    <a:pt x="1505" y="581"/>
                    <a:pt x="1521" y="706"/>
                    <a:pt x="1443" y="800"/>
                  </a:cubicBezTo>
                  <a:lnTo>
                    <a:pt x="988" y="1396"/>
                  </a:lnTo>
                  <a:cubicBezTo>
                    <a:pt x="910" y="1490"/>
                    <a:pt x="784" y="1506"/>
                    <a:pt x="690" y="1443"/>
                  </a:cubicBezTo>
                  <a:lnTo>
                    <a:pt x="95" y="988"/>
                  </a:lnTo>
                  <a:cubicBezTo>
                    <a:pt x="16" y="926"/>
                    <a:pt x="1" y="800"/>
                    <a:pt x="63" y="706"/>
                  </a:cubicBezTo>
                  <a:lnTo>
                    <a:pt x="534" y="95"/>
                  </a:lnTo>
                  <a:cubicBezTo>
                    <a:pt x="596" y="17"/>
                    <a:pt x="722" y="1"/>
                    <a:pt x="816" y="64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42" name="Google Shape;2942;p43"/>
            <p:cNvSpPr/>
            <p:nvPr/>
          </p:nvSpPr>
          <p:spPr>
            <a:xfrm rot="8388146">
              <a:off x="3781632" y="-656567"/>
              <a:ext cx="105733" cy="99159"/>
            </a:xfrm>
            <a:custGeom>
              <a:avLst/>
              <a:gdLst/>
              <a:ahLst/>
              <a:cxnLst/>
              <a:rect l="l" t="t" r="r" b="b"/>
              <a:pathLst>
                <a:path w="2007" h="1882" extrusionOk="0">
                  <a:moveTo>
                    <a:pt x="831" y="79"/>
                  </a:moveTo>
                  <a:lnTo>
                    <a:pt x="1897" y="894"/>
                  </a:lnTo>
                  <a:cubicBezTo>
                    <a:pt x="1991" y="957"/>
                    <a:pt x="2007" y="1082"/>
                    <a:pt x="1928" y="1176"/>
                  </a:cubicBezTo>
                  <a:lnTo>
                    <a:pt x="1474" y="1772"/>
                  </a:lnTo>
                  <a:cubicBezTo>
                    <a:pt x="1395" y="1866"/>
                    <a:pt x="1270" y="1881"/>
                    <a:pt x="1176" y="1819"/>
                  </a:cubicBezTo>
                  <a:lnTo>
                    <a:pt x="110" y="1004"/>
                  </a:lnTo>
                  <a:cubicBezTo>
                    <a:pt x="16" y="941"/>
                    <a:pt x="0" y="800"/>
                    <a:pt x="63" y="706"/>
                  </a:cubicBezTo>
                  <a:lnTo>
                    <a:pt x="533" y="110"/>
                  </a:lnTo>
                  <a:cubicBezTo>
                    <a:pt x="596" y="32"/>
                    <a:pt x="737" y="0"/>
                    <a:pt x="831" y="7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43" name="Google Shape;2943;p43"/>
            <p:cNvSpPr/>
            <p:nvPr/>
          </p:nvSpPr>
          <p:spPr>
            <a:xfrm rot="8388146">
              <a:off x="3701384" y="-641130"/>
              <a:ext cx="78497" cy="77715"/>
            </a:xfrm>
            <a:custGeom>
              <a:avLst/>
              <a:gdLst/>
              <a:ahLst/>
              <a:cxnLst/>
              <a:rect l="l" t="t" r="r" b="b"/>
              <a:pathLst>
                <a:path w="1490" h="1475" extrusionOk="0">
                  <a:moveTo>
                    <a:pt x="815" y="63"/>
                  </a:moveTo>
                  <a:lnTo>
                    <a:pt x="1380" y="487"/>
                  </a:lnTo>
                  <a:cubicBezTo>
                    <a:pt x="1458" y="549"/>
                    <a:pt x="1489" y="675"/>
                    <a:pt x="1411" y="753"/>
                  </a:cubicBezTo>
                  <a:lnTo>
                    <a:pt x="941" y="1380"/>
                  </a:lnTo>
                  <a:cubicBezTo>
                    <a:pt x="878" y="1458"/>
                    <a:pt x="753" y="1474"/>
                    <a:pt x="659" y="1411"/>
                  </a:cubicBezTo>
                  <a:lnTo>
                    <a:pt x="110" y="988"/>
                  </a:lnTo>
                  <a:cubicBezTo>
                    <a:pt x="16" y="925"/>
                    <a:pt x="0" y="800"/>
                    <a:pt x="63" y="706"/>
                  </a:cubicBezTo>
                  <a:lnTo>
                    <a:pt x="549" y="95"/>
                  </a:lnTo>
                  <a:cubicBezTo>
                    <a:pt x="612" y="16"/>
                    <a:pt x="737" y="1"/>
                    <a:pt x="815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44" name="Google Shape;2944;p43"/>
            <p:cNvSpPr/>
            <p:nvPr/>
          </p:nvSpPr>
          <p:spPr>
            <a:xfrm rot="8388146">
              <a:off x="3892284" y="-1024611"/>
              <a:ext cx="488049" cy="445214"/>
            </a:xfrm>
            <a:custGeom>
              <a:avLst/>
              <a:gdLst/>
              <a:ahLst/>
              <a:cxnLst/>
              <a:rect l="l" t="t" r="r" b="b"/>
              <a:pathLst>
                <a:path w="9264" h="8450" extrusionOk="0">
                  <a:moveTo>
                    <a:pt x="2602" y="1"/>
                  </a:moveTo>
                  <a:lnTo>
                    <a:pt x="9264" y="5048"/>
                  </a:lnTo>
                  <a:lnTo>
                    <a:pt x="6646" y="8449"/>
                  </a:lnTo>
                  <a:lnTo>
                    <a:pt x="0" y="3402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45" name="Google Shape;2945;p43"/>
            <p:cNvSpPr/>
            <p:nvPr/>
          </p:nvSpPr>
          <p:spPr>
            <a:xfrm rot="8388146">
              <a:off x="3571639" y="-284378"/>
              <a:ext cx="1257685" cy="953917"/>
            </a:xfrm>
            <a:custGeom>
              <a:avLst/>
              <a:gdLst/>
              <a:ahLst/>
              <a:cxnLst/>
              <a:rect l="l" t="t" r="r" b="b"/>
              <a:pathLst>
                <a:path w="23873" h="18105" extrusionOk="0">
                  <a:moveTo>
                    <a:pt x="0" y="1"/>
                  </a:moveTo>
                  <a:lnTo>
                    <a:pt x="23872" y="18105"/>
                  </a:lnTo>
                  <a:lnTo>
                    <a:pt x="11098" y="8418"/>
                  </a:lnTo>
                  <a:close/>
                </a:path>
              </a:pathLst>
            </a:custGeom>
            <a:solidFill>
              <a:srgbClr val="516A7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46" name="Google Shape;2946;p43"/>
            <p:cNvSpPr/>
            <p:nvPr/>
          </p:nvSpPr>
          <p:spPr>
            <a:xfrm rot="8388146">
              <a:off x="3497474" y="-43283"/>
              <a:ext cx="673069" cy="510389"/>
            </a:xfrm>
            <a:custGeom>
              <a:avLst/>
              <a:gdLst/>
              <a:ahLst/>
              <a:cxnLst/>
              <a:rect l="l" t="t" r="r" b="b"/>
              <a:pathLst>
                <a:path w="12776" h="9687" extrusionOk="0">
                  <a:moveTo>
                    <a:pt x="1" y="0"/>
                  </a:moveTo>
                  <a:lnTo>
                    <a:pt x="12775" y="9687"/>
                  </a:lnTo>
                  <a:lnTo>
                    <a:pt x="12775" y="9687"/>
                  </a:lnTo>
                  <a:close/>
                </a:path>
              </a:pathLst>
            </a:custGeom>
            <a:solidFill>
              <a:srgbClr val="22363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47" name="Google Shape;2947;p43"/>
            <p:cNvSpPr/>
            <p:nvPr/>
          </p:nvSpPr>
          <p:spPr>
            <a:xfrm rot="8388146">
              <a:off x="3567057" y="-296911"/>
              <a:ext cx="1296512" cy="953917"/>
            </a:xfrm>
            <a:custGeom>
              <a:avLst/>
              <a:gdLst/>
              <a:ahLst/>
              <a:cxnLst/>
              <a:rect l="l" t="t" r="r" b="b"/>
              <a:pathLst>
                <a:path w="24610" h="18105" extrusionOk="0">
                  <a:moveTo>
                    <a:pt x="0" y="5471"/>
                  </a:moveTo>
                  <a:lnTo>
                    <a:pt x="737" y="1"/>
                  </a:lnTo>
                  <a:lnTo>
                    <a:pt x="11835" y="8418"/>
                  </a:lnTo>
                  <a:lnTo>
                    <a:pt x="24609" y="18105"/>
                  </a:lnTo>
                  <a:lnTo>
                    <a:pt x="957" y="6192"/>
                  </a:lnTo>
                  <a:close/>
                </a:path>
              </a:pathLst>
            </a:custGeom>
            <a:solidFill>
              <a:srgbClr val="3A515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48" name="Google Shape;2948;p43"/>
            <p:cNvSpPr/>
            <p:nvPr/>
          </p:nvSpPr>
          <p:spPr>
            <a:xfrm rot="8388146">
              <a:off x="3469711" y="-398256"/>
              <a:ext cx="1360890" cy="1089378"/>
            </a:xfrm>
            <a:custGeom>
              <a:avLst/>
              <a:gdLst/>
              <a:ahLst/>
              <a:cxnLst/>
              <a:rect l="l" t="t" r="r" b="b"/>
              <a:pathLst>
                <a:path w="25832" h="20676" extrusionOk="0">
                  <a:moveTo>
                    <a:pt x="0" y="5409"/>
                  </a:moveTo>
                  <a:cubicBezTo>
                    <a:pt x="3354" y="7948"/>
                    <a:pt x="6709" y="10487"/>
                    <a:pt x="10063" y="13042"/>
                  </a:cubicBezTo>
                  <a:cubicBezTo>
                    <a:pt x="13417" y="15581"/>
                    <a:pt x="16787" y="18136"/>
                    <a:pt x="20142" y="20675"/>
                  </a:cubicBezTo>
                  <a:cubicBezTo>
                    <a:pt x="20925" y="20440"/>
                    <a:pt x="21772" y="20189"/>
                    <a:pt x="22681" y="19907"/>
                  </a:cubicBezTo>
                  <a:cubicBezTo>
                    <a:pt x="23653" y="19625"/>
                    <a:pt x="24703" y="19296"/>
                    <a:pt x="25831" y="18967"/>
                  </a:cubicBezTo>
                  <a:cubicBezTo>
                    <a:pt x="21662" y="15801"/>
                    <a:pt x="17477" y="12634"/>
                    <a:pt x="13323" y="9468"/>
                  </a:cubicBezTo>
                  <a:cubicBezTo>
                    <a:pt x="9154" y="6318"/>
                    <a:pt x="4984" y="3151"/>
                    <a:pt x="815" y="1"/>
                  </a:cubicBezTo>
                  <a:cubicBezTo>
                    <a:pt x="658" y="1067"/>
                    <a:pt x="502" y="2070"/>
                    <a:pt x="361" y="2995"/>
                  </a:cubicBezTo>
                  <a:cubicBezTo>
                    <a:pt x="235" y="3857"/>
                    <a:pt x="110" y="4656"/>
                    <a:pt x="0" y="5409"/>
                  </a:cubicBezTo>
                  <a:close/>
                </a:path>
              </a:pathLst>
            </a:custGeom>
            <a:solidFill>
              <a:srgbClr val="709FB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49" name="Google Shape;2949;p43"/>
            <p:cNvSpPr/>
            <p:nvPr/>
          </p:nvSpPr>
          <p:spPr>
            <a:xfrm rot="8388146">
              <a:off x="3469711" y="-398256"/>
              <a:ext cx="1360890" cy="1089378"/>
            </a:xfrm>
            <a:custGeom>
              <a:avLst/>
              <a:gdLst/>
              <a:ahLst/>
              <a:cxnLst/>
              <a:rect l="l" t="t" r="r" b="b"/>
              <a:pathLst>
                <a:path w="25832" h="20676" extrusionOk="0">
                  <a:moveTo>
                    <a:pt x="815" y="1"/>
                  </a:moveTo>
                  <a:cubicBezTo>
                    <a:pt x="4984" y="3151"/>
                    <a:pt x="9154" y="6318"/>
                    <a:pt x="13323" y="9468"/>
                  </a:cubicBezTo>
                  <a:cubicBezTo>
                    <a:pt x="17477" y="12634"/>
                    <a:pt x="21662" y="15801"/>
                    <a:pt x="25831" y="18967"/>
                  </a:cubicBezTo>
                  <a:cubicBezTo>
                    <a:pt x="24703" y="19296"/>
                    <a:pt x="23653" y="19625"/>
                    <a:pt x="22681" y="19907"/>
                  </a:cubicBezTo>
                  <a:cubicBezTo>
                    <a:pt x="21772" y="20189"/>
                    <a:pt x="20925" y="20440"/>
                    <a:pt x="20142" y="20675"/>
                  </a:cubicBezTo>
                  <a:cubicBezTo>
                    <a:pt x="16787" y="18136"/>
                    <a:pt x="13417" y="15581"/>
                    <a:pt x="10063" y="13042"/>
                  </a:cubicBezTo>
                  <a:cubicBezTo>
                    <a:pt x="6709" y="10503"/>
                    <a:pt x="3354" y="7948"/>
                    <a:pt x="0" y="5409"/>
                  </a:cubicBezTo>
                  <a:cubicBezTo>
                    <a:pt x="110" y="4656"/>
                    <a:pt x="235" y="3857"/>
                    <a:pt x="361" y="2995"/>
                  </a:cubicBezTo>
                  <a:cubicBezTo>
                    <a:pt x="502" y="2070"/>
                    <a:pt x="658" y="1067"/>
                    <a:pt x="815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50" name="Google Shape;2950;p43"/>
            <p:cNvSpPr/>
            <p:nvPr/>
          </p:nvSpPr>
          <p:spPr>
            <a:xfrm rot="8388146">
              <a:off x="3651834" y="-503499"/>
              <a:ext cx="1023143" cy="774672"/>
            </a:xfrm>
            <a:custGeom>
              <a:avLst/>
              <a:gdLst/>
              <a:ahLst/>
              <a:cxnLst/>
              <a:rect l="l" t="t" r="r" b="b"/>
              <a:pathLst>
                <a:path w="19421" h="14703" extrusionOk="0">
                  <a:moveTo>
                    <a:pt x="19013" y="14703"/>
                  </a:moveTo>
                  <a:lnTo>
                    <a:pt x="0" y="533"/>
                  </a:lnTo>
                  <a:lnTo>
                    <a:pt x="408" y="0"/>
                  </a:lnTo>
                  <a:lnTo>
                    <a:pt x="19421" y="14170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951" name="Google Shape;2951;p43"/>
          <p:cNvGrpSpPr/>
          <p:nvPr/>
        </p:nvGrpSpPr>
        <p:grpSpPr>
          <a:xfrm rot="-5400000" flipH="1">
            <a:off x="7296963" y="2356618"/>
            <a:ext cx="1243796" cy="1219858"/>
            <a:chOff x="4138402" y="3275476"/>
            <a:chExt cx="2663946" cy="2612675"/>
          </a:xfrm>
        </p:grpSpPr>
        <p:sp>
          <p:nvSpPr>
            <p:cNvPr id="2952" name="Google Shape;2952;p43"/>
            <p:cNvSpPr/>
            <p:nvPr/>
          </p:nvSpPr>
          <p:spPr>
            <a:xfrm rot="-6603631">
              <a:off x="4314954" y="3792308"/>
              <a:ext cx="1984551" cy="1733146"/>
            </a:xfrm>
            <a:custGeom>
              <a:avLst/>
              <a:gdLst/>
              <a:ahLst/>
              <a:cxnLst/>
              <a:rect l="l" t="t" r="r" b="b"/>
              <a:pathLst>
                <a:path w="30174" h="26350" extrusionOk="0">
                  <a:moveTo>
                    <a:pt x="23637" y="1"/>
                  </a:moveTo>
                  <a:lnTo>
                    <a:pt x="1" y="8810"/>
                  </a:lnTo>
                  <a:lnTo>
                    <a:pt x="6537" y="26349"/>
                  </a:lnTo>
                  <a:lnTo>
                    <a:pt x="30174" y="17540"/>
                  </a:lnTo>
                  <a:lnTo>
                    <a:pt x="23637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53" name="Google Shape;2953;p43"/>
            <p:cNvSpPr/>
            <p:nvPr/>
          </p:nvSpPr>
          <p:spPr>
            <a:xfrm rot="-6603631">
              <a:off x="4320885" y="3747022"/>
              <a:ext cx="1983498" cy="1733081"/>
            </a:xfrm>
            <a:custGeom>
              <a:avLst/>
              <a:gdLst/>
              <a:ahLst/>
              <a:cxnLst/>
              <a:rect l="l" t="t" r="r" b="b"/>
              <a:pathLst>
                <a:path w="30158" h="26349" extrusionOk="0">
                  <a:moveTo>
                    <a:pt x="23622" y="0"/>
                  </a:moveTo>
                  <a:lnTo>
                    <a:pt x="1" y="8809"/>
                  </a:lnTo>
                  <a:lnTo>
                    <a:pt x="6537" y="26349"/>
                  </a:lnTo>
                  <a:lnTo>
                    <a:pt x="30158" y="17540"/>
                  </a:lnTo>
                  <a:lnTo>
                    <a:pt x="23622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54" name="Google Shape;2954;p43"/>
            <p:cNvSpPr/>
            <p:nvPr/>
          </p:nvSpPr>
          <p:spPr>
            <a:xfrm rot="-6603631">
              <a:off x="4311689" y="3634548"/>
              <a:ext cx="2002046" cy="1769191"/>
            </a:xfrm>
            <a:custGeom>
              <a:avLst/>
              <a:gdLst/>
              <a:ahLst/>
              <a:cxnLst/>
              <a:rect l="l" t="t" r="r" b="b"/>
              <a:pathLst>
                <a:path w="30440" h="26898" extrusionOk="0">
                  <a:moveTo>
                    <a:pt x="23324" y="1"/>
                  </a:moveTo>
                  <a:lnTo>
                    <a:pt x="0" y="9593"/>
                  </a:lnTo>
                  <a:lnTo>
                    <a:pt x="7117" y="26898"/>
                  </a:lnTo>
                  <a:lnTo>
                    <a:pt x="30440" y="17321"/>
                  </a:lnTo>
                  <a:lnTo>
                    <a:pt x="23324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55" name="Google Shape;2955;p43"/>
            <p:cNvSpPr/>
            <p:nvPr/>
          </p:nvSpPr>
          <p:spPr>
            <a:xfrm rot="-6603631">
              <a:off x="4704347" y="3881800"/>
              <a:ext cx="92868" cy="233761"/>
            </a:xfrm>
            <a:custGeom>
              <a:avLst/>
              <a:gdLst/>
              <a:ahLst/>
              <a:cxnLst/>
              <a:rect l="l" t="t" r="r" b="b"/>
              <a:pathLst>
                <a:path w="1412" h="3554" extrusionOk="0">
                  <a:moveTo>
                    <a:pt x="119" y="0"/>
                  </a:moveTo>
                  <a:cubicBezTo>
                    <a:pt x="111" y="0"/>
                    <a:pt x="103" y="1"/>
                    <a:pt x="95" y="3"/>
                  </a:cubicBezTo>
                  <a:cubicBezTo>
                    <a:pt x="32" y="19"/>
                    <a:pt x="1" y="113"/>
                    <a:pt x="32" y="207"/>
                  </a:cubicBezTo>
                  <a:lnTo>
                    <a:pt x="1145" y="3420"/>
                  </a:lnTo>
                  <a:cubicBezTo>
                    <a:pt x="1171" y="3498"/>
                    <a:pt x="1228" y="3554"/>
                    <a:pt x="1283" y="3554"/>
                  </a:cubicBezTo>
                  <a:cubicBezTo>
                    <a:pt x="1295" y="3554"/>
                    <a:pt x="1306" y="3551"/>
                    <a:pt x="1317" y="3546"/>
                  </a:cubicBezTo>
                  <a:cubicBezTo>
                    <a:pt x="1380" y="3530"/>
                    <a:pt x="1411" y="3436"/>
                    <a:pt x="1380" y="3342"/>
                  </a:cubicBezTo>
                  <a:lnTo>
                    <a:pt x="267" y="129"/>
                  </a:lnTo>
                  <a:cubicBezTo>
                    <a:pt x="240" y="47"/>
                    <a:pt x="176" y="0"/>
                    <a:pt x="11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56" name="Google Shape;2956;p43"/>
            <p:cNvSpPr/>
            <p:nvPr/>
          </p:nvSpPr>
          <p:spPr>
            <a:xfrm rot="-6603631">
              <a:off x="4592091" y="3806988"/>
              <a:ext cx="201060" cy="273291"/>
            </a:xfrm>
            <a:custGeom>
              <a:avLst/>
              <a:gdLst/>
              <a:ahLst/>
              <a:cxnLst/>
              <a:rect l="l" t="t" r="r" b="b"/>
              <a:pathLst>
                <a:path w="3057" h="4155" extrusionOk="0">
                  <a:moveTo>
                    <a:pt x="1563" y="0"/>
                  </a:moveTo>
                  <a:cubicBezTo>
                    <a:pt x="1505" y="0"/>
                    <a:pt x="1451" y="18"/>
                    <a:pt x="1411" y="48"/>
                  </a:cubicBezTo>
                  <a:lnTo>
                    <a:pt x="0" y="957"/>
                  </a:lnTo>
                  <a:lnTo>
                    <a:pt x="1113" y="4155"/>
                  </a:lnTo>
                  <a:lnTo>
                    <a:pt x="2759" y="4014"/>
                  </a:lnTo>
                  <a:cubicBezTo>
                    <a:pt x="2853" y="3998"/>
                    <a:pt x="2931" y="3951"/>
                    <a:pt x="2994" y="3872"/>
                  </a:cubicBezTo>
                  <a:cubicBezTo>
                    <a:pt x="3041" y="3794"/>
                    <a:pt x="3057" y="3700"/>
                    <a:pt x="3025" y="3622"/>
                  </a:cubicBezTo>
                  <a:lnTo>
                    <a:pt x="1850" y="205"/>
                  </a:lnTo>
                  <a:cubicBezTo>
                    <a:pt x="1818" y="126"/>
                    <a:pt x="1756" y="48"/>
                    <a:pt x="1662" y="17"/>
                  </a:cubicBezTo>
                  <a:cubicBezTo>
                    <a:pt x="1628" y="5"/>
                    <a:pt x="1595" y="0"/>
                    <a:pt x="1563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57" name="Google Shape;2957;p43"/>
            <p:cNvSpPr/>
            <p:nvPr/>
          </p:nvSpPr>
          <p:spPr>
            <a:xfrm rot="-6603631">
              <a:off x="4598906" y="3814153"/>
              <a:ext cx="220725" cy="223763"/>
            </a:xfrm>
            <a:custGeom>
              <a:avLst/>
              <a:gdLst/>
              <a:ahLst/>
              <a:cxnLst/>
              <a:rect l="l" t="t" r="r" b="b"/>
              <a:pathLst>
                <a:path w="3356" h="3402" fill="none" extrusionOk="0">
                  <a:moveTo>
                    <a:pt x="1067" y="3402"/>
                  </a:moveTo>
                  <a:lnTo>
                    <a:pt x="753" y="2477"/>
                  </a:lnTo>
                  <a:lnTo>
                    <a:pt x="2759" y="1787"/>
                  </a:lnTo>
                  <a:lnTo>
                    <a:pt x="2806" y="1913"/>
                  </a:lnTo>
                  <a:cubicBezTo>
                    <a:pt x="2822" y="1991"/>
                    <a:pt x="2869" y="2054"/>
                    <a:pt x="2932" y="2101"/>
                  </a:cubicBezTo>
                  <a:cubicBezTo>
                    <a:pt x="2995" y="2132"/>
                    <a:pt x="3057" y="2148"/>
                    <a:pt x="3104" y="2132"/>
                  </a:cubicBezTo>
                  <a:lnTo>
                    <a:pt x="3214" y="2085"/>
                  </a:lnTo>
                  <a:cubicBezTo>
                    <a:pt x="3261" y="2069"/>
                    <a:pt x="3308" y="2022"/>
                    <a:pt x="3324" y="1960"/>
                  </a:cubicBezTo>
                  <a:cubicBezTo>
                    <a:pt x="3355" y="1881"/>
                    <a:pt x="3355" y="1803"/>
                    <a:pt x="3324" y="1740"/>
                  </a:cubicBezTo>
                  <a:lnTo>
                    <a:pt x="2806" y="235"/>
                  </a:lnTo>
                  <a:cubicBezTo>
                    <a:pt x="2775" y="157"/>
                    <a:pt x="2728" y="94"/>
                    <a:pt x="2681" y="47"/>
                  </a:cubicBezTo>
                  <a:cubicBezTo>
                    <a:pt x="2618" y="16"/>
                    <a:pt x="2556" y="0"/>
                    <a:pt x="2493" y="16"/>
                  </a:cubicBezTo>
                  <a:lnTo>
                    <a:pt x="2399" y="47"/>
                  </a:lnTo>
                  <a:cubicBezTo>
                    <a:pt x="2336" y="79"/>
                    <a:pt x="2289" y="126"/>
                    <a:pt x="2273" y="188"/>
                  </a:cubicBezTo>
                  <a:cubicBezTo>
                    <a:pt x="2258" y="251"/>
                    <a:pt x="2258" y="329"/>
                    <a:pt x="2273" y="408"/>
                  </a:cubicBezTo>
                  <a:lnTo>
                    <a:pt x="2321" y="549"/>
                  </a:lnTo>
                  <a:lnTo>
                    <a:pt x="330" y="1239"/>
                  </a:lnTo>
                  <a:lnTo>
                    <a:pt x="1" y="314"/>
                  </a:lnTo>
                </a:path>
              </a:pathLst>
            </a:custGeom>
            <a:solidFill>
              <a:schemeClr val="lt1"/>
            </a:solidFill>
            <a:ln w="775" cap="rnd" cmpd="sng">
              <a:solidFill>
                <a:srgbClr val="FFFFFF"/>
              </a:solidFill>
              <a:prstDash val="solid"/>
              <a:miter lim="15674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58" name="Google Shape;2958;p43"/>
            <p:cNvSpPr/>
            <p:nvPr/>
          </p:nvSpPr>
          <p:spPr>
            <a:xfrm rot="-6603631">
              <a:off x="4638187" y="4478200"/>
              <a:ext cx="15982" cy="20719"/>
            </a:xfrm>
            <a:custGeom>
              <a:avLst/>
              <a:gdLst/>
              <a:ahLst/>
              <a:cxnLst/>
              <a:rect l="l" t="t" r="r" b="b"/>
              <a:pathLst>
                <a:path w="243" h="315" extrusionOk="0">
                  <a:moveTo>
                    <a:pt x="96" y="1"/>
                  </a:moveTo>
                  <a:cubicBezTo>
                    <a:pt x="49" y="1"/>
                    <a:pt x="0" y="32"/>
                    <a:pt x="20" y="81"/>
                  </a:cubicBezTo>
                  <a:cubicBezTo>
                    <a:pt x="51" y="144"/>
                    <a:pt x="83" y="207"/>
                    <a:pt x="98" y="269"/>
                  </a:cubicBezTo>
                  <a:cubicBezTo>
                    <a:pt x="111" y="301"/>
                    <a:pt x="139" y="315"/>
                    <a:pt x="166" y="315"/>
                  </a:cubicBezTo>
                  <a:cubicBezTo>
                    <a:pt x="205" y="315"/>
                    <a:pt x="243" y="285"/>
                    <a:pt x="224" y="238"/>
                  </a:cubicBezTo>
                  <a:cubicBezTo>
                    <a:pt x="208" y="175"/>
                    <a:pt x="177" y="113"/>
                    <a:pt x="161" y="34"/>
                  </a:cubicBezTo>
                  <a:cubicBezTo>
                    <a:pt x="150" y="11"/>
                    <a:pt x="123" y="1"/>
                    <a:pt x="96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59" name="Google Shape;2959;p43"/>
            <p:cNvSpPr/>
            <p:nvPr/>
          </p:nvSpPr>
          <p:spPr>
            <a:xfrm rot="-6603631">
              <a:off x="4836688" y="3745344"/>
              <a:ext cx="340690" cy="844210"/>
            </a:xfrm>
            <a:custGeom>
              <a:avLst/>
              <a:gdLst/>
              <a:ahLst/>
              <a:cxnLst/>
              <a:rect l="l" t="t" r="r" b="b"/>
              <a:pathLst>
                <a:path w="5180" h="12835" extrusionOk="0">
                  <a:moveTo>
                    <a:pt x="77" y="1"/>
                  </a:moveTo>
                  <a:cubicBezTo>
                    <a:pt x="38" y="1"/>
                    <a:pt x="0" y="31"/>
                    <a:pt x="19" y="77"/>
                  </a:cubicBezTo>
                  <a:cubicBezTo>
                    <a:pt x="1696" y="4309"/>
                    <a:pt x="3373" y="8557"/>
                    <a:pt x="5035" y="12789"/>
                  </a:cubicBezTo>
                  <a:cubicBezTo>
                    <a:pt x="5048" y="12821"/>
                    <a:pt x="5076" y="12835"/>
                    <a:pt x="5102" y="12835"/>
                  </a:cubicBezTo>
                  <a:cubicBezTo>
                    <a:pt x="5142" y="12835"/>
                    <a:pt x="5179" y="12805"/>
                    <a:pt x="5160" y="12758"/>
                  </a:cubicBezTo>
                  <a:cubicBezTo>
                    <a:pt x="3499" y="8510"/>
                    <a:pt x="1822" y="4278"/>
                    <a:pt x="145" y="46"/>
                  </a:cubicBezTo>
                  <a:cubicBezTo>
                    <a:pt x="132" y="14"/>
                    <a:pt x="104" y="1"/>
                    <a:pt x="77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60" name="Google Shape;2960;p43"/>
            <p:cNvSpPr/>
            <p:nvPr/>
          </p:nvSpPr>
          <p:spPr>
            <a:xfrm rot="-6603631">
              <a:off x="5349981" y="3845229"/>
              <a:ext cx="15916" cy="20456"/>
            </a:xfrm>
            <a:custGeom>
              <a:avLst/>
              <a:gdLst/>
              <a:ahLst/>
              <a:cxnLst/>
              <a:rect l="l" t="t" r="r" b="b"/>
              <a:pathLst>
                <a:path w="242" h="311" extrusionOk="0">
                  <a:moveTo>
                    <a:pt x="77" y="1"/>
                  </a:moveTo>
                  <a:cubicBezTo>
                    <a:pt x="38" y="1"/>
                    <a:pt x="1" y="31"/>
                    <a:pt x="19" y="77"/>
                  </a:cubicBezTo>
                  <a:cubicBezTo>
                    <a:pt x="51" y="140"/>
                    <a:pt x="66" y="203"/>
                    <a:pt x="98" y="265"/>
                  </a:cubicBezTo>
                  <a:cubicBezTo>
                    <a:pt x="110" y="297"/>
                    <a:pt x="138" y="311"/>
                    <a:pt x="165" y="311"/>
                  </a:cubicBezTo>
                  <a:cubicBezTo>
                    <a:pt x="205" y="311"/>
                    <a:pt x="242" y="281"/>
                    <a:pt x="223" y="234"/>
                  </a:cubicBezTo>
                  <a:cubicBezTo>
                    <a:pt x="192" y="171"/>
                    <a:pt x="176" y="109"/>
                    <a:pt x="145" y="46"/>
                  </a:cubicBezTo>
                  <a:cubicBezTo>
                    <a:pt x="132" y="14"/>
                    <a:pt x="104" y="1"/>
                    <a:pt x="77" y="1"/>
                  </a:cubicBezTo>
                  <a:close/>
                </a:path>
              </a:pathLst>
            </a:custGeom>
            <a:solidFill>
              <a:srgbClr val="425A6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61" name="Google Shape;2961;p43"/>
            <p:cNvSpPr/>
            <p:nvPr/>
          </p:nvSpPr>
          <p:spPr>
            <a:xfrm rot="-6603631">
              <a:off x="4736778" y="4580265"/>
              <a:ext cx="15982" cy="21179"/>
            </a:xfrm>
            <a:custGeom>
              <a:avLst/>
              <a:gdLst/>
              <a:ahLst/>
              <a:cxnLst/>
              <a:rect l="l" t="t" r="r" b="b"/>
              <a:pathLst>
                <a:path w="243" h="322" extrusionOk="0">
                  <a:moveTo>
                    <a:pt x="86" y="1"/>
                  </a:moveTo>
                  <a:cubicBezTo>
                    <a:pt x="44" y="1"/>
                    <a:pt x="0" y="38"/>
                    <a:pt x="20" y="88"/>
                  </a:cubicBezTo>
                  <a:cubicBezTo>
                    <a:pt x="51" y="151"/>
                    <a:pt x="83" y="213"/>
                    <a:pt x="98" y="276"/>
                  </a:cubicBezTo>
                  <a:cubicBezTo>
                    <a:pt x="111" y="308"/>
                    <a:pt x="139" y="321"/>
                    <a:pt x="166" y="321"/>
                  </a:cubicBezTo>
                  <a:cubicBezTo>
                    <a:pt x="206" y="321"/>
                    <a:pt x="243" y="291"/>
                    <a:pt x="224" y="245"/>
                  </a:cubicBezTo>
                  <a:cubicBezTo>
                    <a:pt x="208" y="182"/>
                    <a:pt x="177" y="119"/>
                    <a:pt x="145" y="41"/>
                  </a:cubicBezTo>
                  <a:cubicBezTo>
                    <a:pt x="134" y="13"/>
                    <a:pt x="111" y="1"/>
                    <a:pt x="86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62" name="Google Shape;2962;p43"/>
            <p:cNvSpPr/>
            <p:nvPr/>
          </p:nvSpPr>
          <p:spPr>
            <a:xfrm rot="-6603631">
              <a:off x="4935297" y="3847751"/>
              <a:ext cx="340756" cy="843881"/>
            </a:xfrm>
            <a:custGeom>
              <a:avLst/>
              <a:gdLst/>
              <a:ahLst/>
              <a:cxnLst/>
              <a:rect l="l" t="t" r="r" b="b"/>
              <a:pathLst>
                <a:path w="5181" h="12830" extrusionOk="0">
                  <a:moveTo>
                    <a:pt x="77" y="0"/>
                  </a:moveTo>
                  <a:cubicBezTo>
                    <a:pt x="38" y="0"/>
                    <a:pt x="1" y="30"/>
                    <a:pt x="19" y="77"/>
                  </a:cubicBezTo>
                  <a:lnTo>
                    <a:pt x="5035" y="12789"/>
                  </a:lnTo>
                  <a:cubicBezTo>
                    <a:pt x="5046" y="12817"/>
                    <a:pt x="5070" y="12829"/>
                    <a:pt x="5094" y="12829"/>
                  </a:cubicBezTo>
                  <a:cubicBezTo>
                    <a:pt x="5137" y="12829"/>
                    <a:pt x="5180" y="12792"/>
                    <a:pt x="5160" y="12742"/>
                  </a:cubicBezTo>
                  <a:cubicBezTo>
                    <a:pt x="3499" y="8510"/>
                    <a:pt x="1822" y="4278"/>
                    <a:pt x="145" y="46"/>
                  </a:cubicBezTo>
                  <a:cubicBezTo>
                    <a:pt x="132" y="14"/>
                    <a:pt x="104" y="0"/>
                    <a:pt x="77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63" name="Google Shape;2963;p43"/>
            <p:cNvSpPr/>
            <p:nvPr/>
          </p:nvSpPr>
          <p:spPr>
            <a:xfrm rot="-6603631">
              <a:off x="5448788" y="3947446"/>
              <a:ext cx="15916" cy="20456"/>
            </a:xfrm>
            <a:custGeom>
              <a:avLst/>
              <a:gdLst/>
              <a:ahLst/>
              <a:cxnLst/>
              <a:rect l="l" t="t" r="r" b="b"/>
              <a:pathLst>
                <a:path w="242" h="311" extrusionOk="0">
                  <a:moveTo>
                    <a:pt x="77" y="0"/>
                  </a:moveTo>
                  <a:cubicBezTo>
                    <a:pt x="38" y="0"/>
                    <a:pt x="1" y="30"/>
                    <a:pt x="19" y="77"/>
                  </a:cubicBezTo>
                  <a:cubicBezTo>
                    <a:pt x="51" y="140"/>
                    <a:pt x="66" y="203"/>
                    <a:pt x="98" y="265"/>
                  </a:cubicBezTo>
                  <a:cubicBezTo>
                    <a:pt x="110" y="297"/>
                    <a:pt x="138" y="311"/>
                    <a:pt x="165" y="311"/>
                  </a:cubicBezTo>
                  <a:cubicBezTo>
                    <a:pt x="205" y="311"/>
                    <a:pt x="242" y="281"/>
                    <a:pt x="223" y="234"/>
                  </a:cubicBezTo>
                  <a:cubicBezTo>
                    <a:pt x="192" y="171"/>
                    <a:pt x="176" y="109"/>
                    <a:pt x="145" y="46"/>
                  </a:cubicBezTo>
                  <a:cubicBezTo>
                    <a:pt x="132" y="14"/>
                    <a:pt x="104" y="0"/>
                    <a:pt x="77" y="0"/>
                  </a:cubicBezTo>
                  <a:close/>
                </a:path>
              </a:pathLst>
            </a:custGeom>
            <a:solidFill>
              <a:srgbClr val="425A6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64" name="Google Shape;2964;p43"/>
            <p:cNvSpPr/>
            <p:nvPr/>
          </p:nvSpPr>
          <p:spPr>
            <a:xfrm rot="-6603631">
              <a:off x="4822765" y="4678308"/>
              <a:ext cx="15982" cy="21245"/>
            </a:xfrm>
            <a:custGeom>
              <a:avLst/>
              <a:gdLst/>
              <a:ahLst/>
              <a:cxnLst/>
              <a:rect l="l" t="t" r="r" b="b"/>
              <a:pathLst>
                <a:path w="243" h="323" extrusionOk="0">
                  <a:moveTo>
                    <a:pt x="77" y="1"/>
                  </a:moveTo>
                  <a:cubicBezTo>
                    <a:pt x="38" y="1"/>
                    <a:pt x="1" y="31"/>
                    <a:pt x="20" y="77"/>
                  </a:cubicBezTo>
                  <a:cubicBezTo>
                    <a:pt x="35" y="140"/>
                    <a:pt x="67" y="218"/>
                    <a:pt x="98" y="281"/>
                  </a:cubicBezTo>
                  <a:cubicBezTo>
                    <a:pt x="110" y="310"/>
                    <a:pt x="134" y="322"/>
                    <a:pt x="159" y="322"/>
                  </a:cubicBezTo>
                  <a:cubicBezTo>
                    <a:pt x="201" y="322"/>
                    <a:pt x="243" y="289"/>
                    <a:pt x="223" y="250"/>
                  </a:cubicBezTo>
                  <a:cubicBezTo>
                    <a:pt x="192" y="171"/>
                    <a:pt x="161" y="109"/>
                    <a:pt x="145" y="46"/>
                  </a:cubicBezTo>
                  <a:cubicBezTo>
                    <a:pt x="132" y="14"/>
                    <a:pt x="104" y="1"/>
                    <a:pt x="77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65" name="Google Shape;2965;p43"/>
            <p:cNvSpPr/>
            <p:nvPr/>
          </p:nvSpPr>
          <p:spPr>
            <a:xfrm rot="-6603631">
              <a:off x="5020964" y="3946767"/>
              <a:ext cx="341676" cy="843158"/>
            </a:xfrm>
            <a:custGeom>
              <a:avLst/>
              <a:gdLst/>
              <a:ahLst/>
              <a:cxnLst/>
              <a:rect l="l" t="t" r="r" b="b"/>
              <a:pathLst>
                <a:path w="5195" h="12819" extrusionOk="0">
                  <a:moveTo>
                    <a:pt x="77" y="0"/>
                  </a:moveTo>
                  <a:cubicBezTo>
                    <a:pt x="37" y="0"/>
                    <a:pt x="0" y="30"/>
                    <a:pt x="19" y="77"/>
                  </a:cubicBezTo>
                  <a:cubicBezTo>
                    <a:pt x="1696" y="4309"/>
                    <a:pt x="3373" y="8541"/>
                    <a:pt x="5050" y="12773"/>
                  </a:cubicBezTo>
                  <a:cubicBezTo>
                    <a:pt x="5063" y="12805"/>
                    <a:pt x="5091" y="12819"/>
                    <a:pt x="5118" y="12819"/>
                  </a:cubicBezTo>
                  <a:cubicBezTo>
                    <a:pt x="5157" y="12819"/>
                    <a:pt x="5195" y="12789"/>
                    <a:pt x="5176" y="12742"/>
                  </a:cubicBezTo>
                  <a:lnTo>
                    <a:pt x="144" y="46"/>
                  </a:lnTo>
                  <a:cubicBezTo>
                    <a:pt x="132" y="14"/>
                    <a:pt x="104" y="0"/>
                    <a:pt x="77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66" name="Google Shape;2966;p43"/>
            <p:cNvSpPr/>
            <p:nvPr/>
          </p:nvSpPr>
          <p:spPr>
            <a:xfrm rot="-6603631">
              <a:off x="5535269" y="4045893"/>
              <a:ext cx="15324" cy="21179"/>
            </a:xfrm>
            <a:custGeom>
              <a:avLst/>
              <a:gdLst/>
              <a:ahLst/>
              <a:cxnLst/>
              <a:rect l="l" t="t" r="r" b="b"/>
              <a:pathLst>
                <a:path w="233" h="322" extrusionOk="0">
                  <a:moveTo>
                    <a:pt x="91" y="1"/>
                  </a:moveTo>
                  <a:cubicBezTo>
                    <a:pt x="48" y="1"/>
                    <a:pt x="0" y="38"/>
                    <a:pt x="10" y="88"/>
                  </a:cubicBezTo>
                  <a:cubicBezTo>
                    <a:pt x="41" y="151"/>
                    <a:pt x="73" y="214"/>
                    <a:pt x="88" y="276"/>
                  </a:cubicBezTo>
                  <a:cubicBezTo>
                    <a:pt x="101" y="308"/>
                    <a:pt x="129" y="322"/>
                    <a:pt x="156" y="322"/>
                  </a:cubicBezTo>
                  <a:cubicBezTo>
                    <a:pt x="196" y="322"/>
                    <a:pt x="233" y="292"/>
                    <a:pt x="214" y="245"/>
                  </a:cubicBezTo>
                  <a:cubicBezTo>
                    <a:pt x="198" y="182"/>
                    <a:pt x="167" y="104"/>
                    <a:pt x="151" y="41"/>
                  </a:cubicBezTo>
                  <a:cubicBezTo>
                    <a:pt x="140" y="13"/>
                    <a:pt x="116" y="1"/>
                    <a:pt x="91" y="1"/>
                  </a:cubicBezTo>
                  <a:close/>
                </a:path>
              </a:pathLst>
            </a:custGeom>
            <a:solidFill>
              <a:srgbClr val="425A6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67" name="Google Shape;2967;p43"/>
            <p:cNvSpPr/>
            <p:nvPr/>
          </p:nvSpPr>
          <p:spPr>
            <a:xfrm rot="-6603631">
              <a:off x="4897437" y="4794122"/>
              <a:ext cx="15916" cy="20456"/>
            </a:xfrm>
            <a:custGeom>
              <a:avLst/>
              <a:gdLst/>
              <a:ahLst/>
              <a:cxnLst/>
              <a:rect l="l" t="t" r="r" b="b"/>
              <a:pathLst>
                <a:path w="242" h="311" extrusionOk="0">
                  <a:moveTo>
                    <a:pt x="77" y="1"/>
                  </a:moveTo>
                  <a:cubicBezTo>
                    <a:pt x="37" y="1"/>
                    <a:pt x="0" y="31"/>
                    <a:pt x="19" y="77"/>
                  </a:cubicBezTo>
                  <a:cubicBezTo>
                    <a:pt x="35" y="140"/>
                    <a:pt x="66" y="203"/>
                    <a:pt x="97" y="266"/>
                  </a:cubicBezTo>
                  <a:cubicBezTo>
                    <a:pt x="104" y="297"/>
                    <a:pt x="130" y="311"/>
                    <a:pt x="158" y="311"/>
                  </a:cubicBezTo>
                  <a:cubicBezTo>
                    <a:pt x="199" y="311"/>
                    <a:pt x="241" y="281"/>
                    <a:pt x="223" y="234"/>
                  </a:cubicBezTo>
                  <a:cubicBezTo>
                    <a:pt x="191" y="172"/>
                    <a:pt x="160" y="109"/>
                    <a:pt x="144" y="46"/>
                  </a:cubicBezTo>
                  <a:cubicBezTo>
                    <a:pt x="132" y="15"/>
                    <a:pt x="104" y="1"/>
                    <a:pt x="77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68" name="Google Shape;2968;p43"/>
            <p:cNvSpPr/>
            <p:nvPr/>
          </p:nvSpPr>
          <p:spPr>
            <a:xfrm rot="-6603631">
              <a:off x="5095552" y="4061713"/>
              <a:ext cx="341676" cy="844210"/>
            </a:xfrm>
            <a:custGeom>
              <a:avLst/>
              <a:gdLst/>
              <a:ahLst/>
              <a:cxnLst/>
              <a:rect l="l" t="t" r="r" b="b"/>
              <a:pathLst>
                <a:path w="5195" h="12835" extrusionOk="0">
                  <a:moveTo>
                    <a:pt x="77" y="0"/>
                  </a:moveTo>
                  <a:cubicBezTo>
                    <a:pt x="38" y="0"/>
                    <a:pt x="1" y="30"/>
                    <a:pt x="19" y="77"/>
                  </a:cubicBezTo>
                  <a:cubicBezTo>
                    <a:pt x="1696" y="4325"/>
                    <a:pt x="3374" y="8557"/>
                    <a:pt x="5035" y="12789"/>
                  </a:cubicBezTo>
                  <a:cubicBezTo>
                    <a:pt x="5048" y="12820"/>
                    <a:pt x="5078" y="12834"/>
                    <a:pt x="5108" y="12834"/>
                  </a:cubicBezTo>
                  <a:cubicBezTo>
                    <a:pt x="5152" y="12834"/>
                    <a:pt x="5195" y="12804"/>
                    <a:pt x="5176" y="12757"/>
                  </a:cubicBezTo>
                  <a:cubicBezTo>
                    <a:pt x="3499" y="8525"/>
                    <a:pt x="1822" y="4277"/>
                    <a:pt x="145" y="45"/>
                  </a:cubicBezTo>
                  <a:cubicBezTo>
                    <a:pt x="132" y="14"/>
                    <a:pt x="104" y="0"/>
                    <a:pt x="77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69" name="Google Shape;2969;p43"/>
            <p:cNvSpPr/>
            <p:nvPr/>
          </p:nvSpPr>
          <p:spPr>
            <a:xfrm rot="-6603631">
              <a:off x="5609481" y="4161846"/>
              <a:ext cx="16048" cy="20719"/>
            </a:xfrm>
            <a:custGeom>
              <a:avLst/>
              <a:gdLst/>
              <a:ahLst/>
              <a:cxnLst/>
              <a:rect l="l" t="t" r="r" b="b"/>
              <a:pathLst>
                <a:path w="244" h="315" extrusionOk="0">
                  <a:moveTo>
                    <a:pt x="77" y="1"/>
                  </a:moveTo>
                  <a:cubicBezTo>
                    <a:pt x="38" y="1"/>
                    <a:pt x="1" y="31"/>
                    <a:pt x="19" y="78"/>
                  </a:cubicBezTo>
                  <a:cubicBezTo>
                    <a:pt x="51" y="140"/>
                    <a:pt x="82" y="203"/>
                    <a:pt x="98" y="281"/>
                  </a:cubicBezTo>
                  <a:cubicBezTo>
                    <a:pt x="109" y="305"/>
                    <a:pt x="134" y="315"/>
                    <a:pt x="158" y="315"/>
                  </a:cubicBezTo>
                  <a:cubicBezTo>
                    <a:pt x="200" y="315"/>
                    <a:pt x="243" y="284"/>
                    <a:pt x="223" y="234"/>
                  </a:cubicBezTo>
                  <a:cubicBezTo>
                    <a:pt x="208" y="172"/>
                    <a:pt x="176" y="109"/>
                    <a:pt x="145" y="46"/>
                  </a:cubicBezTo>
                  <a:cubicBezTo>
                    <a:pt x="132" y="15"/>
                    <a:pt x="104" y="1"/>
                    <a:pt x="77" y="1"/>
                  </a:cubicBezTo>
                  <a:close/>
                </a:path>
              </a:pathLst>
            </a:custGeom>
            <a:solidFill>
              <a:srgbClr val="425A6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70" name="Google Shape;2970;p43"/>
            <p:cNvSpPr/>
            <p:nvPr/>
          </p:nvSpPr>
          <p:spPr>
            <a:xfrm rot="-6603631">
              <a:off x="5004243" y="4892015"/>
              <a:ext cx="16048" cy="21113"/>
            </a:xfrm>
            <a:custGeom>
              <a:avLst/>
              <a:gdLst/>
              <a:ahLst/>
              <a:cxnLst/>
              <a:rect l="l" t="t" r="r" b="b"/>
              <a:pathLst>
                <a:path w="244" h="321" extrusionOk="0">
                  <a:moveTo>
                    <a:pt x="87" y="0"/>
                  </a:moveTo>
                  <a:cubicBezTo>
                    <a:pt x="44" y="0"/>
                    <a:pt x="1" y="37"/>
                    <a:pt x="21" y="87"/>
                  </a:cubicBezTo>
                  <a:cubicBezTo>
                    <a:pt x="52" y="150"/>
                    <a:pt x="68" y="213"/>
                    <a:pt x="99" y="275"/>
                  </a:cubicBezTo>
                  <a:cubicBezTo>
                    <a:pt x="112" y="307"/>
                    <a:pt x="140" y="321"/>
                    <a:pt x="166" y="321"/>
                  </a:cubicBezTo>
                  <a:cubicBezTo>
                    <a:pt x="206" y="321"/>
                    <a:pt x="243" y="291"/>
                    <a:pt x="224" y="244"/>
                  </a:cubicBezTo>
                  <a:cubicBezTo>
                    <a:pt x="193" y="181"/>
                    <a:pt x="177" y="103"/>
                    <a:pt x="146" y="40"/>
                  </a:cubicBezTo>
                  <a:cubicBezTo>
                    <a:pt x="135" y="12"/>
                    <a:pt x="111" y="0"/>
                    <a:pt x="87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71" name="Google Shape;2971;p43"/>
            <p:cNvSpPr/>
            <p:nvPr/>
          </p:nvSpPr>
          <p:spPr>
            <a:xfrm rot="-6603631">
              <a:off x="5202649" y="4159783"/>
              <a:ext cx="341676" cy="844210"/>
            </a:xfrm>
            <a:custGeom>
              <a:avLst/>
              <a:gdLst/>
              <a:ahLst/>
              <a:cxnLst/>
              <a:rect l="l" t="t" r="r" b="b"/>
              <a:pathLst>
                <a:path w="5195" h="12835" extrusionOk="0">
                  <a:moveTo>
                    <a:pt x="77" y="1"/>
                  </a:moveTo>
                  <a:cubicBezTo>
                    <a:pt x="37" y="1"/>
                    <a:pt x="0" y="31"/>
                    <a:pt x="19" y="78"/>
                  </a:cubicBezTo>
                  <a:cubicBezTo>
                    <a:pt x="1696" y="4310"/>
                    <a:pt x="3373" y="8557"/>
                    <a:pt x="5050" y="12789"/>
                  </a:cubicBezTo>
                  <a:cubicBezTo>
                    <a:pt x="5063" y="12821"/>
                    <a:pt x="5091" y="12835"/>
                    <a:pt x="5118" y="12835"/>
                  </a:cubicBezTo>
                  <a:cubicBezTo>
                    <a:pt x="5158" y="12835"/>
                    <a:pt x="5195" y="12805"/>
                    <a:pt x="5176" y="12758"/>
                  </a:cubicBezTo>
                  <a:cubicBezTo>
                    <a:pt x="3499" y="8510"/>
                    <a:pt x="1822" y="4278"/>
                    <a:pt x="144" y="46"/>
                  </a:cubicBezTo>
                  <a:cubicBezTo>
                    <a:pt x="132" y="15"/>
                    <a:pt x="104" y="1"/>
                    <a:pt x="77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72" name="Google Shape;2972;p43"/>
            <p:cNvSpPr/>
            <p:nvPr/>
          </p:nvSpPr>
          <p:spPr>
            <a:xfrm rot="-6603631">
              <a:off x="5716274" y="4259099"/>
              <a:ext cx="15916" cy="20522"/>
            </a:xfrm>
            <a:custGeom>
              <a:avLst/>
              <a:gdLst/>
              <a:ahLst/>
              <a:cxnLst/>
              <a:rect l="l" t="t" r="r" b="b"/>
              <a:pathLst>
                <a:path w="242" h="312" extrusionOk="0">
                  <a:moveTo>
                    <a:pt x="77" y="1"/>
                  </a:moveTo>
                  <a:cubicBezTo>
                    <a:pt x="37" y="1"/>
                    <a:pt x="0" y="31"/>
                    <a:pt x="19" y="78"/>
                  </a:cubicBezTo>
                  <a:cubicBezTo>
                    <a:pt x="35" y="140"/>
                    <a:pt x="66" y="203"/>
                    <a:pt x="97" y="266"/>
                  </a:cubicBezTo>
                  <a:cubicBezTo>
                    <a:pt x="110" y="297"/>
                    <a:pt x="138" y="311"/>
                    <a:pt x="165" y="311"/>
                  </a:cubicBezTo>
                  <a:cubicBezTo>
                    <a:pt x="204" y="311"/>
                    <a:pt x="241" y="281"/>
                    <a:pt x="223" y="234"/>
                  </a:cubicBezTo>
                  <a:cubicBezTo>
                    <a:pt x="191" y="172"/>
                    <a:pt x="160" y="109"/>
                    <a:pt x="144" y="46"/>
                  </a:cubicBezTo>
                  <a:cubicBezTo>
                    <a:pt x="132" y="15"/>
                    <a:pt x="104" y="1"/>
                    <a:pt x="77" y="1"/>
                  </a:cubicBezTo>
                  <a:close/>
                </a:path>
              </a:pathLst>
            </a:custGeom>
            <a:solidFill>
              <a:srgbClr val="425A6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73" name="Google Shape;2973;p43"/>
            <p:cNvSpPr/>
            <p:nvPr/>
          </p:nvSpPr>
          <p:spPr>
            <a:xfrm rot="-6603631">
              <a:off x="5095759" y="4999051"/>
              <a:ext cx="14864" cy="20456"/>
            </a:xfrm>
            <a:custGeom>
              <a:avLst/>
              <a:gdLst/>
              <a:ahLst/>
              <a:cxnLst/>
              <a:rect l="l" t="t" r="r" b="b"/>
              <a:pathLst>
                <a:path w="226" h="311" extrusionOk="0">
                  <a:moveTo>
                    <a:pt x="77" y="0"/>
                  </a:moveTo>
                  <a:cubicBezTo>
                    <a:pt x="37" y="0"/>
                    <a:pt x="0" y="30"/>
                    <a:pt x="19" y="77"/>
                  </a:cubicBezTo>
                  <a:cubicBezTo>
                    <a:pt x="35" y="140"/>
                    <a:pt x="66" y="202"/>
                    <a:pt x="82" y="265"/>
                  </a:cubicBezTo>
                  <a:cubicBezTo>
                    <a:pt x="94" y="297"/>
                    <a:pt x="122" y="311"/>
                    <a:pt x="149" y="311"/>
                  </a:cubicBezTo>
                  <a:cubicBezTo>
                    <a:pt x="189" y="311"/>
                    <a:pt x="226" y="280"/>
                    <a:pt x="207" y="234"/>
                  </a:cubicBezTo>
                  <a:cubicBezTo>
                    <a:pt x="191" y="171"/>
                    <a:pt x="160" y="108"/>
                    <a:pt x="144" y="46"/>
                  </a:cubicBezTo>
                  <a:cubicBezTo>
                    <a:pt x="132" y="14"/>
                    <a:pt x="104" y="0"/>
                    <a:pt x="77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74" name="Google Shape;2974;p43"/>
            <p:cNvSpPr/>
            <p:nvPr/>
          </p:nvSpPr>
          <p:spPr>
            <a:xfrm rot="-6603631">
              <a:off x="5293503" y="4266448"/>
              <a:ext cx="341084" cy="844210"/>
            </a:xfrm>
            <a:custGeom>
              <a:avLst/>
              <a:gdLst/>
              <a:ahLst/>
              <a:cxnLst/>
              <a:rect l="l" t="t" r="r" b="b"/>
              <a:pathLst>
                <a:path w="5186" h="12835" extrusionOk="0">
                  <a:moveTo>
                    <a:pt x="77" y="1"/>
                  </a:moveTo>
                  <a:cubicBezTo>
                    <a:pt x="38" y="1"/>
                    <a:pt x="1" y="31"/>
                    <a:pt x="19" y="77"/>
                  </a:cubicBezTo>
                  <a:cubicBezTo>
                    <a:pt x="1697" y="4325"/>
                    <a:pt x="3374" y="8557"/>
                    <a:pt x="5035" y="12789"/>
                  </a:cubicBezTo>
                  <a:cubicBezTo>
                    <a:pt x="5048" y="12821"/>
                    <a:pt x="5076" y="12835"/>
                    <a:pt x="5104" y="12835"/>
                  </a:cubicBezTo>
                  <a:cubicBezTo>
                    <a:pt x="5145" y="12835"/>
                    <a:pt x="5186" y="12805"/>
                    <a:pt x="5176" y="12758"/>
                  </a:cubicBezTo>
                  <a:cubicBezTo>
                    <a:pt x="3499" y="8510"/>
                    <a:pt x="1822" y="4278"/>
                    <a:pt x="145" y="46"/>
                  </a:cubicBezTo>
                  <a:cubicBezTo>
                    <a:pt x="132" y="14"/>
                    <a:pt x="104" y="1"/>
                    <a:pt x="77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75" name="Google Shape;2975;p43"/>
            <p:cNvSpPr/>
            <p:nvPr/>
          </p:nvSpPr>
          <p:spPr>
            <a:xfrm rot="-6603631">
              <a:off x="5807061" y="4366518"/>
              <a:ext cx="15916" cy="20456"/>
            </a:xfrm>
            <a:custGeom>
              <a:avLst/>
              <a:gdLst/>
              <a:ahLst/>
              <a:cxnLst/>
              <a:rect l="l" t="t" r="r" b="b"/>
              <a:pathLst>
                <a:path w="242" h="311" extrusionOk="0">
                  <a:moveTo>
                    <a:pt x="77" y="1"/>
                  </a:moveTo>
                  <a:cubicBezTo>
                    <a:pt x="38" y="1"/>
                    <a:pt x="1" y="31"/>
                    <a:pt x="20" y="77"/>
                  </a:cubicBezTo>
                  <a:cubicBezTo>
                    <a:pt x="51" y="140"/>
                    <a:pt x="82" y="203"/>
                    <a:pt x="98" y="265"/>
                  </a:cubicBezTo>
                  <a:cubicBezTo>
                    <a:pt x="111" y="297"/>
                    <a:pt x="139" y="311"/>
                    <a:pt x="165" y="311"/>
                  </a:cubicBezTo>
                  <a:cubicBezTo>
                    <a:pt x="205" y="311"/>
                    <a:pt x="242" y="281"/>
                    <a:pt x="223" y="234"/>
                  </a:cubicBezTo>
                  <a:cubicBezTo>
                    <a:pt x="208" y="171"/>
                    <a:pt x="176" y="109"/>
                    <a:pt x="145" y="46"/>
                  </a:cubicBezTo>
                  <a:cubicBezTo>
                    <a:pt x="132" y="14"/>
                    <a:pt x="104" y="1"/>
                    <a:pt x="77" y="1"/>
                  </a:cubicBezTo>
                  <a:close/>
                </a:path>
              </a:pathLst>
            </a:custGeom>
            <a:solidFill>
              <a:srgbClr val="425A6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76" name="Google Shape;2976;p43"/>
            <p:cNvSpPr/>
            <p:nvPr/>
          </p:nvSpPr>
          <p:spPr>
            <a:xfrm rot="-6603631">
              <a:off x="5197968" y="5109147"/>
              <a:ext cx="15916" cy="20456"/>
            </a:xfrm>
            <a:custGeom>
              <a:avLst/>
              <a:gdLst/>
              <a:ahLst/>
              <a:cxnLst/>
              <a:rect l="l" t="t" r="r" b="b"/>
              <a:pathLst>
                <a:path w="242" h="311" extrusionOk="0">
                  <a:moveTo>
                    <a:pt x="77" y="1"/>
                  </a:moveTo>
                  <a:cubicBezTo>
                    <a:pt x="37" y="1"/>
                    <a:pt x="0" y="31"/>
                    <a:pt x="19" y="77"/>
                  </a:cubicBezTo>
                  <a:cubicBezTo>
                    <a:pt x="35" y="140"/>
                    <a:pt x="66" y="203"/>
                    <a:pt x="97" y="266"/>
                  </a:cubicBezTo>
                  <a:cubicBezTo>
                    <a:pt x="110" y="297"/>
                    <a:pt x="138" y="311"/>
                    <a:pt x="165" y="311"/>
                  </a:cubicBezTo>
                  <a:cubicBezTo>
                    <a:pt x="204" y="311"/>
                    <a:pt x="241" y="281"/>
                    <a:pt x="223" y="234"/>
                  </a:cubicBezTo>
                  <a:cubicBezTo>
                    <a:pt x="191" y="171"/>
                    <a:pt x="160" y="109"/>
                    <a:pt x="144" y="46"/>
                  </a:cubicBezTo>
                  <a:cubicBezTo>
                    <a:pt x="132" y="14"/>
                    <a:pt x="104" y="1"/>
                    <a:pt x="77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77" name="Google Shape;2977;p43"/>
            <p:cNvSpPr/>
            <p:nvPr/>
          </p:nvSpPr>
          <p:spPr>
            <a:xfrm rot="-6603631">
              <a:off x="5396185" y="4376921"/>
              <a:ext cx="341742" cy="843815"/>
            </a:xfrm>
            <a:custGeom>
              <a:avLst/>
              <a:gdLst/>
              <a:ahLst/>
              <a:cxnLst/>
              <a:rect l="l" t="t" r="r" b="b"/>
              <a:pathLst>
                <a:path w="5196" h="12829" extrusionOk="0">
                  <a:moveTo>
                    <a:pt x="87" y="0"/>
                  </a:moveTo>
                  <a:cubicBezTo>
                    <a:pt x="44" y="0"/>
                    <a:pt x="0" y="37"/>
                    <a:pt x="20" y="87"/>
                  </a:cubicBezTo>
                  <a:cubicBezTo>
                    <a:pt x="1697" y="4319"/>
                    <a:pt x="3375" y="8552"/>
                    <a:pt x="5052" y="12784"/>
                  </a:cubicBezTo>
                  <a:cubicBezTo>
                    <a:pt x="5064" y="12815"/>
                    <a:pt x="5092" y="12829"/>
                    <a:pt x="5119" y="12829"/>
                  </a:cubicBezTo>
                  <a:cubicBezTo>
                    <a:pt x="5159" y="12829"/>
                    <a:pt x="5196" y="12799"/>
                    <a:pt x="5177" y="12752"/>
                  </a:cubicBezTo>
                  <a:cubicBezTo>
                    <a:pt x="3500" y="8520"/>
                    <a:pt x="1823" y="4288"/>
                    <a:pt x="146" y="40"/>
                  </a:cubicBezTo>
                  <a:cubicBezTo>
                    <a:pt x="134" y="12"/>
                    <a:pt x="111" y="0"/>
                    <a:pt x="87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78" name="Google Shape;2978;p43"/>
            <p:cNvSpPr/>
            <p:nvPr/>
          </p:nvSpPr>
          <p:spPr>
            <a:xfrm rot="-6603631">
              <a:off x="5910229" y="4476561"/>
              <a:ext cx="16048" cy="21179"/>
            </a:xfrm>
            <a:custGeom>
              <a:avLst/>
              <a:gdLst/>
              <a:ahLst/>
              <a:cxnLst/>
              <a:rect l="l" t="t" r="r" b="b"/>
              <a:pathLst>
                <a:path w="244" h="322" extrusionOk="0">
                  <a:moveTo>
                    <a:pt x="88" y="1"/>
                  </a:moveTo>
                  <a:cubicBezTo>
                    <a:pt x="43" y="1"/>
                    <a:pt x="1" y="31"/>
                    <a:pt x="19" y="78"/>
                  </a:cubicBezTo>
                  <a:cubicBezTo>
                    <a:pt x="51" y="140"/>
                    <a:pt x="82" y="203"/>
                    <a:pt x="98" y="281"/>
                  </a:cubicBezTo>
                  <a:cubicBezTo>
                    <a:pt x="109" y="310"/>
                    <a:pt x="133" y="322"/>
                    <a:pt x="157" y="322"/>
                  </a:cubicBezTo>
                  <a:cubicBezTo>
                    <a:pt x="199" y="322"/>
                    <a:pt x="243" y="284"/>
                    <a:pt x="223" y="234"/>
                  </a:cubicBezTo>
                  <a:cubicBezTo>
                    <a:pt x="208" y="172"/>
                    <a:pt x="176" y="109"/>
                    <a:pt x="161" y="46"/>
                  </a:cubicBezTo>
                  <a:cubicBezTo>
                    <a:pt x="148" y="15"/>
                    <a:pt x="117" y="1"/>
                    <a:pt x="88" y="1"/>
                  </a:cubicBezTo>
                  <a:close/>
                </a:path>
              </a:pathLst>
            </a:custGeom>
            <a:solidFill>
              <a:srgbClr val="425A6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79" name="Google Shape;2979;p43"/>
            <p:cNvSpPr/>
            <p:nvPr/>
          </p:nvSpPr>
          <p:spPr>
            <a:xfrm rot="-6603631">
              <a:off x="5407061" y="3560589"/>
              <a:ext cx="160874" cy="169105"/>
            </a:xfrm>
            <a:custGeom>
              <a:avLst/>
              <a:gdLst/>
              <a:ahLst/>
              <a:cxnLst/>
              <a:rect l="l" t="t" r="r" b="b"/>
              <a:pathLst>
                <a:path w="2446" h="2571" extrusionOk="0">
                  <a:moveTo>
                    <a:pt x="1474" y="110"/>
                  </a:moveTo>
                  <a:lnTo>
                    <a:pt x="2273" y="706"/>
                  </a:lnTo>
                  <a:cubicBezTo>
                    <a:pt x="2414" y="800"/>
                    <a:pt x="2445" y="1019"/>
                    <a:pt x="2336" y="1160"/>
                  </a:cubicBezTo>
                  <a:lnTo>
                    <a:pt x="1427" y="2398"/>
                  </a:lnTo>
                  <a:cubicBezTo>
                    <a:pt x="1317" y="2539"/>
                    <a:pt x="1113" y="2571"/>
                    <a:pt x="972" y="2461"/>
                  </a:cubicBezTo>
                  <a:lnTo>
                    <a:pt x="173" y="1881"/>
                  </a:lnTo>
                  <a:cubicBezTo>
                    <a:pt x="32" y="1771"/>
                    <a:pt x="0" y="1552"/>
                    <a:pt x="110" y="1411"/>
                  </a:cubicBezTo>
                  <a:lnTo>
                    <a:pt x="1019" y="173"/>
                  </a:lnTo>
                  <a:cubicBezTo>
                    <a:pt x="1129" y="32"/>
                    <a:pt x="1333" y="0"/>
                    <a:pt x="1474" y="11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80" name="Google Shape;2980;p43"/>
            <p:cNvSpPr/>
            <p:nvPr/>
          </p:nvSpPr>
          <p:spPr>
            <a:xfrm rot="-6603631">
              <a:off x="5552751" y="3603237"/>
              <a:ext cx="161926" cy="169171"/>
            </a:xfrm>
            <a:custGeom>
              <a:avLst/>
              <a:gdLst/>
              <a:ahLst/>
              <a:cxnLst/>
              <a:rect l="l" t="t" r="r" b="b"/>
              <a:pathLst>
                <a:path w="2462" h="2572" extrusionOk="0">
                  <a:moveTo>
                    <a:pt x="1490" y="110"/>
                  </a:moveTo>
                  <a:lnTo>
                    <a:pt x="2274" y="690"/>
                  </a:lnTo>
                  <a:cubicBezTo>
                    <a:pt x="2430" y="800"/>
                    <a:pt x="2462" y="1004"/>
                    <a:pt x="2352" y="1160"/>
                  </a:cubicBezTo>
                  <a:lnTo>
                    <a:pt x="1443" y="2383"/>
                  </a:lnTo>
                  <a:cubicBezTo>
                    <a:pt x="1333" y="2540"/>
                    <a:pt x="1129" y="2571"/>
                    <a:pt x="973" y="2461"/>
                  </a:cubicBezTo>
                  <a:lnTo>
                    <a:pt x="173" y="1866"/>
                  </a:lnTo>
                  <a:cubicBezTo>
                    <a:pt x="32" y="1756"/>
                    <a:pt x="1" y="1552"/>
                    <a:pt x="111" y="1411"/>
                  </a:cubicBezTo>
                  <a:lnTo>
                    <a:pt x="1020" y="173"/>
                  </a:lnTo>
                  <a:cubicBezTo>
                    <a:pt x="1129" y="32"/>
                    <a:pt x="1333" y="0"/>
                    <a:pt x="1490" y="11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81" name="Google Shape;2981;p43"/>
            <p:cNvSpPr/>
            <p:nvPr/>
          </p:nvSpPr>
          <p:spPr>
            <a:xfrm rot="-6603631">
              <a:off x="5698137" y="3646744"/>
              <a:ext cx="161926" cy="169105"/>
            </a:xfrm>
            <a:custGeom>
              <a:avLst/>
              <a:gdLst/>
              <a:ahLst/>
              <a:cxnLst/>
              <a:rect l="l" t="t" r="r" b="b"/>
              <a:pathLst>
                <a:path w="2462" h="2571" extrusionOk="0">
                  <a:moveTo>
                    <a:pt x="1490" y="110"/>
                  </a:moveTo>
                  <a:lnTo>
                    <a:pt x="2289" y="705"/>
                  </a:lnTo>
                  <a:cubicBezTo>
                    <a:pt x="2430" y="815"/>
                    <a:pt x="2461" y="1019"/>
                    <a:pt x="2352" y="1160"/>
                  </a:cubicBezTo>
                  <a:lnTo>
                    <a:pt x="1443" y="2398"/>
                  </a:lnTo>
                  <a:cubicBezTo>
                    <a:pt x="1333" y="2539"/>
                    <a:pt x="1129" y="2571"/>
                    <a:pt x="988" y="2461"/>
                  </a:cubicBezTo>
                  <a:lnTo>
                    <a:pt x="189" y="1881"/>
                  </a:lnTo>
                  <a:cubicBezTo>
                    <a:pt x="32" y="1771"/>
                    <a:pt x="1" y="1567"/>
                    <a:pt x="110" y="1411"/>
                  </a:cubicBezTo>
                  <a:lnTo>
                    <a:pt x="1019" y="188"/>
                  </a:lnTo>
                  <a:cubicBezTo>
                    <a:pt x="1129" y="31"/>
                    <a:pt x="1349" y="0"/>
                    <a:pt x="1490" y="11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82" name="Google Shape;2982;p43"/>
            <p:cNvSpPr/>
            <p:nvPr/>
          </p:nvSpPr>
          <p:spPr>
            <a:xfrm rot="-6603631">
              <a:off x="5844804" y="3689405"/>
              <a:ext cx="160940" cy="169105"/>
            </a:xfrm>
            <a:custGeom>
              <a:avLst/>
              <a:gdLst/>
              <a:ahLst/>
              <a:cxnLst/>
              <a:rect l="l" t="t" r="r" b="b"/>
              <a:pathLst>
                <a:path w="2447" h="2571" extrusionOk="0">
                  <a:moveTo>
                    <a:pt x="1474" y="110"/>
                  </a:moveTo>
                  <a:lnTo>
                    <a:pt x="2274" y="690"/>
                  </a:lnTo>
                  <a:cubicBezTo>
                    <a:pt x="2415" y="800"/>
                    <a:pt x="2446" y="1003"/>
                    <a:pt x="2336" y="1160"/>
                  </a:cubicBezTo>
                  <a:lnTo>
                    <a:pt x="1427" y="2383"/>
                  </a:lnTo>
                  <a:cubicBezTo>
                    <a:pt x="1318" y="2540"/>
                    <a:pt x="1114" y="2571"/>
                    <a:pt x="973" y="2461"/>
                  </a:cubicBezTo>
                  <a:lnTo>
                    <a:pt x="173" y="1866"/>
                  </a:lnTo>
                  <a:cubicBezTo>
                    <a:pt x="32" y="1756"/>
                    <a:pt x="1" y="1552"/>
                    <a:pt x="111" y="1411"/>
                  </a:cubicBezTo>
                  <a:lnTo>
                    <a:pt x="1020" y="173"/>
                  </a:lnTo>
                  <a:cubicBezTo>
                    <a:pt x="1129" y="32"/>
                    <a:pt x="1333" y="0"/>
                    <a:pt x="1474" y="11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83" name="Google Shape;2983;p43"/>
            <p:cNvSpPr/>
            <p:nvPr/>
          </p:nvSpPr>
          <p:spPr>
            <a:xfrm rot="-6603631">
              <a:off x="5087486" y="3482582"/>
              <a:ext cx="1481474" cy="1533062"/>
            </a:xfrm>
            <a:custGeom>
              <a:avLst/>
              <a:gdLst/>
              <a:ahLst/>
              <a:cxnLst/>
              <a:rect l="l" t="t" r="r" b="b"/>
              <a:pathLst>
                <a:path w="22525" h="23308" extrusionOk="0">
                  <a:moveTo>
                    <a:pt x="10848" y="0"/>
                  </a:moveTo>
                  <a:lnTo>
                    <a:pt x="22525" y="8621"/>
                  </a:lnTo>
                  <a:lnTo>
                    <a:pt x="11663" y="23308"/>
                  </a:lnTo>
                  <a:lnTo>
                    <a:pt x="1" y="14687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84" name="Google Shape;2984;p43"/>
            <p:cNvSpPr/>
            <p:nvPr/>
          </p:nvSpPr>
          <p:spPr>
            <a:xfrm rot="-6603631">
              <a:off x="5594490" y="3312199"/>
              <a:ext cx="730970" cy="978455"/>
            </a:xfrm>
            <a:custGeom>
              <a:avLst/>
              <a:gdLst/>
              <a:ahLst/>
              <a:cxnLst/>
              <a:rect l="l" t="t" r="r" b="b"/>
              <a:pathLst>
                <a:path w="11114" h="14876" extrusionOk="0">
                  <a:moveTo>
                    <a:pt x="10863" y="1"/>
                  </a:moveTo>
                  <a:lnTo>
                    <a:pt x="11114" y="189"/>
                  </a:lnTo>
                  <a:lnTo>
                    <a:pt x="252" y="14876"/>
                  </a:lnTo>
                  <a:lnTo>
                    <a:pt x="1" y="14688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85" name="Google Shape;2985;p43"/>
            <p:cNvSpPr/>
            <p:nvPr/>
          </p:nvSpPr>
          <p:spPr>
            <a:xfrm rot="-6603631">
              <a:off x="5308952" y="4141627"/>
              <a:ext cx="799042" cy="1028904"/>
            </a:xfrm>
            <a:custGeom>
              <a:avLst/>
              <a:gdLst/>
              <a:ahLst/>
              <a:cxnLst/>
              <a:rect l="l" t="t" r="r" b="b"/>
              <a:pathLst>
                <a:path w="12149" h="15643" extrusionOk="0">
                  <a:moveTo>
                    <a:pt x="10848" y="0"/>
                  </a:moveTo>
                  <a:lnTo>
                    <a:pt x="12149" y="956"/>
                  </a:lnTo>
                  <a:lnTo>
                    <a:pt x="1286" y="15643"/>
                  </a:lnTo>
                  <a:lnTo>
                    <a:pt x="1" y="14687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86" name="Google Shape;2986;p43"/>
            <p:cNvSpPr/>
            <p:nvPr/>
          </p:nvSpPr>
          <p:spPr>
            <a:xfrm rot="-6603631">
              <a:off x="5169663" y="4491144"/>
              <a:ext cx="39265" cy="38215"/>
            </a:xfrm>
            <a:custGeom>
              <a:avLst/>
              <a:gdLst/>
              <a:ahLst/>
              <a:cxnLst/>
              <a:rect l="l" t="t" r="r" b="b"/>
              <a:pathLst>
                <a:path w="597" h="581" extrusionOk="0">
                  <a:moveTo>
                    <a:pt x="455" y="79"/>
                  </a:moveTo>
                  <a:cubicBezTo>
                    <a:pt x="565" y="173"/>
                    <a:pt x="596" y="330"/>
                    <a:pt x="502" y="455"/>
                  </a:cubicBezTo>
                  <a:cubicBezTo>
                    <a:pt x="424" y="565"/>
                    <a:pt x="267" y="581"/>
                    <a:pt x="141" y="502"/>
                  </a:cubicBezTo>
                  <a:cubicBezTo>
                    <a:pt x="32" y="424"/>
                    <a:pt x="0" y="252"/>
                    <a:pt x="94" y="142"/>
                  </a:cubicBezTo>
                  <a:cubicBezTo>
                    <a:pt x="173" y="32"/>
                    <a:pt x="345" y="1"/>
                    <a:pt x="455" y="7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87" name="Google Shape;2987;p43"/>
            <p:cNvSpPr/>
            <p:nvPr/>
          </p:nvSpPr>
          <p:spPr>
            <a:xfrm rot="-6603631">
              <a:off x="5174996" y="4492711"/>
              <a:ext cx="34069" cy="32032"/>
            </a:xfrm>
            <a:custGeom>
              <a:avLst/>
              <a:gdLst/>
              <a:ahLst/>
              <a:cxnLst/>
              <a:rect l="l" t="t" r="r" b="b"/>
              <a:pathLst>
                <a:path w="518" h="487" extrusionOk="0">
                  <a:moveTo>
                    <a:pt x="518" y="220"/>
                  </a:moveTo>
                  <a:cubicBezTo>
                    <a:pt x="502" y="267"/>
                    <a:pt x="486" y="314"/>
                    <a:pt x="455" y="361"/>
                  </a:cubicBezTo>
                  <a:cubicBezTo>
                    <a:pt x="377" y="471"/>
                    <a:pt x="220" y="487"/>
                    <a:pt x="94" y="408"/>
                  </a:cubicBezTo>
                  <a:cubicBezTo>
                    <a:pt x="47" y="377"/>
                    <a:pt x="16" y="314"/>
                    <a:pt x="0" y="267"/>
                  </a:cubicBezTo>
                  <a:cubicBezTo>
                    <a:pt x="0" y="220"/>
                    <a:pt x="16" y="173"/>
                    <a:pt x="47" y="126"/>
                  </a:cubicBezTo>
                  <a:cubicBezTo>
                    <a:pt x="142" y="17"/>
                    <a:pt x="298" y="1"/>
                    <a:pt x="408" y="79"/>
                  </a:cubicBezTo>
                  <a:cubicBezTo>
                    <a:pt x="471" y="111"/>
                    <a:pt x="502" y="173"/>
                    <a:pt x="518" y="22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88" name="Google Shape;2988;p43"/>
            <p:cNvSpPr/>
            <p:nvPr/>
          </p:nvSpPr>
          <p:spPr>
            <a:xfrm rot="-6603631">
              <a:off x="5146792" y="4511841"/>
              <a:ext cx="68138" cy="55711"/>
            </a:xfrm>
            <a:custGeom>
              <a:avLst/>
              <a:gdLst/>
              <a:ahLst/>
              <a:cxnLst/>
              <a:rect l="l" t="t" r="r" b="b"/>
              <a:pathLst>
                <a:path w="1036" h="847" extrusionOk="0">
                  <a:moveTo>
                    <a:pt x="236" y="32"/>
                  </a:moveTo>
                  <a:lnTo>
                    <a:pt x="957" y="580"/>
                  </a:lnTo>
                  <a:cubicBezTo>
                    <a:pt x="1020" y="627"/>
                    <a:pt x="1035" y="706"/>
                    <a:pt x="988" y="768"/>
                  </a:cubicBezTo>
                  <a:lnTo>
                    <a:pt x="988" y="768"/>
                  </a:lnTo>
                  <a:cubicBezTo>
                    <a:pt x="941" y="831"/>
                    <a:pt x="847" y="847"/>
                    <a:pt x="800" y="800"/>
                  </a:cubicBezTo>
                  <a:lnTo>
                    <a:pt x="63" y="267"/>
                  </a:lnTo>
                  <a:cubicBezTo>
                    <a:pt x="1" y="220"/>
                    <a:pt x="1" y="126"/>
                    <a:pt x="32" y="63"/>
                  </a:cubicBezTo>
                  <a:lnTo>
                    <a:pt x="32" y="63"/>
                  </a:lnTo>
                  <a:cubicBezTo>
                    <a:pt x="79" y="0"/>
                    <a:pt x="173" y="0"/>
                    <a:pt x="236" y="32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89" name="Google Shape;2989;p43"/>
            <p:cNvSpPr/>
            <p:nvPr/>
          </p:nvSpPr>
          <p:spPr>
            <a:xfrm rot="-6603631">
              <a:off x="5256714" y="4515578"/>
              <a:ext cx="38147" cy="39267"/>
            </a:xfrm>
            <a:custGeom>
              <a:avLst/>
              <a:gdLst/>
              <a:ahLst/>
              <a:cxnLst/>
              <a:rect l="l" t="t" r="r" b="b"/>
              <a:pathLst>
                <a:path w="580" h="597" extrusionOk="0">
                  <a:moveTo>
                    <a:pt x="439" y="95"/>
                  </a:moveTo>
                  <a:cubicBezTo>
                    <a:pt x="549" y="173"/>
                    <a:pt x="580" y="330"/>
                    <a:pt x="502" y="456"/>
                  </a:cubicBezTo>
                  <a:cubicBezTo>
                    <a:pt x="408" y="565"/>
                    <a:pt x="251" y="597"/>
                    <a:pt x="141" y="503"/>
                  </a:cubicBezTo>
                  <a:cubicBezTo>
                    <a:pt x="16" y="424"/>
                    <a:pt x="0" y="252"/>
                    <a:pt x="78" y="142"/>
                  </a:cubicBezTo>
                  <a:cubicBezTo>
                    <a:pt x="157" y="32"/>
                    <a:pt x="329" y="1"/>
                    <a:pt x="439" y="9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90" name="Google Shape;2990;p43"/>
            <p:cNvSpPr/>
            <p:nvPr/>
          </p:nvSpPr>
          <p:spPr>
            <a:xfrm rot="-6603631">
              <a:off x="5261688" y="4517631"/>
              <a:ext cx="34069" cy="33019"/>
            </a:xfrm>
            <a:custGeom>
              <a:avLst/>
              <a:gdLst/>
              <a:ahLst/>
              <a:cxnLst/>
              <a:rect l="l" t="t" r="r" b="b"/>
              <a:pathLst>
                <a:path w="518" h="502" extrusionOk="0">
                  <a:moveTo>
                    <a:pt x="518" y="219"/>
                  </a:moveTo>
                  <a:cubicBezTo>
                    <a:pt x="502" y="266"/>
                    <a:pt x="486" y="314"/>
                    <a:pt x="471" y="361"/>
                  </a:cubicBezTo>
                  <a:cubicBezTo>
                    <a:pt x="377" y="470"/>
                    <a:pt x="220" y="502"/>
                    <a:pt x="110" y="408"/>
                  </a:cubicBezTo>
                  <a:cubicBezTo>
                    <a:pt x="47" y="376"/>
                    <a:pt x="16" y="314"/>
                    <a:pt x="0" y="266"/>
                  </a:cubicBezTo>
                  <a:cubicBezTo>
                    <a:pt x="16" y="219"/>
                    <a:pt x="32" y="172"/>
                    <a:pt x="47" y="141"/>
                  </a:cubicBezTo>
                  <a:cubicBezTo>
                    <a:pt x="141" y="16"/>
                    <a:pt x="298" y="0"/>
                    <a:pt x="424" y="78"/>
                  </a:cubicBezTo>
                  <a:cubicBezTo>
                    <a:pt x="471" y="110"/>
                    <a:pt x="502" y="172"/>
                    <a:pt x="518" y="21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91" name="Google Shape;2991;p43"/>
            <p:cNvSpPr/>
            <p:nvPr/>
          </p:nvSpPr>
          <p:spPr>
            <a:xfrm rot="-6603631">
              <a:off x="5232959" y="4537446"/>
              <a:ext cx="68138" cy="55711"/>
            </a:xfrm>
            <a:custGeom>
              <a:avLst/>
              <a:gdLst/>
              <a:ahLst/>
              <a:cxnLst/>
              <a:rect l="l" t="t" r="r" b="b"/>
              <a:pathLst>
                <a:path w="1036" h="847" extrusionOk="0">
                  <a:moveTo>
                    <a:pt x="236" y="47"/>
                  </a:moveTo>
                  <a:lnTo>
                    <a:pt x="957" y="580"/>
                  </a:lnTo>
                  <a:cubicBezTo>
                    <a:pt x="1020" y="627"/>
                    <a:pt x="1035" y="706"/>
                    <a:pt x="988" y="768"/>
                  </a:cubicBezTo>
                  <a:lnTo>
                    <a:pt x="988" y="768"/>
                  </a:lnTo>
                  <a:cubicBezTo>
                    <a:pt x="941" y="831"/>
                    <a:pt x="863" y="847"/>
                    <a:pt x="800" y="800"/>
                  </a:cubicBezTo>
                  <a:lnTo>
                    <a:pt x="63" y="267"/>
                  </a:lnTo>
                  <a:cubicBezTo>
                    <a:pt x="16" y="220"/>
                    <a:pt x="1" y="126"/>
                    <a:pt x="48" y="63"/>
                  </a:cubicBezTo>
                  <a:cubicBezTo>
                    <a:pt x="79" y="16"/>
                    <a:pt x="173" y="0"/>
                    <a:pt x="236" y="47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92" name="Google Shape;2992;p43"/>
            <p:cNvSpPr/>
            <p:nvPr/>
          </p:nvSpPr>
          <p:spPr>
            <a:xfrm rot="-6603631">
              <a:off x="5342890" y="4541236"/>
              <a:ext cx="38212" cy="39201"/>
            </a:xfrm>
            <a:custGeom>
              <a:avLst/>
              <a:gdLst/>
              <a:ahLst/>
              <a:cxnLst/>
              <a:rect l="l" t="t" r="r" b="b"/>
              <a:pathLst>
                <a:path w="581" h="596" extrusionOk="0">
                  <a:moveTo>
                    <a:pt x="440" y="94"/>
                  </a:moveTo>
                  <a:cubicBezTo>
                    <a:pt x="565" y="173"/>
                    <a:pt x="581" y="329"/>
                    <a:pt x="503" y="455"/>
                  </a:cubicBezTo>
                  <a:cubicBezTo>
                    <a:pt x="408" y="564"/>
                    <a:pt x="252" y="596"/>
                    <a:pt x="142" y="502"/>
                  </a:cubicBezTo>
                  <a:cubicBezTo>
                    <a:pt x="17" y="423"/>
                    <a:pt x="1" y="251"/>
                    <a:pt x="79" y="141"/>
                  </a:cubicBezTo>
                  <a:cubicBezTo>
                    <a:pt x="173" y="32"/>
                    <a:pt x="330" y="0"/>
                    <a:pt x="440" y="9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93" name="Google Shape;2993;p43"/>
            <p:cNvSpPr/>
            <p:nvPr/>
          </p:nvSpPr>
          <p:spPr>
            <a:xfrm rot="-6603631">
              <a:off x="5348179" y="4542772"/>
              <a:ext cx="33082" cy="33019"/>
            </a:xfrm>
            <a:custGeom>
              <a:avLst/>
              <a:gdLst/>
              <a:ahLst/>
              <a:cxnLst/>
              <a:rect l="l" t="t" r="r" b="b"/>
              <a:pathLst>
                <a:path w="503" h="502" extrusionOk="0">
                  <a:moveTo>
                    <a:pt x="503" y="235"/>
                  </a:moveTo>
                  <a:cubicBezTo>
                    <a:pt x="503" y="267"/>
                    <a:pt x="487" y="314"/>
                    <a:pt x="456" y="361"/>
                  </a:cubicBezTo>
                  <a:cubicBezTo>
                    <a:pt x="361" y="470"/>
                    <a:pt x="205" y="502"/>
                    <a:pt x="95" y="408"/>
                  </a:cubicBezTo>
                  <a:cubicBezTo>
                    <a:pt x="32" y="376"/>
                    <a:pt x="1" y="314"/>
                    <a:pt x="1" y="267"/>
                  </a:cubicBezTo>
                  <a:cubicBezTo>
                    <a:pt x="1" y="220"/>
                    <a:pt x="17" y="173"/>
                    <a:pt x="48" y="141"/>
                  </a:cubicBezTo>
                  <a:cubicBezTo>
                    <a:pt x="126" y="16"/>
                    <a:pt x="283" y="0"/>
                    <a:pt x="409" y="79"/>
                  </a:cubicBezTo>
                  <a:cubicBezTo>
                    <a:pt x="456" y="126"/>
                    <a:pt x="487" y="173"/>
                    <a:pt x="503" y="23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94" name="Google Shape;2994;p43"/>
            <p:cNvSpPr/>
            <p:nvPr/>
          </p:nvSpPr>
          <p:spPr>
            <a:xfrm rot="-6603631">
              <a:off x="5319157" y="4563007"/>
              <a:ext cx="68138" cy="55776"/>
            </a:xfrm>
            <a:custGeom>
              <a:avLst/>
              <a:gdLst/>
              <a:ahLst/>
              <a:cxnLst/>
              <a:rect l="l" t="t" r="r" b="b"/>
              <a:pathLst>
                <a:path w="1036" h="848" extrusionOk="0">
                  <a:moveTo>
                    <a:pt x="236" y="48"/>
                  </a:moveTo>
                  <a:lnTo>
                    <a:pt x="957" y="581"/>
                  </a:lnTo>
                  <a:cubicBezTo>
                    <a:pt x="1019" y="628"/>
                    <a:pt x="1035" y="706"/>
                    <a:pt x="988" y="769"/>
                  </a:cubicBezTo>
                  <a:lnTo>
                    <a:pt x="988" y="769"/>
                  </a:lnTo>
                  <a:cubicBezTo>
                    <a:pt x="941" y="831"/>
                    <a:pt x="863" y="847"/>
                    <a:pt x="800" y="800"/>
                  </a:cubicBezTo>
                  <a:lnTo>
                    <a:pt x="79" y="267"/>
                  </a:lnTo>
                  <a:cubicBezTo>
                    <a:pt x="16" y="220"/>
                    <a:pt x="1" y="126"/>
                    <a:pt x="48" y="79"/>
                  </a:cubicBezTo>
                  <a:lnTo>
                    <a:pt x="48" y="63"/>
                  </a:lnTo>
                  <a:cubicBezTo>
                    <a:pt x="95" y="16"/>
                    <a:pt x="173" y="1"/>
                    <a:pt x="236" y="48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95" name="Google Shape;2995;p43"/>
            <p:cNvSpPr/>
            <p:nvPr/>
          </p:nvSpPr>
          <p:spPr>
            <a:xfrm rot="-6603631">
              <a:off x="5429088" y="4566796"/>
              <a:ext cx="38212" cy="39267"/>
            </a:xfrm>
            <a:custGeom>
              <a:avLst/>
              <a:gdLst/>
              <a:ahLst/>
              <a:cxnLst/>
              <a:rect l="l" t="t" r="r" b="b"/>
              <a:pathLst>
                <a:path w="581" h="597" extrusionOk="0">
                  <a:moveTo>
                    <a:pt x="455" y="94"/>
                  </a:moveTo>
                  <a:cubicBezTo>
                    <a:pt x="565" y="173"/>
                    <a:pt x="581" y="345"/>
                    <a:pt x="502" y="455"/>
                  </a:cubicBezTo>
                  <a:cubicBezTo>
                    <a:pt x="424" y="565"/>
                    <a:pt x="252" y="596"/>
                    <a:pt x="142" y="502"/>
                  </a:cubicBezTo>
                  <a:cubicBezTo>
                    <a:pt x="32" y="424"/>
                    <a:pt x="1" y="267"/>
                    <a:pt x="79" y="141"/>
                  </a:cubicBezTo>
                  <a:cubicBezTo>
                    <a:pt x="173" y="32"/>
                    <a:pt x="330" y="0"/>
                    <a:pt x="455" y="9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96" name="Google Shape;2996;p43"/>
            <p:cNvSpPr/>
            <p:nvPr/>
          </p:nvSpPr>
          <p:spPr>
            <a:xfrm rot="-6603631">
              <a:off x="5434376" y="4568333"/>
              <a:ext cx="33082" cy="33084"/>
            </a:xfrm>
            <a:custGeom>
              <a:avLst/>
              <a:gdLst/>
              <a:ahLst/>
              <a:cxnLst/>
              <a:rect l="l" t="t" r="r" b="b"/>
              <a:pathLst>
                <a:path w="503" h="503" extrusionOk="0">
                  <a:moveTo>
                    <a:pt x="503" y="236"/>
                  </a:moveTo>
                  <a:cubicBezTo>
                    <a:pt x="503" y="283"/>
                    <a:pt x="487" y="314"/>
                    <a:pt x="455" y="361"/>
                  </a:cubicBezTo>
                  <a:cubicBezTo>
                    <a:pt x="377" y="471"/>
                    <a:pt x="205" y="502"/>
                    <a:pt x="95" y="408"/>
                  </a:cubicBezTo>
                  <a:cubicBezTo>
                    <a:pt x="48" y="377"/>
                    <a:pt x="17" y="330"/>
                    <a:pt x="1" y="267"/>
                  </a:cubicBezTo>
                  <a:cubicBezTo>
                    <a:pt x="1" y="220"/>
                    <a:pt x="17" y="173"/>
                    <a:pt x="48" y="142"/>
                  </a:cubicBezTo>
                  <a:cubicBezTo>
                    <a:pt x="126" y="16"/>
                    <a:pt x="299" y="0"/>
                    <a:pt x="408" y="79"/>
                  </a:cubicBezTo>
                  <a:cubicBezTo>
                    <a:pt x="455" y="126"/>
                    <a:pt x="487" y="173"/>
                    <a:pt x="503" y="23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97" name="Google Shape;2997;p43"/>
            <p:cNvSpPr/>
            <p:nvPr/>
          </p:nvSpPr>
          <p:spPr>
            <a:xfrm rot="-6603631">
              <a:off x="5405324" y="4588612"/>
              <a:ext cx="68138" cy="55776"/>
            </a:xfrm>
            <a:custGeom>
              <a:avLst/>
              <a:gdLst/>
              <a:ahLst/>
              <a:cxnLst/>
              <a:rect l="l" t="t" r="r" b="b"/>
              <a:pathLst>
                <a:path w="1036" h="848" extrusionOk="0">
                  <a:moveTo>
                    <a:pt x="236" y="48"/>
                  </a:moveTo>
                  <a:lnTo>
                    <a:pt x="972" y="581"/>
                  </a:lnTo>
                  <a:cubicBezTo>
                    <a:pt x="1019" y="628"/>
                    <a:pt x="1035" y="706"/>
                    <a:pt x="988" y="769"/>
                  </a:cubicBezTo>
                  <a:lnTo>
                    <a:pt x="988" y="769"/>
                  </a:lnTo>
                  <a:cubicBezTo>
                    <a:pt x="941" y="832"/>
                    <a:pt x="863" y="847"/>
                    <a:pt x="800" y="800"/>
                  </a:cubicBezTo>
                  <a:lnTo>
                    <a:pt x="79" y="267"/>
                  </a:lnTo>
                  <a:cubicBezTo>
                    <a:pt x="16" y="220"/>
                    <a:pt x="1" y="126"/>
                    <a:pt x="48" y="79"/>
                  </a:cubicBezTo>
                  <a:lnTo>
                    <a:pt x="48" y="79"/>
                  </a:lnTo>
                  <a:cubicBezTo>
                    <a:pt x="95" y="17"/>
                    <a:pt x="173" y="1"/>
                    <a:pt x="236" y="48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98" name="Google Shape;2998;p43"/>
            <p:cNvSpPr/>
            <p:nvPr/>
          </p:nvSpPr>
          <p:spPr>
            <a:xfrm rot="-6603631">
              <a:off x="5514548" y="4591907"/>
              <a:ext cx="39265" cy="39267"/>
            </a:xfrm>
            <a:custGeom>
              <a:avLst/>
              <a:gdLst/>
              <a:ahLst/>
              <a:cxnLst/>
              <a:rect l="l" t="t" r="r" b="b"/>
              <a:pathLst>
                <a:path w="597" h="597" extrusionOk="0">
                  <a:moveTo>
                    <a:pt x="455" y="95"/>
                  </a:moveTo>
                  <a:cubicBezTo>
                    <a:pt x="565" y="173"/>
                    <a:pt x="596" y="345"/>
                    <a:pt x="502" y="455"/>
                  </a:cubicBezTo>
                  <a:cubicBezTo>
                    <a:pt x="424" y="565"/>
                    <a:pt x="252" y="596"/>
                    <a:pt x="142" y="502"/>
                  </a:cubicBezTo>
                  <a:cubicBezTo>
                    <a:pt x="32" y="424"/>
                    <a:pt x="1" y="267"/>
                    <a:pt x="95" y="142"/>
                  </a:cubicBezTo>
                  <a:cubicBezTo>
                    <a:pt x="173" y="32"/>
                    <a:pt x="330" y="1"/>
                    <a:pt x="455" y="9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99" name="Google Shape;2999;p43"/>
            <p:cNvSpPr/>
            <p:nvPr/>
          </p:nvSpPr>
          <p:spPr>
            <a:xfrm rot="-6603631">
              <a:off x="5520543" y="4593938"/>
              <a:ext cx="33082" cy="33084"/>
            </a:xfrm>
            <a:custGeom>
              <a:avLst/>
              <a:gdLst/>
              <a:ahLst/>
              <a:cxnLst/>
              <a:rect l="l" t="t" r="r" b="b"/>
              <a:pathLst>
                <a:path w="503" h="503" extrusionOk="0">
                  <a:moveTo>
                    <a:pt x="502" y="236"/>
                  </a:moveTo>
                  <a:cubicBezTo>
                    <a:pt x="502" y="283"/>
                    <a:pt x="487" y="314"/>
                    <a:pt x="455" y="361"/>
                  </a:cubicBezTo>
                  <a:cubicBezTo>
                    <a:pt x="377" y="471"/>
                    <a:pt x="205" y="502"/>
                    <a:pt x="95" y="408"/>
                  </a:cubicBezTo>
                  <a:cubicBezTo>
                    <a:pt x="48" y="377"/>
                    <a:pt x="17" y="330"/>
                    <a:pt x="1" y="267"/>
                  </a:cubicBezTo>
                  <a:cubicBezTo>
                    <a:pt x="1" y="220"/>
                    <a:pt x="17" y="173"/>
                    <a:pt x="48" y="142"/>
                  </a:cubicBezTo>
                  <a:cubicBezTo>
                    <a:pt x="126" y="32"/>
                    <a:pt x="299" y="1"/>
                    <a:pt x="408" y="79"/>
                  </a:cubicBezTo>
                  <a:cubicBezTo>
                    <a:pt x="455" y="126"/>
                    <a:pt x="487" y="173"/>
                    <a:pt x="502" y="23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00" name="Google Shape;3000;p43"/>
            <p:cNvSpPr/>
            <p:nvPr/>
          </p:nvSpPr>
          <p:spPr>
            <a:xfrm rot="-6603631">
              <a:off x="5491521" y="4614239"/>
              <a:ext cx="68138" cy="55711"/>
            </a:xfrm>
            <a:custGeom>
              <a:avLst/>
              <a:gdLst/>
              <a:ahLst/>
              <a:cxnLst/>
              <a:rect l="l" t="t" r="r" b="b"/>
              <a:pathLst>
                <a:path w="1036" h="847" extrusionOk="0">
                  <a:moveTo>
                    <a:pt x="236" y="47"/>
                  </a:moveTo>
                  <a:lnTo>
                    <a:pt x="972" y="580"/>
                  </a:lnTo>
                  <a:cubicBezTo>
                    <a:pt x="1035" y="627"/>
                    <a:pt x="1035" y="705"/>
                    <a:pt x="1004" y="768"/>
                  </a:cubicBezTo>
                  <a:cubicBezTo>
                    <a:pt x="957" y="831"/>
                    <a:pt x="863" y="846"/>
                    <a:pt x="800" y="799"/>
                  </a:cubicBezTo>
                  <a:lnTo>
                    <a:pt x="79" y="267"/>
                  </a:lnTo>
                  <a:cubicBezTo>
                    <a:pt x="16" y="220"/>
                    <a:pt x="1" y="141"/>
                    <a:pt x="48" y="78"/>
                  </a:cubicBezTo>
                  <a:lnTo>
                    <a:pt x="48" y="78"/>
                  </a:lnTo>
                  <a:cubicBezTo>
                    <a:pt x="95" y="16"/>
                    <a:pt x="189" y="0"/>
                    <a:pt x="236" y="47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01" name="Google Shape;3001;p43"/>
            <p:cNvSpPr/>
            <p:nvPr/>
          </p:nvSpPr>
          <p:spPr>
            <a:xfrm rot="-6603631">
              <a:off x="5601209" y="4617858"/>
              <a:ext cx="39265" cy="38215"/>
            </a:xfrm>
            <a:custGeom>
              <a:avLst/>
              <a:gdLst/>
              <a:ahLst/>
              <a:cxnLst/>
              <a:rect l="l" t="t" r="r" b="b"/>
              <a:pathLst>
                <a:path w="597" h="581" extrusionOk="0">
                  <a:moveTo>
                    <a:pt x="455" y="79"/>
                  </a:moveTo>
                  <a:cubicBezTo>
                    <a:pt x="565" y="157"/>
                    <a:pt x="596" y="330"/>
                    <a:pt x="502" y="439"/>
                  </a:cubicBezTo>
                  <a:cubicBezTo>
                    <a:pt x="424" y="549"/>
                    <a:pt x="267" y="580"/>
                    <a:pt x="142" y="502"/>
                  </a:cubicBezTo>
                  <a:cubicBezTo>
                    <a:pt x="32" y="408"/>
                    <a:pt x="1" y="251"/>
                    <a:pt x="95" y="126"/>
                  </a:cubicBezTo>
                  <a:cubicBezTo>
                    <a:pt x="173" y="16"/>
                    <a:pt x="346" y="0"/>
                    <a:pt x="455" y="7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02" name="Google Shape;3002;p43"/>
            <p:cNvSpPr/>
            <p:nvPr/>
          </p:nvSpPr>
          <p:spPr>
            <a:xfrm rot="-6603631">
              <a:off x="5606003" y="4619048"/>
              <a:ext cx="34135" cy="33084"/>
            </a:xfrm>
            <a:custGeom>
              <a:avLst/>
              <a:gdLst/>
              <a:ahLst/>
              <a:cxnLst/>
              <a:rect l="l" t="t" r="r" b="b"/>
              <a:pathLst>
                <a:path w="519" h="503" extrusionOk="0">
                  <a:moveTo>
                    <a:pt x="518" y="236"/>
                  </a:moveTo>
                  <a:cubicBezTo>
                    <a:pt x="502" y="283"/>
                    <a:pt x="487" y="330"/>
                    <a:pt x="455" y="361"/>
                  </a:cubicBezTo>
                  <a:cubicBezTo>
                    <a:pt x="377" y="471"/>
                    <a:pt x="220" y="502"/>
                    <a:pt x="95" y="424"/>
                  </a:cubicBezTo>
                  <a:cubicBezTo>
                    <a:pt x="48" y="377"/>
                    <a:pt x="16" y="330"/>
                    <a:pt x="1" y="267"/>
                  </a:cubicBezTo>
                  <a:cubicBezTo>
                    <a:pt x="1" y="220"/>
                    <a:pt x="16" y="173"/>
                    <a:pt x="48" y="142"/>
                  </a:cubicBezTo>
                  <a:cubicBezTo>
                    <a:pt x="142" y="32"/>
                    <a:pt x="299" y="1"/>
                    <a:pt x="408" y="95"/>
                  </a:cubicBezTo>
                  <a:cubicBezTo>
                    <a:pt x="471" y="126"/>
                    <a:pt x="502" y="173"/>
                    <a:pt x="518" y="23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03" name="Google Shape;3003;p43"/>
            <p:cNvSpPr/>
            <p:nvPr/>
          </p:nvSpPr>
          <p:spPr>
            <a:xfrm rot="-6603631">
              <a:off x="5577026" y="4639380"/>
              <a:ext cx="69125" cy="55711"/>
            </a:xfrm>
            <a:custGeom>
              <a:avLst/>
              <a:gdLst/>
              <a:ahLst/>
              <a:cxnLst/>
              <a:rect l="l" t="t" r="r" b="b"/>
              <a:pathLst>
                <a:path w="1051" h="847" extrusionOk="0">
                  <a:moveTo>
                    <a:pt x="251" y="47"/>
                  </a:moveTo>
                  <a:lnTo>
                    <a:pt x="972" y="580"/>
                  </a:lnTo>
                  <a:cubicBezTo>
                    <a:pt x="1035" y="627"/>
                    <a:pt x="1051" y="721"/>
                    <a:pt x="1004" y="768"/>
                  </a:cubicBezTo>
                  <a:lnTo>
                    <a:pt x="1004" y="768"/>
                  </a:lnTo>
                  <a:cubicBezTo>
                    <a:pt x="957" y="831"/>
                    <a:pt x="863" y="847"/>
                    <a:pt x="800" y="800"/>
                  </a:cubicBezTo>
                  <a:lnTo>
                    <a:pt x="79" y="267"/>
                  </a:lnTo>
                  <a:cubicBezTo>
                    <a:pt x="16" y="220"/>
                    <a:pt x="0" y="141"/>
                    <a:pt x="47" y="79"/>
                  </a:cubicBezTo>
                  <a:lnTo>
                    <a:pt x="47" y="79"/>
                  </a:lnTo>
                  <a:cubicBezTo>
                    <a:pt x="95" y="16"/>
                    <a:pt x="189" y="0"/>
                    <a:pt x="251" y="47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04" name="Google Shape;3004;p43"/>
            <p:cNvSpPr/>
            <p:nvPr/>
          </p:nvSpPr>
          <p:spPr>
            <a:xfrm rot="-6603631">
              <a:off x="5687722" y="4642968"/>
              <a:ext cx="38212" cy="38215"/>
            </a:xfrm>
            <a:custGeom>
              <a:avLst/>
              <a:gdLst/>
              <a:ahLst/>
              <a:cxnLst/>
              <a:rect l="l" t="t" r="r" b="b"/>
              <a:pathLst>
                <a:path w="581" h="581" extrusionOk="0">
                  <a:moveTo>
                    <a:pt x="439" y="79"/>
                  </a:moveTo>
                  <a:cubicBezTo>
                    <a:pt x="549" y="173"/>
                    <a:pt x="580" y="330"/>
                    <a:pt x="502" y="440"/>
                  </a:cubicBezTo>
                  <a:cubicBezTo>
                    <a:pt x="408" y="549"/>
                    <a:pt x="251" y="581"/>
                    <a:pt x="126" y="502"/>
                  </a:cubicBezTo>
                  <a:cubicBezTo>
                    <a:pt x="16" y="408"/>
                    <a:pt x="0" y="251"/>
                    <a:pt x="79" y="142"/>
                  </a:cubicBezTo>
                  <a:cubicBezTo>
                    <a:pt x="157" y="16"/>
                    <a:pt x="330" y="1"/>
                    <a:pt x="439" y="7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05" name="Google Shape;3005;p43"/>
            <p:cNvSpPr/>
            <p:nvPr/>
          </p:nvSpPr>
          <p:spPr>
            <a:xfrm rot="-6603631">
              <a:off x="5692245" y="4644706"/>
              <a:ext cx="34069" cy="33019"/>
            </a:xfrm>
            <a:custGeom>
              <a:avLst/>
              <a:gdLst/>
              <a:ahLst/>
              <a:cxnLst/>
              <a:rect l="l" t="t" r="r" b="b"/>
              <a:pathLst>
                <a:path w="518" h="502" extrusionOk="0">
                  <a:moveTo>
                    <a:pt x="518" y="235"/>
                  </a:moveTo>
                  <a:cubicBezTo>
                    <a:pt x="502" y="282"/>
                    <a:pt x="487" y="329"/>
                    <a:pt x="471" y="361"/>
                  </a:cubicBezTo>
                  <a:cubicBezTo>
                    <a:pt x="377" y="470"/>
                    <a:pt x="220" y="502"/>
                    <a:pt x="95" y="423"/>
                  </a:cubicBezTo>
                  <a:cubicBezTo>
                    <a:pt x="48" y="376"/>
                    <a:pt x="16" y="329"/>
                    <a:pt x="1" y="267"/>
                  </a:cubicBezTo>
                  <a:cubicBezTo>
                    <a:pt x="16" y="219"/>
                    <a:pt x="32" y="188"/>
                    <a:pt x="48" y="141"/>
                  </a:cubicBezTo>
                  <a:cubicBezTo>
                    <a:pt x="142" y="31"/>
                    <a:pt x="299" y="0"/>
                    <a:pt x="408" y="94"/>
                  </a:cubicBezTo>
                  <a:cubicBezTo>
                    <a:pt x="471" y="125"/>
                    <a:pt x="502" y="172"/>
                    <a:pt x="518" y="23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06" name="Google Shape;3006;p43"/>
            <p:cNvSpPr/>
            <p:nvPr/>
          </p:nvSpPr>
          <p:spPr>
            <a:xfrm rot="-6603631">
              <a:off x="5663538" y="4664491"/>
              <a:ext cx="68072" cy="55711"/>
            </a:xfrm>
            <a:custGeom>
              <a:avLst/>
              <a:gdLst/>
              <a:ahLst/>
              <a:cxnLst/>
              <a:rect l="l" t="t" r="r" b="b"/>
              <a:pathLst>
                <a:path w="1035" h="847" extrusionOk="0">
                  <a:moveTo>
                    <a:pt x="235" y="47"/>
                  </a:moveTo>
                  <a:lnTo>
                    <a:pt x="956" y="580"/>
                  </a:lnTo>
                  <a:cubicBezTo>
                    <a:pt x="1019" y="627"/>
                    <a:pt x="1035" y="721"/>
                    <a:pt x="988" y="784"/>
                  </a:cubicBezTo>
                  <a:lnTo>
                    <a:pt x="988" y="784"/>
                  </a:lnTo>
                  <a:cubicBezTo>
                    <a:pt x="941" y="831"/>
                    <a:pt x="862" y="847"/>
                    <a:pt x="799" y="800"/>
                  </a:cubicBezTo>
                  <a:lnTo>
                    <a:pt x="63" y="267"/>
                  </a:lnTo>
                  <a:cubicBezTo>
                    <a:pt x="16" y="220"/>
                    <a:pt x="0" y="142"/>
                    <a:pt x="47" y="79"/>
                  </a:cubicBezTo>
                  <a:lnTo>
                    <a:pt x="47" y="79"/>
                  </a:lnTo>
                  <a:cubicBezTo>
                    <a:pt x="78" y="16"/>
                    <a:pt x="173" y="0"/>
                    <a:pt x="235" y="47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07" name="Google Shape;3007;p43"/>
            <p:cNvSpPr/>
            <p:nvPr/>
          </p:nvSpPr>
          <p:spPr>
            <a:xfrm rot="-6603631">
              <a:off x="5773889" y="4668573"/>
              <a:ext cx="38212" cy="38215"/>
            </a:xfrm>
            <a:custGeom>
              <a:avLst/>
              <a:gdLst/>
              <a:ahLst/>
              <a:cxnLst/>
              <a:rect l="l" t="t" r="r" b="b"/>
              <a:pathLst>
                <a:path w="581" h="581" extrusionOk="0">
                  <a:moveTo>
                    <a:pt x="439" y="79"/>
                  </a:moveTo>
                  <a:cubicBezTo>
                    <a:pt x="565" y="173"/>
                    <a:pt x="580" y="330"/>
                    <a:pt x="502" y="440"/>
                  </a:cubicBezTo>
                  <a:cubicBezTo>
                    <a:pt x="408" y="565"/>
                    <a:pt x="251" y="581"/>
                    <a:pt x="141" y="502"/>
                  </a:cubicBezTo>
                  <a:cubicBezTo>
                    <a:pt x="16" y="408"/>
                    <a:pt x="0" y="252"/>
                    <a:pt x="79" y="142"/>
                  </a:cubicBezTo>
                  <a:cubicBezTo>
                    <a:pt x="173" y="17"/>
                    <a:pt x="329" y="1"/>
                    <a:pt x="439" y="7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08" name="Google Shape;3008;p43"/>
            <p:cNvSpPr/>
            <p:nvPr/>
          </p:nvSpPr>
          <p:spPr>
            <a:xfrm rot="-6603631">
              <a:off x="5778412" y="4670311"/>
              <a:ext cx="34069" cy="33019"/>
            </a:xfrm>
            <a:custGeom>
              <a:avLst/>
              <a:gdLst/>
              <a:ahLst/>
              <a:cxnLst/>
              <a:rect l="l" t="t" r="r" b="b"/>
              <a:pathLst>
                <a:path w="518" h="502" extrusionOk="0">
                  <a:moveTo>
                    <a:pt x="518" y="235"/>
                  </a:moveTo>
                  <a:cubicBezTo>
                    <a:pt x="518" y="282"/>
                    <a:pt x="502" y="329"/>
                    <a:pt x="471" y="361"/>
                  </a:cubicBezTo>
                  <a:cubicBezTo>
                    <a:pt x="377" y="486"/>
                    <a:pt x="220" y="502"/>
                    <a:pt x="110" y="423"/>
                  </a:cubicBezTo>
                  <a:cubicBezTo>
                    <a:pt x="48" y="376"/>
                    <a:pt x="16" y="329"/>
                    <a:pt x="1" y="267"/>
                  </a:cubicBezTo>
                  <a:cubicBezTo>
                    <a:pt x="16" y="235"/>
                    <a:pt x="32" y="188"/>
                    <a:pt x="63" y="141"/>
                  </a:cubicBezTo>
                  <a:cubicBezTo>
                    <a:pt x="142" y="32"/>
                    <a:pt x="298" y="0"/>
                    <a:pt x="424" y="94"/>
                  </a:cubicBezTo>
                  <a:cubicBezTo>
                    <a:pt x="471" y="126"/>
                    <a:pt x="502" y="173"/>
                    <a:pt x="518" y="23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09" name="Google Shape;3009;p43"/>
            <p:cNvSpPr/>
            <p:nvPr/>
          </p:nvSpPr>
          <p:spPr>
            <a:xfrm rot="-6603631">
              <a:off x="5749736" y="4690051"/>
              <a:ext cx="68072" cy="55776"/>
            </a:xfrm>
            <a:custGeom>
              <a:avLst/>
              <a:gdLst/>
              <a:ahLst/>
              <a:cxnLst/>
              <a:rect l="l" t="t" r="r" b="b"/>
              <a:pathLst>
                <a:path w="1035" h="848" extrusionOk="0">
                  <a:moveTo>
                    <a:pt x="235" y="48"/>
                  </a:moveTo>
                  <a:lnTo>
                    <a:pt x="956" y="581"/>
                  </a:lnTo>
                  <a:cubicBezTo>
                    <a:pt x="1019" y="628"/>
                    <a:pt x="1035" y="722"/>
                    <a:pt x="988" y="784"/>
                  </a:cubicBezTo>
                  <a:lnTo>
                    <a:pt x="988" y="784"/>
                  </a:lnTo>
                  <a:cubicBezTo>
                    <a:pt x="940" y="847"/>
                    <a:pt x="862" y="847"/>
                    <a:pt x="799" y="800"/>
                  </a:cubicBezTo>
                  <a:lnTo>
                    <a:pt x="78" y="267"/>
                  </a:lnTo>
                  <a:cubicBezTo>
                    <a:pt x="16" y="220"/>
                    <a:pt x="0" y="142"/>
                    <a:pt x="47" y="79"/>
                  </a:cubicBezTo>
                  <a:lnTo>
                    <a:pt x="47" y="79"/>
                  </a:lnTo>
                  <a:cubicBezTo>
                    <a:pt x="94" y="16"/>
                    <a:pt x="172" y="1"/>
                    <a:pt x="235" y="48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10" name="Google Shape;3010;p43"/>
            <p:cNvSpPr/>
            <p:nvPr/>
          </p:nvSpPr>
          <p:spPr>
            <a:xfrm rot="-6603631">
              <a:off x="5860117" y="4694155"/>
              <a:ext cx="38212" cy="38215"/>
            </a:xfrm>
            <a:custGeom>
              <a:avLst/>
              <a:gdLst/>
              <a:ahLst/>
              <a:cxnLst/>
              <a:rect l="l" t="t" r="r" b="b"/>
              <a:pathLst>
                <a:path w="581" h="581" extrusionOk="0">
                  <a:moveTo>
                    <a:pt x="439" y="78"/>
                  </a:moveTo>
                  <a:cubicBezTo>
                    <a:pt x="565" y="172"/>
                    <a:pt x="580" y="329"/>
                    <a:pt x="502" y="439"/>
                  </a:cubicBezTo>
                  <a:cubicBezTo>
                    <a:pt x="423" y="564"/>
                    <a:pt x="251" y="580"/>
                    <a:pt x="141" y="502"/>
                  </a:cubicBezTo>
                  <a:cubicBezTo>
                    <a:pt x="32" y="408"/>
                    <a:pt x="0" y="251"/>
                    <a:pt x="79" y="141"/>
                  </a:cubicBezTo>
                  <a:cubicBezTo>
                    <a:pt x="173" y="16"/>
                    <a:pt x="329" y="0"/>
                    <a:pt x="439" y="78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11" name="Google Shape;3011;p43"/>
            <p:cNvSpPr/>
            <p:nvPr/>
          </p:nvSpPr>
          <p:spPr>
            <a:xfrm rot="-6603631">
              <a:off x="5864956" y="4695377"/>
              <a:ext cx="33017" cy="33084"/>
            </a:xfrm>
            <a:custGeom>
              <a:avLst/>
              <a:gdLst/>
              <a:ahLst/>
              <a:cxnLst/>
              <a:rect l="l" t="t" r="r" b="b"/>
              <a:pathLst>
                <a:path w="502" h="503" extrusionOk="0">
                  <a:moveTo>
                    <a:pt x="502" y="236"/>
                  </a:moveTo>
                  <a:cubicBezTo>
                    <a:pt x="502" y="283"/>
                    <a:pt x="486" y="330"/>
                    <a:pt x="455" y="361"/>
                  </a:cubicBezTo>
                  <a:cubicBezTo>
                    <a:pt x="376" y="486"/>
                    <a:pt x="204" y="502"/>
                    <a:pt x="94" y="424"/>
                  </a:cubicBezTo>
                  <a:cubicBezTo>
                    <a:pt x="47" y="377"/>
                    <a:pt x="16" y="330"/>
                    <a:pt x="0" y="267"/>
                  </a:cubicBezTo>
                  <a:cubicBezTo>
                    <a:pt x="0" y="236"/>
                    <a:pt x="16" y="189"/>
                    <a:pt x="47" y="142"/>
                  </a:cubicBezTo>
                  <a:cubicBezTo>
                    <a:pt x="126" y="32"/>
                    <a:pt x="298" y="0"/>
                    <a:pt x="408" y="94"/>
                  </a:cubicBezTo>
                  <a:cubicBezTo>
                    <a:pt x="455" y="126"/>
                    <a:pt x="486" y="189"/>
                    <a:pt x="502" y="23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12" name="Google Shape;3012;p43"/>
            <p:cNvSpPr/>
            <p:nvPr/>
          </p:nvSpPr>
          <p:spPr>
            <a:xfrm rot="-6603631">
              <a:off x="5835881" y="4715687"/>
              <a:ext cx="68138" cy="55776"/>
            </a:xfrm>
            <a:custGeom>
              <a:avLst/>
              <a:gdLst/>
              <a:ahLst/>
              <a:cxnLst/>
              <a:rect l="l" t="t" r="r" b="b"/>
              <a:pathLst>
                <a:path w="1036" h="848" extrusionOk="0">
                  <a:moveTo>
                    <a:pt x="236" y="48"/>
                  </a:moveTo>
                  <a:lnTo>
                    <a:pt x="957" y="581"/>
                  </a:lnTo>
                  <a:cubicBezTo>
                    <a:pt x="1020" y="628"/>
                    <a:pt x="1035" y="722"/>
                    <a:pt x="988" y="785"/>
                  </a:cubicBezTo>
                  <a:cubicBezTo>
                    <a:pt x="941" y="847"/>
                    <a:pt x="863" y="847"/>
                    <a:pt x="800" y="816"/>
                  </a:cubicBezTo>
                  <a:lnTo>
                    <a:pt x="79" y="267"/>
                  </a:lnTo>
                  <a:cubicBezTo>
                    <a:pt x="17" y="236"/>
                    <a:pt x="1" y="142"/>
                    <a:pt x="48" y="79"/>
                  </a:cubicBezTo>
                  <a:lnTo>
                    <a:pt x="48" y="79"/>
                  </a:lnTo>
                  <a:cubicBezTo>
                    <a:pt x="95" y="17"/>
                    <a:pt x="173" y="1"/>
                    <a:pt x="236" y="48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13" name="Google Shape;3013;p43"/>
            <p:cNvSpPr/>
            <p:nvPr/>
          </p:nvSpPr>
          <p:spPr>
            <a:xfrm rot="-6603631">
              <a:off x="5945622" y="4719297"/>
              <a:ext cx="39199" cy="38215"/>
            </a:xfrm>
            <a:custGeom>
              <a:avLst/>
              <a:gdLst/>
              <a:ahLst/>
              <a:cxnLst/>
              <a:rect l="l" t="t" r="r" b="b"/>
              <a:pathLst>
                <a:path w="596" h="581" extrusionOk="0">
                  <a:moveTo>
                    <a:pt x="455" y="79"/>
                  </a:moveTo>
                  <a:cubicBezTo>
                    <a:pt x="564" y="173"/>
                    <a:pt x="596" y="329"/>
                    <a:pt x="502" y="439"/>
                  </a:cubicBezTo>
                  <a:cubicBezTo>
                    <a:pt x="423" y="565"/>
                    <a:pt x="251" y="580"/>
                    <a:pt x="141" y="502"/>
                  </a:cubicBezTo>
                  <a:cubicBezTo>
                    <a:pt x="32" y="423"/>
                    <a:pt x="0" y="251"/>
                    <a:pt x="94" y="141"/>
                  </a:cubicBezTo>
                  <a:cubicBezTo>
                    <a:pt x="173" y="32"/>
                    <a:pt x="329" y="0"/>
                    <a:pt x="455" y="7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14" name="Google Shape;3014;p43"/>
            <p:cNvSpPr/>
            <p:nvPr/>
          </p:nvSpPr>
          <p:spPr>
            <a:xfrm rot="-6603631">
              <a:off x="5951617" y="4721328"/>
              <a:ext cx="33017" cy="32032"/>
            </a:xfrm>
            <a:custGeom>
              <a:avLst/>
              <a:gdLst/>
              <a:ahLst/>
              <a:cxnLst/>
              <a:rect l="l" t="t" r="r" b="b"/>
              <a:pathLst>
                <a:path w="502" h="487" extrusionOk="0">
                  <a:moveTo>
                    <a:pt x="502" y="220"/>
                  </a:moveTo>
                  <a:cubicBezTo>
                    <a:pt x="502" y="267"/>
                    <a:pt x="486" y="314"/>
                    <a:pt x="455" y="345"/>
                  </a:cubicBezTo>
                  <a:cubicBezTo>
                    <a:pt x="376" y="471"/>
                    <a:pt x="204" y="486"/>
                    <a:pt x="94" y="408"/>
                  </a:cubicBezTo>
                  <a:cubicBezTo>
                    <a:pt x="47" y="377"/>
                    <a:pt x="16" y="314"/>
                    <a:pt x="0" y="267"/>
                  </a:cubicBezTo>
                  <a:cubicBezTo>
                    <a:pt x="0" y="220"/>
                    <a:pt x="16" y="173"/>
                    <a:pt x="47" y="126"/>
                  </a:cubicBezTo>
                  <a:cubicBezTo>
                    <a:pt x="126" y="16"/>
                    <a:pt x="298" y="0"/>
                    <a:pt x="408" y="79"/>
                  </a:cubicBezTo>
                  <a:cubicBezTo>
                    <a:pt x="455" y="110"/>
                    <a:pt x="486" y="173"/>
                    <a:pt x="502" y="22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15" name="Google Shape;3015;p43"/>
            <p:cNvSpPr/>
            <p:nvPr/>
          </p:nvSpPr>
          <p:spPr>
            <a:xfrm rot="-6603631">
              <a:off x="5923037" y="4740931"/>
              <a:ext cx="68138" cy="55776"/>
            </a:xfrm>
            <a:custGeom>
              <a:avLst/>
              <a:gdLst/>
              <a:ahLst/>
              <a:cxnLst/>
              <a:rect l="l" t="t" r="r" b="b"/>
              <a:pathLst>
                <a:path w="1036" h="848" extrusionOk="0">
                  <a:moveTo>
                    <a:pt x="236" y="32"/>
                  </a:moveTo>
                  <a:lnTo>
                    <a:pt x="973" y="581"/>
                  </a:lnTo>
                  <a:cubicBezTo>
                    <a:pt x="1035" y="612"/>
                    <a:pt x="1035" y="706"/>
                    <a:pt x="1004" y="769"/>
                  </a:cubicBezTo>
                  <a:cubicBezTo>
                    <a:pt x="957" y="831"/>
                    <a:pt x="863" y="847"/>
                    <a:pt x="800" y="800"/>
                  </a:cubicBezTo>
                  <a:lnTo>
                    <a:pt x="79" y="267"/>
                  </a:lnTo>
                  <a:cubicBezTo>
                    <a:pt x="17" y="220"/>
                    <a:pt x="1" y="126"/>
                    <a:pt x="48" y="63"/>
                  </a:cubicBezTo>
                  <a:lnTo>
                    <a:pt x="48" y="63"/>
                  </a:lnTo>
                  <a:cubicBezTo>
                    <a:pt x="95" y="1"/>
                    <a:pt x="189" y="1"/>
                    <a:pt x="236" y="32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16" name="Google Shape;3016;p43"/>
            <p:cNvSpPr/>
            <p:nvPr/>
          </p:nvSpPr>
          <p:spPr>
            <a:xfrm rot="-6603631">
              <a:off x="6031788" y="4744902"/>
              <a:ext cx="39199" cy="38215"/>
            </a:xfrm>
            <a:custGeom>
              <a:avLst/>
              <a:gdLst/>
              <a:ahLst/>
              <a:cxnLst/>
              <a:rect l="l" t="t" r="r" b="b"/>
              <a:pathLst>
                <a:path w="596" h="581" extrusionOk="0">
                  <a:moveTo>
                    <a:pt x="455" y="95"/>
                  </a:moveTo>
                  <a:cubicBezTo>
                    <a:pt x="564" y="173"/>
                    <a:pt x="596" y="330"/>
                    <a:pt x="502" y="455"/>
                  </a:cubicBezTo>
                  <a:cubicBezTo>
                    <a:pt x="423" y="565"/>
                    <a:pt x="267" y="580"/>
                    <a:pt x="141" y="502"/>
                  </a:cubicBezTo>
                  <a:cubicBezTo>
                    <a:pt x="31" y="424"/>
                    <a:pt x="0" y="251"/>
                    <a:pt x="94" y="142"/>
                  </a:cubicBezTo>
                  <a:cubicBezTo>
                    <a:pt x="173" y="32"/>
                    <a:pt x="345" y="0"/>
                    <a:pt x="455" y="9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17" name="Google Shape;3017;p43"/>
            <p:cNvSpPr/>
            <p:nvPr/>
          </p:nvSpPr>
          <p:spPr>
            <a:xfrm rot="-6603631">
              <a:off x="6037783" y="4746932"/>
              <a:ext cx="33017" cy="32032"/>
            </a:xfrm>
            <a:custGeom>
              <a:avLst/>
              <a:gdLst/>
              <a:ahLst/>
              <a:cxnLst/>
              <a:rect l="l" t="t" r="r" b="b"/>
              <a:pathLst>
                <a:path w="502" h="487" extrusionOk="0">
                  <a:moveTo>
                    <a:pt x="502" y="220"/>
                  </a:moveTo>
                  <a:cubicBezTo>
                    <a:pt x="502" y="267"/>
                    <a:pt x="486" y="314"/>
                    <a:pt x="455" y="361"/>
                  </a:cubicBezTo>
                  <a:cubicBezTo>
                    <a:pt x="376" y="471"/>
                    <a:pt x="220" y="486"/>
                    <a:pt x="94" y="408"/>
                  </a:cubicBezTo>
                  <a:cubicBezTo>
                    <a:pt x="47" y="377"/>
                    <a:pt x="16" y="314"/>
                    <a:pt x="0" y="267"/>
                  </a:cubicBezTo>
                  <a:cubicBezTo>
                    <a:pt x="0" y="220"/>
                    <a:pt x="16" y="173"/>
                    <a:pt x="47" y="142"/>
                  </a:cubicBezTo>
                  <a:cubicBezTo>
                    <a:pt x="141" y="16"/>
                    <a:pt x="298" y="1"/>
                    <a:pt x="408" y="79"/>
                  </a:cubicBezTo>
                  <a:cubicBezTo>
                    <a:pt x="455" y="110"/>
                    <a:pt x="502" y="173"/>
                    <a:pt x="502" y="22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18" name="Google Shape;3018;p43"/>
            <p:cNvSpPr/>
            <p:nvPr/>
          </p:nvSpPr>
          <p:spPr>
            <a:xfrm rot="-6603631">
              <a:off x="6008541" y="4766073"/>
              <a:ext cx="69125" cy="55776"/>
            </a:xfrm>
            <a:custGeom>
              <a:avLst/>
              <a:gdLst/>
              <a:ahLst/>
              <a:cxnLst/>
              <a:rect l="l" t="t" r="r" b="b"/>
              <a:pathLst>
                <a:path w="1051" h="848" extrusionOk="0">
                  <a:moveTo>
                    <a:pt x="252" y="48"/>
                  </a:moveTo>
                  <a:lnTo>
                    <a:pt x="973" y="581"/>
                  </a:lnTo>
                  <a:cubicBezTo>
                    <a:pt x="1035" y="628"/>
                    <a:pt x="1051" y="706"/>
                    <a:pt x="1004" y="769"/>
                  </a:cubicBezTo>
                  <a:cubicBezTo>
                    <a:pt x="957" y="832"/>
                    <a:pt x="863" y="847"/>
                    <a:pt x="800" y="800"/>
                  </a:cubicBezTo>
                  <a:lnTo>
                    <a:pt x="79" y="267"/>
                  </a:lnTo>
                  <a:cubicBezTo>
                    <a:pt x="16" y="220"/>
                    <a:pt x="1" y="126"/>
                    <a:pt x="48" y="64"/>
                  </a:cubicBezTo>
                  <a:cubicBezTo>
                    <a:pt x="95" y="1"/>
                    <a:pt x="189" y="1"/>
                    <a:pt x="252" y="48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19" name="Google Shape;3019;p43"/>
            <p:cNvSpPr/>
            <p:nvPr/>
          </p:nvSpPr>
          <p:spPr>
            <a:xfrm rot="-6603631">
              <a:off x="6118774" y="4769337"/>
              <a:ext cx="38212" cy="39267"/>
            </a:xfrm>
            <a:custGeom>
              <a:avLst/>
              <a:gdLst/>
              <a:ahLst/>
              <a:cxnLst/>
              <a:rect l="l" t="t" r="r" b="b"/>
              <a:pathLst>
                <a:path w="581" h="597" extrusionOk="0">
                  <a:moveTo>
                    <a:pt x="440" y="95"/>
                  </a:moveTo>
                  <a:cubicBezTo>
                    <a:pt x="549" y="173"/>
                    <a:pt x="581" y="330"/>
                    <a:pt x="502" y="455"/>
                  </a:cubicBezTo>
                  <a:cubicBezTo>
                    <a:pt x="408" y="565"/>
                    <a:pt x="252" y="596"/>
                    <a:pt x="126" y="502"/>
                  </a:cubicBezTo>
                  <a:cubicBezTo>
                    <a:pt x="16" y="424"/>
                    <a:pt x="1" y="251"/>
                    <a:pt x="79" y="142"/>
                  </a:cubicBezTo>
                  <a:cubicBezTo>
                    <a:pt x="157" y="32"/>
                    <a:pt x="330" y="1"/>
                    <a:pt x="440" y="9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20" name="Google Shape;3020;p43"/>
            <p:cNvSpPr/>
            <p:nvPr/>
          </p:nvSpPr>
          <p:spPr>
            <a:xfrm rot="-6603631">
              <a:off x="6123738" y="4771336"/>
              <a:ext cx="34069" cy="33084"/>
            </a:xfrm>
            <a:custGeom>
              <a:avLst/>
              <a:gdLst/>
              <a:ahLst/>
              <a:cxnLst/>
              <a:rect l="l" t="t" r="r" b="b"/>
              <a:pathLst>
                <a:path w="518" h="503" extrusionOk="0">
                  <a:moveTo>
                    <a:pt x="517" y="236"/>
                  </a:moveTo>
                  <a:cubicBezTo>
                    <a:pt x="502" y="267"/>
                    <a:pt x="486" y="314"/>
                    <a:pt x="470" y="361"/>
                  </a:cubicBezTo>
                  <a:cubicBezTo>
                    <a:pt x="376" y="471"/>
                    <a:pt x="220" y="502"/>
                    <a:pt x="94" y="408"/>
                  </a:cubicBezTo>
                  <a:cubicBezTo>
                    <a:pt x="47" y="377"/>
                    <a:pt x="16" y="314"/>
                    <a:pt x="0" y="267"/>
                  </a:cubicBezTo>
                  <a:cubicBezTo>
                    <a:pt x="16" y="220"/>
                    <a:pt x="31" y="173"/>
                    <a:pt x="47" y="142"/>
                  </a:cubicBezTo>
                  <a:cubicBezTo>
                    <a:pt x="141" y="16"/>
                    <a:pt x="298" y="1"/>
                    <a:pt x="408" y="79"/>
                  </a:cubicBezTo>
                  <a:cubicBezTo>
                    <a:pt x="470" y="126"/>
                    <a:pt x="502" y="173"/>
                    <a:pt x="517" y="23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21" name="Google Shape;3021;p43"/>
            <p:cNvSpPr/>
            <p:nvPr/>
          </p:nvSpPr>
          <p:spPr>
            <a:xfrm rot="-6603631">
              <a:off x="6095084" y="4791205"/>
              <a:ext cx="68072" cy="55711"/>
            </a:xfrm>
            <a:custGeom>
              <a:avLst/>
              <a:gdLst/>
              <a:ahLst/>
              <a:cxnLst/>
              <a:rect l="l" t="t" r="r" b="b"/>
              <a:pathLst>
                <a:path w="1035" h="847" extrusionOk="0">
                  <a:moveTo>
                    <a:pt x="236" y="47"/>
                  </a:moveTo>
                  <a:lnTo>
                    <a:pt x="957" y="580"/>
                  </a:lnTo>
                  <a:cubicBezTo>
                    <a:pt x="1019" y="627"/>
                    <a:pt x="1035" y="705"/>
                    <a:pt x="988" y="768"/>
                  </a:cubicBezTo>
                  <a:lnTo>
                    <a:pt x="988" y="768"/>
                  </a:lnTo>
                  <a:cubicBezTo>
                    <a:pt x="941" y="831"/>
                    <a:pt x="863" y="847"/>
                    <a:pt x="800" y="800"/>
                  </a:cubicBezTo>
                  <a:lnTo>
                    <a:pt x="63" y="267"/>
                  </a:lnTo>
                  <a:cubicBezTo>
                    <a:pt x="0" y="220"/>
                    <a:pt x="0" y="126"/>
                    <a:pt x="47" y="63"/>
                  </a:cubicBezTo>
                  <a:cubicBezTo>
                    <a:pt x="79" y="16"/>
                    <a:pt x="173" y="0"/>
                    <a:pt x="236" y="47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22" name="Google Shape;3022;p43"/>
            <p:cNvSpPr/>
            <p:nvPr/>
          </p:nvSpPr>
          <p:spPr>
            <a:xfrm rot="-6603631">
              <a:off x="6204940" y="4794942"/>
              <a:ext cx="38212" cy="39267"/>
            </a:xfrm>
            <a:custGeom>
              <a:avLst/>
              <a:gdLst/>
              <a:ahLst/>
              <a:cxnLst/>
              <a:rect l="l" t="t" r="r" b="b"/>
              <a:pathLst>
                <a:path w="581" h="597" extrusionOk="0">
                  <a:moveTo>
                    <a:pt x="440" y="95"/>
                  </a:moveTo>
                  <a:cubicBezTo>
                    <a:pt x="565" y="173"/>
                    <a:pt x="581" y="330"/>
                    <a:pt x="502" y="455"/>
                  </a:cubicBezTo>
                  <a:cubicBezTo>
                    <a:pt x="408" y="565"/>
                    <a:pt x="251" y="597"/>
                    <a:pt x="142" y="502"/>
                  </a:cubicBezTo>
                  <a:cubicBezTo>
                    <a:pt x="16" y="424"/>
                    <a:pt x="1" y="267"/>
                    <a:pt x="79" y="142"/>
                  </a:cubicBezTo>
                  <a:cubicBezTo>
                    <a:pt x="173" y="32"/>
                    <a:pt x="330" y="1"/>
                    <a:pt x="440" y="9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23" name="Google Shape;3023;p43"/>
            <p:cNvSpPr/>
            <p:nvPr/>
          </p:nvSpPr>
          <p:spPr>
            <a:xfrm rot="-6603631">
              <a:off x="6209905" y="4796941"/>
              <a:ext cx="34069" cy="33084"/>
            </a:xfrm>
            <a:custGeom>
              <a:avLst/>
              <a:gdLst/>
              <a:ahLst/>
              <a:cxnLst/>
              <a:rect l="l" t="t" r="r" b="b"/>
              <a:pathLst>
                <a:path w="518" h="503" extrusionOk="0">
                  <a:moveTo>
                    <a:pt x="517" y="236"/>
                  </a:moveTo>
                  <a:cubicBezTo>
                    <a:pt x="517" y="267"/>
                    <a:pt x="502" y="314"/>
                    <a:pt x="470" y="361"/>
                  </a:cubicBezTo>
                  <a:cubicBezTo>
                    <a:pt x="376" y="471"/>
                    <a:pt x="219" y="503"/>
                    <a:pt x="110" y="408"/>
                  </a:cubicBezTo>
                  <a:cubicBezTo>
                    <a:pt x="47" y="377"/>
                    <a:pt x="16" y="330"/>
                    <a:pt x="0" y="267"/>
                  </a:cubicBezTo>
                  <a:cubicBezTo>
                    <a:pt x="16" y="220"/>
                    <a:pt x="31" y="173"/>
                    <a:pt x="63" y="142"/>
                  </a:cubicBezTo>
                  <a:cubicBezTo>
                    <a:pt x="141" y="17"/>
                    <a:pt x="298" y="1"/>
                    <a:pt x="423" y="79"/>
                  </a:cubicBezTo>
                  <a:cubicBezTo>
                    <a:pt x="470" y="126"/>
                    <a:pt x="502" y="173"/>
                    <a:pt x="517" y="23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24" name="Google Shape;3024;p43"/>
            <p:cNvSpPr/>
            <p:nvPr/>
          </p:nvSpPr>
          <p:spPr>
            <a:xfrm rot="-6603631">
              <a:off x="6181251" y="4816810"/>
              <a:ext cx="68072" cy="55711"/>
            </a:xfrm>
            <a:custGeom>
              <a:avLst/>
              <a:gdLst/>
              <a:ahLst/>
              <a:cxnLst/>
              <a:rect l="l" t="t" r="r" b="b"/>
              <a:pathLst>
                <a:path w="1035" h="847" extrusionOk="0">
                  <a:moveTo>
                    <a:pt x="235" y="47"/>
                  </a:moveTo>
                  <a:lnTo>
                    <a:pt x="957" y="580"/>
                  </a:lnTo>
                  <a:cubicBezTo>
                    <a:pt x="1019" y="627"/>
                    <a:pt x="1035" y="706"/>
                    <a:pt x="988" y="768"/>
                  </a:cubicBezTo>
                  <a:lnTo>
                    <a:pt x="988" y="768"/>
                  </a:lnTo>
                  <a:cubicBezTo>
                    <a:pt x="941" y="831"/>
                    <a:pt x="862" y="847"/>
                    <a:pt x="800" y="800"/>
                  </a:cubicBezTo>
                  <a:lnTo>
                    <a:pt x="79" y="267"/>
                  </a:lnTo>
                  <a:cubicBezTo>
                    <a:pt x="16" y="220"/>
                    <a:pt x="0" y="126"/>
                    <a:pt x="47" y="79"/>
                  </a:cubicBezTo>
                  <a:lnTo>
                    <a:pt x="47" y="79"/>
                  </a:lnTo>
                  <a:cubicBezTo>
                    <a:pt x="94" y="16"/>
                    <a:pt x="173" y="0"/>
                    <a:pt x="235" y="47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25" name="Google Shape;3025;p43"/>
            <p:cNvSpPr/>
            <p:nvPr/>
          </p:nvSpPr>
          <p:spPr>
            <a:xfrm rot="-6603631">
              <a:off x="5325041" y="3941266"/>
              <a:ext cx="398041" cy="305257"/>
            </a:xfrm>
            <a:custGeom>
              <a:avLst/>
              <a:gdLst/>
              <a:ahLst/>
              <a:cxnLst/>
              <a:rect l="l" t="t" r="r" b="b"/>
              <a:pathLst>
                <a:path w="6052" h="4641" extrusionOk="0">
                  <a:moveTo>
                    <a:pt x="283" y="1"/>
                  </a:moveTo>
                  <a:lnTo>
                    <a:pt x="6051" y="4264"/>
                  </a:lnTo>
                  <a:lnTo>
                    <a:pt x="5769" y="4640"/>
                  </a:lnTo>
                  <a:lnTo>
                    <a:pt x="1" y="377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26" name="Google Shape;3026;p43"/>
            <p:cNvSpPr/>
            <p:nvPr/>
          </p:nvSpPr>
          <p:spPr>
            <a:xfrm rot="-6603631">
              <a:off x="5382954" y="3958572"/>
              <a:ext cx="397976" cy="305192"/>
            </a:xfrm>
            <a:custGeom>
              <a:avLst/>
              <a:gdLst/>
              <a:ahLst/>
              <a:cxnLst/>
              <a:rect l="l" t="t" r="r" b="b"/>
              <a:pathLst>
                <a:path w="6051" h="4640" extrusionOk="0">
                  <a:moveTo>
                    <a:pt x="282" y="0"/>
                  </a:moveTo>
                  <a:lnTo>
                    <a:pt x="6050" y="4264"/>
                  </a:lnTo>
                  <a:lnTo>
                    <a:pt x="5768" y="4640"/>
                  </a:lnTo>
                  <a:lnTo>
                    <a:pt x="0" y="376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27" name="Google Shape;3027;p43"/>
            <p:cNvSpPr/>
            <p:nvPr/>
          </p:nvSpPr>
          <p:spPr>
            <a:xfrm rot="-6603631">
              <a:off x="5441340" y="3976188"/>
              <a:ext cx="397976" cy="304205"/>
            </a:xfrm>
            <a:custGeom>
              <a:avLst/>
              <a:gdLst/>
              <a:ahLst/>
              <a:cxnLst/>
              <a:rect l="l" t="t" r="r" b="b"/>
              <a:pathLst>
                <a:path w="6051" h="4625" extrusionOk="0">
                  <a:moveTo>
                    <a:pt x="283" y="1"/>
                  </a:moveTo>
                  <a:lnTo>
                    <a:pt x="6051" y="4264"/>
                  </a:lnTo>
                  <a:lnTo>
                    <a:pt x="5769" y="4625"/>
                  </a:lnTo>
                  <a:lnTo>
                    <a:pt x="1" y="36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6" name="Google Shape;2815;p43">
            <a:extLst>
              <a:ext uri="{FF2B5EF4-FFF2-40B4-BE49-F238E27FC236}">
                <a16:creationId xmlns:a16="http://schemas.microsoft.com/office/drawing/2014/main" id="{FB463629-EDE2-8DE1-B466-038AF6E99635}"/>
              </a:ext>
            </a:extLst>
          </p:cNvPr>
          <p:cNvSpPr txBox="1">
            <a:spLocks/>
          </p:cNvSpPr>
          <p:nvPr/>
        </p:nvSpPr>
        <p:spPr>
          <a:xfrm>
            <a:off x="2504229" y="2491353"/>
            <a:ext cx="4383600" cy="526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200" b="1" i="0" u="none" strike="noStrike" cap="none">
                <a:solidFill>
                  <a:schemeClr val="lt1"/>
                </a:solidFill>
                <a:latin typeface="Antonio"/>
                <a:ea typeface="Antonio"/>
                <a:cs typeface="Antonio"/>
                <a:sym typeface="Antonio"/>
              </a:defRPr>
            </a:lvl1pPr>
            <a:lvl2pPr marL="914400" marR="0" lvl="1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 b="0" i="0" u="none" strike="noStrike" cap="none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2pPr>
            <a:lvl3pPr marL="1371600" marR="0" lvl="2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 b="0" i="0" u="none" strike="noStrike" cap="none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3pPr>
            <a:lvl4pPr marL="1828800" marR="0" lvl="3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 b="0" i="0" u="none" strike="noStrike" cap="none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4pPr>
            <a:lvl5pPr marL="2286000" marR="0" lvl="4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 b="0" i="0" u="none" strike="noStrike" cap="none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5pPr>
            <a:lvl6pPr marL="2743200" marR="0" lvl="5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 b="0" i="0" u="none" strike="noStrike" cap="none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6pPr>
            <a:lvl7pPr marL="3200400" marR="0" lvl="6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 b="0" i="0" u="none" strike="noStrike" cap="none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7pPr>
            <a:lvl8pPr marL="3657600" marR="0" lvl="7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 b="0" i="0" u="none" strike="noStrike" cap="none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8pPr>
            <a:lvl9pPr marL="4114800" marR="0" lvl="8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 b="0" i="0" u="none" strike="noStrike" cap="none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9pPr>
          </a:lstStyle>
          <a:p>
            <a:pPr marL="0" indent="0" algn="l"/>
            <a:r>
              <a:rPr lang="en-GB" sz="1200" dirty="0"/>
              <a:t>Understanding emotions in others</a:t>
            </a:r>
            <a:endParaRPr lang="en-GB" sz="1500" dirty="0"/>
          </a:p>
        </p:txBody>
      </p:sp>
      <p:sp>
        <p:nvSpPr>
          <p:cNvPr id="8" name="Google Shape;2815;p43">
            <a:extLst>
              <a:ext uri="{FF2B5EF4-FFF2-40B4-BE49-F238E27FC236}">
                <a16:creationId xmlns:a16="http://schemas.microsoft.com/office/drawing/2014/main" id="{D3CF569D-34FA-2947-A210-73B2ED74BBA1}"/>
              </a:ext>
            </a:extLst>
          </p:cNvPr>
          <p:cNvSpPr txBox="1">
            <a:spLocks/>
          </p:cNvSpPr>
          <p:nvPr/>
        </p:nvSpPr>
        <p:spPr>
          <a:xfrm>
            <a:off x="2504229" y="3208825"/>
            <a:ext cx="4383600" cy="526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200" b="1" i="0" u="none" strike="noStrike" cap="none">
                <a:solidFill>
                  <a:schemeClr val="lt1"/>
                </a:solidFill>
                <a:latin typeface="Antonio"/>
                <a:ea typeface="Antonio"/>
                <a:cs typeface="Antonio"/>
                <a:sym typeface="Antonio"/>
              </a:defRPr>
            </a:lvl1pPr>
            <a:lvl2pPr marL="914400" marR="0" lvl="1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 b="0" i="0" u="none" strike="noStrike" cap="none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2pPr>
            <a:lvl3pPr marL="1371600" marR="0" lvl="2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 b="0" i="0" u="none" strike="noStrike" cap="none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3pPr>
            <a:lvl4pPr marL="1828800" marR="0" lvl="3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 b="0" i="0" u="none" strike="noStrike" cap="none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4pPr>
            <a:lvl5pPr marL="2286000" marR="0" lvl="4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 b="0" i="0" u="none" strike="noStrike" cap="none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5pPr>
            <a:lvl6pPr marL="2743200" marR="0" lvl="5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 b="0" i="0" u="none" strike="noStrike" cap="none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6pPr>
            <a:lvl7pPr marL="3200400" marR="0" lvl="6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 b="0" i="0" u="none" strike="noStrike" cap="none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7pPr>
            <a:lvl8pPr marL="3657600" marR="0" lvl="7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 b="0" i="0" u="none" strike="noStrike" cap="none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8pPr>
            <a:lvl9pPr marL="4114800" marR="0" lvl="8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 b="0" i="0" u="none" strike="noStrike" cap="none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9pPr>
          </a:lstStyle>
          <a:p>
            <a:pPr marL="0" indent="0" algn="l"/>
            <a:r>
              <a:rPr lang="en-GB" sz="1200" dirty="0"/>
              <a:t>Distinguishing between different feelings </a:t>
            </a:r>
            <a:endParaRPr lang="en-GB" sz="1500" dirty="0"/>
          </a:p>
        </p:txBody>
      </p:sp>
      <p:sp>
        <p:nvSpPr>
          <p:cNvPr id="12" name="Google Shape;2819;p43">
            <a:extLst>
              <a:ext uri="{FF2B5EF4-FFF2-40B4-BE49-F238E27FC236}">
                <a16:creationId xmlns:a16="http://schemas.microsoft.com/office/drawing/2014/main" id="{C05DB224-E3FE-3EA3-FA5A-46E1BBEAFEDE}"/>
              </a:ext>
            </a:extLst>
          </p:cNvPr>
          <p:cNvSpPr txBox="1">
            <a:spLocks/>
          </p:cNvSpPr>
          <p:nvPr/>
        </p:nvSpPr>
        <p:spPr>
          <a:xfrm>
            <a:off x="1472628" y="4549471"/>
            <a:ext cx="6198744" cy="45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None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1pPr>
            <a:lvl2pPr marL="914400" marR="0" lvl="1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None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2pPr>
            <a:lvl3pPr marL="1371600" marR="0" lvl="2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None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3pPr>
            <a:lvl4pPr marL="1828800" marR="0" lvl="3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None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4pPr>
            <a:lvl5pPr marL="2286000" marR="0" lvl="4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None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5pPr>
            <a:lvl6pPr marL="2743200" marR="0" lvl="5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None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6pPr>
            <a:lvl7pPr marL="3200400" marR="0" lvl="6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None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7pPr>
            <a:lvl8pPr marL="3657600" marR="0" lvl="7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None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8pPr>
            <a:lvl9pPr marL="4114800" marR="0" lvl="8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None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9pPr>
          </a:lstStyle>
          <a:p>
            <a:pPr algn="ctr"/>
            <a:r>
              <a:rPr lang="en-GB" sz="1100" i="1" dirty="0"/>
              <a:t>“Emotional intelligence […] involves the ability to monitor one’s own and others’ feelings</a:t>
            </a:r>
          </a:p>
          <a:p>
            <a:pPr algn="ctr"/>
            <a:r>
              <a:rPr lang="en-GB" sz="1100" i="1" dirty="0"/>
              <a:t>and emotions […] and to use this information to guide one’s thinking and actions.”</a:t>
            </a:r>
          </a:p>
          <a:p>
            <a:pPr algn="ctr"/>
            <a:r>
              <a:rPr lang="en-GB" sz="800" i="1" dirty="0"/>
              <a:t>(Mayer, Brackett and Salovey, 2004, p. 5)</a:t>
            </a:r>
          </a:p>
        </p:txBody>
      </p:sp>
      <p:sp>
        <p:nvSpPr>
          <p:cNvPr id="2818" name="Google Shape;2818;p43"/>
          <p:cNvSpPr txBox="1">
            <a:spLocks noGrp="1"/>
          </p:cNvSpPr>
          <p:nvPr>
            <p:ph type="subTitle" idx="4"/>
          </p:nvPr>
        </p:nvSpPr>
        <p:spPr>
          <a:xfrm>
            <a:off x="2874464" y="1381516"/>
            <a:ext cx="4383600" cy="458700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 spcFirstLastPara="1" wrap="square" lIns="91425" tIns="91425" rIns="91425" bIns="91425" anchor="t" anchorCtr="0">
            <a:normAutofit fontScale="77500" lnSpcReduction="20000"/>
          </a:bodyPr>
          <a:lstStyle/>
          <a:p>
            <a:pPr marL="0" lvl="0" indent="0" algn="ctr"/>
            <a:r>
              <a:rPr lang="en-GB" dirty="0"/>
              <a:t>Emotional information becomes valuable</a:t>
            </a:r>
            <a:br>
              <a:rPr lang="en-GB" dirty="0"/>
            </a:br>
            <a:r>
              <a:rPr lang="en-GB" dirty="0"/>
              <a:t>when it guides thinking and action.</a:t>
            </a:r>
            <a:endParaRPr dirty="0"/>
          </a:p>
        </p:txBody>
      </p:sp>
      <p:grpSp>
        <p:nvGrpSpPr>
          <p:cNvPr id="3042" name="Google Shape;5514;p59">
            <a:extLst>
              <a:ext uri="{FF2B5EF4-FFF2-40B4-BE49-F238E27FC236}">
                <a16:creationId xmlns:a16="http://schemas.microsoft.com/office/drawing/2014/main" id="{4EC60DE9-CE26-C1A9-AB0A-E540D1F39969}"/>
              </a:ext>
            </a:extLst>
          </p:cNvPr>
          <p:cNvGrpSpPr/>
          <p:nvPr/>
        </p:nvGrpSpPr>
        <p:grpSpPr>
          <a:xfrm>
            <a:off x="2199282" y="2087445"/>
            <a:ext cx="136394" cy="143810"/>
            <a:chOff x="4854075" y="2527625"/>
            <a:chExt cx="56000" cy="59050"/>
          </a:xfrm>
        </p:grpSpPr>
        <p:sp>
          <p:nvSpPr>
            <p:cNvPr id="3043" name="Google Shape;5515;p59">
              <a:extLst>
                <a:ext uri="{FF2B5EF4-FFF2-40B4-BE49-F238E27FC236}">
                  <a16:creationId xmlns:a16="http://schemas.microsoft.com/office/drawing/2014/main" id="{1936E4C1-7FF8-AC65-6D65-19CB43D8C541}"/>
                </a:ext>
              </a:extLst>
            </p:cNvPr>
            <p:cNvSpPr/>
            <p:nvPr/>
          </p:nvSpPr>
          <p:spPr>
            <a:xfrm>
              <a:off x="4872325" y="2527625"/>
              <a:ext cx="37750" cy="59050"/>
            </a:xfrm>
            <a:custGeom>
              <a:avLst/>
              <a:gdLst/>
              <a:ahLst/>
              <a:cxnLst/>
              <a:rect l="l" t="t" r="r" b="b"/>
              <a:pathLst>
                <a:path w="1510" h="2362" extrusionOk="0">
                  <a:moveTo>
                    <a:pt x="305" y="1"/>
                  </a:moveTo>
                  <a:cubicBezTo>
                    <a:pt x="141" y="1"/>
                    <a:pt x="1" y="210"/>
                    <a:pt x="146" y="371"/>
                  </a:cubicBezTo>
                  <a:lnTo>
                    <a:pt x="961" y="1179"/>
                  </a:lnTo>
                  <a:lnTo>
                    <a:pt x="146" y="1994"/>
                  </a:lnTo>
                  <a:cubicBezTo>
                    <a:pt x="0" y="2151"/>
                    <a:pt x="143" y="2361"/>
                    <a:pt x="308" y="2361"/>
                  </a:cubicBezTo>
                  <a:cubicBezTo>
                    <a:pt x="355" y="2361"/>
                    <a:pt x="404" y="2344"/>
                    <a:pt x="449" y="2304"/>
                  </a:cubicBezTo>
                  <a:lnTo>
                    <a:pt x="1423" y="1338"/>
                  </a:lnTo>
                  <a:cubicBezTo>
                    <a:pt x="1509" y="1244"/>
                    <a:pt x="1509" y="1107"/>
                    <a:pt x="1423" y="1013"/>
                  </a:cubicBezTo>
                  <a:lnTo>
                    <a:pt x="1423" y="1020"/>
                  </a:lnTo>
                  <a:lnTo>
                    <a:pt x="449" y="61"/>
                  </a:lnTo>
                  <a:cubicBezTo>
                    <a:pt x="403" y="19"/>
                    <a:pt x="353" y="1"/>
                    <a:pt x="305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bg1">
                  <a:lumMod val="90000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44" name="Google Shape;5516;p59">
              <a:extLst>
                <a:ext uri="{FF2B5EF4-FFF2-40B4-BE49-F238E27FC236}">
                  <a16:creationId xmlns:a16="http://schemas.microsoft.com/office/drawing/2014/main" id="{243EFA8E-8BCF-945C-CFAD-225294E3F8C9}"/>
                </a:ext>
              </a:extLst>
            </p:cNvPr>
            <p:cNvSpPr/>
            <p:nvPr/>
          </p:nvSpPr>
          <p:spPr>
            <a:xfrm>
              <a:off x="4854075" y="2539100"/>
              <a:ext cx="26075" cy="35875"/>
            </a:xfrm>
            <a:custGeom>
              <a:avLst/>
              <a:gdLst/>
              <a:ahLst/>
              <a:cxnLst/>
              <a:rect l="l" t="t" r="r" b="b"/>
              <a:pathLst>
                <a:path w="1043" h="1435" extrusionOk="0">
                  <a:moveTo>
                    <a:pt x="326" y="1"/>
                  </a:moveTo>
                  <a:cubicBezTo>
                    <a:pt x="152" y="1"/>
                    <a:pt x="1" y="234"/>
                    <a:pt x="177" y="388"/>
                  </a:cubicBezTo>
                  <a:lnTo>
                    <a:pt x="516" y="720"/>
                  </a:lnTo>
                  <a:lnTo>
                    <a:pt x="177" y="1059"/>
                  </a:lnTo>
                  <a:cubicBezTo>
                    <a:pt x="21" y="1215"/>
                    <a:pt x="165" y="1435"/>
                    <a:pt x="336" y="1435"/>
                  </a:cubicBezTo>
                  <a:cubicBezTo>
                    <a:pt x="386" y="1435"/>
                    <a:pt x="439" y="1415"/>
                    <a:pt x="487" y="1369"/>
                  </a:cubicBezTo>
                  <a:lnTo>
                    <a:pt x="977" y="886"/>
                  </a:lnTo>
                  <a:cubicBezTo>
                    <a:pt x="1020" y="843"/>
                    <a:pt x="1042" y="785"/>
                    <a:pt x="1042" y="720"/>
                  </a:cubicBezTo>
                  <a:cubicBezTo>
                    <a:pt x="1042" y="662"/>
                    <a:pt x="1013" y="605"/>
                    <a:pt x="977" y="561"/>
                  </a:cubicBezTo>
                  <a:lnTo>
                    <a:pt x="487" y="78"/>
                  </a:lnTo>
                  <a:cubicBezTo>
                    <a:pt x="437" y="23"/>
                    <a:pt x="380" y="1"/>
                    <a:pt x="326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bg1">
                  <a:lumMod val="90000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3045" name="Google Shape;5514;p59">
            <a:extLst>
              <a:ext uri="{FF2B5EF4-FFF2-40B4-BE49-F238E27FC236}">
                <a16:creationId xmlns:a16="http://schemas.microsoft.com/office/drawing/2014/main" id="{614A2A86-2192-9EF4-52AB-94B23782A6BA}"/>
              </a:ext>
            </a:extLst>
          </p:cNvPr>
          <p:cNvGrpSpPr/>
          <p:nvPr/>
        </p:nvGrpSpPr>
        <p:grpSpPr>
          <a:xfrm>
            <a:off x="2199282" y="2778702"/>
            <a:ext cx="136394" cy="143810"/>
            <a:chOff x="4854075" y="2527625"/>
            <a:chExt cx="56000" cy="59050"/>
          </a:xfrm>
        </p:grpSpPr>
        <p:sp>
          <p:nvSpPr>
            <p:cNvPr id="3046" name="Google Shape;5515;p59">
              <a:extLst>
                <a:ext uri="{FF2B5EF4-FFF2-40B4-BE49-F238E27FC236}">
                  <a16:creationId xmlns:a16="http://schemas.microsoft.com/office/drawing/2014/main" id="{313D0DAD-37D2-72BA-8494-030B1A55A9F7}"/>
                </a:ext>
              </a:extLst>
            </p:cNvPr>
            <p:cNvSpPr/>
            <p:nvPr/>
          </p:nvSpPr>
          <p:spPr>
            <a:xfrm>
              <a:off x="4872325" y="2527625"/>
              <a:ext cx="37750" cy="59050"/>
            </a:xfrm>
            <a:custGeom>
              <a:avLst/>
              <a:gdLst/>
              <a:ahLst/>
              <a:cxnLst/>
              <a:rect l="l" t="t" r="r" b="b"/>
              <a:pathLst>
                <a:path w="1510" h="2362" extrusionOk="0">
                  <a:moveTo>
                    <a:pt x="305" y="1"/>
                  </a:moveTo>
                  <a:cubicBezTo>
                    <a:pt x="141" y="1"/>
                    <a:pt x="1" y="210"/>
                    <a:pt x="146" y="371"/>
                  </a:cubicBezTo>
                  <a:lnTo>
                    <a:pt x="961" y="1179"/>
                  </a:lnTo>
                  <a:lnTo>
                    <a:pt x="146" y="1994"/>
                  </a:lnTo>
                  <a:cubicBezTo>
                    <a:pt x="0" y="2151"/>
                    <a:pt x="143" y="2361"/>
                    <a:pt x="308" y="2361"/>
                  </a:cubicBezTo>
                  <a:cubicBezTo>
                    <a:pt x="355" y="2361"/>
                    <a:pt x="404" y="2344"/>
                    <a:pt x="449" y="2304"/>
                  </a:cubicBezTo>
                  <a:lnTo>
                    <a:pt x="1423" y="1338"/>
                  </a:lnTo>
                  <a:cubicBezTo>
                    <a:pt x="1509" y="1244"/>
                    <a:pt x="1509" y="1107"/>
                    <a:pt x="1423" y="1013"/>
                  </a:cubicBezTo>
                  <a:lnTo>
                    <a:pt x="1423" y="1020"/>
                  </a:lnTo>
                  <a:lnTo>
                    <a:pt x="449" y="61"/>
                  </a:lnTo>
                  <a:cubicBezTo>
                    <a:pt x="403" y="19"/>
                    <a:pt x="353" y="1"/>
                    <a:pt x="305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bg1">
                  <a:lumMod val="90000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47" name="Google Shape;5516;p59">
              <a:extLst>
                <a:ext uri="{FF2B5EF4-FFF2-40B4-BE49-F238E27FC236}">
                  <a16:creationId xmlns:a16="http://schemas.microsoft.com/office/drawing/2014/main" id="{9F31721B-2F82-D4E5-935F-7291FFC58723}"/>
                </a:ext>
              </a:extLst>
            </p:cNvPr>
            <p:cNvSpPr/>
            <p:nvPr/>
          </p:nvSpPr>
          <p:spPr>
            <a:xfrm>
              <a:off x="4854075" y="2539100"/>
              <a:ext cx="26075" cy="35875"/>
            </a:xfrm>
            <a:custGeom>
              <a:avLst/>
              <a:gdLst/>
              <a:ahLst/>
              <a:cxnLst/>
              <a:rect l="l" t="t" r="r" b="b"/>
              <a:pathLst>
                <a:path w="1043" h="1435" extrusionOk="0">
                  <a:moveTo>
                    <a:pt x="326" y="1"/>
                  </a:moveTo>
                  <a:cubicBezTo>
                    <a:pt x="152" y="1"/>
                    <a:pt x="1" y="234"/>
                    <a:pt x="177" y="388"/>
                  </a:cubicBezTo>
                  <a:lnTo>
                    <a:pt x="516" y="720"/>
                  </a:lnTo>
                  <a:lnTo>
                    <a:pt x="177" y="1059"/>
                  </a:lnTo>
                  <a:cubicBezTo>
                    <a:pt x="21" y="1215"/>
                    <a:pt x="165" y="1435"/>
                    <a:pt x="336" y="1435"/>
                  </a:cubicBezTo>
                  <a:cubicBezTo>
                    <a:pt x="386" y="1435"/>
                    <a:pt x="439" y="1415"/>
                    <a:pt x="487" y="1369"/>
                  </a:cubicBezTo>
                  <a:lnTo>
                    <a:pt x="977" y="886"/>
                  </a:lnTo>
                  <a:cubicBezTo>
                    <a:pt x="1020" y="843"/>
                    <a:pt x="1042" y="785"/>
                    <a:pt x="1042" y="720"/>
                  </a:cubicBezTo>
                  <a:cubicBezTo>
                    <a:pt x="1042" y="662"/>
                    <a:pt x="1013" y="605"/>
                    <a:pt x="977" y="561"/>
                  </a:cubicBezTo>
                  <a:lnTo>
                    <a:pt x="487" y="78"/>
                  </a:lnTo>
                  <a:cubicBezTo>
                    <a:pt x="437" y="23"/>
                    <a:pt x="380" y="1"/>
                    <a:pt x="326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bg1">
                  <a:lumMod val="90000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3048" name="Google Shape;5514;p59">
            <a:extLst>
              <a:ext uri="{FF2B5EF4-FFF2-40B4-BE49-F238E27FC236}">
                <a16:creationId xmlns:a16="http://schemas.microsoft.com/office/drawing/2014/main" id="{84828FCB-9C28-F5A8-6F2E-0BDBF4914BE9}"/>
              </a:ext>
            </a:extLst>
          </p:cNvPr>
          <p:cNvGrpSpPr/>
          <p:nvPr/>
        </p:nvGrpSpPr>
        <p:grpSpPr>
          <a:xfrm>
            <a:off x="2155189" y="3476201"/>
            <a:ext cx="136394" cy="143810"/>
            <a:chOff x="4854075" y="2527625"/>
            <a:chExt cx="56000" cy="59050"/>
          </a:xfrm>
        </p:grpSpPr>
        <p:sp>
          <p:nvSpPr>
            <p:cNvPr id="3049" name="Google Shape;5515;p59">
              <a:extLst>
                <a:ext uri="{FF2B5EF4-FFF2-40B4-BE49-F238E27FC236}">
                  <a16:creationId xmlns:a16="http://schemas.microsoft.com/office/drawing/2014/main" id="{892E038A-A2DD-4413-9777-6DEB755C55A0}"/>
                </a:ext>
              </a:extLst>
            </p:cNvPr>
            <p:cNvSpPr/>
            <p:nvPr/>
          </p:nvSpPr>
          <p:spPr>
            <a:xfrm>
              <a:off x="4872325" y="2527625"/>
              <a:ext cx="37750" cy="59050"/>
            </a:xfrm>
            <a:custGeom>
              <a:avLst/>
              <a:gdLst/>
              <a:ahLst/>
              <a:cxnLst/>
              <a:rect l="l" t="t" r="r" b="b"/>
              <a:pathLst>
                <a:path w="1510" h="2362" extrusionOk="0">
                  <a:moveTo>
                    <a:pt x="305" y="1"/>
                  </a:moveTo>
                  <a:cubicBezTo>
                    <a:pt x="141" y="1"/>
                    <a:pt x="1" y="210"/>
                    <a:pt x="146" y="371"/>
                  </a:cubicBezTo>
                  <a:lnTo>
                    <a:pt x="961" y="1179"/>
                  </a:lnTo>
                  <a:lnTo>
                    <a:pt x="146" y="1994"/>
                  </a:lnTo>
                  <a:cubicBezTo>
                    <a:pt x="0" y="2151"/>
                    <a:pt x="143" y="2361"/>
                    <a:pt x="308" y="2361"/>
                  </a:cubicBezTo>
                  <a:cubicBezTo>
                    <a:pt x="355" y="2361"/>
                    <a:pt x="404" y="2344"/>
                    <a:pt x="449" y="2304"/>
                  </a:cubicBezTo>
                  <a:lnTo>
                    <a:pt x="1423" y="1338"/>
                  </a:lnTo>
                  <a:cubicBezTo>
                    <a:pt x="1509" y="1244"/>
                    <a:pt x="1509" y="1107"/>
                    <a:pt x="1423" y="1013"/>
                  </a:cubicBezTo>
                  <a:lnTo>
                    <a:pt x="1423" y="1020"/>
                  </a:lnTo>
                  <a:lnTo>
                    <a:pt x="449" y="61"/>
                  </a:lnTo>
                  <a:cubicBezTo>
                    <a:pt x="403" y="19"/>
                    <a:pt x="353" y="1"/>
                    <a:pt x="305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bg1">
                  <a:lumMod val="90000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50" name="Google Shape;5516;p59">
              <a:extLst>
                <a:ext uri="{FF2B5EF4-FFF2-40B4-BE49-F238E27FC236}">
                  <a16:creationId xmlns:a16="http://schemas.microsoft.com/office/drawing/2014/main" id="{9459ECF4-4596-C9FA-1C70-090E5300B458}"/>
                </a:ext>
              </a:extLst>
            </p:cNvPr>
            <p:cNvSpPr/>
            <p:nvPr/>
          </p:nvSpPr>
          <p:spPr>
            <a:xfrm>
              <a:off x="4854075" y="2539100"/>
              <a:ext cx="26075" cy="35875"/>
            </a:xfrm>
            <a:custGeom>
              <a:avLst/>
              <a:gdLst/>
              <a:ahLst/>
              <a:cxnLst/>
              <a:rect l="l" t="t" r="r" b="b"/>
              <a:pathLst>
                <a:path w="1043" h="1435" extrusionOk="0">
                  <a:moveTo>
                    <a:pt x="326" y="1"/>
                  </a:moveTo>
                  <a:cubicBezTo>
                    <a:pt x="152" y="1"/>
                    <a:pt x="1" y="234"/>
                    <a:pt x="177" y="388"/>
                  </a:cubicBezTo>
                  <a:lnTo>
                    <a:pt x="516" y="720"/>
                  </a:lnTo>
                  <a:lnTo>
                    <a:pt x="177" y="1059"/>
                  </a:lnTo>
                  <a:cubicBezTo>
                    <a:pt x="21" y="1215"/>
                    <a:pt x="165" y="1435"/>
                    <a:pt x="336" y="1435"/>
                  </a:cubicBezTo>
                  <a:cubicBezTo>
                    <a:pt x="386" y="1435"/>
                    <a:pt x="439" y="1415"/>
                    <a:pt x="487" y="1369"/>
                  </a:cubicBezTo>
                  <a:lnTo>
                    <a:pt x="977" y="886"/>
                  </a:lnTo>
                  <a:cubicBezTo>
                    <a:pt x="1020" y="843"/>
                    <a:pt x="1042" y="785"/>
                    <a:pt x="1042" y="720"/>
                  </a:cubicBezTo>
                  <a:cubicBezTo>
                    <a:pt x="1042" y="662"/>
                    <a:pt x="1013" y="605"/>
                    <a:pt x="977" y="561"/>
                  </a:cubicBezTo>
                  <a:lnTo>
                    <a:pt x="487" y="78"/>
                  </a:lnTo>
                  <a:cubicBezTo>
                    <a:pt x="437" y="23"/>
                    <a:pt x="380" y="1"/>
                    <a:pt x="326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bg1">
                  <a:lumMod val="90000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2" name="Google Shape;5387;p59">
            <a:extLst>
              <a:ext uri="{FF2B5EF4-FFF2-40B4-BE49-F238E27FC236}">
                <a16:creationId xmlns:a16="http://schemas.microsoft.com/office/drawing/2014/main" id="{87698A0D-2BA4-256E-D81F-D02510C93B46}"/>
              </a:ext>
            </a:extLst>
          </p:cNvPr>
          <p:cNvSpPr/>
          <p:nvPr/>
        </p:nvSpPr>
        <p:spPr>
          <a:xfrm>
            <a:off x="1885936" y="3895890"/>
            <a:ext cx="5135991" cy="688316"/>
          </a:xfrm>
          <a:custGeom>
            <a:avLst/>
            <a:gdLst/>
            <a:ahLst/>
            <a:cxnLst/>
            <a:rect l="l" t="t" r="r" b="b"/>
            <a:pathLst>
              <a:path w="17328" h="2863" extrusionOk="0">
                <a:moveTo>
                  <a:pt x="1432" y="1"/>
                </a:moveTo>
                <a:cubicBezTo>
                  <a:pt x="641" y="1"/>
                  <a:pt x="1" y="641"/>
                  <a:pt x="2" y="1431"/>
                </a:cubicBezTo>
                <a:cubicBezTo>
                  <a:pt x="1" y="2222"/>
                  <a:pt x="641" y="2861"/>
                  <a:pt x="1432" y="2862"/>
                </a:cubicBezTo>
                <a:lnTo>
                  <a:pt x="15897" y="2862"/>
                </a:lnTo>
                <a:cubicBezTo>
                  <a:pt x="16687" y="2861"/>
                  <a:pt x="17327" y="2222"/>
                  <a:pt x="17327" y="1431"/>
                </a:cubicBezTo>
                <a:cubicBezTo>
                  <a:pt x="17327" y="641"/>
                  <a:pt x="16687" y="1"/>
                  <a:pt x="15897" y="1"/>
                </a:cubicBezTo>
                <a:close/>
              </a:path>
            </a:pathLst>
          </a:custGeom>
          <a:solidFill>
            <a:srgbClr val="388BC3">
              <a:alpha val="50196"/>
            </a:srgbClr>
          </a:solidFill>
          <a:ln w="9525" cap="flat" cmpd="sng">
            <a:solidFill>
              <a:schemeClr val="bg1">
                <a:lumMod val="50000"/>
              </a:schemeClr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" name="Google Shape;2815;p43">
            <a:extLst>
              <a:ext uri="{FF2B5EF4-FFF2-40B4-BE49-F238E27FC236}">
                <a16:creationId xmlns:a16="http://schemas.microsoft.com/office/drawing/2014/main" id="{6E64BC3E-EB55-6E40-7B4B-BFDEA8DF3017}"/>
              </a:ext>
            </a:extLst>
          </p:cNvPr>
          <p:cNvSpPr txBox="1">
            <a:spLocks/>
          </p:cNvSpPr>
          <p:nvPr/>
        </p:nvSpPr>
        <p:spPr>
          <a:xfrm>
            <a:off x="1078622" y="3895890"/>
            <a:ext cx="4383600" cy="526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200" b="1" i="0" u="none" strike="noStrike" cap="none">
                <a:solidFill>
                  <a:schemeClr val="lt1"/>
                </a:solidFill>
                <a:latin typeface="Antonio"/>
                <a:ea typeface="Antonio"/>
                <a:cs typeface="Antonio"/>
                <a:sym typeface="Antonio"/>
              </a:defRPr>
            </a:lvl1pPr>
            <a:lvl2pPr marL="914400" marR="0" lvl="1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 b="0" i="0" u="none" strike="noStrike" cap="none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2pPr>
            <a:lvl3pPr marL="1371600" marR="0" lvl="2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 b="0" i="0" u="none" strike="noStrike" cap="none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3pPr>
            <a:lvl4pPr marL="1828800" marR="0" lvl="3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 b="0" i="0" u="none" strike="noStrike" cap="none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4pPr>
            <a:lvl5pPr marL="2286000" marR="0" lvl="4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 b="0" i="0" u="none" strike="noStrike" cap="none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5pPr>
            <a:lvl6pPr marL="2743200" marR="0" lvl="5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 b="0" i="0" u="none" strike="noStrike" cap="none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6pPr>
            <a:lvl7pPr marL="3200400" marR="0" lvl="6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 b="0" i="0" u="none" strike="noStrike" cap="none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7pPr>
            <a:lvl8pPr marL="3657600" marR="0" lvl="7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 b="0" i="0" u="none" strike="noStrike" cap="none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8pPr>
            <a:lvl9pPr marL="4114800" marR="0" lvl="8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 b="0" i="0" u="none" strike="noStrike" cap="none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9pPr>
          </a:lstStyle>
          <a:p>
            <a:r>
              <a:rPr lang="en-GB" sz="1200" dirty="0"/>
              <a:t>Using emotional information to guide decisions </a:t>
            </a:r>
          </a:p>
        </p:txBody>
      </p:sp>
      <p:grpSp>
        <p:nvGrpSpPr>
          <p:cNvPr id="5" name="Google Shape;5514;p59">
            <a:extLst>
              <a:ext uri="{FF2B5EF4-FFF2-40B4-BE49-F238E27FC236}">
                <a16:creationId xmlns:a16="http://schemas.microsoft.com/office/drawing/2014/main" id="{C3FD8062-C2C2-6517-0992-877FB0854F10}"/>
              </a:ext>
            </a:extLst>
          </p:cNvPr>
          <p:cNvGrpSpPr/>
          <p:nvPr/>
        </p:nvGrpSpPr>
        <p:grpSpPr>
          <a:xfrm>
            <a:off x="2155189" y="4180683"/>
            <a:ext cx="136394" cy="143810"/>
            <a:chOff x="4854075" y="2527625"/>
            <a:chExt cx="56000" cy="59050"/>
          </a:xfrm>
        </p:grpSpPr>
        <p:sp>
          <p:nvSpPr>
            <p:cNvPr id="10" name="Google Shape;5515;p59">
              <a:extLst>
                <a:ext uri="{FF2B5EF4-FFF2-40B4-BE49-F238E27FC236}">
                  <a16:creationId xmlns:a16="http://schemas.microsoft.com/office/drawing/2014/main" id="{71096B66-CACA-855D-3FC4-F6F641BF94CE}"/>
                </a:ext>
              </a:extLst>
            </p:cNvPr>
            <p:cNvSpPr/>
            <p:nvPr/>
          </p:nvSpPr>
          <p:spPr>
            <a:xfrm>
              <a:off x="4872325" y="2527625"/>
              <a:ext cx="37750" cy="59050"/>
            </a:xfrm>
            <a:custGeom>
              <a:avLst/>
              <a:gdLst/>
              <a:ahLst/>
              <a:cxnLst/>
              <a:rect l="l" t="t" r="r" b="b"/>
              <a:pathLst>
                <a:path w="1510" h="2362" extrusionOk="0">
                  <a:moveTo>
                    <a:pt x="305" y="1"/>
                  </a:moveTo>
                  <a:cubicBezTo>
                    <a:pt x="141" y="1"/>
                    <a:pt x="1" y="210"/>
                    <a:pt x="146" y="371"/>
                  </a:cubicBezTo>
                  <a:lnTo>
                    <a:pt x="961" y="1179"/>
                  </a:lnTo>
                  <a:lnTo>
                    <a:pt x="146" y="1994"/>
                  </a:lnTo>
                  <a:cubicBezTo>
                    <a:pt x="0" y="2151"/>
                    <a:pt x="143" y="2361"/>
                    <a:pt x="308" y="2361"/>
                  </a:cubicBezTo>
                  <a:cubicBezTo>
                    <a:pt x="355" y="2361"/>
                    <a:pt x="404" y="2344"/>
                    <a:pt x="449" y="2304"/>
                  </a:cubicBezTo>
                  <a:lnTo>
                    <a:pt x="1423" y="1338"/>
                  </a:lnTo>
                  <a:cubicBezTo>
                    <a:pt x="1509" y="1244"/>
                    <a:pt x="1509" y="1107"/>
                    <a:pt x="1423" y="1013"/>
                  </a:cubicBezTo>
                  <a:lnTo>
                    <a:pt x="1423" y="1020"/>
                  </a:lnTo>
                  <a:lnTo>
                    <a:pt x="449" y="61"/>
                  </a:lnTo>
                  <a:cubicBezTo>
                    <a:pt x="403" y="19"/>
                    <a:pt x="353" y="1"/>
                    <a:pt x="305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bg1">
                  <a:lumMod val="90000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" name="Google Shape;5516;p59">
              <a:extLst>
                <a:ext uri="{FF2B5EF4-FFF2-40B4-BE49-F238E27FC236}">
                  <a16:creationId xmlns:a16="http://schemas.microsoft.com/office/drawing/2014/main" id="{EAF1555A-BE01-2641-F102-705E6CD47E4E}"/>
                </a:ext>
              </a:extLst>
            </p:cNvPr>
            <p:cNvSpPr/>
            <p:nvPr/>
          </p:nvSpPr>
          <p:spPr>
            <a:xfrm>
              <a:off x="4854075" y="2539100"/>
              <a:ext cx="26075" cy="35875"/>
            </a:xfrm>
            <a:custGeom>
              <a:avLst/>
              <a:gdLst/>
              <a:ahLst/>
              <a:cxnLst/>
              <a:rect l="l" t="t" r="r" b="b"/>
              <a:pathLst>
                <a:path w="1043" h="1435" extrusionOk="0">
                  <a:moveTo>
                    <a:pt x="326" y="1"/>
                  </a:moveTo>
                  <a:cubicBezTo>
                    <a:pt x="152" y="1"/>
                    <a:pt x="1" y="234"/>
                    <a:pt x="177" y="388"/>
                  </a:cubicBezTo>
                  <a:lnTo>
                    <a:pt x="516" y="720"/>
                  </a:lnTo>
                  <a:lnTo>
                    <a:pt x="177" y="1059"/>
                  </a:lnTo>
                  <a:cubicBezTo>
                    <a:pt x="21" y="1215"/>
                    <a:pt x="165" y="1435"/>
                    <a:pt x="336" y="1435"/>
                  </a:cubicBezTo>
                  <a:cubicBezTo>
                    <a:pt x="386" y="1435"/>
                    <a:pt x="439" y="1415"/>
                    <a:pt x="487" y="1369"/>
                  </a:cubicBezTo>
                  <a:lnTo>
                    <a:pt x="977" y="886"/>
                  </a:lnTo>
                  <a:cubicBezTo>
                    <a:pt x="1020" y="843"/>
                    <a:pt x="1042" y="785"/>
                    <a:pt x="1042" y="720"/>
                  </a:cubicBezTo>
                  <a:cubicBezTo>
                    <a:pt x="1042" y="662"/>
                    <a:pt x="1013" y="605"/>
                    <a:pt x="977" y="561"/>
                  </a:cubicBezTo>
                  <a:lnTo>
                    <a:pt x="487" y="78"/>
                  </a:lnTo>
                  <a:cubicBezTo>
                    <a:pt x="437" y="23"/>
                    <a:pt x="380" y="1"/>
                    <a:pt x="326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bg1">
                  <a:lumMod val="90000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" name="Google Shape;798;p31"/>
          <p:cNvSpPr txBox="1">
            <a:spLocks noGrp="1"/>
          </p:cNvSpPr>
          <p:nvPr>
            <p:ph type="title" idx="15"/>
          </p:nvPr>
        </p:nvSpPr>
        <p:spPr>
          <a:xfrm>
            <a:off x="673433" y="576258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lvl="0"/>
            <a:r>
              <a:rPr lang="en-GB" dirty="0"/>
              <a:t>Goleman’s </a:t>
            </a:r>
            <a:br>
              <a:rPr lang="en-GB" dirty="0"/>
            </a:br>
            <a:r>
              <a:rPr lang="en-GB" dirty="0"/>
              <a:t>Emotional Intelligence Model</a:t>
            </a:r>
            <a:endParaRPr dirty="0"/>
          </a:p>
        </p:txBody>
      </p:sp>
      <p:grpSp>
        <p:nvGrpSpPr>
          <p:cNvPr id="811" name="Google Shape;811;p31"/>
          <p:cNvGrpSpPr/>
          <p:nvPr/>
        </p:nvGrpSpPr>
        <p:grpSpPr>
          <a:xfrm>
            <a:off x="659007" y="430995"/>
            <a:ext cx="1464105" cy="1435926"/>
            <a:chOff x="4138402" y="3275476"/>
            <a:chExt cx="2663946" cy="2612675"/>
          </a:xfrm>
        </p:grpSpPr>
        <p:sp>
          <p:nvSpPr>
            <p:cNvPr id="812" name="Google Shape;812;p31"/>
            <p:cNvSpPr/>
            <p:nvPr/>
          </p:nvSpPr>
          <p:spPr>
            <a:xfrm rot="-6603631">
              <a:off x="4314954" y="3792308"/>
              <a:ext cx="1984551" cy="1733146"/>
            </a:xfrm>
            <a:custGeom>
              <a:avLst/>
              <a:gdLst/>
              <a:ahLst/>
              <a:cxnLst/>
              <a:rect l="l" t="t" r="r" b="b"/>
              <a:pathLst>
                <a:path w="30174" h="26350" extrusionOk="0">
                  <a:moveTo>
                    <a:pt x="23637" y="1"/>
                  </a:moveTo>
                  <a:lnTo>
                    <a:pt x="1" y="8810"/>
                  </a:lnTo>
                  <a:lnTo>
                    <a:pt x="6537" y="26349"/>
                  </a:lnTo>
                  <a:lnTo>
                    <a:pt x="30174" y="17540"/>
                  </a:lnTo>
                  <a:lnTo>
                    <a:pt x="23637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3" name="Google Shape;813;p31"/>
            <p:cNvSpPr/>
            <p:nvPr/>
          </p:nvSpPr>
          <p:spPr>
            <a:xfrm rot="-6603631">
              <a:off x="4320885" y="3747022"/>
              <a:ext cx="1983498" cy="1733081"/>
            </a:xfrm>
            <a:custGeom>
              <a:avLst/>
              <a:gdLst/>
              <a:ahLst/>
              <a:cxnLst/>
              <a:rect l="l" t="t" r="r" b="b"/>
              <a:pathLst>
                <a:path w="30158" h="26349" extrusionOk="0">
                  <a:moveTo>
                    <a:pt x="23622" y="0"/>
                  </a:moveTo>
                  <a:lnTo>
                    <a:pt x="1" y="8809"/>
                  </a:lnTo>
                  <a:lnTo>
                    <a:pt x="6537" y="26349"/>
                  </a:lnTo>
                  <a:lnTo>
                    <a:pt x="30158" y="17540"/>
                  </a:lnTo>
                  <a:lnTo>
                    <a:pt x="23622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4" name="Google Shape;814;p31"/>
            <p:cNvSpPr/>
            <p:nvPr/>
          </p:nvSpPr>
          <p:spPr>
            <a:xfrm rot="-6603631">
              <a:off x="4311689" y="3634548"/>
              <a:ext cx="2002046" cy="1769191"/>
            </a:xfrm>
            <a:custGeom>
              <a:avLst/>
              <a:gdLst/>
              <a:ahLst/>
              <a:cxnLst/>
              <a:rect l="l" t="t" r="r" b="b"/>
              <a:pathLst>
                <a:path w="30440" h="26898" extrusionOk="0">
                  <a:moveTo>
                    <a:pt x="23324" y="1"/>
                  </a:moveTo>
                  <a:lnTo>
                    <a:pt x="0" y="9593"/>
                  </a:lnTo>
                  <a:lnTo>
                    <a:pt x="7117" y="26898"/>
                  </a:lnTo>
                  <a:lnTo>
                    <a:pt x="30440" y="17321"/>
                  </a:lnTo>
                  <a:lnTo>
                    <a:pt x="23324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5" name="Google Shape;815;p31"/>
            <p:cNvSpPr/>
            <p:nvPr/>
          </p:nvSpPr>
          <p:spPr>
            <a:xfrm rot="-6603631">
              <a:off x="4704347" y="3881800"/>
              <a:ext cx="92868" cy="233761"/>
            </a:xfrm>
            <a:custGeom>
              <a:avLst/>
              <a:gdLst/>
              <a:ahLst/>
              <a:cxnLst/>
              <a:rect l="l" t="t" r="r" b="b"/>
              <a:pathLst>
                <a:path w="1412" h="3554" extrusionOk="0">
                  <a:moveTo>
                    <a:pt x="119" y="0"/>
                  </a:moveTo>
                  <a:cubicBezTo>
                    <a:pt x="111" y="0"/>
                    <a:pt x="103" y="1"/>
                    <a:pt x="95" y="3"/>
                  </a:cubicBezTo>
                  <a:cubicBezTo>
                    <a:pt x="32" y="19"/>
                    <a:pt x="1" y="113"/>
                    <a:pt x="32" y="207"/>
                  </a:cubicBezTo>
                  <a:lnTo>
                    <a:pt x="1145" y="3420"/>
                  </a:lnTo>
                  <a:cubicBezTo>
                    <a:pt x="1171" y="3498"/>
                    <a:pt x="1228" y="3554"/>
                    <a:pt x="1283" y="3554"/>
                  </a:cubicBezTo>
                  <a:cubicBezTo>
                    <a:pt x="1295" y="3554"/>
                    <a:pt x="1306" y="3551"/>
                    <a:pt x="1317" y="3546"/>
                  </a:cubicBezTo>
                  <a:cubicBezTo>
                    <a:pt x="1380" y="3530"/>
                    <a:pt x="1411" y="3436"/>
                    <a:pt x="1380" y="3342"/>
                  </a:cubicBezTo>
                  <a:lnTo>
                    <a:pt x="267" y="129"/>
                  </a:lnTo>
                  <a:cubicBezTo>
                    <a:pt x="240" y="47"/>
                    <a:pt x="176" y="0"/>
                    <a:pt x="11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6" name="Google Shape;816;p31"/>
            <p:cNvSpPr/>
            <p:nvPr/>
          </p:nvSpPr>
          <p:spPr>
            <a:xfrm rot="-6603631">
              <a:off x="4592091" y="3806988"/>
              <a:ext cx="201060" cy="273291"/>
            </a:xfrm>
            <a:custGeom>
              <a:avLst/>
              <a:gdLst/>
              <a:ahLst/>
              <a:cxnLst/>
              <a:rect l="l" t="t" r="r" b="b"/>
              <a:pathLst>
                <a:path w="3057" h="4155" extrusionOk="0">
                  <a:moveTo>
                    <a:pt x="1563" y="0"/>
                  </a:moveTo>
                  <a:cubicBezTo>
                    <a:pt x="1505" y="0"/>
                    <a:pt x="1451" y="18"/>
                    <a:pt x="1411" y="48"/>
                  </a:cubicBezTo>
                  <a:lnTo>
                    <a:pt x="0" y="957"/>
                  </a:lnTo>
                  <a:lnTo>
                    <a:pt x="1113" y="4155"/>
                  </a:lnTo>
                  <a:lnTo>
                    <a:pt x="2759" y="4014"/>
                  </a:lnTo>
                  <a:cubicBezTo>
                    <a:pt x="2853" y="3998"/>
                    <a:pt x="2931" y="3951"/>
                    <a:pt x="2994" y="3872"/>
                  </a:cubicBezTo>
                  <a:cubicBezTo>
                    <a:pt x="3041" y="3794"/>
                    <a:pt x="3057" y="3700"/>
                    <a:pt x="3025" y="3622"/>
                  </a:cubicBezTo>
                  <a:lnTo>
                    <a:pt x="1850" y="205"/>
                  </a:lnTo>
                  <a:cubicBezTo>
                    <a:pt x="1818" y="126"/>
                    <a:pt x="1756" y="48"/>
                    <a:pt x="1662" y="17"/>
                  </a:cubicBezTo>
                  <a:cubicBezTo>
                    <a:pt x="1628" y="5"/>
                    <a:pt x="1595" y="0"/>
                    <a:pt x="1563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7" name="Google Shape;817;p31"/>
            <p:cNvSpPr/>
            <p:nvPr/>
          </p:nvSpPr>
          <p:spPr>
            <a:xfrm rot="-6603631">
              <a:off x="4598906" y="3814153"/>
              <a:ext cx="220725" cy="223763"/>
            </a:xfrm>
            <a:custGeom>
              <a:avLst/>
              <a:gdLst/>
              <a:ahLst/>
              <a:cxnLst/>
              <a:rect l="l" t="t" r="r" b="b"/>
              <a:pathLst>
                <a:path w="3356" h="3402" fill="none" extrusionOk="0">
                  <a:moveTo>
                    <a:pt x="1067" y="3402"/>
                  </a:moveTo>
                  <a:lnTo>
                    <a:pt x="753" y="2477"/>
                  </a:lnTo>
                  <a:lnTo>
                    <a:pt x="2759" y="1787"/>
                  </a:lnTo>
                  <a:lnTo>
                    <a:pt x="2806" y="1913"/>
                  </a:lnTo>
                  <a:cubicBezTo>
                    <a:pt x="2822" y="1991"/>
                    <a:pt x="2869" y="2054"/>
                    <a:pt x="2932" y="2101"/>
                  </a:cubicBezTo>
                  <a:cubicBezTo>
                    <a:pt x="2995" y="2132"/>
                    <a:pt x="3057" y="2148"/>
                    <a:pt x="3104" y="2132"/>
                  </a:cubicBezTo>
                  <a:lnTo>
                    <a:pt x="3214" y="2085"/>
                  </a:lnTo>
                  <a:cubicBezTo>
                    <a:pt x="3261" y="2069"/>
                    <a:pt x="3308" y="2022"/>
                    <a:pt x="3324" y="1960"/>
                  </a:cubicBezTo>
                  <a:cubicBezTo>
                    <a:pt x="3355" y="1881"/>
                    <a:pt x="3355" y="1803"/>
                    <a:pt x="3324" y="1740"/>
                  </a:cubicBezTo>
                  <a:lnTo>
                    <a:pt x="2806" y="235"/>
                  </a:lnTo>
                  <a:cubicBezTo>
                    <a:pt x="2775" y="157"/>
                    <a:pt x="2728" y="94"/>
                    <a:pt x="2681" y="47"/>
                  </a:cubicBezTo>
                  <a:cubicBezTo>
                    <a:pt x="2618" y="16"/>
                    <a:pt x="2556" y="0"/>
                    <a:pt x="2493" y="16"/>
                  </a:cubicBezTo>
                  <a:lnTo>
                    <a:pt x="2399" y="47"/>
                  </a:lnTo>
                  <a:cubicBezTo>
                    <a:pt x="2336" y="79"/>
                    <a:pt x="2289" y="126"/>
                    <a:pt x="2273" y="188"/>
                  </a:cubicBezTo>
                  <a:cubicBezTo>
                    <a:pt x="2258" y="251"/>
                    <a:pt x="2258" y="329"/>
                    <a:pt x="2273" y="408"/>
                  </a:cubicBezTo>
                  <a:lnTo>
                    <a:pt x="2321" y="549"/>
                  </a:lnTo>
                  <a:lnTo>
                    <a:pt x="330" y="1239"/>
                  </a:lnTo>
                  <a:lnTo>
                    <a:pt x="1" y="314"/>
                  </a:lnTo>
                </a:path>
              </a:pathLst>
            </a:custGeom>
            <a:solidFill>
              <a:schemeClr val="lt1"/>
            </a:solidFill>
            <a:ln w="775" cap="rnd" cmpd="sng">
              <a:solidFill>
                <a:srgbClr val="FFFFFF"/>
              </a:solidFill>
              <a:prstDash val="solid"/>
              <a:miter lim="15674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8" name="Google Shape;818;p31"/>
            <p:cNvSpPr/>
            <p:nvPr/>
          </p:nvSpPr>
          <p:spPr>
            <a:xfrm rot="-6603631">
              <a:off x="4638187" y="4478200"/>
              <a:ext cx="15982" cy="20719"/>
            </a:xfrm>
            <a:custGeom>
              <a:avLst/>
              <a:gdLst/>
              <a:ahLst/>
              <a:cxnLst/>
              <a:rect l="l" t="t" r="r" b="b"/>
              <a:pathLst>
                <a:path w="243" h="315" extrusionOk="0">
                  <a:moveTo>
                    <a:pt x="96" y="1"/>
                  </a:moveTo>
                  <a:cubicBezTo>
                    <a:pt x="49" y="1"/>
                    <a:pt x="0" y="32"/>
                    <a:pt x="20" y="81"/>
                  </a:cubicBezTo>
                  <a:cubicBezTo>
                    <a:pt x="51" y="144"/>
                    <a:pt x="83" y="207"/>
                    <a:pt x="98" y="269"/>
                  </a:cubicBezTo>
                  <a:cubicBezTo>
                    <a:pt x="111" y="301"/>
                    <a:pt x="139" y="315"/>
                    <a:pt x="166" y="315"/>
                  </a:cubicBezTo>
                  <a:cubicBezTo>
                    <a:pt x="205" y="315"/>
                    <a:pt x="243" y="285"/>
                    <a:pt x="224" y="238"/>
                  </a:cubicBezTo>
                  <a:cubicBezTo>
                    <a:pt x="208" y="175"/>
                    <a:pt x="177" y="113"/>
                    <a:pt x="161" y="34"/>
                  </a:cubicBezTo>
                  <a:cubicBezTo>
                    <a:pt x="150" y="11"/>
                    <a:pt x="123" y="1"/>
                    <a:pt x="96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9" name="Google Shape;819;p31"/>
            <p:cNvSpPr/>
            <p:nvPr/>
          </p:nvSpPr>
          <p:spPr>
            <a:xfrm rot="-6603631">
              <a:off x="4836688" y="3745344"/>
              <a:ext cx="340690" cy="844210"/>
            </a:xfrm>
            <a:custGeom>
              <a:avLst/>
              <a:gdLst/>
              <a:ahLst/>
              <a:cxnLst/>
              <a:rect l="l" t="t" r="r" b="b"/>
              <a:pathLst>
                <a:path w="5180" h="12835" extrusionOk="0">
                  <a:moveTo>
                    <a:pt x="77" y="1"/>
                  </a:moveTo>
                  <a:cubicBezTo>
                    <a:pt x="38" y="1"/>
                    <a:pt x="0" y="31"/>
                    <a:pt x="19" y="77"/>
                  </a:cubicBezTo>
                  <a:cubicBezTo>
                    <a:pt x="1696" y="4309"/>
                    <a:pt x="3373" y="8557"/>
                    <a:pt x="5035" y="12789"/>
                  </a:cubicBezTo>
                  <a:cubicBezTo>
                    <a:pt x="5048" y="12821"/>
                    <a:pt x="5076" y="12835"/>
                    <a:pt x="5102" y="12835"/>
                  </a:cubicBezTo>
                  <a:cubicBezTo>
                    <a:pt x="5142" y="12835"/>
                    <a:pt x="5179" y="12805"/>
                    <a:pt x="5160" y="12758"/>
                  </a:cubicBezTo>
                  <a:cubicBezTo>
                    <a:pt x="3499" y="8510"/>
                    <a:pt x="1822" y="4278"/>
                    <a:pt x="145" y="46"/>
                  </a:cubicBezTo>
                  <a:cubicBezTo>
                    <a:pt x="132" y="14"/>
                    <a:pt x="104" y="1"/>
                    <a:pt x="77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0" name="Google Shape;820;p31"/>
            <p:cNvSpPr/>
            <p:nvPr/>
          </p:nvSpPr>
          <p:spPr>
            <a:xfrm rot="-6603631">
              <a:off x="5349981" y="3845229"/>
              <a:ext cx="15916" cy="20456"/>
            </a:xfrm>
            <a:custGeom>
              <a:avLst/>
              <a:gdLst/>
              <a:ahLst/>
              <a:cxnLst/>
              <a:rect l="l" t="t" r="r" b="b"/>
              <a:pathLst>
                <a:path w="242" h="311" extrusionOk="0">
                  <a:moveTo>
                    <a:pt x="77" y="1"/>
                  </a:moveTo>
                  <a:cubicBezTo>
                    <a:pt x="38" y="1"/>
                    <a:pt x="1" y="31"/>
                    <a:pt x="19" y="77"/>
                  </a:cubicBezTo>
                  <a:cubicBezTo>
                    <a:pt x="51" y="140"/>
                    <a:pt x="66" y="203"/>
                    <a:pt x="98" y="265"/>
                  </a:cubicBezTo>
                  <a:cubicBezTo>
                    <a:pt x="110" y="297"/>
                    <a:pt x="138" y="311"/>
                    <a:pt x="165" y="311"/>
                  </a:cubicBezTo>
                  <a:cubicBezTo>
                    <a:pt x="205" y="311"/>
                    <a:pt x="242" y="281"/>
                    <a:pt x="223" y="234"/>
                  </a:cubicBezTo>
                  <a:cubicBezTo>
                    <a:pt x="192" y="171"/>
                    <a:pt x="176" y="109"/>
                    <a:pt x="145" y="46"/>
                  </a:cubicBezTo>
                  <a:cubicBezTo>
                    <a:pt x="132" y="14"/>
                    <a:pt x="104" y="1"/>
                    <a:pt x="77" y="1"/>
                  </a:cubicBezTo>
                  <a:close/>
                </a:path>
              </a:pathLst>
            </a:custGeom>
            <a:solidFill>
              <a:srgbClr val="425A6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1" name="Google Shape;821;p31"/>
            <p:cNvSpPr/>
            <p:nvPr/>
          </p:nvSpPr>
          <p:spPr>
            <a:xfrm rot="-6603631">
              <a:off x="4736778" y="4580265"/>
              <a:ext cx="15982" cy="21179"/>
            </a:xfrm>
            <a:custGeom>
              <a:avLst/>
              <a:gdLst/>
              <a:ahLst/>
              <a:cxnLst/>
              <a:rect l="l" t="t" r="r" b="b"/>
              <a:pathLst>
                <a:path w="243" h="322" extrusionOk="0">
                  <a:moveTo>
                    <a:pt x="86" y="1"/>
                  </a:moveTo>
                  <a:cubicBezTo>
                    <a:pt x="44" y="1"/>
                    <a:pt x="0" y="38"/>
                    <a:pt x="20" y="88"/>
                  </a:cubicBezTo>
                  <a:cubicBezTo>
                    <a:pt x="51" y="151"/>
                    <a:pt x="83" y="213"/>
                    <a:pt x="98" y="276"/>
                  </a:cubicBezTo>
                  <a:cubicBezTo>
                    <a:pt x="111" y="308"/>
                    <a:pt x="139" y="321"/>
                    <a:pt x="166" y="321"/>
                  </a:cubicBezTo>
                  <a:cubicBezTo>
                    <a:pt x="206" y="321"/>
                    <a:pt x="243" y="291"/>
                    <a:pt x="224" y="245"/>
                  </a:cubicBezTo>
                  <a:cubicBezTo>
                    <a:pt x="208" y="182"/>
                    <a:pt x="177" y="119"/>
                    <a:pt x="145" y="41"/>
                  </a:cubicBezTo>
                  <a:cubicBezTo>
                    <a:pt x="134" y="13"/>
                    <a:pt x="111" y="1"/>
                    <a:pt x="86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2" name="Google Shape;822;p31"/>
            <p:cNvSpPr/>
            <p:nvPr/>
          </p:nvSpPr>
          <p:spPr>
            <a:xfrm rot="-6603631">
              <a:off x="4935297" y="3847751"/>
              <a:ext cx="340756" cy="843881"/>
            </a:xfrm>
            <a:custGeom>
              <a:avLst/>
              <a:gdLst/>
              <a:ahLst/>
              <a:cxnLst/>
              <a:rect l="l" t="t" r="r" b="b"/>
              <a:pathLst>
                <a:path w="5181" h="12830" extrusionOk="0">
                  <a:moveTo>
                    <a:pt x="77" y="0"/>
                  </a:moveTo>
                  <a:cubicBezTo>
                    <a:pt x="38" y="0"/>
                    <a:pt x="1" y="30"/>
                    <a:pt x="19" y="77"/>
                  </a:cubicBezTo>
                  <a:lnTo>
                    <a:pt x="5035" y="12789"/>
                  </a:lnTo>
                  <a:cubicBezTo>
                    <a:pt x="5046" y="12817"/>
                    <a:pt x="5070" y="12829"/>
                    <a:pt x="5094" y="12829"/>
                  </a:cubicBezTo>
                  <a:cubicBezTo>
                    <a:pt x="5137" y="12829"/>
                    <a:pt x="5180" y="12792"/>
                    <a:pt x="5160" y="12742"/>
                  </a:cubicBezTo>
                  <a:cubicBezTo>
                    <a:pt x="3499" y="8510"/>
                    <a:pt x="1822" y="4278"/>
                    <a:pt x="145" y="46"/>
                  </a:cubicBezTo>
                  <a:cubicBezTo>
                    <a:pt x="132" y="14"/>
                    <a:pt x="104" y="0"/>
                    <a:pt x="77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3" name="Google Shape;823;p31"/>
            <p:cNvSpPr/>
            <p:nvPr/>
          </p:nvSpPr>
          <p:spPr>
            <a:xfrm rot="-6603631">
              <a:off x="5448788" y="3947446"/>
              <a:ext cx="15916" cy="20456"/>
            </a:xfrm>
            <a:custGeom>
              <a:avLst/>
              <a:gdLst/>
              <a:ahLst/>
              <a:cxnLst/>
              <a:rect l="l" t="t" r="r" b="b"/>
              <a:pathLst>
                <a:path w="242" h="311" extrusionOk="0">
                  <a:moveTo>
                    <a:pt x="77" y="0"/>
                  </a:moveTo>
                  <a:cubicBezTo>
                    <a:pt x="38" y="0"/>
                    <a:pt x="1" y="30"/>
                    <a:pt x="19" y="77"/>
                  </a:cubicBezTo>
                  <a:cubicBezTo>
                    <a:pt x="51" y="140"/>
                    <a:pt x="66" y="203"/>
                    <a:pt x="98" y="265"/>
                  </a:cubicBezTo>
                  <a:cubicBezTo>
                    <a:pt x="110" y="297"/>
                    <a:pt x="138" y="311"/>
                    <a:pt x="165" y="311"/>
                  </a:cubicBezTo>
                  <a:cubicBezTo>
                    <a:pt x="205" y="311"/>
                    <a:pt x="242" y="281"/>
                    <a:pt x="223" y="234"/>
                  </a:cubicBezTo>
                  <a:cubicBezTo>
                    <a:pt x="192" y="171"/>
                    <a:pt x="176" y="109"/>
                    <a:pt x="145" y="46"/>
                  </a:cubicBezTo>
                  <a:cubicBezTo>
                    <a:pt x="132" y="14"/>
                    <a:pt x="104" y="0"/>
                    <a:pt x="77" y="0"/>
                  </a:cubicBezTo>
                  <a:close/>
                </a:path>
              </a:pathLst>
            </a:custGeom>
            <a:solidFill>
              <a:srgbClr val="425A6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4" name="Google Shape;824;p31"/>
            <p:cNvSpPr/>
            <p:nvPr/>
          </p:nvSpPr>
          <p:spPr>
            <a:xfrm rot="-6603631">
              <a:off x="4822765" y="4678308"/>
              <a:ext cx="15982" cy="21245"/>
            </a:xfrm>
            <a:custGeom>
              <a:avLst/>
              <a:gdLst/>
              <a:ahLst/>
              <a:cxnLst/>
              <a:rect l="l" t="t" r="r" b="b"/>
              <a:pathLst>
                <a:path w="243" h="323" extrusionOk="0">
                  <a:moveTo>
                    <a:pt x="77" y="1"/>
                  </a:moveTo>
                  <a:cubicBezTo>
                    <a:pt x="38" y="1"/>
                    <a:pt x="1" y="31"/>
                    <a:pt x="20" y="77"/>
                  </a:cubicBezTo>
                  <a:cubicBezTo>
                    <a:pt x="35" y="140"/>
                    <a:pt x="67" y="218"/>
                    <a:pt x="98" y="281"/>
                  </a:cubicBezTo>
                  <a:cubicBezTo>
                    <a:pt x="110" y="310"/>
                    <a:pt x="134" y="322"/>
                    <a:pt x="159" y="322"/>
                  </a:cubicBezTo>
                  <a:cubicBezTo>
                    <a:pt x="201" y="322"/>
                    <a:pt x="243" y="289"/>
                    <a:pt x="223" y="250"/>
                  </a:cubicBezTo>
                  <a:cubicBezTo>
                    <a:pt x="192" y="171"/>
                    <a:pt x="161" y="109"/>
                    <a:pt x="145" y="46"/>
                  </a:cubicBezTo>
                  <a:cubicBezTo>
                    <a:pt x="132" y="14"/>
                    <a:pt x="104" y="1"/>
                    <a:pt x="77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5" name="Google Shape;825;p31"/>
            <p:cNvSpPr/>
            <p:nvPr/>
          </p:nvSpPr>
          <p:spPr>
            <a:xfrm rot="-6603631">
              <a:off x="5020964" y="3946767"/>
              <a:ext cx="341676" cy="843158"/>
            </a:xfrm>
            <a:custGeom>
              <a:avLst/>
              <a:gdLst/>
              <a:ahLst/>
              <a:cxnLst/>
              <a:rect l="l" t="t" r="r" b="b"/>
              <a:pathLst>
                <a:path w="5195" h="12819" extrusionOk="0">
                  <a:moveTo>
                    <a:pt x="77" y="0"/>
                  </a:moveTo>
                  <a:cubicBezTo>
                    <a:pt x="37" y="0"/>
                    <a:pt x="0" y="30"/>
                    <a:pt x="19" y="77"/>
                  </a:cubicBezTo>
                  <a:cubicBezTo>
                    <a:pt x="1696" y="4309"/>
                    <a:pt x="3373" y="8541"/>
                    <a:pt x="5050" y="12773"/>
                  </a:cubicBezTo>
                  <a:cubicBezTo>
                    <a:pt x="5063" y="12805"/>
                    <a:pt x="5091" y="12819"/>
                    <a:pt x="5118" y="12819"/>
                  </a:cubicBezTo>
                  <a:cubicBezTo>
                    <a:pt x="5157" y="12819"/>
                    <a:pt x="5195" y="12789"/>
                    <a:pt x="5176" y="12742"/>
                  </a:cubicBezTo>
                  <a:lnTo>
                    <a:pt x="144" y="46"/>
                  </a:lnTo>
                  <a:cubicBezTo>
                    <a:pt x="132" y="14"/>
                    <a:pt x="104" y="0"/>
                    <a:pt x="77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6" name="Google Shape;826;p31"/>
            <p:cNvSpPr/>
            <p:nvPr/>
          </p:nvSpPr>
          <p:spPr>
            <a:xfrm rot="-6603631">
              <a:off x="5535269" y="4045893"/>
              <a:ext cx="15324" cy="21179"/>
            </a:xfrm>
            <a:custGeom>
              <a:avLst/>
              <a:gdLst/>
              <a:ahLst/>
              <a:cxnLst/>
              <a:rect l="l" t="t" r="r" b="b"/>
              <a:pathLst>
                <a:path w="233" h="322" extrusionOk="0">
                  <a:moveTo>
                    <a:pt x="91" y="1"/>
                  </a:moveTo>
                  <a:cubicBezTo>
                    <a:pt x="48" y="1"/>
                    <a:pt x="0" y="38"/>
                    <a:pt x="10" y="88"/>
                  </a:cubicBezTo>
                  <a:cubicBezTo>
                    <a:pt x="41" y="151"/>
                    <a:pt x="73" y="214"/>
                    <a:pt x="88" y="276"/>
                  </a:cubicBezTo>
                  <a:cubicBezTo>
                    <a:pt x="101" y="308"/>
                    <a:pt x="129" y="322"/>
                    <a:pt x="156" y="322"/>
                  </a:cubicBezTo>
                  <a:cubicBezTo>
                    <a:pt x="196" y="322"/>
                    <a:pt x="233" y="292"/>
                    <a:pt x="214" y="245"/>
                  </a:cubicBezTo>
                  <a:cubicBezTo>
                    <a:pt x="198" y="182"/>
                    <a:pt x="167" y="104"/>
                    <a:pt x="151" y="41"/>
                  </a:cubicBezTo>
                  <a:cubicBezTo>
                    <a:pt x="140" y="13"/>
                    <a:pt x="116" y="1"/>
                    <a:pt x="91" y="1"/>
                  </a:cubicBezTo>
                  <a:close/>
                </a:path>
              </a:pathLst>
            </a:custGeom>
            <a:solidFill>
              <a:srgbClr val="425A6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7" name="Google Shape;827;p31"/>
            <p:cNvSpPr/>
            <p:nvPr/>
          </p:nvSpPr>
          <p:spPr>
            <a:xfrm rot="-6603631">
              <a:off x="4897437" y="4794122"/>
              <a:ext cx="15916" cy="20456"/>
            </a:xfrm>
            <a:custGeom>
              <a:avLst/>
              <a:gdLst/>
              <a:ahLst/>
              <a:cxnLst/>
              <a:rect l="l" t="t" r="r" b="b"/>
              <a:pathLst>
                <a:path w="242" h="311" extrusionOk="0">
                  <a:moveTo>
                    <a:pt x="77" y="1"/>
                  </a:moveTo>
                  <a:cubicBezTo>
                    <a:pt x="37" y="1"/>
                    <a:pt x="0" y="31"/>
                    <a:pt x="19" y="77"/>
                  </a:cubicBezTo>
                  <a:cubicBezTo>
                    <a:pt x="35" y="140"/>
                    <a:pt x="66" y="203"/>
                    <a:pt x="97" y="266"/>
                  </a:cubicBezTo>
                  <a:cubicBezTo>
                    <a:pt x="104" y="297"/>
                    <a:pt x="130" y="311"/>
                    <a:pt x="158" y="311"/>
                  </a:cubicBezTo>
                  <a:cubicBezTo>
                    <a:pt x="199" y="311"/>
                    <a:pt x="241" y="281"/>
                    <a:pt x="223" y="234"/>
                  </a:cubicBezTo>
                  <a:cubicBezTo>
                    <a:pt x="191" y="172"/>
                    <a:pt x="160" y="109"/>
                    <a:pt x="144" y="46"/>
                  </a:cubicBezTo>
                  <a:cubicBezTo>
                    <a:pt x="132" y="15"/>
                    <a:pt x="104" y="1"/>
                    <a:pt x="77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8" name="Google Shape;828;p31"/>
            <p:cNvSpPr/>
            <p:nvPr/>
          </p:nvSpPr>
          <p:spPr>
            <a:xfrm rot="-6603631">
              <a:off x="5095552" y="4061713"/>
              <a:ext cx="341676" cy="844210"/>
            </a:xfrm>
            <a:custGeom>
              <a:avLst/>
              <a:gdLst/>
              <a:ahLst/>
              <a:cxnLst/>
              <a:rect l="l" t="t" r="r" b="b"/>
              <a:pathLst>
                <a:path w="5195" h="12835" extrusionOk="0">
                  <a:moveTo>
                    <a:pt x="77" y="0"/>
                  </a:moveTo>
                  <a:cubicBezTo>
                    <a:pt x="38" y="0"/>
                    <a:pt x="1" y="30"/>
                    <a:pt x="19" y="77"/>
                  </a:cubicBezTo>
                  <a:cubicBezTo>
                    <a:pt x="1696" y="4325"/>
                    <a:pt x="3374" y="8557"/>
                    <a:pt x="5035" y="12789"/>
                  </a:cubicBezTo>
                  <a:cubicBezTo>
                    <a:pt x="5048" y="12820"/>
                    <a:pt x="5078" y="12834"/>
                    <a:pt x="5108" y="12834"/>
                  </a:cubicBezTo>
                  <a:cubicBezTo>
                    <a:pt x="5152" y="12834"/>
                    <a:pt x="5195" y="12804"/>
                    <a:pt x="5176" y="12757"/>
                  </a:cubicBezTo>
                  <a:cubicBezTo>
                    <a:pt x="3499" y="8525"/>
                    <a:pt x="1822" y="4277"/>
                    <a:pt x="145" y="45"/>
                  </a:cubicBezTo>
                  <a:cubicBezTo>
                    <a:pt x="132" y="14"/>
                    <a:pt x="104" y="0"/>
                    <a:pt x="77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9" name="Google Shape;829;p31"/>
            <p:cNvSpPr/>
            <p:nvPr/>
          </p:nvSpPr>
          <p:spPr>
            <a:xfrm rot="-6603631">
              <a:off x="5609481" y="4161846"/>
              <a:ext cx="16048" cy="20719"/>
            </a:xfrm>
            <a:custGeom>
              <a:avLst/>
              <a:gdLst/>
              <a:ahLst/>
              <a:cxnLst/>
              <a:rect l="l" t="t" r="r" b="b"/>
              <a:pathLst>
                <a:path w="244" h="315" extrusionOk="0">
                  <a:moveTo>
                    <a:pt x="77" y="1"/>
                  </a:moveTo>
                  <a:cubicBezTo>
                    <a:pt x="38" y="1"/>
                    <a:pt x="1" y="31"/>
                    <a:pt x="19" y="78"/>
                  </a:cubicBezTo>
                  <a:cubicBezTo>
                    <a:pt x="51" y="140"/>
                    <a:pt x="82" y="203"/>
                    <a:pt x="98" y="281"/>
                  </a:cubicBezTo>
                  <a:cubicBezTo>
                    <a:pt x="109" y="305"/>
                    <a:pt x="134" y="315"/>
                    <a:pt x="158" y="315"/>
                  </a:cubicBezTo>
                  <a:cubicBezTo>
                    <a:pt x="200" y="315"/>
                    <a:pt x="243" y="284"/>
                    <a:pt x="223" y="234"/>
                  </a:cubicBezTo>
                  <a:cubicBezTo>
                    <a:pt x="208" y="172"/>
                    <a:pt x="176" y="109"/>
                    <a:pt x="145" y="46"/>
                  </a:cubicBezTo>
                  <a:cubicBezTo>
                    <a:pt x="132" y="15"/>
                    <a:pt x="104" y="1"/>
                    <a:pt x="77" y="1"/>
                  </a:cubicBezTo>
                  <a:close/>
                </a:path>
              </a:pathLst>
            </a:custGeom>
            <a:solidFill>
              <a:srgbClr val="425A6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0" name="Google Shape;830;p31"/>
            <p:cNvSpPr/>
            <p:nvPr/>
          </p:nvSpPr>
          <p:spPr>
            <a:xfrm rot="-6603631">
              <a:off x="5004243" y="4892015"/>
              <a:ext cx="16048" cy="21113"/>
            </a:xfrm>
            <a:custGeom>
              <a:avLst/>
              <a:gdLst/>
              <a:ahLst/>
              <a:cxnLst/>
              <a:rect l="l" t="t" r="r" b="b"/>
              <a:pathLst>
                <a:path w="244" h="321" extrusionOk="0">
                  <a:moveTo>
                    <a:pt x="87" y="0"/>
                  </a:moveTo>
                  <a:cubicBezTo>
                    <a:pt x="44" y="0"/>
                    <a:pt x="1" y="37"/>
                    <a:pt x="21" y="87"/>
                  </a:cubicBezTo>
                  <a:cubicBezTo>
                    <a:pt x="52" y="150"/>
                    <a:pt x="68" y="213"/>
                    <a:pt x="99" y="275"/>
                  </a:cubicBezTo>
                  <a:cubicBezTo>
                    <a:pt x="112" y="307"/>
                    <a:pt x="140" y="321"/>
                    <a:pt x="166" y="321"/>
                  </a:cubicBezTo>
                  <a:cubicBezTo>
                    <a:pt x="206" y="321"/>
                    <a:pt x="243" y="291"/>
                    <a:pt x="224" y="244"/>
                  </a:cubicBezTo>
                  <a:cubicBezTo>
                    <a:pt x="193" y="181"/>
                    <a:pt x="177" y="103"/>
                    <a:pt x="146" y="40"/>
                  </a:cubicBezTo>
                  <a:cubicBezTo>
                    <a:pt x="135" y="12"/>
                    <a:pt x="111" y="0"/>
                    <a:pt x="87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1" name="Google Shape;831;p31"/>
            <p:cNvSpPr/>
            <p:nvPr/>
          </p:nvSpPr>
          <p:spPr>
            <a:xfrm rot="-6603631">
              <a:off x="5202649" y="4159783"/>
              <a:ext cx="341676" cy="844210"/>
            </a:xfrm>
            <a:custGeom>
              <a:avLst/>
              <a:gdLst/>
              <a:ahLst/>
              <a:cxnLst/>
              <a:rect l="l" t="t" r="r" b="b"/>
              <a:pathLst>
                <a:path w="5195" h="12835" extrusionOk="0">
                  <a:moveTo>
                    <a:pt x="77" y="1"/>
                  </a:moveTo>
                  <a:cubicBezTo>
                    <a:pt x="37" y="1"/>
                    <a:pt x="0" y="31"/>
                    <a:pt x="19" y="78"/>
                  </a:cubicBezTo>
                  <a:cubicBezTo>
                    <a:pt x="1696" y="4310"/>
                    <a:pt x="3373" y="8557"/>
                    <a:pt x="5050" y="12789"/>
                  </a:cubicBezTo>
                  <a:cubicBezTo>
                    <a:pt x="5063" y="12821"/>
                    <a:pt x="5091" y="12835"/>
                    <a:pt x="5118" y="12835"/>
                  </a:cubicBezTo>
                  <a:cubicBezTo>
                    <a:pt x="5158" y="12835"/>
                    <a:pt x="5195" y="12805"/>
                    <a:pt x="5176" y="12758"/>
                  </a:cubicBezTo>
                  <a:cubicBezTo>
                    <a:pt x="3499" y="8510"/>
                    <a:pt x="1822" y="4278"/>
                    <a:pt x="144" y="46"/>
                  </a:cubicBezTo>
                  <a:cubicBezTo>
                    <a:pt x="132" y="15"/>
                    <a:pt x="104" y="1"/>
                    <a:pt x="77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2" name="Google Shape;832;p31"/>
            <p:cNvSpPr/>
            <p:nvPr/>
          </p:nvSpPr>
          <p:spPr>
            <a:xfrm rot="-6603631">
              <a:off x="5716274" y="4259099"/>
              <a:ext cx="15916" cy="20522"/>
            </a:xfrm>
            <a:custGeom>
              <a:avLst/>
              <a:gdLst/>
              <a:ahLst/>
              <a:cxnLst/>
              <a:rect l="l" t="t" r="r" b="b"/>
              <a:pathLst>
                <a:path w="242" h="312" extrusionOk="0">
                  <a:moveTo>
                    <a:pt x="77" y="1"/>
                  </a:moveTo>
                  <a:cubicBezTo>
                    <a:pt x="37" y="1"/>
                    <a:pt x="0" y="31"/>
                    <a:pt x="19" y="78"/>
                  </a:cubicBezTo>
                  <a:cubicBezTo>
                    <a:pt x="35" y="140"/>
                    <a:pt x="66" y="203"/>
                    <a:pt x="97" y="266"/>
                  </a:cubicBezTo>
                  <a:cubicBezTo>
                    <a:pt x="110" y="297"/>
                    <a:pt x="138" y="311"/>
                    <a:pt x="165" y="311"/>
                  </a:cubicBezTo>
                  <a:cubicBezTo>
                    <a:pt x="204" y="311"/>
                    <a:pt x="241" y="281"/>
                    <a:pt x="223" y="234"/>
                  </a:cubicBezTo>
                  <a:cubicBezTo>
                    <a:pt x="191" y="172"/>
                    <a:pt x="160" y="109"/>
                    <a:pt x="144" y="46"/>
                  </a:cubicBezTo>
                  <a:cubicBezTo>
                    <a:pt x="132" y="15"/>
                    <a:pt x="104" y="1"/>
                    <a:pt x="77" y="1"/>
                  </a:cubicBezTo>
                  <a:close/>
                </a:path>
              </a:pathLst>
            </a:custGeom>
            <a:solidFill>
              <a:srgbClr val="425A6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3" name="Google Shape;833;p31"/>
            <p:cNvSpPr/>
            <p:nvPr/>
          </p:nvSpPr>
          <p:spPr>
            <a:xfrm rot="-6603631">
              <a:off x="5095759" y="4999051"/>
              <a:ext cx="14864" cy="20456"/>
            </a:xfrm>
            <a:custGeom>
              <a:avLst/>
              <a:gdLst/>
              <a:ahLst/>
              <a:cxnLst/>
              <a:rect l="l" t="t" r="r" b="b"/>
              <a:pathLst>
                <a:path w="226" h="311" extrusionOk="0">
                  <a:moveTo>
                    <a:pt x="77" y="0"/>
                  </a:moveTo>
                  <a:cubicBezTo>
                    <a:pt x="37" y="0"/>
                    <a:pt x="0" y="30"/>
                    <a:pt x="19" y="77"/>
                  </a:cubicBezTo>
                  <a:cubicBezTo>
                    <a:pt x="35" y="140"/>
                    <a:pt x="66" y="202"/>
                    <a:pt x="82" y="265"/>
                  </a:cubicBezTo>
                  <a:cubicBezTo>
                    <a:pt x="94" y="297"/>
                    <a:pt x="122" y="311"/>
                    <a:pt x="149" y="311"/>
                  </a:cubicBezTo>
                  <a:cubicBezTo>
                    <a:pt x="189" y="311"/>
                    <a:pt x="226" y="280"/>
                    <a:pt x="207" y="234"/>
                  </a:cubicBezTo>
                  <a:cubicBezTo>
                    <a:pt x="191" y="171"/>
                    <a:pt x="160" y="108"/>
                    <a:pt x="144" y="46"/>
                  </a:cubicBezTo>
                  <a:cubicBezTo>
                    <a:pt x="132" y="14"/>
                    <a:pt x="104" y="0"/>
                    <a:pt x="77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4" name="Google Shape;834;p31"/>
            <p:cNvSpPr/>
            <p:nvPr/>
          </p:nvSpPr>
          <p:spPr>
            <a:xfrm rot="-6603631">
              <a:off x="5293503" y="4266448"/>
              <a:ext cx="341084" cy="844210"/>
            </a:xfrm>
            <a:custGeom>
              <a:avLst/>
              <a:gdLst/>
              <a:ahLst/>
              <a:cxnLst/>
              <a:rect l="l" t="t" r="r" b="b"/>
              <a:pathLst>
                <a:path w="5186" h="12835" extrusionOk="0">
                  <a:moveTo>
                    <a:pt x="77" y="1"/>
                  </a:moveTo>
                  <a:cubicBezTo>
                    <a:pt x="38" y="1"/>
                    <a:pt x="1" y="31"/>
                    <a:pt x="19" y="77"/>
                  </a:cubicBezTo>
                  <a:cubicBezTo>
                    <a:pt x="1697" y="4325"/>
                    <a:pt x="3374" y="8557"/>
                    <a:pt x="5035" y="12789"/>
                  </a:cubicBezTo>
                  <a:cubicBezTo>
                    <a:pt x="5048" y="12821"/>
                    <a:pt x="5076" y="12835"/>
                    <a:pt x="5104" y="12835"/>
                  </a:cubicBezTo>
                  <a:cubicBezTo>
                    <a:pt x="5145" y="12835"/>
                    <a:pt x="5186" y="12805"/>
                    <a:pt x="5176" y="12758"/>
                  </a:cubicBezTo>
                  <a:cubicBezTo>
                    <a:pt x="3499" y="8510"/>
                    <a:pt x="1822" y="4278"/>
                    <a:pt x="145" y="46"/>
                  </a:cubicBezTo>
                  <a:cubicBezTo>
                    <a:pt x="132" y="14"/>
                    <a:pt x="104" y="1"/>
                    <a:pt x="77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5" name="Google Shape;835;p31"/>
            <p:cNvSpPr/>
            <p:nvPr/>
          </p:nvSpPr>
          <p:spPr>
            <a:xfrm rot="-6603631">
              <a:off x="5807061" y="4366518"/>
              <a:ext cx="15916" cy="20456"/>
            </a:xfrm>
            <a:custGeom>
              <a:avLst/>
              <a:gdLst/>
              <a:ahLst/>
              <a:cxnLst/>
              <a:rect l="l" t="t" r="r" b="b"/>
              <a:pathLst>
                <a:path w="242" h="311" extrusionOk="0">
                  <a:moveTo>
                    <a:pt x="77" y="1"/>
                  </a:moveTo>
                  <a:cubicBezTo>
                    <a:pt x="38" y="1"/>
                    <a:pt x="1" y="31"/>
                    <a:pt x="20" y="77"/>
                  </a:cubicBezTo>
                  <a:cubicBezTo>
                    <a:pt x="51" y="140"/>
                    <a:pt x="82" y="203"/>
                    <a:pt x="98" y="265"/>
                  </a:cubicBezTo>
                  <a:cubicBezTo>
                    <a:pt x="111" y="297"/>
                    <a:pt x="139" y="311"/>
                    <a:pt x="165" y="311"/>
                  </a:cubicBezTo>
                  <a:cubicBezTo>
                    <a:pt x="205" y="311"/>
                    <a:pt x="242" y="281"/>
                    <a:pt x="223" y="234"/>
                  </a:cubicBezTo>
                  <a:cubicBezTo>
                    <a:pt x="208" y="171"/>
                    <a:pt x="176" y="109"/>
                    <a:pt x="145" y="46"/>
                  </a:cubicBezTo>
                  <a:cubicBezTo>
                    <a:pt x="132" y="14"/>
                    <a:pt x="104" y="1"/>
                    <a:pt x="77" y="1"/>
                  </a:cubicBezTo>
                  <a:close/>
                </a:path>
              </a:pathLst>
            </a:custGeom>
            <a:solidFill>
              <a:srgbClr val="425A6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6" name="Google Shape;836;p31"/>
            <p:cNvSpPr/>
            <p:nvPr/>
          </p:nvSpPr>
          <p:spPr>
            <a:xfrm rot="-6603631">
              <a:off x="5197968" y="5109147"/>
              <a:ext cx="15916" cy="20456"/>
            </a:xfrm>
            <a:custGeom>
              <a:avLst/>
              <a:gdLst/>
              <a:ahLst/>
              <a:cxnLst/>
              <a:rect l="l" t="t" r="r" b="b"/>
              <a:pathLst>
                <a:path w="242" h="311" extrusionOk="0">
                  <a:moveTo>
                    <a:pt x="77" y="1"/>
                  </a:moveTo>
                  <a:cubicBezTo>
                    <a:pt x="37" y="1"/>
                    <a:pt x="0" y="31"/>
                    <a:pt x="19" y="77"/>
                  </a:cubicBezTo>
                  <a:cubicBezTo>
                    <a:pt x="35" y="140"/>
                    <a:pt x="66" y="203"/>
                    <a:pt x="97" y="266"/>
                  </a:cubicBezTo>
                  <a:cubicBezTo>
                    <a:pt x="110" y="297"/>
                    <a:pt x="138" y="311"/>
                    <a:pt x="165" y="311"/>
                  </a:cubicBezTo>
                  <a:cubicBezTo>
                    <a:pt x="204" y="311"/>
                    <a:pt x="241" y="281"/>
                    <a:pt x="223" y="234"/>
                  </a:cubicBezTo>
                  <a:cubicBezTo>
                    <a:pt x="191" y="171"/>
                    <a:pt x="160" y="109"/>
                    <a:pt x="144" y="46"/>
                  </a:cubicBezTo>
                  <a:cubicBezTo>
                    <a:pt x="132" y="14"/>
                    <a:pt x="104" y="1"/>
                    <a:pt x="77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7" name="Google Shape;837;p31"/>
            <p:cNvSpPr/>
            <p:nvPr/>
          </p:nvSpPr>
          <p:spPr>
            <a:xfrm rot="-6603631">
              <a:off x="5396185" y="4376921"/>
              <a:ext cx="341742" cy="843815"/>
            </a:xfrm>
            <a:custGeom>
              <a:avLst/>
              <a:gdLst/>
              <a:ahLst/>
              <a:cxnLst/>
              <a:rect l="l" t="t" r="r" b="b"/>
              <a:pathLst>
                <a:path w="5196" h="12829" extrusionOk="0">
                  <a:moveTo>
                    <a:pt x="87" y="0"/>
                  </a:moveTo>
                  <a:cubicBezTo>
                    <a:pt x="44" y="0"/>
                    <a:pt x="0" y="37"/>
                    <a:pt x="20" y="87"/>
                  </a:cubicBezTo>
                  <a:cubicBezTo>
                    <a:pt x="1697" y="4319"/>
                    <a:pt x="3375" y="8552"/>
                    <a:pt x="5052" y="12784"/>
                  </a:cubicBezTo>
                  <a:cubicBezTo>
                    <a:pt x="5064" y="12815"/>
                    <a:pt x="5092" y="12829"/>
                    <a:pt x="5119" y="12829"/>
                  </a:cubicBezTo>
                  <a:cubicBezTo>
                    <a:pt x="5159" y="12829"/>
                    <a:pt x="5196" y="12799"/>
                    <a:pt x="5177" y="12752"/>
                  </a:cubicBezTo>
                  <a:cubicBezTo>
                    <a:pt x="3500" y="8520"/>
                    <a:pt x="1823" y="4288"/>
                    <a:pt x="146" y="40"/>
                  </a:cubicBezTo>
                  <a:cubicBezTo>
                    <a:pt x="134" y="12"/>
                    <a:pt x="111" y="0"/>
                    <a:pt x="87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8" name="Google Shape;838;p31"/>
            <p:cNvSpPr/>
            <p:nvPr/>
          </p:nvSpPr>
          <p:spPr>
            <a:xfrm rot="-6603631">
              <a:off x="5910229" y="4476561"/>
              <a:ext cx="16048" cy="21179"/>
            </a:xfrm>
            <a:custGeom>
              <a:avLst/>
              <a:gdLst/>
              <a:ahLst/>
              <a:cxnLst/>
              <a:rect l="l" t="t" r="r" b="b"/>
              <a:pathLst>
                <a:path w="244" h="322" extrusionOk="0">
                  <a:moveTo>
                    <a:pt x="88" y="1"/>
                  </a:moveTo>
                  <a:cubicBezTo>
                    <a:pt x="43" y="1"/>
                    <a:pt x="1" y="31"/>
                    <a:pt x="19" y="78"/>
                  </a:cubicBezTo>
                  <a:cubicBezTo>
                    <a:pt x="51" y="140"/>
                    <a:pt x="82" y="203"/>
                    <a:pt x="98" y="281"/>
                  </a:cubicBezTo>
                  <a:cubicBezTo>
                    <a:pt x="109" y="310"/>
                    <a:pt x="133" y="322"/>
                    <a:pt x="157" y="322"/>
                  </a:cubicBezTo>
                  <a:cubicBezTo>
                    <a:pt x="199" y="322"/>
                    <a:pt x="243" y="284"/>
                    <a:pt x="223" y="234"/>
                  </a:cubicBezTo>
                  <a:cubicBezTo>
                    <a:pt x="208" y="172"/>
                    <a:pt x="176" y="109"/>
                    <a:pt x="161" y="46"/>
                  </a:cubicBezTo>
                  <a:cubicBezTo>
                    <a:pt x="148" y="15"/>
                    <a:pt x="117" y="1"/>
                    <a:pt x="88" y="1"/>
                  </a:cubicBezTo>
                  <a:close/>
                </a:path>
              </a:pathLst>
            </a:custGeom>
            <a:solidFill>
              <a:srgbClr val="425A6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9" name="Google Shape;839;p31"/>
            <p:cNvSpPr/>
            <p:nvPr/>
          </p:nvSpPr>
          <p:spPr>
            <a:xfrm rot="-6603631">
              <a:off x="5407061" y="3560589"/>
              <a:ext cx="160874" cy="169105"/>
            </a:xfrm>
            <a:custGeom>
              <a:avLst/>
              <a:gdLst/>
              <a:ahLst/>
              <a:cxnLst/>
              <a:rect l="l" t="t" r="r" b="b"/>
              <a:pathLst>
                <a:path w="2446" h="2571" extrusionOk="0">
                  <a:moveTo>
                    <a:pt x="1474" y="110"/>
                  </a:moveTo>
                  <a:lnTo>
                    <a:pt x="2273" y="706"/>
                  </a:lnTo>
                  <a:cubicBezTo>
                    <a:pt x="2414" y="800"/>
                    <a:pt x="2445" y="1019"/>
                    <a:pt x="2336" y="1160"/>
                  </a:cubicBezTo>
                  <a:lnTo>
                    <a:pt x="1427" y="2398"/>
                  </a:lnTo>
                  <a:cubicBezTo>
                    <a:pt x="1317" y="2539"/>
                    <a:pt x="1113" y="2571"/>
                    <a:pt x="972" y="2461"/>
                  </a:cubicBezTo>
                  <a:lnTo>
                    <a:pt x="173" y="1881"/>
                  </a:lnTo>
                  <a:cubicBezTo>
                    <a:pt x="32" y="1771"/>
                    <a:pt x="0" y="1552"/>
                    <a:pt x="110" y="1411"/>
                  </a:cubicBezTo>
                  <a:lnTo>
                    <a:pt x="1019" y="173"/>
                  </a:lnTo>
                  <a:cubicBezTo>
                    <a:pt x="1129" y="32"/>
                    <a:pt x="1333" y="0"/>
                    <a:pt x="1474" y="11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0" name="Google Shape;840;p31"/>
            <p:cNvSpPr/>
            <p:nvPr/>
          </p:nvSpPr>
          <p:spPr>
            <a:xfrm rot="-6603631">
              <a:off x="5552751" y="3603237"/>
              <a:ext cx="161926" cy="169171"/>
            </a:xfrm>
            <a:custGeom>
              <a:avLst/>
              <a:gdLst/>
              <a:ahLst/>
              <a:cxnLst/>
              <a:rect l="l" t="t" r="r" b="b"/>
              <a:pathLst>
                <a:path w="2462" h="2572" extrusionOk="0">
                  <a:moveTo>
                    <a:pt x="1490" y="110"/>
                  </a:moveTo>
                  <a:lnTo>
                    <a:pt x="2274" y="690"/>
                  </a:lnTo>
                  <a:cubicBezTo>
                    <a:pt x="2430" y="800"/>
                    <a:pt x="2462" y="1004"/>
                    <a:pt x="2352" y="1160"/>
                  </a:cubicBezTo>
                  <a:lnTo>
                    <a:pt x="1443" y="2383"/>
                  </a:lnTo>
                  <a:cubicBezTo>
                    <a:pt x="1333" y="2540"/>
                    <a:pt x="1129" y="2571"/>
                    <a:pt x="973" y="2461"/>
                  </a:cubicBezTo>
                  <a:lnTo>
                    <a:pt x="173" y="1866"/>
                  </a:lnTo>
                  <a:cubicBezTo>
                    <a:pt x="32" y="1756"/>
                    <a:pt x="1" y="1552"/>
                    <a:pt x="111" y="1411"/>
                  </a:cubicBezTo>
                  <a:lnTo>
                    <a:pt x="1020" y="173"/>
                  </a:lnTo>
                  <a:cubicBezTo>
                    <a:pt x="1129" y="32"/>
                    <a:pt x="1333" y="0"/>
                    <a:pt x="1490" y="11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1" name="Google Shape;841;p31"/>
            <p:cNvSpPr/>
            <p:nvPr/>
          </p:nvSpPr>
          <p:spPr>
            <a:xfrm rot="-6603631">
              <a:off x="5698137" y="3646744"/>
              <a:ext cx="161926" cy="169105"/>
            </a:xfrm>
            <a:custGeom>
              <a:avLst/>
              <a:gdLst/>
              <a:ahLst/>
              <a:cxnLst/>
              <a:rect l="l" t="t" r="r" b="b"/>
              <a:pathLst>
                <a:path w="2462" h="2571" extrusionOk="0">
                  <a:moveTo>
                    <a:pt x="1490" y="110"/>
                  </a:moveTo>
                  <a:lnTo>
                    <a:pt x="2289" y="705"/>
                  </a:lnTo>
                  <a:cubicBezTo>
                    <a:pt x="2430" y="815"/>
                    <a:pt x="2461" y="1019"/>
                    <a:pt x="2352" y="1160"/>
                  </a:cubicBezTo>
                  <a:lnTo>
                    <a:pt x="1443" y="2398"/>
                  </a:lnTo>
                  <a:cubicBezTo>
                    <a:pt x="1333" y="2539"/>
                    <a:pt x="1129" y="2571"/>
                    <a:pt x="988" y="2461"/>
                  </a:cubicBezTo>
                  <a:lnTo>
                    <a:pt x="189" y="1881"/>
                  </a:lnTo>
                  <a:cubicBezTo>
                    <a:pt x="32" y="1771"/>
                    <a:pt x="1" y="1567"/>
                    <a:pt x="110" y="1411"/>
                  </a:cubicBezTo>
                  <a:lnTo>
                    <a:pt x="1019" y="188"/>
                  </a:lnTo>
                  <a:cubicBezTo>
                    <a:pt x="1129" y="31"/>
                    <a:pt x="1349" y="0"/>
                    <a:pt x="1490" y="11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2" name="Google Shape;842;p31"/>
            <p:cNvSpPr/>
            <p:nvPr/>
          </p:nvSpPr>
          <p:spPr>
            <a:xfrm rot="-6603631">
              <a:off x="5844804" y="3689405"/>
              <a:ext cx="160940" cy="169105"/>
            </a:xfrm>
            <a:custGeom>
              <a:avLst/>
              <a:gdLst/>
              <a:ahLst/>
              <a:cxnLst/>
              <a:rect l="l" t="t" r="r" b="b"/>
              <a:pathLst>
                <a:path w="2447" h="2571" extrusionOk="0">
                  <a:moveTo>
                    <a:pt x="1474" y="110"/>
                  </a:moveTo>
                  <a:lnTo>
                    <a:pt x="2274" y="690"/>
                  </a:lnTo>
                  <a:cubicBezTo>
                    <a:pt x="2415" y="800"/>
                    <a:pt x="2446" y="1003"/>
                    <a:pt x="2336" y="1160"/>
                  </a:cubicBezTo>
                  <a:lnTo>
                    <a:pt x="1427" y="2383"/>
                  </a:lnTo>
                  <a:cubicBezTo>
                    <a:pt x="1318" y="2540"/>
                    <a:pt x="1114" y="2571"/>
                    <a:pt x="973" y="2461"/>
                  </a:cubicBezTo>
                  <a:lnTo>
                    <a:pt x="173" y="1866"/>
                  </a:lnTo>
                  <a:cubicBezTo>
                    <a:pt x="32" y="1756"/>
                    <a:pt x="1" y="1552"/>
                    <a:pt x="111" y="1411"/>
                  </a:cubicBezTo>
                  <a:lnTo>
                    <a:pt x="1020" y="173"/>
                  </a:lnTo>
                  <a:cubicBezTo>
                    <a:pt x="1129" y="32"/>
                    <a:pt x="1333" y="0"/>
                    <a:pt x="1474" y="11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3" name="Google Shape;843;p31"/>
            <p:cNvSpPr/>
            <p:nvPr/>
          </p:nvSpPr>
          <p:spPr>
            <a:xfrm rot="-6603631">
              <a:off x="5087486" y="3482582"/>
              <a:ext cx="1481474" cy="1533062"/>
            </a:xfrm>
            <a:custGeom>
              <a:avLst/>
              <a:gdLst/>
              <a:ahLst/>
              <a:cxnLst/>
              <a:rect l="l" t="t" r="r" b="b"/>
              <a:pathLst>
                <a:path w="22525" h="23308" extrusionOk="0">
                  <a:moveTo>
                    <a:pt x="10848" y="0"/>
                  </a:moveTo>
                  <a:lnTo>
                    <a:pt x="22525" y="8621"/>
                  </a:lnTo>
                  <a:lnTo>
                    <a:pt x="11663" y="23308"/>
                  </a:lnTo>
                  <a:lnTo>
                    <a:pt x="1" y="14687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4" name="Google Shape;844;p31"/>
            <p:cNvSpPr/>
            <p:nvPr/>
          </p:nvSpPr>
          <p:spPr>
            <a:xfrm rot="-6603631">
              <a:off x="5594490" y="3312199"/>
              <a:ext cx="730970" cy="978455"/>
            </a:xfrm>
            <a:custGeom>
              <a:avLst/>
              <a:gdLst/>
              <a:ahLst/>
              <a:cxnLst/>
              <a:rect l="l" t="t" r="r" b="b"/>
              <a:pathLst>
                <a:path w="11114" h="14876" extrusionOk="0">
                  <a:moveTo>
                    <a:pt x="10863" y="1"/>
                  </a:moveTo>
                  <a:lnTo>
                    <a:pt x="11114" y="189"/>
                  </a:lnTo>
                  <a:lnTo>
                    <a:pt x="252" y="14876"/>
                  </a:lnTo>
                  <a:lnTo>
                    <a:pt x="1" y="14688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5" name="Google Shape;845;p31"/>
            <p:cNvSpPr/>
            <p:nvPr/>
          </p:nvSpPr>
          <p:spPr>
            <a:xfrm rot="-6603631">
              <a:off x="5308952" y="4141627"/>
              <a:ext cx="799042" cy="1028904"/>
            </a:xfrm>
            <a:custGeom>
              <a:avLst/>
              <a:gdLst/>
              <a:ahLst/>
              <a:cxnLst/>
              <a:rect l="l" t="t" r="r" b="b"/>
              <a:pathLst>
                <a:path w="12149" h="15643" extrusionOk="0">
                  <a:moveTo>
                    <a:pt x="10848" y="0"/>
                  </a:moveTo>
                  <a:lnTo>
                    <a:pt x="12149" y="956"/>
                  </a:lnTo>
                  <a:lnTo>
                    <a:pt x="1286" y="15643"/>
                  </a:lnTo>
                  <a:lnTo>
                    <a:pt x="1" y="14687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6" name="Google Shape;846;p31"/>
            <p:cNvSpPr/>
            <p:nvPr/>
          </p:nvSpPr>
          <p:spPr>
            <a:xfrm rot="-6603631">
              <a:off x="5169663" y="4491144"/>
              <a:ext cx="39265" cy="38215"/>
            </a:xfrm>
            <a:custGeom>
              <a:avLst/>
              <a:gdLst/>
              <a:ahLst/>
              <a:cxnLst/>
              <a:rect l="l" t="t" r="r" b="b"/>
              <a:pathLst>
                <a:path w="597" h="581" extrusionOk="0">
                  <a:moveTo>
                    <a:pt x="455" y="79"/>
                  </a:moveTo>
                  <a:cubicBezTo>
                    <a:pt x="565" y="173"/>
                    <a:pt x="596" y="330"/>
                    <a:pt x="502" y="455"/>
                  </a:cubicBezTo>
                  <a:cubicBezTo>
                    <a:pt x="424" y="565"/>
                    <a:pt x="267" y="581"/>
                    <a:pt x="141" y="502"/>
                  </a:cubicBezTo>
                  <a:cubicBezTo>
                    <a:pt x="32" y="424"/>
                    <a:pt x="0" y="252"/>
                    <a:pt x="94" y="142"/>
                  </a:cubicBezTo>
                  <a:cubicBezTo>
                    <a:pt x="173" y="32"/>
                    <a:pt x="345" y="1"/>
                    <a:pt x="455" y="7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7" name="Google Shape;847;p31"/>
            <p:cNvSpPr/>
            <p:nvPr/>
          </p:nvSpPr>
          <p:spPr>
            <a:xfrm rot="-6603631">
              <a:off x="5174996" y="4492711"/>
              <a:ext cx="34069" cy="32032"/>
            </a:xfrm>
            <a:custGeom>
              <a:avLst/>
              <a:gdLst/>
              <a:ahLst/>
              <a:cxnLst/>
              <a:rect l="l" t="t" r="r" b="b"/>
              <a:pathLst>
                <a:path w="518" h="487" extrusionOk="0">
                  <a:moveTo>
                    <a:pt x="518" y="220"/>
                  </a:moveTo>
                  <a:cubicBezTo>
                    <a:pt x="502" y="267"/>
                    <a:pt x="486" y="314"/>
                    <a:pt x="455" y="361"/>
                  </a:cubicBezTo>
                  <a:cubicBezTo>
                    <a:pt x="377" y="471"/>
                    <a:pt x="220" y="487"/>
                    <a:pt x="94" y="408"/>
                  </a:cubicBezTo>
                  <a:cubicBezTo>
                    <a:pt x="47" y="377"/>
                    <a:pt x="16" y="314"/>
                    <a:pt x="0" y="267"/>
                  </a:cubicBezTo>
                  <a:cubicBezTo>
                    <a:pt x="0" y="220"/>
                    <a:pt x="16" y="173"/>
                    <a:pt x="47" y="126"/>
                  </a:cubicBezTo>
                  <a:cubicBezTo>
                    <a:pt x="142" y="17"/>
                    <a:pt x="298" y="1"/>
                    <a:pt x="408" y="79"/>
                  </a:cubicBezTo>
                  <a:cubicBezTo>
                    <a:pt x="471" y="111"/>
                    <a:pt x="502" y="173"/>
                    <a:pt x="518" y="22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8" name="Google Shape;848;p31"/>
            <p:cNvSpPr/>
            <p:nvPr/>
          </p:nvSpPr>
          <p:spPr>
            <a:xfrm rot="-6603631">
              <a:off x="5146792" y="4511841"/>
              <a:ext cx="68138" cy="55711"/>
            </a:xfrm>
            <a:custGeom>
              <a:avLst/>
              <a:gdLst/>
              <a:ahLst/>
              <a:cxnLst/>
              <a:rect l="l" t="t" r="r" b="b"/>
              <a:pathLst>
                <a:path w="1036" h="847" extrusionOk="0">
                  <a:moveTo>
                    <a:pt x="236" y="32"/>
                  </a:moveTo>
                  <a:lnTo>
                    <a:pt x="957" y="580"/>
                  </a:lnTo>
                  <a:cubicBezTo>
                    <a:pt x="1020" y="627"/>
                    <a:pt x="1035" y="706"/>
                    <a:pt x="988" y="768"/>
                  </a:cubicBezTo>
                  <a:lnTo>
                    <a:pt x="988" y="768"/>
                  </a:lnTo>
                  <a:cubicBezTo>
                    <a:pt x="941" y="831"/>
                    <a:pt x="847" y="847"/>
                    <a:pt x="800" y="800"/>
                  </a:cubicBezTo>
                  <a:lnTo>
                    <a:pt x="63" y="267"/>
                  </a:lnTo>
                  <a:cubicBezTo>
                    <a:pt x="1" y="220"/>
                    <a:pt x="1" y="126"/>
                    <a:pt x="32" y="63"/>
                  </a:cubicBezTo>
                  <a:lnTo>
                    <a:pt x="32" y="63"/>
                  </a:lnTo>
                  <a:cubicBezTo>
                    <a:pt x="79" y="0"/>
                    <a:pt x="173" y="0"/>
                    <a:pt x="236" y="32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9" name="Google Shape;849;p31"/>
            <p:cNvSpPr/>
            <p:nvPr/>
          </p:nvSpPr>
          <p:spPr>
            <a:xfrm rot="-6603631">
              <a:off x="5256714" y="4515578"/>
              <a:ext cx="38147" cy="39267"/>
            </a:xfrm>
            <a:custGeom>
              <a:avLst/>
              <a:gdLst/>
              <a:ahLst/>
              <a:cxnLst/>
              <a:rect l="l" t="t" r="r" b="b"/>
              <a:pathLst>
                <a:path w="580" h="597" extrusionOk="0">
                  <a:moveTo>
                    <a:pt x="439" y="95"/>
                  </a:moveTo>
                  <a:cubicBezTo>
                    <a:pt x="549" y="173"/>
                    <a:pt x="580" y="330"/>
                    <a:pt x="502" y="456"/>
                  </a:cubicBezTo>
                  <a:cubicBezTo>
                    <a:pt x="408" y="565"/>
                    <a:pt x="251" y="597"/>
                    <a:pt x="141" y="503"/>
                  </a:cubicBezTo>
                  <a:cubicBezTo>
                    <a:pt x="16" y="424"/>
                    <a:pt x="0" y="252"/>
                    <a:pt x="78" y="142"/>
                  </a:cubicBezTo>
                  <a:cubicBezTo>
                    <a:pt x="157" y="32"/>
                    <a:pt x="329" y="1"/>
                    <a:pt x="439" y="9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0" name="Google Shape;850;p31"/>
            <p:cNvSpPr/>
            <p:nvPr/>
          </p:nvSpPr>
          <p:spPr>
            <a:xfrm rot="-6603631">
              <a:off x="5261688" y="4517631"/>
              <a:ext cx="34069" cy="33019"/>
            </a:xfrm>
            <a:custGeom>
              <a:avLst/>
              <a:gdLst/>
              <a:ahLst/>
              <a:cxnLst/>
              <a:rect l="l" t="t" r="r" b="b"/>
              <a:pathLst>
                <a:path w="518" h="502" extrusionOk="0">
                  <a:moveTo>
                    <a:pt x="518" y="219"/>
                  </a:moveTo>
                  <a:cubicBezTo>
                    <a:pt x="502" y="266"/>
                    <a:pt x="486" y="314"/>
                    <a:pt x="471" y="361"/>
                  </a:cubicBezTo>
                  <a:cubicBezTo>
                    <a:pt x="377" y="470"/>
                    <a:pt x="220" y="502"/>
                    <a:pt x="110" y="408"/>
                  </a:cubicBezTo>
                  <a:cubicBezTo>
                    <a:pt x="47" y="376"/>
                    <a:pt x="16" y="314"/>
                    <a:pt x="0" y="266"/>
                  </a:cubicBezTo>
                  <a:cubicBezTo>
                    <a:pt x="16" y="219"/>
                    <a:pt x="32" y="172"/>
                    <a:pt x="47" y="141"/>
                  </a:cubicBezTo>
                  <a:cubicBezTo>
                    <a:pt x="141" y="16"/>
                    <a:pt x="298" y="0"/>
                    <a:pt x="424" y="78"/>
                  </a:cubicBezTo>
                  <a:cubicBezTo>
                    <a:pt x="471" y="110"/>
                    <a:pt x="502" y="172"/>
                    <a:pt x="518" y="21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1" name="Google Shape;851;p31"/>
            <p:cNvSpPr/>
            <p:nvPr/>
          </p:nvSpPr>
          <p:spPr>
            <a:xfrm rot="-6603631">
              <a:off x="5232959" y="4537446"/>
              <a:ext cx="68138" cy="55711"/>
            </a:xfrm>
            <a:custGeom>
              <a:avLst/>
              <a:gdLst/>
              <a:ahLst/>
              <a:cxnLst/>
              <a:rect l="l" t="t" r="r" b="b"/>
              <a:pathLst>
                <a:path w="1036" h="847" extrusionOk="0">
                  <a:moveTo>
                    <a:pt x="236" y="47"/>
                  </a:moveTo>
                  <a:lnTo>
                    <a:pt x="957" y="580"/>
                  </a:lnTo>
                  <a:cubicBezTo>
                    <a:pt x="1020" y="627"/>
                    <a:pt x="1035" y="706"/>
                    <a:pt x="988" y="768"/>
                  </a:cubicBezTo>
                  <a:lnTo>
                    <a:pt x="988" y="768"/>
                  </a:lnTo>
                  <a:cubicBezTo>
                    <a:pt x="941" y="831"/>
                    <a:pt x="863" y="847"/>
                    <a:pt x="800" y="800"/>
                  </a:cubicBezTo>
                  <a:lnTo>
                    <a:pt x="63" y="267"/>
                  </a:lnTo>
                  <a:cubicBezTo>
                    <a:pt x="16" y="220"/>
                    <a:pt x="1" y="126"/>
                    <a:pt x="48" y="63"/>
                  </a:cubicBezTo>
                  <a:cubicBezTo>
                    <a:pt x="79" y="16"/>
                    <a:pt x="173" y="0"/>
                    <a:pt x="236" y="47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2" name="Google Shape;852;p31"/>
            <p:cNvSpPr/>
            <p:nvPr/>
          </p:nvSpPr>
          <p:spPr>
            <a:xfrm rot="-6603631">
              <a:off x="5342890" y="4541236"/>
              <a:ext cx="38212" cy="39201"/>
            </a:xfrm>
            <a:custGeom>
              <a:avLst/>
              <a:gdLst/>
              <a:ahLst/>
              <a:cxnLst/>
              <a:rect l="l" t="t" r="r" b="b"/>
              <a:pathLst>
                <a:path w="581" h="596" extrusionOk="0">
                  <a:moveTo>
                    <a:pt x="440" y="94"/>
                  </a:moveTo>
                  <a:cubicBezTo>
                    <a:pt x="565" y="173"/>
                    <a:pt x="581" y="329"/>
                    <a:pt x="503" y="455"/>
                  </a:cubicBezTo>
                  <a:cubicBezTo>
                    <a:pt x="408" y="564"/>
                    <a:pt x="252" y="596"/>
                    <a:pt x="142" y="502"/>
                  </a:cubicBezTo>
                  <a:cubicBezTo>
                    <a:pt x="17" y="423"/>
                    <a:pt x="1" y="251"/>
                    <a:pt x="79" y="141"/>
                  </a:cubicBezTo>
                  <a:cubicBezTo>
                    <a:pt x="173" y="32"/>
                    <a:pt x="330" y="0"/>
                    <a:pt x="440" y="9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3" name="Google Shape;853;p31"/>
            <p:cNvSpPr/>
            <p:nvPr/>
          </p:nvSpPr>
          <p:spPr>
            <a:xfrm rot="-6603631">
              <a:off x="5348179" y="4542772"/>
              <a:ext cx="33082" cy="33019"/>
            </a:xfrm>
            <a:custGeom>
              <a:avLst/>
              <a:gdLst/>
              <a:ahLst/>
              <a:cxnLst/>
              <a:rect l="l" t="t" r="r" b="b"/>
              <a:pathLst>
                <a:path w="503" h="502" extrusionOk="0">
                  <a:moveTo>
                    <a:pt x="503" y="235"/>
                  </a:moveTo>
                  <a:cubicBezTo>
                    <a:pt x="503" y="267"/>
                    <a:pt x="487" y="314"/>
                    <a:pt x="456" y="361"/>
                  </a:cubicBezTo>
                  <a:cubicBezTo>
                    <a:pt x="361" y="470"/>
                    <a:pt x="205" y="502"/>
                    <a:pt x="95" y="408"/>
                  </a:cubicBezTo>
                  <a:cubicBezTo>
                    <a:pt x="32" y="376"/>
                    <a:pt x="1" y="314"/>
                    <a:pt x="1" y="267"/>
                  </a:cubicBezTo>
                  <a:cubicBezTo>
                    <a:pt x="1" y="220"/>
                    <a:pt x="17" y="173"/>
                    <a:pt x="48" y="141"/>
                  </a:cubicBezTo>
                  <a:cubicBezTo>
                    <a:pt x="126" y="16"/>
                    <a:pt x="283" y="0"/>
                    <a:pt x="409" y="79"/>
                  </a:cubicBezTo>
                  <a:cubicBezTo>
                    <a:pt x="456" y="126"/>
                    <a:pt x="487" y="173"/>
                    <a:pt x="503" y="23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4" name="Google Shape;854;p31"/>
            <p:cNvSpPr/>
            <p:nvPr/>
          </p:nvSpPr>
          <p:spPr>
            <a:xfrm rot="-6603631">
              <a:off x="5319157" y="4563007"/>
              <a:ext cx="68138" cy="55776"/>
            </a:xfrm>
            <a:custGeom>
              <a:avLst/>
              <a:gdLst/>
              <a:ahLst/>
              <a:cxnLst/>
              <a:rect l="l" t="t" r="r" b="b"/>
              <a:pathLst>
                <a:path w="1036" h="848" extrusionOk="0">
                  <a:moveTo>
                    <a:pt x="236" y="48"/>
                  </a:moveTo>
                  <a:lnTo>
                    <a:pt x="957" y="581"/>
                  </a:lnTo>
                  <a:cubicBezTo>
                    <a:pt x="1019" y="628"/>
                    <a:pt x="1035" y="706"/>
                    <a:pt x="988" y="769"/>
                  </a:cubicBezTo>
                  <a:lnTo>
                    <a:pt x="988" y="769"/>
                  </a:lnTo>
                  <a:cubicBezTo>
                    <a:pt x="941" y="831"/>
                    <a:pt x="863" y="847"/>
                    <a:pt x="800" y="800"/>
                  </a:cubicBezTo>
                  <a:lnTo>
                    <a:pt x="79" y="267"/>
                  </a:lnTo>
                  <a:cubicBezTo>
                    <a:pt x="16" y="220"/>
                    <a:pt x="1" y="126"/>
                    <a:pt x="48" y="79"/>
                  </a:cubicBezTo>
                  <a:lnTo>
                    <a:pt x="48" y="63"/>
                  </a:lnTo>
                  <a:cubicBezTo>
                    <a:pt x="95" y="16"/>
                    <a:pt x="173" y="1"/>
                    <a:pt x="236" y="48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5" name="Google Shape;855;p31"/>
            <p:cNvSpPr/>
            <p:nvPr/>
          </p:nvSpPr>
          <p:spPr>
            <a:xfrm rot="-6603631">
              <a:off x="5429088" y="4566796"/>
              <a:ext cx="38212" cy="39267"/>
            </a:xfrm>
            <a:custGeom>
              <a:avLst/>
              <a:gdLst/>
              <a:ahLst/>
              <a:cxnLst/>
              <a:rect l="l" t="t" r="r" b="b"/>
              <a:pathLst>
                <a:path w="581" h="597" extrusionOk="0">
                  <a:moveTo>
                    <a:pt x="455" y="94"/>
                  </a:moveTo>
                  <a:cubicBezTo>
                    <a:pt x="565" y="173"/>
                    <a:pt x="581" y="345"/>
                    <a:pt x="502" y="455"/>
                  </a:cubicBezTo>
                  <a:cubicBezTo>
                    <a:pt x="424" y="565"/>
                    <a:pt x="252" y="596"/>
                    <a:pt x="142" y="502"/>
                  </a:cubicBezTo>
                  <a:cubicBezTo>
                    <a:pt x="32" y="424"/>
                    <a:pt x="1" y="267"/>
                    <a:pt x="79" y="141"/>
                  </a:cubicBezTo>
                  <a:cubicBezTo>
                    <a:pt x="173" y="32"/>
                    <a:pt x="330" y="0"/>
                    <a:pt x="455" y="9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6" name="Google Shape;856;p31"/>
            <p:cNvSpPr/>
            <p:nvPr/>
          </p:nvSpPr>
          <p:spPr>
            <a:xfrm rot="-6603631">
              <a:off x="5434376" y="4568333"/>
              <a:ext cx="33082" cy="33084"/>
            </a:xfrm>
            <a:custGeom>
              <a:avLst/>
              <a:gdLst/>
              <a:ahLst/>
              <a:cxnLst/>
              <a:rect l="l" t="t" r="r" b="b"/>
              <a:pathLst>
                <a:path w="503" h="503" extrusionOk="0">
                  <a:moveTo>
                    <a:pt x="503" y="236"/>
                  </a:moveTo>
                  <a:cubicBezTo>
                    <a:pt x="503" y="283"/>
                    <a:pt x="487" y="314"/>
                    <a:pt x="455" y="361"/>
                  </a:cubicBezTo>
                  <a:cubicBezTo>
                    <a:pt x="377" y="471"/>
                    <a:pt x="205" y="502"/>
                    <a:pt x="95" y="408"/>
                  </a:cubicBezTo>
                  <a:cubicBezTo>
                    <a:pt x="48" y="377"/>
                    <a:pt x="17" y="330"/>
                    <a:pt x="1" y="267"/>
                  </a:cubicBezTo>
                  <a:cubicBezTo>
                    <a:pt x="1" y="220"/>
                    <a:pt x="17" y="173"/>
                    <a:pt x="48" y="142"/>
                  </a:cubicBezTo>
                  <a:cubicBezTo>
                    <a:pt x="126" y="16"/>
                    <a:pt x="299" y="0"/>
                    <a:pt x="408" y="79"/>
                  </a:cubicBezTo>
                  <a:cubicBezTo>
                    <a:pt x="455" y="126"/>
                    <a:pt x="487" y="173"/>
                    <a:pt x="503" y="23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7" name="Google Shape;857;p31"/>
            <p:cNvSpPr/>
            <p:nvPr/>
          </p:nvSpPr>
          <p:spPr>
            <a:xfrm rot="-6603631">
              <a:off x="5405324" y="4588612"/>
              <a:ext cx="68138" cy="55776"/>
            </a:xfrm>
            <a:custGeom>
              <a:avLst/>
              <a:gdLst/>
              <a:ahLst/>
              <a:cxnLst/>
              <a:rect l="l" t="t" r="r" b="b"/>
              <a:pathLst>
                <a:path w="1036" h="848" extrusionOk="0">
                  <a:moveTo>
                    <a:pt x="236" y="48"/>
                  </a:moveTo>
                  <a:lnTo>
                    <a:pt x="972" y="581"/>
                  </a:lnTo>
                  <a:cubicBezTo>
                    <a:pt x="1019" y="628"/>
                    <a:pt x="1035" y="706"/>
                    <a:pt x="988" y="769"/>
                  </a:cubicBezTo>
                  <a:lnTo>
                    <a:pt x="988" y="769"/>
                  </a:lnTo>
                  <a:cubicBezTo>
                    <a:pt x="941" y="832"/>
                    <a:pt x="863" y="847"/>
                    <a:pt x="800" y="800"/>
                  </a:cubicBezTo>
                  <a:lnTo>
                    <a:pt x="79" y="267"/>
                  </a:lnTo>
                  <a:cubicBezTo>
                    <a:pt x="16" y="220"/>
                    <a:pt x="1" y="126"/>
                    <a:pt x="48" y="79"/>
                  </a:cubicBezTo>
                  <a:lnTo>
                    <a:pt x="48" y="79"/>
                  </a:lnTo>
                  <a:cubicBezTo>
                    <a:pt x="95" y="17"/>
                    <a:pt x="173" y="1"/>
                    <a:pt x="236" y="48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8" name="Google Shape;858;p31"/>
            <p:cNvSpPr/>
            <p:nvPr/>
          </p:nvSpPr>
          <p:spPr>
            <a:xfrm rot="-6603631">
              <a:off x="5514548" y="4591907"/>
              <a:ext cx="39265" cy="39267"/>
            </a:xfrm>
            <a:custGeom>
              <a:avLst/>
              <a:gdLst/>
              <a:ahLst/>
              <a:cxnLst/>
              <a:rect l="l" t="t" r="r" b="b"/>
              <a:pathLst>
                <a:path w="597" h="597" extrusionOk="0">
                  <a:moveTo>
                    <a:pt x="455" y="95"/>
                  </a:moveTo>
                  <a:cubicBezTo>
                    <a:pt x="565" y="173"/>
                    <a:pt x="596" y="345"/>
                    <a:pt x="502" y="455"/>
                  </a:cubicBezTo>
                  <a:cubicBezTo>
                    <a:pt x="424" y="565"/>
                    <a:pt x="252" y="596"/>
                    <a:pt x="142" y="502"/>
                  </a:cubicBezTo>
                  <a:cubicBezTo>
                    <a:pt x="32" y="424"/>
                    <a:pt x="1" y="267"/>
                    <a:pt x="95" y="142"/>
                  </a:cubicBezTo>
                  <a:cubicBezTo>
                    <a:pt x="173" y="32"/>
                    <a:pt x="330" y="1"/>
                    <a:pt x="455" y="9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9" name="Google Shape;859;p31"/>
            <p:cNvSpPr/>
            <p:nvPr/>
          </p:nvSpPr>
          <p:spPr>
            <a:xfrm rot="-6603631">
              <a:off x="5520543" y="4593938"/>
              <a:ext cx="33082" cy="33084"/>
            </a:xfrm>
            <a:custGeom>
              <a:avLst/>
              <a:gdLst/>
              <a:ahLst/>
              <a:cxnLst/>
              <a:rect l="l" t="t" r="r" b="b"/>
              <a:pathLst>
                <a:path w="503" h="503" extrusionOk="0">
                  <a:moveTo>
                    <a:pt x="502" y="236"/>
                  </a:moveTo>
                  <a:cubicBezTo>
                    <a:pt x="502" y="283"/>
                    <a:pt x="487" y="314"/>
                    <a:pt x="455" y="361"/>
                  </a:cubicBezTo>
                  <a:cubicBezTo>
                    <a:pt x="377" y="471"/>
                    <a:pt x="205" y="502"/>
                    <a:pt x="95" y="408"/>
                  </a:cubicBezTo>
                  <a:cubicBezTo>
                    <a:pt x="48" y="377"/>
                    <a:pt x="17" y="330"/>
                    <a:pt x="1" y="267"/>
                  </a:cubicBezTo>
                  <a:cubicBezTo>
                    <a:pt x="1" y="220"/>
                    <a:pt x="17" y="173"/>
                    <a:pt x="48" y="142"/>
                  </a:cubicBezTo>
                  <a:cubicBezTo>
                    <a:pt x="126" y="32"/>
                    <a:pt x="299" y="1"/>
                    <a:pt x="408" y="79"/>
                  </a:cubicBezTo>
                  <a:cubicBezTo>
                    <a:pt x="455" y="126"/>
                    <a:pt x="487" y="173"/>
                    <a:pt x="502" y="23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0" name="Google Shape;860;p31"/>
            <p:cNvSpPr/>
            <p:nvPr/>
          </p:nvSpPr>
          <p:spPr>
            <a:xfrm rot="-6603631">
              <a:off x="5491521" y="4614239"/>
              <a:ext cx="68138" cy="55711"/>
            </a:xfrm>
            <a:custGeom>
              <a:avLst/>
              <a:gdLst/>
              <a:ahLst/>
              <a:cxnLst/>
              <a:rect l="l" t="t" r="r" b="b"/>
              <a:pathLst>
                <a:path w="1036" h="847" extrusionOk="0">
                  <a:moveTo>
                    <a:pt x="236" y="47"/>
                  </a:moveTo>
                  <a:lnTo>
                    <a:pt x="972" y="580"/>
                  </a:lnTo>
                  <a:cubicBezTo>
                    <a:pt x="1035" y="627"/>
                    <a:pt x="1035" y="705"/>
                    <a:pt x="1004" y="768"/>
                  </a:cubicBezTo>
                  <a:cubicBezTo>
                    <a:pt x="957" y="831"/>
                    <a:pt x="863" y="846"/>
                    <a:pt x="800" y="799"/>
                  </a:cubicBezTo>
                  <a:lnTo>
                    <a:pt x="79" y="267"/>
                  </a:lnTo>
                  <a:cubicBezTo>
                    <a:pt x="16" y="220"/>
                    <a:pt x="1" y="141"/>
                    <a:pt x="48" y="78"/>
                  </a:cubicBezTo>
                  <a:lnTo>
                    <a:pt x="48" y="78"/>
                  </a:lnTo>
                  <a:cubicBezTo>
                    <a:pt x="95" y="16"/>
                    <a:pt x="189" y="0"/>
                    <a:pt x="236" y="47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1" name="Google Shape;861;p31"/>
            <p:cNvSpPr/>
            <p:nvPr/>
          </p:nvSpPr>
          <p:spPr>
            <a:xfrm rot="-6603631">
              <a:off x="5601209" y="4617858"/>
              <a:ext cx="39265" cy="38215"/>
            </a:xfrm>
            <a:custGeom>
              <a:avLst/>
              <a:gdLst/>
              <a:ahLst/>
              <a:cxnLst/>
              <a:rect l="l" t="t" r="r" b="b"/>
              <a:pathLst>
                <a:path w="597" h="581" extrusionOk="0">
                  <a:moveTo>
                    <a:pt x="455" y="79"/>
                  </a:moveTo>
                  <a:cubicBezTo>
                    <a:pt x="565" y="157"/>
                    <a:pt x="596" y="330"/>
                    <a:pt x="502" y="439"/>
                  </a:cubicBezTo>
                  <a:cubicBezTo>
                    <a:pt x="424" y="549"/>
                    <a:pt x="267" y="580"/>
                    <a:pt x="142" y="502"/>
                  </a:cubicBezTo>
                  <a:cubicBezTo>
                    <a:pt x="32" y="408"/>
                    <a:pt x="1" y="251"/>
                    <a:pt x="95" y="126"/>
                  </a:cubicBezTo>
                  <a:cubicBezTo>
                    <a:pt x="173" y="16"/>
                    <a:pt x="346" y="0"/>
                    <a:pt x="455" y="7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2" name="Google Shape;862;p31"/>
            <p:cNvSpPr/>
            <p:nvPr/>
          </p:nvSpPr>
          <p:spPr>
            <a:xfrm rot="-6603631">
              <a:off x="5606003" y="4619048"/>
              <a:ext cx="34135" cy="33084"/>
            </a:xfrm>
            <a:custGeom>
              <a:avLst/>
              <a:gdLst/>
              <a:ahLst/>
              <a:cxnLst/>
              <a:rect l="l" t="t" r="r" b="b"/>
              <a:pathLst>
                <a:path w="519" h="503" extrusionOk="0">
                  <a:moveTo>
                    <a:pt x="518" y="236"/>
                  </a:moveTo>
                  <a:cubicBezTo>
                    <a:pt x="502" y="283"/>
                    <a:pt x="487" y="330"/>
                    <a:pt x="455" y="361"/>
                  </a:cubicBezTo>
                  <a:cubicBezTo>
                    <a:pt x="377" y="471"/>
                    <a:pt x="220" y="502"/>
                    <a:pt x="95" y="424"/>
                  </a:cubicBezTo>
                  <a:cubicBezTo>
                    <a:pt x="48" y="377"/>
                    <a:pt x="16" y="330"/>
                    <a:pt x="1" y="267"/>
                  </a:cubicBezTo>
                  <a:cubicBezTo>
                    <a:pt x="1" y="220"/>
                    <a:pt x="16" y="173"/>
                    <a:pt x="48" y="142"/>
                  </a:cubicBezTo>
                  <a:cubicBezTo>
                    <a:pt x="142" y="32"/>
                    <a:pt x="299" y="1"/>
                    <a:pt x="408" y="95"/>
                  </a:cubicBezTo>
                  <a:cubicBezTo>
                    <a:pt x="471" y="126"/>
                    <a:pt x="502" y="173"/>
                    <a:pt x="518" y="23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3" name="Google Shape;863;p31"/>
            <p:cNvSpPr/>
            <p:nvPr/>
          </p:nvSpPr>
          <p:spPr>
            <a:xfrm rot="-6603631">
              <a:off x="5577026" y="4639380"/>
              <a:ext cx="69125" cy="55711"/>
            </a:xfrm>
            <a:custGeom>
              <a:avLst/>
              <a:gdLst/>
              <a:ahLst/>
              <a:cxnLst/>
              <a:rect l="l" t="t" r="r" b="b"/>
              <a:pathLst>
                <a:path w="1051" h="847" extrusionOk="0">
                  <a:moveTo>
                    <a:pt x="251" y="47"/>
                  </a:moveTo>
                  <a:lnTo>
                    <a:pt x="972" y="580"/>
                  </a:lnTo>
                  <a:cubicBezTo>
                    <a:pt x="1035" y="627"/>
                    <a:pt x="1051" y="721"/>
                    <a:pt x="1004" y="768"/>
                  </a:cubicBezTo>
                  <a:lnTo>
                    <a:pt x="1004" y="768"/>
                  </a:lnTo>
                  <a:cubicBezTo>
                    <a:pt x="957" y="831"/>
                    <a:pt x="863" y="847"/>
                    <a:pt x="800" y="800"/>
                  </a:cubicBezTo>
                  <a:lnTo>
                    <a:pt x="79" y="267"/>
                  </a:lnTo>
                  <a:cubicBezTo>
                    <a:pt x="16" y="220"/>
                    <a:pt x="0" y="141"/>
                    <a:pt x="47" y="79"/>
                  </a:cubicBezTo>
                  <a:lnTo>
                    <a:pt x="47" y="79"/>
                  </a:lnTo>
                  <a:cubicBezTo>
                    <a:pt x="95" y="16"/>
                    <a:pt x="189" y="0"/>
                    <a:pt x="251" y="47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4" name="Google Shape;864;p31"/>
            <p:cNvSpPr/>
            <p:nvPr/>
          </p:nvSpPr>
          <p:spPr>
            <a:xfrm rot="-6603631">
              <a:off x="5687722" y="4642968"/>
              <a:ext cx="38212" cy="38215"/>
            </a:xfrm>
            <a:custGeom>
              <a:avLst/>
              <a:gdLst/>
              <a:ahLst/>
              <a:cxnLst/>
              <a:rect l="l" t="t" r="r" b="b"/>
              <a:pathLst>
                <a:path w="581" h="581" extrusionOk="0">
                  <a:moveTo>
                    <a:pt x="439" y="79"/>
                  </a:moveTo>
                  <a:cubicBezTo>
                    <a:pt x="549" y="173"/>
                    <a:pt x="580" y="330"/>
                    <a:pt x="502" y="440"/>
                  </a:cubicBezTo>
                  <a:cubicBezTo>
                    <a:pt x="408" y="549"/>
                    <a:pt x="251" y="581"/>
                    <a:pt x="126" y="502"/>
                  </a:cubicBezTo>
                  <a:cubicBezTo>
                    <a:pt x="16" y="408"/>
                    <a:pt x="0" y="251"/>
                    <a:pt x="79" y="142"/>
                  </a:cubicBezTo>
                  <a:cubicBezTo>
                    <a:pt x="157" y="16"/>
                    <a:pt x="330" y="1"/>
                    <a:pt x="439" y="7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5" name="Google Shape;865;p31"/>
            <p:cNvSpPr/>
            <p:nvPr/>
          </p:nvSpPr>
          <p:spPr>
            <a:xfrm rot="-6603631">
              <a:off x="5692245" y="4644706"/>
              <a:ext cx="34069" cy="33019"/>
            </a:xfrm>
            <a:custGeom>
              <a:avLst/>
              <a:gdLst/>
              <a:ahLst/>
              <a:cxnLst/>
              <a:rect l="l" t="t" r="r" b="b"/>
              <a:pathLst>
                <a:path w="518" h="502" extrusionOk="0">
                  <a:moveTo>
                    <a:pt x="518" y="235"/>
                  </a:moveTo>
                  <a:cubicBezTo>
                    <a:pt x="502" y="282"/>
                    <a:pt x="487" y="329"/>
                    <a:pt x="471" y="361"/>
                  </a:cubicBezTo>
                  <a:cubicBezTo>
                    <a:pt x="377" y="470"/>
                    <a:pt x="220" y="502"/>
                    <a:pt x="95" y="423"/>
                  </a:cubicBezTo>
                  <a:cubicBezTo>
                    <a:pt x="48" y="376"/>
                    <a:pt x="16" y="329"/>
                    <a:pt x="1" y="267"/>
                  </a:cubicBezTo>
                  <a:cubicBezTo>
                    <a:pt x="16" y="219"/>
                    <a:pt x="32" y="188"/>
                    <a:pt x="48" y="141"/>
                  </a:cubicBezTo>
                  <a:cubicBezTo>
                    <a:pt x="142" y="31"/>
                    <a:pt x="299" y="0"/>
                    <a:pt x="408" y="94"/>
                  </a:cubicBezTo>
                  <a:cubicBezTo>
                    <a:pt x="471" y="125"/>
                    <a:pt x="502" y="172"/>
                    <a:pt x="518" y="23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6" name="Google Shape;866;p31"/>
            <p:cNvSpPr/>
            <p:nvPr/>
          </p:nvSpPr>
          <p:spPr>
            <a:xfrm rot="-6603631">
              <a:off x="5663538" y="4664491"/>
              <a:ext cx="68072" cy="55711"/>
            </a:xfrm>
            <a:custGeom>
              <a:avLst/>
              <a:gdLst/>
              <a:ahLst/>
              <a:cxnLst/>
              <a:rect l="l" t="t" r="r" b="b"/>
              <a:pathLst>
                <a:path w="1035" h="847" extrusionOk="0">
                  <a:moveTo>
                    <a:pt x="235" y="47"/>
                  </a:moveTo>
                  <a:lnTo>
                    <a:pt x="956" y="580"/>
                  </a:lnTo>
                  <a:cubicBezTo>
                    <a:pt x="1019" y="627"/>
                    <a:pt x="1035" y="721"/>
                    <a:pt x="988" y="784"/>
                  </a:cubicBezTo>
                  <a:lnTo>
                    <a:pt x="988" y="784"/>
                  </a:lnTo>
                  <a:cubicBezTo>
                    <a:pt x="941" y="831"/>
                    <a:pt x="862" y="847"/>
                    <a:pt x="799" y="800"/>
                  </a:cubicBezTo>
                  <a:lnTo>
                    <a:pt x="63" y="267"/>
                  </a:lnTo>
                  <a:cubicBezTo>
                    <a:pt x="16" y="220"/>
                    <a:pt x="0" y="142"/>
                    <a:pt x="47" y="79"/>
                  </a:cubicBezTo>
                  <a:lnTo>
                    <a:pt x="47" y="79"/>
                  </a:lnTo>
                  <a:cubicBezTo>
                    <a:pt x="78" y="16"/>
                    <a:pt x="173" y="0"/>
                    <a:pt x="235" y="47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7" name="Google Shape;867;p31"/>
            <p:cNvSpPr/>
            <p:nvPr/>
          </p:nvSpPr>
          <p:spPr>
            <a:xfrm rot="-6603631">
              <a:off x="5773889" y="4668573"/>
              <a:ext cx="38212" cy="38215"/>
            </a:xfrm>
            <a:custGeom>
              <a:avLst/>
              <a:gdLst/>
              <a:ahLst/>
              <a:cxnLst/>
              <a:rect l="l" t="t" r="r" b="b"/>
              <a:pathLst>
                <a:path w="581" h="581" extrusionOk="0">
                  <a:moveTo>
                    <a:pt x="439" y="79"/>
                  </a:moveTo>
                  <a:cubicBezTo>
                    <a:pt x="565" y="173"/>
                    <a:pt x="580" y="330"/>
                    <a:pt x="502" y="440"/>
                  </a:cubicBezTo>
                  <a:cubicBezTo>
                    <a:pt x="408" y="565"/>
                    <a:pt x="251" y="581"/>
                    <a:pt x="141" y="502"/>
                  </a:cubicBezTo>
                  <a:cubicBezTo>
                    <a:pt x="16" y="408"/>
                    <a:pt x="0" y="252"/>
                    <a:pt x="79" y="142"/>
                  </a:cubicBezTo>
                  <a:cubicBezTo>
                    <a:pt x="173" y="17"/>
                    <a:pt x="329" y="1"/>
                    <a:pt x="439" y="7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8" name="Google Shape;868;p31"/>
            <p:cNvSpPr/>
            <p:nvPr/>
          </p:nvSpPr>
          <p:spPr>
            <a:xfrm rot="-6603631">
              <a:off x="5778412" y="4670311"/>
              <a:ext cx="34069" cy="33019"/>
            </a:xfrm>
            <a:custGeom>
              <a:avLst/>
              <a:gdLst/>
              <a:ahLst/>
              <a:cxnLst/>
              <a:rect l="l" t="t" r="r" b="b"/>
              <a:pathLst>
                <a:path w="518" h="502" extrusionOk="0">
                  <a:moveTo>
                    <a:pt x="518" y="235"/>
                  </a:moveTo>
                  <a:cubicBezTo>
                    <a:pt x="518" y="282"/>
                    <a:pt x="502" y="329"/>
                    <a:pt x="471" y="361"/>
                  </a:cubicBezTo>
                  <a:cubicBezTo>
                    <a:pt x="377" y="486"/>
                    <a:pt x="220" y="502"/>
                    <a:pt x="110" y="423"/>
                  </a:cubicBezTo>
                  <a:cubicBezTo>
                    <a:pt x="48" y="376"/>
                    <a:pt x="16" y="329"/>
                    <a:pt x="1" y="267"/>
                  </a:cubicBezTo>
                  <a:cubicBezTo>
                    <a:pt x="16" y="235"/>
                    <a:pt x="32" y="188"/>
                    <a:pt x="63" y="141"/>
                  </a:cubicBezTo>
                  <a:cubicBezTo>
                    <a:pt x="142" y="32"/>
                    <a:pt x="298" y="0"/>
                    <a:pt x="424" y="94"/>
                  </a:cubicBezTo>
                  <a:cubicBezTo>
                    <a:pt x="471" y="126"/>
                    <a:pt x="502" y="173"/>
                    <a:pt x="518" y="23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9" name="Google Shape;869;p31"/>
            <p:cNvSpPr/>
            <p:nvPr/>
          </p:nvSpPr>
          <p:spPr>
            <a:xfrm rot="-6603631">
              <a:off x="5749736" y="4690051"/>
              <a:ext cx="68072" cy="55776"/>
            </a:xfrm>
            <a:custGeom>
              <a:avLst/>
              <a:gdLst/>
              <a:ahLst/>
              <a:cxnLst/>
              <a:rect l="l" t="t" r="r" b="b"/>
              <a:pathLst>
                <a:path w="1035" h="848" extrusionOk="0">
                  <a:moveTo>
                    <a:pt x="235" y="48"/>
                  </a:moveTo>
                  <a:lnTo>
                    <a:pt x="956" y="581"/>
                  </a:lnTo>
                  <a:cubicBezTo>
                    <a:pt x="1019" y="628"/>
                    <a:pt x="1035" y="722"/>
                    <a:pt x="988" y="784"/>
                  </a:cubicBezTo>
                  <a:lnTo>
                    <a:pt x="988" y="784"/>
                  </a:lnTo>
                  <a:cubicBezTo>
                    <a:pt x="940" y="847"/>
                    <a:pt x="862" y="847"/>
                    <a:pt x="799" y="800"/>
                  </a:cubicBezTo>
                  <a:lnTo>
                    <a:pt x="78" y="267"/>
                  </a:lnTo>
                  <a:cubicBezTo>
                    <a:pt x="16" y="220"/>
                    <a:pt x="0" y="142"/>
                    <a:pt x="47" y="79"/>
                  </a:cubicBezTo>
                  <a:lnTo>
                    <a:pt x="47" y="79"/>
                  </a:lnTo>
                  <a:cubicBezTo>
                    <a:pt x="94" y="16"/>
                    <a:pt x="172" y="1"/>
                    <a:pt x="235" y="48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0" name="Google Shape;870;p31"/>
            <p:cNvSpPr/>
            <p:nvPr/>
          </p:nvSpPr>
          <p:spPr>
            <a:xfrm rot="-6603631">
              <a:off x="5860117" y="4694155"/>
              <a:ext cx="38212" cy="38215"/>
            </a:xfrm>
            <a:custGeom>
              <a:avLst/>
              <a:gdLst/>
              <a:ahLst/>
              <a:cxnLst/>
              <a:rect l="l" t="t" r="r" b="b"/>
              <a:pathLst>
                <a:path w="581" h="581" extrusionOk="0">
                  <a:moveTo>
                    <a:pt x="439" y="78"/>
                  </a:moveTo>
                  <a:cubicBezTo>
                    <a:pt x="565" y="172"/>
                    <a:pt x="580" y="329"/>
                    <a:pt x="502" y="439"/>
                  </a:cubicBezTo>
                  <a:cubicBezTo>
                    <a:pt x="423" y="564"/>
                    <a:pt x="251" y="580"/>
                    <a:pt x="141" y="502"/>
                  </a:cubicBezTo>
                  <a:cubicBezTo>
                    <a:pt x="32" y="408"/>
                    <a:pt x="0" y="251"/>
                    <a:pt x="79" y="141"/>
                  </a:cubicBezTo>
                  <a:cubicBezTo>
                    <a:pt x="173" y="16"/>
                    <a:pt x="329" y="0"/>
                    <a:pt x="439" y="78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1" name="Google Shape;871;p31"/>
            <p:cNvSpPr/>
            <p:nvPr/>
          </p:nvSpPr>
          <p:spPr>
            <a:xfrm rot="-6603631">
              <a:off x="5864956" y="4695377"/>
              <a:ext cx="33017" cy="33084"/>
            </a:xfrm>
            <a:custGeom>
              <a:avLst/>
              <a:gdLst/>
              <a:ahLst/>
              <a:cxnLst/>
              <a:rect l="l" t="t" r="r" b="b"/>
              <a:pathLst>
                <a:path w="502" h="503" extrusionOk="0">
                  <a:moveTo>
                    <a:pt x="502" y="236"/>
                  </a:moveTo>
                  <a:cubicBezTo>
                    <a:pt x="502" y="283"/>
                    <a:pt x="486" y="330"/>
                    <a:pt x="455" y="361"/>
                  </a:cubicBezTo>
                  <a:cubicBezTo>
                    <a:pt x="376" y="486"/>
                    <a:pt x="204" y="502"/>
                    <a:pt x="94" y="424"/>
                  </a:cubicBezTo>
                  <a:cubicBezTo>
                    <a:pt x="47" y="377"/>
                    <a:pt x="16" y="330"/>
                    <a:pt x="0" y="267"/>
                  </a:cubicBezTo>
                  <a:cubicBezTo>
                    <a:pt x="0" y="236"/>
                    <a:pt x="16" y="189"/>
                    <a:pt x="47" y="142"/>
                  </a:cubicBezTo>
                  <a:cubicBezTo>
                    <a:pt x="126" y="32"/>
                    <a:pt x="298" y="0"/>
                    <a:pt x="408" y="94"/>
                  </a:cubicBezTo>
                  <a:cubicBezTo>
                    <a:pt x="455" y="126"/>
                    <a:pt x="486" y="189"/>
                    <a:pt x="502" y="23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2" name="Google Shape;872;p31"/>
            <p:cNvSpPr/>
            <p:nvPr/>
          </p:nvSpPr>
          <p:spPr>
            <a:xfrm rot="-6603631">
              <a:off x="5835881" y="4715687"/>
              <a:ext cx="68138" cy="55776"/>
            </a:xfrm>
            <a:custGeom>
              <a:avLst/>
              <a:gdLst/>
              <a:ahLst/>
              <a:cxnLst/>
              <a:rect l="l" t="t" r="r" b="b"/>
              <a:pathLst>
                <a:path w="1036" h="848" extrusionOk="0">
                  <a:moveTo>
                    <a:pt x="236" y="48"/>
                  </a:moveTo>
                  <a:lnTo>
                    <a:pt x="957" y="581"/>
                  </a:lnTo>
                  <a:cubicBezTo>
                    <a:pt x="1020" y="628"/>
                    <a:pt x="1035" y="722"/>
                    <a:pt x="988" y="785"/>
                  </a:cubicBezTo>
                  <a:cubicBezTo>
                    <a:pt x="941" y="847"/>
                    <a:pt x="863" y="847"/>
                    <a:pt x="800" y="816"/>
                  </a:cubicBezTo>
                  <a:lnTo>
                    <a:pt x="79" y="267"/>
                  </a:lnTo>
                  <a:cubicBezTo>
                    <a:pt x="17" y="236"/>
                    <a:pt x="1" y="142"/>
                    <a:pt x="48" y="79"/>
                  </a:cubicBezTo>
                  <a:lnTo>
                    <a:pt x="48" y="79"/>
                  </a:lnTo>
                  <a:cubicBezTo>
                    <a:pt x="95" y="17"/>
                    <a:pt x="173" y="1"/>
                    <a:pt x="236" y="48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3" name="Google Shape;873;p31"/>
            <p:cNvSpPr/>
            <p:nvPr/>
          </p:nvSpPr>
          <p:spPr>
            <a:xfrm rot="-6603631">
              <a:off x="5945622" y="4719297"/>
              <a:ext cx="39199" cy="38215"/>
            </a:xfrm>
            <a:custGeom>
              <a:avLst/>
              <a:gdLst/>
              <a:ahLst/>
              <a:cxnLst/>
              <a:rect l="l" t="t" r="r" b="b"/>
              <a:pathLst>
                <a:path w="596" h="581" extrusionOk="0">
                  <a:moveTo>
                    <a:pt x="455" y="79"/>
                  </a:moveTo>
                  <a:cubicBezTo>
                    <a:pt x="564" y="173"/>
                    <a:pt x="596" y="329"/>
                    <a:pt x="502" y="439"/>
                  </a:cubicBezTo>
                  <a:cubicBezTo>
                    <a:pt x="423" y="565"/>
                    <a:pt x="251" y="580"/>
                    <a:pt x="141" y="502"/>
                  </a:cubicBezTo>
                  <a:cubicBezTo>
                    <a:pt x="32" y="423"/>
                    <a:pt x="0" y="251"/>
                    <a:pt x="94" y="141"/>
                  </a:cubicBezTo>
                  <a:cubicBezTo>
                    <a:pt x="173" y="32"/>
                    <a:pt x="329" y="0"/>
                    <a:pt x="455" y="7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4" name="Google Shape;874;p31"/>
            <p:cNvSpPr/>
            <p:nvPr/>
          </p:nvSpPr>
          <p:spPr>
            <a:xfrm rot="-6603631">
              <a:off x="5951617" y="4721328"/>
              <a:ext cx="33017" cy="32032"/>
            </a:xfrm>
            <a:custGeom>
              <a:avLst/>
              <a:gdLst/>
              <a:ahLst/>
              <a:cxnLst/>
              <a:rect l="l" t="t" r="r" b="b"/>
              <a:pathLst>
                <a:path w="502" h="487" extrusionOk="0">
                  <a:moveTo>
                    <a:pt x="502" y="220"/>
                  </a:moveTo>
                  <a:cubicBezTo>
                    <a:pt x="502" y="267"/>
                    <a:pt x="486" y="314"/>
                    <a:pt x="455" y="345"/>
                  </a:cubicBezTo>
                  <a:cubicBezTo>
                    <a:pt x="376" y="471"/>
                    <a:pt x="204" y="486"/>
                    <a:pt x="94" y="408"/>
                  </a:cubicBezTo>
                  <a:cubicBezTo>
                    <a:pt x="47" y="377"/>
                    <a:pt x="16" y="314"/>
                    <a:pt x="0" y="267"/>
                  </a:cubicBezTo>
                  <a:cubicBezTo>
                    <a:pt x="0" y="220"/>
                    <a:pt x="16" y="173"/>
                    <a:pt x="47" y="126"/>
                  </a:cubicBezTo>
                  <a:cubicBezTo>
                    <a:pt x="126" y="16"/>
                    <a:pt x="298" y="0"/>
                    <a:pt x="408" y="79"/>
                  </a:cubicBezTo>
                  <a:cubicBezTo>
                    <a:pt x="455" y="110"/>
                    <a:pt x="486" y="173"/>
                    <a:pt x="502" y="22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5" name="Google Shape;875;p31"/>
            <p:cNvSpPr/>
            <p:nvPr/>
          </p:nvSpPr>
          <p:spPr>
            <a:xfrm rot="-6603631">
              <a:off x="5923037" y="4740931"/>
              <a:ext cx="68138" cy="55776"/>
            </a:xfrm>
            <a:custGeom>
              <a:avLst/>
              <a:gdLst/>
              <a:ahLst/>
              <a:cxnLst/>
              <a:rect l="l" t="t" r="r" b="b"/>
              <a:pathLst>
                <a:path w="1036" h="848" extrusionOk="0">
                  <a:moveTo>
                    <a:pt x="236" y="32"/>
                  </a:moveTo>
                  <a:lnTo>
                    <a:pt x="973" y="581"/>
                  </a:lnTo>
                  <a:cubicBezTo>
                    <a:pt x="1035" y="612"/>
                    <a:pt x="1035" y="706"/>
                    <a:pt x="1004" y="769"/>
                  </a:cubicBezTo>
                  <a:cubicBezTo>
                    <a:pt x="957" y="831"/>
                    <a:pt x="863" y="847"/>
                    <a:pt x="800" y="800"/>
                  </a:cubicBezTo>
                  <a:lnTo>
                    <a:pt x="79" y="267"/>
                  </a:lnTo>
                  <a:cubicBezTo>
                    <a:pt x="17" y="220"/>
                    <a:pt x="1" y="126"/>
                    <a:pt x="48" y="63"/>
                  </a:cubicBezTo>
                  <a:lnTo>
                    <a:pt x="48" y="63"/>
                  </a:lnTo>
                  <a:cubicBezTo>
                    <a:pt x="95" y="1"/>
                    <a:pt x="189" y="1"/>
                    <a:pt x="236" y="32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6" name="Google Shape;876;p31"/>
            <p:cNvSpPr/>
            <p:nvPr/>
          </p:nvSpPr>
          <p:spPr>
            <a:xfrm rot="-6603631">
              <a:off x="6031788" y="4744902"/>
              <a:ext cx="39199" cy="38215"/>
            </a:xfrm>
            <a:custGeom>
              <a:avLst/>
              <a:gdLst/>
              <a:ahLst/>
              <a:cxnLst/>
              <a:rect l="l" t="t" r="r" b="b"/>
              <a:pathLst>
                <a:path w="596" h="581" extrusionOk="0">
                  <a:moveTo>
                    <a:pt x="455" y="95"/>
                  </a:moveTo>
                  <a:cubicBezTo>
                    <a:pt x="564" y="173"/>
                    <a:pt x="596" y="330"/>
                    <a:pt x="502" y="455"/>
                  </a:cubicBezTo>
                  <a:cubicBezTo>
                    <a:pt x="423" y="565"/>
                    <a:pt x="267" y="580"/>
                    <a:pt x="141" y="502"/>
                  </a:cubicBezTo>
                  <a:cubicBezTo>
                    <a:pt x="31" y="424"/>
                    <a:pt x="0" y="251"/>
                    <a:pt x="94" y="142"/>
                  </a:cubicBezTo>
                  <a:cubicBezTo>
                    <a:pt x="173" y="32"/>
                    <a:pt x="345" y="0"/>
                    <a:pt x="455" y="9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7" name="Google Shape;877;p31"/>
            <p:cNvSpPr/>
            <p:nvPr/>
          </p:nvSpPr>
          <p:spPr>
            <a:xfrm rot="-6603631">
              <a:off x="6037783" y="4746932"/>
              <a:ext cx="33017" cy="32032"/>
            </a:xfrm>
            <a:custGeom>
              <a:avLst/>
              <a:gdLst/>
              <a:ahLst/>
              <a:cxnLst/>
              <a:rect l="l" t="t" r="r" b="b"/>
              <a:pathLst>
                <a:path w="502" h="487" extrusionOk="0">
                  <a:moveTo>
                    <a:pt x="502" y="220"/>
                  </a:moveTo>
                  <a:cubicBezTo>
                    <a:pt x="502" y="267"/>
                    <a:pt x="486" y="314"/>
                    <a:pt x="455" y="361"/>
                  </a:cubicBezTo>
                  <a:cubicBezTo>
                    <a:pt x="376" y="471"/>
                    <a:pt x="220" y="486"/>
                    <a:pt x="94" y="408"/>
                  </a:cubicBezTo>
                  <a:cubicBezTo>
                    <a:pt x="47" y="377"/>
                    <a:pt x="16" y="314"/>
                    <a:pt x="0" y="267"/>
                  </a:cubicBezTo>
                  <a:cubicBezTo>
                    <a:pt x="0" y="220"/>
                    <a:pt x="16" y="173"/>
                    <a:pt x="47" y="142"/>
                  </a:cubicBezTo>
                  <a:cubicBezTo>
                    <a:pt x="141" y="16"/>
                    <a:pt x="298" y="1"/>
                    <a:pt x="408" y="79"/>
                  </a:cubicBezTo>
                  <a:cubicBezTo>
                    <a:pt x="455" y="110"/>
                    <a:pt x="502" y="173"/>
                    <a:pt x="502" y="22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8" name="Google Shape;878;p31"/>
            <p:cNvSpPr/>
            <p:nvPr/>
          </p:nvSpPr>
          <p:spPr>
            <a:xfrm rot="-6603631">
              <a:off x="6008541" y="4766073"/>
              <a:ext cx="69125" cy="55776"/>
            </a:xfrm>
            <a:custGeom>
              <a:avLst/>
              <a:gdLst/>
              <a:ahLst/>
              <a:cxnLst/>
              <a:rect l="l" t="t" r="r" b="b"/>
              <a:pathLst>
                <a:path w="1051" h="848" extrusionOk="0">
                  <a:moveTo>
                    <a:pt x="252" y="48"/>
                  </a:moveTo>
                  <a:lnTo>
                    <a:pt x="973" y="581"/>
                  </a:lnTo>
                  <a:cubicBezTo>
                    <a:pt x="1035" y="628"/>
                    <a:pt x="1051" y="706"/>
                    <a:pt x="1004" y="769"/>
                  </a:cubicBezTo>
                  <a:cubicBezTo>
                    <a:pt x="957" y="832"/>
                    <a:pt x="863" y="847"/>
                    <a:pt x="800" y="800"/>
                  </a:cubicBezTo>
                  <a:lnTo>
                    <a:pt x="79" y="267"/>
                  </a:lnTo>
                  <a:cubicBezTo>
                    <a:pt x="16" y="220"/>
                    <a:pt x="1" y="126"/>
                    <a:pt x="48" y="64"/>
                  </a:cubicBezTo>
                  <a:cubicBezTo>
                    <a:pt x="95" y="1"/>
                    <a:pt x="189" y="1"/>
                    <a:pt x="252" y="48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9" name="Google Shape;879;p31"/>
            <p:cNvSpPr/>
            <p:nvPr/>
          </p:nvSpPr>
          <p:spPr>
            <a:xfrm rot="-6603631">
              <a:off x="6118774" y="4769337"/>
              <a:ext cx="38212" cy="39267"/>
            </a:xfrm>
            <a:custGeom>
              <a:avLst/>
              <a:gdLst/>
              <a:ahLst/>
              <a:cxnLst/>
              <a:rect l="l" t="t" r="r" b="b"/>
              <a:pathLst>
                <a:path w="581" h="597" extrusionOk="0">
                  <a:moveTo>
                    <a:pt x="440" y="95"/>
                  </a:moveTo>
                  <a:cubicBezTo>
                    <a:pt x="549" y="173"/>
                    <a:pt x="581" y="330"/>
                    <a:pt x="502" y="455"/>
                  </a:cubicBezTo>
                  <a:cubicBezTo>
                    <a:pt x="408" y="565"/>
                    <a:pt x="252" y="596"/>
                    <a:pt x="126" y="502"/>
                  </a:cubicBezTo>
                  <a:cubicBezTo>
                    <a:pt x="16" y="424"/>
                    <a:pt x="1" y="251"/>
                    <a:pt x="79" y="142"/>
                  </a:cubicBezTo>
                  <a:cubicBezTo>
                    <a:pt x="157" y="32"/>
                    <a:pt x="330" y="1"/>
                    <a:pt x="440" y="9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0" name="Google Shape;880;p31"/>
            <p:cNvSpPr/>
            <p:nvPr/>
          </p:nvSpPr>
          <p:spPr>
            <a:xfrm rot="-6603631">
              <a:off x="6123738" y="4771336"/>
              <a:ext cx="34069" cy="33084"/>
            </a:xfrm>
            <a:custGeom>
              <a:avLst/>
              <a:gdLst/>
              <a:ahLst/>
              <a:cxnLst/>
              <a:rect l="l" t="t" r="r" b="b"/>
              <a:pathLst>
                <a:path w="518" h="503" extrusionOk="0">
                  <a:moveTo>
                    <a:pt x="517" y="236"/>
                  </a:moveTo>
                  <a:cubicBezTo>
                    <a:pt x="502" y="267"/>
                    <a:pt x="486" y="314"/>
                    <a:pt x="470" y="361"/>
                  </a:cubicBezTo>
                  <a:cubicBezTo>
                    <a:pt x="376" y="471"/>
                    <a:pt x="220" y="502"/>
                    <a:pt x="94" y="408"/>
                  </a:cubicBezTo>
                  <a:cubicBezTo>
                    <a:pt x="47" y="377"/>
                    <a:pt x="16" y="314"/>
                    <a:pt x="0" y="267"/>
                  </a:cubicBezTo>
                  <a:cubicBezTo>
                    <a:pt x="16" y="220"/>
                    <a:pt x="31" y="173"/>
                    <a:pt x="47" y="142"/>
                  </a:cubicBezTo>
                  <a:cubicBezTo>
                    <a:pt x="141" y="16"/>
                    <a:pt x="298" y="1"/>
                    <a:pt x="408" y="79"/>
                  </a:cubicBezTo>
                  <a:cubicBezTo>
                    <a:pt x="470" y="126"/>
                    <a:pt x="502" y="173"/>
                    <a:pt x="517" y="23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1" name="Google Shape;881;p31"/>
            <p:cNvSpPr/>
            <p:nvPr/>
          </p:nvSpPr>
          <p:spPr>
            <a:xfrm rot="-6603631">
              <a:off x="6095084" y="4791205"/>
              <a:ext cx="68072" cy="55711"/>
            </a:xfrm>
            <a:custGeom>
              <a:avLst/>
              <a:gdLst/>
              <a:ahLst/>
              <a:cxnLst/>
              <a:rect l="l" t="t" r="r" b="b"/>
              <a:pathLst>
                <a:path w="1035" h="847" extrusionOk="0">
                  <a:moveTo>
                    <a:pt x="236" y="47"/>
                  </a:moveTo>
                  <a:lnTo>
                    <a:pt x="957" y="580"/>
                  </a:lnTo>
                  <a:cubicBezTo>
                    <a:pt x="1019" y="627"/>
                    <a:pt x="1035" y="705"/>
                    <a:pt x="988" y="768"/>
                  </a:cubicBezTo>
                  <a:lnTo>
                    <a:pt x="988" y="768"/>
                  </a:lnTo>
                  <a:cubicBezTo>
                    <a:pt x="941" y="831"/>
                    <a:pt x="863" y="847"/>
                    <a:pt x="800" y="800"/>
                  </a:cubicBezTo>
                  <a:lnTo>
                    <a:pt x="63" y="267"/>
                  </a:lnTo>
                  <a:cubicBezTo>
                    <a:pt x="0" y="220"/>
                    <a:pt x="0" y="126"/>
                    <a:pt x="47" y="63"/>
                  </a:cubicBezTo>
                  <a:cubicBezTo>
                    <a:pt x="79" y="16"/>
                    <a:pt x="173" y="0"/>
                    <a:pt x="236" y="47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2" name="Google Shape;882;p31"/>
            <p:cNvSpPr/>
            <p:nvPr/>
          </p:nvSpPr>
          <p:spPr>
            <a:xfrm rot="-6603631">
              <a:off x="6204940" y="4794942"/>
              <a:ext cx="38212" cy="39267"/>
            </a:xfrm>
            <a:custGeom>
              <a:avLst/>
              <a:gdLst/>
              <a:ahLst/>
              <a:cxnLst/>
              <a:rect l="l" t="t" r="r" b="b"/>
              <a:pathLst>
                <a:path w="581" h="597" extrusionOk="0">
                  <a:moveTo>
                    <a:pt x="440" y="95"/>
                  </a:moveTo>
                  <a:cubicBezTo>
                    <a:pt x="565" y="173"/>
                    <a:pt x="581" y="330"/>
                    <a:pt x="502" y="455"/>
                  </a:cubicBezTo>
                  <a:cubicBezTo>
                    <a:pt x="408" y="565"/>
                    <a:pt x="251" y="597"/>
                    <a:pt x="142" y="502"/>
                  </a:cubicBezTo>
                  <a:cubicBezTo>
                    <a:pt x="16" y="424"/>
                    <a:pt x="1" y="267"/>
                    <a:pt x="79" y="142"/>
                  </a:cubicBezTo>
                  <a:cubicBezTo>
                    <a:pt x="173" y="32"/>
                    <a:pt x="330" y="1"/>
                    <a:pt x="440" y="9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3" name="Google Shape;883;p31"/>
            <p:cNvSpPr/>
            <p:nvPr/>
          </p:nvSpPr>
          <p:spPr>
            <a:xfrm rot="-6603631">
              <a:off x="6209905" y="4796941"/>
              <a:ext cx="34069" cy="33084"/>
            </a:xfrm>
            <a:custGeom>
              <a:avLst/>
              <a:gdLst/>
              <a:ahLst/>
              <a:cxnLst/>
              <a:rect l="l" t="t" r="r" b="b"/>
              <a:pathLst>
                <a:path w="518" h="503" extrusionOk="0">
                  <a:moveTo>
                    <a:pt x="517" y="236"/>
                  </a:moveTo>
                  <a:cubicBezTo>
                    <a:pt x="517" y="267"/>
                    <a:pt x="502" y="314"/>
                    <a:pt x="470" y="361"/>
                  </a:cubicBezTo>
                  <a:cubicBezTo>
                    <a:pt x="376" y="471"/>
                    <a:pt x="219" y="503"/>
                    <a:pt x="110" y="408"/>
                  </a:cubicBezTo>
                  <a:cubicBezTo>
                    <a:pt x="47" y="377"/>
                    <a:pt x="16" y="330"/>
                    <a:pt x="0" y="267"/>
                  </a:cubicBezTo>
                  <a:cubicBezTo>
                    <a:pt x="16" y="220"/>
                    <a:pt x="31" y="173"/>
                    <a:pt x="63" y="142"/>
                  </a:cubicBezTo>
                  <a:cubicBezTo>
                    <a:pt x="141" y="17"/>
                    <a:pt x="298" y="1"/>
                    <a:pt x="423" y="79"/>
                  </a:cubicBezTo>
                  <a:cubicBezTo>
                    <a:pt x="470" y="126"/>
                    <a:pt x="502" y="173"/>
                    <a:pt x="517" y="23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4" name="Google Shape;884;p31"/>
            <p:cNvSpPr/>
            <p:nvPr/>
          </p:nvSpPr>
          <p:spPr>
            <a:xfrm rot="-6603631">
              <a:off x="6181251" y="4816810"/>
              <a:ext cx="68072" cy="55711"/>
            </a:xfrm>
            <a:custGeom>
              <a:avLst/>
              <a:gdLst/>
              <a:ahLst/>
              <a:cxnLst/>
              <a:rect l="l" t="t" r="r" b="b"/>
              <a:pathLst>
                <a:path w="1035" h="847" extrusionOk="0">
                  <a:moveTo>
                    <a:pt x="235" y="47"/>
                  </a:moveTo>
                  <a:lnTo>
                    <a:pt x="957" y="580"/>
                  </a:lnTo>
                  <a:cubicBezTo>
                    <a:pt x="1019" y="627"/>
                    <a:pt x="1035" y="706"/>
                    <a:pt x="988" y="768"/>
                  </a:cubicBezTo>
                  <a:lnTo>
                    <a:pt x="988" y="768"/>
                  </a:lnTo>
                  <a:cubicBezTo>
                    <a:pt x="941" y="831"/>
                    <a:pt x="862" y="847"/>
                    <a:pt x="800" y="800"/>
                  </a:cubicBezTo>
                  <a:lnTo>
                    <a:pt x="79" y="267"/>
                  </a:lnTo>
                  <a:cubicBezTo>
                    <a:pt x="16" y="220"/>
                    <a:pt x="0" y="126"/>
                    <a:pt x="47" y="79"/>
                  </a:cubicBezTo>
                  <a:lnTo>
                    <a:pt x="47" y="79"/>
                  </a:lnTo>
                  <a:cubicBezTo>
                    <a:pt x="94" y="16"/>
                    <a:pt x="173" y="0"/>
                    <a:pt x="235" y="47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5" name="Google Shape;885;p31"/>
            <p:cNvSpPr/>
            <p:nvPr/>
          </p:nvSpPr>
          <p:spPr>
            <a:xfrm rot="-6603631">
              <a:off x="5325041" y="3941266"/>
              <a:ext cx="398041" cy="305257"/>
            </a:xfrm>
            <a:custGeom>
              <a:avLst/>
              <a:gdLst/>
              <a:ahLst/>
              <a:cxnLst/>
              <a:rect l="l" t="t" r="r" b="b"/>
              <a:pathLst>
                <a:path w="6052" h="4641" extrusionOk="0">
                  <a:moveTo>
                    <a:pt x="283" y="1"/>
                  </a:moveTo>
                  <a:lnTo>
                    <a:pt x="6051" y="4264"/>
                  </a:lnTo>
                  <a:lnTo>
                    <a:pt x="5769" y="4640"/>
                  </a:lnTo>
                  <a:lnTo>
                    <a:pt x="1" y="377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6" name="Google Shape;886;p31"/>
            <p:cNvSpPr/>
            <p:nvPr/>
          </p:nvSpPr>
          <p:spPr>
            <a:xfrm rot="-6603631">
              <a:off x="5382954" y="3958572"/>
              <a:ext cx="397976" cy="305192"/>
            </a:xfrm>
            <a:custGeom>
              <a:avLst/>
              <a:gdLst/>
              <a:ahLst/>
              <a:cxnLst/>
              <a:rect l="l" t="t" r="r" b="b"/>
              <a:pathLst>
                <a:path w="6051" h="4640" extrusionOk="0">
                  <a:moveTo>
                    <a:pt x="282" y="0"/>
                  </a:moveTo>
                  <a:lnTo>
                    <a:pt x="6050" y="4264"/>
                  </a:lnTo>
                  <a:lnTo>
                    <a:pt x="5768" y="4640"/>
                  </a:lnTo>
                  <a:lnTo>
                    <a:pt x="0" y="376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7" name="Google Shape;887;p31"/>
            <p:cNvSpPr/>
            <p:nvPr/>
          </p:nvSpPr>
          <p:spPr>
            <a:xfrm rot="-6603631">
              <a:off x="5441340" y="3976188"/>
              <a:ext cx="397976" cy="304205"/>
            </a:xfrm>
            <a:custGeom>
              <a:avLst/>
              <a:gdLst/>
              <a:ahLst/>
              <a:cxnLst/>
              <a:rect l="l" t="t" r="r" b="b"/>
              <a:pathLst>
                <a:path w="6051" h="4625" extrusionOk="0">
                  <a:moveTo>
                    <a:pt x="283" y="1"/>
                  </a:moveTo>
                  <a:lnTo>
                    <a:pt x="6051" y="4264"/>
                  </a:lnTo>
                  <a:lnTo>
                    <a:pt x="5769" y="4625"/>
                  </a:lnTo>
                  <a:lnTo>
                    <a:pt x="1" y="36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888" name="Google Shape;888;p31"/>
          <p:cNvGrpSpPr/>
          <p:nvPr/>
        </p:nvGrpSpPr>
        <p:grpSpPr>
          <a:xfrm rot="-670374">
            <a:off x="7065891" y="190604"/>
            <a:ext cx="1393918" cy="1495567"/>
            <a:chOff x="933409" y="2743616"/>
            <a:chExt cx="988292" cy="1060361"/>
          </a:xfrm>
        </p:grpSpPr>
        <p:grpSp>
          <p:nvGrpSpPr>
            <p:cNvPr id="889" name="Google Shape;889;p31"/>
            <p:cNvGrpSpPr/>
            <p:nvPr/>
          </p:nvGrpSpPr>
          <p:grpSpPr>
            <a:xfrm>
              <a:off x="933409" y="2889101"/>
              <a:ext cx="290260" cy="369388"/>
              <a:chOff x="1391955" y="-1677996"/>
              <a:chExt cx="573863" cy="730304"/>
            </a:xfrm>
          </p:grpSpPr>
          <p:sp>
            <p:nvSpPr>
              <p:cNvPr id="890" name="Google Shape;890;p31"/>
              <p:cNvSpPr/>
              <p:nvPr/>
            </p:nvSpPr>
            <p:spPr>
              <a:xfrm rot="-6603631">
                <a:off x="1395288" y="-1182886"/>
                <a:ext cx="251571" cy="174301"/>
              </a:xfrm>
              <a:custGeom>
                <a:avLst/>
                <a:gdLst/>
                <a:ahLst/>
                <a:cxnLst/>
                <a:rect l="l" t="t" r="r" b="b"/>
                <a:pathLst>
                  <a:path w="3825" h="2650" extrusionOk="0">
                    <a:moveTo>
                      <a:pt x="3386" y="2649"/>
                    </a:moveTo>
                    <a:lnTo>
                      <a:pt x="3825" y="1928"/>
                    </a:lnTo>
                    <a:lnTo>
                      <a:pt x="721" y="32"/>
                    </a:lnTo>
                    <a:lnTo>
                      <a:pt x="314" y="47"/>
                    </a:lnTo>
                    <a:lnTo>
                      <a:pt x="204" y="0"/>
                    </a:lnTo>
                    <a:lnTo>
                      <a:pt x="47" y="47"/>
                    </a:lnTo>
                    <a:lnTo>
                      <a:pt x="0" y="126"/>
                    </a:lnTo>
                    <a:lnTo>
                      <a:pt x="94" y="345"/>
                    </a:lnTo>
                    <a:lnTo>
                      <a:pt x="188" y="408"/>
                    </a:lnTo>
                    <a:lnTo>
                      <a:pt x="251" y="674"/>
                    </a:ln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91" name="Google Shape;891;p31"/>
              <p:cNvSpPr/>
              <p:nvPr/>
            </p:nvSpPr>
            <p:spPr>
              <a:xfrm rot="-6603631">
                <a:off x="1439016" y="-1569143"/>
                <a:ext cx="350555" cy="345380"/>
              </a:xfrm>
              <a:custGeom>
                <a:avLst/>
                <a:gdLst/>
                <a:ahLst/>
                <a:cxnLst/>
                <a:rect l="l" t="t" r="r" b="b"/>
                <a:pathLst>
                  <a:path w="5330" h="5251" extrusionOk="0">
                    <a:moveTo>
                      <a:pt x="659" y="31"/>
                    </a:moveTo>
                    <a:lnTo>
                      <a:pt x="659" y="31"/>
                    </a:lnTo>
                    <a:cubicBezTo>
                      <a:pt x="659" y="31"/>
                      <a:pt x="972" y="78"/>
                      <a:pt x="1302" y="63"/>
                    </a:cubicBezTo>
                    <a:cubicBezTo>
                      <a:pt x="5330" y="0"/>
                      <a:pt x="1991" y="5251"/>
                      <a:pt x="330" y="1630"/>
                    </a:cubicBezTo>
                    <a:cubicBezTo>
                      <a:pt x="189" y="1332"/>
                      <a:pt x="1" y="1066"/>
                      <a:pt x="1" y="1066"/>
                    </a:cubicBezTo>
                    <a:cubicBezTo>
                      <a:pt x="220" y="721"/>
                      <a:pt x="424" y="376"/>
                      <a:pt x="659" y="31"/>
                    </a:cubicBezTo>
                    <a:close/>
                    <a:moveTo>
                      <a:pt x="2618" y="1975"/>
                    </a:moveTo>
                    <a:cubicBezTo>
                      <a:pt x="2869" y="1583"/>
                      <a:pt x="2869" y="1144"/>
                      <a:pt x="2618" y="988"/>
                    </a:cubicBezTo>
                    <a:lnTo>
                      <a:pt x="2571" y="972"/>
                    </a:lnTo>
                    <a:lnTo>
                      <a:pt x="1693" y="2383"/>
                    </a:lnTo>
                    <a:lnTo>
                      <a:pt x="1725" y="2398"/>
                    </a:lnTo>
                    <a:cubicBezTo>
                      <a:pt x="1976" y="2555"/>
                      <a:pt x="2383" y="2367"/>
                      <a:pt x="2618" y="1975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92" name="Google Shape;892;p31"/>
              <p:cNvSpPr/>
              <p:nvPr/>
            </p:nvSpPr>
            <p:spPr>
              <a:xfrm rot="-6603631">
                <a:off x="1605681" y="-1613143"/>
                <a:ext cx="337204" cy="284670"/>
              </a:xfrm>
              <a:custGeom>
                <a:avLst/>
                <a:gdLst/>
                <a:ahLst/>
                <a:cxnLst/>
                <a:rect l="l" t="t" r="r" b="b"/>
                <a:pathLst>
                  <a:path w="5127" h="4328" extrusionOk="0">
                    <a:moveTo>
                      <a:pt x="3590" y="4170"/>
                    </a:moveTo>
                    <a:lnTo>
                      <a:pt x="3590" y="4170"/>
                    </a:lnTo>
                    <a:cubicBezTo>
                      <a:pt x="5126" y="3935"/>
                      <a:pt x="4107" y="894"/>
                      <a:pt x="3355" y="220"/>
                    </a:cubicBezTo>
                    <a:cubicBezTo>
                      <a:pt x="3151" y="32"/>
                      <a:pt x="2712" y="1"/>
                      <a:pt x="2305" y="1"/>
                    </a:cubicBezTo>
                    <a:cubicBezTo>
                      <a:pt x="1897" y="64"/>
                      <a:pt x="1458" y="142"/>
                      <a:pt x="1270" y="361"/>
                    </a:cubicBezTo>
                    <a:cubicBezTo>
                      <a:pt x="612" y="1130"/>
                      <a:pt x="1" y="4264"/>
                      <a:pt x="1552" y="4311"/>
                    </a:cubicBezTo>
                    <a:cubicBezTo>
                      <a:pt x="2336" y="4327"/>
                      <a:pt x="2822" y="4296"/>
                      <a:pt x="3590" y="4170"/>
                    </a:cubicBezTo>
                    <a:close/>
                    <a:moveTo>
                      <a:pt x="2352" y="926"/>
                    </a:moveTo>
                    <a:cubicBezTo>
                      <a:pt x="2195" y="926"/>
                      <a:pt x="2070" y="816"/>
                      <a:pt x="2054" y="659"/>
                    </a:cubicBezTo>
                    <a:cubicBezTo>
                      <a:pt x="2038" y="487"/>
                      <a:pt x="2164" y="361"/>
                      <a:pt x="2321" y="346"/>
                    </a:cubicBezTo>
                    <a:cubicBezTo>
                      <a:pt x="2477" y="330"/>
                      <a:pt x="2618" y="456"/>
                      <a:pt x="2618" y="612"/>
                    </a:cubicBezTo>
                    <a:cubicBezTo>
                      <a:pt x="2634" y="769"/>
                      <a:pt x="2509" y="910"/>
                      <a:pt x="2352" y="926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93" name="Google Shape;893;p31"/>
              <p:cNvSpPr/>
              <p:nvPr/>
            </p:nvSpPr>
            <p:spPr>
              <a:xfrm rot="-6603631">
                <a:off x="1601026" y="-1463839"/>
                <a:ext cx="46434" cy="135166"/>
              </a:xfrm>
              <a:custGeom>
                <a:avLst/>
                <a:gdLst/>
                <a:ahLst/>
                <a:cxnLst/>
                <a:rect l="l" t="t" r="r" b="b"/>
                <a:pathLst>
                  <a:path w="706" h="2055" extrusionOk="0">
                    <a:moveTo>
                      <a:pt x="596" y="1004"/>
                    </a:moveTo>
                    <a:lnTo>
                      <a:pt x="596" y="1004"/>
                    </a:lnTo>
                    <a:cubicBezTo>
                      <a:pt x="643" y="1537"/>
                      <a:pt x="549" y="1976"/>
                      <a:pt x="408" y="1976"/>
                    </a:cubicBezTo>
                    <a:cubicBezTo>
                      <a:pt x="267" y="1992"/>
                      <a:pt x="142" y="1568"/>
                      <a:pt x="95" y="1035"/>
                    </a:cubicBezTo>
                    <a:cubicBezTo>
                      <a:pt x="63" y="518"/>
                      <a:pt x="157" y="79"/>
                      <a:pt x="283" y="64"/>
                    </a:cubicBezTo>
                    <a:cubicBezTo>
                      <a:pt x="424" y="64"/>
                      <a:pt x="565" y="487"/>
                      <a:pt x="596" y="1004"/>
                    </a:cubicBezTo>
                    <a:close/>
                    <a:moveTo>
                      <a:pt x="32" y="1051"/>
                    </a:moveTo>
                    <a:cubicBezTo>
                      <a:pt x="79" y="1615"/>
                      <a:pt x="236" y="2054"/>
                      <a:pt x="424" y="2039"/>
                    </a:cubicBezTo>
                    <a:cubicBezTo>
                      <a:pt x="596" y="2039"/>
                      <a:pt x="706" y="1568"/>
                      <a:pt x="675" y="1004"/>
                    </a:cubicBezTo>
                    <a:cubicBezTo>
                      <a:pt x="628" y="440"/>
                      <a:pt x="455" y="1"/>
                      <a:pt x="283" y="1"/>
                    </a:cubicBezTo>
                    <a:cubicBezTo>
                      <a:pt x="110" y="17"/>
                      <a:pt x="1" y="487"/>
                      <a:pt x="32" y="105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94" name="Google Shape;894;p31"/>
              <p:cNvSpPr/>
              <p:nvPr/>
            </p:nvSpPr>
            <p:spPr>
              <a:xfrm rot="-6603631">
                <a:off x="1765054" y="-1584226"/>
                <a:ext cx="93920" cy="93860"/>
              </a:xfrm>
              <a:custGeom>
                <a:avLst/>
                <a:gdLst/>
                <a:ahLst/>
                <a:cxnLst/>
                <a:rect l="l" t="t" r="r" b="b"/>
                <a:pathLst>
                  <a:path w="1428" h="1427" extrusionOk="0">
                    <a:moveTo>
                      <a:pt x="675" y="32"/>
                    </a:moveTo>
                    <a:cubicBezTo>
                      <a:pt x="298" y="47"/>
                      <a:pt x="1" y="377"/>
                      <a:pt x="32" y="753"/>
                    </a:cubicBezTo>
                    <a:cubicBezTo>
                      <a:pt x="48" y="1145"/>
                      <a:pt x="377" y="1427"/>
                      <a:pt x="769" y="1411"/>
                    </a:cubicBezTo>
                    <a:cubicBezTo>
                      <a:pt x="1145" y="1380"/>
                      <a:pt x="1427" y="1051"/>
                      <a:pt x="1411" y="674"/>
                    </a:cubicBezTo>
                    <a:cubicBezTo>
                      <a:pt x="1380" y="283"/>
                      <a:pt x="1051" y="0"/>
                      <a:pt x="675" y="32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95" name="Google Shape;895;p31"/>
              <p:cNvSpPr/>
              <p:nvPr/>
            </p:nvSpPr>
            <p:spPr>
              <a:xfrm rot="-6603631">
                <a:off x="1743124" y="-1460958"/>
                <a:ext cx="93920" cy="93860"/>
              </a:xfrm>
              <a:custGeom>
                <a:avLst/>
                <a:gdLst/>
                <a:ahLst/>
                <a:cxnLst/>
                <a:rect l="l" t="t" r="r" b="b"/>
                <a:pathLst>
                  <a:path w="1428" h="1427" extrusionOk="0">
                    <a:moveTo>
                      <a:pt x="675" y="32"/>
                    </a:moveTo>
                    <a:cubicBezTo>
                      <a:pt x="283" y="47"/>
                      <a:pt x="1" y="392"/>
                      <a:pt x="32" y="768"/>
                    </a:cubicBezTo>
                    <a:cubicBezTo>
                      <a:pt x="48" y="1145"/>
                      <a:pt x="377" y="1427"/>
                      <a:pt x="753" y="1411"/>
                    </a:cubicBezTo>
                    <a:cubicBezTo>
                      <a:pt x="1145" y="1380"/>
                      <a:pt x="1427" y="1050"/>
                      <a:pt x="1412" y="674"/>
                    </a:cubicBezTo>
                    <a:cubicBezTo>
                      <a:pt x="1380" y="298"/>
                      <a:pt x="1051" y="0"/>
                      <a:pt x="675" y="32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96" name="Google Shape;896;p31"/>
              <p:cNvSpPr/>
              <p:nvPr/>
            </p:nvSpPr>
            <p:spPr>
              <a:xfrm rot="-6603631">
                <a:off x="1597409" y="-1469640"/>
                <a:ext cx="46500" cy="136152"/>
              </a:xfrm>
              <a:custGeom>
                <a:avLst/>
                <a:gdLst/>
                <a:ahLst/>
                <a:cxnLst/>
                <a:rect l="l" t="t" r="r" b="b"/>
                <a:pathLst>
                  <a:path w="707" h="2070" extrusionOk="0">
                    <a:moveTo>
                      <a:pt x="596" y="1019"/>
                    </a:moveTo>
                    <a:lnTo>
                      <a:pt x="596" y="1019"/>
                    </a:lnTo>
                    <a:cubicBezTo>
                      <a:pt x="628" y="1552"/>
                      <a:pt x="549" y="1976"/>
                      <a:pt x="408" y="1991"/>
                    </a:cubicBezTo>
                    <a:cubicBezTo>
                      <a:pt x="267" y="1991"/>
                      <a:pt x="126" y="1584"/>
                      <a:pt x="95" y="1051"/>
                    </a:cubicBezTo>
                    <a:cubicBezTo>
                      <a:pt x="63" y="518"/>
                      <a:pt x="142" y="79"/>
                      <a:pt x="283" y="79"/>
                    </a:cubicBezTo>
                    <a:cubicBezTo>
                      <a:pt x="424" y="63"/>
                      <a:pt x="565" y="486"/>
                      <a:pt x="596" y="1019"/>
                    </a:cubicBezTo>
                    <a:close/>
                    <a:moveTo>
                      <a:pt x="32" y="1051"/>
                    </a:moveTo>
                    <a:cubicBezTo>
                      <a:pt x="63" y="1615"/>
                      <a:pt x="236" y="2070"/>
                      <a:pt x="408" y="2054"/>
                    </a:cubicBezTo>
                    <a:cubicBezTo>
                      <a:pt x="581" y="2038"/>
                      <a:pt x="706" y="1584"/>
                      <a:pt x="659" y="1019"/>
                    </a:cubicBezTo>
                    <a:cubicBezTo>
                      <a:pt x="628" y="455"/>
                      <a:pt x="455" y="1"/>
                      <a:pt x="283" y="16"/>
                    </a:cubicBezTo>
                    <a:cubicBezTo>
                      <a:pt x="110" y="32"/>
                      <a:pt x="1" y="486"/>
                      <a:pt x="32" y="105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897" name="Google Shape;897;p31"/>
            <p:cNvGrpSpPr/>
            <p:nvPr/>
          </p:nvGrpSpPr>
          <p:grpSpPr>
            <a:xfrm>
              <a:off x="1301438" y="2743616"/>
              <a:ext cx="620263" cy="660341"/>
              <a:chOff x="1865285" y="-2366929"/>
              <a:chExt cx="1226300" cy="1305537"/>
            </a:xfrm>
          </p:grpSpPr>
          <p:sp>
            <p:nvSpPr>
              <p:cNvPr id="898" name="Google Shape;898;p31"/>
              <p:cNvSpPr/>
              <p:nvPr/>
            </p:nvSpPr>
            <p:spPr>
              <a:xfrm rot="-6603631">
                <a:off x="1951583" y="-2174513"/>
                <a:ext cx="1053705" cy="920705"/>
              </a:xfrm>
              <a:custGeom>
                <a:avLst/>
                <a:gdLst/>
                <a:ahLst/>
                <a:cxnLst/>
                <a:rect l="l" t="t" r="r" b="b"/>
                <a:pathLst>
                  <a:path w="16021" h="13998" extrusionOk="0">
                    <a:moveTo>
                      <a:pt x="1" y="8057"/>
                    </a:moveTo>
                    <a:lnTo>
                      <a:pt x="12039" y="0"/>
                    </a:lnTo>
                    <a:lnTo>
                      <a:pt x="16020" y="5925"/>
                    </a:lnTo>
                    <a:lnTo>
                      <a:pt x="3982" y="13997"/>
                    </a:ln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99" name="Google Shape;899;p31"/>
              <p:cNvSpPr/>
              <p:nvPr/>
            </p:nvSpPr>
            <p:spPr>
              <a:xfrm rot="-6603631">
                <a:off x="1943916" y="-1789120"/>
                <a:ext cx="791808" cy="529942"/>
              </a:xfrm>
              <a:custGeom>
                <a:avLst/>
                <a:gdLst/>
                <a:ahLst/>
                <a:cxnLst/>
                <a:rect l="l" t="t" r="r" b="b"/>
                <a:pathLst>
                  <a:path w="12039" h="8057" extrusionOk="0">
                    <a:moveTo>
                      <a:pt x="8387" y="7571"/>
                    </a:moveTo>
                    <a:lnTo>
                      <a:pt x="12039" y="0"/>
                    </a:lnTo>
                    <a:lnTo>
                      <a:pt x="1" y="8057"/>
                    </a:ln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900" name="Google Shape;900;p31"/>
            <p:cNvGrpSpPr/>
            <p:nvPr/>
          </p:nvGrpSpPr>
          <p:grpSpPr>
            <a:xfrm>
              <a:off x="1066356" y="3172333"/>
              <a:ext cx="600975" cy="631643"/>
              <a:chOff x="1849467" y="-1626002"/>
              <a:chExt cx="1310455" cy="1377330"/>
            </a:xfrm>
          </p:grpSpPr>
          <p:sp>
            <p:nvSpPr>
              <p:cNvPr id="901" name="Google Shape;901;p31"/>
              <p:cNvSpPr/>
              <p:nvPr/>
            </p:nvSpPr>
            <p:spPr>
              <a:xfrm rot="-6603631">
                <a:off x="1952619" y="-1433273"/>
                <a:ext cx="1104150" cy="991873"/>
              </a:xfrm>
              <a:custGeom>
                <a:avLst/>
                <a:gdLst/>
                <a:ahLst/>
                <a:cxnLst/>
                <a:rect l="l" t="t" r="r" b="b"/>
                <a:pathLst>
                  <a:path w="16788" h="15080" extrusionOk="0">
                    <a:moveTo>
                      <a:pt x="4562" y="14985"/>
                    </a:moveTo>
                    <a:lnTo>
                      <a:pt x="4562" y="14985"/>
                    </a:lnTo>
                    <a:lnTo>
                      <a:pt x="4515" y="14970"/>
                    </a:lnTo>
                    <a:lnTo>
                      <a:pt x="4562" y="14985"/>
                    </a:lnTo>
                    <a:lnTo>
                      <a:pt x="4562" y="14985"/>
                    </a:lnTo>
                    <a:close/>
                    <a:moveTo>
                      <a:pt x="16615" y="6129"/>
                    </a:moveTo>
                    <a:cubicBezTo>
                      <a:pt x="16615" y="6145"/>
                      <a:pt x="16631" y="6145"/>
                      <a:pt x="16631" y="6161"/>
                    </a:cubicBezTo>
                    <a:lnTo>
                      <a:pt x="16646" y="6176"/>
                    </a:lnTo>
                    <a:cubicBezTo>
                      <a:pt x="16678" y="6239"/>
                      <a:pt x="16709" y="6317"/>
                      <a:pt x="16740" y="6412"/>
                    </a:cubicBezTo>
                    <a:lnTo>
                      <a:pt x="16740" y="6412"/>
                    </a:lnTo>
                    <a:lnTo>
                      <a:pt x="16740" y="6412"/>
                    </a:lnTo>
                    <a:lnTo>
                      <a:pt x="16740" y="6427"/>
                    </a:lnTo>
                    <a:lnTo>
                      <a:pt x="16740" y="6427"/>
                    </a:lnTo>
                    <a:lnTo>
                      <a:pt x="16740" y="6443"/>
                    </a:lnTo>
                    <a:lnTo>
                      <a:pt x="16740" y="6443"/>
                    </a:lnTo>
                    <a:lnTo>
                      <a:pt x="16740" y="6443"/>
                    </a:lnTo>
                    <a:lnTo>
                      <a:pt x="16740" y="6459"/>
                    </a:lnTo>
                    <a:lnTo>
                      <a:pt x="16756" y="6459"/>
                    </a:lnTo>
                    <a:lnTo>
                      <a:pt x="16756" y="6474"/>
                    </a:lnTo>
                    <a:lnTo>
                      <a:pt x="16756" y="6474"/>
                    </a:lnTo>
                    <a:lnTo>
                      <a:pt x="16756" y="6490"/>
                    </a:lnTo>
                    <a:lnTo>
                      <a:pt x="16756" y="6490"/>
                    </a:lnTo>
                    <a:lnTo>
                      <a:pt x="16756" y="6490"/>
                    </a:lnTo>
                    <a:cubicBezTo>
                      <a:pt x="16787" y="6631"/>
                      <a:pt x="16787" y="6756"/>
                      <a:pt x="16772" y="6882"/>
                    </a:cubicBezTo>
                    <a:lnTo>
                      <a:pt x="16772" y="6882"/>
                    </a:lnTo>
                    <a:lnTo>
                      <a:pt x="16772" y="6882"/>
                    </a:lnTo>
                    <a:lnTo>
                      <a:pt x="16756" y="6882"/>
                    </a:lnTo>
                    <a:lnTo>
                      <a:pt x="16756" y="6897"/>
                    </a:lnTo>
                    <a:lnTo>
                      <a:pt x="16756" y="6897"/>
                    </a:lnTo>
                    <a:lnTo>
                      <a:pt x="16756" y="6913"/>
                    </a:lnTo>
                    <a:lnTo>
                      <a:pt x="16756" y="6913"/>
                    </a:lnTo>
                    <a:lnTo>
                      <a:pt x="16756" y="6929"/>
                    </a:lnTo>
                    <a:lnTo>
                      <a:pt x="16756" y="6944"/>
                    </a:lnTo>
                    <a:lnTo>
                      <a:pt x="16756" y="6944"/>
                    </a:lnTo>
                    <a:lnTo>
                      <a:pt x="16756" y="6944"/>
                    </a:lnTo>
                    <a:lnTo>
                      <a:pt x="16756" y="6960"/>
                    </a:lnTo>
                    <a:lnTo>
                      <a:pt x="16740" y="6976"/>
                    </a:lnTo>
                    <a:lnTo>
                      <a:pt x="16740" y="6976"/>
                    </a:lnTo>
                    <a:cubicBezTo>
                      <a:pt x="16693" y="7211"/>
                      <a:pt x="16552" y="7430"/>
                      <a:pt x="16364" y="7587"/>
                    </a:cubicBezTo>
                    <a:lnTo>
                      <a:pt x="16349" y="7603"/>
                    </a:lnTo>
                    <a:lnTo>
                      <a:pt x="16349" y="7603"/>
                    </a:lnTo>
                    <a:lnTo>
                      <a:pt x="16333" y="7618"/>
                    </a:lnTo>
                    <a:lnTo>
                      <a:pt x="16317" y="7618"/>
                    </a:lnTo>
                    <a:lnTo>
                      <a:pt x="16317" y="7618"/>
                    </a:lnTo>
                    <a:lnTo>
                      <a:pt x="16317" y="7634"/>
                    </a:lnTo>
                    <a:lnTo>
                      <a:pt x="16302" y="7634"/>
                    </a:lnTo>
                    <a:lnTo>
                      <a:pt x="16302" y="7634"/>
                    </a:lnTo>
                    <a:lnTo>
                      <a:pt x="16302" y="7634"/>
                    </a:lnTo>
                    <a:lnTo>
                      <a:pt x="16286" y="7650"/>
                    </a:lnTo>
                    <a:lnTo>
                      <a:pt x="16270" y="7650"/>
                    </a:lnTo>
                    <a:lnTo>
                      <a:pt x="5549" y="14844"/>
                    </a:lnTo>
                    <a:cubicBezTo>
                      <a:pt x="5283" y="15032"/>
                      <a:pt x="4953" y="15079"/>
                      <a:pt x="4656" y="15001"/>
                    </a:cubicBezTo>
                    <a:lnTo>
                      <a:pt x="4640" y="15001"/>
                    </a:lnTo>
                    <a:lnTo>
                      <a:pt x="4624" y="15001"/>
                    </a:lnTo>
                    <a:lnTo>
                      <a:pt x="4609" y="15001"/>
                    </a:lnTo>
                    <a:lnTo>
                      <a:pt x="4609" y="15001"/>
                    </a:lnTo>
                    <a:lnTo>
                      <a:pt x="4593" y="15001"/>
                    </a:lnTo>
                    <a:lnTo>
                      <a:pt x="4593" y="14985"/>
                    </a:lnTo>
                    <a:lnTo>
                      <a:pt x="4593" y="14985"/>
                    </a:lnTo>
                    <a:lnTo>
                      <a:pt x="4577" y="14985"/>
                    </a:lnTo>
                    <a:lnTo>
                      <a:pt x="4562" y="14985"/>
                    </a:lnTo>
                    <a:cubicBezTo>
                      <a:pt x="4546" y="14970"/>
                      <a:pt x="4530" y="14970"/>
                      <a:pt x="4515" y="14970"/>
                    </a:cubicBezTo>
                    <a:lnTo>
                      <a:pt x="4467" y="14954"/>
                    </a:lnTo>
                    <a:lnTo>
                      <a:pt x="4467" y="14938"/>
                    </a:lnTo>
                    <a:lnTo>
                      <a:pt x="4452" y="14938"/>
                    </a:lnTo>
                    <a:lnTo>
                      <a:pt x="4436" y="14938"/>
                    </a:lnTo>
                    <a:lnTo>
                      <a:pt x="4436" y="14938"/>
                    </a:lnTo>
                    <a:lnTo>
                      <a:pt x="4420" y="14923"/>
                    </a:lnTo>
                    <a:lnTo>
                      <a:pt x="4420" y="14923"/>
                    </a:lnTo>
                    <a:lnTo>
                      <a:pt x="4405" y="14923"/>
                    </a:lnTo>
                    <a:lnTo>
                      <a:pt x="4405" y="14923"/>
                    </a:lnTo>
                    <a:lnTo>
                      <a:pt x="4389" y="14907"/>
                    </a:lnTo>
                    <a:lnTo>
                      <a:pt x="4389" y="14907"/>
                    </a:lnTo>
                    <a:lnTo>
                      <a:pt x="4373" y="14907"/>
                    </a:lnTo>
                    <a:lnTo>
                      <a:pt x="4373" y="14891"/>
                    </a:lnTo>
                    <a:lnTo>
                      <a:pt x="4358" y="14891"/>
                    </a:lnTo>
                    <a:lnTo>
                      <a:pt x="4358" y="14891"/>
                    </a:lnTo>
                    <a:lnTo>
                      <a:pt x="4326" y="14876"/>
                    </a:lnTo>
                    <a:lnTo>
                      <a:pt x="4311" y="14860"/>
                    </a:lnTo>
                    <a:lnTo>
                      <a:pt x="4311" y="14860"/>
                    </a:lnTo>
                    <a:lnTo>
                      <a:pt x="4311" y="14860"/>
                    </a:lnTo>
                    <a:lnTo>
                      <a:pt x="4279" y="14844"/>
                    </a:lnTo>
                    <a:lnTo>
                      <a:pt x="4264" y="14829"/>
                    </a:lnTo>
                    <a:cubicBezTo>
                      <a:pt x="4248" y="14829"/>
                      <a:pt x="4232" y="14813"/>
                      <a:pt x="4217" y="14797"/>
                    </a:cubicBezTo>
                    <a:lnTo>
                      <a:pt x="4217" y="14797"/>
                    </a:lnTo>
                    <a:cubicBezTo>
                      <a:pt x="4138" y="14735"/>
                      <a:pt x="4076" y="14672"/>
                      <a:pt x="4013" y="14578"/>
                    </a:cubicBezTo>
                    <a:lnTo>
                      <a:pt x="4013" y="14578"/>
                    </a:lnTo>
                    <a:cubicBezTo>
                      <a:pt x="3997" y="14562"/>
                      <a:pt x="3982" y="14546"/>
                      <a:pt x="3966" y="14531"/>
                    </a:cubicBezTo>
                    <a:lnTo>
                      <a:pt x="329" y="9108"/>
                    </a:lnTo>
                    <a:lnTo>
                      <a:pt x="329" y="9108"/>
                    </a:lnTo>
                    <a:lnTo>
                      <a:pt x="329" y="9092"/>
                    </a:lnTo>
                    <a:lnTo>
                      <a:pt x="329" y="9092"/>
                    </a:lnTo>
                    <a:lnTo>
                      <a:pt x="314" y="9092"/>
                    </a:lnTo>
                    <a:lnTo>
                      <a:pt x="314" y="9076"/>
                    </a:lnTo>
                    <a:lnTo>
                      <a:pt x="314" y="9076"/>
                    </a:lnTo>
                    <a:lnTo>
                      <a:pt x="314" y="9076"/>
                    </a:lnTo>
                    <a:lnTo>
                      <a:pt x="314" y="9060"/>
                    </a:lnTo>
                    <a:lnTo>
                      <a:pt x="298" y="9060"/>
                    </a:lnTo>
                    <a:lnTo>
                      <a:pt x="298" y="9045"/>
                    </a:lnTo>
                    <a:lnTo>
                      <a:pt x="298" y="9045"/>
                    </a:lnTo>
                    <a:cubicBezTo>
                      <a:pt x="0" y="8528"/>
                      <a:pt x="141" y="7869"/>
                      <a:pt x="643" y="7540"/>
                    </a:cubicBezTo>
                    <a:lnTo>
                      <a:pt x="11380" y="346"/>
                    </a:lnTo>
                    <a:cubicBezTo>
                      <a:pt x="11897" y="1"/>
                      <a:pt x="12602" y="142"/>
                      <a:pt x="12947" y="659"/>
                    </a:cubicBezTo>
                    <a:lnTo>
                      <a:pt x="16208" y="5518"/>
                    </a:lnTo>
                    <a:lnTo>
                      <a:pt x="16208" y="5518"/>
                    </a:lnTo>
                    <a:lnTo>
                      <a:pt x="16584" y="6082"/>
                    </a:lnTo>
                    <a:lnTo>
                      <a:pt x="16599" y="6098"/>
                    </a:lnTo>
                    <a:lnTo>
                      <a:pt x="16599" y="6098"/>
                    </a:lnTo>
                    <a:lnTo>
                      <a:pt x="16599" y="6098"/>
                    </a:lnTo>
                    <a:lnTo>
                      <a:pt x="16599" y="6098"/>
                    </a:lnTo>
                    <a:lnTo>
                      <a:pt x="16599" y="6114"/>
                    </a:lnTo>
                    <a:lnTo>
                      <a:pt x="16615" y="6114"/>
                    </a:lnTo>
                    <a:lnTo>
                      <a:pt x="16615" y="6114"/>
                    </a:ln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02" name="Google Shape;902;p31"/>
              <p:cNvSpPr/>
              <p:nvPr/>
            </p:nvSpPr>
            <p:spPr>
              <a:xfrm rot="-6603631">
                <a:off x="2052525" y="-1362648"/>
                <a:ext cx="908287" cy="840329"/>
              </a:xfrm>
              <a:custGeom>
                <a:avLst/>
                <a:gdLst/>
                <a:ahLst/>
                <a:cxnLst/>
                <a:rect l="l" t="t" r="r" b="b"/>
                <a:pathLst>
                  <a:path w="13810" h="12776" extrusionOk="0">
                    <a:moveTo>
                      <a:pt x="13809" y="6396"/>
                    </a:moveTo>
                    <a:lnTo>
                      <a:pt x="4295" y="12775"/>
                    </a:lnTo>
                    <a:lnTo>
                      <a:pt x="0" y="6380"/>
                    </a:lnTo>
                    <a:lnTo>
                      <a:pt x="9514" y="1"/>
                    </a:ln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</p:grpSp>
      <p:grpSp>
        <p:nvGrpSpPr>
          <p:cNvPr id="903" name="Google Shape;903;p31"/>
          <p:cNvGrpSpPr/>
          <p:nvPr/>
        </p:nvGrpSpPr>
        <p:grpSpPr>
          <a:xfrm>
            <a:off x="1056120" y="3175499"/>
            <a:ext cx="678947" cy="683418"/>
            <a:chOff x="7007206" y="774129"/>
            <a:chExt cx="1045661" cy="1052545"/>
          </a:xfrm>
        </p:grpSpPr>
        <p:sp>
          <p:nvSpPr>
            <p:cNvPr id="904" name="Google Shape;904;p31"/>
            <p:cNvSpPr/>
            <p:nvPr/>
          </p:nvSpPr>
          <p:spPr>
            <a:xfrm rot="-6603631">
              <a:off x="7119696" y="892323"/>
              <a:ext cx="820681" cy="813494"/>
            </a:xfrm>
            <a:custGeom>
              <a:avLst/>
              <a:gdLst/>
              <a:ahLst/>
              <a:cxnLst/>
              <a:rect l="l" t="t" r="r" b="b"/>
              <a:pathLst>
                <a:path w="12478" h="12368" extrusionOk="0">
                  <a:moveTo>
                    <a:pt x="4891" y="753"/>
                  </a:moveTo>
                  <a:cubicBezTo>
                    <a:pt x="1850" y="1505"/>
                    <a:pt x="1" y="4546"/>
                    <a:pt x="737" y="7556"/>
                  </a:cubicBezTo>
                  <a:cubicBezTo>
                    <a:pt x="1490" y="10550"/>
                    <a:pt x="4546" y="12368"/>
                    <a:pt x="7587" y="11615"/>
                  </a:cubicBezTo>
                  <a:cubicBezTo>
                    <a:pt x="10612" y="10863"/>
                    <a:pt x="12477" y="7822"/>
                    <a:pt x="11725" y="4828"/>
                  </a:cubicBezTo>
                  <a:cubicBezTo>
                    <a:pt x="10988" y="1819"/>
                    <a:pt x="7932" y="1"/>
                    <a:pt x="4891" y="753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05" name="Google Shape;905;p31"/>
            <p:cNvSpPr/>
            <p:nvPr/>
          </p:nvSpPr>
          <p:spPr>
            <a:xfrm rot="-6603631">
              <a:off x="7178384" y="1068368"/>
              <a:ext cx="753661" cy="602162"/>
            </a:xfrm>
            <a:custGeom>
              <a:avLst/>
              <a:gdLst/>
              <a:ahLst/>
              <a:cxnLst/>
              <a:rect l="l" t="t" r="r" b="b"/>
              <a:pathLst>
                <a:path w="11459" h="9155" extrusionOk="0">
                  <a:moveTo>
                    <a:pt x="7869" y="8621"/>
                  </a:moveTo>
                  <a:cubicBezTo>
                    <a:pt x="5769" y="9154"/>
                    <a:pt x="3653" y="7979"/>
                    <a:pt x="2947" y="5988"/>
                  </a:cubicBezTo>
                  <a:lnTo>
                    <a:pt x="393" y="6615"/>
                  </a:lnTo>
                  <a:cubicBezTo>
                    <a:pt x="314" y="6631"/>
                    <a:pt x="204" y="6584"/>
                    <a:pt x="189" y="6490"/>
                  </a:cubicBezTo>
                  <a:lnTo>
                    <a:pt x="32" y="5831"/>
                  </a:lnTo>
                  <a:cubicBezTo>
                    <a:pt x="1" y="5737"/>
                    <a:pt x="63" y="5643"/>
                    <a:pt x="157" y="5612"/>
                  </a:cubicBezTo>
                  <a:lnTo>
                    <a:pt x="2728" y="4985"/>
                  </a:lnTo>
                  <a:cubicBezTo>
                    <a:pt x="2524" y="2963"/>
                    <a:pt x="3841" y="1051"/>
                    <a:pt x="5863" y="549"/>
                  </a:cubicBezTo>
                  <a:cubicBezTo>
                    <a:pt x="8089" y="1"/>
                    <a:pt x="10346" y="1349"/>
                    <a:pt x="10910" y="3590"/>
                  </a:cubicBezTo>
                  <a:cubicBezTo>
                    <a:pt x="11459" y="5816"/>
                    <a:pt x="10095" y="8073"/>
                    <a:pt x="7869" y="862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06" name="Google Shape;906;p31"/>
            <p:cNvSpPr/>
            <p:nvPr/>
          </p:nvSpPr>
          <p:spPr>
            <a:xfrm rot="-6603631">
              <a:off x="7259357" y="1027683"/>
              <a:ext cx="542341" cy="542373"/>
            </a:xfrm>
            <a:custGeom>
              <a:avLst/>
              <a:gdLst/>
              <a:ahLst/>
              <a:cxnLst/>
              <a:rect l="l" t="t" r="r" b="b"/>
              <a:pathLst>
                <a:path w="8246" h="8246" extrusionOk="0">
                  <a:moveTo>
                    <a:pt x="5016" y="7744"/>
                  </a:moveTo>
                  <a:cubicBezTo>
                    <a:pt x="3026" y="8245"/>
                    <a:pt x="988" y="7023"/>
                    <a:pt x="502" y="5017"/>
                  </a:cubicBezTo>
                  <a:cubicBezTo>
                    <a:pt x="1" y="3010"/>
                    <a:pt x="1223" y="988"/>
                    <a:pt x="3230" y="487"/>
                  </a:cubicBezTo>
                  <a:cubicBezTo>
                    <a:pt x="5220" y="1"/>
                    <a:pt x="7258" y="1223"/>
                    <a:pt x="7744" y="3214"/>
                  </a:cubicBezTo>
                  <a:cubicBezTo>
                    <a:pt x="8245" y="5220"/>
                    <a:pt x="7023" y="7242"/>
                    <a:pt x="5016" y="7744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07" name="Google Shape;907;p31"/>
            <p:cNvSpPr/>
            <p:nvPr/>
          </p:nvSpPr>
          <p:spPr>
            <a:xfrm rot="-6603631">
              <a:off x="7312495" y="1080956"/>
              <a:ext cx="435136" cy="436148"/>
            </a:xfrm>
            <a:custGeom>
              <a:avLst/>
              <a:gdLst/>
              <a:ahLst/>
              <a:cxnLst/>
              <a:rect l="l" t="t" r="r" b="b"/>
              <a:pathLst>
                <a:path w="6616" h="6631" extrusionOk="0">
                  <a:moveTo>
                    <a:pt x="4029" y="6239"/>
                  </a:moveTo>
                  <a:cubicBezTo>
                    <a:pt x="2415" y="6630"/>
                    <a:pt x="800" y="5643"/>
                    <a:pt x="393" y="4044"/>
                  </a:cubicBezTo>
                  <a:cubicBezTo>
                    <a:pt x="1" y="2430"/>
                    <a:pt x="973" y="800"/>
                    <a:pt x="2587" y="408"/>
                  </a:cubicBezTo>
                  <a:cubicBezTo>
                    <a:pt x="4186" y="0"/>
                    <a:pt x="5816" y="988"/>
                    <a:pt x="6223" y="2602"/>
                  </a:cubicBezTo>
                  <a:cubicBezTo>
                    <a:pt x="6615" y="4201"/>
                    <a:pt x="5643" y="5831"/>
                    <a:pt x="4029" y="6239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08" name="Google Shape;908;p31"/>
            <p:cNvSpPr/>
            <p:nvPr/>
          </p:nvSpPr>
          <p:spPr>
            <a:xfrm rot="-6603631">
              <a:off x="7434824" y="1154229"/>
              <a:ext cx="288666" cy="372281"/>
            </a:xfrm>
            <a:custGeom>
              <a:avLst/>
              <a:gdLst/>
              <a:ahLst/>
              <a:cxnLst/>
              <a:rect l="l" t="t" r="r" b="b"/>
              <a:pathLst>
                <a:path w="4389" h="5660" extrusionOk="0">
                  <a:moveTo>
                    <a:pt x="298" y="2979"/>
                  </a:moveTo>
                  <a:cubicBezTo>
                    <a:pt x="0" y="1819"/>
                    <a:pt x="502" y="628"/>
                    <a:pt x="1442" y="1"/>
                  </a:cubicBezTo>
                  <a:cubicBezTo>
                    <a:pt x="1333" y="95"/>
                    <a:pt x="1207" y="267"/>
                    <a:pt x="1223" y="581"/>
                  </a:cubicBezTo>
                  <a:cubicBezTo>
                    <a:pt x="1238" y="1161"/>
                    <a:pt x="1458" y="1192"/>
                    <a:pt x="1285" y="1615"/>
                  </a:cubicBezTo>
                  <a:cubicBezTo>
                    <a:pt x="1113" y="2023"/>
                    <a:pt x="768" y="2603"/>
                    <a:pt x="1144" y="3120"/>
                  </a:cubicBezTo>
                  <a:cubicBezTo>
                    <a:pt x="1505" y="3622"/>
                    <a:pt x="1677" y="3512"/>
                    <a:pt x="2179" y="3920"/>
                  </a:cubicBezTo>
                  <a:cubicBezTo>
                    <a:pt x="2665" y="4311"/>
                    <a:pt x="2539" y="4609"/>
                    <a:pt x="3041" y="4641"/>
                  </a:cubicBezTo>
                  <a:cubicBezTo>
                    <a:pt x="3543" y="4688"/>
                    <a:pt x="4389" y="4766"/>
                    <a:pt x="4389" y="4766"/>
                  </a:cubicBezTo>
                  <a:cubicBezTo>
                    <a:pt x="2775" y="5659"/>
                    <a:pt x="737" y="4797"/>
                    <a:pt x="298" y="2979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909" name="Google Shape;909;p31"/>
          <p:cNvGrpSpPr/>
          <p:nvPr/>
        </p:nvGrpSpPr>
        <p:grpSpPr>
          <a:xfrm rot="-1389347">
            <a:off x="6949163" y="2789674"/>
            <a:ext cx="1470096" cy="1381687"/>
            <a:chOff x="33633" y="2046199"/>
            <a:chExt cx="1945119" cy="1828143"/>
          </a:xfrm>
        </p:grpSpPr>
        <p:sp>
          <p:nvSpPr>
            <p:cNvPr id="910" name="Google Shape;910;p31"/>
            <p:cNvSpPr/>
            <p:nvPr/>
          </p:nvSpPr>
          <p:spPr>
            <a:xfrm rot="-6603631">
              <a:off x="319552" y="2175652"/>
              <a:ext cx="1373282" cy="1569238"/>
            </a:xfrm>
            <a:custGeom>
              <a:avLst/>
              <a:gdLst/>
              <a:ahLst/>
              <a:cxnLst/>
              <a:rect l="l" t="t" r="r" b="b"/>
              <a:pathLst>
                <a:path w="20880" h="23858" extrusionOk="0">
                  <a:moveTo>
                    <a:pt x="18653" y="1"/>
                  </a:moveTo>
                  <a:lnTo>
                    <a:pt x="1" y="1882"/>
                  </a:lnTo>
                  <a:lnTo>
                    <a:pt x="2227" y="23857"/>
                  </a:lnTo>
                  <a:lnTo>
                    <a:pt x="20879" y="21961"/>
                  </a:lnTo>
                  <a:lnTo>
                    <a:pt x="18653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11" name="Google Shape;911;p31"/>
            <p:cNvSpPr/>
            <p:nvPr/>
          </p:nvSpPr>
          <p:spPr>
            <a:xfrm rot="-6603631">
              <a:off x="481721" y="2271780"/>
              <a:ext cx="1179392" cy="1307325"/>
            </a:xfrm>
            <a:custGeom>
              <a:avLst/>
              <a:gdLst/>
              <a:ahLst/>
              <a:cxnLst/>
              <a:rect l="l" t="t" r="r" b="b"/>
              <a:pathLst>
                <a:path w="17932" h="19876" extrusionOk="0">
                  <a:moveTo>
                    <a:pt x="16725" y="0"/>
                  </a:moveTo>
                  <a:lnTo>
                    <a:pt x="0" y="1082"/>
                  </a:lnTo>
                  <a:lnTo>
                    <a:pt x="1191" y="19875"/>
                  </a:lnTo>
                  <a:lnTo>
                    <a:pt x="17931" y="18778"/>
                  </a:lnTo>
                  <a:lnTo>
                    <a:pt x="16725" y="0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12" name="Google Shape;912;p31"/>
            <p:cNvSpPr/>
            <p:nvPr/>
          </p:nvSpPr>
          <p:spPr>
            <a:xfrm rot="-6603631">
              <a:off x="506899" y="2289387"/>
              <a:ext cx="1179392" cy="1253719"/>
            </a:xfrm>
            <a:custGeom>
              <a:avLst/>
              <a:gdLst/>
              <a:ahLst/>
              <a:cxnLst/>
              <a:rect l="l" t="t" r="r" b="b"/>
              <a:pathLst>
                <a:path w="17932" h="19061" extrusionOk="0">
                  <a:moveTo>
                    <a:pt x="6427" y="0"/>
                  </a:moveTo>
                  <a:cubicBezTo>
                    <a:pt x="3511" y="47"/>
                    <a:pt x="0" y="267"/>
                    <a:pt x="0" y="267"/>
                  </a:cubicBezTo>
                  <a:lnTo>
                    <a:pt x="1191" y="19060"/>
                  </a:lnTo>
                  <a:lnTo>
                    <a:pt x="17931" y="17963"/>
                  </a:lnTo>
                  <a:cubicBezTo>
                    <a:pt x="17931" y="17963"/>
                    <a:pt x="17305" y="8276"/>
                    <a:pt x="17022" y="3809"/>
                  </a:cubicBezTo>
                  <a:cubicBezTo>
                    <a:pt x="16975" y="3245"/>
                    <a:pt x="16803" y="2963"/>
                    <a:pt x="16568" y="2885"/>
                  </a:cubicBezTo>
                  <a:lnTo>
                    <a:pt x="7398" y="173"/>
                  </a:lnTo>
                  <a:cubicBezTo>
                    <a:pt x="7054" y="63"/>
                    <a:pt x="6724" y="0"/>
                    <a:pt x="6427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13" name="Google Shape;913;p31"/>
            <p:cNvSpPr/>
            <p:nvPr/>
          </p:nvSpPr>
          <p:spPr>
            <a:xfrm rot="-6603631">
              <a:off x="304972" y="2716064"/>
              <a:ext cx="604165" cy="334132"/>
            </a:xfrm>
            <a:custGeom>
              <a:avLst/>
              <a:gdLst/>
              <a:ahLst/>
              <a:cxnLst/>
              <a:rect l="l" t="t" r="r" b="b"/>
              <a:pathLst>
                <a:path w="9186" h="5080" extrusionOk="0">
                  <a:moveTo>
                    <a:pt x="9105" y="2704"/>
                  </a:moveTo>
                  <a:lnTo>
                    <a:pt x="9185" y="2728"/>
                  </a:lnTo>
                  <a:lnTo>
                    <a:pt x="9170" y="2713"/>
                  </a:lnTo>
                  <a:cubicBezTo>
                    <a:pt x="9148" y="2709"/>
                    <a:pt x="9127" y="2706"/>
                    <a:pt x="9105" y="2704"/>
                  </a:cubicBezTo>
                  <a:close/>
                  <a:moveTo>
                    <a:pt x="0" y="1"/>
                  </a:moveTo>
                  <a:lnTo>
                    <a:pt x="0" y="1"/>
                  </a:lnTo>
                  <a:cubicBezTo>
                    <a:pt x="2837" y="910"/>
                    <a:pt x="7242" y="5079"/>
                    <a:pt x="7242" y="5079"/>
                  </a:cubicBezTo>
                  <a:cubicBezTo>
                    <a:pt x="7242" y="5079"/>
                    <a:pt x="8182" y="2979"/>
                    <a:pt x="8888" y="2728"/>
                  </a:cubicBezTo>
                  <a:cubicBezTo>
                    <a:pt x="8943" y="2710"/>
                    <a:pt x="8998" y="2702"/>
                    <a:pt x="9053" y="2702"/>
                  </a:cubicBezTo>
                  <a:cubicBezTo>
                    <a:pt x="9070" y="2702"/>
                    <a:pt x="9088" y="2703"/>
                    <a:pt x="9105" y="2704"/>
                  </a:cubicBezTo>
                  <a:lnTo>
                    <a:pt x="9105" y="2704"/>
                  </a:lnTo>
                  <a:lnTo>
                    <a:pt x="0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14" name="Google Shape;914;p31"/>
            <p:cNvSpPr/>
            <p:nvPr/>
          </p:nvSpPr>
          <p:spPr>
            <a:xfrm rot="-6603631">
              <a:off x="1387071" y="2536510"/>
              <a:ext cx="527872" cy="194231"/>
            </a:xfrm>
            <a:custGeom>
              <a:avLst/>
              <a:gdLst/>
              <a:ahLst/>
              <a:cxnLst/>
              <a:rect l="l" t="t" r="r" b="b"/>
              <a:pathLst>
                <a:path w="8026" h="2953" extrusionOk="0">
                  <a:moveTo>
                    <a:pt x="4200" y="2225"/>
                  </a:moveTo>
                  <a:cubicBezTo>
                    <a:pt x="4326" y="2225"/>
                    <a:pt x="4422" y="2314"/>
                    <a:pt x="4436" y="2430"/>
                  </a:cubicBezTo>
                  <a:cubicBezTo>
                    <a:pt x="4452" y="2556"/>
                    <a:pt x="4358" y="2666"/>
                    <a:pt x="4217" y="2681"/>
                  </a:cubicBezTo>
                  <a:cubicBezTo>
                    <a:pt x="4208" y="2682"/>
                    <a:pt x="4198" y="2683"/>
                    <a:pt x="4189" y="2683"/>
                  </a:cubicBezTo>
                  <a:cubicBezTo>
                    <a:pt x="4076" y="2683"/>
                    <a:pt x="3981" y="2594"/>
                    <a:pt x="3966" y="2478"/>
                  </a:cubicBezTo>
                  <a:cubicBezTo>
                    <a:pt x="3950" y="2352"/>
                    <a:pt x="4044" y="2227"/>
                    <a:pt x="4170" y="2227"/>
                  </a:cubicBezTo>
                  <a:cubicBezTo>
                    <a:pt x="4180" y="2226"/>
                    <a:pt x="4190" y="2225"/>
                    <a:pt x="4200" y="2225"/>
                  </a:cubicBezTo>
                  <a:close/>
                  <a:moveTo>
                    <a:pt x="7979" y="1"/>
                  </a:moveTo>
                  <a:lnTo>
                    <a:pt x="0" y="816"/>
                  </a:lnTo>
                  <a:cubicBezTo>
                    <a:pt x="148" y="1714"/>
                    <a:pt x="944" y="2376"/>
                    <a:pt x="1858" y="2376"/>
                  </a:cubicBezTo>
                  <a:cubicBezTo>
                    <a:pt x="1917" y="2376"/>
                    <a:pt x="1978" y="2374"/>
                    <a:pt x="2038" y="2368"/>
                  </a:cubicBezTo>
                  <a:lnTo>
                    <a:pt x="2681" y="2305"/>
                  </a:lnTo>
                  <a:cubicBezTo>
                    <a:pt x="2739" y="2670"/>
                    <a:pt x="3055" y="2953"/>
                    <a:pt x="3427" y="2953"/>
                  </a:cubicBezTo>
                  <a:cubicBezTo>
                    <a:pt x="3455" y="2953"/>
                    <a:pt x="3483" y="2951"/>
                    <a:pt x="3511" y="2948"/>
                  </a:cubicBezTo>
                  <a:lnTo>
                    <a:pt x="4969" y="2807"/>
                  </a:lnTo>
                  <a:cubicBezTo>
                    <a:pt x="5377" y="2760"/>
                    <a:pt x="5674" y="2399"/>
                    <a:pt x="5643" y="1992"/>
                  </a:cubicBezTo>
                  <a:lnTo>
                    <a:pt x="6301" y="1929"/>
                  </a:lnTo>
                  <a:cubicBezTo>
                    <a:pt x="7289" y="1835"/>
                    <a:pt x="8026" y="973"/>
                    <a:pt x="7979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15" name="Google Shape;915;p31"/>
            <p:cNvSpPr/>
            <p:nvPr/>
          </p:nvSpPr>
          <p:spPr>
            <a:xfrm rot="-6603631">
              <a:off x="1329432" y="2623334"/>
              <a:ext cx="524781" cy="67090"/>
            </a:xfrm>
            <a:custGeom>
              <a:avLst/>
              <a:gdLst/>
              <a:ahLst/>
              <a:cxnLst/>
              <a:rect l="l" t="t" r="r" b="b"/>
              <a:pathLst>
                <a:path w="7979" h="1020" extrusionOk="0">
                  <a:moveTo>
                    <a:pt x="7947" y="1"/>
                  </a:moveTo>
                  <a:lnTo>
                    <a:pt x="0" y="816"/>
                  </a:lnTo>
                  <a:cubicBezTo>
                    <a:pt x="16" y="879"/>
                    <a:pt x="32" y="957"/>
                    <a:pt x="47" y="1020"/>
                  </a:cubicBezTo>
                  <a:lnTo>
                    <a:pt x="7979" y="220"/>
                  </a:lnTo>
                  <a:lnTo>
                    <a:pt x="7947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32" name="Google Shape;2818;p43">
            <a:extLst>
              <a:ext uri="{FF2B5EF4-FFF2-40B4-BE49-F238E27FC236}">
                <a16:creationId xmlns:a16="http://schemas.microsoft.com/office/drawing/2014/main" id="{F20B5E1D-5EED-695A-D844-1F83237EB675}"/>
              </a:ext>
            </a:extLst>
          </p:cNvPr>
          <p:cNvSpPr txBox="1">
            <a:spLocks/>
          </p:cNvSpPr>
          <p:nvPr/>
        </p:nvSpPr>
        <p:spPr>
          <a:xfrm>
            <a:off x="2380200" y="1631282"/>
            <a:ext cx="4383600" cy="572700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200" b="1" i="0" u="none" strike="noStrike" cap="none">
                <a:solidFill>
                  <a:schemeClr val="lt1"/>
                </a:solidFill>
                <a:latin typeface="Antonio"/>
                <a:ea typeface="Antonio"/>
                <a:cs typeface="Antonio"/>
                <a:sym typeface="Antonio"/>
              </a:defRPr>
            </a:lvl1pPr>
            <a:lvl2pPr marL="914400" marR="0" lvl="1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 b="0" i="0" u="none" strike="noStrike" cap="none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2pPr>
            <a:lvl3pPr marL="1371600" marR="0" lvl="2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 b="0" i="0" u="none" strike="noStrike" cap="none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3pPr>
            <a:lvl4pPr marL="1828800" marR="0" lvl="3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 b="0" i="0" u="none" strike="noStrike" cap="none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4pPr>
            <a:lvl5pPr marL="2286000" marR="0" lvl="4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 b="0" i="0" u="none" strike="noStrike" cap="none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5pPr>
            <a:lvl6pPr marL="2743200" marR="0" lvl="5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 b="0" i="0" u="none" strike="noStrike" cap="none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6pPr>
            <a:lvl7pPr marL="3200400" marR="0" lvl="6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 b="0" i="0" u="none" strike="noStrike" cap="none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7pPr>
            <a:lvl8pPr marL="3657600" marR="0" lvl="7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 b="0" i="0" u="none" strike="noStrike" cap="none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8pPr>
            <a:lvl9pPr marL="4114800" marR="0" lvl="8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 b="0" i="0" u="none" strike="noStrike" cap="none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9pPr>
          </a:lstStyle>
          <a:p>
            <a:r>
              <a:rPr lang="en-GB" sz="1200" dirty="0"/>
              <a:t>Effective leadership begins with managing yourself</a:t>
            </a:r>
          </a:p>
          <a:p>
            <a:r>
              <a:rPr lang="en-GB" sz="1200" dirty="0"/>
              <a:t>before managing relationships.</a:t>
            </a:r>
          </a:p>
        </p:txBody>
      </p:sp>
      <p:sp>
        <p:nvSpPr>
          <p:cNvPr id="16" name="Google Shape;805;p31">
            <a:extLst>
              <a:ext uri="{FF2B5EF4-FFF2-40B4-BE49-F238E27FC236}">
                <a16:creationId xmlns:a16="http://schemas.microsoft.com/office/drawing/2014/main" id="{9C9334DE-9F9D-6CAC-BFFC-64F1E8966F18}"/>
              </a:ext>
            </a:extLst>
          </p:cNvPr>
          <p:cNvSpPr txBox="1">
            <a:spLocks/>
          </p:cNvSpPr>
          <p:nvPr/>
        </p:nvSpPr>
        <p:spPr>
          <a:xfrm>
            <a:off x="2015267" y="2565990"/>
            <a:ext cx="2159000" cy="756017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137150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Font typeface="Antonio"/>
              <a:buNone/>
              <a:defRPr sz="3000" b="1" i="0" u="none" strike="noStrike" cap="none">
                <a:solidFill>
                  <a:schemeClr val="lt1"/>
                </a:solidFill>
                <a:latin typeface="Antonio"/>
                <a:ea typeface="Antonio"/>
                <a:cs typeface="Antonio"/>
                <a:sym typeface="Antonio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Font typeface="Antonio"/>
              <a:buNone/>
              <a:defRPr sz="3000" b="1" i="0" u="none" strike="noStrike" cap="none">
                <a:solidFill>
                  <a:schemeClr val="lt1"/>
                </a:solidFill>
                <a:latin typeface="Antonio"/>
                <a:ea typeface="Antonio"/>
                <a:cs typeface="Antonio"/>
                <a:sym typeface="Antonio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Font typeface="Antonio"/>
              <a:buNone/>
              <a:defRPr sz="3000" b="1" i="0" u="none" strike="noStrike" cap="none">
                <a:solidFill>
                  <a:schemeClr val="lt1"/>
                </a:solidFill>
                <a:latin typeface="Antonio"/>
                <a:ea typeface="Antonio"/>
                <a:cs typeface="Antonio"/>
                <a:sym typeface="Antonio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Font typeface="Antonio"/>
              <a:buNone/>
              <a:defRPr sz="3000" b="1" i="0" u="none" strike="noStrike" cap="none">
                <a:solidFill>
                  <a:schemeClr val="lt1"/>
                </a:solidFill>
                <a:latin typeface="Antonio"/>
                <a:ea typeface="Antonio"/>
                <a:cs typeface="Antonio"/>
                <a:sym typeface="Antonio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Font typeface="Antonio"/>
              <a:buNone/>
              <a:defRPr sz="3000" b="1" i="0" u="none" strike="noStrike" cap="none">
                <a:solidFill>
                  <a:schemeClr val="lt1"/>
                </a:solidFill>
                <a:latin typeface="Antonio"/>
                <a:ea typeface="Antonio"/>
                <a:cs typeface="Antonio"/>
                <a:sym typeface="Antonio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Font typeface="Antonio"/>
              <a:buNone/>
              <a:defRPr sz="3000" b="1" i="0" u="none" strike="noStrike" cap="none">
                <a:solidFill>
                  <a:schemeClr val="lt1"/>
                </a:solidFill>
                <a:latin typeface="Antonio"/>
                <a:ea typeface="Antonio"/>
                <a:cs typeface="Antonio"/>
                <a:sym typeface="Antonio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Font typeface="Antonio"/>
              <a:buNone/>
              <a:defRPr sz="3000" b="1" i="0" u="none" strike="noStrike" cap="none">
                <a:solidFill>
                  <a:schemeClr val="lt1"/>
                </a:solidFill>
                <a:latin typeface="Antonio"/>
                <a:ea typeface="Antonio"/>
                <a:cs typeface="Antonio"/>
                <a:sym typeface="Antonio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Font typeface="Antonio"/>
              <a:buNone/>
              <a:defRPr sz="3000" b="1" i="0" u="none" strike="noStrike" cap="none">
                <a:solidFill>
                  <a:schemeClr val="lt1"/>
                </a:solidFill>
                <a:latin typeface="Antonio"/>
                <a:ea typeface="Antonio"/>
                <a:cs typeface="Antonio"/>
                <a:sym typeface="Antonio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Font typeface="Antonio"/>
              <a:buNone/>
              <a:defRPr sz="3000" b="1" i="0" u="none" strike="noStrike" cap="none">
                <a:solidFill>
                  <a:schemeClr val="lt1"/>
                </a:solidFill>
                <a:latin typeface="Antonio"/>
                <a:ea typeface="Antonio"/>
                <a:cs typeface="Antonio"/>
                <a:sym typeface="Antonio"/>
              </a:defRPr>
            </a:lvl9pPr>
          </a:lstStyle>
          <a:p>
            <a:r>
              <a:rPr lang="en-GB" sz="2000" dirty="0"/>
              <a:t>Personal competence</a:t>
            </a:r>
          </a:p>
        </p:txBody>
      </p:sp>
      <p:sp>
        <p:nvSpPr>
          <p:cNvPr id="17" name="Google Shape;806;p31">
            <a:extLst>
              <a:ext uri="{FF2B5EF4-FFF2-40B4-BE49-F238E27FC236}">
                <a16:creationId xmlns:a16="http://schemas.microsoft.com/office/drawing/2014/main" id="{F01328A6-1122-1C1B-7897-EABBCEC7D1B8}"/>
              </a:ext>
            </a:extLst>
          </p:cNvPr>
          <p:cNvSpPr txBox="1">
            <a:spLocks/>
          </p:cNvSpPr>
          <p:nvPr/>
        </p:nvSpPr>
        <p:spPr>
          <a:xfrm>
            <a:off x="2015267" y="3310182"/>
            <a:ext cx="2336400" cy="48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None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1pPr>
            <a:lvl2pPr marL="914400" marR="0" lvl="1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None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2pPr>
            <a:lvl3pPr marL="1371600" marR="0" lvl="2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None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3pPr>
            <a:lvl4pPr marL="1828800" marR="0" lvl="3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None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4pPr>
            <a:lvl5pPr marL="2286000" marR="0" lvl="4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None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5pPr>
            <a:lvl6pPr marL="2743200" marR="0" lvl="5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None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6pPr>
            <a:lvl7pPr marL="3200400" marR="0" lvl="6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None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7pPr>
            <a:lvl8pPr marL="3657600" marR="0" lvl="7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None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8pPr>
            <a:lvl9pPr marL="4114800" marR="0" lvl="8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None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9pPr>
          </a:lstStyle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dirty="0"/>
              <a:t>Self-awareness 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dirty="0"/>
              <a:t>Self-regulation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dirty="0"/>
              <a:t>Motivation</a:t>
            </a:r>
          </a:p>
        </p:txBody>
      </p:sp>
      <p:sp>
        <p:nvSpPr>
          <p:cNvPr id="34" name="Google Shape;805;p31">
            <a:extLst>
              <a:ext uri="{FF2B5EF4-FFF2-40B4-BE49-F238E27FC236}">
                <a16:creationId xmlns:a16="http://schemas.microsoft.com/office/drawing/2014/main" id="{311A717D-3DCD-BCB7-0F24-04D4C0BB545A}"/>
              </a:ext>
            </a:extLst>
          </p:cNvPr>
          <p:cNvSpPr txBox="1">
            <a:spLocks/>
          </p:cNvSpPr>
          <p:nvPr/>
        </p:nvSpPr>
        <p:spPr>
          <a:xfrm>
            <a:off x="4792333" y="2554165"/>
            <a:ext cx="2159000" cy="756017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137150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Font typeface="Antonio"/>
              <a:buNone/>
              <a:defRPr sz="3000" b="1" i="0" u="none" strike="noStrike" cap="none">
                <a:solidFill>
                  <a:schemeClr val="lt1"/>
                </a:solidFill>
                <a:latin typeface="Antonio"/>
                <a:ea typeface="Antonio"/>
                <a:cs typeface="Antonio"/>
                <a:sym typeface="Antonio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Font typeface="Antonio"/>
              <a:buNone/>
              <a:defRPr sz="3000" b="1" i="0" u="none" strike="noStrike" cap="none">
                <a:solidFill>
                  <a:schemeClr val="lt1"/>
                </a:solidFill>
                <a:latin typeface="Antonio"/>
                <a:ea typeface="Antonio"/>
                <a:cs typeface="Antonio"/>
                <a:sym typeface="Antonio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Font typeface="Antonio"/>
              <a:buNone/>
              <a:defRPr sz="3000" b="1" i="0" u="none" strike="noStrike" cap="none">
                <a:solidFill>
                  <a:schemeClr val="lt1"/>
                </a:solidFill>
                <a:latin typeface="Antonio"/>
                <a:ea typeface="Antonio"/>
                <a:cs typeface="Antonio"/>
                <a:sym typeface="Antonio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Font typeface="Antonio"/>
              <a:buNone/>
              <a:defRPr sz="3000" b="1" i="0" u="none" strike="noStrike" cap="none">
                <a:solidFill>
                  <a:schemeClr val="lt1"/>
                </a:solidFill>
                <a:latin typeface="Antonio"/>
                <a:ea typeface="Antonio"/>
                <a:cs typeface="Antonio"/>
                <a:sym typeface="Antonio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Font typeface="Antonio"/>
              <a:buNone/>
              <a:defRPr sz="3000" b="1" i="0" u="none" strike="noStrike" cap="none">
                <a:solidFill>
                  <a:schemeClr val="lt1"/>
                </a:solidFill>
                <a:latin typeface="Antonio"/>
                <a:ea typeface="Antonio"/>
                <a:cs typeface="Antonio"/>
                <a:sym typeface="Antonio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Font typeface="Antonio"/>
              <a:buNone/>
              <a:defRPr sz="3000" b="1" i="0" u="none" strike="noStrike" cap="none">
                <a:solidFill>
                  <a:schemeClr val="lt1"/>
                </a:solidFill>
                <a:latin typeface="Antonio"/>
                <a:ea typeface="Antonio"/>
                <a:cs typeface="Antonio"/>
                <a:sym typeface="Antonio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Font typeface="Antonio"/>
              <a:buNone/>
              <a:defRPr sz="3000" b="1" i="0" u="none" strike="noStrike" cap="none">
                <a:solidFill>
                  <a:schemeClr val="lt1"/>
                </a:solidFill>
                <a:latin typeface="Antonio"/>
                <a:ea typeface="Antonio"/>
                <a:cs typeface="Antonio"/>
                <a:sym typeface="Antonio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Font typeface="Antonio"/>
              <a:buNone/>
              <a:defRPr sz="3000" b="1" i="0" u="none" strike="noStrike" cap="none">
                <a:solidFill>
                  <a:schemeClr val="lt1"/>
                </a:solidFill>
                <a:latin typeface="Antonio"/>
                <a:ea typeface="Antonio"/>
                <a:cs typeface="Antonio"/>
                <a:sym typeface="Antonio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Font typeface="Antonio"/>
              <a:buNone/>
              <a:defRPr sz="3000" b="1" i="0" u="none" strike="noStrike" cap="none">
                <a:solidFill>
                  <a:schemeClr val="lt1"/>
                </a:solidFill>
                <a:latin typeface="Antonio"/>
                <a:ea typeface="Antonio"/>
                <a:cs typeface="Antonio"/>
                <a:sym typeface="Antonio"/>
              </a:defRPr>
            </a:lvl9pPr>
          </a:lstStyle>
          <a:p>
            <a:r>
              <a:rPr lang="en-GB" sz="2000" dirty="0"/>
              <a:t>Social </a:t>
            </a:r>
          </a:p>
          <a:p>
            <a:r>
              <a:rPr lang="en-GB" sz="2000" dirty="0"/>
              <a:t>competence</a:t>
            </a:r>
          </a:p>
        </p:txBody>
      </p:sp>
      <p:sp>
        <p:nvSpPr>
          <p:cNvPr id="36" name="Google Shape;806;p31">
            <a:extLst>
              <a:ext uri="{FF2B5EF4-FFF2-40B4-BE49-F238E27FC236}">
                <a16:creationId xmlns:a16="http://schemas.microsoft.com/office/drawing/2014/main" id="{3AD9ED4F-C9C9-0ECF-D5CD-CC5FA1708B92}"/>
              </a:ext>
            </a:extLst>
          </p:cNvPr>
          <p:cNvSpPr txBox="1">
            <a:spLocks/>
          </p:cNvSpPr>
          <p:nvPr/>
        </p:nvSpPr>
        <p:spPr>
          <a:xfrm>
            <a:off x="4792333" y="3298357"/>
            <a:ext cx="2336400" cy="48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None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1pPr>
            <a:lvl2pPr marL="914400" marR="0" lvl="1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None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2pPr>
            <a:lvl3pPr marL="1371600" marR="0" lvl="2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None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3pPr>
            <a:lvl4pPr marL="1828800" marR="0" lvl="3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None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4pPr>
            <a:lvl5pPr marL="2286000" marR="0" lvl="4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None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5pPr>
            <a:lvl6pPr marL="2743200" marR="0" lvl="5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None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6pPr>
            <a:lvl7pPr marL="3200400" marR="0" lvl="6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None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7pPr>
            <a:lvl8pPr marL="3657600" marR="0" lvl="7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None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8pPr>
            <a:lvl9pPr marL="4114800" marR="0" lvl="8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None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9pPr>
          </a:lstStyle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dirty="0"/>
              <a:t>Empathy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dirty="0"/>
              <a:t>Social skills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6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695" name="Google Shape;2695;p42"/>
          <p:cNvGrpSpPr/>
          <p:nvPr/>
        </p:nvGrpSpPr>
        <p:grpSpPr>
          <a:xfrm>
            <a:off x="1099517" y="1520336"/>
            <a:ext cx="6886848" cy="3356555"/>
            <a:chOff x="233350" y="949250"/>
            <a:chExt cx="7137300" cy="3802300"/>
          </a:xfrm>
        </p:grpSpPr>
        <p:sp>
          <p:nvSpPr>
            <p:cNvPr id="2696" name="Google Shape;2696;p42"/>
            <p:cNvSpPr/>
            <p:nvPr/>
          </p:nvSpPr>
          <p:spPr>
            <a:xfrm>
              <a:off x="4428450" y="2808675"/>
              <a:ext cx="1478900" cy="330100"/>
            </a:xfrm>
            <a:custGeom>
              <a:avLst/>
              <a:gdLst/>
              <a:ahLst/>
              <a:cxnLst/>
              <a:rect l="l" t="t" r="r" b="b"/>
              <a:pathLst>
                <a:path w="59156" h="13204" extrusionOk="0">
                  <a:moveTo>
                    <a:pt x="1" y="0"/>
                  </a:moveTo>
                  <a:lnTo>
                    <a:pt x="1" y="0"/>
                  </a:lnTo>
                  <a:close/>
                  <a:moveTo>
                    <a:pt x="59155" y="13203"/>
                  </a:moveTo>
                  <a:close/>
                </a:path>
              </a:pathLst>
            </a:custGeom>
            <a:noFill/>
            <a:ln w="9525" cap="flat" cmpd="sng">
              <a:solidFill>
                <a:srgbClr val="F8FBFD">
                  <a:alpha val="20000"/>
                </a:srgb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97" name="Google Shape;2697;p42"/>
            <p:cNvSpPr/>
            <p:nvPr/>
          </p:nvSpPr>
          <p:spPr>
            <a:xfrm>
              <a:off x="2909400" y="1076125"/>
              <a:ext cx="4118650" cy="3109225"/>
            </a:xfrm>
            <a:custGeom>
              <a:avLst/>
              <a:gdLst/>
              <a:ahLst/>
              <a:cxnLst/>
              <a:rect l="l" t="t" r="r" b="b"/>
              <a:pathLst>
                <a:path w="164746" h="124369" extrusionOk="0">
                  <a:moveTo>
                    <a:pt x="49520" y="11070"/>
                  </a:moveTo>
                  <a:cubicBezTo>
                    <a:pt x="49737" y="11070"/>
                    <a:pt x="49861" y="11136"/>
                    <a:pt x="49875" y="11358"/>
                  </a:cubicBezTo>
                  <a:cubicBezTo>
                    <a:pt x="49875" y="11575"/>
                    <a:pt x="49818" y="11698"/>
                    <a:pt x="49684" y="11698"/>
                  </a:cubicBezTo>
                  <a:cubicBezTo>
                    <a:pt x="49636" y="11698"/>
                    <a:pt x="49580" y="11683"/>
                    <a:pt x="49512" y="11651"/>
                  </a:cubicBezTo>
                  <a:cubicBezTo>
                    <a:pt x="49305" y="11565"/>
                    <a:pt x="49115" y="11444"/>
                    <a:pt x="48925" y="11323"/>
                  </a:cubicBezTo>
                  <a:lnTo>
                    <a:pt x="49339" y="11081"/>
                  </a:lnTo>
                  <a:cubicBezTo>
                    <a:pt x="49405" y="11074"/>
                    <a:pt x="49465" y="11070"/>
                    <a:pt x="49520" y="11070"/>
                  </a:cubicBezTo>
                  <a:close/>
                  <a:moveTo>
                    <a:pt x="46983" y="11081"/>
                  </a:moveTo>
                  <a:cubicBezTo>
                    <a:pt x="47014" y="11081"/>
                    <a:pt x="47051" y="11087"/>
                    <a:pt x="47093" y="11098"/>
                  </a:cubicBezTo>
                  <a:cubicBezTo>
                    <a:pt x="47369" y="11185"/>
                    <a:pt x="47870" y="11168"/>
                    <a:pt x="47767" y="11686"/>
                  </a:cubicBezTo>
                  <a:cubicBezTo>
                    <a:pt x="47732" y="11893"/>
                    <a:pt x="47888" y="12274"/>
                    <a:pt x="47490" y="12343"/>
                  </a:cubicBezTo>
                  <a:cubicBezTo>
                    <a:pt x="47110" y="12222"/>
                    <a:pt x="46834" y="11893"/>
                    <a:pt x="46799" y="11496"/>
                  </a:cubicBezTo>
                  <a:cubicBezTo>
                    <a:pt x="46784" y="11302"/>
                    <a:pt x="46782" y="11081"/>
                    <a:pt x="46983" y="11081"/>
                  </a:cubicBezTo>
                  <a:close/>
                  <a:moveTo>
                    <a:pt x="38158" y="11530"/>
                  </a:moveTo>
                  <a:cubicBezTo>
                    <a:pt x="38279" y="11530"/>
                    <a:pt x="38417" y="11703"/>
                    <a:pt x="38642" y="11876"/>
                  </a:cubicBezTo>
                  <a:cubicBezTo>
                    <a:pt x="38366" y="12118"/>
                    <a:pt x="38089" y="12360"/>
                    <a:pt x="37778" y="12585"/>
                  </a:cubicBezTo>
                  <a:cubicBezTo>
                    <a:pt x="35549" y="13967"/>
                    <a:pt x="35514" y="15903"/>
                    <a:pt x="37692" y="17268"/>
                  </a:cubicBezTo>
                  <a:cubicBezTo>
                    <a:pt x="38003" y="17458"/>
                    <a:pt x="38227" y="17631"/>
                    <a:pt x="38158" y="18080"/>
                  </a:cubicBezTo>
                  <a:cubicBezTo>
                    <a:pt x="38106" y="18529"/>
                    <a:pt x="37951" y="18599"/>
                    <a:pt x="37553" y="18737"/>
                  </a:cubicBezTo>
                  <a:cubicBezTo>
                    <a:pt x="36568" y="19117"/>
                    <a:pt x="36309" y="19981"/>
                    <a:pt x="36378" y="20949"/>
                  </a:cubicBezTo>
                  <a:cubicBezTo>
                    <a:pt x="36427" y="21679"/>
                    <a:pt x="36279" y="22143"/>
                    <a:pt x="35819" y="22143"/>
                  </a:cubicBezTo>
                  <a:cubicBezTo>
                    <a:pt x="35625" y="22143"/>
                    <a:pt x="35377" y="22061"/>
                    <a:pt x="35065" y="21882"/>
                  </a:cubicBezTo>
                  <a:cubicBezTo>
                    <a:pt x="34913" y="21798"/>
                    <a:pt x="34745" y="21754"/>
                    <a:pt x="34578" y="21754"/>
                  </a:cubicBezTo>
                  <a:cubicBezTo>
                    <a:pt x="34403" y="21754"/>
                    <a:pt x="34230" y="21802"/>
                    <a:pt x="34080" y="21899"/>
                  </a:cubicBezTo>
                  <a:cubicBezTo>
                    <a:pt x="33134" y="22372"/>
                    <a:pt x="32094" y="22613"/>
                    <a:pt x="31041" y="22613"/>
                  </a:cubicBezTo>
                  <a:cubicBezTo>
                    <a:pt x="30747" y="22613"/>
                    <a:pt x="30451" y="22594"/>
                    <a:pt x="30157" y="22556"/>
                  </a:cubicBezTo>
                  <a:cubicBezTo>
                    <a:pt x="29915" y="22521"/>
                    <a:pt x="29759" y="22608"/>
                    <a:pt x="29829" y="22262"/>
                  </a:cubicBezTo>
                  <a:lnTo>
                    <a:pt x="29829" y="22262"/>
                  </a:lnTo>
                  <a:lnTo>
                    <a:pt x="29829" y="22279"/>
                  </a:lnTo>
                  <a:cubicBezTo>
                    <a:pt x="29898" y="21986"/>
                    <a:pt x="29984" y="21882"/>
                    <a:pt x="30364" y="21830"/>
                  </a:cubicBezTo>
                  <a:cubicBezTo>
                    <a:pt x="31505" y="21675"/>
                    <a:pt x="32836" y="21467"/>
                    <a:pt x="33354" y="20361"/>
                  </a:cubicBezTo>
                  <a:cubicBezTo>
                    <a:pt x="33821" y="19342"/>
                    <a:pt x="33872" y="18184"/>
                    <a:pt x="34927" y="17458"/>
                  </a:cubicBezTo>
                  <a:cubicBezTo>
                    <a:pt x="35238" y="17216"/>
                    <a:pt x="34978" y="16836"/>
                    <a:pt x="34667" y="16594"/>
                  </a:cubicBezTo>
                  <a:cubicBezTo>
                    <a:pt x="33216" y="15436"/>
                    <a:pt x="33907" y="14572"/>
                    <a:pt x="35099" y="13846"/>
                  </a:cubicBezTo>
                  <a:cubicBezTo>
                    <a:pt x="35860" y="13380"/>
                    <a:pt x="36724" y="13086"/>
                    <a:pt x="37018" y="12066"/>
                  </a:cubicBezTo>
                  <a:cubicBezTo>
                    <a:pt x="37156" y="11582"/>
                    <a:pt x="37709" y="11548"/>
                    <a:pt x="38158" y="11530"/>
                  </a:cubicBezTo>
                  <a:close/>
                  <a:moveTo>
                    <a:pt x="46802" y="32066"/>
                  </a:moveTo>
                  <a:cubicBezTo>
                    <a:pt x="47245" y="32066"/>
                    <a:pt x="47720" y="32469"/>
                    <a:pt x="47888" y="33080"/>
                  </a:cubicBezTo>
                  <a:cubicBezTo>
                    <a:pt x="48059" y="33754"/>
                    <a:pt x="48393" y="34225"/>
                    <a:pt x="48918" y="34225"/>
                  </a:cubicBezTo>
                  <a:cubicBezTo>
                    <a:pt x="49080" y="34225"/>
                    <a:pt x="49261" y="34181"/>
                    <a:pt x="49460" y="34083"/>
                  </a:cubicBezTo>
                  <a:cubicBezTo>
                    <a:pt x="50103" y="33764"/>
                    <a:pt x="50701" y="33627"/>
                    <a:pt x="51269" y="33627"/>
                  </a:cubicBezTo>
                  <a:cubicBezTo>
                    <a:pt x="52489" y="33627"/>
                    <a:pt x="53566" y="34260"/>
                    <a:pt x="54628" y="35085"/>
                  </a:cubicBezTo>
                  <a:cubicBezTo>
                    <a:pt x="54818" y="35223"/>
                    <a:pt x="55008" y="35396"/>
                    <a:pt x="55163" y="35586"/>
                  </a:cubicBezTo>
                  <a:cubicBezTo>
                    <a:pt x="55543" y="36053"/>
                    <a:pt x="56684" y="36070"/>
                    <a:pt x="56321" y="36917"/>
                  </a:cubicBezTo>
                  <a:lnTo>
                    <a:pt x="56321" y="36934"/>
                  </a:lnTo>
                  <a:cubicBezTo>
                    <a:pt x="56149" y="37350"/>
                    <a:pt x="55751" y="37415"/>
                    <a:pt x="55318" y="37415"/>
                  </a:cubicBezTo>
                  <a:cubicBezTo>
                    <a:pt x="55122" y="37415"/>
                    <a:pt x="54919" y="37401"/>
                    <a:pt x="54727" y="37401"/>
                  </a:cubicBezTo>
                  <a:cubicBezTo>
                    <a:pt x="54620" y="37401"/>
                    <a:pt x="54517" y="37405"/>
                    <a:pt x="54420" y="37418"/>
                  </a:cubicBezTo>
                  <a:cubicBezTo>
                    <a:pt x="54278" y="37432"/>
                    <a:pt x="54136" y="37440"/>
                    <a:pt x="53995" y="37440"/>
                  </a:cubicBezTo>
                  <a:cubicBezTo>
                    <a:pt x="53292" y="37440"/>
                    <a:pt x="52602" y="37262"/>
                    <a:pt x="51983" y="36917"/>
                  </a:cubicBezTo>
                  <a:cubicBezTo>
                    <a:pt x="51332" y="36539"/>
                    <a:pt x="50680" y="36418"/>
                    <a:pt x="50028" y="36418"/>
                  </a:cubicBezTo>
                  <a:cubicBezTo>
                    <a:pt x="48867" y="36418"/>
                    <a:pt x="47706" y="36802"/>
                    <a:pt x="46545" y="36802"/>
                  </a:cubicBezTo>
                  <a:cubicBezTo>
                    <a:pt x="46302" y="36802"/>
                    <a:pt x="46058" y="36785"/>
                    <a:pt x="45814" y="36744"/>
                  </a:cubicBezTo>
                  <a:cubicBezTo>
                    <a:pt x="44881" y="36588"/>
                    <a:pt x="44552" y="36105"/>
                    <a:pt x="44673" y="35241"/>
                  </a:cubicBezTo>
                  <a:cubicBezTo>
                    <a:pt x="44846" y="34083"/>
                    <a:pt x="45537" y="33115"/>
                    <a:pt x="46263" y="32320"/>
                  </a:cubicBezTo>
                  <a:cubicBezTo>
                    <a:pt x="46417" y="32145"/>
                    <a:pt x="46607" y="32066"/>
                    <a:pt x="46802" y="32066"/>
                  </a:cubicBezTo>
                  <a:close/>
                  <a:moveTo>
                    <a:pt x="64554" y="31370"/>
                  </a:moveTo>
                  <a:cubicBezTo>
                    <a:pt x="64860" y="31370"/>
                    <a:pt x="65185" y="31437"/>
                    <a:pt x="65532" y="31594"/>
                  </a:cubicBezTo>
                  <a:cubicBezTo>
                    <a:pt x="65878" y="31767"/>
                    <a:pt x="65930" y="32251"/>
                    <a:pt x="65636" y="32493"/>
                  </a:cubicBezTo>
                  <a:cubicBezTo>
                    <a:pt x="64063" y="34065"/>
                    <a:pt x="64184" y="35085"/>
                    <a:pt x="65895" y="36588"/>
                  </a:cubicBezTo>
                  <a:cubicBezTo>
                    <a:pt x="67243" y="37815"/>
                    <a:pt x="67762" y="39544"/>
                    <a:pt x="68211" y="41237"/>
                  </a:cubicBezTo>
                  <a:cubicBezTo>
                    <a:pt x="68364" y="41802"/>
                    <a:pt x="68057" y="41990"/>
                    <a:pt x="67435" y="41990"/>
                  </a:cubicBezTo>
                  <a:cubicBezTo>
                    <a:pt x="67353" y="41990"/>
                    <a:pt x="67266" y="41986"/>
                    <a:pt x="67174" y="41980"/>
                  </a:cubicBezTo>
                  <a:cubicBezTo>
                    <a:pt x="66517" y="41064"/>
                    <a:pt x="64271" y="41825"/>
                    <a:pt x="64547" y="39146"/>
                  </a:cubicBezTo>
                  <a:lnTo>
                    <a:pt x="64547" y="39146"/>
                  </a:lnTo>
                  <a:lnTo>
                    <a:pt x="64547" y="39181"/>
                  </a:lnTo>
                  <a:cubicBezTo>
                    <a:pt x="64685" y="37885"/>
                    <a:pt x="63113" y="36295"/>
                    <a:pt x="62076" y="35050"/>
                  </a:cubicBezTo>
                  <a:cubicBezTo>
                    <a:pt x="61281" y="34100"/>
                    <a:pt x="61385" y="33288"/>
                    <a:pt x="62076" y="32683"/>
                  </a:cubicBezTo>
                  <a:cubicBezTo>
                    <a:pt x="62786" y="32052"/>
                    <a:pt x="63577" y="31370"/>
                    <a:pt x="64554" y="31370"/>
                  </a:cubicBezTo>
                  <a:close/>
                  <a:moveTo>
                    <a:pt x="30705" y="33465"/>
                  </a:moveTo>
                  <a:cubicBezTo>
                    <a:pt x="30874" y="33465"/>
                    <a:pt x="31043" y="33637"/>
                    <a:pt x="31090" y="33720"/>
                  </a:cubicBezTo>
                  <a:cubicBezTo>
                    <a:pt x="31920" y="35120"/>
                    <a:pt x="33579" y="35258"/>
                    <a:pt x="34719" y="36226"/>
                  </a:cubicBezTo>
                  <a:cubicBezTo>
                    <a:pt x="36205" y="37487"/>
                    <a:pt x="36275" y="39354"/>
                    <a:pt x="37191" y="40822"/>
                  </a:cubicBezTo>
                  <a:cubicBezTo>
                    <a:pt x="37484" y="41289"/>
                    <a:pt x="37571" y="41980"/>
                    <a:pt x="37968" y="42274"/>
                  </a:cubicBezTo>
                  <a:cubicBezTo>
                    <a:pt x="38403" y="42594"/>
                    <a:pt x="39075" y="43217"/>
                    <a:pt x="39556" y="43217"/>
                  </a:cubicBezTo>
                  <a:cubicBezTo>
                    <a:pt x="39725" y="43217"/>
                    <a:pt x="39870" y="43141"/>
                    <a:pt x="39973" y="42948"/>
                  </a:cubicBezTo>
                  <a:cubicBezTo>
                    <a:pt x="40336" y="42274"/>
                    <a:pt x="41234" y="41289"/>
                    <a:pt x="40543" y="40183"/>
                  </a:cubicBezTo>
                  <a:cubicBezTo>
                    <a:pt x="40301" y="39803"/>
                    <a:pt x="39610" y="39215"/>
                    <a:pt x="40284" y="38904"/>
                  </a:cubicBezTo>
                  <a:cubicBezTo>
                    <a:pt x="40592" y="38765"/>
                    <a:pt x="41024" y="38302"/>
                    <a:pt x="41439" y="38302"/>
                  </a:cubicBezTo>
                  <a:cubicBezTo>
                    <a:pt x="41746" y="38302"/>
                    <a:pt x="42043" y="38557"/>
                    <a:pt x="42271" y="39388"/>
                  </a:cubicBezTo>
                  <a:cubicBezTo>
                    <a:pt x="42782" y="41200"/>
                    <a:pt x="43748" y="43327"/>
                    <a:pt x="46038" y="43327"/>
                  </a:cubicBezTo>
                  <a:cubicBezTo>
                    <a:pt x="46150" y="43327"/>
                    <a:pt x="46266" y="43321"/>
                    <a:pt x="46384" y="43311"/>
                  </a:cubicBezTo>
                  <a:cubicBezTo>
                    <a:pt x="46463" y="43304"/>
                    <a:pt x="46542" y="43300"/>
                    <a:pt x="46620" y="43300"/>
                  </a:cubicBezTo>
                  <a:cubicBezTo>
                    <a:pt x="47585" y="43300"/>
                    <a:pt x="48526" y="43802"/>
                    <a:pt x="49487" y="43802"/>
                  </a:cubicBezTo>
                  <a:cubicBezTo>
                    <a:pt x="49955" y="43802"/>
                    <a:pt x="50429" y="43683"/>
                    <a:pt x="50912" y="43328"/>
                  </a:cubicBezTo>
                  <a:cubicBezTo>
                    <a:pt x="51106" y="43191"/>
                    <a:pt x="51242" y="43135"/>
                    <a:pt x="51336" y="43135"/>
                  </a:cubicBezTo>
                  <a:cubicBezTo>
                    <a:pt x="51643" y="43135"/>
                    <a:pt x="51508" y="43736"/>
                    <a:pt x="51534" y="44054"/>
                  </a:cubicBezTo>
                  <a:cubicBezTo>
                    <a:pt x="51845" y="45488"/>
                    <a:pt x="50843" y="46629"/>
                    <a:pt x="50618" y="47942"/>
                  </a:cubicBezTo>
                  <a:cubicBezTo>
                    <a:pt x="50585" y="48144"/>
                    <a:pt x="50240" y="48444"/>
                    <a:pt x="50046" y="48444"/>
                  </a:cubicBezTo>
                  <a:cubicBezTo>
                    <a:pt x="50041" y="48444"/>
                    <a:pt x="50036" y="48444"/>
                    <a:pt x="50031" y="48444"/>
                  </a:cubicBezTo>
                  <a:cubicBezTo>
                    <a:pt x="49523" y="48389"/>
                    <a:pt x="49010" y="48372"/>
                    <a:pt x="48494" y="48372"/>
                  </a:cubicBezTo>
                  <a:cubicBezTo>
                    <a:pt x="47534" y="48372"/>
                    <a:pt x="46564" y="48433"/>
                    <a:pt x="45600" y="48433"/>
                  </a:cubicBezTo>
                  <a:cubicBezTo>
                    <a:pt x="43779" y="48433"/>
                    <a:pt x="41984" y="48215"/>
                    <a:pt x="40336" y="46957"/>
                  </a:cubicBezTo>
                  <a:cubicBezTo>
                    <a:pt x="40033" y="46726"/>
                    <a:pt x="39675" y="46623"/>
                    <a:pt x="39308" y="46623"/>
                  </a:cubicBezTo>
                  <a:cubicBezTo>
                    <a:pt x="38250" y="46623"/>
                    <a:pt x="37116" y="47478"/>
                    <a:pt x="37000" y="48582"/>
                  </a:cubicBezTo>
                  <a:cubicBezTo>
                    <a:pt x="36972" y="48947"/>
                    <a:pt x="36796" y="49426"/>
                    <a:pt x="36527" y="49426"/>
                  </a:cubicBezTo>
                  <a:cubicBezTo>
                    <a:pt x="36465" y="49426"/>
                    <a:pt x="36398" y="49400"/>
                    <a:pt x="36326" y="49342"/>
                  </a:cubicBezTo>
                  <a:cubicBezTo>
                    <a:pt x="35376" y="48582"/>
                    <a:pt x="34045" y="48772"/>
                    <a:pt x="33147" y="47752"/>
                  </a:cubicBezTo>
                  <a:cubicBezTo>
                    <a:pt x="32334" y="46819"/>
                    <a:pt x="30900" y="46785"/>
                    <a:pt x="29673" y="46525"/>
                  </a:cubicBezTo>
                  <a:cubicBezTo>
                    <a:pt x="28913" y="46370"/>
                    <a:pt x="27807" y="46422"/>
                    <a:pt x="28567" y="44953"/>
                  </a:cubicBezTo>
                  <a:cubicBezTo>
                    <a:pt x="28982" y="44158"/>
                    <a:pt x="29034" y="43000"/>
                    <a:pt x="28515" y="42257"/>
                  </a:cubicBezTo>
                  <a:cubicBezTo>
                    <a:pt x="28230" y="41853"/>
                    <a:pt x="27848" y="41722"/>
                    <a:pt x="27412" y="41722"/>
                  </a:cubicBezTo>
                  <a:cubicBezTo>
                    <a:pt x="27028" y="41722"/>
                    <a:pt x="26602" y="41823"/>
                    <a:pt x="26165" y="41928"/>
                  </a:cubicBezTo>
                  <a:cubicBezTo>
                    <a:pt x="25497" y="42091"/>
                    <a:pt x="24818" y="42128"/>
                    <a:pt x="24133" y="42128"/>
                  </a:cubicBezTo>
                  <a:cubicBezTo>
                    <a:pt x="23569" y="42128"/>
                    <a:pt x="23001" y="42103"/>
                    <a:pt x="22432" y="42103"/>
                  </a:cubicBezTo>
                  <a:cubicBezTo>
                    <a:pt x="21707" y="42103"/>
                    <a:pt x="20980" y="42143"/>
                    <a:pt x="20255" y="42326"/>
                  </a:cubicBezTo>
                  <a:cubicBezTo>
                    <a:pt x="19287" y="42585"/>
                    <a:pt x="18319" y="42862"/>
                    <a:pt x="17559" y="43380"/>
                  </a:cubicBezTo>
                  <a:cubicBezTo>
                    <a:pt x="17082" y="43705"/>
                    <a:pt x="16613" y="43798"/>
                    <a:pt x="16149" y="43798"/>
                  </a:cubicBezTo>
                  <a:cubicBezTo>
                    <a:pt x="15538" y="43798"/>
                    <a:pt x="14935" y="43638"/>
                    <a:pt x="14326" y="43638"/>
                  </a:cubicBezTo>
                  <a:cubicBezTo>
                    <a:pt x="14292" y="43638"/>
                    <a:pt x="14258" y="43638"/>
                    <a:pt x="14223" y="43639"/>
                  </a:cubicBezTo>
                  <a:cubicBezTo>
                    <a:pt x="14120" y="43622"/>
                    <a:pt x="14016" y="43570"/>
                    <a:pt x="13930" y="43466"/>
                  </a:cubicBezTo>
                  <a:cubicBezTo>
                    <a:pt x="14043" y="43169"/>
                    <a:pt x="14308" y="43115"/>
                    <a:pt x="14562" y="43115"/>
                  </a:cubicBezTo>
                  <a:cubicBezTo>
                    <a:pt x="14617" y="43115"/>
                    <a:pt x="14672" y="43118"/>
                    <a:pt x="14725" y="43121"/>
                  </a:cubicBezTo>
                  <a:cubicBezTo>
                    <a:pt x="14838" y="43129"/>
                    <a:pt x="14949" y="43134"/>
                    <a:pt x="15058" y="43134"/>
                  </a:cubicBezTo>
                  <a:cubicBezTo>
                    <a:pt x="16723" y="43134"/>
                    <a:pt x="17967" y="42165"/>
                    <a:pt x="18388" y="40771"/>
                  </a:cubicBezTo>
                  <a:cubicBezTo>
                    <a:pt x="18976" y="38921"/>
                    <a:pt x="20808" y="38282"/>
                    <a:pt x="21482" y="37090"/>
                  </a:cubicBezTo>
                  <a:cubicBezTo>
                    <a:pt x="22174" y="35865"/>
                    <a:pt x="22770" y="35535"/>
                    <a:pt x="23579" y="35535"/>
                  </a:cubicBezTo>
                  <a:cubicBezTo>
                    <a:pt x="23899" y="35535"/>
                    <a:pt x="24254" y="35587"/>
                    <a:pt x="24661" y="35655"/>
                  </a:cubicBezTo>
                  <a:cubicBezTo>
                    <a:pt x="24682" y="35658"/>
                    <a:pt x="24703" y="35660"/>
                    <a:pt x="24725" y="35660"/>
                  </a:cubicBezTo>
                  <a:cubicBezTo>
                    <a:pt x="25065" y="35660"/>
                    <a:pt x="25513" y="35293"/>
                    <a:pt x="25854" y="35033"/>
                  </a:cubicBezTo>
                  <a:cubicBezTo>
                    <a:pt x="26267" y="34730"/>
                    <a:pt x="26584" y="34570"/>
                    <a:pt x="26849" y="34570"/>
                  </a:cubicBezTo>
                  <a:cubicBezTo>
                    <a:pt x="27249" y="34570"/>
                    <a:pt x="27529" y="34935"/>
                    <a:pt x="27841" y="35724"/>
                  </a:cubicBezTo>
                  <a:cubicBezTo>
                    <a:pt x="28325" y="36969"/>
                    <a:pt x="29742" y="37574"/>
                    <a:pt x="30952" y="38161"/>
                  </a:cubicBezTo>
                  <a:cubicBezTo>
                    <a:pt x="31712" y="38524"/>
                    <a:pt x="32732" y="38852"/>
                    <a:pt x="32680" y="39716"/>
                  </a:cubicBezTo>
                  <a:cubicBezTo>
                    <a:pt x="32594" y="40753"/>
                    <a:pt x="31488" y="40546"/>
                    <a:pt x="30710" y="40615"/>
                  </a:cubicBezTo>
                  <a:cubicBezTo>
                    <a:pt x="30312" y="40650"/>
                    <a:pt x="29794" y="40598"/>
                    <a:pt x="29673" y="41134"/>
                  </a:cubicBezTo>
                  <a:cubicBezTo>
                    <a:pt x="29552" y="41669"/>
                    <a:pt x="30036" y="41825"/>
                    <a:pt x="30382" y="42032"/>
                  </a:cubicBezTo>
                  <a:cubicBezTo>
                    <a:pt x="30898" y="42336"/>
                    <a:pt x="31474" y="42934"/>
                    <a:pt x="32011" y="42934"/>
                  </a:cubicBezTo>
                  <a:cubicBezTo>
                    <a:pt x="32175" y="42934"/>
                    <a:pt x="32336" y="42878"/>
                    <a:pt x="32490" y="42741"/>
                  </a:cubicBezTo>
                  <a:cubicBezTo>
                    <a:pt x="33354" y="41963"/>
                    <a:pt x="33890" y="40788"/>
                    <a:pt x="34512" y="39751"/>
                  </a:cubicBezTo>
                  <a:cubicBezTo>
                    <a:pt x="34586" y="39617"/>
                    <a:pt x="34289" y="39329"/>
                    <a:pt x="34602" y="39329"/>
                  </a:cubicBezTo>
                  <a:cubicBezTo>
                    <a:pt x="34653" y="39329"/>
                    <a:pt x="34719" y="39337"/>
                    <a:pt x="34806" y="39354"/>
                  </a:cubicBezTo>
                  <a:cubicBezTo>
                    <a:pt x="34890" y="39373"/>
                    <a:pt x="34965" y="39381"/>
                    <a:pt x="35031" y="39381"/>
                  </a:cubicBezTo>
                  <a:cubicBezTo>
                    <a:pt x="35567" y="39381"/>
                    <a:pt x="35557" y="38814"/>
                    <a:pt x="35341" y="38507"/>
                  </a:cubicBezTo>
                  <a:cubicBezTo>
                    <a:pt x="34806" y="37781"/>
                    <a:pt x="34546" y="36658"/>
                    <a:pt x="33561" y="36468"/>
                  </a:cubicBezTo>
                  <a:cubicBezTo>
                    <a:pt x="32248" y="36208"/>
                    <a:pt x="31591" y="35206"/>
                    <a:pt x="30727" y="34411"/>
                  </a:cubicBezTo>
                  <a:cubicBezTo>
                    <a:pt x="30468" y="34169"/>
                    <a:pt x="30278" y="33910"/>
                    <a:pt x="30485" y="33599"/>
                  </a:cubicBezTo>
                  <a:cubicBezTo>
                    <a:pt x="30551" y="33501"/>
                    <a:pt x="30628" y="33465"/>
                    <a:pt x="30705" y="33465"/>
                  </a:cubicBezTo>
                  <a:close/>
                  <a:moveTo>
                    <a:pt x="65829" y="50622"/>
                  </a:moveTo>
                  <a:cubicBezTo>
                    <a:pt x="66138" y="50622"/>
                    <a:pt x="66376" y="50877"/>
                    <a:pt x="66569" y="51209"/>
                  </a:cubicBezTo>
                  <a:cubicBezTo>
                    <a:pt x="67601" y="52923"/>
                    <a:pt x="68767" y="54401"/>
                    <a:pt x="70703" y="54401"/>
                  </a:cubicBezTo>
                  <a:cubicBezTo>
                    <a:pt x="71167" y="54401"/>
                    <a:pt x="71676" y="54316"/>
                    <a:pt x="72237" y="54129"/>
                  </a:cubicBezTo>
                  <a:cubicBezTo>
                    <a:pt x="72263" y="54119"/>
                    <a:pt x="72291" y="54114"/>
                    <a:pt x="72320" y="54114"/>
                  </a:cubicBezTo>
                  <a:cubicBezTo>
                    <a:pt x="72487" y="54114"/>
                    <a:pt x="72701" y="54260"/>
                    <a:pt x="72877" y="54319"/>
                  </a:cubicBezTo>
                  <a:cubicBezTo>
                    <a:pt x="72687" y="54406"/>
                    <a:pt x="72514" y="54527"/>
                    <a:pt x="72358" y="54665"/>
                  </a:cubicBezTo>
                  <a:lnTo>
                    <a:pt x="72358" y="54682"/>
                  </a:lnTo>
                  <a:cubicBezTo>
                    <a:pt x="71675" y="55659"/>
                    <a:pt x="71022" y="56681"/>
                    <a:pt x="69648" y="56681"/>
                  </a:cubicBezTo>
                  <a:cubicBezTo>
                    <a:pt x="69564" y="56681"/>
                    <a:pt x="69476" y="56678"/>
                    <a:pt x="69386" y="56669"/>
                  </a:cubicBezTo>
                  <a:cubicBezTo>
                    <a:pt x="69196" y="56600"/>
                    <a:pt x="68850" y="56549"/>
                    <a:pt x="68850" y="56445"/>
                  </a:cubicBezTo>
                  <a:cubicBezTo>
                    <a:pt x="68660" y="54216"/>
                    <a:pt x="66258" y="53559"/>
                    <a:pt x="65532" y="51727"/>
                  </a:cubicBezTo>
                  <a:cubicBezTo>
                    <a:pt x="65394" y="51381"/>
                    <a:pt x="64945" y="50932"/>
                    <a:pt x="65584" y="50673"/>
                  </a:cubicBezTo>
                  <a:cubicBezTo>
                    <a:pt x="65670" y="50638"/>
                    <a:pt x="65752" y="50622"/>
                    <a:pt x="65829" y="50622"/>
                  </a:cubicBezTo>
                  <a:close/>
                  <a:moveTo>
                    <a:pt x="50497" y="52695"/>
                  </a:moveTo>
                  <a:lnTo>
                    <a:pt x="50497" y="52695"/>
                  </a:lnTo>
                  <a:cubicBezTo>
                    <a:pt x="51016" y="52885"/>
                    <a:pt x="51863" y="52937"/>
                    <a:pt x="52001" y="53265"/>
                  </a:cubicBezTo>
                  <a:cubicBezTo>
                    <a:pt x="53055" y="55840"/>
                    <a:pt x="55734" y="57464"/>
                    <a:pt x="56114" y="60420"/>
                  </a:cubicBezTo>
                  <a:cubicBezTo>
                    <a:pt x="56252" y="61439"/>
                    <a:pt x="57323" y="61802"/>
                    <a:pt x="57859" y="62580"/>
                  </a:cubicBezTo>
                  <a:cubicBezTo>
                    <a:pt x="59294" y="64654"/>
                    <a:pt x="60106" y="66952"/>
                    <a:pt x="60763" y="69337"/>
                  </a:cubicBezTo>
                  <a:cubicBezTo>
                    <a:pt x="58533" y="67643"/>
                    <a:pt x="56615" y="65656"/>
                    <a:pt x="55336" y="63133"/>
                  </a:cubicBezTo>
                  <a:cubicBezTo>
                    <a:pt x="55198" y="62874"/>
                    <a:pt x="55008" y="62614"/>
                    <a:pt x="55008" y="62355"/>
                  </a:cubicBezTo>
                  <a:cubicBezTo>
                    <a:pt x="54990" y="58916"/>
                    <a:pt x="52139" y="56739"/>
                    <a:pt x="51189" y="53697"/>
                  </a:cubicBezTo>
                  <a:cubicBezTo>
                    <a:pt x="51085" y="53334"/>
                    <a:pt x="50739" y="53040"/>
                    <a:pt x="50497" y="52695"/>
                  </a:cubicBezTo>
                  <a:close/>
                  <a:moveTo>
                    <a:pt x="87976" y="1"/>
                  </a:moveTo>
                  <a:cubicBezTo>
                    <a:pt x="87018" y="1"/>
                    <a:pt x="85745" y="1010"/>
                    <a:pt x="84455" y="1127"/>
                  </a:cubicBezTo>
                  <a:cubicBezTo>
                    <a:pt x="83776" y="1176"/>
                    <a:pt x="83111" y="1512"/>
                    <a:pt x="82448" y="1512"/>
                  </a:cubicBezTo>
                  <a:cubicBezTo>
                    <a:pt x="82403" y="1512"/>
                    <a:pt x="82358" y="1511"/>
                    <a:pt x="82313" y="1507"/>
                  </a:cubicBezTo>
                  <a:cubicBezTo>
                    <a:pt x="82281" y="1506"/>
                    <a:pt x="82250" y="1506"/>
                    <a:pt x="82218" y="1506"/>
                  </a:cubicBezTo>
                  <a:cubicBezTo>
                    <a:pt x="80376" y="1506"/>
                    <a:pt x="79245" y="3375"/>
                    <a:pt x="77443" y="3375"/>
                  </a:cubicBezTo>
                  <a:cubicBezTo>
                    <a:pt x="77340" y="3375"/>
                    <a:pt x="77235" y="3369"/>
                    <a:pt x="77128" y="3356"/>
                  </a:cubicBezTo>
                  <a:cubicBezTo>
                    <a:pt x="77026" y="3344"/>
                    <a:pt x="76928" y="3335"/>
                    <a:pt x="76837" y="3335"/>
                  </a:cubicBezTo>
                  <a:cubicBezTo>
                    <a:pt x="76434" y="3335"/>
                    <a:pt x="76136" y="3491"/>
                    <a:pt x="75953" y="4082"/>
                  </a:cubicBezTo>
                  <a:cubicBezTo>
                    <a:pt x="75843" y="4459"/>
                    <a:pt x="75132" y="4980"/>
                    <a:pt x="74758" y="4980"/>
                  </a:cubicBezTo>
                  <a:cubicBezTo>
                    <a:pt x="74720" y="4980"/>
                    <a:pt x="74687" y="4974"/>
                    <a:pt x="74657" y="4964"/>
                  </a:cubicBezTo>
                  <a:cubicBezTo>
                    <a:pt x="73910" y="4715"/>
                    <a:pt x="73366" y="4590"/>
                    <a:pt x="73013" y="4590"/>
                  </a:cubicBezTo>
                  <a:cubicBezTo>
                    <a:pt x="72190" y="4590"/>
                    <a:pt x="72409" y="5268"/>
                    <a:pt x="73534" y="6623"/>
                  </a:cubicBezTo>
                  <a:cubicBezTo>
                    <a:pt x="73585" y="6692"/>
                    <a:pt x="73499" y="6882"/>
                    <a:pt x="73482" y="7003"/>
                  </a:cubicBezTo>
                  <a:cubicBezTo>
                    <a:pt x="73413" y="6968"/>
                    <a:pt x="73292" y="6951"/>
                    <a:pt x="73240" y="6882"/>
                  </a:cubicBezTo>
                  <a:cubicBezTo>
                    <a:pt x="72877" y="6381"/>
                    <a:pt x="72324" y="5914"/>
                    <a:pt x="72220" y="5344"/>
                  </a:cubicBezTo>
                  <a:cubicBezTo>
                    <a:pt x="72065" y="4531"/>
                    <a:pt x="71961" y="3840"/>
                    <a:pt x="71010" y="3650"/>
                  </a:cubicBezTo>
                  <a:cubicBezTo>
                    <a:pt x="70839" y="3615"/>
                    <a:pt x="70680" y="3599"/>
                    <a:pt x="70533" y="3599"/>
                  </a:cubicBezTo>
                  <a:cubicBezTo>
                    <a:pt x="69359" y="3599"/>
                    <a:pt x="68898" y="4626"/>
                    <a:pt x="68315" y="5517"/>
                  </a:cubicBezTo>
                  <a:cubicBezTo>
                    <a:pt x="67865" y="6208"/>
                    <a:pt x="68349" y="6536"/>
                    <a:pt x="68729" y="6934"/>
                  </a:cubicBezTo>
                  <a:cubicBezTo>
                    <a:pt x="68798" y="7003"/>
                    <a:pt x="68850" y="7089"/>
                    <a:pt x="68902" y="7176"/>
                  </a:cubicBezTo>
                  <a:cubicBezTo>
                    <a:pt x="68817" y="7188"/>
                    <a:pt x="68731" y="7200"/>
                    <a:pt x="68645" y="7200"/>
                  </a:cubicBezTo>
                  <a:cubicBezTo>
                    <a:pt x="68610" y="7200"/>
                    <a:pt x="68575" y="7198"/>
                    <a:pt x="68539" y="7193"/>
                  </a:cubicBezTo>
                  <a:cubicBezTo>
                    <a:pt x="67376" y="7024"/>
                    <a:pt x="66212" y="6691"/>
                    <a:pt x="65033" y="6691"/>
                  </a:cubicBezTo>
                  <a:cubicBezTo>
                    <a:pt x="65003" y="6691"/>
                    <a:pt x="64974" y="6691"/>
                    <a:pt x="64945" y="6692"/>
                  </a:cubicBezTo>
                  <a:cubicBezTo>
                    <a:pt x="64584" y="6692"/>
                    <a:pt x="63909" y="6196"/>
                    <a:pt x="63437" y="6196"/>
                  </a:cubicBezTo>
                  <a:cubicBezTo>
                    <a:pt x="63072" y="6196"/>
                    <a:pt x="62827" y="6492"/>
                    <a:pt x="62940" y="7538"/>
                  </a:cubicBezTo>
                  <a:cubicBezTo>
                    <a:pt x="62940" y="7608"/>
                    <a:pt x="62525" y="7711"/>
                    <a:pt x="62283" y="7798"/>
                  </a:cubicBezTo>
                  <a:cubicBezTo>
                    <a:pt x="61879" y="7955"/>
                    <a:pt x="61464" y="8005"/>
                    <a:pt x="61043" y="8005"/>
                  </a:cubicBezTo>
                  <a:cubicBezTo>
                    <a:pt x="60325" y="8005"/>
                    <a:pt x="59591" y="7860"/>
                    <a:pt x="58870" y="7860"/>
                  </a:cubicBezTo>
                  <a:cubicBezTo>
                    <a:pt x="58295" y="7860"/>
                    <a:pt x="57729" y="7952"/>
                    <a:pt x="57185" y="8282"/>
                  </a:cubicBezTo>
                  <a:cubicBezTo>
                    <a:pt x="56736" y="8610"/>
                    <a:pt x="56304" y="8938"/>
                    <a:pt x="55837" y="9267"/>
                  </a:cubicBezTo>
                  <a:cubicBezTo>
                    <a:pt x="55671" y="9381"/>
                    <a:pt x="55417" y="9527"/>
                    <a:pt x="55226" y="9527"/>
                  </a:cubicBezTo>
                  <a:cubicBezTo>
                    <a:pt x="55100" y="9527"/>
                    <a:pt x="55001" y="9463"/>
                    <a:pt x="54973" y="9284"/>
                  </a:cubicBezTo>
                  <a:cubicBezTo>
                    <a:pt x="54819" y="8258"/>
                    <a:pt x="54209" y="8003"/>
                    <a:pt x="53545" y="8003"/>
                  </a:cubicBezTo>
                  <a:cubicBezTo>
                    <a:pt x="53313" y="8003"/>
                    <a:pt x="53075" y="8034"/>
                    <a:pt x="52848" y="8074"/>
                  </a:cubicBezTo>
                  <a:cubicBezTo>
                    <a:pt x="51897" y="8264"/>
                    <a:pt x="52416" y="9232"/>
                    <a:pt x="52295" y="9854"/>
                  </a:cubicBezTo>
                  <a:cubicBezTo>
                    <a:pt x="52156" y="10615"/>
                    <a:pt x="51344" y="10096"/>
                    <a:pt x="50998" y="10545"/>
                  </a:cubicBezTo>
                  <a:cubicBezTo>
                    <a:pt x="50949" y="10609"/>
                    <a:pt x="50910" y="10635"/>
                    <a:pt x="50880" y="10635"/>
                  </a:cubicBezTo>
                  <a:cubicBezTo>
                    <a:pt x="50805" y="10635"/>
                    <a:pt x="50789" y="10469"/>
                    <a:pt x="50826" y="10321"/>
                  </a:cubicBezTo>
                  <a:cubicBezTo>
                    <a:pt x="51033" y="8990"/>
                    <a:pt x="50221" y="8541"/>
                    <a:pt x="49115" y="8161"/>
                  </a:cubicBezTo>
                  <a:cubicBezTo>
                    <a:pt x="46903" y="7400"/>
                    <a:pt x="44535" y="7176"/>
                    <a:pt x="42392" y="6070"/>
                  </a:cubicBezTo>
                  <a:cubicBezTo>
                    <a:pt x="41667" y="5697"/>
                    <a:pt x="40852" y="5536"/>
                    <a:pt x="40032" y="5536"/>
                  </a:cubicBezTo>
                  <a:cubicBezTo>
                    <a:pt x="39367" y="5536"/>
                    <a:pt x="38699" y="5642"/>
                    <a:pt x="38072" y="5828"/>
                  </a:cubicBezTo>
                  <a:cubicBezTo>
                    <a:pt x="36033" y="6432"/>
                    <a:pt x="33838" y="6502"/>
                    <a:pt x="31989" y="7642"/>
                  </a:cubicBezTo>
                  <a:cubicBezTo>
                    <a:pt x="31263" y="8074"/>
                    <a:pt x="29206" y="7296"/>
                    <a:pt x="30226" y="9457"/>
                  </a:cubicBezTo>
                  <a:cubicBezTo>
                    <a:pt x="30278" y="9578"/>
                    <a:pt x="29984" y="9854"/>
                    <a:pt x="29863" y="10079"/>
                  </a:cubicBezTo>
                  <a:cubicBezTo>
                    <a:pt x="28653" y="12412"/>
                    <a:pt x="26234" y="13224"/>
                    <a:pt x="24229" y="14555"/>
                  </a:cubicBezTo>
                  <a:cubicBezTo>
                    <a:pt x="22536" y="15661"/>
                    <a:pt x="23486" y="17112"/>
                    <a:pt x="24022" y="18236"/>
                  </a:cubicBezTo>
                  <a:cubicBezTo>
                    <a:pt x="24328" y="18880"/>
                    <a:pt x="24972" y="19241"/>
                    <a:pt x="25627" y="19241"/>
                  </a:cubicBezTo>
                  <a:cubicBezTo>
                    <a:pt x="26008" y="19241"/>
                    <a:pt x="26393" y="19119"/>
                    <a:pt x="26718" y="18858"/>
                  </a:cubicBezTo>
                  <a:cubicBezTo>
                    <a:pt x="27228" y="18470"/>
                    <a:pt x="27609" y="18306"/>
                    <a:pt x="27903" y="18306"/>
                  </a:cubicBezTo>
                  <a:cubicBezTo>
                    <a:pt x="28524" y="18306"/>
                    <a:pt x="28748" y="19042"/>
                    <a:pt x="28947" y="19946"/>
                  </a:cubicBezTo>
                  <a:cubicBezTo>
                    <a:pt x="28982" y="20223"/>
                    <a:pt x="28999" y="20499"/>
                    <a:pt x="28982" y="20776"/>
                  </a:cubicBezTo>
                  <a:cubicBezTo>
                    <a:pt x="28774" y="20551"/>
                    <a:pt x="28446" y="20396"/>
                    <a:pt x="28342" y="20119"/>
                  </a:cubicBezTo>
                  <a:cubicBezTo>
                    <a:pt x="28124" y="19474"/>
                    <a:pt x="27849" y="19234"/>
                    <a:pt x="27528" y="19234"/>
                  </a:cubicBezTo>
                  <a:cubicBezTo>
                    <a:pt x="27212" y="19234"/>
                    <a:pt x="26853" y="19465"/>
                    <a:pt x="26459" y="19774"/>
                  </a:cubicBezTo>
                  <a:cubicBezTo>
                    <a:pt x="25646" y="20379"/>
                    <a:pt x="25958" y="21260"/>
                    <a:pt x="26130" y="21899"/>
                  </a:cubicBezTo>
                  <a:cubicBezTo>
                    <a:pt x="26459" y="23092"/>
                    <a:pt x="25802" y="23420"/>
                    <a:pt x="24938" y="23627"/>
                  </a:cubicBezTo>
                  <a:cubicBezTo>
                    <a:pt x="23901" y="23852"/>
                    <a:pt x="23072" y="24267"/>
                    <a:pt x="22553" y="25269"/>
                  </a:cubicBezTo>
                  <a:cubicBezTo>
                    <a:pt x="22273" y="25790"/>
                    <a:pt x="21682" y="26043"/>
                    <a:pt x="21157" y="26043"/>
                  </a:cubicBezTo>
                  <a:cubicBezTo>
                    <a:pt x="21003" y="26043"/>
                    <a:pt x="20855" y="26021"/>
                    <a:pt x="20721" y="25978"/>
                  </a:cubicBezTo>
                  <a:cubicBezTo>
                    <a:pt x="20116" y="25788"/>
                    <a:pt x="20963" y="25390"/>
                    <a:pt x="20946" y="24993"/>
                  </a:cubicBezTo>
                  <a:cubicBezTo>
                    <a:pt x="20929" y="24543"/>
                    <a:pt x="20738" y="24129"/>
                    <a:pt x="20410" y="23835"/>
                  </a:cubicBezTo>
                  <a:cubicBezTo>
                    <a:pt x="19477" y="22798"/>
                    <a:pt x="18354" y="21709"/>
                    <a:pt x="18215" y="20327"/>
                  </a:cubicBezTo>
                  <a:cubicBezTo>
                    <a:pt x="18098" y="19205"/>
                    <a:pt x="17332" y="17921"/>
                    <a:pt x="16200" y="17921"/>
                  </a:cubicBezTo>
                  <a:cubicBezTo>
                    <a:pt x="16163" y="17921"/>
                    <a:pt x="16127" y="17922"/>
                    <a:pt x="16090" y="17925"/>
                  </a:cubicBezTo>
                  <a:cubicBezTo>
                    <a:pt x="15105" y="17976"/>
                    <a:pt x="14068" y="18391"/>
                    <a:pt x="13930" y="19221"/>
                  </a:cubicBezTo>
                  <a:cubicBezTo>
                    <a:pt x="13670" y="20430"/>
                    <a:pt x="14137" y="21709"/>
                    <a:pt x="15122" y="22470"/>
                  </a:cubicBezTo>
                  <a:cubicBezTo>
                    <a:pt x="15952" y="23109"/>
                    <a:pt x="15952" y="23161"/>
                    <a:pt x="15589" y="23489"/>
                  </a:cubicBezTo>
                  <a:cubicBezTo>
                    <a:pt x="14448" y="24526"/>
                    <a:pt x="14915" y="26116"/>
                    <a:pt x="14292" y="27377"/>
                  </a:cubicBezTo>
                  <a:cubicBezTo>
                    <a:pt x="14143" y="27687"/>
                    <a:pt x="14420" y="27822"/>
                    <a:pt x="14760" y="27822"/>
                  </a:cubicBezTo>
                  <a:cubicBezTo>
                    <a:pt x="14932" y="27822"/>
                    <a:pt x="15121" y="27787"/>
                    <a:pt x="15278" y="27723"/>
                  </a:cubicBezTo>
                  <a:cubicBezTo>
                    <a:pt x="16510" y="27249"/>
                    <a:pt x="17772" y="26919"/>
                    <a:pt x="19089" y="26919"/>
                  </a:cubicBezTo>
                  <a:cubicBezTo>
                    <a:pt x="19212" y="26919"/>
                    <a:pt x="19336" y="26922"/>
                    <a:pt x="19460" y="26928"/>
                  </a:cubicBezTo>
                  <a:lnTo>
                    <a:pt x="19874" y="26928"/>
                  </a:lnTo>
                  <a:cubicBezTo>
                    <a:pt x="19840" y="26997"/>
                    <a:pt x="19823" y="27136"/>
                    <a:pt x="19753" y="27153"/>
                  </a:cubicBezTo>
                  <a:cubicBezTo>
                    <a:pt x="18630" y="27585"/>
                    <a:pt x="17507" y="28138"/>
                    <a:pt x="16349" y="28414"/>
                  </a:cubicBezTo>
                  <a:cubicBezTo>
                    <a:pt x="15692" y="28570"/>
                    <a:pt x="14915" y="28432"/>
                    <a:pt x="14707" y="29209"/>
                  </a:cubicBezTo>
                  <a:cubicBezTo>
                    <a:pt x="14500" y="30004"/>
                    <a:pt x="15260" y="30194"/>
                    <a:pt x="15813" y="30505"/>
                  </a:cubicBezTo>
                  <a:cubicBezTo>
                    <a:pt x="17161" y="31318"/>
                    <a:pt x="17369" y="32493"/>
                    <a:pt x="16867" y="33910"/>
                  </a:cubicBezTo>
                  <a:cubicBezTo>
                    <a:pt x="16664" y="34503"/>
                    <a:pt x="16349" y="34660"/>
                    <a:pt x="15995" y="34660"/>
                  </a:cubicBezTo>
                  <a:cubicBezTo>
                    <a:pt x="15626" y="34660"/>
                    <a:pt x="15216" y="34489"/>
                    <a:pt x="14846" y="34463"/>
                  </a:cubicBezTo>
                  <a:cubicBezTo>
                    <a:pt x="13916" y="34396"/>
                    <a:pt x="12987" y="34203"/>
                    <a:pt x="12042" y="34203"/>
                  </a:cubicBezTo>
                  <a:cubicBezTo>
                    <a:pt x="12003" y="34203"/>
                    <a:pt x="11964" y="34203"/>
                    <a:pt x="11925" y="34204"/>
                  </a:cubicBezTo>
                  <a:cubicBezTo>
                    <a:pt x="10957" y="34221"/>
                    <a:pt x="9834" y="34446"/>
                    <a:pt x="9989" y="35759"/>
                  </a:cubicBezTo>
                  <a:cubicBezTo>
                    <a:pt x="10128" y="37072"/>
                    <a:pt x="9834" y="38196"/>
                    <a:pt x="9592" y="39440"/>
                  </a:cubicBezTo>
                  <a:cubicBezTo>
                    <a:pt x="9385" y="40425"/>
                    <a:pt x="8693" y="42136"/>
                    <a:pt x="10542" y="42464"/>
                  </a:cubicBezTo>
                  <a:cubicBezTo>
                    <a:pt x="12305" y="42758"/>
                    <a:pt x="12668" y="43173"/>
                    <a:pt x="11735" y="44693"/>
                  </a:cubicBezTo>
                  <a:cubicBezTo>
                    <a:pt x="11389" y="45298"/>
                    <a:pt x="10888" y="45817"/>
                    <a:pt x="10300" y="46180"/>
                  </a:cubicBezTo>
                  <a:cubicBezTo>
                    <a:pt x="9108" y="46871"/>
                    <a:pt x="8175" y="47752"/>
                    <a:pt x="8313" y="49342"/>
                  </a:cubicBezTo>
                  <a:cubicBezTo>
                    <a:pt x="8365" y="49964"/>
                    <a:pt x="8140" y="50707"/>
                    <a:pt x="7535" y="50967"/>
                  </a:cubicBezTo>
                  <a:cubicBezTo>
                    <a:pt x="5168" y="52021"/>
                    <a:pt x="3768" y="53991"/>
                    <a:pt x="2662" y="56168"/>
                  </a:cubicBezTo>
                  <a:cubicBezTo>
                    <a:pt x="1781" y="57931"/>
                    <a:pt x="122" y="59469"/>
                    <a:pt x="1279" y="61888"/>
                  </a:cubicBezTo>
                  <a:cubicBezTo>
                    <a:pt x="1936" y="63236"/>
                    <a:pt x="1573" y="64792"/>
                    <a:pt x="830" y="66209"/>
                  </a:cubicBezTo>
                  <a:cubicBezTo>
                    <a:pt x="1" y="67781"/>
                    <a:pt x="744" y="70477"/>
                    <a:pt x="2126" y="71687"/>
                  </a:cubicBezTo>
                  <a:cubicBezTo>
                    <a:pt x="2420" y="71946"/>
                    <a:pt x="2662" y="72240"/>
                    <a:pt x="2818" y="72586"/>
                  </a:cubicBezTo>
                  <a:cubicBezTo>
                    <a:pt x="4027" y="75040"/>
                    <a:pt x="5462" y="77303"/>
                    <a:pt x="7881" y="78755"/>
                  </a:cubicBezTo>
                  <a:cubicBezTo>
                    <a:pt x="8455" y="79100"/>
                    <a:pt x="9053" y="79742"/>
                    <a:pt x="9645" y="79742"/>
                  </a:cubicBezTo>
                  <a:cubicBezTo>
                    <a:pt x="9766" y="79742"/>
                    <a:pt x="9887" y="79715"/>
                    <a:pt x="10007" y="79654"/>
                  </a:cubicBezTo>
                  <a:cubicBezTo>
                    <a:pt x="12824" y="78254"/>
                    <a:pt x="16142" y="79844"/>
                    <a:pt x="18889" y="77874"/>
                  </a:cubicBezTo>
                  <a:cubicBezTo>
                    <a:pt x="19326" y="77562"/>
                    <a:pt x="19938" y="77352"/>
                    <a:pt x="20558" y="77352"/>
                  </a:cubicBezTo>
                  <a:cubicBezTo>
                    <a:pt x="21313" y="77352"/>
                    <a:pt x="22079" y="77663"/>
                    <a:pt x="22553" y="78479"/>
                  </a:cubicBezTo>
                  <a:cubicBezTo>
                    <a:pt x="23034" y="79313"/>
                    <a:pt x="23538" y="79650"/>
                    <a:pt x="24283" y="79650"/>
                  </a:cubicBezTo>
                  <a:cubicBezTo>
                    <a:pt x="24448" y="79650"/>
                    <a:pt x="24626" y="79633"/>
                    <a:pt x="24817" y="79602"/>
                  </a:cubicBezTo>
                  <a:cubicBezTo>
                    <a:pt x="24994" y="79574"/>
                    <a:pt x="25161" y="79561"/>
                    <a:pt x="25317" y="79561"/>
                  </a:cubicBezTo>
                  <a:cubicBezTo>
                    <a:pt x="26715" y="79561"/>
                    <a:pt x="27271" y="80640"/>
                    <a:pt x="26960" y="82194"/>
                  </a:cubicBezTo>
                  <a:cubicBezTo>
                    <a:pt x="26683" y="83611"/>
                    <a:pt x="25750" y="85218"/>
                    <a:pt x="26545" y="86480"/>
                  </a:cubicBezTo>
                  <a:cubicBezTo>
                    <a:pt x="27461" y="87966"/>
                    <a:pt x="28515" y="89400"/>
                    <a:pt x="29206" y="90973"/>
                  </a:cubicBezTo>
                  <a:cubicBezTo>
                    <a:pt x="30416" y="93721"/>
                    <a:pt x="31298" y="96641"/>
                    <a:pt x="29777" y="99631"/>
                  </a:cubicBezTo>
                  <a:cubicBezTo>
                    <a:pt x="28809" y="101515"/>
                    <a:pt x="28619" y="103502"/>
                    <a:pt x="29535" y="105369"/>
                  </a:cubicBezTo>
                  <a:cubicBezTo>
                    <a:pt x="30503" y="107321"/>
                    <a:pt x="31228" y="109274"/>
                    <a:pt x="31488" y="111469"/>
                  </a:cubicBezTo>
                  <a:cubicBezTo>
                    <a:pt x="31712" y="113456"/>
                    <a:pt x="31695" y="115599"/>
                    <a:pt x="33371" y="117172"/>
                  </a:cubicBezTo>
                  <a:cubicBezTo>
                    <a:pt x="34322" y="118088"/>
                    <a:pt x="34581" y="119436"/>
                    <a:pt x="35013" y="120645"/>
                  </a:cubicBezTo>
                  <a:cubicBezTo>
                    <a:pt x="35393" y="121717"/>
                    <a:pt x="34546" y="123065"/>
                    <a:pt x="35843" y="123998"/>
                  </a:cubicBezTo>
                  <a:cubicBezTo>
                    <a:pt x="36206" y="124270"/>
                    <a:pt x="36549" y="124368"/>
                    <a:pt x="36881" y="124368"/>
                  </a:cubicBezTo>
                  <a:cubicBezTo>
                    <a:pt x="37735" y="124368"/>
                    <a:pt x="38515" y="123721"/>
                    <a:pt x="39372" y="123721"/>
                  </a:cubicBezTo>
                  <a:cubicBezTo>
                    <a:pt x="39388" y="123721"/>
                    <a:pt x="39404" y="123721"/>
                    <a:pt x="39420" y="123721"/>
                  </a:cubicBezTo>
                  <a:cubicBezTo>
                    <a:pt x="39526" y="123724"/>
                    <a:pt x="39630" y="123725"/>
                    <a:pt x="39734" y="123725"/>
                  </a:cubicBezTo>
                  <a:cubicBezTo>
                    <a:pt x="44937" y="123725"/>
                    <a:pt x="47636" y="120353"/>
                    <a:pt x="49754" y="116100"/>
                  </a:cubicBezTo>
                  <a:cubicBezTo>
                    <a:pt x="50186" y="115236"/>
                    <a:pt x="49720" y="113957"/>
                    <a:pt x="50826" y="113508"/>
                  </a:cubicBezTo>
                  <a:cubicBezTo>
                    <a:pt x="52761" y="112713"/>
                    <a:pt x="53193" y="111175"/>
                    <a:pt x="52692" y="109499"/>
                  </a:cubicBezTo>
                  <a:cubicBezTo>
                    <a:pt x="51949" y="107028"/>
                    <a:pt x="53297" y="106112"/>
                    <a:pt x="55181" y="105282"/>
                  </a:cubicBezTo>
                  <a:cubicBezTo>
                    <a:pt x="57773" y="104107"/>
                    <a:pt x="59449" y="98370"/>
                    <a:pt x="57963" y="96071"/>
                  </a:cubicBezTo>
                  <a:cubicBezTo>
                    <a:pt x="56770" y="94239"/>
                    <a:pt x="57099" y="92217"/>
                    <a:pt x="57444" y="90316"/>
                  </a:cubicBezTo>
                  <a:cubicBezTo>
                    <a:pt x="57911" y="87621"/>
                    <a:pt x="59933" y="85823"/>
                    <a:pt x="61851" y="84164"/>
                  </a:cubicBezTo>
                  <a:cubicBezTo>
                    <a:pt x="65601" y="80915"/>
                    <a:pt x="68055" y="76992"/>
                    <a:pt x="69109" y="72171"/>
                  </a:cubicBezTo>
                  <a:cubicBezTo>
                    <a:pt x="69271" y="71459"/>
                    <a:pt x="69266" y="70656"/>
                    <a:pt x="68371" y="70656"/>
                  </a:cubicBezTo>
                  <a:cubicBezTo>
                    <a:pt x="68311" y="70656"/>
                    <a:pt x="68246" y="70660"/>
                    <a:pt x="68176" y="70667"/>
                  </a:cubicBezTo>
                  <a:cubicBezTo>
                    <a:pt x="67157" y="70788"/>
                    <a:pt x="66154" y="71151"/>
                    <a:pt x="65152" y="71462"/>
                  </a:cubicBezTo>
                  <a:cubicBezTo>
                    <a:pt x="63960" y="71826"/>
                    <a:pt x="63201" y="72060"/>
                    <a:pt x="62664" y="72060"/>
                  </a:cubicBezTo>
                  <a:cubicBezTo>
                    <a:pt x="61727" y="72060"/>
                    <a:pt x="61469" y="71346"/>
                    <a:pt x="60772" y="69363"/>
                  </a:cubicBezTo>
                  <a:lnTo>
                    <a:pt x="60772" y="69363"/>
                  </a:lnTo>
                  <a:cubicBezTo>
                    <a:pt x="61180" y="69747"/>
                    <a:pt x="61467" y="70422"/>
                    <a:pt x="62074" y="70422"/>
                  </a:cubicBezTo>
                  <a:cubicBezTo>
                    <a:pt x="62180" y="70422"/>
                    <a:pt x="62295" y="70402"/>
                    <a:pt x="62422" y="70356"/>
                  </a:cubicBezTo>
                  <a:cubicBezTo>
                    <a:pt x="63925" y="69769"/>
                    <a:pt x="65359" y="68957"/>
                    <a:pt x="66897" y="68455"/>
                  </a:cubicBezTo>
                  <a:cubicBezTo>
                    <a:pt x="68660" y="67868"/>
                    <a:pt x="69732" y="66209"/>
                    <a:pt x="71391" y="65639"/>
                  </a:cubicBezTo>
                  <a:cubicBezTo>
                    <a:pt x="73706" y="64844"/>
                    <a:pt x="76713" y="61716"/>
                    <a:pt x="76852" y="59383"/>
                  </a:cubicBezTo>
                  <a:cubicBezTo>
                    <a:pt x="76834" y="59072"/>
                    <a:pt x="76713" y="58778"/>
                    <a:pt x="76506" y="58553"/>
                  </a:cubicBezTo>
                  <a:cubicBezTo>
                    <a:pt x="75918" y="57810"/>
                    <a:pt x="75279" y="57153"/>
                    <a:pt x="74294" y="56894"/>
                  </a:cubicBezTo>
                  <a:cubicBezTo>
                    <a:pt x="73724" y="56739"/>
                    <a:pt x="73378" y="56151"/>
                    <a:pt x="73516" y="55581"/>
                  </a:cubicBezTo>
                  <a:cubicBezTo>
                    <a:pt x="73547" y="55481"/>
                    <a:pt x="73596" y="55443"/>
                    <a:pt x="73658" y="55443"/>
                  </a:cubicBezTo>
                  <a:cubicBezTo>
                    <a:pt x="73842" y="55443"/>
                    <a:pt x="74139" y="55775"/>
                    <a:pt x="74398" y="55788"/>
                  </a:cubicBezTo>
                  <a:cubicBezTo>
                    <a:pt x="75366" y="55855"/>
                    <a:pt x="76333" y="56083"/>
                    <a:pt x="77301" y="56083"/>
                  </a:cubicBezTo>
                  <a:cubicBezTo>
                    <a:pt x="77336" y="56083"/>
                    <a:pt x="77370" y="56083"/>
                    <a:pt x="77405" y="56082"/>
                  </a:cubicBezTo>
                  <a:cubicBezTo>
                    <a:pt x="77727" y="56077"/>
                    <a:pt x="78047" y="56073"/>
                    <a:pt x="78365" y="56073"/>
                  </a:cubicBezTo>
                  <a:cubicBezTo>
                    <a:pt x="81373" y="56073"/>
                    <a:pt x="84145" y="56432"/>
                    <a:pt x="85786" y="59746"/>
                  </a:cubicBezTo>
                  <a:cubicBezTo>
                    <a:pt x="86136" y="60461"/>
                    <a:pt x="86996" y="61297"/>
                    <a:pt x="88011" y="61297"/>
                  </a:cubicBezTo>
                  <a:cubicBezTo>
                    <a:pt x="88148" y="61297"/>
                    <a:pt x="88288" y="61282"/>
                    <a:pt x="88430" y="61249"/>
                  </a:cubicBezTo>
                  <a:cubicBezTo>
                    <a:pt x="88585" y="61214"/>
                    <a:pt x="88707" y="61197"/>
                    <a:pt x="88805" y="61197"/>
                  </a:cubicBezTo>
                  <a:cubicBezTo>
                    <a:pt x="89186" y="61197"/>
                    <a:pt x="89184" y="61451"/>
                    <a:pt x="89225" y="61837"/>
                  </a:cubicBezTo>
                  <a:cubicBezTo>
                    <a:pt x="89830" y="66554"/>
                    <a:pt x="91990" y="70685"/>
                    <a:pt x="94133" y="74832"/>
                  </a:cubicBezTo>
                  <a:cubicBezTo>
                    <a:pt x="94475" y="75487"/>
                    <a:pt x="94875" y="75911"/>
                    <a:pt x="95290" y="75911"/>
                  </a:cubicBezTo>
                  <a:cubicBezTo>
                    <a:pt x="95652" y="75911"/>
                    <a:pt x="96025" y="75588"/>
                    <a:pt x="96380" y="74815"/>
                  </a:cubicBezTo>
                  <a:cubicBezTo>
                    <a:pt x="96622" y="74297"/>
                    <a:pt x="97036" y="73847"/>
                    <a:pt x="97382" y="73381"/>
                  </a:cubicBezTo>
                  <a:lnTo>
                    <a:pt x="97538" y="73225"/>
                  </a:lnTo>
                  <a:cubicBezTo>
                    <a:pt x="98212" y="71618"/>
                    <a:pt x="98056" y="69993"/>
                    <a:pt x="97831" y="68317"/>
                  </a:cubicBezTo>
                  <a:cubicBezTo>
                    <a:pt x="97762" y="67833"/>
                    <a:pt x="97589" y="67211"/>
                    <a:pt x="98194" y="67073"/>
                  </a:cubicBezTo>
                  <a:cubicBezTo>
                    <a:pt x="99784" y="66693"/>
                    <a:pt x="100268" y="65258"/>
                    <a:pt x="101149" y="64187"/>
                  </a:cubicBezTo>
                  <a:cubicBezTo>
                    <a:pt x="102117" y="63029"/>
                    <a:pt x="103137" y="61629"/>
                    <a:pt x="104243" y="60903"/>
                  </a:cubicBezTo>
                  <a:cubicBezTo>
                    <a:pt x="104825" y="60515"/>
                    <a:pt x="105739" y="59942"/>
                    <a:pt x="106690" y="59942"/>
                  </a:cubicBezTo>
                  <a:cubicBezTo>
                    <a:pt x="107432" y="59942"/>
                    <a:pt x="108196" y="60292"/>
                    <a:pt x="108840" y="61353"/>
                  </a:cubicBezTo>
                  <a:cubicBezTo>
                    <a:pt x="109600" y="62632"/>
                    <a:pt x="110965" y="63565"/>
                    <a:pt x="111017" y="65258"/>
                  </a:cubicBezTo>
                  <a:cubicBezTo>
                    <a:pt x="111034" y="65777"/>
                    <a:pt x="110793" y="66433"/>
                    <a:pt x="111536" y="66693"/>
                  </a:cubicBezTo>
                  <a:cubicBezTo>
                    <a:pt x="111822" y="66788"/>
                    <a:pt x="112112" y="66862"/>
                    <a:pt x="112391" y="66862"/>
                  </a:cubicBezTo>
                  <a:cubicBezTo>
                    <a:pt x="112769" y="66862"/>
                    <a:pt x="113129" y="66727"/>
                    <a:pt x="113437" y="66330"/>
                  </a:cubicBezTo>
                  <a:cubicBezTo>
                    <a:pt x="113540" y="66205"/>
                    <a:pt x="113700" y="66031"/>
                    <a:pt x="113856" y="66031"/>
                  </a:cubicBezTo>
                  <a:cubicBezTo>
                    <a:pt x="113960" y="66031"/>
                    <a:pt x="114062" y="66109"/>
                    <a:pt x="114145" y="66330"/>
                  </a:cubicBezTo>
                  <a:cubicBezTo>
                    <a:pt x="114543" y="67470"/>
                    <a:pt x="114802" y="68663"/>
                    <a:pt x="115286" y="69769"/>
                  </a:cubicBezTo>
                  <a:cubicBezTo>
                    <a:pt x="116271" y="72033"/>
                    <a:pt x="114940" y="74677"/>
                    <a:pt x="116858" y="76871"/>
                  </a:cubicBezTo>
                  <a:cubicBezTo>
                    <a:pt x="118241" y="78461"/>
                    <a:pt x="118362" y="80915"/>
                    <a:pt x="119900" y="82540"/>
                  </a:cubicBezTo>
                  <a:cubicBezTo>
                    <a:pt x="120401" y="82799"/>
                    <a:pt x="120885" y="83058"/>
                    <a:pt x="121386" y="83300"/>
                  </a:cubicBezTo>
                  <a:cubicBezTo>
                    <a:pt x="121538" y="83368"/>
                    <a:pt x="121699" y="83403"/>
                    <a:pt x="121846" y="83403"/>
                  </a:cubicBezTo>
                  <a:cubicBezTo>
                    <a:pt x="122184" y="83403"/>
                    <a:pt x="122445" y="83219"/>
                    <a:pt x="122337" y="82834"/>
                  </a:cubicBezTo>
                  <a:cubicBezTo>
                    <a:pt x="121818" y="80915"/>
                    <a:pt x="121991" y="78790"/>
                    <a:pt x="119969" y="77355"/>
                  </a:cubicBezTo>
                  <a:cubicBezTo>
                    <a:pt x="118414" y="76249"/>
                    <a:pt x="117239" y="74521"/>
                    <a:pt x="117463" y="72378"/>
                  </a:cubicBezTo>
                  <a:cubicBezTo>
                    <a:pt x="117528" y="71821"/>
                    <a:pt x="116912" y="70437"/>
                    <a:pt x="117695" y="70437"/>
                  </a:cubicBezTo>
                  <a:cubicBezTo>
                    <a:pt x="117955" y="70437"/>
                    <a:pt x="118371" y="70590"/>
                    <a:pt x="119019" y="70979"/>
                  </a:cubicBezTo>
                  <a:cubicBezTo>
                    <a:pt x="120194" y="71704"/>
                    <a:pt x="121386" y="72655"/>
                    <a:pt x="121749" y="73605"/>
                  </a:cubicBezTo>
                  <a:cubicBezTo>
                    <a:pt x="122096" y="74553"/>
                    <a:pt x="122434" y="74868"/>
                    <a:pt x="122776" y="74868"/>
                  </a:cubicBezTo>
                  <a:cubicBezTo>
                    <a:pt x="123251" y="74868"/>
                    <a:pt x="123732" y="74261"/>
                    <a:pt x="124255" y="73899"/>
                  </a:cubicBezTo>
                  <a:cubicBezTo>
                    <a:pt x="124531" y="73709"/>
                    <a:pt x="124721" y="73363"/>
                    <a:pt x="125015" y="73208"/>
                  </a:cubicBezTo>
                  <a:cubicBezTo>
                    <a:pt x="126743" y="72292"/>
                    <a:pt x="127210" y="70961"/>
                    <a:pt x="126743" y="69043"/>
                  </a:cubicBezTo>
                  <a:cubicBezTo>
                    <a:pt x="126294" y="67159"/>
                    <a:pt x="125292" y="65725"/>
                    <a:pt x="123892" y="64533"/>
                  </a:cubicBezTo>
                  <a:cubicBezTo>
                    <a:pt x="122596" y="63409"/>
                    <a:pt x="122285" y="62459"/>
                    <a:pt x="123546" y="61059"/>
                  </a:cubicBezTo>
                  <a:cubicBezTo>
                    <a:pt x="123952" y="60621"/>
                    <a:pt x="124332" y="60388"/>
                    <a:pt x="124705" y="60388"/>
                  </a:cubicBezTo>
                  <a:cubicBezTo>
                    <a:pt x="124936" y="60388"/>
                    <a:pt x="125164" y="60477"/>
                    <a:pt x="125395" y="60661"/>
                  </a:cubicBezTo>
                  <a:cubicBezTo>
                    <a:pt x="126000" y="61145"/>
                    <a:pt x="125810" y="61750"/>
                    <a:pt x="125119" y="62234"/>
                  </a:cubicBezTo>
                  <a:cubicBezTo>
                    <a:pt x="124618" y="62580"/>
                    <a:pt x="124445" y="63219"/>
                    <a:pt x="125050" y="63651"/>
                  </a:cubicBezTo>
                  <a:cubicBezTo>
                    <a:pt x="125442" y="63952"/>
                    <a:pt x="125858" y="64171"/>
                    <a:pt x="126268" y="64171"/>
                  </a:cubicBezTo>
                  <a:cubicBezTo>
                    <a:pt x="126635" y="64171"/>
                    <a:pt x="126996" y="63996"/>
                    <a:pt x="127331" y="63547"/>
                  </a:cubicBezTo>
                  <a:cubicBezTo>
                    <a:pt x="127694" y="63046"/>
                    <a:pt x="128247" y="62407"/>
                    <a:pt x="127469" y="61940"/>
                  </a:cubicBezTo>
                  <a:cubicBezTo>
                    <a:pt x="126398" y="61318"/>
                    <a:pt x="127037" y="61042"/>
                    <a:pt x="127590" y="60696"/>
                  </a:cubicBezTo>
                  <a:cubicBezTo>
                    <a:pt x="130061" y="59210"/>
                    <a:pt x="133449" y="59106"/>
                    <a:pt x="134693" y="55788"/>
                  </a:cubicBezTo>
                  <a:cubicBezTo>
                    <a:pt x="135298" y="54146"/>
                    <a:pt x="136093" y="52591"/>
                    <a:pt x="135851" y="50725"/>
                  </a:cubicBezTo>
                  <a:cubicBezTo>
                    <a:pt x="135522" y="48288"/>
                    <a:pt x="133932" y="46629"/>
                    <a:pt x="132498" y="44918"/>
                  </a:cubicBezTo>
                  <a:cubicBezTo>
                    <a:pt x="131772" y="44054"/>
                    <a:pt x="131859" y="43622"/>
                    <a:pt x="132775" y="43173"/>
                  </a:cubicBezTo>
                  <a:cubicBezTo>
                    <a:pt x="133120" y="43017"/>
                    <a:pt x="133397" y="42793"/>
                    <a:pt x="133362" y="42378"/>
                  </a:cubicBezTo>
                  <a:cubicBezTo>
                    <a:pt x="133345" y="41980"/>
                    <a:pt x="133051" y="41635"/>
                    <a:pt x="132671" y="41548"/>
                  </a:cubicBezTo>
                  <a:cubicBezTo>
                    <a:pt x="132227" y="41462"/>
                    <a:pt x="131713" y="41297"/>
                    <a:pt x="131292" y="41297"/>
                  </a:cubicBezTo>
                  <a:cubicBezTo>
                    <a:pt x="131122" y="41297"/>
                    <a:pt x="130968" y="41323"/>
                    <a:pt x="130839" y="41393"/>
                  </a:cubicBezTo>
                  <a:cubicBezTo>
                    <a:pt x="130667" y="41486"/>
                    <a:pt x="130517" y="41524"/>
                    <a:pt x="130385" y="41524"/>
                  </a:cubicBezTo>
                  <a:cubicBezTo>
                    <a:pt x="129751" y="41524"/>
                    <a:pt x="129496" y="40648"/>
                    <a:pt x="128935" y="40648"/>
                  </a:cubicBezTo>
                  <a:cubicBezTo>
                    <a:pt x="128871" y="40648"/>
                    <a:pt x="128804" y="40659"/>
                    <a:pt x="128731" y="40684"/>
                  </a:cubicBezTo>
                  <a:cubicBezTo>
                    <a:pt x="129025" y="40425"/>
                    <a:pt x="129336" y="40166"/>
                    <a:pt x="129612" y="39889"/>
                  </a:cubicBezTo>
                  <a:cubicBezTo>
                    <a:pt x="129699" y="39786"/>
                    <a:pt x="129768" y="39647"/>
                    <a:pt x="129802" y="39509"/>
                  </a:cubicBezTo>
                  <a:cubicBezTo>
                    <a:pt x="129896" y="39229"/>
                    <a:pt x="130059" y="38963"/>
                    <a:pt x="130355" y="38963"/>
                  </a:cubicBezTo>
                  <a:cubicBezTo>
                    <a:pt x="130388" y="38963"/>
                    <a:pt x="130423" y="38966"/>
                    <a:pt x="130459" y="38973"/>
                  </a:cubicBezTo>
                  <a:cubicBezTo>
                    <a:pt x="130822" y="39025"/>
                    <a:pt x="130718" y="39405"/>
                    <a:pt x="130753" y="39665"/>
                  </a:cubicBezTo>
                  <a:cubicBezTo>
                    <a:pt x="130885" y="40368"/>
                    <a:pt x="131150" y="40680"/>
                    <a:pt x="131522" y="40680"/>
                  </a:cubicBezTo>
                  <a:cubicBezTo>
                    <a:pt x="131781" y="40680"/>
                    <a:pt x="132092" y="40529"/>
                    <a:pt x="132446" y="40252"/>
                  </a:cubicBezTo>
                  <a:cubicBezTo>
                    <a:pt x="132816" y="39963"/>
                    <a:pt x="133198" y="39825"/>
                    <a:pt x="133552" y="39825"/>
                  </a:cubicBezTo>
                  <a:cubicBezTo>
                    <a:pt x="134190" y="39825"/>
                    <a:pt x="134735" y="40276"/>
                    <a:pt x="134935" y="41099"/>
                  </a:cubicBezTo>
                  <a:cubicBezTo>
                    <a:pt x="135004" y="41410"/>
                    <a:pt x="135246" y="41911"/>
                    <a:pt x="135436" y="41928"/>
                  </a:cubicBezTo>
                  <a:cubicBezTo>
                    <a:pt x="136836" y="42067"/>
                    <a:pt x="137130" y="43259"/>
                    <a:pt x="137441" y="44192"/>
                  </a:cubicBezTo>
                  <a:cubicBezTo>
                    <a:pt x="137757" y="45176"/>
                    <a:pt x="138205" y="45491"/>
                    <a:pt x="138710" y="45491"/>
                  </a:cubicBezTo>
                  <a:cubicBezTo>
                    <a:pt x="139226" y="45491"/>
                    <a:pt x="139803" y="45163"/>
                    <a:pt x="140361" y="44884"/>
                  </a:cubicBezTo>
                  <a:cubicBezTo>
                    <a:pt x="141813" y="44175"/>
                    <a:pt x="140586" y="43363"/>
                    <a:pt x="140327" y="42654"/>
                  </a:cubicBezTo>
                  <a:cubicBezTo>
                    <a:pt x="140188" y="42188"/>
                    <a:pt x="139739" y="41773"/>
                    <a:pt x="139324" y="41479"/>
                  </a:cubicBezTo>
                  <a:cubicBezTo>
                    <a:pt x="137717" y="40356"/>
                    <a:pt x="137648" y="38921"/>
                    <a:pt x="138305" y="37245"/>
                  </a:cubicBezTo>
                  <a:cubicBezTo>
                    <a:pt x="138533" y="36644"/>
                    <a:pt x="138753" y="36160"/>
                    <a:pt x="139216" y="36160"/>
                  </a:cubicBezTo>
                  <a:cubicBezTo>
                    <a:pt x="139418" y="36160"/>
                    <a:pt x="139666" y="36252"/>
                    <a:pt x="139981" y="36468"/>
                  </a:cubicBezTo>
                  <a:cubicBezTo>
                    <a:pt x="140121" y="36569"/>
                    <a:pt x="140268" y="36617"/>
                    <a:pt x="140413" y="36617"/>
                  </a:cubicBezTo>
                  <a:cubicBezTo>
                    <a:pt x="140661" y="36617"/>
                    <a:pt x="140902" y="36477"/>
                    <a:pt x="141087" y="36226"/>
                  </a:cubicBezTo>
                  <a:cubicBezTo>
                    <a:pt x="142573" y="34255"/>
                    <a:pt x="142850" y="29797"/>
                    <a:pt x="141640" y="27706"/>
                  </a:cubicBezTo>
                  <a:cubicBezTo>
                    <a:pt x="141485" y="27447"/>
                    <a:pt x="141104" y="27187"/>
                    <a:pt x="141398" y="26807"/>
                  </a:cubicBezTo>
                  <a:lnTo>
                    <a:pt x="141398" y="26807"/>
                  </a:lnTo>
                  <a:cubicBezTo>
                    <a:pt x="141623" y="26997"/>
                    <a:pt x="141917" y="27153"/>
                    <a:pt x="142072" y="27395"/>
                  </a:cubicBezTo>
                  <a:cubicBezTo>
                    <a:pt x="142988" y="28812"/>
                    <a:pt x="143869" y="30229"/>
                    <a:pt x="144733" y="31663"/>
                  </a:cubicBezTo>
                  <a:cubicBezTo>
                    <a:pt x="144984" y="32062"/>
                    <a:pt x="145261" y="32460"/>
                    <a:pt x="145713" y="32460"/>
                  </a:cubicBezTo>
                  <a:cubicBezTo>
                    <a:pt x="145790" y="32460"/>
                    <a:pt x="145872" y="32449"/>
                    <a:pt x="145960" y="32424"/>
                  </a:cubicBezTo>
                  <a:cubicBezTo>
                    <a:pt x="146323" y="32320"/>
                    <a:pt x="146825" y="32043"/>
                    <a:pt x="146928" y="31750"/>
                  </a:cubicBezTo>
                  <a:cubicBezTo>
                    <a:pt x="147118" y="31197"/>
                    <a:pt x="146496" y="30972"/>
                    <a:pt x="146151" y="30644"/>
                  </a:cubicBezTo>
                  <a:cubicBezTo>
                    <a:pt x="145805" y="30298"/>
                    <a:pt x="144889" y="29935"/>
                    <a:pt x="145511" y="29348"/>
                  </a:cubicBezTo>
                  <a:cubicBezTo>
                    <a:pt x="146220" y="28674"/>
                    <a:pt x="145701" y="28363"/>
                    <a:pt x="145373" y="27982"/>
                  </a:cubicBezTo>
                  <a:cubicBezTo>
                    <a:pt x="144924" y="27464"/>
                    <a:pt x="144353" y="27049"/>
                    <a:pt x="143904" y="26513"/>
                  </a:cubicBezTo>
                  <a:cubicBezTo>
                    <a:pt x="142452" y="24803"/>
                    <a:pt x="140309" y="24008"/>
                    <a:pt x="138927" y="23455"/>
                  </a:cubicBezTo>
                  <a:cubicBezTo>
                    <a:pt x="137233" y="22781"/>
                    <a:pt x="135350" y="23368"/>
                    <a:pt x="133794" y="22349"/>
                  </a:cubicBezTo>
                  <a:cubicBezTo>
                    <a:pt x="133621" y="22228"/>
                    <a:pt x="133120" y="22141"/>
                    <a:pt x="133379" y="21934"/>
                  </a:cubicBezTo>
                  <a:cubicBezTo>
                    <a:pt x="134416" y="21156"/>
                    <a:pt x="134192" y="19843"/>
                    <a:pt x="134814" y="18910"/>
                  </a:cubicBezTo>
                  <a:cubicBezTo>
                    <a:pt x="135183" y="18357"/>
                    <a:pt x="137525" y="17996"/>
                    <a:pt x="139389" y="17996"/>
                  </a:cubicBezTo>
                  <a:cubicBezTo>
                    <a:pt x="140321" y="17996"/>
                    <a:pt x="141133" y="18086"/>
                    <a:pt x="141519" y="18287"/>
                  </a:cubicBezTo>
                  <a:cubicBezTo>
                    <a:pt x="141913" y="18491"/>
                    <a:pt x="142318" y="18567"/>
                    <a:pt x="142722" y="18567"/>
                  </a:cubicBezTo>
                  <a:cubicBezTo>
                    <a:pt x="143310" y="18567"/>
                    <a:pt x="143896" y="18407"/>
                    <a:pt x="144440" y="18253"/>
                  </a:cubicBezTo>
                  <a:cubicBezTo>
                    <a:pt x="145183" y="18028"/>
                    <a:pt x="144301" y="17320"/>
                    <a:pt x="144440" y="16905"/>
                  </a:cubicBezTo>
                  <a:cubicBezTo>
                    <a:pt x="144595" y="16473"/>
                    <a:pt x="144232" y="15764"/>
                    <a:pt x="144803" y="15626"/>
                  </a:cubicBezTo>
                  <a:cubicBezTo>
                    <a:pt x="144894" y="15602"/>
                    <a:pt x="144986" y="15590"/>
                    <a:pt x="145078" y="15590"/>
                  </a:cubicBezTo>
                  <a:cubicBezTo>
                    <a:pt x="145503" y="15590"/>
                    <a:pt x="145922" y="15838"/>
                    <a:pt x="146306" y="16179"/>
                  </a:cubicBezTo>
                  <a:cubicBezTo>
                    <a:pt x="146709" y="16532"/>
                    <a:pt x="147171" y="16997"/>
                    <a:pt x="147617" y="16997"/>
                  </a:cubicBezTo>
                  <a:cubicBezTo>
                    <a:pt x="147935" y="16997"/>
                    <a:pt x="148244" y="16760"/>
                    <a:pt x="148518" y="16075"/>
                  </a:cubicBezTo>
                  <a:cubicBezTo>
                    <a:pt x="148584" y="15900"/>
                    <a:pt x="148692" y="15801"/>
                    <a:pt x="148828" y="15801"/>
                  </a:cubicBezTo>
                  <a:cubicBezTo>
                    <a:pt x="148906" y="15801"/>
                    <a:pt x="148994" y="15833"/>
                    <a:pt x="149088" y="15903"/>
                  </a:cubicBezTo>
                  <a:cubicBezTo>
                    <a:pt x="149348" y="16110"/>
                    <a:pt x="149348" y="16335"/>
                    <a:pt x="149192" y="16646"/>
                  </a:cubicBezTo>
                  <a:cubicBezTo>
                    <a:pt x="148743" y="17596"/>
                    <a:pt x="147965" y="18547"/>
                    <a:pt x="147965" y="19497"/>
                  </a:cubicBezTo>
                  <a:cubicBezTo>
                    <a:pt x="147931" y="21122"/>
                    <a:pt x="148708" y="22677"/>
                    <a:pt x="150022" y="23627"/>
                  </a:cubicBezTo>
                  <a:cubicBezTo>
                    <a:pt x="151231" y="24561"/>
                    <a:pt x="152631" y="25269"/>
                    <a:pt x="153582" y="26513"/>
                  </a:cubicBezTo>
                  <a:cubicBezTo>
                    <a:pt x="153835" y="26852"/>
                    <a:pt x="154112" y="27339"/>
                    <a:pt x="154580" y="27339"/>
                  </a:cubicBezTo>
                  <a:cubicBezTo>
                    <a:pt x="154686" y="27339"/>
                    <a:pt x="154802" y="27314"/>
                    <a:pt x="154930" y="27257"/>
                  </a:cubicBezTo>
                  <a:cubicBezTo>
                    <a:pt x="155621" y="26928"/>
                    <a:pt x="155673" y="26271"/>
                    <a:pt x="155604" y="25615"/>
                  </a:cubicBezTo>
                  <a:cubicBezTo>
                    <a:pt x="155448" y="24025"/>
                    <a:pt x="155863" y="22435"/>
                    <a:pt x="154739" y="20845"/>
                  </a:cubicBezTo>
                  <a:cubicBezTo>
                    <a:pt x="154065" y="19877"/>
                    <a:pt x="153772" y="18823"/>
                    <a:pt x="152406" y="18737"/>
                  </a:cubicBezTo>
                  <a:cubicBezTo>
                    <a:pt x="152044" y="18720"/>
                    <a:pt x="151940" y="18478"/>
                    <a:pt x="151888" y="18201"/>
                  </a:cubicBezTo>
                  <a:cubicBezTo>
                    <a:pt x="151820" y="17931"/>
                    <a:pt x="151918" y="17578"/>
                    <a:pt x="152229" y="17578"/>
                  </a:cubicBezTo>
                  <a:cubicBezTo>
                    <a:pt x="152236" y="17578"/>
                    <a:pt x="152243" y="17579"/>
                    <a:pt x="152251" y="17579"/>
                  </a:cubicBezTo>
                  <a:cubicBezTo>
                    <a:pt x="152284" y="17581"/>
                    <a:pt x="152317" y="17582"/>
                    <a:pt x="152350" y="17582"/>
                  </a:cubicBezTo>
                  <a:cubicBezTo>
                    <a:pt x="153000" y="17582"/>
                    <a:pt x="153628" y="17254"/>
                    <a:pt x="154277" y="17254"/>
                  </a:cubicBezTo>
                  <a:cubicBezTo>
                    <a:pt x="154558" y="17254"/>
                    <a:pt x="154844" y="17316"/>
                    <a:pt x="155137" y="17493"/>
                  </a:cubicBezTo>
                  <a:cubicBezTo>
                    <a:pt x="155393" y="17649"/>
                    <a:pt x="155627" y="17726"/>
                    <a:pt x="155836" y="17726"/>
                  </a:cubicBezTo>
                  <a:cubicBezTo>
                    <a:pt x="156249" y="17726"/>
                    <a:pt x="156566" y="17427"/>
                    <a:pt x="156761" y="16853"/>
                  </a:cubicBezTo>
                  <a:cubicBezTo>
                    <a:pt x="157072" y="15920"/>
                    <a:pt x="157954" y="15505"/>
                    <a:pt x="158662" y="15039"/>
                  </a:cubicBezTo>
                  <a:cubicBezTo>
                    <a:pt x="158771" y="14969"/>
                    <a:pt x="158912" y="14953"/>
                    <a:pt x="159064" y="14953"/>
                  </a:cubicBezTo>
                  <a:cubicBezTo>
                    <a:pt x="159192" y="14953"/>
                    <a:pt x="159327" y="14964"/>
                    <a:pt x="159458" y="14964"/>
                  </a:cubicBezTo>
                  <a:cubicBezTo>
                    <a:pt x="159792" y="14964"/>
                    <a:pt x="160100" y="14892"/>
                    <a:pt x="160183" y="14382"/>
                  </a:cubicBezTo>
                  <a:cubicBezTo>
                    <a:pt x="160304" y="13501"/>
                    <a:pt x="159475" y="13310"/>
                    <a:pt x="158887" y="12965"/>
                  </a:cubicBezTo>
                  <a:cubicBezTo>
                    <a:pt x="158662" y="12827"/>
                    <a:pt x="158334" y="12550"/>
                    <a:pt x="158351" y="12395"/>
                  </a:cubicBezTo>
                  <a:cubicBezTo>
                    <a:pt x="158404" y="12154"/>
                    <a:pt x="158582" y="12097"/>
                    <a:pt x="158776" y="12097"/>
                  </a:cubicBezTo>
                  <a:cubicBezTo>
                    <a:pt x="158903" y="12097"/>
                    <a:pt x="159037" y="12122"/>
                    <a:pt x="159146" y="12135"/>
                  </a:cubicBezTo>
                  <a:cubicBezTo>
                    <a:pt x="160460" y="12308"/>
                    <a:pt x="161652" y="12999"/>
                    <a:pt x="163017" y="12999"/>
                  </a:cubicBezTo>
                  <a:cubicBezTo>
                    <a:pt x="163570" y="12999"/>
                    <a:pt x="163795" y="12913"/>
                    <a:pt x="164002" y="12274"/>
                  </a:cubicBezTo>
                  <a:cubicBezTo>
                    <a:pt x="164745" y="10182"/>
                    <a:pt x="163311" y="10010"/>
                    <a:pt x="161998" y="9923"/>
                  </a:cubicBezTo>
                  <a:cubicBezTo>
                    <a:pt x="160218" y="9820"/>
                    <a:pt x="158438" y="9543"/>
                    <a:pt x="156710" y="9076"/>
                  </a:cubicBezTo>
                  <a:cubicBezTo>
                    <a:pt x="153313" y="8169"/>
                    <a:pt x="149984" y="6872"/>
                    <a:pt x="146431" y="6872"/>
                  </a:cubicBezTo>
                  <a:cubicBezTo>
                    <a:pt x="145249" y="6872"/>
                    <a:pt x="144041" y="7016"/>
                    <a:pt x="142798" y="7366"/>
                  </a:cubicBezTo>
                  <a:cubicBezTo>
                    <a:pt x="142441" y="7468"/>
                    <a:pt x="142044" y="7507"/>
                    <a:pt x="141624" y="7507"/>
                  </a:cubicBezTo>
                  <a:cubicBezTo>
                    <a:pt x="140475" y="7507"/>
                    <a:pt x="139148" y="7211"/>
                    <a:pt x="137959" y="7072"/>
                  </a:cubicBezTo>
                  <a:cubicBezTo>
                    <a:pt x="135760" y="6810"/>
                    <a:pt x="133765" y="5577"/>
                    <a:pt x="131513" y="5577"/>
                  </a:cubicBezTo>
                  <a:cubicBezTo>
                    <a:pt x="131235" y="5577"/>
                    <a:pt x="130953" y="5596"/>
                    <a:pt x="130666" y="5637"/>
                  </a:cubicBezTo>
                  <a:cubicBezTo>
                    <a:pt x="130197" y="5701"/>
                    <a:pt x="129713" y="5752"/>
                    <a:pt x="129231" y="5752"/>
                  </a:cubicBezTo>
                  <a:cubicBezTo>
                    <a:pt x="128525" y="5752"/>
                    <a:pt x="127823" y="5641"/>
                    <a:pt x="127175" y="5292"/>
                  </a:cubicBezTo>
                  <a:cubicBezTo>
                    <a:pt x="124583" y="3857"/>
                    <a:pt x="121352" y="4808"/>
                    <a:pt x="118811" y="3097"/>
                  </a:cubicBezTo>
                  <a:cubicBezTo>
                    <a:pt x="118623" y="2965"/>
                    <a:pt x="118385" y="2894"/>
                    <a:pt x="118144" y="2894"/>
                  </a:cubicBezTo>
                  <a:cubicBezTo>
                    <a:pt x="117786" y="2894"/>
                    <a:pt x="117421" y="3050"/>
                    <a:pt x="117204" y="3391"/>
                  </a:cubicBezTo>
                  <a:cubicBezTo>
                    <a:pt x="116737" y="4117"/>
                    <a:pt x="117601" y="4134"/>
                    <a:pt x="117930" y="4462"/>
                  </a:cubicBezTo>
                  <a:cubicBezTo>
                    <a:pt x="118103" y="4670"/>
                    <a:pt x="118154" y="4946"/>
                    <a:pt x="118068" y="5188"/>
                  </a:cubicBezTo>
                  <a:cubicBezTo>
                    <a:pt x="117958" y="5398"/>
                    <a:pt x="116241" y="5510"/>
                    <a:pt x="114740" y="5510"/>
                  </a:cubicBezTo>
                  <a:cubicBezTo>
                    <a:pt x="113645" y="5510"/>
                    <a:pt x="112664" y="5450"/>
                    <a:pt x="112503" y="5326"/>
                  </a:cubicBezTo>
                  <a:cubicBezTo>
                    <a:pt x="111242" y="4410"/>
                    <a:pt x="109825" y="3719"/>
                    <a:pt x="108321" y="3287"/>
                  </a:cubicBezTo>
                  <a:cubicBezTo>
                    <a:pt x="108108" y="3224"/>
                    <a:pt x="107902" y="3198"/>
                    <a:pt x="107703" y="3198"/>
                  </a:cubicBezTo>
                  <a:cubicBezTo>
                    <a:pt x="106742" y="3198"/>
                    <a:pt x="105934" y="3807"/>
                    <a:pt x="105084" y="3807"/>
                  </a:cubicBezTo>
                  <a:cubicBezTo>
                    <a:pt x="105000" y="3807"/>
                    <a:pt x="104915" y="3801"/>
                    <a:pt x="104830" y="3788"/>
                  </a:cubicBezTo>
                  <a:cubicBezTo>
                    <a:pt x="102083" y="3391"/>
                    <a:pt x="99266" y="3909"/>
                    <a:pt x="96760" y="1559"/>
                  </a:cubicBezTo>
                  <a:cubicBezTo>
                    <a:pt x="95295" y="185"/>
                    <a:pt x="93272" y="50"/>
                    <a:pt x="91223" y="50"/>
                  </a:cubicBezTo>
                  <a:cubicBezTo>
                    <a:pt x="90718" y="50"/>
                    <a:pt x="90212" y="58"/>
                    <a:pt x="89713" y="58"/>
                  </a:cubicBezTo>
                  <a:cubicBezTo>
                    <a:pt x="89152" y="58"/>
                    <a:pt x="88600" y="48"/>
                    <a:pt x="88067" y="4"/>
                  </a:cubicBezTo>
                  <a:cubicBezTo>
                    <a:pt x="88037" y="2"/>
                    <a:pt x="88007" y="1"/>
                    <a:pt x="87976" y="1"/>
                  </a:cubicBezTo>
                  <a:close/>
                </a:path>
              </a:pathLst>
            </a:custGeom>
            <a:noFill/>
            <a:ln w="9525" cap="flat" cmpd="sng">
              <a:solidFill>
                <a:srgbClr val="F8FBFD">
                  <a:alpha val="20000"/>
                </a:srgb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98" name="Google Shape;2698;p42"/>
            <p:cNvSpPr/>
            <p:nvPr/>
          </p:nvSpPr>
          <p:spPr>
            <a:xfrm>
              <a:off x="5913800" y="3523050"/>
              <a:ext cx="1109075" cy="813875"/>
            </a:xfrm>
            <a:custGeom>
              <a:avLst/>
              <a:gdLst/>
              <a:ahLst/>
              <a:cxnLst/>
              <a:rect l="l" t="t" r="r" b="b"/>
              <a:pathLst>
                <a:path w="44363" h="32555" extrusionOk="0">
                  <a:moveTo>
                    <a:pt x="28245" y="1"/>
                  </a:moveTo>
                  <a:cubicBezTo>
                    <a:pt x="27747" y="1"/>
                    <a:pt x="27602" y="373"/>
                    <a:pt x="27634" y="804"/>
                  </a:cubicBezTo>
                  <a:cubicBezTo>
                    <a:pt x="27737" y="2117"/>
                    <a:pt x="27979" y="3482"/>
                    <a:pt x="27996" y="4778"/>
                  </a:cubicBezTo>
                  <a:cubicBezTo>
                    <a:pt x="28014" y="5660"/>
                    <a:pt x="28567" y="7094"/>
                    <a:pt x="27634" y="7267"/>
                  </a:cubicBezTo>
                  <a:cubicBezTo>
                    <a:pt x="27521" y="7286"/>
                    <a:pt x="27406" y="7295"/>
                    <a:pt x="27290" y="7295"/>
                  </a:cubicBezTo>
                  <a:cubicBezTo>
                    <a:pt x="25431" y="7295"/>
                    <a:pt x="23230" y="4918"/>
                    <a:pt x="23555" y="3275"/>
                  </a:cubicBezTo>
                  <a:cubicBezTo>
                    <a:pt x="23754" y="2264"/>
                    <a:pt x="23333" y="1317"/>
                    <a:pt x="22034" y="1317"/>
                  </a:cubicBezTo>
                  <a:cubicBezTo>
                    <a:pt x="21978" y="1317"/>
                    <a:pt x="21920" y="1318"/>
                    <a:pt x="21862" y="1322"/>
                  </a:cubicBezTo>
                  <a:cubicBezTo>
                    <a:pt x="21814" y="1325"/>
                    <a:pt x="21765" y="1327"/>
                    <a:pt x="21716" y="1327"/>
                  </a:cubicBezTo>
                  <a:cubicBezTo>
                    <a:pt x="20777" y="1327"/>
                    <a:pt x="19668" y="752"/>
                    <a:pt x="18692" y="752"/>
                  </a:cubicBezTo>
                  <a:cubicBezTo>
                    <a:pt x="18107" y="752"/>
                    <a:pt x="17570" y="958"/>
                    <a:pt x="17144" y="1616"/>
                  </a:cubicBezTo>
                  <a:cubicBezTo>
                    <a:pt x="16642" y="2376"/>
                    <a:pt x="15295" y="2826"/>
                    <a:pt x="15191" y="4035"/>
                  </a:cubicBezTo>
                  <a:cubicBezTo>
                    <a:pt x="15162" y="4430"/>
                    <a:pt x="15144" y="4616"/>
                    <a:pt x="15002" y="4616"/>
                  </a:cubicBezTo>
                  <a:cubicBezTo>
                    <a:pt x="14889" y="4616"/>
                    <a:pt x="14698" y="4499"/>
                    <a:pt x="14361" y="4277"/>
                  </a:cubicBezTo>
                  <a:cubicBezTo>
                    <a:pt x="13724" y="3844"/>
                    <a:pt x="13113" y="3612"/>
                    <a:pt x="12606" y="3612"/>
                  </a:cubicBezTo>
                  <a:cubicBezTo>
                    <a:pt x="12042" y="3612"/>
                    <a:pt x="11607" y="3900"/>
                    <a:pt x="11406" y="4519"/>
                  </a:cubicBezTo>
                  <a:cubicBezTo>
                    <a:pt x="10784" y="6334"/>
                    <a:pt x="8710" y="7215"/>
                    <a:pt x="8624" y="9392"/>
                  </a:cubicBezTo>
                  <a:cubicBezTo>
                    <a:pt x="8607" y="10153"/>
                    <a:pt x="7933" y="10619"/>
                    <a:pt x="7086" y="10879"/>
                  </a:cubicBezTo>
                  <a:cubicBezTo>
                    <a:pt x="5669" y="11311"/>
                    <a:pt x="4355" y="11864"/>
                    <a:pt x="3007" y="12382"/>
                  </a:cubicBezTo>
                  <a:cubicBezTo>
                    <a:pt x="1003" y="13160"/>
                    <a:pt x="0" y="16910"/>
                    <a:pt x="1538" y="19018"/>
                  </a:cubicBezTo>
                  <a:cubicBezTo>
                    <a:pt x="2835" y="20798"/>
                    <a:pt x="3128" y="22595"/>
                    <a:pt x="3992" y="24375"/>
                  </a:cubicBezTo>
                  <a:cubicBezTo>
                    <a:pt x="4494" y="25360"/>
                    <a:pt x="4424" y="26276"/>
                    <a:pt x="3750" y="26950"/>
                  </a:cubicBezTo>
                  <a:cubicBezTo>
                    <a:pt x="3353" y="27348"/>
                    <a:pt x="3509" y="27797"/>
                    <a:pt x="4148" y="28298"/>
                  </a:cubicBezTo>
                  <a:cubicBezTo>
                    <a:pt x="5020" y="28962"/>
                    <a:pt x="5824" y="29302"/>
                    <a:pt x="6549" y="29302"/>
                  </a:cubicBezTo>
                  <a:cubicBezTo>
                    <a:pt x="7089" y="29302"/>
                    <a:pt x="7586" y="29114"/>
                    <a:pt x="8036" y="28730"/>
                  </a:cubicBezTo>
                  <a:cubicBezTo>
                    <a:pt x="8740" y="28095"/>
                    <a:pt x="9643" y="27747"/>
                    <a:pt x="10576" y="27747"/>
                  </a:cubicBezTo>
                  <a:cubicBezTo>
                    <a:pt x="10811" y="27747"/>
                    <a:pt x="11049" y="27769"/>
                    <a:pt x="11285" y="27814"/>
                  </a:cubicBezTo>
                  <a:cubicBezTo>
                    <a:pt x="11420" y="27836"/>
                    <a:pt x="11551" y="27846"/>
                    <a:pt x="11676" y="27846"/>
                  </a:cubicBezTo>
                  <a:cubicBezTo>
                    <a:pt x="12065" y="27846"/>
                    <a:pt x="12402" y="27743"/>
                    <a:pt x="12650" y="27521"/>
                  </a:cubicBezTo>
                  <a:cubicBezTo>
                    <a:pt x="14551" y="25793"/>
                    <a:pt x="17368" y="25343"/>
                    <a:pt x="20047" y="24790"/>
                  </a:cubicBezTo>
                  <a:cubicBezTo>
                    <a:pt x="20247" y="24746"/>
                    <a:pt x="20464" y="24721"/>
                    <a:pt x="20691" y="24721"/>
                  </a:cubicBezTo>
                  <a:cubicBezTo>
                    <a:pt x="21623" y="24721"/>
                    <a:pt x="22712" y="25150"/>
                    <a:pt x="23365" y="26484"/>
                  </a:cubicBezTo>
                  <a:cubicBezTo>
                    <a:pt x="23667" y="27105"/>
                    <a:pt x="23855" y="28198"/>
                    <a:pt x="25083" y="28198"/>
                  </a:cubicBezTo>
                  <a:cubicBezTo>
                    <a:pt x="25120" y="28198"/>
                    <a:pt x="25158" y="28197"/>
                    <a:pt x="25197" y="28195"/>
                  </a:cubicBezTo>
                  <a:cubicBezTo>
                    <a:pt x="25345" y="28183"/>
                    <a:pt x="25455" y="28022"/>
                    <a:pt x="25593" y="28022"/>
                  </a:cubicBezTo>
                  <a:cubicBezTo>
                    <a:pt x="25664" y="28022"/>
                    <a:pt x="25742" y="28065"/>
                    <a:pt x="25836" y="28195"/>
                  </a:cubicBezTo>
                  <a:cubicBezTo>
                    <a:pt x="25923" y="28298"/>
                    <a:pt x="25767" y="28592"/>
                    <a:pt x="25612" y="28713"/>
                  </a:cubicBezTo>
                  <a:cubicBezTo>
                    <a:pt x="25318" y="28938"/>
                    <a:pt x="24903" y="29128"/>
                    <a:pt x="25283" y="29646"/>
                  </a:cubicBezTo>
                  <a:cubicBezTo>
                    <a:pt x="25508" y="29871"/>
                    <a:pt x="25802" y="30026"/>
                    <a:pt x="26113" y="30078"/>
                  </a:cubicBezTo>
                  <a:cubicBezTo>
                    <a:pt x="26172" y="30086"/>
                    <a:pt x="26229" y="30090"/>
                    <a:pt x="26283" y="30090"/>
                  </a:cubicBezTo>
                  <a:cubicBezTo>
                    <a:pt x="26710" y="30090"/>
                    <a:pt x="27006" y="29856"/>
                    <a:pt x="27098" y="29473"/>
                  </a:cubicBezTo>
                  <a:cubicBezTo>
                    <a:pt x="27115" y="29335"/>
                    <a:pt x="27098" y="29197"/>
                    <a:pt x="27029" y="29076"/>
                  </a:cubicBezTo>
                  <a:cubicBezTo>
                    <a:pt x="26976" y="28903"/>
                    <a:pt x="26992" y="28848"/>
                    <a:pt x="27041" y="28848"/>
                  </a:cubicBezTo>
                  <a:cubicBezTo>
                    <a:pt x="27105" y="28848"/>
                    <a:pt x="27225" y="28941"/>
                    <a:pt x="27322" y="28990"/>
                  </a:cubicBezTo>
                  <a:cubicBezTo>
                    <a:pt x="27824" y="29266"/>
                    <a:pt x="28463" y="29473"/>
                    <a:pt x="28169" y="30113"/>
                  </a:cubicBezTo>
                  <a:cubicBezTo>
                    <a:pt x="27945" y="30597"/>
                    <a:pt x="28117" y="31029"/>
                    <a:pt x="28809" y="31461"/>
                  </a:cubicBezTo>
                  <a:cubicBezTo>
                    <a:pt x="30199" y="32318"/>
                    <a:pt x="31628" y="32554"/>
                    <a:pt x="32898" y="32554"/>
                  </a:cubicBezTo>
                  <a:cubicBezTo>
                    <a:pt x="33522" y="32554"/>
                    <a:pt x="34108" y="32497"/>
                    <a:pt x="34633" y="32429"/>
                  </a:cubicBezTo>
                  <a:cubicBezTo>
                    <a:pt x="36672" y="32135"/>
                    <a:pt x="39299" y="31824"/>
                    <a:pt x="39299" y="29145"/>
                  </a:cubicBezTo>
                  <a:cubicBezTo>
                    <a:pt x="39299" y="28938"/>
                    <a:pt x="39541" y="28799"/>
                    <a:pt x="39592" y="28575"/>
                  </a:cubicBezTo>
                  <a:cubicBezTo>
                    <a:pt x="40024" y="26968"/>
                    <a:pt x="41804" y="26363"/>
                    <a:pt x="42496" y="24998"/>
                  </a:cubicBezTo>
                  <a:cubicBezTo>
                    <a:pt x="44224" y="21559"/>
                    <a:pt x="44362" y="17722"/>
                    <a:pt x="40232" y="13661"/>
                  </a:cubicBezTo>
                  <a:cubicBezTo>
                    <a:pt x="38953" y="12399"/>
                    <a:pt x="38037" y="10671"/>
                    <a:pt x="36309" y="9859"/>
                  </a:cubicBezTo>
                  <a:cubicBezTo>
                    <a:pt x="34494" y="9012"/>
                    <a:pt x="34080" y="7716"/>
                    <a:pt x="33509" y="6472"/>
                  </a:cubicBezTo>
                  <a:cubicBezTo>
                    <a:pt x="33388" y="5608"/>
                    <a:pt x="33008" y="4761"/>
                    <a:pt x="32213" y="4346"/>
                  </a:cubicBezTo>
                  <a:cubicBezTo>
                    <a:pt x="30658" y="3465"/>
                    <a:pt x="30278" y="2100"/>
                    <a:pt x="29414" y="942"/>
                  </a:cubicBezTo>
                  <a:cubicBezTo>
                    <a:pt x="29120" y="544"/>
                    <a:pt x="28947" y="78"/>
                    <a:pt x="28377" y="9"/>
                  </a:cubicBezTo>
                  <a:cubicBezTo>
                    <a:pt x="28330" y="3"/>
                    <a:pt x="28287" y="1"/>
                    <a:pt x="28245" y="1"/>
                  </a:cubicBezTo>
                  <a:close/>
                </a:path>
              </a:pathLst>
            </a:custGeom>
            <a:noFill/>
            <a:ln w="9525" cap="flat" cmpd="sng">
              <a:solidFill>
                <a:srgbClr val="F8FBFD">
                  <a:alpha val="20000"/>
                </a:srgb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99" name="Google Shape;2699;p42"/>
            <p:cNvSpPr/>
            <p:nvPr/>
          </p:nvSpPr>
          <p:spPr>
            <a:xfrm>
              <a:off x="6442175" y="3238700"/>
              <a:ext cx="571625" cy="311800"/>
            </a:xfrm>
            <a:custGeom>
              <a:avLst/>
              <a:gdLst/>
              <a:ahLst/>
              <a:cxnLst/>
              <a:rect l="l" t="t" r="r" b="b"/>
              <a:pathLst>
                <a:path w="22865" h="12472" extrusionOk="0">
                  <a:moveTo>
                    <a:pt x="3070" y="1"/>
                  </a:moveTo>
                  <a:cubicBezTo>
                    <a:pt x="2939" y="1"/>
                    <a:pt x="2792" y="15"/>
                    <a:pt x="2627" y="46"/>
                  </a:cubicBezTo>
                  <a:cubicBezTo>
                    <a:pt x="1833" y="202"/>
                    <a:pt x="830" y="29"/>
                    <a:pt x="415" y="927"/>
                  </a:cubicBezTo>
                  <a:cubicBezTo>
                    <a:pt x="1" y="1826"/>
                    <a:pt x="934" y="1861"/>
                    <a:pt x="1400" y="2189"/>
                  </a:cubicBezTo>
                  <a:cubicBezTo>
                    <a:pt x="1504" y="2258"/>
                    <a:pt x="1366" y="2569"/>
                    <a:pt x="1435" y="2742"/>
                  </a:cubicBezTo>
                  <a:cubicBezTo>
                    <a:pt x="1757" y="3623"/>
                    <a:pt x="1963" y="4886"/>
                    <a:pt x="3062" y="4886"/>
                  </a:cubicBezTo>
                  <a:cubicBezTo>
                    <a:pt x="3084" y="4886"/>
                    <a:pt x="3106" y="4886"/>
                    <a:pt x="3129" y="4885"/>
                  </a:cubicBezTo>
                  <a:cubicBezTo>
                    <a:pt x="3207" y="4880"/>
                    <a:pt x="3284" y="4878"/>
                    <a:pt x="3360" y="4878"/>
                  </a:cubicBezTo>
                  <a:cubicBezTo>
                    <a:pt x="4698" y="4878"/>
                    <a:pt x="5731" y="5570"/>
                    <a:pt x="6810" y="6077"/>
                  </a:cubicBezTo>
                  <a:cubicBezTo>
                    <a:pt x="7328" y="6319"/>
                    <a:pt x="8019" y="7322"/>
                    <a:pt x="7207" y="8203"/>
                  </a:cubicBezTo>
                  <a:cubicBezTo>
                    <a:pt x="6913" y="8531"/>
                    <a:pt x="6948" y="8911"/>
                    <a:pt x="7121" y="9292"/>
                  </a:cubicBezTo>
                  <a:cubicBezTo>
                    <a:pt x="7274" y="9613"/>
                    <a:pt x="7597" y="9810"/>
                    <a:pt x="7934" y="9810"/>
                  </a:cubicBezTo>
                  <a:cubicBezTo>
                    <a:pt x="8014" y="9810"/>
                    <a:pt x="8095" y="9799"/>
                    <a:pt x="8175" y="9775"/>
                  </a:cubicBezTo>
                  <a:cubicBezTo>
                    <a:pt x="8275" y="9755"/>
                    <a:pt x="8368" y="9745"/>
                    <a:pt x="8457" y="9745"/>
                  </a:cubicBezTo>
                  <a:cubicBezTo>
                    <a:pt x="8811" y="9745"/>
                    <a:pt x="9087" y="9900"/>
                    <a:pt x="9419" y="10121"/>
                  </a:cubicBezTo>
                  <a:cubicBezTo>
                    <a:pt x="10079" y="10569"/>
                    <a:pt x="10930" y="10787"/>
                    <a:pt x="11688" y="10787"/>
                  </a:cubicBezTo>
                  <a:cubicBezTo>
                    <a:pt x="12538" y="10787"/>
                    <a:pt x="13270" y="10513"/>
                    <a:pt x="13480" y="9983"/>
                  </a:cubicBezTo>
                  <a:cubicBezTo>
                    <a:pt x="13648" y="9563"/>
                    <a:pt x="13555" y="9014"/>
                    <a:pt x="14230" y="9014"/>
                  </a:cubicBezTo>
                  <a:cubicBezTo>
                    <a:pt x="14250" y="9014"/>
                    <a:pt x="14271" y="9014"/>
                    <a:pt x="14293" y="9015"/>
                  </a:cubicBezTo>
                  <a:cubicBezTo>
                    <a:pt x="15036" y="9050"/>
                    <a:pt x="15381" y="9516"/>
                    <a:pt x="15450" y="10138"/>
                  </a:cubicBezTo>
                  <a:cubicBezTo>
                    <a:pt x="15640" y="11486"/>
                    <a:pt x="16522" y="11953"/>
                    <a:pt x="17697" y="11988"/>
                  </a:cubicBezTo>
                  <a:cubicBezTo>
                    <a:pt x="18224" y="11988"/>
                    <a:pt x="18870" y="12472"/>
                    <a:pt x="19366" y="12472"/>
                  </a:cubicBezTo>
                  <a:cubicBezTo>
                    <a:pt x="19602" y="12472"/>
                    <a:pt x="19804" y="12362"/>
                    <a:pt x="19944" y="12039"/>
                  </a:cubicBezTo>
                  <a:cubicBezTo>
                    <a:pt x="20289" y="11210"/>
                    <a:pt x="19287" y="10398"/>
                    <a:pt x="18596" y="9758"/>
                  </a:cubicBezTo>
                  <a:cubicBezTo>
                    <a:pt x="18164" y="9361"/>
                    <a:pt x="17420" y="8825"/>
                    <a:pt x="17749" y="8272"/>
                  </a:cubicBezTo>
                  <a:cubicBezTo>
                    <a:pt x="17984" y="7884"/>
                    <a:pt x="18253" y="7197"/>
                    <a:pt x="18937" y="7197"/>
                  </a:cubicBezTo>
                  <a:cubicBezTo>
                    <a:pt x="19107" y="7197"/>
                    <a:pt x="19302" y="7239"/>
                    <a:pt x="19529" y="7339"/>
                  </a:cubicBezTo>
                  <a:cubicBezTo>
                    <a:pt x="19732" y="7429"/>
                    <a:pt x="19935" y="7468"/>
                    <a:pt x="20135" y="7468"/>
                  </a:cubicBezTo>
                  <a:cubicBezTo>
                    <a:pt x="20854" y="7468"/>
                    <a:pt x="21544" y="6970"/>
                    <a:pt x="22138" y="6578"/>
                  </a:cubicBezTo>
                  <a:cubicBezTo>
                    <a:pt x="22795" y="6146"/>
                    <a:pt x="22864" y="5248"/>
                    <a:pt x="22311" y="4643"/>
                  </a:cubicBezTo>
                  <a:cubicBezTo>
                    <a:pt x="22115" y="4425"/>
                    <a:pt x="21948" y="4340"/>
                    <a:pt x="21799" y="4340"/>
                  </a:cubicBezTo>
                  <a:cubicBezTo>
                    <a:pt x="21465" y="4340"/>
                    <a:pt x="21227" y="4774"/>
                    <a:pt x="20963" y="5110"/>
                  </a:cubicBezTo>
                  <a:cubicBezTo>
                    <a:pt x="20756" y="5334"/>
                    <a:pt x="20479" y="5472"/>
                    <a:pt x="20168" y="5507"/>
                  </a:cubicBezTo>
                  <a:cubicBezTo>
                    <a:pt x="20112" y="5512"/>
                    <a:pt x="20051" y="5514"/>
                    <a:pt x="19986" y="5514"/>
                  </a:cubicBezTo>
                  <a:cubicBezTo>
                    <a:pt x="18639" y="5514"/>
                    <a:pt x="15548" y="4518"/>
                    <a:pt x="14344" y="3727"/>
                  </a:cubicBezTo>
                  <a:cubicBezTo>
                    <a:pt x="13999" y="3485"/>
                    <a:pt x="13636" y="3295"/>
                    <a:pt x="13238" y="3139"/>
                  </a:cubicBezTo>
                  <a:cubicBezTo>
                    <a:pt x="11925" y="2690"/>
                    <a:pt x="10473" y="2465"/>
                    <a:pt x="9298" y="1774"/>
                  </a:cubicBezTo>
                  <a:cubicBezTo>
                    <a:pt x="8770" y="1458"/>
                    <a:pt x="8301" y="1322"/>
                    <a:pt x="7877" y="1322"/>
                  </a:cubicBezTo>
                  <a:cubicBezTo>
                    <a:pt x="7093" y="1322"/>
                    <a:pt x="6459" y="1787"/>
                    <a:pt x="5876" y="2448"/>
                  </a:cubicBezTo>
                  <a:cubicBezTo>
                    <a:pt x="5497" y="2886"/>
                    <a:pt x="5240" y="3062"/>
                    <a:pt x="5050" y="3062"/>
                  </a:cubicBezTo>
                  <a:cubicBezTo>
                    <a:pt x="4739" y="3062"/>
                    <a:pt x="4614" y="2586"/>
                    <a:pt x="4442" y="2016"/>
                  </a:cubicBezTo>
                  <a:cubicBezTo>
                    <a:pt x="4193" y="1191"/>
                    <a:pt x="4266" y="1"/>
                    <a:pt x="3070" y="1"/>
                  </a:cubicBezTo>
                  <a:close/>
                </a:path>
              </a:pathLst>
            </a:custGeom>
            <a:noFill/>
            <a:ln w="9525" cap="flat" cmpd="sng">
              <a:solidFill>
                <a:srgbClr val="F8FBFD">
                  <a:alpha val="20000"/>
                </a:srgb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00" name="Google Shape;2700;p42"/>
            <p:cNvSpPr/>
            <p:nvPr/>
          </p:nvSpPr>
          <p:spPr>
            <a:xfrm>
              <a:off x="5898675" y="3029225"/>
              <a:ext cx="282150" cy="318450"/>
            </a:xfrm>
            <a:custGeom>
              <a:avLst/>
              <a:gdLst/>
              <a:ahLst/>
              <a:cxnLst/>
              <a:rect l="l" t="t" r="r" b="b"/>
              <a:pathLst>
                <a:path w="11286" h="12738" extrusionOk="0">
                  <a:moveTo>
                    <a:pt x="8163" y="0"/>
                  </a:moveTo>
                  <a:cubicBezTo>
                    <a:pt x="7646" y="0"/>
                    <a:pt x="7307" y="634"/>
                    <a:pt x="7121" y="1115"/>
                  </a:cubicBezTo>
                  <a:cubicBezTo>
                    <a:pt x="6498" y="2618"/>
                    <a:pt x="5081" y="3362"/>
                    <a:pt x="4027" y="4450"/>
                  </a:cubicBezTo>
                  <a:cubicBezTo>
                    <a:pt x="3562" y="4916"/>
                    <a:pt x="2753" y="5709"/>
                    <a:pt x="2170" y="5709"/>
                  </a:cubicBezTo>
                  <a:cubicBezTo>
                    <a:pt x="2125" y="5709"/>
                    <a:pt x="2082" y="5704"/>
                    <a:pt x="2040" y="5695"/>
                  </a:cubicBezTo>
                  <a:cubicBezTo>
                    <a:pt x="1767" y="5631"/>
                    <a:pt x="1536" y="5602"/>
                    <a:pt x="1339" y="5602"/>
                  </a:cubicBezTo>
                  <a:cubicBezTo>
                    <a:pt x="150" y="5602"/>
                    <a:pt x="215" y="6659"/>
                    <a:pt x="52" y="7475"/>
                  </a:cubicBezTo>
                  <a:cubicBezTo>
                    <a:pt x="1" y="9410"/>
                    <a:pt x="1625" y="11518"/>
                    <a:pt x="3267" y="12123"/>
                  </a:cubicBezTo>
                  <a:cubicBezTo>
                    <a:pt x="3638" y="12262"/>
                    <a:pt x="4019" y="12277"/>
                    <a:pt x="4389" y="12277"/>
                  </a:cubicBezTo>
                  <a:cubicBezTo>
                    <a:pt x="4488" y="12277"/>
                    <a:pt x="4586" y="12276"/>
                    <a:pt x="4683" y="12276"/>
                  </a:cubicBezTo>
                  <a:cubicBezTo>
                    <a:pt x="5034" y="12276"/>
                    <a:pt x="5369" y="12290"/>
                    <a:pt x="5669" y="12417"/>
                  </a:cubicBezTo>
                  <a:cubicBezTo>
                    <a:pt x="6156" y="12630"/>
                    <a:pt x="6559" y="12738"/>
                    <a:pt x="6895" y="12738"/>
                  </a:cubicBezTo>
                  <a:cubicBezTo>
                    <a:pt x="7678" y="12738"/>
                    <a:pt x="8093" y="12148"/>
                    <a:pt x="8348" y="10914"/>
                  </a:cubicBezTo>
                  <a:cubicBezTo>
                    <a:pt x="8572" y="9773"/>
                    <a:pt x="9073" y="8235"/>
                    <a:pt x="9937" y="7786"/>
                  </a:cubicBezTo>
                  <a:cubicBezTo>
                    <a:pt x="11268" y="7094"/>
                    <a:pt x="10577" y="6697"/>
                    <a:pt x="10231" y="6023"/>
                  </a:cubicBezTo>
                  <a:cubicBezTo>
                    <a:pt x="9782" y="5124"/>
                    <a:pt x="8797" y="4278"/>
                    <a:pt x="10058" y="3189"/>
                  </a:cubicBezTo>
                  <a:cubicBezTo>
                    <a:pt x="10404" y="2895"/>
                    <a:pt x="11285" y="2618"/>
                    <a:pt x="10853" y="1945"/>
                  </a:cubicBezTo>
                  <a:cubicBezTo>
                    <a:pt x="10266" y="1063"/>
                    <a:pt x="9402" y="286"/>
                    <a:pt x="8348" y="26"/>
                  </a:cubicBezTo>
                  <a:cubicBezTo>
                    <a:pt x="8284" y="9"/>
                    <a:pt x="8222" y="0"/>
                    <a:pt x="8163" y="0"/>
                  </a:cubicBezTo>
                  <a:close/>
                </a:path>
              </a:pathLst>
            </a:custGeom>
            <a:noFill/>
            <a:ln w="9525" cap="flat" cmpd="sng">
              <a:solidFill>
                <a:srgbClr val="F8FBFD">
                  <a:alpha val="20000"/>
                </a:srgb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01" name="Google Shape;2701;p42"/>
            <p:cNvSpPr/>
            <p:nvPr/>
          </p:nvSpPr>
          <p:spPr>
            <a:xfrm>
              <a:off x="5544400" y="3065225"/>
              <a:ext cx="541800" cy="430700"/>
            </a:xfrm>
            <a:custGeom>
              <a:avLst/>
              <a:gdLst/>
              <a:ahLst/>
              <a:cxnLst/>
              <a:rect l="l" t="t" r="r" b="b"/>
              <a:pathLst>
                <a:path w="21672" h="17228" extrusionOk="0">
                  <a:moveTo>
                    <a:pt x="7484" y="4583"/>
                  </a:moveTo>
                  <a:lnTo>
                    <a:pt x="7484" y="4583"/>
                  </a:lnTo>
                  <a:cubicBezTo>
                    <a:pt x="7486" y="4586"/>
                    <a:pt x="7488" y="4589"/>
                    <a:pt x="7491" y="4592"/>
                  </a:cubicBezTo>
                  <a:lnTo>
                    <a:pt x="7491" y="4592"/>
                  </a:lnTo>
                  <a:cubicBezTo>
                    <a:pt x="7494" y="4595"/>
                    <a:pt x="7498" y="4597"/>
                    <a:pt x="7501" y="4600"/>
                  </a:cubicBezTo>
                  <a:lnTo>
                    <a:pt x="7484" y="4583"/>
                  </a:lnTo>
                  <a:close/>
                  <a:moveTo>
                    <a:pt x="1210" y="0"/>
                  </a:moveTo>
                  <a:cubicBezTo>
                    <a:pt x="910" y="0"/>
                    <a:pt x="646" y="84"/>
                    <a:pt x="415" y="314"/>
                  </a:cubicBezTo>
                  <a:cubicBezTo>
                    <a:pt x="1" y="712"/>
                    <a:pt x="260" y="1127"/>
                    <a:pt x="571" y="1403"/>
                  </a:cubicBezTo>
                  <a:cubicBezTo>
                    <a:pt x="1833" y="2561"/>
                    <a:pt x="2939" y="3874"/>
                    <a:pt x="3872" y="5309"/>
                  </a:cubicBezTo>
                  <a:cubicBezTo>
                    <a:pt x="5894" y="8264"/>
                    <a:pt x="6948" y="12014"/>
                    <a:pt x="10663" y="13552"/>
                  </a:cubicBezTo>
                  <a:cubicBezTo>
                    <a:pt x="10715" y="13587"/>
                    <a:pt x="10733" y="13656"/>
                    <a:pt x="10733" y="13725"/>
                  </a:cubicBezTo>
                  <a:cubicBezTo>
                    <a:pt x="10007" y="15522"/>
                    <a:pt x="11579" y="15401"/>
                    <a:pt x="12478" y="15660"/>
                  </a:cubicBezTo>
                  <a:cubicBezTo>
                    <a:pt x="14932" y="16334"/>
                    <a:pt x="17420" y="16801"/>
                    <a:pt x="19961" y="17043"/>
                  </a:cubicBezTo>
                  <a:cubicBezTo>
                    <a:pt x="20276" y="17079"/>
                    <a:pt x="20618" y="17227"/>
                    <a:pt x="20904" y="17227"/>
                  </a:cubicBezTo>
                  <a:cubicBezTo>
                    <a:pt x="21167" y="17227"/>
                    <a:pt x="21382" y="17101"/>
                    <a:pt x="21482" y="16645"/>
                  </a:cubicBezTo>
                  <a:cubicBezTo>
                    <a:pt x="21672" y="15816"/>
                    <a:pt x="20842" y="15626"/>
                    <a:pt x="20306" y="15280"/>
                  </a:cubicBezTo>
                  <a:cubicBezTo>
                    <a:pt x="18129" y="13932"/>
                    <a:pt x="15502" y="14347"/>
                    <a:pt x="13204" y="13448"/>
                  </a:cubicBezTo>
                  <a:cubicBezTo>
                    <a:pt x="13103" y="13410"/>
                    <a:pt x="12986" y="13400"/>
                    <a:pt x="12863" y="13400"/>
                  </a:cubicBezTo>
                  <a:cubicBezTo>
                    <a:pt x="12726" y="13400"/>
                    <a:pt x="12582" y="13412"/>
                    <a:pt x="12448" y="13412"/>
                  </a:cubicBezTo>
                  <a:cubicBezTo>
                    <a:pt x="12162" y="13412"/>
                    <a:pt x="11919" y="13355"/>
                    <a:pt x="11873" y="12999"/>
                  </a:cubicBezTo>
                  <a:cubicBezTo>
                    <a:pt x="11769" y="12221"/>
                    <a:pt x="11614" y="11288"/>
                    <a:pt x="12409" y="10666"/>
                  </a:cubicBezTo>
                  <a:cubicBezTo>
                    <a:pt x="12979" y="10199"/>
                    <a:pt x="12806" y="9836"/>
                    <a:pt x="12478" y="9249"/>
                  </a:cubicBezTo>
                  <a:cubicBezTo>
                    <a:pt x="11908" y="8195"/>
                    <a:pt x="10352" y="8558"/>
                    <a:pt x="10076" y="7849"/>
                  </a:cubicBezTo>
                  <a:cubicBezTo>
                    <a:pt x="9542" y="6419"/>
                    <a:pt x="8354" y="5659"/>
                    <a:pt x="7491" y="4592"/>
                  </a:cubicBezTo>
                  <a:lnTo>
                    <a:pt x="7491" y="4592"/>
                  </a:lnTo>
                  <a:cubicBezTo>
                    <a:pt x="6993" y="4179"/>
                    <a:pt x="6512" y="3733"/>
                    <a:pt x="5980" y="3339"/>
                  </a:cubicBezTo>
                  <a:cubicBezTo>
                    <a:pt x="4563" y="2285"/>
                    <a:pt x="3682" y="522"/>
                    <a:pt x="1763" y="72"/>
                  </a:cubicBezTo>
                  <a:cubicBezTo>
                    <a:pt x="1567" y="28"/>
                    <a:pt x="1383" y="0"/>
                    <a:pt x="1210" y="0"/>
                  </a:cubicBezTo>
                  <a:close/>
                </a:path>
              </a:pathLst>
            </a:custGeom>
            <a:noFill/>
            <a:ln w="9525" cap="flat" cmpd="sng">
              <a:solidFill>
                <a:srgbClr val="F8FBFD">
                  <a:alpha val="20000"/>
                </a:srgb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02" name="Google Shape;2702;p42"/>
            <p:cNvSpPr/>
            <p:nvPr/>
          </p:nvSpPr>
          <p:spPr>
            <a:xfrm>
              <a:off x="4388700" y="3530600"/>
              <a:ext cx="227275" cy="395425"/>
            </a:xfrm>
            <a:custGeom>
              <a:avLst/>
              <a:gdLst/>
              <a:ahLst/>
              <a:cxnLst/>
              <a:rect l="l" t="t" r="r" b="b"/>
              <a:pathLst>
                <a:path w="9091" h="15817" extrusionOk="0">
                  <a:moveTo>
                    <a:pt x="7622" y="0"/>
                  </a:moveTo>
                  <a:cubicBezTo>
                    <a:pt x="7155" y="0"/>
                    <a:pt x="6965" y="363"/>
                    <a:pt x="6740" y="761"/>
                  </a:cubicBezTo>
                  <a:cubicBezTo>
                    <a:pt x="5963" y="2212"/>
                    <a:pt x="5323" y="3802"/>
                    <a:pt x="3405" y="4200"/>
                  </a:cubicBezTo>
                  <a:cubicBezTo>
                    <a:pt x="2645" y="4338"/>
                    <a:pt x="2247" y="4891"/>
                    <a:pt x="2109" y="5738"/>
                  </a:cubicBezTo>
                  <a:cubicBezTo>
                    <a:pt x="1781" y="7587"/>
                    <a:pt x="1971" y="9471"/>
                    <a:pt x="917" y="11285"/>
                  </a:cubicBezTo>
                  <a:cubicBezTo>
                    <a:pt x="1" y="12910"/>
                    <a:pt x="1660" y="15813"/>
                    <a:pt x="3077" y="15813"/>
                  </a:cubicBezTo>
                  <a:cubicBezTo>
                    <a:pt x="3125" y="15815"/>
                    <a:pt x="3172" y="15816"/>
                    <a:pt x="3219" y="15816"/>
                  </a:cubicBezTo>
                  <a:cubicBezTo>
                    <a:pt x="4640" y="15816"/>
                    <a:pt x="5279" y="14808"/>
                    <a:pt x="5496" y="13670"/>
                  </a:cubicBezTo>
                  <a:cubicBezTo>
                    <a:pt x="6049" y="11095"/>
                    <a:pt x="7034" y="8676"/>
                    <a:pt x="8002" y="6256"/>
                  </a:cubicBezTo>
                  <a:cubicBezTo>
                    <a:pt x="8745" y="4373"/>
                    <a:pt x="9091" y="2645"/>
                    <a:pt x="8192" y="778"/>
                  </a:cubicBezTo>
                  <a:cubicBezTo>
                    <a:pt x="8054" y="467"/>
                    <a:pt x="8106" y="18"/>
                    <a:pt x="7622" y="0"/>
                  </a:cubicBezTo>
                  <a:close/>
                </a:path>
              </a:pathLst>
            </a:custGeom>
            <a:noFill/>
            <a:ln w="9525" cap="flat" cmpd="sng">
              <a:solidFill>
                <a:srgbClr val="F8FBFD">
                  <a:alpha val="20000"/>
                </a:srgb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03" name="Google Shape;2703;p42"/>
            <p:cNvSpPr/>
            <p:nvPr/>
          </p:nvSpPr>
          <p:spPr>
            <a:xfrm>
              <a:off x="6438300" y="1893850"/>
              <a:ext cx="267450" cy="418275"/>
            </a:xfrm>
            <a:custGeom>
              <a:avLst/>
              <a:gdLst/>
              <a:ahLst/>
              <a:cxnLst/>
              <a:rect l="l" t="t" r="r" b="b"/>
              <a:pathLst>
                <a:path w="10698" h="16731" extrusionOk="0">
                  <a:moveTo>
                    <a:pt x="4909" y="1"/>
                  </a:moveTo>
                  <a:cubicBezTo>
                    <a:pt x="4667" y="1"/>
                    <a:pt x="4504" y="61"/>
                    <a:pt x="4562" y="216"/>
                  </a:cubicBezTo>
                  <a:cubicBezTo>
                    <a:pt x="5064" y="1633"/>
                    <a:pt x="3992" y="3465"/>
                    <a:pt x="5444" y="4502"/>
                  </a:cubicBezTo>
                  <a:cubicBezTo>
                    <a:pt x="6654" y="5366"/>
                    <a:pt x="6515" y="6627"/>
                    <a:pt x="6913" y="7647"/>
                  </a:cubicBezTo>
                  <a:cubicBezTo>
                    <a:pt x="6804" y="8207"/>
                    <a:pt x="6835" y="9062"/>
                    <a:pt x="6426" y="9062"/>
                  </a:cubicBezTo>
                  <a:cubicBezTo>
                    <a:pt x="6380" y="9062"/>
                    <a:pt x="6330" y="9052"/>
                    <a:pt x="6273" y="9029"/>
                  </a:cubicBezTo>
                  <a:cubicBezTo>
                    <a:pt x="6019" y="8928"/>
                    <a:pt x="5817" y="8884"/>
                    <a:pt x="5657" y="8884"/>
                  </a:cubicBezTo>
                  <a:cubicBezTo>
                    <a:pt x="5131" y="8884"/>
                    <a:pt x="5047" y="9360"/>
                    <a:pt x="4995" y="9876"/>
                  </a:cubicBezTo>
                  <a:cubicBezTo>
                    <a:pt x="4925" y="10533"/>
                    <a:pt x="4614" y="10757"/>
                    <a:pt x="4044" y="10896"/>
                  </a:cubicBezTo>
                  <a:cubicBezTo>
                    <a:pt x="726" y="11673"/>
                    <a:pt x="0" y="13229"/>
                    <a:pt x="1659" y="16028"/>
                  </a:cubicBezTo>
                  <a:cubicBezTo>
                    <a:pt x="1834" y="16314"/>
                    <a:pt x="1935" y="16730"/>
                    <a:pt x="2351" y="16730"/>
                  </a:cubicBezTo>
                  <a:cubicBezTo>
                    <a:pt x="2389" y="16730"/>
                    <a:pt x="2429" y="16727"/>
                    <a:pt x="2471" y="16720"/>
                  </a:cubicBezTo>
                  <a:cubicBezTo>
                    <a:pt x="3007" y="16633"/>
                    <a:pt x="3197" y="16236"/>
                    <a:pt x="3301" y="15752"/>
                  </a:cubicBezTo>
                  <a:cubicBezTo>
                    <a:pt x="3405" y="15251"/>
                    <a:pt x="3301" y="14784"/>
                    <a:pt x="4009" y="14542"/>
                  </a:cubicBezTo>
                  <a:cubicBezTo>
                    <a:pt x="5651" y="13955"/>
                    <a:pt x="7241" y="13194"/>
                    <a:pt x="8866" y="12555"/>
                  </a:cubicBezTo>
                  <a:cubicBezTo>
                    <a:pt x="9298" y="12399"/>
                    <a:pt x="9643" y="12261"/>
                    <a:pt x="9799" y="11829"/>
                  </a:cubicBezTo>
                  <a:cubicBezTo>
                    <a:pt x="10300" y="10308"/>
                    <a:pt x="8866" y="5746"/>
                    <a:pt x="7604" y="4709"/>
                  </a:cubicBezTo>
                  <a:cubicBezTo>
                    <a:pt x="7397" y="4536"/>
                    <a:pt x="6809" y="4571"/>
                    <a:pt x="7016" y="4139"/>
                  </a:cubicBezTo>
                  <a:cubicBezTo>
                    <a:pt x="7082" y="4008"/>
                    <a:pt x="7166" y="3963"/>
                    <a:pt x="7262" y="3963"/>
                  </a:cubicBezTo>
                  <a:cubicBezTo>
                    <a:pt x="7468" y="3963"/>
                    <a:pt x="7725" y="4173"/>
                    <a:pt x="7950" y="4173"/>
                  </a:cubicBezTo>
                  <a:cubicBezTo>
                    <a:pt x="7979" y="4174"/>
                    <a:pt x="8009" y="4175"/>
                    <a:pt x="8039" y="4175"/>
                  </a:cubicBezTo>
                  <a:cubicBezTo>
                    <a:pt x="9008" y="4175"/>
                    <a:pt x="9913" y="3634"/>
                    <a:pt x="10265" y="2946"/>
                  </a:cubicBezTo>
                  <a:cubicBezTo>
                    <a:pt x="10697" y="2117"/>
                    <a:pt x="9695" y="1667"/>
                    <a:pt x="8987" y="1581"/>
                  </a:cubicBezTo>
                  <a:cubicBezTo>
                    <a:pt x="7811" y="1443"/>
                    <a:pt x="6930" y="786"/>
                    <a:pt x="5962" y="250"/>
                  </a:cubicBezTo>
                  <a:cubicBezTo>
                    <a:pt x="5704" y="111"/>
                    <a:pt x="5235" y="1"/>
                    <a:pt x="4909" y="1"/>
                  </a:cubicBezTo>
                  <a:close/>
                </a:path>
              </a:pathLst>
            </a:custGeom>
            <a:noFill/>
            <a:ln w="9525" cap="flat" cmpd="sng">
              <a:solidFill>
                <a:srgbClr val="F8FBFD">
                  <a:alpha val="20000"/>
                </a:srgb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04" name="Google Shape;2704;p42"/>
            <p:cNvSpPr/>
            <p:nvPr/>
          </p:nvSpPr>
          <p:spPr>
            <a:xfrm>
              <a:off x="6901875" y="4220725"/>
              <a:ext cx="468775" cy="354550"/>
            </a:xfrm>
            <a:custGeom>
              <a:avLst/>
              <a:gdLst/>
              <a:ahLst/>
              <a:cxnLst/>
              <a:rect l="l" t="t" r="r" b="b"/>
              <a:pathLst>
                <a:path w="18751" h="14182" extrusionOk="0">
                  <a:moveTo>
                    <a:pt x="15666" y="0"/>
                  </a:moveTo>
                  <a:cubicBezTo>
                    <a:pt x="15588" y="0"/>
                    <a:pt x="15504" y="9"/>
                    <a:pt x="15415" y="28"/>
                  </a:cubicBezTo>
                  <a:cubicBezTo>
                    <a:pt x="14690" y="184"/>
                    <a:pt x="14759" y="772"/>
                    <a:pt x="14897" y="1290"/>
                  </a:cubicBezTo>
                  <a:cubicBezTo>
                    <a:pt x="15294" y="2845"/>
                    <a:pt x="14880" y="4038"/>
                    <a:pt x="13463" y="4850"/>
                  </a:cubicBezTo>
                  <a:cubicBezTo>
                    <a:pt x="13013" y="5109"/>
                    <a:pt x="12823" y="5472"/>
                    <a:pt x="13065" y="5991"/>
                  </a:cubicBezTo>
                  <a:cubicBezTo>
                    <a:pt x="13324" y="6578"/>
                    <a:pt x="12823" y="6803"/>
                    <a:pt x="12512" y="7097"/>
                  </a:cubicBezTo>
                  <a:cubicBezTo>
                    <a:pt x="12410" y="7191"/>
                    <a:pt x="12303" y="7233"/>
                    <a:pt x="12200" y="7233"/>
                  </a:cubicBezTo>
                  <a:cubicBezTo>
                    <a:pt x="12041" y="7233"/>
                    <a:pt x="11891" y="7133"/>
                    <a:pt x="11786" y="6976"/>
                  </a:cubicBezTo>
                  <a:cubicBezTo>
                    <a:pt x="11531" y="6610"/>
                    <a:pt x="11284" y="6477"/>
                    <a:pt x="11039" y="6477"/>
                  </a:cubicBezTo>
                  <a:cubicBezTo>
                    <a:pt x="10705" y="6477"/>
                    <a:pt x="10373" y="6726"/>
                    <a:pt x="10024" y="6976"/>
                  </a:cubicBezTo>
                  <a:cubicBezTo>
                    <a:pt x="8797" y="7891"/>
                    <a:pt x="7811" y="9188"/>
                    <a:pt x="6308" y="9637"/>
                  </a:cubicBezTo>
                  <a:cubicBezTo>
                    <a:pt x="4303" y="10242"/>
                    <a:pt x="2696" y="11572"/>
                    <a:pt x="812" y="12385"/>
                  </a:cubicBezTo>
                  <a:cubicBezTo>
                    <a:pt x="242" y="12627"/>
                    <a:pt x="0" y="13214"/>
                    <a:pt x="692" y="13577"/>
                  </a:cubicBezTo>
                  <a:cubicBezTo>
                    <a:pt x="1262" y="13888"/>
                    <a:pt x="1936" y="13992"/>
                    <a:pt x="2610" y="14182"/>
                  </a:cubicBezTo>
                  <a:cubicBezTo>
                    <a:pt x="3819" y="13854"/>
                    <a:pt x="4943" y="13249"/>
                    <a:pt x="5893" y="12436"/>
                  </a:cubicBezTo>
                  <a:cubicBezTo>
                    <a:pt x="7829" y="10743"/>
                    <a:pt x="10144" y="9447"/>
                    <a:pt x="12357" y="8496"/>
                  </a:cubicBezTo>
                  <a:cubicBezTo>
                    <a:pt x="14396" y="7615"/>
                    <a:pt x="15847" y="6042"/>
                    <a:pt x="17817" y="5213"/>
                  </a:cubicBezTo>
                  <a:cubicBezTo>
                    <a:pt x="18301" y="4988"/>
                    <a:pt x="18751" y="4452"/>
                    <a:pt x="18612" y="3848"/>
                  </a:cubicBezTo>
                  <a:cubicBezTo>
                    <a:pt x="18539" y="3538"/>
                    <a:pt x="18402" y="3442"/>
                    <a:pt x="18239" y="3442"/>
                  </a:cubicBezTo>
                  <a:cubicBezTo>
                    <a:pt x="18019" y="3442"/>
                    <a:pt x="17752" y="3615"/>
                    <a:pt x="17524" y="3675"/>
                  </a:cubicBezTo>
                  <a:cubicBezTo>
                    <a:pt x="17487" y="3682"/>
                    <a:pt x="17451" y="3686"/>
                    <a:pt x="17417" y="3686"/>
                  </a:cubicBezTo>
                  <a:cubicBezTo>
                    <a:pt x="17207" y="3686"/>
                    <a:pt x="17050" y="3554"/>
                    <a:pt x="17109" y="3346"/>
                  </a:cubicBezTo>
                  <a:cubicBezTo>
                    <a:pt x="17385" y="2431"/>
                    <a:pt x="16625" y="1791"/>
                    <a:pt x="16556" y="962"/>
                  </a:cubicBezTo>
                  <a:cubicBezTo>
                    <a:pt x="16526" y="461"/>
                    <a:pt x="16229" y="0"/>
                    <a:pt x="15666" y="0"/>
                  </a:cubicBezTo>
                  <a:close/>
                </a:path>
              </a:pathLst>
            </a:custGeom>
            <a:noFill/>
            <a:ln w="9525" cap="flat" cmpd="sng">
              <a:solidFill>
                <a:srgbClr val="F8FBFD">
                  <a:alpha val="20000"/>
                </a:srgb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05" name="Google Shape;2705;p42"/>
            <p:cNvSpPr/>
            <p:nvPr/>
          </p:nvSpPr>
          <p:spPr>
            <a:xfrm>
              <a:off x="6306100" y="2654825"/>
              <a:ext cx="232875" cy="385425"/>
            </a:xfrm>
            <a:custGeom>
              <a:avLst/>
              <a:gdLst/>
              <a:ahLst/>
              <a:cxnLst/>
              <a:rect l="l" t="t" r="r" b="b"/>
              <a:pathLst>
                <a:path w="9315" h="15417" extrusionOk="0">
                  <a:moveTo>
                    <a:pt x="6907" y="9941"/>
                  </a:moveTo>
                  <a:cubicBezTo>
                    <a:pt x="6738" y="10523"/>
                    <a:pt x="6645" y="11167"/>
                    <a:pt x="5910" y="11304"/>
                  </a:cubicBezTo>
                  <a:cubicBezTo>
                    <a:pt x="5905" y="11305"/>
                    <a:pt x="5899" y="11305"/>
                    <a:pt x="5892" y="11305"/>
                  </a:cubicBezTo>
                  <a:cubicBezTo>
                    <a:pt x="5767" y="11305"/>
                    <a:pt x="5547" y="11146"/>
                    <a:pt x="5547" y="11097"/>
                  </a:cubicBezTo>
                  <a:cubicBezTo>
                    <a:pt x="5616" y="10270"/>
                    <a:pt x="6304" y="10147"/>
                    <a:pt x="6907" y="9941"/>
                  </a:cubicBezTo>
                  <a:close/>
                  <a:moveTo>
                    <a:pt x="2345" y="1"/>
                  </a:moveTo>
                  <a:cubicBezTo>
                    <a:pt x="2049" y="1"/>
                    <a:pt x="1708" y="93"/>
                    <a:pt x="1419" y="93"/>
                  </a:cubicBezTo>
                  <a:cubicBezTo>
                    <a:pt x="1383" y="93"/>
                    <a:pt x="1348" y="92"/>
                    <a:pt x="1313" y="88"/>
                  </a:cubicBezTo>
                  <a:cubicBezTo>
                    <a:pt x="1306" y="88"/>
                    <a:pt x="1299" y="88"/>
                    <a:pt x="1292" y="88"/>
                  </a:cubicBezTo>
                  <a:cubicBezTo>
                    <a:pt x="885" y="88"/>
                    <a:pt x="504" y="561"/>
                    <a:pt x="639" y="883"/>
                  </a:cubicBezTo>
                  <a:cubicBezTo>
                    <a:pt x="1244" y="2283"/>
                    <a:pt x="0" y="3977"/>
                    <a:pt x="1348" y="5273"/>
                  </a:cubicBezTo>
                  <a:cubicBezTo>
                    <a:pt x="1538" y="5446"/>
                    <a:pt x="1383" y="5964"/>
                    <a:pt x="1538" y="6241"/>
                  </a:cubicBezTo>
                  <a:cubicBezTo>
                    <a:pt x="1851" y="6738"/>
                    <a:pt x="1941" y="7889"/>
                    <a:pt x="2501" y="7889"/>
                  </a:cubicBezTo>
                  <a:cubicBezTo>
                    <a:pt x="2623" y="7889"/>
                    <a:pt x="2766" y="7836"/>
                    <a:pt x="2938" y="7710"/>
                  </a:cubicBezTo>
                  <a:cubicBezTo>
                    <a:pt x="3345" y="7411"/>
                    <a:pt x="3664" y="7306"/>
                    <a:pt x="3951" y="7306"/>
                  </a:cubicBezTo>
                  <a:cubicBezTo>
                    <a:pt x="4345" y="7306"/>
                    <a:pt x="4678" y="7505"/>
                    <a:pt x="5098" y="7675"/>
                  </a:cubicBezTo>
                  <a:cubicBezTo>
                    <a:pt x="5375" y="7796"/>
                    <a:pt x="5651" y="7848"/>
                    <a:pt x="5668" y="8176"/>
                  </a:cubicBezTo>
                  <a:cubicBezTo>
                    <a:pt x="5668" y="8297"/>
                    <a:pt x="5547" y="8401"/>
                    <a:pt x="5478" y="8504"/>
                  </a:cubicBezTo>
                  <a:cubicBezTo>
                    <a:pt x="5288" y="8384"/>
                    <a:pt x="5098" y="8263"/>
                    <a:pt x="4908" y="8107"/>
                  </a:cubicBezTo>
                  <a:cubicBezTo>
                    <a:pt x="4670" y="7869"/>
                    <a:pt x="4349" y="7740"/>
                    <a:pt x="4020" y="7740"/>
                  </a:cubicBezTo>
                  <a:cubicBezTo>
                    <a:pt x="3895" y="7740"/>
                    <a:pt x="3770" y="7758"/>
                    <a:pt x="3646" y="7796"/>
                  </a:cubicBezTo>
                  <a:cubicBezTo>
                    <a:pt x="3059" y="7951"/>
                    <a:pt x="3284" y="8470"/>
                    <a:pt x="3249" y="8850"/>
                  </a:cubicBezTo>
                  <a:cubicBezTo>
                    <a:pt x="3180" y="10008"/>
                    <a:pt x="4701" y="11270"/>
                    <a:pt x="4580" y="11408"/>
                  </a:cubicBezTo>
                  <a:cubicBezTo>
                    <a:pt x="3042" y="13170"/>
                    <a:pt x="4251" y="13205"/>
                    <a:pt x="5599" y="13758"/>
                  </a:cubicBezTo>
                  <a:cubicBezTo>
                    <a:pt x="6014" y="13948"/>
                    <a:pt x="6429" y="15244"/>
                    <a:pt x="7379" y="15400"/>
                  </a:cubicBezTo>
                  <a:cubicBezTo>
                    <a:pt x="7454" y="15411"/>
                    <a:pt x="7523" y="15417"/>
                    <a:pt x="7586" y="15417"/>
                  </a:cubicBezTo>
                  <a:cubicBezTo>
                    <a:pt x="8462" y="15417"/>
                    <a:pt x="8316" y="14362"/>
                    <a:pt x="8606" y="13879"/>
                  </a:cubicBezTo>
                  <a:cubicBezTo>
                    <a:pt x="9315" y="12687"/>
                    <a:pt x="8554" y="11529"/>
                    <a:pt x="8105" y="10423"/>
                  </a:cubicBezTo>
                  <a:cubicBezTo>
                    <a:pt x="7967" y="10058"/>
                    <a:pt x="7709" y="9812"/>
                    <a:pt x="7353" y="9812"/>
                  </a:cubicBezTo>
                  <a:cubicBezTo>
                    <a:pt x="7222" y="9812"/>
                    <a:pt x="7078" y="9845"/>
                    <a:pt x="6922" y="9917"/>
                  </a:cubicBezTo>
                  <a:lnTo>
                    <a:pt x="6922" y="9917"/>
                  </a:lnTo>
                  <a:cubicBezTo>
                    <a:pt x="7290" y="9072"/>
                    <a:pt x="8114" y="7913"/>
                    <a:pt x="7103" y="7433"/>
                  </a:cubicBezTo>
                  <a:cubicBezTo>
                    <a:pt x="5789" y="6828"/>
                    <a:pt x="5530" y="5048"/>
                    <a:pt x="3854" y="4927"/>
                  </a:cubicBezTo>
                  <a:cubicBezTo>
                    <a:pt x="3335" y="4893"/>
                    <a:pt x="2886" y="4167"/>
                    <a:pt x="3318" y="3424"/>
                  </a:cubicBezTo>
                  <a:cubicBezTo>
                    <a:pt x="3975" y="2318"/>
                    <a:pt x="3353" y="1298"/>
                    <a:pt x="2955" y="348"/>
                  </a:cubicBezTo>
                  <a:cubicBezTo>
                    <a:pt x="2833" y="73"/>
                    <a:pt x="2607" y="1"/>
                    <a:pt x="2345" y="1"/>
                  </a:cubicBezTo>
                  <a:close/>
                </a:path>
              </a:pathLst>
            </a:custGeom>
            <a:noFill/>
            <a:ln w="9525" cap="flat" cmpd="sng">
              <a:solidFill>
                <a:srgbClr val="F8FBFD">
                  <a:alpha val="20000"/>
                </a:srgb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06" name="Google Shape;2706;p42"/>
            <p:cNvSpPr/>
            <p:nvPr/>
          </p:nvSpPr>
          <p:spPr>
            <a:xfrm>
              <a:off x="6139750" y="3178550"/>
              <a:ext cx="185375" cy="227425"/>
            </a:xfrm>
            <a:custGeom>
              <a:avLst/>
              <a:gdLst/>
              <a:ahLst/>
              <a:cxnLst/>
              <a:rect l="l" t="t" r="r" b="b"/>
              <a:pathLst>
                <a:path w="7415" h="9097" extrusionOk="0">
                  <a:moveTo>
                    <a:pt x="6576" y="0"/>
                  </a:moveTo>
                  <a:cubicBezTo>
                    <a:pt x="6440" y="0"/>
                    <a:pt x="6314" y="46"/>
                    <a:pt x="6222" y="154"/>
                  </a:cubicBezTo>
                  <a:cubicBezTo>
                    <a:pt x="5928" y="483"/>
                    <a:pt x="5611" y="592"/>
                    <a:pt x="5290" y="592"/>
                  </a:cubicBezTo>
                  <a:cubicBezTo>
                    <a:pt x="4988" y="592"/>
                    <a:pt x="4683" y="496"/>
                    <a:pt x="4390" y="396"/>
                  </a:cubicBezTo>
                  <a:cubicBezTo>
                    <a:pt x="3964" y="242"/>
                    <a:pt x="3597" y="173"/>
                    <a:pt x="3279" y="173"/>
                  </a:cubicBezTo>
                  <a:cubicBezTo>
                    <a:pt x="1986" y="173"/>
                    <a:pt x="1492" y="1318"/>
                    <a:pt x="1020" y="2608"/>
                  </a:cubicBezTo>
                  <a:cubicBezTo>
                    <a:pt x="364" y="4353"/>
                    <a:pt x="1" y="6064"/>
                    <a:pt x="796" y="7360"/>
                  </a:cubicBezTo>
                  <a:cubicBezTo>
                    <a:pt x="847" y="8362"/>
                    <a:pt x="761" y="8984"/>
                    <a:pt x="1470" y="9088"/>
                  </a:cubicBezTo>
                  <a:cubicBezTo>
                    <a:pt x="1519" y="9094"/>
                    <a:pt x="1568" y="9097"/>
                    <a:pt x="1614" y="9097"/>
                  </a:cubicBezTo>
                  <a:cubicBezTo>
                    <a:pt x="2117" y="9097"/>
                    <a:pt x="2435" y="8762"/>
                    <a:pt x="2593" y="8224"/>
                  </a:cubicBezTo>
                  <a:cubicBezTo>
                    <a:pt x="2634" y="8075"/>
                    <a:pt x="2578" y="7743"/>
                    <a:pt x="2746" y="7743"/>
                  </a:cubicBezTo>
                  <a:cubicBezTo>
                    <a:pt x="2792" y="7743"/>
                    <a:pt x="2854" y="7768"/>
                    <a:pt x="2938" y="7827"/>
                  </a:cubicBezTo>
                  <a:cubicBezTo>
                    <a:pt x="3173" y="7995"/>
                    <a:pt x="3380" y="8062"/>
                    <a:pt x="3567" y="8062"/>
                  </a:cubicBezTo>
                  <a:cubicBezTo>
                    <a:pt x="4013" y="8062"/>
                    <a:pt x="4340" y="7677"/>
                    <a:pt x="4632" y="7360"/>
                  </a:cubicBezTo>
                  <a:cubicBezTo>
                    <a:pt x="5116" y="6842"/>
                    <a:pt x="4563" y="6358"/>
                    <a:pt x="4373" y="5839"/>
                  </a:cubicBezTo>
                  <a:cubicBezTo>
                    <a:pt x="4183" y="5321"/>
                    <a:pt x="3491" y="4750"/>
                    <a:pt x="4442" y="4249"/>
                  </a:cubicBezTo>
                  <a:cubicBezTo>
                    <a:pt x="4943" y="3990"/>
                    <a:pt x="5790" y="3852"/>
                    <a:pt x="5427" y="3057"/>
                  </a:cubicBezTo>
                  <a:cubicBezTo>
                    <a:pt x="5274" y="2713"/>
                    <a:pt x="5030" y="2616"/>
                    <a:pt x="4752" y="2616"/>
                  </a:cubicBezTo>
                  <a:cubicBezTo>
                    <a:pt x="4400" y="2616"/>
                    <a:pt x="3994" y="2771"/>
                    <a:pt x="3647" y="2780"/>
                  </a:cubicBezTo>
                  <a:cubicBezTo>
                    <a:pt x="3388" y="2815"/>
                    <a:pt x="3129" y="2850"/>
                    <a:pt x="2887" y="2919"/>
                  </a:cubicBezTo>
                  <a:cubicBezTo>
                    <a:pt x="2887" y="2746"/>
                    <a:pt x="2800" y="2487"/>
                    <a:pt x="2887" y="2435"/>
                  </a:cubicBezTo>
                  <a:cubicBezTo>
                    <a:pt x="3111" y="2262"/>
                    <a:pt x="3405" y="2037"/>
                    <a:pt x="3664" y="2037"/>
                  </a:cubicBezTo>
                  <a:cubicBezTo>
                    <a:pt x="4321" y="2055"/>
                    <a:pt x="4995" y="2262"/>
                    <a:pt x="5634" y="2262"/>
                  </a:cubicBezTo>
                  <a:cubicBezTo>
                    <a:pt x="6481" y="2262"/>
                    <a:pt x="6861" y="1553"/>
                    <a:pt x="7242" y="931"/>
                  </a:cubicBezTo>
                  <a:cubicBezTo>
                    <a:pt x="7414" y="689"/>
                    <a:pt x="7328" y="344"/>
                    <a:pt x="7086" y="188"/>
                  </a:cubicBezTo>
                  <a:cubicBezTo>
                    <a:pt x="6932" y="73"/>
                    <a:pt x="6746" y="0"/>
                    <a:pt x="6576" y="0"/>
                  </a:cubicBezTo>
                  <a:close/>
                </a:path>
              </a:pathLst>
            </a:custGeom>
            <a:noFill/>
            <a:ln w="9525" cap="flat" cmpd="sng">
              <a:solidFill>
                <a:srgbClr val="F8FBFD">
                  <a:alpha val="20000"/>
                </a:srgb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07" name="Google Shape;2707;p42"/>
            <p:cNvSpPr/>
            <p:nvPr/>
          </p:nvSpPr>
          <p:spPr>
            <a:xfrm>
              <a:off x="4320000" y="1079225"/>
              <a:ext cx="260125" cy="163000"/>
            </a:xfrm>
            <a:custGeom>
              <a:avLst/>
              <a:gdLst/>
              <a:ahLst/>
              <a:cxnLst/>
              <a:rect l="l" t="t" r="r" b="b"/>
              <a:pathLst>
                <a:path w="10405" h="6520" extrusionOk="0">
                  <a:moveTo>
                    <a:pt x="8970" y="1"/>
                  </a:moveTo>
                  <a:cubicBezTo>
                    <a:pt x="6620" y="778"/>
                    <a:pt x="3786" y="294"/>
                    <a:pt x="1764" y="2576"/>
                  </a:cubicBezTo>
                  <a:cubicBezTo>
                    <a:pt x="502" y="3993"/>
                    <a:pt x="1" y="5410"/>
                    <a:pt x="1038" y="5876"/>
                  </a:cubicBezTo>
                  <a:cubicBezTo>
                    <a:pt x="2057" y="6274"/>
                    <a:pt x="3146" y="6499"/>
                    <a:pt x="4252" y="6516"/>
                  </a:cubicBezTo>
                  <a:cubicBezTo>
                    <a:pt x="4303" y="6518"/>
                    <a:pt x="4355" y="6520"/>
                    <a:pt x="4406" y="6520"/>
                  </a:cubicBezTo>
                  <a:cubicBezTo>
                    <a:pt x="4717" y="6520"/>
                    <a:pt x="5012" y="6455"/>
                    <a:pt x="5116" y="6084"/>
                  </a:cubicBezTo>
                  <a:cubicBezTo>
                    <a:pt x="5237" y="5652"/>
                    <a:pt x="4892" y="5479"/>
                    <a:pt x="4563" y="5323"/>
                  </a:cubicBezTo>
                  <a:cubicBezTo>
                    <a:pt x="3094" y="4598"/>
                    <a:pt x="3630" y="3924"/>
                    <a:pt x="4598" y="3198"/>
                  </a:cubicBezTo>
                  <a:cubicBezTo>
                    <a:pt x="5980" y="2144"/>
                    <a:pt x="7726" y="2126"/>
                    <a:pt x="9264" y="1487"/>
                  </a:cubicBezTo>
                  <a:cubicBezTo>
                    <a:pt x="9696" y="1331"/>
                    <a:pt x="10404" y="1556"/>
                    <a:pt x="10352" y="796"/>
                  </a:cubicBezTo>
                  <a:cubicBezTo>
                    <a:pt x="10301" y="35"/>
                    <a:pt x="9627" y="70"/>
                    <a:pt x="8970" y="1"/>
                  </a:cubicBezTo>
                  <a:close/>
                </a:path>
              </a:pathLst>
            </a:custGeom>
            <a:noFill/>
            <a:ln w="9525" cap="flat" cmpd="sng">
              <a:solidFill>
                <a:srgbClr val="F8FBFD">
                  <a:alpha val="20000"/>
                </a:srgb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08" name="Google Shape;2708;p42"/>
            <p:cNvSpPr/>
            <p:nvPr/>
          </p:nvSpPr>
          <p:spPr>
            <a:xfrm>
              <a:off x="3605850" y="1017225"/>
              <a:ext cx="246275" cy="88775"/>
            </a:xfrm>
            <a:custGeom>
              <a:avLst/>
              <a:gdLst/>
              <a:ahLst/>
              <a:cxnLst/>
              <a:rect l="l" t="t" r="r" b="b"/>
              <a:pathLst>
                <a:path w="9851" h="3551" extrusionOk="0">
                  <a:moveTo>
                    <a:pt x="3896" y="1"/>
                  </a:moveTo>
                  <a:cubicBezTo>
                    <a:pt x="2951" y="1"/>
                    <a:pt x="1998" y="113"/>
                    <a:pt x="1055" y="130"/>
                  </a:cubicBezTo>
                  <a:cubicBezTo>
                    <a:pt x="674" y="130"/>
                    <a:pt x="260" y="217"/>
                    <a:pt x="121" y="649"/>
                  </a:cubicBezTo>
                  <a:cubicBezTo>
                    <a:pt x="0" y="1046"/>
                    <a:pt x="173" y="1461"/>
                    <a:pt x="536" y="1651"/>
                  </a:cubicBezTo>
                  <a:cubicBezTo>
                    <a:pt x="1487" y="2256"/>
                    <a:pt x="2489" y="2792"/>
                    <a:pt x="3474" y="3345"/>
                  </a:cubicBezTo>
                  <a:cubicBezTo>
                    <a:pt x="3715" y="3472"/>
                    <a:pt x="3939" y="3551"/>
                    <a:pt x="4149" y="3551"/>
                  </a:cubicBezTo>
                  <a:cubicBezTo>
                    <a:pt x="4450" y="3551"/>
                    <a:pt x="4723" y="3389"/>
                    <a:pt x="4978" y="2982"/>
                  </a:cubicBezTo>
                  <a:cubicBezTo>
                    <a:pt x="5203" y="2650"/>
                    <a:pt x="5511" y="2104"/>
                    <a:pt x="5931" y="2104"/>
                  </a:cubicBezTo>
                  <a:cubicBezTo>
                    <a:pt x="6058" y="2104"/>
                    <a:pt x="6195" y="2153"/>
                    <a:pt x="6343" y="2273"/>
                  </a:cubicBezTo>
                  <a:cubicBezTo>
                    <a:pt x="6982" y="2809"/>
                    <a:pt x="7673" y="2826"/>
                    <a:pt x="8365" y="2895"/>
                  </a:cubicBezTo>
                  <a:cubicBezTo>
                    <a:pt x="8588" y="2920"/>
                    <a:pt x="8869" y="3004"/>
                    <a:pt x="9118" y="3004"/>
                  </a:cubicBezTo>
                  <a:cubicBezTo>
                    <a:pt x="9390" y="3004"/>
                    <a:pt x="9623" y="2904"/>
                    <a:pt x="9695" y="2515"/>
                  </a:cubicBezTo>
                  <a:cubicBezTo>
                    <a:pt x="9851" y="1789"/>
                    <a:pt x="9142" y="1668"/>
                    <a:pt x="8641" y="1478"/>
                  </a:cubicBezTo>
                  <a:lnTo>
                    <a:pt x="6585" y="493"/>
                  </a:lnTo>
                  <a:cubicBezTo>
                    <a:pt x="5704" y="104"/>
                    <a:pt x="4803" y="1"/>
                    <a:pt x="3896" y="1"/>
                  </a:cubicBezTo>
                  <a:close/>
                </a:path>
              </a:pathLst>
            </a:custGeom>
            <a:noFill/>
            <a:ln w="9525" cap="flat" cmpd="sng">
              <a:solidFill>
                <a:srgbClr val="F8FBFD">
                  <a:alpha val="20000"/>
                </a:srgb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09" name="Google Shape;2709;p42"/>
            <p:cNvSpPr/>
            <p:nvPr/>
          </p:nvSpPr>
          <p:spPr>
            <a:xfrm>
              <a:off x="3161275" y="1612775"/>
              <a:ext cx="115825" cy="115825"/>
            </a:xfrm>
            <a:custGeom>
              <a:avLst/>
              <a:gdLst/>
              <a:ahLst/>
              <a:cxnLst/>
              <a:rect l="l" t="t" r="r" b="b"/>
              <a:pathLst>
                <a:path w="4633" h="4633" extrusionOk="0">
                  <a:moveTo>
                    <a:pt x="2966" y="1"/>
                  </a:moveTo>
                  <a:cubicBezTo>
                    <a:pt x="2951" y="1"/>
                    <a:pt x="2936" y="1"/>
                    <a:pt x="2921" y="1"/>
                  </a:cubicBezTo>
                  <a:cubicBezTo>
                    <a:pt x="1729" y="36"/>
                    <a:pt x="1" y="2421"/>
                    <a:pt x="139" y="3803"/>
                  </a:cubicBezTo>
                  <a:cubicBezTo>
                    <a:pt x="139" y="4252"/>
                    <a:pt x="502" y="4615"/>
                    <a:pt x="951" y="4633"/>
                  </a:cubicBezTo>
                  <a:cubicBezTo>
                    <a:pt x="2956" y="4581"/>
                    <a:pt x="4632" y="3026"/>
                    <a:pt x="4529" y="1297"/>
                  </a:cubicBezTo>
                  <a:cubicBezTo>
                    <a:pt x="4478" y="482"/>
                    <a:pt x="3809" y="1"/>
                    <a:pt x="2966" y="1"/>
                  </a:cubicBezTo>
                  <a:close/>
                </a:path>
              </a:pathLst>
            </a:custGeom>
            <a:noFill/>
            <a:ln w="9525" cap="flat" cmpd="sng">
              <a:solidFill>
                <a:srgbClr val="F8FBFD">
                  <a:alpha val="20000"/>
                </a:srgb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10" name="Google Shape;2710;p42"/>
            <p:cNvSpPr/>
            <p:nvPr/>
          </p:nvSpPr>
          <p:spPr>
            <a:xfrm>
              <a:off x="6082850" y="3458350"/>
              <a:ext cx="215350" cy="82375"/>
            </a:xfrm>
            <a:custGeom>
              <a:avLst/>
              <a:gdLst/>
              <a:ahLst/>
              <a:cxnLst/>
              <a:rect l="l" t="t" r="r" b="b"/>
              <a:pathLst>
                <a:path w="8614" h="3295" extrusionOk="0">
                  <a:moveTo>
                    <a:pt x="8412" y="834"/>
                  </a:moveTo>
                  <a:lnTo>
                    <a:pt x="8412" y="834"/>
                  </a:lnTo>
                  <a:cubicBezTo>
                    <a:pt x="8408" y="835"/>
                    <a:pt x="8404" y="836"/>
                    <a:pt x="8401" y="837"/>
                  </a:cubicBezTo>
                  <a:lnTo>
                    <a:pt x="8401" y="837"/>
                  </a:lnTo>
                  <a:cubicBezTo>
                    <a:pt x="8399" y="842"/>
                    <a:pt x="8396" y="846"/>
                    <a:pt x="8394" y="851"/>
                  </a:cubicBezTo>
                  <a:lnTo>
                    <a:pt x="8412" y="834"/>
                  </a:lnTo>
                  <a:close/>
                  <a:moveTo>
                    <a:pt x="6441" y="1"/>
                  </a:moveTo>
                  <a:cubicBezTo>
                    <a:pt x="5426" y="1"/>
                    <a:pt x="4424" y="103"/>
                    <a:pt x="3504" y="557"/>
                  </a:cubicBezTo>
                  <a:cubicBezTo>
                    <a:pt x="3268" y="683"/>
                    <a:pt x="3156" y="756"/>
                    <a:pt x="3064" y="756"/>
                  </a:cubicBezTo>
                  <a:cubicBezTo>
                    <a:pt x="2968" y="756"/>
                    <a:pt x="2895" y="675"/>
                    <a:pt x="2726" y="488"/>
                  </a:cubicBezTo>
                  <a:cubicBezTo>
                    <a:pt x="2440" y="160"/>
                    <a:pt x="2158" y="41"/>
                    <a:pt x="1882" y="41"/>
                  </a:cubicBezTo>
                  <a:cubicBezTo>
                    <a:pt x="1373" y="41"/>
                    <a:pt x="881" y="443"/>
                    <a:pt x="410" y="678"/>
                  </a:cubicBezTo>
                  <a:cubicBezTo>
                    <a:pt x="0" y="866"/>
                    <a:pt x="164" y="1612"/>
                    <a:pt x="452" y="1612"/>
                  </a:cubicBezTo>
                  <a:cubicBezTo>
                    <a:pt x="455" y="1612"/>
                    <a:pt x="459" y="1612"/>
                    <a:pt x="462" y="1612"/>
                  </a:cubicBezTo>
                  <a:cubicBezTo>
                    <a:pt x="518" y="1607"/>
                    <a:pt x="572" y="1605"/>
                    <a:pt x="625" y="1605"/>
                  </a:cubicBezTo>
                  <a:cubicBezTo>
                    <a:pt x="1895" y="1605"/>
                    <a:pt x="2508" y="2753"/>
                    <a:pt x="3504" y="3184"/>
                  </a:cubicBezTo>
                  <a:cubicBezTo>
                    <a:pt x="3665" y="3259"/>
                    <a:pt x="3818" y="3295"/>
                    <a:pt x="3955" y="3295"/>
                  </a:cubicBezTo>
                  <a:cubicBezTo>
                    <a:pt x="4389" y="3295"/>
                    <a:pt x="4667" y="2934"/>
                    <a:pt x="4575" y="2303"/>
                  </a:cubicBezTo>
                  <a:cubicBezTo>
                    <a:pt x="4523" y="1905"/>
                    <a:pt x="4541" y="1784"/>
                    <a:pt x="4973" y="1698"/>
                  </a:cubicBezTo>
                  <a:cubicBezTo>
                    <a:pt x="6127" y="1457"/>
                    <a:pt x="7264" y="1130"/>
                    <a:pt x="8401" y="837"/>
                  </a:cubicBezTo>
                  <a:lnTo>
                    <a:pt x="8401" y="837"/>
                  </a:lnTo>
                  <a:cubicBezTo>
                    <a:pt x="8535" y="525"/>
                    <a:pt x="8613" y="56"/>
                    <a:pt x="8256" y="56"/>
                  </a:cubicBezTo>
                  <a:cubicBezTo>
                    <a:pt x="7656" y="37"/>
                    <a:pt x="7046" y="1"/>
                    <a:pt x="6441" y="1"/>
                  </a:cubicBezTo>
                  <a:close/>
                </a:path>
              </a:pathLst>
            </a:custGeom>
            <a:noFill/>
            <a:ln w="9525" cap="flat" cmpd="sng">
              <a:solidFill>
                <a:srgbClr val="F8FBFD">
                  <a:alpha val="20000"/>
                </a:srgb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11" name="Google Shape;2711;p42"/>
            <p:cNvSpPr/>
            <p:nvPr/>
          </p:nvSpPr>
          <p:spPr>
            <a:xfrm>
              <a:off x="5726825" y="1103850"/>
              <a:ext cx="262175" cy="54825"/>
            </a:xfrm>
            <a:custGeom>
              <a:avLst/>
              <a:gdLst/>
              <a:ahLst/>
              <a:cxnLst/>
              <a:rect l="l" t="t" r="r" b="b"/>
              <a:pathLst>
                <a:path w="10487" h="2193" extrusionOk="0">
                  <a:moveTo>
                    <a:pt x="2675" y="1"/>
                  </a:moveTo>
                  <a:cubicBezTo>
                    <a:pt x="2260" y="122"/>
                    <a:pt x="1984" y="208"/>
                    <a:pt x="1707" y="260"/>
                  </a:cubicBezTo>
                  <a:cubicBezTo>
                    <a:pt x="1625" y="276"/>
                    <a:pt x="1533" y="281"/>
                    <a:pt x="1436" y="281"/>
                  </a:cubicBezTo>
                  <a:cubicBezTo>
                    <a:pt x="1238" y="281"/>
                    <a:pt x="1018" y="259"/>
                    <a:pt x="814" y="259"/>
                  </a:cubicBezTo>
                  <a:cubicBezTo>
                    <a:pt x="370" y="259"/>
                    <a:pt x="1" y="367"/>
                    <a:pt x="83" y="1055"/>
                  </a:cubicBezTo>
                  <a:cubicBezTo>
                    <a:pt x="160" y="1671"/>
                    <a:pt x="629" y="1783"/>
                    <a:pt x="1147" y="1783"/>
                  </a:cubicBezTo>
                  <a:cubicBezTo>
                    <a:pt x="1443" y="1783"/>
                    <a:pt x="1754" y="1746"/>
                    <a:pt x="2018" y="1746"/>
                  </a:cubicBezTo>
                  <a:cubicBezTo>
                    <a:pt x="3176" y="1729"/>
                    <a:pt x="4334" y="1625"/>
                    <a:pt x="5488" y="1625"/>
                  </a:cubicBezTo>
                  <a:cubicBezTo>
                    <a:pt x="6641" y="1625"/>
                    <a:pt x="7790" y="1729"/>
                    <a:pt x="8931" y="2126"/>
                  </a:cubicBezTo>
                  <a:cubicBezTo>
                    <a:pt x="9064" y="2171"/>
                    <a:pt x="9201" y="2192"/>
                    <a:pt x="9336" y="2192"/>
                  </a:cubicBezTo>
                  <a:cubicBezTo>
                    <a:pt x="9780" y="2192"/>
                    <a:pt x="10194" y="1955"/>
                    <a:pt x="10314" y="1504"/>
                  </a:cubicBezTo>
                  <a:cubicBezTo>
                    <a:pt x="10486" y="813"/>
                    <a:pt x="9761" y="744"/>
                    <a:pt x="9294" y="606"/>
                  </a:cubicBezTo>
                  <a:cubicBezTo>
                    <a:pt x="8746" y="426"/>
                    <a:pt x="8189" y="370"/>
                    <a:pt x="7630" y="370"/>
                  </a:cubicBezTo>
                  <a:cubicBezTo>
                    <a:pt x="6715" y="370"/>
                    <a:pt x="5795" y="519"/>
                    <a:pt x="4900" y="519"/>
                  </a:cubicBezTo>
                  <a:cubicBezTo>
                    <a:pt x="4133" y="519"/>
                    <a:pt x="3384" y="409"/>
                    <a:pt x="2675" y="1"/>
                  </a:cubicBezTo>
                  <a:close/>
                </a:path>
              </a:pathLst>
            </a:custGeom>
            <a:noFill/>
            <a:ln w="9525" cap="flat" cmpd="sng">
              <a:solidFill>
                <a:srgbClr val="F8FBFD">
                  <a:alpha val="20000"/>
                </a:srgb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12" name="Google Shape;2712;p42"/>
            <p:cNvSpPr/>
            <p:nvPr/>
          </p:nvSpPr>
          <p:spPr>
            <a:xfrm>
              <a:off x="6497925" y="4391525"/>
              <a:ext cx="125725" cy="97375"/>
            </a:xfrm>
            <a:custGeom>
              <a:avLst/>
              <a:gdLst/>
              <a:ahLst/>
              <a:cxnLst/>
              <a:rect l="l" t="t" r="r" b="b"/>
              <a:pathLst>
                <a:path w="5029" h="3895" extrusionOk="0">
                  <a:moveTo>
                    <a:pt x="4062" y="0"/>
                  </a:moveTo>
                  <a:cubicBezTo>
                    <a:pt x="3557" y="0"/>
                    <a:pt x="2937" y="491"/>
                    <a:pt x="2445" y="491"/>
                  </a:cubicBezTo>
                  <a:cubicBezTo>
                    <a:pt x="2234" y="491"/>
                    <a:pt x="2046" y="401"/>
                    <a:pt x="1901" y="144"/>
                  </a:cubicBezTo>
                  <a:cubicBezTo>
                    <a:pt x="0" y="403"/>
                    <a:pt x="570" y="1975"/>
                    <a:pt x="225" y="2960"/>
                  </a:cubicBezTo>
                  <a:cubicBezTo>
                    <a:pt x="38" y="3485"/>
                    <a:pt x="566" y="3894"/>
                    <a:pt x="1172" y="3894"/>
                  </a:cubicBezTo>
                  <a:cubicBezTo>
                    <a:pt x="1185" y="3894"/>
                    <a:pt x="1197" y="3894"/>
                    <a:pt x="1210" y="3894"/>
                  </a:cubicBezTo>
                  <a:cubicBezTo>
                    <a:pt x="2298" y="3876"/>
                    <a:pt x="5029" y="1630"/>
                    <a:pt x="4804" y="783"/>
                  </a:cubicBezTo>
                  <a:cubicBezTo>
                    <a:pt x="4638" y="185"/>
                    <a:pt x="4372" y="0"/>
                    <a:pt x="4062" y="0"/>
                  </a:cubicBezTo>
                  <a:close/>
                </a:path>
              </a:pathLst>
            </a:custGeom>
            <a:noFill/>
            <a:ln w="9525" cap="flat" cmpd="sng">
              <a:solidFill>
                <a:srgbClr val="F8FBFD">
                  <a:alpha val="20000"/>
                </a:srgb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13" name="Google Shape;2713;p42"/>
            <p:cNvSpPr/>
            <p:nvPr/>
          </p:nvSpPr>
          <p:spPr>
            <a:xfrm>
              <a:off x="5334875" y="2906300"/>
              <a:ext cx="82100" cy="128050"/>
            </a:xfrm>
            <a:custGeom>
              <a:avLst/>
              <a:gdLst/>
              <a:ahLst/>
              <a:cxnLst/>
              <a:rect l="l" t="t" r="r" b="b"/>
              <a:pathLst>
                <a:path w="3284" h="5122" extrusionOk="0">
                  <a:moveTo>
                    <a:pt x="519" y="1"/>
                  </a:moveTo>
                  <a:lnTo>
                    <a:pt x="380" y="139"/>
                  </a:lnTo>
                  <a:cubicBezTo>
                    <a:pt x="104" y="1452"/>
                    <a:pt x="0" y="2766"/>
                    <a:pt x="380" y="4062"/>
                  </a:cubicBezTo>
                  <a:cubicBezTo>
                    <a:pt x="534" y="4660"/>
                    <a:pt x="796" y="5122"/>
                    <a:pt x="1420" y="5122"/>
                  </a:cubicBezTo>
                  <a:cubicBezTo>
                    <a:pt x="1500" y="5122"/>
                    <a:pt x="1585" y="5114"/>
                    <a:pt x="1676" y="5099"/>
                  </a:cubicBezTo>
                  <a:cubicBezTo>
                    <a:pt x="2471" y="4978"/>
                    <a:pt x="3284" y="4408"/>
                    <a:pt x="3111" y="3734"/>
                  </a:cubicBezTo>
                  <a:cubicBezTo>
                    <a:pt x="2748" y="2213"/>
                    <a:pt x="2108" y="744"/>
                    <a:pt x="519" y="1"/>
                  </a:cubicBezTo>
                  <a:close/>
                </a:path>
              </a:pathLst>
            </a:custGeom>
            <a:noFill/>
            <a:ln w="9525" cap="flat" cmpd="sng">
              <a:solidFill>
                <a:srgbClr val="F8FBFD">
                  <a:alpha val="20000"/>
                </a:srgb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14" name="Google Shape;2714;p42"/>
            <p:cNvSpPr/>
            <p:nvPr/>
          </p:nvSpPr>
          <p:spPr>
            <a:xfrm>
              <a:off x="4869125" y="997550"/>
              <a:ext cx="160750" cy="66150"/>
            </a:xfrm>
            <a:custGeom>
              <a:avLst/>
              <a:gdLst/>
              <a:ahLst/>
              <a:cxnLst/>
              <a:rect l="l" t="t" r="r" b="b"/>
              <a:pathLst>
                <a:path w="6430" h="2646" extrusionOk="0">
                  <a:moveTo>
                    <a:pt x="1040" y="1"/>
                  </a:moveTo>
                  <a:cubicBezTo>
                    <a:pt x="589" y="1"/>
                    <a:pt x="239" y="358"/>
                    <a:pt x="104" y="814"/>
                  </a:cubicBezTo>
                  <a:cubicBezTo>
                    <a:pt x="1" y="1108"/>
                    <a:pt x="191" y="1419"/>
                    <a:pt x="502" y="1470"/>
                  </a:cubicBezTo>
                  <a:cubicBezTo>
                    <a:pt x="1971" y="1885"/>
                    <a:pt x="3440" y="2283"/>
                    <a:pt x="4736" y="2646"/>
                  </a:cubicBezTo>
                  <a:cubicBezTo>
                    <a:pt x="5427" y="2611"/>
                    <a:pt x="5928" y="2611"/>
                    <a:pt x="6239" y="2127"/>
                  </a:cubicBezTo>
                  <a:cubicBezTo>
                    <a:pt x="6429" y="1851"/>
                    <a:pt x="6308" y="1470"/>
                    <a:pt x="6066" y="1419"/>
                  </a:cubicBezTo>
                  <a:cubicBezTo>
                    <a:pt x="4373" y="1021"/>
                    <a:pt x="2852" y="36"/>
                    <a:pt x="1072" y="2"/>
                  </a:cubicBezTo>
                  <a:cubicBezTo>
                    <a:pt x="1061" y="1"/>
                    <a:pt x="1051" y="1"/>
                    <a:pt x="1040" y="1"/>
                  </a:cubicBezTo>
                  <a:close/>
                </a:path>
              </a:pathLst>
            </a:custGeom>
            <a:noFill/>
            <a:ln w="9525" cap="flat" cmpd="sng">
              <a:solidFill>
                <a:srgbClr val="F8FBFD">
                  <a:alpha val="20000"/>
                </a:srgb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15" name="Google Shape;2715;p42"/>
            <p:cNvSpPr/>
            <p:nvPr/>
          </p:nvSpPr>
          <p:spPr>
            <a:xfrm>
              <a:off x="3763550" y="998475"/>
              <a:ext cx="117975" cy="55725"/>
            </a:xfrm>
            <a:custGeom>
              <a:avLst/>
              <a:gdLst/>
              <a:ahLst/>
              <a:cxnLst/>
              <a:rect l="l" t="t" r="r" b="b"/>
              <a:pathLst>
                <a:path w="4719" h="2229" extrusionOk="0">
                  <a:moveTo>
                    <a:pt x="747" y="0"/>
                  </a:moveTo>
                  <a:cubicBezTo>
                    <a:pt x="407" y="0"/>
                    <a:pt x="65" y="161"/>
                    <a:pt x="18" y="690"/>
                  </a:cubicBezTo>
                  <a:cubicBezTo>
                    <a:pt x="0" y="863"/>
                    <a:pt x="190" y="1053"/>
                    <a:pt x="277" y="1243"/>
                  </a:cubicBezTo>
                  <a:lnTo>
                    <a:pt x="2333" y="2228"/>
                  </a:lnTo>
                  <a:cubicBezTo>
                    <a:pt x="2437" y="2220"/>
                    <a:pt x="2541" y="2220"/>
                    <a:pt x="2644" y="2220"/>
                  </a:cubicBezTo>
                  <a:cubicBezTo>
                    <a:pt x="2748" y="2220"/>
                    <a:pt x="2852" y="2220"/>
                    <a:pt x="2955" y="2211"/>
                  </a:cubicBezTo>
                  <a:cubicBezTo>
                    <a:pt x="3647" y="2142"/>
                    <a:pt x="4718" y="2090"/>
                    <a:pt x="4511" y="1261"/>
                  </a:cubicBezTo>
                  <a:cubicBezTo>
                    <a:pt x="4255" y="308"/>
                    <a:pt x="3582" y="187"/>
                    <a:pt x="2842" y="187"/>
                  </a:cubicBezTo>
                  <a:cubicBezTo>
                    <a:pt x="2589" y="187"/>
                    <a:pt x="2328" y="201"/>
                    <a:pt x="2074" y="201"/>
                  </a:cubicBezTo>
                  <a:cubicBezTo>
                    <a:pt x="1762" y="201"/>
                    <a:pt x="1460" y="180"/>
                    <a:pt x="1193" y="85"/>
                  </a:cubicBezTo>
                  <a:cubicBezTo>
                    <a:pt x="1066" y="36"/>
                    <a:pt x="907" y="0"/>
                    <a:pt x="747" y="0"/>
                  </a:cubicBezTo>
                  <a:close/>
                </a:path>
              </a:pathLst>
            </a:custGeom>
            <a:noFill/>
            <a:ln w="9525" cap="flat" cmpd="sng">
              <a:solidFill>
                <a:srgbClr val="F8FBFD">
                  <a:alpha val="20000"/>
                </a:srgb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16" name="Google Shape;2716;p42"/>
            <p:cNvSpPr/>
            <p:nvPr/>
          </p:nvSpPr>
          <p:spPr>
            <a:xfrm>
              <a:off x="6244750" y="3463175"/>
              <a:ext cx="127900" cy="76650"/>
            </a:xfrm>
            <a:custGeom>
              <a:avLst/>
              <a:gdLst/>
              <a:ahLst/>
              <a:cxnLst/>
              <a:rect l="l" t="t" r="r" b="b"/>
              <a:pathLst>
                <a:path w="5116" h="3066" extrusionOk="0">
                  <a:moveTo>
                    <a:pt x="4184" y="1"/>
                  </a:moveTo>
                  <a:cubicBezTo>
                    <a:pt x="4093" y="1"/>
                    <a:pt x="4000" y="13"/>
                    <a:pt x="3906" y="36"/>
                  </a:cubicBezTo>
                  <a:cubicBezTo>
                    <a:pt x="3232" y="209"/>
                    <a:pt x="2575" y="416"/>
                    <a:pt x="1918" y="641"/>
                  </a:cubicBezTo>
                  <a:lnTo>
                    <a:pt x="1936" y="641"/>
                  </a:lnTo>
                  <a:cubicBezTo>
                    <a:pt x="1659" y="848"/>
                    <a:pt x="1383" y="1038"/>
                    <a:pt x="1089" y="1194"/>
                  </a:cubicBezTo>
                  <a:cubicBezTo>
                    <a:pt x="432" y="1505"/>
                    <a:pt x="0" y="2093"/>
                    <a:pt x="311" y="2680"/>
                  </a:cubicBezTo>
                  <a:cubicBezTo>
                    <a:pt x="460" y="2964"/>
                    <a:pt x="650" y="3065"/>
                    <a:pt x="856" y="3065"/>
                  </a:cubicBezTo>
                  <a:cubicBezTo>
                    <a:pt x="1178" y="3065"/>
                    <a:pt x="1537" y="2818"/>
                    <a:pt x="1832" y="2628"/>
                  </a:cubicBezTo>
                  <a:cubicBezTo>
                    <a:pt x="2558" y="2093"/>
                    <a:pt x="3370" y="1695"/>
                    <a:pt x="4234" y="1436"/>
                  </a:cubicBezTo>
                  <a:cubicBezTo>
                    <a:pt x="4631" y="1332"/>
                    <a:pt x="5115" y="1108"/>
                    <a:pt x="4994" y="606"/>
                  </a:cubicBezTo>
                  <a:cubicBezTo>
                    <a:pt x="4883" y="203"/>
                    <a:pt x="4559" y="1"/>
                    <a:pt x="4184" y="1"/>
                  </a:cubicBezTo>
                  <a:close/>
                </a:path>
              </a:pathLst>
            </a:custGeom>
            <a:noFill/>
            <a:ln w="9525" cap="flat" cmpd="sng">
              <a:solidFill>
                <a:srgbClr val="F8FBFD">
                  <a:alpha val="20000"/>
                </a:srgb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17" name="Google Shape;2717;p42"/>
            <p:cNvSpPr/>
            <p:nvPr/>
          </p:nvSpPr>
          <p:spPr>
            <a:xfrm>
              <a:off x="6286725" y="2464325"/>
              <a:ext cx="67775" cy="93850"/>
            </a:xfrm>
            <a:custGeom>
              <a:avLst/>
              <a:gdLst/>
              <a:ahLst/>
              <a:cxnLst/>
              <a:rect l="l" t="t" r="r" b="b"/>
              <a:pathLst>
                <a:path w="2711" h="3754" extrusionOk="0">
                  <a:moveTo>
                    <a:pt x="1532" y="0"/>
                  </a:moveTo>
                  <a:cubicBezTo>
                    <a:pt x="1516" y="0"/>
                    <a:pt x="1500" y="0"/>
                    <a:pt x="1484" y="1"/>
                  </a:cubicBezTo>
                  <a:cubicBezTo>
                    <a:pt x="187" y="53"/>
                    <a:pt x="239" y="1332"/>
                    <a:pt x="101" y="2265"/>
                  </a:cubicBezTo>
                  <a:cubicBezTo>
                    <a:pt x="1" y="3066"/>
                    <a:pt x="465" y="3754"/>
                    <a:pt x="1243" y="3754"/>
                  </a:cubicBezTo>
                  <a:cubicBezTo>
                    <a:pt x="1271" y="3754"/>
                    <a:pt x="1299" y="3753"/>
                    <a:pt x="1328" y="3751"/>
                  </a:cubicBezTo>
                  <a:cubicBezTo>
                    <a:pt x="2711" y="3682"/>
                    <a:pt x="1967" y="2403"/>
                    <a:pt x="2313" y="1815"/>
                  </a:cubicBezTo>
                  <a:cubicBezTo>
                    <a:pt x="2228" y="1050"/>
                    <a:pt x="2528" y="0"/>
                    <a:pt x="1532" y="0"/>
                  </a:cubicBezTo>
                  <a:close/>
                </a:path>
              </a:pathLst>
            </a:custGeom>
            <a:noFill/>
            <a:ln w="9525" cap="flat" cmpd="sng">
              <a:solidFill>
                <a:srgbClr val="F8FBFD">
                  <a:alpha val="20000"/>
                </a:srgb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18" name="Google Shape;2718;p42"/>
            <p:cNvSpPr/>
            <p:nvPr/>
          </p:nvSpPr>
          <p:spPr>
            <a:xfrm>
              <a:off x="6279300" y="2861375"/>
              <a:ext cx="75625" cy="97275"/>
            </a:xfrm>
            <a:custGeom>
              <a:avLst/>
              <a:gdLst/>
              <a:ahLst/>
              <a:cxnLst/>
              <a:rect l="l" t="t" r="r" b="b"/>
              <a:pathLst>
                <a:path w="3025" h="3891" extrusionOk="0">
                  <a:moveTo>
                    <a:pt x="2403" y="1"/>
                  </a:moveTo>
                  <a:cubicBezTo>
                    <a:pt x="2178" y="1"/>
                    <a:pt x="1971" y="104"/>
                    <a:pt x="1850" y="277"/>
                  </a:cubicBezTo>
                  <a:cubicBezTo>
                    <a:pt x="1504" y="1193"/>
                    <a:pt x="882" y="1884"/>
                    <a:pt x="277" y="2610"/>
                  </a:cubicBezTo>
                  <a:cubicBezTo>
                    <a:pt x="35" y="2869"/>
                    <a:pt x="1" y="3284"/>
                    <a:pt x="208" y="3578"/>
                  </a:cubicBezTo>
                  <a:cubicBezTo>
                    <a:pt x="326" y="3766"/>
                    <a:pt x="507" y="3890"/>
                    <a:pt x="682" y="3890"/>
                  </a:cubicBezTo>
                  <a:cubicBezTo>
                    <a:pt x="764" y="3890"/>
                    <a:pt x="845" y="3863"/>
                    <a:pt x="916" y="3802"/>
                  </a:cubicBezTo>
                  <a:cubicBezTo>
                    <a:pt x="1815" y="3128"/>
                    <a:pt x="2731" y="2420"/>
                    <a:pt x="3025" y="1452"/>
                  </a:cubicBezTo>
                  <a:cubicBezTo>
                    <a:pt x="2973" y="744"/>
                    <a:pt x="2921" y="225"/>
                    <a:pt x="2403" y="1"/>
                  </a:cubicBezTo>
                  <a:close/>
                </a:path>
              </a:pathLst>
            </a:custGeom>
            <a:noFill/>
            <a:ln w="9525" cap="flat" cmpd="sng">
              <a:solidFill>
                <a:srgbClr val="F8FBFD">
                  <a:alpha val="20000"/>
                </a:srgb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19" name="Google Shape;2719;p42"/>
            <p:cNvSpPr/>
            <p:nvPr/>
          </p:nvSpPr>
          <p:spPr>
            <a:xfrm>
              <a:off x="4145025" y="994975"/>
              <a:ext cx="111500" cy="47325"/>
            </a:xfrm>
            <a:custGeom>
              <a:avLst/>
              <a:gdLst/>
              <a:ahLst/>
              <a:cxnLst/>
              <a:rect l="l" t="t" r="r" b="b"/>
              <a:pathLst>
                <a:path w="4460" h="1893" extrusionOk="0">
                  <a:moveTo>
                    <a:pt x="1539" y="105"/>
                  </a:moveTo>
                  <a:cubicBezTo>
                    <a:pt x="969" y="243"/>
                    <a:pt x="139" y="1"/>
                    <a:pt x="70" y="744"/>
                  </a:cubicBezTo>
                  <a:cubicBezTo>
                    <a:pt x="1" y="1418"/>
                    <a:pt x="813" y="1418"/>
                    <a:pt x="1332" y="1556"/>
                  </a:cubicBezTo>
                  <a:cubicBezTo>
                    <a:pt x="1764" y="1677"/>
                    <a:pt x="2213" y="1764"/>
                    <a:pt x="2645" y="1815"/>
                  </a:cubicBezTo>
                  <a:cubicBezTo>
                    <a:pt x="2898" y="1847"/>
                    <a:pt x="3179" y="1893"/>
                    <a:pt x="3440" y="1893"/>
                  </a:cubicBezTo>
                  <a:cubicBezTo>
                    <a:pt x="3890" y="1893"/>
                    <a:pt x="4279" y="1756"/>
                    <a:pt x="4356" y="1176"/>
                  </a:cubicBezTo>
                  <a:cubicBezTo>
                    <a:pt x="4459" y="346"/>
                    <a:pt x="3561" y="416"/>
                    <a:pt x="2956" y="329"/>
                  </a:cubicBezTo>
                  <a:lnTo>
                    <a:pt x="1539" y="105"/>
                  </a:lnTo>
                  <a:close/>
                </a:path>
              </a:pathLst>
            </a:custGeom>
            <a:noFill/>
            <a:ln w="9525" cap="flat" cmpd="sng">
              <a:solidFill>
                <a:srgbClr val="F8FBFD">
                  <a:alpha val="20000"/>
                </a:srgb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20" name="Google Shape;2720;p42"/>
            <p:cNvSpPr/>
            <p:nvPr/>
          </p:nvSpPr>
          <p:spPr>
            <a:xfrm>
              <a:off x="7213625" y="3803350"/>
              <a:ext cx="74075" cy="80050"/>
            </a:xfrm>
            <a:custGeom>
              <a:avLst/>
              <a:gdLst/>
              <a:ahLst/>
              <a:cxnLst/>
              <a:rect l="l" t="t" r="r" b="b"/>
              <a:pathLst>
                <a:path w="2963" h="3202" extrusionOk="0">
                  <a:moveTo>
                    <a:pt x="573" y="1"/>
                  </a:moveTo>
                  <a:cubicBezTo>
                    <a:pt x="233" y="1"/>
                    <a:pt x="0" y="333"/>
                    <a:pt x="59" y="704"/>
                  </a:cubicBezTo>
                  <a:cubicBezTo>
                    <a:pt x="284" y="1965"/>
                    <a:pt x="1096" y="2777"/>
                    <a:pt x="2289" y="3175"/>
                  </a:cubicBezTo>
                  <a:cubicBezTo>
                    <a:pt x="2343" y="3193"/>
                    <a:pt x="2395" y="3202"/>
                    <a:pt x="2445" y="3202"/>
                  </a:cubicBezTo>
                  <a:cubicBezTo>
                    <a:pt x="2729" y="3202"/>
                    <a:pt x="2933" y="2914"/>
                    <a:pt x="2963" y="2414"/>
                  </a:cubicBezTo>
                  <a:cubicBezTo>
                    <a:pt x="2341" y="1619"/>
                    <a:pt x="1960" y="427"/>
                    <a:pt x="751" y="30"/>
                  </a:cubicBezTo>
                  <a:cubicBezTo>
                    <a:pt x="689" y="10"/>
                    <a:pt x="630" y="1"/>
                    <a:pt x="573" y="1"/>
                  </a:cubicBezTo>
                  <a:close/>
                </a:path>
              </a:pathLst>
            </a:custGeom>
            <a:noFill/>
            <a:ln w="9525" cap="flat" cmpd="sng">
              <a:solidFill>
                <a:srgbClr val="F8FBFD">
                  <a:alpha val="20000"/>
                </a:srgb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21" name="Google Shape;2721;p42"/>
            <p:cNvSpPr/>
            <p:nvPr/>
          </p:nvSpPr>
          <p:spPr>
            <a:xfrm>
              <a:off x="6542025" y="3118350"/>
              <a:ext cx="66075" cy="79800"/>
            </a:xfrm>
            <a:custGeom>
              <a:avLst/>
              <a:gdLst/>
              <a:ahLst/>
              <a:cxnLst/>
              <a:rect l="l" t="t" r="r" b="b"/>
              <a:pathLst>
                <a:path w="2643" h="3192" extrusionOk="0">
                  <a:moveTo>
                    <a:pt x="1295" y="1"/>
                  </a:moveTo>
                  <a:cubicBezTo>
                    <a:pt x="1273" y="1"/>
                    <a:pt x="1250" y="2"/>
                    <a:pt x="1226" y="4"/>
                  </a:cubicBezTo>
                  <a:cubicBezTo>
                    <a:pt x="275" y="108"/>
                    <a:pt x="51" y="954"/>
                    <a:pt x="33" y="1732"/>
                  </a:cubicBezTo>
                  <a:cubicBezTo>
                    <a:pt x="1" y="2354"/>
                    <a:pt x="200" y="3192"/>
                    <a:pt x="910" y="3192"/>
                  </a:cubicBezTo>
                  <a:cubicBezTo>
                    <a:pt x="950" y="3192"/>
                    <a:pt x="992" y="3189"/>
                    <a:pt x="1036" y="3184"/>
                  </a:cubicBezTo>
                  <a:cubicBezTo>
                    <a:pt x="2643" y="2959"/>
                    <a:pt x="1640" y="1767"/>
                    <a:pt x="1640" y="1110"/>
                  </a:cubicBezTo>
                  <a:cubicBezTo>
                    <a:pt x="1740" y="547"/>
                    <a:pt x="1792" y="1"/>
                    <a:pt x="1295" y="1"/>
                  </a:cubicBezTo>
                  <a:close/>
                </a:path>
              </a:pathLst>
            </a:custGeom>
            <a:noFill/>
            <a:ln w="9525" cap="flat" cmpd="sng">
              <a:solidFill>
                <a:srgbClr val="F8FBFD">
                  <a:alpha val="20000"/>
                </a:srgb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22" name="Google Shape;2722;p42"/>
            <p:cNvSpPr/>
            <p:nvPr/>
          </p:nvSpPr>
          <p:spPr>
            <a:xfrm>
              <a:off x="4278100" y="987200"/>
              <a:ext cx="87225" cy="50150"/>
            </a:xfrm>
            <a:custGeom>
              <a:avLst/>
              <a:gdLst/>
              <a:ahLst/>
              <a:cxnLst/>
              <a:rect l="l" t="t" r="r" b="b"/>
              <a:pathLst>
                <a:path w="3489" h="2006" extrusionOk="0">
                  <a:moveTo>
                    <a:pt x="2519" y="46"/>
                  </a:moveTo>
                  <a:cubicBezTo>
                    <a:pt x="2407" y="46"/>
                    <a:pt x="2296" y="60"/>
                    <a:pt x="2195" y="87"/>
                  </a:cubicBezTo>
                  <a:cubicBezTo>
                    <a:pt x="1435" y="312"/>
                    <a:pt x="191" y="1"/>
                    <a:pt x="87" y="1107"/>
                  </a:cubicBezTo>
                  <a:cubicBezTo>
                    <a:pt x="1" y="1798"/>
                    <a:pt x="986" y="1746"/>
                    <a:pt x="1642" y="1781"/>
                  </a:cubicBezTo>
                  <a:cubicBezTo>
                    <a:pt x="2299" y="1556"/>
                    <a:pt x="3422" y="2005"/>
                    <a:pt x="3474" y="813"/>
                  </a:cubicBezTo>
                  <a:cubicBezTo>
                    <a:pt x="3488" y="284"/>
                    <a:pt x="2986" y="46"/>
                    <a:pt x="2519" y="46"/>
                  </a:cubicBezTo>
                  <a:close/>
                </a:path>
              </a:pathLst>
            </a:custGeom>
            <a:noFill/>
            <a:ln w="9525" cap="flat" cmpd="sng">
              <a:solidFill>
                <a:srgbClr val="F8FBFD">
                  <a:alpha val="20000"/>
                </a:srgb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23" name="Google Shape;2723;p42"/>
            <p:cNvSpPr/>
            <p:nvPr/>
          </p:nvSpPr>
          <p:spPr>
            <a:xfrm>
              <a:off x="6595650" y="1204100"/>
              <a:ext cx="81075" cy="41800"/>
            </a:xfrm>
            <a:custGeom>
              <a:avLst/>
              <a:gdLst/>
              <a:ahLst/>
              <a:cxnLst/>
              <a:rect l="l" t="t" r="r" b="b"/>
              <a:pathLst>
                <a:path w="3243" h="1672" extrusionOk="0">
                  <a:moveTo>
                    <a:pt x="1466" y="121"/>
                  </a:moveTo>
                  <a:cubicBezTo>
                    <a:pt x="1366" y="163"/>
                    <a:pt x="1241" y="173"/>
                    <a:pt x="1106" y="173"/>
                  </a:cubicBezTo>
                  <a:cubicBezTo>
                    <a:pt x="987" y="173"/>
                    <a:pt x="861" y="165"/>
                    <a:pt x="738" y="165"/>
                  </a:cubicBezTo>
                  <a:cubicBezTo>
                    <a:pt x="371" y="165"/>
                    <a:pt x="34" y="234"/>
                    <a:pt x="14" y="778"/>
                  </a:cubicBezTo>
                  <a:cubicBezTo>
                    <a:pt x="0" y="1593"/>
                    <a:pt x="628" y="1660"/>
                    <a:pt x="1232" y="1660"/>
                  </a:cubicBezTo>
                  <a:cubicBezTo>
                    <a:pt x="1352" y="1660"/>
                    <a:pt x="1472" y="1658"/>
                    <a:pt x="1585" y="1658"/>
                  </a:cubicBezTo>
                  <a:cubicBezTo>
                    <a:pt x="1627" y="1658"/>
                    <a:pt x="1668" y="1658"/>
                    <a:pt x="1708" y="1659"/>
                  </a:cubicBezTo>
                  <a:cubicBezTo>
                    <a:pt x="1826" y="1666"/>
                    <a:pt x="1954" y="1672"/>
                    <a:pt x="2085" y="1672"/>
                  </a:cubicBezTo>
                  <a:cubicBezTo>
                    <a:pt x="2644" y="1672"/>
                    <a:pt x="3242" y="1563"/>
                    <a:pt x="3228" y="933"/>
                  </a:cubicBezTo>
                  <a:cubicBezTo>
                    <a:pt x="3194" y="0"/>
                    <a:pt x="2209" y="207"/>
                    <a:pt x="1466" y="121"/>
                  </a:cubicBezTo>
                  <a:close/>
                </a:path>
              </a:pathLst>
            </a:custGeom>
            <a:noFill/>
            <a:ln w="9525" cap="flat" cmpd="sng">
              <a:solidFill>
                <a:srgbClr val="F8FBFD">
                  <a:alpha val="20000"/>
                </a:srgb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24" name="Google Shape;2724;p42"/>
            <p:cNvSpPr/>
            <p:nvPr/>
          </p:nvSpPr>
          <p:spPr>
            <a:xfrm>
              <a:off x="5040350" y="1034625"/>
              <a:ext cx="81550" cy="46975"/>
            </a:xfrm>
            <a:custGeom>
              <a:avLst/>
              <a:gdLst/>
              <a:ahLst/>
              <a:cxnLst/>
              <a:rect l="l" t="t" r="r" b="b"/>
              <a:pathLst>
                <a:path w="3262" h="1879" extrusionOk="0">
                  <a:moveTo>
                    <a:pt x="1625" y="1"/>
                  </a:moveTo>
                  <a:cubicBezTo>
                    <a:pt x="803" y="1"/>
                    <a:pt x="279" y="461"/>
                    <a:pt x="99" y="1249"/>
                  </a:cubicBezTo>
                  <a:cubicBezTo>
                    <a:pt x="0" y="1616"/>
                    <a:pt x="339" y="1879"/>
                    <a:pt x="645" y="1879"/>
                  </a:cubicBezTo>
                  <a:cubicBezTo>
                    <a:pt x="714" y="1879"/>
                    <a:pt x="781" y="1865"/>
                    <a:pt x="842" y="1837"/>
                  </a:cubicBezTo>
                  <a:cubicBezTo>
                    <a:pt x="1620" y="1474"/>
                    <a:pt x="2829" y="1750"/>
                    <a:pt x="3106" y="800"/>
                  </a:cubicBezTo>
                  <a:cubicBezTo>
                    <a:pt x="3261" y="229"/>
                    <a:pt x="2363" y="22"/>
                    <a:pt x="1758" y="5"/>
                  </a:cubicBezTo>
                  <a:cubicBezTo>
                    <a:pt x="1713" y="2"/>
                    <a:pt x="1668" y="1"/>
                    <a:pt x="1625" y="1"/>
                  </a:cubicBezTo>
                  <a:close/>
                </a:path>
              </a:pathLst>
            </a:custGeom>
            <a:noFill/>
            <a:ln w="9525" cap="flat" cmpd="sng">
              <a:solidFill>
                <a:srgbClr val="F8FBFD">
                  <a:alpha val="20000"/>
                </a:srgb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25" name="Google Shape;2725;p42"/>
            <p:cNvSpPr/>
            <p:nvPr/>
          </p:nvSpPr>
          <p:spPr>
            <a:xfrm>
              <a:off x="6380950" y="3302475"/>
              <a:ext cx="77800" cy="40225"/>
            </a:xfrm>
            <a:custGeom>
              <a:avLst/>
              <a:gdLst/>
              <a:ahLst/>
              <a:cxnLst/>
              <a:rect l="l" t="t" r="r" b="b"/>
              <a:pathLst>
                <a:path w="3112" h="1609" extrusionOk="0">
                  <a:moveTo>
                    <a:pt x="843" y="80"/>
                  </a:moveTo>
                  <a:cubicBezTo>
                    <a:pt x="352" y="80"/>
                    <a:pt x="1" y="466"/>
                    <a:pt x="65" y="882"/>
                  </a:cubicBezTo>
                  <a:cubicBezTo>
                    <a:pt x="161" y="1545"/>
                    <a:pt x="602" y="1578"/>
                    <a:pt x="1054" y="1578"/>
                  </a:cubicBezTo>
                  <a:cubicBezTo>
                    <a:pt x="1103" y="1578"/>
                    <a:pt x="1152" y="1577"/>
                    <a:pt x="1201" y="1577"/>
                  </a:cubicBezTo>
                  <a:cubicBezTo>
                    <a:pt x="1347" y="1577"/>
                    <a:pt x="1491" y="1581"/>
                    <a:pt x="1620" y="1608"/>
                  </a:cubicBezTo>
                  <a:cubicBezTo>
                    <a:pt x="1746" y="1549"/>
                    <a:pt x="1903" y="1535"/>
                    <a:pt x="2065" y="1535"/>
                  </a:cubicBezTo>
                  <a:cubicBezTo>
                    <a:pt x="2212" y="1535"/>
                    <a:pt x="2363" y="1547"/>
                    <a:pt x="2502" y="1547"/>
                  </a:cubicBezTo>
                  <a:cubicBezTo>
                    <a:pt x="2845" y="1547"/>
                    <a:pt x="3112" y="1478"/>
                    <a:pt x="3037" y="1003"/>
                  </a:cubicBezTo>
                  <a:cubicBezTo>
                    <a:pt x="2882" y="1"/>
                    <a:pt x="1741" y="191"/>
                    <a:pt x="963" y="87"/>
                  </a:cubicBezTo>
                  <a:cubicBezTo>
                    <a:pt x="923" y="82"/>
                    <a:pt x="882" y="80"/>
                    <a:pt x="843" y="80"/>
                  </a:cubicBezTo>
                  <a:close/>
                </a:path>
              </a:pathLst>
            </a:custGeom>
            <a:noFill/>
            <a:ln w="9525" cap="flat" cmpd="sng">
              <a:solidFill>
                <a:srgbClr val="F8FBFD">
                  <a:alpha val="20000"/>
                </a:srgb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26" name="Google Shape;2726;p42"/>
            <p:cNvSpPr/>
            <p:nvPr/>
          </p:nvSpPr>
          <p:spPr>
            <a:xfrm>
              <a:off x="4384825" y="996700"/>
              <a:ext cx="62025" cy="39775"/>
            </a:xfrm>
            <a:custGeom>
              <a:avLst/>
              <a:gdLst/>
              <a:ahLst/>
              <a:cxnLst/>
              <a:rect l="l" t="t" r="r" b="b"/>
              <a:pathLst>
                <a:path w="2481" h="1591" extrusionOk="0">
                  <a:moveTo>
                    <a:pt x="1811" y="155"/>
                  </a:moveTo>
                  <a:cubicBezTo>
                    <a:pt x="1713" y="155"/>
                    <a:pt x="1613" y="168"/>
                    <a:pt x="1521" y="191"/>
                  </a:cubicBezTo>
                  <a:cubicBezTo>
                    <a:pt x="985" y="312"/>
                    <a:pt x="121" y="1"/>
                    <a:pt x="52" y="917"/>
                  </a:cubicBezTo>
                  <a:cubicBezTo>
                    <a:pt x="0" y="1487"/>
                    <a:pt x="536" y="1574"/>
                    <a:pt x="1054" y="1591"/>
                  </a:cubicBezTo>
                  <a:cubicBezTo>
                    <a:pt x="1573" y="1418"/>
                    <a:pt x="2385" y="1556"/>
                    <a:pt x="2454" y="727"/>
                  </a:cubicBezTo>
                  <a:cubicBezTo>
                    <a:pt x="2481" y="311"/>
                    <a:pt x="2153" y="155"/>
                    <a:pt x="1811" y="155"/>
                  </a:cubicBezTo>
                  <a:close/>
                </a:path>
              </a:pathLst>
            </a:custGeom>
            <a:noFill/>
            <a:ln w="9525" cap="flat" cmpd="sng">
              <a:solidFill>
                <a:srgbClr val="F8FBFD">
                  <a:alpha val="20000"/>
                </a:srgb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27" name="Google Shape;2727;p42"/>
            <p:cNvSpPr/>
            <p:nvPr/>
          </p:nvSpPr>
          <p:spPr>
            <a:xfrm>
              <a:off x="2100625" y="1004500"/>
              <a:ext cx="520200" cy="95050"/>
            </a:xfrm>
            <a:custGeom>
              <a:avLst/>
              <a:gdLst/>
              <a:ahLst/>
              <a:cxnLst/>
              <a:rect l="l" t="t" r="r" b="b"/>
              <a:pathLst>
                <a:path w="20808" h="3802" extrusionOk="0">
                  <a:moveTo>
                    <a:pt x="20756" y="0"/>
                  </a:moveTo>
                  <a:lnTo>
                    <a:pt x="20738" y="17"/>
                  </a:lnTo>
                  <a:lnTo>
                    <a:pt x="20773" y="17"/>
                  </a:lnTo>
                  <a:lnTo>
                    <a:pt x="20808" y="0"/>
                  </a:lnTo>
                  <a:close/>
                  <a:moveTo>
                    <a:pt x="1" y="3785"/>
                  </a:moveTo>
                  <a:lnTo>
                    <a:pt x="1" y="3802"/>
                  </a:lnTo>
                  <a:lnTo>
                    <a:pt x="18" y="3802"/>
                  </a:lnTo>
                  <a:lnTo>
                    <a:pt x="18" y="3785"/>
                  </a:lnTo>
                  <a:close/>
                </a:path>
              </a:pathLst>
            </a:custGeom>
            <a:noFill/>
            <a:ln w="9525" cap="flat" cmpd="sng">
              <a:solidFill>
                <a:srgbClr val="F8FBFD">
                  <a:alpha val="20000"/>
                </a:srgb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28" name="Google Shape;2728;p42"/>
            <p:cNvSpPr/>
            <p:nvPr/>
          </p:nvSpPr>
          <p:spPr>
            <a:xfrm>
              <a:off x="233350" y="949250"/>
              <a:ext cx="3232550" cy="3802300"/>
            </a:xfrm>
            <a:custGeom>
              <a:avLst/>
              <a:gdLst/>
              <a:ahLst/>
              <a:cxnLst/>
              <a:rect l="l" t="t" r="r" b="b"/>
              <a:pathLst>
                <a:path w="129302" h="152092" extrusionOk="0">
                  <a:moveTo>
                    <a:pt x="97270" y="1644"/>
                  </a:moveTo>
                  <a:cubicBezTo>
                    <a:pt x="97347" y="1644"/>
                    <a:pt x="97424" y="1648"/>
                    <a:pt x="97503" y="1657"/>
                  </a:cubicBezTo>
                  <a:cubicBezTo>
                    <a:pt x="97555" y="1674"/>
                    <a:pt x="97607" y="1692"/>
                    <a:pt x="97642" y="1709"/>
                  </a:cubicBezTo>
                  <a:lnTo>
                    <a:pt x="95601" y="2170"/>
                  </a:lnTo>
                  <a:lnTo>
                    <a:pt x="95601" y="2170"/>
                  </a:lnTo>
                  <a:cubicBezTo>
                    <a:pt x="96129" y="1917"/>
                    <a:pt x="96661" y="1644"/>
                    <a:pt x="97270" y="1644"/>
                  </a:cubicBezTo>
                  <a:close/>
                  <a:moveTo>
                    <a:pt x="95473" y="2210"/>
                  </a:moveTo>
                  <a:lnTo>
                    <a:pt x="95447" y="2227"/>
                  </a:lnTo>
                  <a:lnTo>
                    <a:pt x="95429" y="2227"/>
                  </a:lnTo>
                  <a:lnTo>
                    <a:pt x="95464" y="2210"/>
                  </a:lnTo>
                  <a:close/>
                  <a:moveTo>
                    <a:pt x="68358" y="8951"/>
                  </a:moveTo>
                  <a:cubicBezTo>
                    <a:pt x="68553" y="8951"/>
                    <a:pt x="68761" y="9049"/>
                    <a:pt x="68989" y="9313"/>
                  </a:cubicBezTo>
                  <a:cubicBezTo>
                    <a:pt x="69208" y="9280"/>
                    <a:pt x="69420" y="9268"/>
                    <a:pt x="69634" y="9268"/>
                  </a:cubicBezTo>
                  <a:cubicBezTo>
                    <a:pt x="69758" y="9268"/>
                    <a:pt x="69882" y="9272"/>
                    <a:pt x="70008" y="9278"/>
                  </a:cubicBezTo>
                  <a:cubicBezTo>
                    <a:pt x="70061" y="9286"/>
                    <a:pt x="70117" y="9289"/>
                    <a:pt x="70177" y="9289"/>
                  </a:cubicBezTo>
                  <a:cubicBezTo>
                    <a:pt x="70522" y="9289"/>
                    <a:pt x="70965" y="9176"/>
                    <a:pt x="71318" y="9176"/>
                  </a:cubicBezTo>
                  <a:cubicBezTo>
                    <a:pt x="71841" y="9176"/>
                    <a:pt x="72167" y="9425"/>
                    <a:pt x="71685" y="10661"/>
                  </a:cubicBezTo>
                  <a:cubicBezTo>
                    <a:pt x="71581" y="10937"/>
                    <a:pt x="71823" y="11265"/>
                    <a:pt x="72151" y="11386"/>
                  </a:cubicBezTo>
                  <a:cubicBezTo>
                    <a:pt x="72428" y="11438"/>
                    <a:pt x="72722" y="11490"/>
                    <a:pt x="72998" y="11507"/>
                  </a:cubicBezTo>
                  <a:cubicBezTo>
                    <a:pt x="72652" y="11922"/>
                    <a:pt x="72359" y="12406"/>
                    <a:pt x="71927" y="12717"/>
                  </a:cubicBezTo>
                  <a:cubicBezTo>
                    <a:pt x="71831" y="12786"/>
                    <a:pt x="71741" y="12813"/>
                    <a:pt x="71654" y="12813"/>
                  </a:cubicBezTo>
                  <a:cubicBezTo>
                    <a:pt x="71349" y="12813"/>
                    <a:pt x="71090" y="12473"/>
                    <a:pt x="70821" y="12406"/>
                  </a:cubicBezTo>
                  <a:cubicBezTo>
                    <a:pt x="69127" y="11939"/>
                    <a:pt x="69334" y="10488"/>
                    <a:pt x="68989" y="9313"/>
                  </a:cubicBezTo>
                  <a:lnTo>
                    <a:pt x="67330" y="9520"/>
                  </a:lnTo>
                  <a:cubicBezTo>
                    <a:pt x="67668" y="9295"/>
                    <a:pt x="67992" y="8951"/>
                    <a:pt x="68358" y="8951"/>
                  </a:cubicBezTo>
                  <a:close/>
                  <a:moveTo>
                    <a:pt x="51546" y="12467"/>
                  </a:moveTo>
                  <a:cubicBezTo>
                    <a:pt x="51593" y="12467"/>
                    <a:pt x="51647" y="12470"/>
                    <a:pt x="51707" y="12475"/>
                  </a:cubicBezTo>
                  <a:cubicBezTo>
                    <a:pt x="51897" y="12648"/>
                    <a:pt x="52157" y="12890"/>
                    <a:pt x="52433" y="13115"/>
                  </a:cubicBezTo>
                  <a:cubicBezTo>
                    <a:pt x="52260" y="13270"/>
                    <a:pt x="52053" y="13374"/>
                    <a:pt x="51845" y="13460"/>
                  </a:cubicBezTo>
                  <a:cubicBezTo>
                    <a:pt x="51802" y="13467"/>
                    <a:pt x="51764" y="13470"/>
                    <a:pt x="51729" y="13470"/>
                  </a:cubicBezTo>
                  <a:cubicBezTo>
                    <a:pt x="51300" y="13470"/>
                    <a:pt x="51439" y="13007"/>
                    <a:pt x="51327" y="12752"/>
                  </a:cubicBezTo>
                  <a:cubicBezTo>
                    <a:pt x="51225" y="12548"/>
                    <a:pt x="51295" y="12467"/>
                    <a:pt x="51546" y="12467"/>
                  </a:cubicBezTo>
                  <a:close/>
                  <a:moveTo>
                    <a:pt x="55481" y="12549"/>
                  </a:moveTo>
                  <a:cubicBezTo>
                    <a:pt x="55526" y="12549"/>
                    <a:pt x="55570" y="12553"/>
                    <a:pt x="55613" y="12562"/>
                  </a:cubicBezTo>
                  <a:lnTo>
                    <a:pt x="54576" y="13789"/>
                  </a:lnTo>
                  <a:lnTo>
                    <a:pt x="53954" y="13184"/>
                  </a:lnTo>
                  <a:cubicBezTo>
                    <a:pt x="54420" y="12976"/>
                    <a:pt x="54870" y="12752"/>
                    <a:pt x="55336" y="12562"/>
                  </a:cubicBezTo>
                  <a:cubicBezTo>
                    <a:pt x="55388" y="12553"/>
                    <a:pt x="55436" y="12549"/>
                    <a:pt x="55481" y="12549"/>
                  </a:cubicBezTo>
                  <a:close/>
                  <a:moveTo>
                    <a:pt x="116966" y="0"/>
                  </a:moveTo>
                  <a:cubicBezTo>
                    <a:pt x="112339" y="0"/>
                    <a:pt x="107712" y="747"/>
                    <a:pt x="103085" y="1035"/>
                  </a:cubicBezTo>
                  <a:cubicBezTo>
                    <a:pt x="101910" y="1104"/>
                    <a:pt x="100735" y="983"/>
                    <a:pt x="99542" y="1260"/>
                  </a:cubicBezTo>
                  <a:cubicBezTo>
                    <a:pt x="99533" y="1262"/>
                    <a:pt x="99523" y="1263"/>
                    <a:pt x="99512" y="1263"/>
                  </a:cubicBezTo>
                  <a:cubicBezTo>
                    <a:pt x="99194" y="1263"/>
                    <a:pt x="98389" y="307"/>
                    <a:pt x="97503" y="240"/>
                  </a:cubicBezTo>
                  <a:cubicBezTo>
                    <a:pt x="96554" y="172"/>
                    <a:pt x="95607" y="143"/>
                    <a:pt x="94661" y="143"/>
                  </a:cubicBezTo>
                  <a:cubicBezTo>
                    <a:pt x="91541" y="143"/>
                    <a:pt x="88432" y="459"/>
                    <a:pt x="85303" y="724"/>
                  </a:cubicBezTo>
                  <a:cubicBezTo>
                    <a:pt x="83379" y="875"/>
                    <a:pt x="81549" y="1637"/>
                    <a:pt x="79578" y="1637"/>
                  </a:cubicBezTo>
                  <a:cubicBezTo>
                    <a:pt x="79300" y="1637"/>
                    <a:pt x="79020" y="1622"/>
                    <a:pt x="78736" y="1588"/>
                  </a:cubicBezTo>
                  <a:cubicBezTo>
                    <a:pt x="78573" y="1568"/>
                    <a:pt x="78403" y="1557"/>
                    <a:pt x="78229" y="1557"/>
                  </a:cubicBezTo>
                  <a:cubicBezTo>
                    <a:pt x="77349" y="1557"/>
                    <a:pt x="76386" y="1840"/>
                    <a:pt x="75953" y="2677"/>
                  </a:cubicBezTo>
                  <a:cubicBezTo>
                    <a:pt x="75538" y="3489"/>
                    <a:pt x="76333" y="4163"/>
                    <a:pt x="76956" y="4750"/>
                  </a:cubicBezTo>
                  <a:cubicBezTo>
                    <a:pt x="77215" y="4992"/>
                    <a:pt x="77232" y="5511"/>
                    <a:pt x="77370" y="5891"/>
                  </a:cubicBezTo>
                  <a:cubicBezTo>
                    <a:pt x="77348" y="5890"/>
                    <a:pt x="77325" y="5889"/>
                    <a:pt x="77301" y="5889"/>
                  </a:cubicBezTo>
                  <a:cubicBezTo>
                    <a:pt x="77154" y="5889"/>
                    <a:pt x="76988" y="5912"/>
                    <a:pt x="76844" y="5912"/>
                  </a:cubicBezTo>
                  <a:cubicBezTo>
                    <a:pt x="76726" y="5912"/>
                    <a:pt x="76623" y="5896"/>
                    <a:pt x="76558" y="5839"/>
                  </a:cubicBezTo>
                  <a:cubicBezTo>
                    <a:pt x="76285" y="5586"/>
                    <a:pt x="76034" y="5489"/>
                    <a:pt x="75796" y="5489"/>
                  </a:cubicBezTo>
                  <a:cubicBezTo>
                    <a:pt x="75417" y="5489"/>
                    <a:pt x="75070" y="5733"/>
                    <a:pt x="74709" y="5977"/>
                  </a:cubicBezTo>
                  <a:lnTo>
                    <a:pt x="74709" y="5995"/>
                  </a:lnTo>
                  <a:lnTo>
                    <a:pt x="74692" y="5995"/>
                  </a:lnTo>
                  <a:cubicBezTo>
                    <a:pt x="74415" y="6358"/>
                    <a:pt x="73707" y="6479"/>
                    <a:pt x="73897" y="7066"/>
                  </a:cubicBezTo>
                  <a:cubicBezTo>
                    <a:pt x="74104" y="7654"/>
                    <a:pt x="74761" y="7671"/>
                    <a:pt x="75331" y="7723"/>
                  </a:cubicBezTo>
                  <a:lnTo>
                    <a:pt x="75625" y="7723"/>
                  </a:lnTo>
                  <a:lnTo>
                    <a:pt x="77146" y="7982"/>
                  </a:lnTo>
                  <a:cubicBezTo>
                    <a:pt x="76904" y="8068"/>
                    <a:pt x="76662" y="8120"/>
                    <a:pt x="76403" y="8120"/>
                  </a:cubicBezTo>
                  <a:cubicBezTo>
                    <a:pt x="76178" y="8103"/>
                    <a:pt x="75970" y="7930"/>
                    <a:pt x="75729" y="7861"/>
                  </a:cubicBezTo>
                  <a:cubicBezTo>
                    <a:pt x="75594" y="7823"/>
                    <a:pt x="75464" y="7807"/>
                    <a:pt x="75337" y="7807"/>
                  </a:cubicBezTo>
                  <a:cubicBezTo>
                    <a:pt x="74777" y="7807"/>
                    <a:pt x="74273" y="8116"/>
                    <a:pt x="73724" y="8172"/>
                  </a:cubicBezTo>
                  <a:cubicBezTo>
                    <a:pt x="73717" y="8173"/>
                    <a:pt x="73710" y="8174"/>
                    <a:pt x="73702" y="8174"/>
                  </a:cubicBezTo>
                  <a:cubicBezTo>
                    <a:pt x="73450" y="8174"/>
                    <a:pt x="72913" y="7613"/>
                    <a:pt x="72946" y="7394"/>
                  </a:cubicBezTo>
                  <a:cubicBezTo>
                    <a:pt x="73102" y="6479"/>
                    <a:pt x="73810" y="6098"/>
                    <a:pt x="74674" y="5995"/>
                  </a:cubicBezTo>
                  <a:lnTo>
                    <a:pt x="74674" y="5977"/>
                  </a:lnTo>
                  <a:cubicBezTo>
                    <a:pt x="74726" y="5545"/>
                    <a:pt x="74830" y="5113"/>
                    <a:pt x="74951" y="4681"/>
                  </a:cubicBezTo>
                  <a:cubicBezTo>
                    <a:pt x="75072" y="4370"/>
                    <a:pt x="75435" y="4076"/>
                    <a:pt x="75124" y="3748"/>
                  </a:cubicBezTo>
                  <a:cubicBezTo>
                    <a:pt x="74832" y="3467"/>
                    <a:pt x="74483" y="3396"/>
                    <a:pt x="74119" y="3396"/>
                  </a:cubicBezTo>
                  <a:cubicBezTo>
                    <a:pt x="73856" y="3396"/>
                    <a:pt x="73587" y="3433"/>
                    <a:pt x="73326" y="3454"/>
                  </a:cubicBezTo>
                  <a:cubicBezTo>
                    <a:pt x="72946" y="3506"/>
                    <a:pt x="72756" y="3748"/>
                    <a:pt x="72704" y="4180"/>
                  </a:cubicBezTo>
                  <a:cubicBezTo>
                    <a:pt x="72601" y="5252"/>
                    <a:pt x="72134" y="6098"/>
                    <a:pt x="70959" y="6340"/>
                  </a:cubicBezTo>
                  <a:cubicBezTo>
                    <a:pt x="70855" y="6427"/>
                    <a:pt x="70769" y="6513"/>
                    <a:pt x="70665" y="6617"/>
                  </a:cubicBezTo>
                  <a:cubicBezTo>
                    <a:pt x="70786" y="6859"/>
                    <a:pt x="70924" y="7083"/>
                    <a:pt x="71097" y="7291"/>
                  </a:cubicBezTo>
                  <a:cubicBezTo>
                    <a:pt x="71304" y="7412"/>
                    <a:pt x="71546" y="7515"/>
                    <a:pt x="71788" y="7567"/>
                  </a:cubicBezTo>
                  <a:cubicBezTo>
                    <a:pt x="71650" y="7550"/>
                    <a:pt x="71512" y="7541"/>
                    <a:pt x="71374" y="7541"/>
                  </a:cubicBezTo>
                  <a:cubicBezTo>
                    <a:pt x="71235" y="7541"/>
                    <a:pt x="71097" y="7550"/>
                    <a:pt x="70959" y="7567"/>
                  </a:cubicBezTo>
                  <a:cubicBezTo>
                    <a:pt x="70569" y="7671"/>
                    <a:pt x="70173" y="7708"/>
                    <a:pt x="69775" y="7708"/>
                  </a:cubicBezTo>
                  <a:cubicBezTo>
                    <a:pt x="68812" y="7708"/>
                    <a:pt x="67832" y="7494"/>
                    <a:pt x="66868" y="7494"/>
                  </a:cubicBezTo>
                  <a:cubicBezTo>
                    <a:pt x="66108" y="7494"/>
                    <a:pt x="65357" y="7627"/>
                    <a:pt x="64634" y="8103"/>
                  </a:cubicBezTo>
                  <a:cubicBezTo>
                    <a:pt x="64271" y="8345"/>
                    <a:pt x="63580" y="8379"/>
                    <a:pt x="63666" y="8863"/>
                  </a:cubicBezTo>
                  <a:cubicBezTo>
                    <a:pt x="63752" y="9382"/>
                    <a:pt x="64167" y="9900"/>
                    <a:pt x="64547" y="10315"/>
                  </a:cubicBezTo>
                  <a:cubicBezTo>
                    <a:pt x="64666" y="10447"/>
                    <a:pt x="64798" y="10498"/>
                    <a:pt x="64939" y="10498"/>
                  </a:cubicBezTo>
                  <a:cubicBezTo>
                    <a:pt x="65148" y="10498"/>
                    <a:pt x="65375" y="10387"/>
                    <a:pt x="65602" y="10263"/>
                  </a:cubicBezTo>
                  <a:cubicBezTo>
                    <a:pt x="66124" y="9977"/>
                    <a:pt x="66711" y="9789"/>
                    <a:pt x="67269" y="9556"/>
                  </a:cubicBezTo>
                  <a:lnTo>
                    <a:pt x="67269" y="9556"/>
                  </a:lnTo>
                  <a:cubicBezTo>
                    <a:pt x="66173" y="11022"/>
                    <a:pt x="64072" y="10911"/>
                    <a:pt x="62975" y="11974"/>
                  </a:cubicBezTo>
                  <a:cubicBezTo>
                    <a:pt x="62086" y="12850"/>
                    <a:pt x="61268" y="13162"/>
                    <a:pt x="60357" y="13162"/>
                  </a:cubicBezTo>
                  <a:cubicBezTo>
                    <a:pt x="59993" y="13162"/>
                    <a:pt x="59613" y="13112"/>
                    <a:pt x="59207" y="13028"/>
                  </a:cubicBezTo>
                  <a:cubicBezTo>
                    <a:pt x="58430" y="12873"/>
                    <a:pt x="57687" y="12510"/>
                    <a:pt x="56926" y="12233"/>
                  </a:cubicBezTo>
                  <a:cubicBezTo>
                    <a:pt x="57173" y="12050"/>
                    <a:pt x="57402" y="11981"/>
                    <a:pt x="57619" y="11981"/>
                  </a:cubicBezTo>
                  <a:cubicBezTo>
                    <a:pt x="58162" y="11981"/>
                    <a:pt x="58632" y="12416"/>
                    <a:pt x="59138" y="12613"/>
                  </a:cubicBezTo>
                  <a:cubicBezTo>
                    <a:pt x="59332" y="12687"/>
                    <a:pt x="59512" y="12718"/>
                    <a:pt x="59680" y="12718"/>
                  </a:cubicBezTo>
                  <a:cubicBezTo>
                    <a:pt x="60502" y="12718"/>
                    <a:pt x="61062" y="11967"/>
                    <a:pt x="61765" y="11680"/>
                  </a:cubicBezTo>
                  <a:cubicBezTo>
                    <a:pt x="62404" y="11421"/>
                    <a:pt x="61903" y="10851"/>
                    <a:pt x="61661" y="10384"/>
                  </a:cubicBezTo>
                  <a:cubicBezTo>
                    <a:pt x="61454" y="9987"/>
                    <a:pt x="61921" y="9745"/>
                    <a:pt x="62249" y="9537"/>
                  </a:cubicBezTo>
                  <a:cubicBezTo>
                    <a:pt x="62664" y="9295"/>
                    <a:pt x="63441" y="9226"/>
                    <a:pt x="63182" y="8518"/>
                  </a:cubicBezTo>
                  <a:cubicBezTo>
                    <a:pt x="63018" y="8098"/>
                    <a:pt x="62703" y="8030"/>
                    <a:pt x="62354" y="8030"/>
                  </a:cubicBezTo>
                  <a:cubicBezTo>
                    <a:pt x="62187" y="8030"/>
                    <a:pt x="62013" y="8045"/>
                    <a:pt x="61845" y="8045"/>
                  </a:cubicBezTo>
                  <a:cubicBezTo>
                    <a:pt x="61771" y="8045"/>
                    <a:pt x="61698" y="8042"/>
                    <a:pt x="61627" y="8034"/>
                  </a:cubicBezTo>
                  <a:cubicBezTo>
                    <a:pt x="61564" y="8027"/>
                    <a:pt x="61502" y="8024"/>
                    <a:pt x="61440" y="8024"/>
                  </a:cubicBezTo>
                  <a:cubicBezTo>
                    <a:pt x="60620" y="8024"/>
                    <a:pt x="59973" y="8583"/>
                    <a:pt x="59080" y="8583"/>
                  </a:cubicBezTo>
                  <a:cubicBezTo>
                    <a:pt x="59004" y="8583"/>
                    <a:pt x="58925" y="8579"/>
                    <a:pt x="58844" y="8570"/>
                  </a:cubicBezTo>
                  <a:cubicBezTo>
                    <a:pt x="57410" y="8414"/>
                    <a:pt x="56391" y="7671"/>
                    <a:pt x="55181" y="7187"/>
                  </a:cubicBezTo>
                  <a:cubicBezTo>
                    <a:pt x="54440" y="6892"/>
                    <a:pt x="53723" y="6767"/>
                    <a:pt x="53025" y="6767"/>
                  </a:cubicBezTo>
                  <a:cubicBezTo>
                    <a:pt x="51022" y="6767"/>
                    <a:pt x="49177" y="7799"/>
                    <a:pt x="47370" y="8812"/>
                  </a:cubicBezTo>
                  <a:cubicBezTo>
                    <a:pt x="46903" y="9071"/>
                    <a:pt x="46765" y="9434"/>
                    <a:pt x="46972" y="9969"/>
                  </a:cubicBezTo>
                  <a:cubicBezTo>
                    <a:pt x="47155" y="10426"/>
                    <a:pt x="47351" y="10748"/>
                    <a:pt x="47819" y="10748"/>
                  </a:cubicBezTo>
                  <a:cubicBezTo>
                    <a:pt x="47883" y="10748"/>
                    <a:pt x="47952" y="10742"/>
                    <a:pt x="48026" y="10730"/>
                  </a:cubicBezTo>
                  <a:lnTo>
                    <a:pt x="50498" y="10280"/>
                  </a:lnTo>
                  <a:cubicBezTo>
                    <a:pt x="50618" y="10263"/>
                    <a:pt x="50739" y="10229"/>
                    <a:pt x="50878" y="10194"/>
                  </a:cubicBezTo>
                  <a:lnTo>
                    <a:pt x="50878" y="10194"/>
                  </a:lnTo>
                  <a:cubicBezTo>
                    <a:pt x="50878" y="10298"/>
                    <a:pt x="50860" y="10401"/>
                    <a:pt x="50860" y="10505"/>
                  </a:cubicBezTo>
                  <a:cubicBezTo>
                    <a:pt x="50614" y="11663"/>
                    <a:pt x="50148" y="12321"/>
                    <a:pt x="49280" y="12321"/>
                  </a:cubicBezTo>
                  <a:cubicBezTo>
                    <a:pt x="48931" y="12321"/>
                    <a:pt x="48517" y="12214"/>
                    <a:pt x="48026" y="11991"/>
                  </a:cubicBezTo>
                  <a:cubicBezTo>
                    <a:pt x="46374" y="11254"/>
                    <a:pt x="44693" y="10979"/>
                    <a:pt x="42955" y="10979"/>
                  </a:cubicBezTo>
                  <a:cubicBezTo>
                    <a:pt x="42002" y="10979"/>
                    <a:pt x="41033" y="11062"/>
                    <a:pt x="40042" y="11196"/>
                  </a:cubicBezTo>
                  <a:cubicBezTo>
                    <a:pt x="38536" y="11404"/>
                    <a:pt x="37062" y="12285"/>
                    <a:pt x="35569" y="12285"/>
                  </a:cubicBezTo>
                  <a:cubicBezTo>
                    <a:pt x="35195" y="12285"/>
                    <a:pt x="34820" y="12230"/>
                    <a:pt x="34443" y="12095"/>
                  </a:cubicBezTo>
                  <a:cubicBezTo>
                    <a:pt x="32698" y="11490"/>
                    <a:pt x="30900" y="11110"/>
                    <a:pt x="29068" y="10920"/>
                  </a:cubicBezTo>
                  <a:cubicBezTo>
                    <a:pt x="27080" y="10698"/>
                    <a:pt x="25171" y="10202"/>
                    <a:pt x="23146" y="10202"/>
                  </a:cubicBezTo>
                  <a:cubicBezTo>
                    <a:pt x="22337" y="10202"/>
                    <a:pt x="21510" y="10281"/>
                    <a:pt x="20652" y="10488"/>
                  </a:cubicBezTo>
                  <a:cubicBezTo>
                    <a:pt x="18383" y="11055"/>
                    <a:pt x="16215" y="12269"/>
                    <a:pt x="13793" y="12269"/>
                  </a:cubicBezTo>
                  <a:cubicBezTo>
                    <a:pt x="13559" y="12269"/>
                    <a:pt x="13322" y="12258"/>
                    <a:pt x="13083" y="12233"/>
                  </a:cubicBezTo>
                  <a:cubicBezTo>
                    <a:pt x="13049" y="12230"/>
                    <a:pt x="13015" y="12229"/>
                    <a:pt x="12982" y="12229"/>
                  </a:cubicBezTo>
                  <a:cubicBezTo>
                    <a:pt x="12473" y="12229"/>
                    <a:pt x="12176" y="12605"/>
                    <a:pt x="12323" y="13287"/>
                  </a:cubicBezTo>
                  <a:cubicBezTo>
                    <a:pt x="12498" y="14071"/>
                    <a:pt x="12325" y="14707"/>
                    <a:pt x="11687" y="14707"/>
                  </a:cubicBezTo>
                  <a:cubicBezTo>
                    <a:pt x="11510" y="14707"/>
                    <a:pt x="11296" y="14658"/>
                    <a:pt x="11044" y="14549"/>
                  </a:cubicBezTo>
                  <a:cubicBezTo>
                    <a:pt x="10655" y="14378"/>
                    <a:pt x="10292" y="14308"/>
                    <a:pt x="9947" y="14308"/>
                  </a:cubicBezTo>
                  <a:cubicBezTo>
                    <a:pt x="9034" y="14308"/>
                    <a:pt x="8242" y="14801"/>
                    <a:pt x="7415" y="15240"/>
                  </a:cubicBezTo>
                  <a:cubicBezTo>
                    <a:pt x="6965" y="15482"/>
                    <a:pt x="6672" y="15914"/>
                    <a:pt x="6879" y="16467"/>
                  </a:cubicBezTo>
                  <a:cubicBezTo>
                    <a:pt x="7027" y="16886"/>
                    <a:pt x="7334" y="16988"/>
                    <a:pt x="7700" y="16988"/>
                  </a:cubicBezTo>
                  <a:cubicBezTo>
                    <a:pt x="7802" y="16988"/>
                    <a:pt x="7910" y="16980"/>
                    <a:pt x="8020" y="16968"/>
                  </a:cubicBezTo>
                  <a:cubicBezTo>
                    <a:pt x="8305" y="16929"/>
                    <a:pt x="8590" y="16910"/>
                    <a:pt x="8875" y="16910"/>
                  </a:cubicBezTo>
                  <a:cubicBezTo>
                    <a:pt x="8970" y="16910"/>
                    <a:pt x="9065" y="16912"/>
                    <a:pt x="9160" y="16917"/>
                  </a:cubicBezTo>
                  <a:cubicBezTo>
                    <a:pt x="9186" y="16919"/>
                    <a:pt x="9214" y="16920"/>
                    <a:pt x="9242" y="16920"/>
                  </a:cubicBezTo>
                  <a:cubicBezTo>
                    <a:pt x="9458" y="16920"/>
                    <a:pt x="9735" y="16862"/>
                    <a:pt x="9947" y="16862"/>
                  </a:cubicBezTo>
                  <a:cubicBezTo>
                    <a:pt x="10131" y="16862"/>
                    <a:pt x="10266" y="16906"/>
                    <a:pt x="10266" y="17072"/>
                  </a:cubicBezTo>
                  <a:cubicBezTo>
                    <a:pt x="10266" y="17498"/>
                    <a:pt x="9728" y="17637"/>
                    <a:pt x="9291" y="17637"/>
                  </a:cubicBezTo>
                  <a:cubicBezTo>
                    <a:pt x="9214" y="17637"/>
                    <a:pt x="9141" y="17633"/>
                    <a:pt x="9074" y="17625"/>
                  </a:cubicBezTo>
                  <a:cubicBezTo>
                    <a:pt x="8873" y="17604"/>
                    <a:pt x="8677" y="17594"/>
                    <a:pt x="8484" y="17594"/>
                  </a:cubicBezTo>
                  <a:cubicBezTo>
                    <a:pt x="6314" y="17594"/>
                    <a:pt x="4587" y="18859"/>
                    <a:pt x="2714" y="19716"/>
                  </a:cubicBezTo>
                  <a:cubicBezTo>
                    <a:pt x="1193" y="20407"/>
                    <a:pt x="2351" y="21548"/>
                    <a:pt x="2282" y="22429"/>
                  </a:cubicBezTo>
                  <a:cubicBezTo>
                    <a:pt x="2264" y="22814"/>
                    <a:pt x="2455" y="22907"/>
                    <a:pt x="2706" y="22907"/>
                  </a:cubicBezTo>
                  <a:cubicBezTo>
                    <a:pt x="2939" y="22907"/>
                    <a:pt x="3223" y="22827"/>
                    <a:pt x="3440" y="22827"/>
                  </a:cubicBezTo>
                  <a:cubicBezTo>
                    <a:pt x="3665" y="22827"/>
                    <a:pt x="3872" y="22982"/>
                    <a:pt x="4079" y="23069"/>
                  </a:cubicBezTo>
                  <a:cubicBezTo>
                    <a:pt x="3924" y="23242"/>
                    <a:pt x="3751" y="23380"/>
                    <a:pt x="3544" y="23501"/>
                  </a:cubicBezTo>
                  <a:cubicBezTo>
                    <a:pt x="2610" y="23881"/>
                    <a:pt x="1643" y="24192"/>
                    <a:pt x="709" y="24589"/>
                  </a:cubicBezTo>
                  <a:cubicBezTo>
                    <a:pt x="329" y="24745"/>
                    <a:pt x="1" y="25142"/>
                    <a:pt x="226" y="25609"/>
                  </a:cubicBezTo>
                  <a:cubicBezTo>
                    <a:pt x="325" y="25816"/>
                    <a:pt x="462" y="25880"/>
                    <a:pt x="615" y="25880"/>
                  </a:cubicBezTo>
                  <a:cubicBezTo>
                    <a:pt x="807" y="25880"/>
                    <a:pt x="1026" y="25778"/>
                    <a:pt x="1228" y="25730"/>
                  </a:cubicBezTo>
                  <a:cubicBezTo>
                    <a:pt x="2248" y="25454"/>
                    <a:pt x="3354" y="25350"/>
                    <a:pt x="4252" y="24866"/>
                  </a:cubicBezTo>
                  <a:cubicBezTo>
                    <a:pt x="4601" y="24679"/>
                    <a:pt x="4965" y="24620"/>
                    <a:pt x="5336" y="24620"/>
                  </a:cubicBezTo>
                  <a:cubicBezTo>
                    <a:pt x="5952" y="24620"/>
                    <a:pt x="6585" y="24782"/>
                    <a:pt x="7191" y="24782"/>
                  </a:cubicBezTo>
                  <a:cubicBezTo>
                    <a:pt x="7702" y="24782"/>
                    <a:pt x="8195" y="24667"/>
                    <a:pt x="8642" y="24244"/>
                  </a:cubicBezTo>
                  <a:cubicBezTo>
                    <a:pt x="9143" y="23760"/>
                    <a:pt x="9627" y="23276"/>
                    <a:pt x="10128" y="22809"/>
                  </a:cubicBezTo>
                  <a:cubicBezTo>
                    <a:pt x="10518" y="22438"/>
                    <a:pt x="10935" y="22335"/>
                    <a:pt x="11366" y="22335"/>
                  </a:cubicBezTo>
                  <a:cubicBezTo>
                    <a:pt x="11904" y="22335"/>
                    <a:pt x="12465" y="22495"/>
                    <a:pt x="13026" y="22495"/>
                  </a:cubicBezTo>
                  <a:cubicBezTo>
                    <a:pt x="13270" y="22495"/>
                    <a:pt x="13515" y="22465"/>
                    <a:pt x="13757" y="22377"/>
                  </a:cubicBezTo>
                  <a:cubicBezTo>
                    <a:pt x="14876" y="21972"/>
                    <a:pt x="15968" y="21278"/>
                    <a:pt x="17215" y="21278"/>
                  </a:cubicBezTo>
                  <a:cubicBezTo>
                    <a:pt x="17721" y="21278"/>
                    <a:pt x="18252" y="21392"/>
                    <a:pt x="18820" y="21686"/>
                  </a:cubicBezTo>
                  <a:cubicBezTo>
                    <a:pt x="20272" y="22429"/>
                    <a:pt x="22242" y="22343"/>
                    <a:pt x="21966" y="24780"/>
                  </a:cubicBezTo>
                  <a:cubicBezTo>
                    <a:pt x="21914" y="25212"/>
                    <a:pt x="22104" y="25868"/>
                    <a:pt x="22415" y="26127"/>
                  </a:cubicBezTo>
                  <a:cubicBezTo>
                    <a:pt x="23746" y="27251"/>
                    <a:pt x="23659" y="29411"/>
                    <a:pt x="23210" y="29981"/>
                  </a:cubicBezTo>
                  <a:cubicBezTo>
                    <a:pt x="22052" y="31485"/>
                    <a:pt x="22484" y="32573"/>
                    <a:pt x="22985" y="33973"/>
                  </a:cubicBezTo>
                  <a:cubicBezTo>
                    <a:pt x="23124" y="34405"/>
                    <a:pt x="22795" y="35045"/>
                    <a:pt x="22553" y="35529"/>
                  </a:cubicBezTo>
                  <a:cubicBezTo>
                    <a:pt x="21447" y="37844"/>
                    <a:pt x="19356" y="39469"/>
                    <a:pt x="18233" y="41802"/>
                  </a:cubicBezTo>
                  <a:cubicBezTo>
                    <a:pt x="17455" y="43409"/>
                    <a:pt x="17058" y="48783"/>
                    <a:pt x="18354" y="49734"/>
                  </a:cubicBezTo>
                  <a:cubicBezTo>
                    <a:pt x="20220" y="51116"/>
                    <a:pt x="19927" y="52862"/>
                    <a:pt x="20238" y="54659"/>
                  </a:cubicBezTo>
                  <a:cubicBezTo>
                    <a:pt x="20428" y="55748"/>
                    <a:pt x="20410" y="57528"/>
                    <a:pt x="20687" y="57752"/>
                  </a:cubicBezTo>
                  <a:cubicBezTo>
                    <a:pt x="22380" y="59083"/>
                    <a:pt x="22242" y="61364"/>
                    <a:pt x="23625" y="62764"/>
                  </a:cubicBezTo>
                  <a:cubicBezTo>
                    <a:pt x="23915" y="63066"/>
                    <a:pt x="24197" y="63258"/>
                    <a:pt x="24508" y="63258"/>
                  </a:cubicBezTo>
                  <a:cubicBezTo>
                    <a:pt x="24660" y="63258"/>
                    <a:pt x="24820" y="63212"/>
                    <a:pt x="24990" y="63110"/>
                  </a:cubicBezTo>
                  <a:cubicBezTo>
                    <a:pt x="25508" y="62816"/>
                    <a:pt x="25526" y="62246"/>
                    <a:pt x="25197" y="61831"/>
                  </a:cubicBezTo>
                  <a:cubicBezTo>
                    <a:pt x="23607" y="59671"/>
                    <a:pt x="23746" y="56888"/>
                    <a:pt x="22536" y="54590"/>
                  </a:cubicBezTo>
                  <a:cubicBezTo>
                    <a:pt x="22415" y="54348"/>
                    <a:pt x="22605" y="53933"/>
                    <a:pt x="22692" y="53605"/>
                  </a:cubicBezTo>
                  <a:cubicBezTo>
                    <a:pt x="22704" y="53568"/>
                    <a:pt x="22878" y="53539"/>
                    <a:pt x="22981" y="53539"/>
                  </a:cubicBezTo>
                  <a:cubicBezTo>
                    <a:pt x="23021" y="53539"/>
                    <a:pt x="23050" y="53543"/>
                    <a:pt x="23054" y="53553"/>
                  </a:cubicBezTo>
                  <a:cubicBezTo>
                    <a:pt x="23175" y="53812"/>
                    <a:pt x="23366" y="54106"/>
                    <a:pt x="23366" y="54400"/>
                  </a:cubicBezTo>
                  <a:cubicBezTo>
                    <a:pt x="23383" y="56819"/>
                    <a:pt x="24973" y="58617"/>
                    <a:pt x="26027" y="60569"/>
                  </a:cubicBezTo>
                  <a:cubicBezTo>
                    <a:pt x="26977" y="62297"/>
                    <a:pt x="28654" y="63663"/>
                    <a:pt x="27720" y="65978"/>
                  </a:cubicBezTo>
                  <a:cubicBezTo>
                    <a:pt x="27530" y="66445"/>
                    <a:pt x="27928" y="66791"/>
                    <a:pt x="28273" y="67136"/>
                  </a:cubicBezTo>
                  <a:cubicBezTo>
                    <a:pt x="29138" y="68000"/>
                    <a:pt x="30226" y="68536"/>
                    <a:pt x="31246" y="69193"/>
                  </a:cubicBezTo>
                  <a:cubicBezTo>
                    <a:pt x="32910" y="70222"/>
                    <a:pt x="34447" y="71516"/>
                    <a:pt x="36422" y="71516"/>
                  </a:cubicBezTo>
                  <a:cubicBezTo>
                    <a:pt x="36867" y="71516"/>
                    <a:pt x="37334" y="71451"/>
                    <a:pt x="37830" y="71301"/>
                  </a:cubicBezTo>
                  <a:cubicBezTo>
                    <a:pt x="37930" y="71272"/>
                    <a:pt x="38022" y="71258"/>
                    <a:pt x="38107" y="71258"/>
                  </a:cubicBezTo>
                  <a:cubicBezTo>
                    <a:pt x="38527" y="71258"/>
                    <a:pt x="38793" y="71582"/>
                    <a:pt x="39023" y="71941"/>
                  </a:cubicBezTo>
                  <a:cubicBezTo>
                    <a:pt x="39748" y="73098"/>
                    <a:pt x="40768" y="73721"/>
                    <a:pt x="42116" y="74032"/>
                  </a:cubicBezTo>
                  <a:cubicBezTo>
                    <a:pt x="43585" y="74360"/>
                    <a:pt x="45296" y="74775"/>
                    <a:pt x="45745" y="76399"/>
                  </a:cubicBezTo>
                  <a:cubicBezTo>
                    <a:pt x="46194" y="78110"/>
                    <a:pt x="47439" y="79112"/>
                    <a:pt x="48648" y="79907"/>
                  </a:cubicBezTo>
                  <a:cubicBezTo>
                    <a:pt x="49237" y="80296"/>
                    <a:pt x="50039" y="81326"/>
                    <a:pt x="50895" y="81326"/>
                  </a:cubicBezTo>
                  <a:cubicBezTo>
                    <a:pt x="51372" y="81326"/>
                    <a:pt x="51865" y="81007"/>
                    <a:pt x="52347" y="80080"/>
                  </a:cubicBezTo>
                  <a:cubicBezTo>
                    <a:pt x="52462" y="79850"/>
                    <a:pt x="52631" y="79714"/>
                    <a:pt x="52813" y="79714"/>
                  </a:cubicBezTo>
                  <a:cubicBezTo>
                    <a:pt x="53013" y="79714"/>
                    <a:pt x="53228" y="79880"/>
                    <a:pt x="53401" y="80270"/>
                  </a:cubicBezTo>
                  <a:cubicBezTo>
                    <a:pt x="54593" y="83156"/>
                    <a:pt x="53919" y="85697"/>
                    <a:pt x="51621" y="87943"/>
                  </a:cubicBezTo>
                  <a:cubicBezTo>
                    <a:pt x="50498" y="89049"/>
                    <a:pt x="49806" y="90604"/>
                    <a:pt x="50774" y="92194"/>
                  </a:cubicBezTo>
                  <a:cubicBezTo>
                    <a:pt x="51085" y="92730"/>
                    <a:pt x="51068" y="92886"/>
                    <a:pt x="50688" y="93283"/>
                  </a:cubicBezTo>
                  <a:cubicBezTo>
                    <a:pt x="49685" y="94337"/>
                    <a:pt x="49703" y="95875"/>
                    <a:pt x="50567" y="96636"/>
                  </a:cubicBezTo>
                  <a:cubicBezTo>
                    <a:pt x="52208" y="98087"/>
                    <a:pt x="52986" y="99971"/>
                    <a:pt x="53971" y="101803"/>
                  </a:cubicBezTo>
                  <a:cubicBezTo>
                    <a:pt x="55440" y="104516"/>
                    <a:pt x="56771" y="107281"/>
                    <a:pt x="59933" y="108629"/>
                  </a:cubicBezTo>
                  <a:cubicBezTo>
                    <a:pt x="61661" y="109372"/>
                    <a:pt x="62629" y="111014"/>
                    <a:pt x="62664" y="113122"/>
                  </a:cubicBezTo>
                  <a:cubicBezTo>
                    <a:pt x="62716" y="116319"/>
                    <a:pt x="62871" y="119516"/>
                    <a:pt x="63096" y="122713"/>
                  </a:cubicBezTo>
                  <a:cubicBezTo>
                    <a:pt x="63251" y="125115"/>
                    <a:pt x="64426" y="127431"/>
                    <a:pt x="63631" y="129920"/>
                  </a:cubicBezTo>
                  <a:cubicBezTo>
                    <a:pt x="63303" y="130922"/>
                    <a:pt x="63459" y="131907"/>
                    <a:pt x="63839" y="132875"/>
                  </a:cubicBezTo>
                  <a:cubicBezTo>
                    <a:pt x="64323" y="134067"/>
                    <a:pt x="64461" y="135363"/>
                    <a:pt x="64288" y="136642"/>
                  </a:cubicBezTo>
                  <a:cubicBezTo>
                    <a:pt x="64184" y="137593"/>
                    <a:pt x="64582" y="138664"/>
                    <a:pt x="65653" y="139148"/>
                  </a:cubicBezTo>
                  <a:cubicBezTo>
                    <a:pt x="65680" y="139159"/>
                    <a:pt x="65711" y="139163"/>
                    <a:pt x="65743" y="139163"/>
                  </a:cubicBezTo>
                  <a:cubicBezTo>
                    <a:pt x="65886" y="139163"/>
                    <a:pt x="66069" y="139076"/>
                    <a:pt x="66205" y="139076"/>
                  </a:cubicBezTo>
                  <a:cubicBezTo>
                    <a:pt x="66332" y="139076"/>
                    <a:pt x="66419" y="139151"/>
                    <a:pt x="66397" y="139442"/>
                  </a:cubicBezTo>
                  <a:cubicBezTo>
                    <a:pt x="66362" y="139995"/>
                    <a:pt x="67071" y="140565"/>
                    <a:pt x="66293" y="141135"/>
                  </a:cubicBezTo>
                  <a:cubicBezTo>
                    <a:pt x="65895" y="141412"/>
                    <a:pt x="65360" y="142259"/>
                    <a:pt x="65774" y="142414"/>
                  </a:cubicBezTo>
                  <a:cubicBezTo>
                    <a:pt x="66898" y="142846"/>
                    <a:pt x="66500" y="143797"/>
                    <a:pt x="66777" y="144488"/>
                  </a:cubicBezTo>
                  <a:cubicBezTo>
                    <a:pt x="67468" y="146164"/>
                    <a:pt x="68505" y="147668"/>
                    <a:pt x="69801" y="148929"/>
                  </a:cubicBezTo>
                  <a:cubicBezTo>
                    <a:pt x="71823" y="150906"/>
                    <a:pt x="74091" y="152091"/>
                    <a:pt x="76808" y="152091"/>
                  </a:cubicBezTo>
                  <a:cubicBezTo>
                    <a:pt x="77226" y="152091"/>
                    <a:pt x="77656" y="152063"/>
                    <a:pt x="78096" y="152005"/>
                  </a:cubicBezTo>
                  <a:cubicBezTo>
                    <a:pt x="78355" y="151953"/>
                    <a:pt x="78580" y="151781"/>
                    <a:pt x="78718" y="151556"/>
                  </a:cubicBezTo>
                  <a:cubicBezTo>
                    <a:pt x="78874" y="151262"/>
                    <a:pt x="78615" y="151038"/>
                    <a:pt x="78355" y="150882"/>
                  </a:cubicBezTo>
                  <a:cubicBezTo>
                    <a:pt x="77595" y="150415"/>
                    <a:pt x="76835" y="149914"/>
                    <a:pt x="76040" y="149482"/>
                  </a:cubicBezTo>
                  <a:cubicBezTo>
                    <a:pt x="73914" y="148342"/>
                    <a:pt x="73551" y="146648"/>
                    <a:pt x="74899" y="144695"/>
                  </a:cubicBezTo>
                  <a:cubicBezTo>
                    <a:pt x="75608" y="143658"/>
                    <a:pt x="75694" y="142570"/>
                    <a:pt x="74173" y="142017"/>
                  </a:cubicBezTo>
                  <a:cubicBezTo>
                    <a:pt x="73707" y="141861"/>
                    <a:pt x="72929" y="141550"/>
                    <a:pt x="73551" y="140997"/>
                  </a:cubicBezTo>
                  <a:cubicBezTo>
                    <a:pt x="74260" y="140340"/>
                    <a:pt x="74260" y="139597"/>
                    <a:pt x="74415" y="138837"/>
                  </a:cubicBezTo>
                  <a:cubicBezTo>
                    <a:pt x="74605" y="137783"/>
                    <a:pt x="73534" y="136193"/>
                    <a:pt x="75677" y="135985"/>
                  </a:cubicBezTo>
                  <a:cubicBezTo>
                    <a:pt x="75746" y="135985"/>
                    <a:pt x="75850" y="135588"/>
                    <a:pt x="75798" y="135432"/>
                  </a:cubicBezTo>
                  <a:cubicBezTo>
                    <a:pt x="75444" y="134260"/>
                    <a:pt x="75867" y="133923"/>
                    <a:pt x="76900" y="133923"/>
                  </a:cubicBezTo>
                  <a:cubicBezTo>
                    <a:pt x="76978" y="133923"/>
                    <a:pt x="77060" y="133925"/>
                    <a:pt x="77146" y="133929"/>
                  </a:cubicBezTo>
                  <a:cubicBezTo>
                    <a:pt x="77188" y="133931"/>
                    <a:pt x="77231" y="133932"/>
                    <a:pt x="77272" y="133932"/>
                  </a:cubicBezTo>
                  <a:cubicBezTo>
                    <a:pt x="78202" y="133932"/>
                    <a:pt x="78980" y="133388"/>
                    <a:pt x="79427" y="132512"/>
                  </a:cubicBezTo>
                  <a:cubicBezTo>
                    <a:pt x="79859" y="131648"/>
                    <a:pt x="79738" y="130836"/>
                    <a:pt x="79047" y="130110"/>
                  </a:cubicBezTo>
                  <a:cubicBezTo>
                    <a:pt x="78857" y="129902"/>
                    <a:pt x="78822" y="129557"/>
                    <a:pt x="78701" y="129280"/>
                  </a:cubicBezTo>
                  <a:lnTo>
                    <a:pt x="78701" y="129280"/>
                  </a:lnTo>
                  <a:cubicBezTo>
                    <a:pt x="78977" y="129298"/>
                    <a:pt x="79237" y="129332"/>
                    <a:pt x="79513" y="129384"/>
                  </a:cubicBezTo>
                  <a:cubicBezTo>
                    <a:pt x="79669" y="129427"/>
                    <a:pt x="79830" y="129448"/>
                    <a:pt x="79991" y="129448"/>
                  </a:cubicBezTo>
                  <a:cubicBezTo>
                    <a:pt x="80347" y="129448"/>
                    <a:pt x="80702" y="129344"/>
                    <a:pt x="80999" y="129142"/>
                  </a:cubicBezTo>
                  <a:cubicBezTo>
                    <a:pt x="82900" y="128001"/>
                    <a:pt x="83350" y="125841"/>
                    <a:pt x="84473" y="124148"/>
                  </a:cubicBezTo>
                  <a:cubicBezTo>
                    <a:pt x="85216" y="123024"/>
                    <a:pt x="86149" y="121815"/>
                    <a:pt x="85544" y="120225"/>
                  </a:cubicBezTo>
                  <a:cubicBezTo>
                    <a:pt x="85026" y="118808"/>
                    <a:pt x="85959" y="118186"/>
                    <a:pt x="86927" y="117356"/>
                  </a:cubicBezTo>
                  <a:cubicBezTo>
                    <a:pt x="88258" y="116233"/>
                    <a:pt x="90314" y="116371"/>
                    <a:pt x="91230" y="115213"/>
                  </a:cubicBezTo>
                  <a:cubicBezTo>
                    <a:pt x="93096" y="112846"/>
                    <a:pt x="93788" y="109908"/>
                    <a:pt x="93874" y="106866"/>
                  </a:cubicBezTo>
                  <a:cubicBezTo>
                    <a:pt x="93909" y="105743"/>
                    <a:pt x="93563" y="104637"/>
                    <a:pt x="94635" y="103635"/>
                  </a:cubicBezTo>
                  <a:cubicBezTo>
                    <a:pt x="95637" y="102650"/>
                    <a:pt x="96432" y="101492"/>
                    <a:pt x="97002" y="100213"/>
                  </a:cubicBezTo>
                  <a:cubicBezTo>
                    <a:pt x="98350" y="97189"/>
                    <a:pt x="97555" y="95668"/>
                    <a:pt x="93770" y="93404"/>
                  </a:cubicBezTo>
                  <a:cubicBezTo>
                    <a:pt x="92864" y="92866"/>
                    <a:pt x="92012" y="92178"/>
                    <a:pt x="90923" y="92178"/>
                  </a:cubicBezTo>
                  <a:cubicBezTo>
                    <a:pt x="90787" y="92178"/>
                    <a:pt x="90648" y="92189"/>
                    <a:pt x="90504" y="92212"/>
                  </a:cubicBezTo>
                  <a:cubicBezTo>
                    <a:pt x="90375" y="92232"/>
                    <a:pt x="90250" y="92241"/>
                    <a:pt x="90128" y="92241"/>
                  </a:cubicBezTo>
                  <a:cubicBezTo>
                    <a:pt x="89316" y="92241"/>
                    <a:pt x="88640" y="91827"/>
                    <a:pt x="87964" y="91451"/>
                  </a:cubicBezTo>
                  <a:cubicBezTo>
                    <a:pt x="86720" y="90760"/>
                    <a:pt x="85423" y="90190"/>
                    <a:pt x="84076" y="89740"/>
                  </a:cubicBezTo>
                  <a:cubicBezTo>
                    <a:pt x="83419" y="89533"/>
                    <a:pt x="82365" y="89412"/>
                    <a:pt x="82226" y="88306"/>
                  </a:cubicBezTo>
                  <a:cubicBezTo>
                    <a:pt x="81898" y="85511"/>
                    <a:pt x="80349" y="82231"/>
                    <a:pt x="77208" y="82231"/>
                  </a:cubicBezTo>
                  <a:cubicBezTo>
                    <a:pt x="77047" y="82231"/>
                    <a:pt x="76883" y="82240"/>
                    <a:pt x="76714" y="82258"/>
                  </a:cubicBezTo>
                  <a:cubicBezTo>
                    <a:pt x="76610" y="82274"/>
                    <a:pt x="76507" y="82282"/>
                    <a:pt x="76405" y="82282"/>
                  </a:cubicBezTo>
                  <a:cubicBezTo>
                    <a:pt x="75873" y="82282"/>
                    <a:pt x="75365" y="82061"/>
                    <a:pt x="75003" y="81670"/>
                  </a:cubicBezTo>
                  <a:cubicBezTo>
                    <a:pt x="73810" y="80478"/>
                    <a:pt x="72722" y="79147"/>
                    <a:pt x="71356" y="78179"/>
                  </a:cubicBezTo>
                  <a:cubicBezTo>
                    <a:pt x="70652" y="77672"/>
                    <a:pt x="69937" y="76844"/>
                    <a:pt x="68958" y="76844"/>
                  </a:cubicBezTo>
                  <a:cubicBezTo>
                    <a:pt x="68735" y="76844"/>
                    <a:pt x="68499" y="76887"/>
                    <a:pt x="68246" y="76987"/>
                  </a:cubicBezTo>
                  <a:cubicBezTo>
                    <a:pt x="68013" y="77081"/>
                    <a:pt x="67785" y="77113"/>
                    <a:pt x="67562" y="77113"/>
                  </a:cubicBezTo>
                  <a:cubicBezTo>
                    <a:pt x="67089" y="77113"/>
                    <a:pt x="66635" y="76969"/>
                    <a:pt x="66189" y="76969"/>
                  </a:cubicBezTo>
                  <a:cubicBezTo>
                    <a:pt x="64783" y="76969"/>
                    <a:pt x="63941" y="75706"/>
                    <a:pt x="62605" y="75706"/>
                  </a:cubicBezTo>
                  <a:cubicBezTo>
                    <a:pt x="62579" y="75706"/>
                    <a:pt x="62552" y="75707"/>
                    <a:pt x="62525" y="75708"/>
                  </a:cubicBezTo>
                  <a:cubicBezTo>
                    <a:pt x="62280" y="75708"/>
                    <a:pt x="61828" y="76012"/>
                    <a:pt x="61511" y="76012"/>
                  </a:cubicBezTo>
                  <a:cubicBezTo>
                    <a:pt x="61248" y="76012"/>
                    <a:pt x="61077" y="75802"/>
                    <a:pt x="61195" y="75034"/>
                  </a:cubicBezTo>
                  <a:cubicBezTo>
                    <a:pt x="61232" y="74788"/>
                    <a:pt x="60883" y="74612"/>
                    <a:pt x="60617" y="74612"/>
                  </a:cubicBezTo>
                  <a:cubicBezTo>
                    <a:pt x="60509" y="74612"/>
                    <a:pt x="60415" y="74641"/>
                    <a:pt x="60365" y="74706"/>
                  </a:cubicBezTo>
                  <a:cubicBezTo>
                    <a:pt x="59225" y="76088"/>
                    <a:pt x="57099" y="76071"/>
                    <a:pt x="56166" y="77747"/>
                  </a:cubicBezTo>
                  <a:cubicBezTo>
                    <a:pt x="55842" y="78325"/>
                    <a:pt x="55457" y="78771"/>
                    <a:pt x="54917" y="78771"/>
                  </a:cubicBezTo>
                  <a:cubicBezTo>
                    <a:pt x="54649" y="78771"/>
                    <a:pt x="54343" y="78661"/>
                    <a:pt x="53988" y="78404"/>
                  </a:cubicBezTo>
                  <a:cubicBezTo>
                    <a:pt x="53637" y="78125"/>
                    <a:pt x="53206" y="77982"/>
                    <a:pt x="52772" y="77982"/>
                  </a:cubicBezTo>
                  <a:cubicBezTo>
                    <a:pt x="52480" y="77982"/>
                    <a:pt x="52186" y="78047"/>
                    <a:pt x="51915" y="78179"/>
                  </a:cubicBezTo>
                  <a:cubicBezTo>
                    <a:pt x="51373" y="78410"/>
                    <a:pt x="50918" y="78527"/>
                    <a:pt x="50541" y="78527"/>
                  </a:cubicBezTo>
                  <a:cubicBezTo>
                    <a:pt x="49618" y="78527"/>
                    <a:pt x="49166" y="77825"/>
                    <a:pt x="49080" y="76365"/>
                  </a:cubicBezTo>
                  <a:cubicBezTo>
                    <a:pt x="49046" y="75397"/>
                    <a:pt x="49184" y="74446"/>
                    <a:pt x="49478" y="73530"/>
                  </a:cubicBezTo>
                  <a:cubicBezTo>
                    <a:pt x="50012" y="71861"/>
                    <a:pt x="49095" y="70692"/>
                    <a:pt x="47366" y="70692"/>
                  </a:cubicBezTo>
                  <a:cubicBezTo>
                    <a:pt x="47305" y="70692"/>
                    <a:pt x="47243" y="70693"/>
                    <a:pt x="47179" y="70696"/>
                  </a:cubicBezTo>
                  <a:cubicBezTo>
                    <a:pt x="46730" y="70714"/>
                    <a:pt x="46281" y="70765"/>
                    <a:pt x="45814" y="70783"/>
                  </a:cubicBezTo>
                  <a:cubicBezTo>
                    <a:pt x="45755" y="70784"/>
                    <a:pt x="45699" y="70786"/>
                    <a:pt x="45645" y="70786"/>
                  </a:cubicBezTo>
                  <a:cubicBezTo>
                    <a:pt x="45148" y="70786"/>
                    <a:pt x="44886" y="70683"/>
                    <a:pt x="45088" y="69919"/>
                  </a:cubicBezTo>
                  <a:cubicBezTo>
                    <a:pt x="45469" y="68484"/>
                    <a:pt x="46143" y="67240"/>
                    <a:pt x="46886" y="65996"/>
                  </a:cubicBezTo>
                  <a:cubicBezTo>
                    <a:pt x="47214" y="65443"/>
                    <a:pt x="47231" y="64993"/>
                    <a:pt x="46747" y="64613"/>
                  </a:cubicBezTo>
                  <a:cubicBezTo>
                    <a:pt x="46406" y="64334"/>
                    <a:pt x="45929" y="64209"/>
                    <a:pt x="45417" y="64209"/>
                  </a:cubicBezTo>
                  <a:cubicBezTo>
                    <a:pt x="44221" y="64209"/>
                    <a:pt x="42833" y="64889"/>
                    <a:pt x="42531" y="65857"/>
                  </a:cubicBezTo>
                  <a:cubicBezTo>
                    <a:pt x="42161" y="67044"/>
                    <a:pt x="40793" y="67929"/>
                    <a:pt x="39553" y="67929"/>
                  </a:cubicBezTo>
                  <a:cubicBezTo>
                    <a:pt x="39113" y="67929"/>
                    <a:pt x="38689" y="67817"/>
                    <a:pt x="38331" y="67568"/>
                  </a:cubicBezTo>
                  <a:cubicBezTo>
                    <a:pt x="36966" y="66601"/>
                    <a:pt x="35998" y="64872"/>
                    <a:pt x="36517" y="63455"/>
                  </a:cubicBezTo>
                  <a:cubicBezTo>
                    <a:pt x="37571" y="60569"/>
                    <a:pt x="37986" y="56802"/>
                    <a:pt x="41822" y="56093"/>
                  </a:cubicBezTo>
                  <a:cubicBezTo>
                    <a:pt x="44259" y="55627"/>
                    <a:pt x="46696" y="55299"/>
                    <a:pt x="49167" y="55126"/>
                  </a:cubicBezTo>
                  <a:cubicBezTo>
                    <a:pt x="49252" y="55120"/>
                    <a:pt x="49338" y="55117"/>
                    <a:pt x="49425" y="55117"/>
                  </a:cubicBezTo>
                  <a:cubicBezTo>
                    <a:pt x="50819" y="55117"/>
                    <a:pt x="52364" y="55920"/>
                    <a:pt x="51811" y="58133"/>
                  </a:cubicBezTo>
                  <a:cubicBezTo>
                    <a:pt x="51707" y="58582"/>
                    <a:pt x="52087" y="59204"/>
                    <a:pt x="52329" y="59688"/>
                  </a:cubicBezTo>
                  <a:cubicBezTo>
                    <a:pt x="52602" y="60250"/>
                    <a:pt x="52992" y="60846"/>
                    <a:pt x="53666" y="60846"/>
                  </a:cubicBezTo>
                  <a:cubicBezTo>
                    <a:pt x="53675" y="60846"/>
                    <a:pt x="53685" y="60846"/>
                    <a:pt x="53695" y="60846"/>
                  </a:cubicBezTo>
                  <a:cubicBezTo>
                    <a:pt x="54455" y="60811"/>
                    <a:pt x="54628" y="60085"/>
                    <a:pt x="54852" y="59498"/>
                  </a:cubicBezTo>
                  <a:cubicBezTo>
                    <a:pt x="55146" y="58703"/>
                    <a:pt x="55146" y="57822"/>
                    <a:pt x="54887" y="57027"/>
                  </a:cubicBezTo>
                  <a:cubicBezTo>
                    <a:pt x="54127" y="54642"/>
                    <a:pt x="54922" y="53017"/>
                    <a:pt x="57116" y="51894"/>
                  </a:cubicBezTo>
                  <a:cubicBezTo>
                    <a:pt x="58291" y="51307"/>
                    <a:pt x="59328" y="50442"/>
                    <a:pt x="60469" y="49786"/>
                  </a:cubicBezTo>
                  <a:cubicBezTo>
                    <a:pt x="62128" y="48818"/>
                    <a:pt x="61575" y="46641"/>
                    <a:pt x="63096" y="45448"/>
                  </a:cubicBezTo>
                  <a:cubicBezTo>
                    <a:pt x="64720" y="44169"/>
                    <a:pt x="65757" y="42113"/>
                    <a:pt x="68194" y="42061"/>
                  </a:cubicBezTo>
                  <a:cubicBezTo>
                    <a:pt x="68574" y="42044"/>
                    <a:pt x="69006" y="41888"/>
                    <a:pt x="69075" y="41456"/>
                  </a:cubicBezTo>
                  <a:cubicBezTo>
                    <a:pt x="69369" y="39711"/>
                    <a:pt x="70924" y="39417"/>
                    <a:pt x="72151" y="38760"/>
                  </a:cubicBezTo>
                  <a:cubicBezTo>
                    <a:pt x="72321" y="38667"/>
                    <a:pt x="72565" y="38512"/>
                    <a:pt x="72753" y="38512"/>
                  </a:cubicBezTo>
                  <a:cubicBezTo>
                    <a:pt x="72950" y="38512"/>
                    <a:pt x="73086" y="38680"/>
                    <a:pt x="73015" y="39261"/>
                  </a:cubicBezTo>
                  <a:cubicBezTo>
                    <a:pt x="72956" y="39796"/>
                    <a:pt x="73330" y="40078"/>
                    <a:pt x="73743" y="40078"/>
                  </a:cubicBezTo>
                  <a:cubicBezTo>
                    <a:pt x="73931" y="40078"/>
                    <a:pt x="74127" y="40020"/>
                    <a:pt x="74294" y="39901"/>
                  </a:cubicBezTo>
                  <a:cubicBezTo>
                    <a:pt x="75746" y="38898"/>
                    <a:pt x="77457" y="38501"/>
                    <a:pt x="78995" y="37723"/>
                  </a:cubicBezTo>
                  <a:cubicBezTo>
                    <a:pt x="79738" y="37326"/>
                    <a:pt x="80291" y="36773"/>
                    <a:pt x="79790" y="35995"/>
                  </a:cubicBezTo>
                  <a:cubicBezTo>
                    <a:pt x="79597" y="35708"/>
                    <a:pt x="79414" y="35603"/>
                    <a:pt x="79239" y="35603"/>
                  </a:cubicBezTo>
                  <a:cubicBezTo>
                    <a:pt x="78865" y="35603"/>
                    <a:pt x="78524" y="36083"/>
                    <a:pt x="78183" y="36306"/>
                  </a:cubicBezTo>
                  <a:cubicBezTo>
                    <a:pt x="77820" y="36545"/>
                    <a:pt x="77447" y="36741"/>
                    <a:pt x="77083" y="36741"/>
                  </a:cubicBezTo>
                  <a:cubicBezTo>
                    <a:pt x="76789" y="36741"/>
                    <a:pt x="76501" y="36612"/>
                    <a:pt x="76230" y="36272"/>
                  </a:cubicBezTo>
                  <a:cubicBezTo>
                    <a:pt x="75677" y="35563"/>
                    <a:pt x="76126" y="35148"/>
                    <a:pt x="76731" y="34751"/>
                  </a:cubicBezTo>
                  <a:cubicBezTo>
                    <a:pt x="77318" y="34371"/>
                    <a:pt x="77284" y="33818"/>
                    <a:pt x="77025" y="33196"/>
                  </a:cubicBezTo>
                  <a:cubicBezTo>
                    <a:pt x="76921" y="32919"/>
                    <a:pt x="76161" y="33023"/>
                    <a:pt x="76593" y="32643"/>
                  </a:cubicBezTo>
                  <a:cubicBezTo>
                    <a:pt x="76708" y="32536"/>
                    <a:pt x="76805" y="32492"/>
                    <a:pt x="76888" y="32492"/>
                  </a:cubicBezTo>
                  <a:cubicBezTo>
                    <a:pt x="77143" y="32492"/>
                    <a:pt x="77279" y="32892"/>
                    <a:pt x="77474" y="33126"/>
                  </a:cubicBezTo>
                  <a:cubicBezTo>
                    <a:pt x="77830" y="33563"/>
                    <a:pt x="78559" y="33892"/>
                    <a:pt x="79019" y="33892"/>
                  </a:cubicBezTo>
                  <a:cubicBezTo>
                    <a:pt x="79251" y="33892"/>
                    <a:pt x="79415" y="33808"/>
                    <a:pt x="79427" y="33610"/>
                  </a:cubicBezTo>
                  <a:cubicBezTo>
                    <a:pt x="79485" y="32639"/>
                    <a:pt x="79866" y="32465"/>
                    <a:pt x="80317" y="32465"/>
                  </a:cubicBezTo>
                  <a:cubicBezTo>
                    <a:pt x="80569" y="32465"/>
                    <a:pt x="80843" y="32519"/>
                    <a:pt x="81095" y="32519"/>
                  </a:cubicBezTo>
                  <a:cubicBezTo>
                    <a:pt x="81194" y="32519"/>
                    <a:pt x="81290" y="32511"/>
                    <a:pt x="81380" y="32487"/>
                  </a:cubicBezTo>
                  <a:cubicBezTo>
                    <a:pt x="81894" y="32340"/>
                    <a:pt x="82271" y="31830"/>
                    <a:pt x="82830" y="31830"/>
                  </a:cubicBezTo>
                  <a:cubicBezTo>
                    <a:pt x="82928" y="31830"/>
                    <a:pt x="83031" y="31846"/>
                    <a:pt x="83142" y="31882"/>
                  </a:cubicBezTo>
                  <a:cubicBezTo>
                    <a:pt x="82658" y="32470"/>
                    <a:pt x="82192" y="33075"/>
                    <a:pt x="81708" y="33679"/>
                  </a:cubicBezTo>
                  <a:cubicBezTo>
                    <a:pt x="81604" y="33766"/>
                    <a:pt x="81483" y="33835"/>
                    <a:pt x="81362" y="33904"/>
                  </a:cubicBezTo>
                  <a:cubicBezTo>
                    <a:pt x="81034" y="34129"/>
                    <a:pt x="80775" y="34423"/>
                    <a:pt x="80878" y="34872"/>
                  </a:cubicBezTo>
                  <a:cubicBezTo>
                    <a:pt x="80999" y="35304"/>
                    <a:pt x="81380" y="35252"/>
                    <a:pt x="81673" y="35425"/>
                  </a:cubicBezTo>
                  <a:cubicBezTo>
                    <a:pt x="81973" y="35596"/>
                    <a:pt x="82292" y="35648"/>
                    <a:pt x="82615" y="35648"/>
                  </a:cubicBezTo>
                  <a:cubicBezTo>
                    <a:pt x="83130" y="35648"/>
                    <a:pt x="83658" y="35514"/>
                    <a:pt x="84141" y="35514"/>
                  </a:cubicBezTo>
                  <a:cubicBezTo>
                    <a:pt x="84489" y="35514"/>
                    <a:pt x="84814" y="35584"/>
                    <a:pt x="85095" y="35822"/>
                  </a:cubicBezTo>
                  <a:cubicBezTo>
                    <a:pt x="85535" y="36187"/>
                    <a:pt x="85875" y="36332"/>
                    <a:pt x="86134" y="36332"/>
                  </a:cubicBezTo>
                  <a:cubicBezTo>
                    <a:pt x="86710" y="36332"/>
                    <a:pt x="86887" y="35618"/>
                    <a:pt x="86875" y="35010"/>
                  </a:cubicBezTo>
                  <a:cubicBezTo>
                    <a:pt x="86858" y="34215"/>
                    <a:pt x="87601" y="32729"/>
                    <a:pt x="85665" y="32625"/>
                  </a:cubicBezTo>
                  <a:cubicBezTo>
                    <a:pt x="84991" y="32591"/>
                    <a:pt x="85130" y="31986"/>
                    <a:pt x="85596" y="31485"/>
                  </a:cubicBezTo>
                  <a:cubicBezTo>
                    <a:pt x="87186" y="29791"/>
                    <a:pt x="86650" y="27527"/>
                    <a:pt x="84508" y="26767"/>
                  </a:cubicBezTo>
                  <a:cubicBezTo>
                    <a:pt x="84006" y="26594"/>
                    <a:pt x="83557" y="26214"/>
                    <a:pt x="83661" y="25834"/>
                  </a:cubicBezTo>
                  <a:cubicBezTo>
                    <a:pt x="83972" y="24503"/>
                    <a:pt x="83039" y="23432"/>
                    <a:pt x="83090" y="22170"/>
                  </a:cubicBezTo>
                  <a:cubicBezTo>
                    <a:pt x="83108" y="21773"/>
                    <a:pt x="83073" y="21375"/>
                    <a:pt x="82624" y="21220"/>
                  </a:cubicBezTo>
                  <a:cubicBezTo>
                    <a:pt x="82529" y="21188"/>
                    <a:pt x="82437" y="21174"/>
                    <a:pt x="82348" y="21174"/>
                  </a:cubicBezTo>
                  <a:cubicBezTo>
                    <a:pt x="82049" y="21174"/>
                    <a:pt x="81787" y="21339"/>
                    <a:pt x="81587" y="21565"/>
                  </a:cubicBezTo>
                  <a:cubicBezTo>
                    <a:pt x="81086" y="22135"/>
                    <a:pt x="80464" y="22602"/>
                    <a:pt x="79755" y="22913"/>
                  </a:cubicBezTo>
                  <a:cubicBezTo>
                    <a:pt x="79583" y="22995"/>
                    <a:pt x="79411" y="23071"/>
                    <a:pt x="79247" y="23071"/>
                  </a:cubicBezTo>
                  <a:cubicBezTo>
                    <a:pt x="79097" y="23071"/>
                    <a:pt x="78954" y="23008"/>
                    <a:pt x="78822" y="22827"/>
                  </a:cubicBezTo>
                  <a:cubicBezTo>
                    <a:pt x="78563" y="22498"/>
                    <a:pt x="78753" y="22274"/>
                    <a:pt x="78960" y="22015"/>
                  </a:cubicBezTo>
                  <a:cubicBezTo>
                    <a:pt x="79496" y="21254"/>
                    <a:pt x="79254" y="20736"/>
                    <a:pt x="78459" y="20338"/>
                  </a:cubicBezTo>
                  <a:cubicBezTo>
                    <a:pt x="78131" y="20165"/>
                    <a:pt x="77837" y="19941"/>
                    <a:pt x="77578" y="19664"/>
                  </a:cubicBezTo>
                  <a:cubicBezTo>
                    <a:pt x="77168" y="19146"/>
                    <a:pt x="76356" y="18913"/>
                    <a:pt x="75491" y="18913"/>
                  </a:cubicBezTo>
                  <a:cubicBezTo>
                    <a:pt x="74278" y="18913"/>
                    <a:pt x="72961" y="19371"/>
                    <a:pt x="72497" y="20148"/>
                  </a:cubicBezTo>
                  <a:cubicBezTo>
                    <a:pt x="72065" y="20874"/>
                    <a:pt x="71788" y="21824"/>
                    <a:pt x="70803" y="22170"/>
                  </a:cubicBezTo>
                  <a:cubicBezTo>
                    <a:pt x="70354" y="22326"/>
                    <a:pt x="70043" y="22792"/>
                    <a:pt x="70337" y="23276"/>
                  </a:cubicBezTo>
                  <a:cubicBezTo>
                    <a:pt x="71356" y="25004"/>
                    <a:pt x="70043" y="25488"/>
                    <a:pt x="68902" y="26024"/>
                  </a:cubicBezTo>
                  <a:cubicBezTo>
                    <a:pt x="67693" y="26577"/>
                    <a:pt x="66241" y="26801"/>
                    <a:pt x="66345" y="28685"/>
                  </a:cubicBezTo>
                  <a:cubicBezTo>
                    <a:pt x="66379" y="29117"/>
                    <a:pt x="65895" y="29601"/>
                    <a:pt x="65584" y="30016"/>
                  </a:cubicBezTo>
                  <a:cubicBezTo>
                    <a:pt x="65442" y="30197"/>
                    <a:pt x="65232" y="30465"/>
                    <a:pt x="64983" y="30465"/>
                  </a:cubicBezTo>
                  <a:cubicBezTo>
                    <a:pt x="64899" y="30465"/>
                    <a:pt x="64811" y="30435"/>
                    <a:pt x="64720" y="30361"/>
                  </a:cubicBezTo>
                  <a:cubicBezTo>
                    <a:pt x="64409" y="30120"/>
                    <a:pt x="64288" y="29705"/>
                    <a:pt x="64409" y="29342"/>
                  </a:cubicBezTo>
                  <a:cubicBezTo>
                    <a:pt x="64893" y="27596"/>
                    <a:pt x="65083" y="25989"/>
                    <a:pt x="62508" y="25903"/>
                  </a:cubicBezTo>
                  <a:cubicBezTo>
                    <a:pt x="62249" y="25903"/>
                    <a:pt x="61938" y="25644"/>
                    <a:pt x="61748" y="25436"/>
                  </a:cubicBezTo>
                  <a:cubicBezTo>
                    <a:pt x="61084" y="24759"/>
                    <a:pt x="60400" y="24243"/>
                    <a:pt x="59552" y="24243"/>
                  </a:cubicBezTo>
                  <a:cubicBezTo>
                    <a:pt x="59252" y="24243"/>
                    <a:pt x="58932" y="24307"/>
                    <a:pt x="58585" y="24451"/>
                  </a:cubicBezTo>
                  <a:cubicBezTo>
                    <a:pt x="58566" y="24457"/>
                    <a:pt x="58545" y="24459"/>
                    <a:pt x="58523" y="24459"/>
                  </a:cubicBezTo>
                  <a:cubicBezTo>
                    <a:pt x="58409" y="24459"/>
                    <a:pt x="58269" y="24394"/>
                    <a:pt x="58153" y="24365"/>
                  </a:cubicBezTo>
                  <a:cubicBezTo>
                    <a:pt x="58758" y="23501"/>
                    <a:pt x="57687" y="22429"/>
                    <a:pt x="58827" y="21462"/>
                  </a:cubicBezTo>
                  <a:cubicBezTo>
                    <a:pt x="61800" y="18990"/>
                    <a:pt x="65757" y="18558"/>
                    <a:pt x="68781" y="16294"/>
                  </a:cubicBezTo>
                  <a:lnTo>
                    <a:pt x="69455" y="15828"/>
                  </a:lnTo>
                  <a:cubicBezTo>
                    <a:pt x="70337" y="15586"/>
                    <a:pt x="71218" y="15206"/>
                    <a:pt x="72117" y="15119"/>
                  </a:cubicBezTo>
                  <a:cubicBezTo>
                    <a:pt x="74346" y="14912"/>
                    <a:pt x="75331" y="13910"/>
                    <a:pt x="75262" y="11767"/>
                  </a:cubicBezTo>
                  <a:cubicBezTo>
                    <a:pt x="75262" y="11596"/>
                    <a:pt x="75299" y="11543"/>
                    <a:pt x="75353" y="11543"/>
                  </a:cubicBezTo>
                  <a:cubicBezTo>
                    <a:pt x="75441" y="11543"/>
                    <a:pt x="75574" y="11687"/>
                    <a:pt x="75659" y="11698"/>
                  </a:cubicBezTo>
                  <a:cubicBezTo>
                    <a:pt x="76835" y="11749"/>
                    <a:pt x="77733" y="12683"/>
                    <a:pt x="78943" y="12752"/>
                  </a:cubicBezTo>
                  <a:cubicBezTo>
                    <a:pt x="79461" y="12769"/>
                    <a:pt x="79945" y="13391"/>
                    <a:pt x="80412" y="13789"/>
                  </a:cubicBezTo>
                  <a:cubicBezTo>
                    <a:pt x="80395" y="13944"/>
                    <a:pt x="80325" y="14082"/>
                    <a:pt x="80204" y="14203"/>
                  </a:cubicBezTo>
                  <a:cubicBezTo>
                    <a:pt x="79099" y="14649"/>
                    <a:pt x="78211" y="15599"/>
                    <a:pt x="76924" y="15599"/>
                  </a:cubicBezTo>
                  <a:cubicBezTo>
                    <a:pt x="76763" y="15599"/>
                    <a:pt x="76595" y="15584"/>
                    <a:pt x="76420" y="15551"/>
                  </a:cubicBezTo>
                  <a:cubicBezTo>
                    <a:pt x="76325" y="15534"/>
                    <a:pt x="76229" y="15525"/>
                    <a:pt x="76135" y="15525"/>
                  </a:cubicBezTo>
                  <a:cubicBezTo>
                    <a:pt x="75478" y="15525"/>
                    <a:pt x="74895" y="15947"/>
                    <a:pt x="74985" y="16778"/>
                  </a:cubicBezTo>
                  <a:cubicBezTo>
                    <a:pt x="75041" y="17437"/>
                    <a:pt x="75422" y="17620"/>
                    <a:pt x="75866" y="17620"/>
                  </a:cubicBezTo>
                  <a:cubicBezTo>
                    <a:pt x="76109" y="17620"/>
                    <a:pt x="76372" y="17565"/>
                    <a:pt x="76610" y="17504"/>
                  </a:cubicBezTo>
                  <a:cubicBezTo>
                    <a:pt x="76822" y="17451"/>
                    <a:pt x="77015" y="17425"/>
                    <a:pt x="77193" y="17425"/>
                  </a:cubicBezTo>
                  <a:cubicBezTo>
                    <a:pt x="77828" y="17425"/>
                    <a:pt x="78286" y="17750"/>
                    <a:pt x="78839" y="18316"/>
                  </a:cubicBezTo>
                  <a:cubicBezTo>
                    <a:pt x="79617" y="19094"/>
                    <a:pt x="80723" y="19612"/>
                    <a:pt x="81794" y="19993"/>
                  </a:cubicBezTo>
                  <a:cubicBezTo>
                    <a:pt x="81906" y="20034"/>
                    <a:pt x="82005" y="20053"/>
                    <a:pt x="82094" y="20053"/>
                  </a:cubicBezTo>
                  <a:cubicBezTo>
                    <a:pt x="82595" y="20053"/>
                    <a:pt x="82747" y="19445"/>
                    <a:pt x="82762" y="18887"/>
                  </a:cubicBezTo>
                  <a:cubicBezTo>
                    <a:pt x="82805" y="18878"/>
                    <a:pt x="82849" y="18874"/>
                    <a:pt x="82892" y="18874"/>
                  </a:cubicBezTo>
                  <a:cubicBezTo>
                    <a:pt x="82935" y="18874"/>
                    <a:pt x="82978" y="18878"/>
                    <a:pt x="83021" y="18887"/>
                  </a:cubicBezTo>
                  <a:cubicBezTo>
                    <a:pt x="83375" y="18985"/>
                    <a:pt x="83662" y="19030"/>
                    <a:pt x="83892" y="19030"/>
                  </a:cubicBezTo>
                  <a:cubicBezTo>
                    <a:pt x="85038" y="19030"/>
                    <a:pt x="84816" y="17932"/>
                    <a:pt x="84629" y="16882"/>
                  </a:cubicBezTo>
                  <a:cubicBezTo>
                    <a:pt x="84577" y="16588"/>
                    <a:pt x="84404" y="16122"/>
                    <a:pt x="84525" y="16018"/>
                  </a:cubicBezTo>
                  <a:cubicBezTo>
                    <a:pt x="84606" y="15948"/>
                    <a:pt x="84680" y="15920"/>
                    <a:pt x="84749" y="15920"/>
                  </a:cubicBezTo>
                  <a:cubicBezTo>
                    <a:pt x="84985" y="15920"/>
                    <a:pt x="85161" y="16252"/>
                    <a:pt x="85389" y="16346"/>
                  </a:cubicBezTo>
                  <a:cubicBezTo>
                    <a:pt x="85637" y="16436"/>
                    <a:pt x="85876" y="16474"/>
                    <a:pt x="86110" y="16474"/>
                  </a:cubicBezTo>
                  <a:cubicBezTo>
                    <a:pt x="86771" y="16474"/>
                    <a:pt x="87381" y="16174"/>
                    <a:pt x="87981" y="15931"/>
                  </a:cubicBezTo>
                  <a:cubicBezTo>
                    <a:pt x="88344" y="15793"/>
                    <a:pt x="88500" y="15275"/>
                    <a:pt x="88258" y="15033"/>
                  </a:cubicBezTo>
                  <a:cubicBezTo>
                    <a:pt x="87065" y="13754"/>
                    <a:pt x="85976" y="12406"/>
                    <a:pt x="84819" y="11110"/>
                  </a:cubicBezTo>
                  <a:cubicBezTo>
                    <a:pt x="84162" y="10350"/>
                    <a:pt x="83160" y="9779"/>
                    <a:pt x="82537" y="8915"/>
                  </a:cubicBezTo>
                  <a:cubicBezTo>
                    <a:pt x="82209" y="8379"/>
                    <a:pt x="81639" y="8034"/>
                    <a:pt x="81017" y="7999"/>
                  </a:cubicBezTo>
                  <a:cubicBezTo>
                    <a:pt x="80983" y="7995"/>
                    <a:pt x="80950" y="7994"/>
                    <a:pt x="80916" y="7994"/>
                  </a:cubicBezTo>
                  <a:cubicBezTo>
                    <a:pt x="80688" y="7994"/>
                    <a:pt x="80453" y="8074"/>
                    <a:pt x="80228" y="8074"/>
                  </a:cubicBezTo>
                  <a:cubicBezTo>
                    <a:pt x="80056" y="8074"/>
                    <a:pt x="79890" y="8027"/>
                    <a:pt x="79738" y="7861"/>
                  </a:cubicBezTo>
                  <a:cubicBezTo>
                    <a:pt x="80170" y="7757"/>
                    <a:pt x="80602" y="7654"/>
                    <a:pt x="81017" y="7585"/>
                  </a:cubicBezTo>
                  <a:cubicBezTo>
                    <a:pt x="81518" y="7481"/>
                    <a:pt x="82192" y="7567"/>
                    <a:pt x="82226" y="6859"/>
                  </a:cubicBezTo>
                  <a:cubicBezTo>
                    <a:pt x="82278" y="6202"/>
                    <a:pt x="81673" y="6167"/>
                    <a:pt x="81207" y="6046"/>
                  </a:cubicBezTo>
                  <a:cubicBezTo>
                    <a:pt x="81086" y="6012"/>
                    <a:pt x="80948" y="5960"/>
                    <a:pt x="80844" y="5891"/>
                  </a:cubicBezTo>
                  <a:cubicBezTo>
                    <a:pt x="80958" y="5878"/>
                    <a:pt x="81101" y="5837"/>
                    <a:pt x="81223" y="5837"/>
                  </a:cubicBezTo>
                  <a:cubicBezTo>
                    <a:pt x="81267" y="5837"/>
                    <a:pt x="81309" y="5843"/>
                    <a:pt x="81345" y="5856"/>
                  </a:cubicBezTo>
                  <a:cubicBezTo>
                    <a:pt x="81816" y="6065"/>
                    <a:pt x="82272" y="6151"/>
                    <a:pt x="82714" y="6151"/>
                  </a:cubicBezTo>
                  <a:cubicBezTo>
                    <a:pt x="83993" y="6151"/>
                    <a:pt x="85157" y="5437"/>
                    <a:pt x="86236" y="4923"/>
                  </a:cubicBezTo>
                  <a:cubicBezTo>
                    <a:pt x="89182" y="3528"/>
                    <a:pt x="92334" y="3094"/>
                    <a:pt x="95401" y="2235"/>
                  </a:cubicBezTo>
                  <a:lnTo>
                    <a:pt x="95401" y="2235"/>
                  </a:lnTo>
                  <a:cubicBezTo>
                    <a:pt x="93986" y="3267"/>
                    <a:pt x="92263" y="3834"/>
                    <a:pt x="90504" y="3834"/>
                  </a:cubicBezTo>
                  <a:cubicBezTo>
                    <a:pt x="90401" y="3834"/>
                    <a:pt x="90295" y="3831"/>
                    <a:pt x="90191" y="3831"/>
                  </a:cubicBezTo>
                  <a:cubicBezTo>
                    <a:pt x="89827" y="3831"/>
                    <a:pt x="89479" y="3873"/>
                    <a:pt x="89277" y="4249"/>
                  </a:cubicBezTo>
                  <a:cubicBezTo>
                    <a:pt x="89018" y="4802"/>
                    <a:pt x="89467" y="5113"/>
                    <a:pt x="89744" y="5528"/>
                  </a:cubicBezTo>
                  <a:cubicBezTo>
                    <a:pt x="90251" y="6307"/>
                    <a:pt x="90887" y="6586"/>
                    <a:pt x="91608" y="6586"/>
                  </a:cubicBezTo>
                  <a:cubicBezTo>
                    <a:pt x="91943" y="6586"/>
                    <a:pt x="92297" y="6525"/>
                    <a:pt x="92664" y="6427"/>
                  </a:cubicBezTo>
                  <a:cubicBezTo>
                    <a:pt x="93037" y="6322"/>
                    <a:pt x="93404" y="6272"/>
                    <a:pt x="93755" y="6272"/>
                  </a:cubicBezTo>
                  <a:cubicBezTo>
                    <a:pt x="95314" y="6272"/>
                    <a:pt x="96561" y="7243"/>
                    <a:pt x="96518" y="8639"/>
                  </a:cubicBezTo>
                  <a:cubicBezTo>
                    <a:pt x="96501" y="9123"/>
                    <a:pt x="96000" y="9710"/>
                    <a:pt x="96155" y="10073"/>
                  </a:cubicBezTo>
                  <a:cubicBezTo>
                    <a:pt x="96656" y="11300"/>
                    <a:pt x="95758" y="12302"/>
                    <a:pt x="95378" y="13045"/>
                  </a:cubicBezTo>
                  <a:cubicBezTo>
                    <a:pt x="94393" y="15016"/>
                    <a:pt x="93649" y="16709"/>
                    <a:pt x="95412" y="18541"/>
                  </a:cubicBezTo>
                  <a:cubicBezTo>
                    <a:pt x="95602" y="18714"/>
                    <a:pt x="95723" y="18938"/>
                    <a:pt x="95758" y="19180"/>
                  </a:cubicBezTo>
                  <a:cubicBezTo>
                    <a:pt x="95810" y="21358"/>
                    <a:pt x="97901" y="20788"/>
                    <a:pt x="99007" y="21479"/>
                  </a:cubicBezTo>
                  <a:cubicBezTo>
                    <a:pt x="99192" y="21597"/>
                    <a:pt x="99367" y="21648"/>
                    <a:pt x="99531" y="21648"/>
                  </a:cubicBezTo>
                  <a:cubicBezTo>
                    <a:pt x="100207" y="21648"/>
                    <a:pt x="100708" y="20784"/>
                    <a:pt x="101098" y="20200"/>
                  </a:cubicBezTo>
                  <a:cubicBezTo>
                    <a:pt x="102256" y="18472"/>
                    <a:pt x="104088" y="17055"/>
                    <a:pt x="105729" y="16536"/>
                  </a:cubicBezTo>
                  <a:cubicBezTo>
                    <a:pt x="109220" y="15396"/>
                    <a:pt x="112486" y="13547"/>
                    <a:pt x="116254" y="13115"/>
                  </a:cubicBezTo>
                  <a:cubicBezTo>
                    <a:pt x="117965" y="12907"/>
                    <a:pt x="119935" y="12320"/>
                    <a:pt x="120021" y="9883"/>
                  </a:cubicBezTo>
                  <a:cubicBezTo>
                    <a:pt x="120021" y="9693"/>
                    <a:pt x="120349" y="9485"/>
                    <a:pt x="120557" y="9330"/>
                  </a:cubicBezTo>
                  <a:cubicBezTo>
                    <a:pt x="121663" y="8552"/>
                    <a:pt x="123132" y="8034"/>
                    <a:pt x="122631" y="6202"/>
                  </a:cubicBezTo>
                  <a:cubicBezTo>
                    <a:pt x="122594" y="6055"/>
                    <a:pt x="122626" y="6020"/>
                    <a:pt x="122682" y="6020"/>
                  </a:cubicBezTo>
                  <a:cubicBezTo>
                    <a:pt x="122731" y="6020"/>
                    <a:pt x="122799" y="6046"/>
                    <a:pt x="122855" y="6046"/>
                  </a:cubicBezTo>
                  <a:cubicBezTo>
                    <a:pt x="122928" y="6051"/>
                    <a:pt x="122998" y="6053"/>
                    <a:pt x="123064" y="6053"/>
                  </a:cubicBezTo>
                  <a:cubicBezTo>
                    <a:pt x="124269" y="6053"/>
                    <a:pt x="124381" y="5321"/>
                    <a:pt x="123840" y="4387"/>
                  </a:cubicBezTo>
                  <a:cubicBezTo>
                    <a:pt x="123581" y="3921"/>
                    <a:pt x="123875" y="3955"/>
                    <a:pt x="124048" y="3817"/>
                  </a:cubicBezTo>
                  <a:cubicBezTo>
                    <a:pt x="125240" y="2867"/>
                    <a:pt x="126640" y="2728"/>
                    <a:pt x="128092" y="2659"/>
                  </a:cubicBezTo>
                  <a:cubicBezTo>
                    <a:pt x="128575" y="2625"/>
                    <a:pt x="129180" y="2521"/>
                    <a:pt x="129249" y="1934"/>
                  </a:cubicBezTo>
                  <a:cubicBezTo>
                    <a:pt x="129301" y="1363"/>
                    <a:pt x="128714" y="1242"/>
                    <a:pt x="128299" y="1190"/>
                  </a:cubicBezTo>
                  <a:cubicBezTo>
                    <a:pt x="125707" y="948"/>
                    <a:pt x="123132" y="430"/>
                    <a:pt x="120557" y="171"/>
                  </a:cubicBezTo>
                  <a:cubicBezTo>
                    <a:pt x="119360" y="50"/>
                    <a:pt x="118163" y="0"/>
                    <a:pt x="116966" y="0"/>
                  </a:cubicBezTo>
                  <a:close/>
                </a:path>
              </a:pathLst>
            </a:custGeom>
            <a:noFill/>
            <a:ln w="9525" cap="flat" cmpd="sng">
              <a:solidFill>
                <a:srgbClr val="F8FBFD">
                  <a:alpha val="20000"/>
                </a:srgb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29" name="Google Shape;2729;p42"/>
            <p:cNvSpPr/>
            <p:nvPr/>
          </p:nvSpPr>
          <p:spPr>
            <a:xfrm>
              <a:off x="1581325" y="1051125"/>
              <a:ext cx="283000" cy="91675"/>
            </a:xfrm>
            <a:custGeom>
              <a:avLst/>
              <a:gdLst/>
              <a:ahLst/>
              <a:cxnLst/>
              <a:rect l="l" t="t" r="r" b="b"/>
              <a:pathLst>
                <a:path w="11320" h="3667" extrusionOk="0">
                  <a:moveTo>
                    <a:pt x="6214" y="0"/>
                  </a:moveTo>
                  <a:cubicBezTo>
                    <a:pt x="5926" y="0"/>
                    <a:pt x="5584" y="48"/>
                    <a:pt x="5219" y="71"/>
                  </a:cubicBezTo>
                  <a:cubicBezTo>
                    <a:pt x="5082" y="56"/>
                    <a:pt x="4943" y="49"/>
                    <a:pt x="4804" y="49"/>
                  </a:cubicBezTo>
                  <a:cubicBezTo>
                    <a:pt x="3493" y="49"/>
                    <a:pt x="2115" y="667"/>
                    <a:pt x="709" y="1073"/>
                  </a:cubicBezTo>
                  <a:cubicBezTo>
                    <a:pt x="432" y="1177"/>
                    <a:pt x="208" y="1401"/>
                    <a:pt x="69" y="1678"/>
                  </a:cubicBezTo>
                  <a:cubicBezTo>
                    <a:pt x="0" y="1781"/>
                    <a:pt x="242" y="2213"/>
                    <a:pt x="363" y="2231"/>
                  </a:cubicBezTo>
                  <a:cubicBezTo>
                    <a:pt x="2163" y="2438"/>
                    <a:pt x="3786" y="3667"/>
                    <a:pt x="5640" y="3667"/>
                  </a:cubicBezTo>
                  <a:cubicBezTo>
                    <a:pt x="6100" y="3667"/>
                    <a:pt x="6574" y="3591"/>
                    <a:pt x="7068" y="3406"/>
                  </a:cubicBezTo>
                  <a:cubicBezTo>
                    <a:pt x="7396" y="3281"/>
                    <a:pt x="7767" y="3236"/>
                    <a:pt x="8142" y="3236"/>
                  </a:cubicBezTo>
                  <a:cubicBezTo>
                    <a:pt x="8439" y="3236"/>
                    <a:pt x="8738" y="3264"/>
                    <a:pt x="9021" y="3302"/>
                  </a:cubicBezTo>
                  <a:cubicBezTo>
                    <a:pt x="9277" y="3340"/>
                    <a:pt x="9523" y="3370"/>
                    <a:pt x="9759" y="3370"/>
                  </a:cubicBezTo>
                  <a:cubicBezTo>
                    <a:pt x="10271" y="3370"/>
                    <a:pt x="10728" y="3229"/>
                    <a:pt x="11095" y="2732"/>
                  </a:cubicBezTo>
                  <a:cubicBezTo>
                    <a:pt x="11320" y="2473"/>
                    <a:pt x="11268" y="2075"/>
                    <a:pt x="10991" y="1885"/>
                  </a:cubicBezTo>
                  <a:cubicBezTo>
                    <a:pt x="10479" y="1524"/>
                    <a:pt x="10006" y="1077"/>
                    <a:pt x="9430" y="1077"/>
                  </a:cubicBezTo>
                  <a:cubicBezTo>
                    <a:pt x="9151" y="1077"/>
                    <a:pt x="8847" y="1182"/>
                    <a:pt x="8503" y="1453"/>
                  </a:cubicBezTo>
                  <a:cubicBezTo>
                    <a:pt x="8280" y="1626"/>
                    <a:pt x="7919" y="1737"/>
                    <a:pt x="7612" y="1737"/>
                  </a:cubicBezTo>
                  <a:cubicBezTo>
                    <a:pt x="7277" y="1737"/>
                    <a:pt x="7006" y="1605"/>
                    <a:pt x="7051" y="1280"/>
                  </a:cubicBezTo>
                  <a:cubicBezTo>
                    <a:pt x="7179" y="207"/>
                    <a:pt x="6812" y="0"/>
                    <a:pt x="6214" y="0"/>
                  </a:cubicBezTo>
                  <a:close/>
                </a:path>
              </a:pathLst>
            </a:custGeom>
            <a:noFill/>
            <a:ln w="9525" cap="flat" cmpd="sng">
              <a:solidFill>
                <a:srgbClr val="F8FBFD">
                  <a:alpha val="20000"/>
                </a:srgb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30" name="Google Shape;2730;p42"/>
            <p:cNvSpPr/>
            <p:nvPr/>
          </p:nvSpPr>
          <p:spPr>
            <a:xfrm>
              <a:off x="3144425" y="1319375"/>
              <a:ext cx="213450" cy="95575"/>
            </a:xfrm>
            <a:custGeom>
              <a:avLst/>
              <a:gdLst/>
              <a:ahLst/>
              <a:cxnLst/>
              <a:rect l="l" t="t" r="r" b="b"/>
              <a:pathLst>
                <a:path w="8538" h="3823" extrusionOk="0">
                  <a:moveTo>
                    <a:pt x="6155" y="1"/>
                  </a:moveTo>
                  <a:cubicBezTo>
                    <a:pt x="6054" y="1"/>
                    <a:pt x="5950" y="7"/>
                    <a:pt x="5842" y="20"/>
                  </a:cubicBezTo>
                  <a:cubicBezTo>
                    <a:pt x="4846" y="139"/>
                    <a:pt x="3874" y="469"/>
                    <a:pt x="2859" y="469"/>
                  </a:cubicBezTo>
                  <a:cubicBezTo>
                    <a:pt x="2396" y="469"/>
                    <a:pt x="1923" y="400"/>
                    <a:pt x="1435" y="211"/>
                  </a:cubicBezTo>
                  <a:cubicBezTo>
                    <a:pt x="1292" y="150"/>
                    <a:pt x="1133" y="113"/>
                    <a:pt x="974" y="113"/>
                  </a:cubicBezTo>
                  <a:cubicBezTo>
                    <a:pt x="501" y="113"/>
                    <a:pt x="35" y="441"/>
                    <a:pt x="35" y="1438"/>
                  </a:cubicBezTo>
                  <a:cubicBezTo>
                    <a:pt x="1" y="3771"/>
                    <a:pt x="1573" y="3580"/>
                    <a:pt x="3025" y="3822"/>
                  </a:cubicBezTo>
                  <a:cubicBezTo>
                    <a:pt x="4338" y="3753"/>
                    <a:pt x="5617" y="3408"/>
                    <a:pt x="6792" y="2837"/>
                  </a:cubicBezTo>
                  <a:cubicBezTo>
                    <a:pt x="7415" y="2526"/>
                    <a:pt x="8538" y="2474"/>
                    <a:pt x="8192" y="1541"/>
                  </a:cubicBezTo>
                  <a:cubicBezTo>
                    <a:pt x="7892" y="720"/>
                    <a:pt x="7218" y="1"/>
                    <a:pt x="6155" y="1"/>
                  </a:cubicBezTo>
                  <a:close/>
                </a:path>
              </a:pathLst>
            </a:custGeom>
            <a:noFill/>
            <a:ln w="9525" cap="flat" cmpd="sng">
              <a:solidFill>
                <a:srgbClr val="F8FBFD">
                  <a:alpha val="20000"/>
                </a:srgb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31" name="Google Shape;2731;p42"/>
            <p:cNvSpPr/>
            <p:nvPr/>
          </p:nvSpPr>
          <p:spPr>
            <a:xfrm>
              <a:off x="1453000" y="2509000"/>
              <a:ext cx="263575" cy="113100"/>
            </a:xfrm>
            <a:custGeom>
              <a:avLst/>
              <a:gdLst/>
              <a:ahLst/>
              <a:cxnLst/>
              <a:rect l="l" t="t" r="r" b="b"/>
              <a:pathLst>
                <a:path w="10543" h="4524" extrusionOk="0">
                  <a:moveTo>
                    <a:pt x="3451" y="1"/>
                  </a:moveTo>
                  <a:cubicBezTo>
                    <a:pt x="2445" y="1"/>
                    <a:pt x="1486" y="228"/>
                    <a:pt x="761" y="702"/>
                  </a:cubicBezTo>
                  <a:cubicBezTo>
                    <a:pt x="398" y="927"/>
                    <a:pt x="1" y="1186"/>
                    <a:pt x="243" y="1687"/>
                  </a:cubicBezTo>
                  <a:cubicBezTo>
                    <a:pt x="390" y="1972"/>
                    <a:pt x="609" y="2083"/>
                    <a:pt x="855" y="2083"/>
                  </a:cubicBezTo>
                  <a:cubicBezTo>
                    <a:pt x="1012" y="2083"/>
                    <a:pt x="1180" y="2038"/>
                    <a:pt x="1349" y="1964"/>
                  </a:cubicBezTo>
                  <a:cubicBezTo>
                    <a:pt x="1677" y="1828"/>
                    <a:pt x="1990" y="1776"/>
                    <a:pt x="2298" y="1776"/>
                  </a:cubicBezTo>
                  <a:cubicBezTo>
                    <a:pt x="2932" y="1776"/>
                    <a:pt x="3543" y="1997"/>
                    <a:pt x="4217" y="2171"/>
                  </a:cubicBezTo>
                  <a:cubicBezTo>
                    <a:pt x="5708" y="2540"/>
                    <a:pt x="6405" y="4523"/>
                    <a:pt x="7868" y="4523"/>
                  </a:cubicBezTo>
                  <a:cubicBezTo>
                    <a:pt x="8118" y="4523"/>
                    <a:pt x="8391" y="4465"/>
                    <a:pt x="8693" y="4332"/>
                  </a:cubicBezTo>
                  <a:cubicBezTo>
                    <a:pt x="8824" y="4337"/>
                    <a:pt x="8947" y="4340"/>
                    <a:pt x="9062" y="4340"/>
                  </a:cubicBezTo>
                  <a:cubicBezTo>
                    <a:pt x="10032" y="4340"/>
                    <a:pt x="10475" y="4144"/>
                    <a:pt x="10491" y="3727"/>
                  </a:cubicBezTo>
                  <a:cubicBezTo>
                    <a:pt x="10542" y="2897"/>
                    <a:pt x="9817" y="2724"/>
                    <a:pt x="9264" y="2517"/>
                  </a:cubicBezTo>
                  <a:cubicBezTo>
                    <a:pt x="8711" y="2292"/>
                    <a:pt x="8209" y="1964"/>
                    <a:pt x="7777" y="1567"/>
                  </a:cubicBezTo>
                  <a:cubicBezTo>
                    <a:pt x="6685" y="547"/>
                    <a:pt x="5011" y="1"/>
                    <a:pt x="3451" y="1"/>
                  </a:cubicBezTo>
                  <a:close/>
                </a:path>
              </a:pathLst>
            </a:custGeom>
            <a:noFill/>
            <a:ln w="9525" cap="flat" cmpd="sng">
              <a:solidFill>
                <a:srgbClr val="F8FBFD">
                  <a:alpha val="20000"/>
                </a:srgb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32" name="Google Shape;2732;p42"/>
            <p:cNvSpPr/>
            <p:nvPr/>
          </p:nvSpPr>
          <p:spPr>
            <a:xfrm>
              <a:off x="1880725" y="1020350"/>
              <a:ext cx="162025" cy="112025"/>
            </a:xfrm>
            <a:custGeom>
              <a:avLst/>
              <a:gdLst/>
              <a:ahLst/>
              <a:cxnLst/>
              <a:rect l="l" t="t" r="r" b="b"/>
              <a:pathLst>
                <a:path w="6481" h="4481" extrusionOk="0">
                  <a:moveTo>
                    <a:pt x="4294" y="0"/>
                  </a:moveTo>
                  <a:cubicBezTo>
                    <a:pt x="4062" y="0"/>
                    <a:pt x="3818" y="44"/>
                    <a:pt x="3560" y="144"/>
                  </a:cubicBezTo>
                  <a:cubicBezTo>
                    <a:pt x="3094" y="317"/>
                    <a:pt x="2593" y="541"/>
                    <a:pt x="2886" y="1198"/>
                  </a:cubicBezTo>
                  <a:cubicBezTo>
                    <a:pt x="3042" y="1509"/>
                    <a:pt x="3232" y="1820"/>
                    <a:pt x="3457" y="2114"/>
                  </a:cubicBezTo>
                  <a:cubicBezTo>
                    <a:pt x="3147" y="2260"/>
                    <a:pt x="2851" y="2348"/>
                    <a:pt x="2545" y="2348"/>
                  </a:cubicBezTo>
                  <a:cubicBezTo>
                    <a:pt x="2270" y="2348"/>
                    <a:pt x="1987" y="2277"/>
                    <a:pt x="1677" y="2114"/>
                  </a:cubicBezTo>
                  <a:cubicBezTo>
                    <a:pt x="1531" y="2037"/>
                    <a:pt x="1393" y="2002"/>
                    <a:pt x="1262" y="2002"/>
                  </a:cubicBezTo>
                  <a:cubicBezTo>
                    <a:pt x="867" y="2002"/>
                    <a:pt x="545" y="2320"/>
                    <a:pt x="311" y="2736"/>
                  </a:cubicBezTo>
                  <a:cubicBezTo>
                    <a:pt x="0" y="3289"/>
                    <a:pt x="467" y="3479"/>
                    <a:pt x="813" y="3807"/>
                  </a:cubicBezTo>
                  <a:cubicBezTo>
                    <a:pt x="1327" y="4309"/>
                    <a:pt x="1837" y="4480"/>
                    <a:pt x="2344" y="4480"/>
                  </a:cubicBezTo>
                  <a:cubicBezTo>
                    <a:pt x="3164" y="4480"/>
                    <a:pt x="3976" y="4032"/>
                    <a:pt x="4787" y="3807"/>
                  </a:cubicBezTo>
                  <a:lnTo>
                    <a:pt x="5081" y="3514"/>
                  </a:lnTo>
                  <a:cubicBezTo>
                    <a:pt x="5237" y="2788"/>
                    <a:pt x="5098" y="1924"/>
                    <a:pt x="6204" y="1734"/>
                  </a:cubicBezTo>
                  <a:cubicBezTo>
                    <a:pt x="6464" y="1699"/>
                    <a:pt x="6481" y="1129"/>
                    <a:pt x="6222" y="921"/>
                  </a:cubicBezTo>
                  <a:cubicBezTo>
                    <a:pt x="5644" y="436"/>
                    <a:pt x="5027" y="0"/>
                    <a:pt x="4294" y="0"/>
                  </a:cubicBezTo>
                  <a:close/>
                </a:path>
              </a:pathLst>
            </a:custGeom>
            <a:noFill/>
            <a:ln w="9525" cap="flat" cmpd="sng">
              <a:solidFill>
                <a:srgbClr val="F8FBFD">
                  <a:alpha val="20000"/>
                </a:srgb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33" name="Google Shape;2733;p42"/>
            <p:cNvSpPr/>
            <p:nvPr/>
          </p:nvSpPr>
          <p:spPr>
            <a:xfrm>
              <a:off x="1688900" y="2603450"/>
              <a:ext cx="165050" cy="73950"/>
            </a:xfrm>
            <a:custGeom>
              <a:avLst/>
              <a:gdLst/>
              <a:ahLst/>
              <a:cxnLst/>
              <a:rect l="l" t="t" r="r" b="b"/>
              <a:pathLst>
                <a:path w="6602" h="2958" extrusionOk="0">
                  <a:moveTo>
                    <a:pt x="2842" y="0"/>
                  </a:moveTo>
                  <a:cubicBezTo>
                    <a:pt x="2588" y="0"/>
                    <a:pt x="2332" y="28"/>
                    <a:pt x="2074" y="87"/>
                  </a:cubicBezTo>
                  <a:cubicBezTo>
                    <a:pt x="1452" y="225"/>
                    <a:pt x="1055" y="1331"/>
                    <a:pt x="225" y="1694"/>
                  </a:cubicBezTo>
                  <a:cubicBezTo>
                    <a:pt x="0" y="1798"/>
                    <a:pt x="277" y="2247"/>
                    <a:pt x="536" y="2454"/>
                  </a:cubicBezTo>
                  <a:cubicBezTo>
                    <a:pt x="957" y="2789"/>
                    <a:pt x="2162" y="2958"/>
                    <a:pt x="3373" y="2958"/>
                  </a:cubicBezTo>
                  <a:cubicBezTo>
                    <a:pt x="4599" y="2958"/>
                    <a:pt x="5830" y="2785"/>
                    <a:pt x="6256" y="2437"/>
                  </a:cubicBezTo>
                  <a:cubicBezTo>
                    <a:pt x="6395" y="2282"/>
                    <a:pt x="6515" y="2109"/>
                    <a:pt x="6602" y="1919"/>
                  </a:cubicBezTo>
                  <a:cubicBezTo>
                    <a:pt x="6481" y="1711"/>
                    <a:pt x="6429" y="1469"/>
                    <a:pt x="6291" y="1366"/>
                  </a:cubicBezTo>
                  <a:cubicBezTo>
                    <a:pt x="5231" y="636"/>
                    <a:pt x="4065" y="0"/>
                    <a:pt x="2842" y="0"/>
                  </a:cubicBezTo>
                  <a:close/>
                </a:path>
              </a:pathLst>
            </a:custGeom>
            <a:noFill/>
            <a:ln w="9525" cap="flat" cmpd="sng">
              <a:solidFill>
                <a:srgbClr val="F8FBFD">
                  <a:alpha val="20000"/>
                </a:srgb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34" name="Google Shape;2734;p42"/>
            <p:cNvSpPr/>
            <p:nvPr/>
          </p:nvSpPr>
          <p:spPr>
            <a:xfrm>
              <a:off x="1922200" y="1344925"/>
              <a:ext cx="129625" cy="64525"/>
            </a:xfrm>
            <a:custGeom>
              <a:avLst/>
              <a:gdLst/>
              <a:ahLst/>
              <a:cxnLst/>
              <a:rect l="l" t="t" r="r" b="b"/>
              <a:pathLst>
                <a:path w="5185" h="2581" extrusionOk="0">
                  <a:moveTo>
                    <a:pt x="1901" y="1"/>
                  </a:moveTo>
                  <a:lnTo>
                    <a:pt x="1227" y="467"/>
                  </a:lnTo>
                  <a:cubicBezTo>
                    <a:pt x="934" y="1020"/>
                    <a:pt x="0" y="1383"/>
                    <a:pt x="415" y="2144"/>
                  </a:cubicBezTo>
                  <a:cubicBezTo>
                    <a:pt x="602" y="2475"/>
                    <a:pt x="838" y="2581"/>
                    <a:pt x="1096" y="2581"/>
                  </a:cubicBezTo>
                  <a:cubicBezTo>
                    <a:pt x="1482" y="2581"/>
                    <a:pt x="1915" y="2344"/>
                    <a:pt x="2299" y="2282"/>
                  </a:cubicBezTo>
                  <a:cubicBezTo>
                    <a:pt x="2552" y="2236"/>
                    <a:pt x="2806" y="2213"/>
                    <a:pt x="3064" y="2213"/>
                  </a:cubicBezTo>
                  <a:cubicBezTo>
                    <a:pt x="3194" y="2213"/>
                    <a:pt x="3324" y="2219"/>
                    <a:pt x="3457" y="2230"/>
                  </a:cubicBezTo>
                  <a:cubicBezTo>
                    <a:pt x="3730" y="2245"/>
                    <a:pt x="4039" y="2324"/>
                    <a:pt x="4314" y="2324"/>
                  </a:cubicBezTo>
                  <a:cubicBezTo>
                    <a:pt x="4665" y="2324"/>
                    <a:pt x="4959" y="2195"/>
                    <a:pt x="5047" y="1643"/>
                  </a:cubicBezTo>
                  <a:cubicBezTo>
                    <a:pt x="5185" y="744"/>
                    <a:pt x="4563" y="277"/>
                    <a:pt x="3768" y="122"/>
                  </a:cubicBezTo>
                  <a:cubicBezTo>
                    <a:pt x="3146" y="35"/>
                    <a:pt x="2523" y="1"/>
                    <a:pt x="1901" y="1"/>
                  </a:cubicBezTo>
                  <a:close/>
                </a:path>
              </a:pathLst>
            </a:custGeom>
            <a:noFill/>
            <a:ln w="9525" cap="flat" cmpd="sng">
              <a:solidFill>
                <a:srgbClr val="F8FBFD">
                  <a:alpha val="20000"/>
                </a:srgb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35" name="Google Shape;2735;p42"/>
            <p:cNvSpPr/>
            <p:nvPr/>
          </p:nvSpPr>
          <p:spPr>
            <a:xfrm>
              <a:off x="1787825" y="1030550"/>
              <a:ext cx="94250" cy="44825"/>
            </a:xfrm>
            <a:custGeom>
              <a:avLst/>
              <a:gdLst/>
              <a:ahLst/>
              <a:cxnLst/>
              <a:rect l="l" t="t" r="r" b="b"/>
              <a:pathLst>
                <a:path w="3770" h="1793" extrusionOk="0">
                  <a:moveTo>
                    <a:pt x="2929" y="0"/>
                  </a:moveTo>
                  <a:cubicBezTo>
                    <a:pt x="2800" y="0"/>
                    <a:pt x="2676" y="17"/>
                    <a:pt x="2576" y="47"/>
                  </a:cubicBezTo>
                  <a:cubicBezTo>
                    <a:pt x="2412" y="93"/>
                    <a:pt x="2229" y="105"/>
                    <a:pt x="2039" y="105"/>
                  </a:cubicBezTo>
                  <a:cubicBezTo>
                    <a:pt x="1817" y="105"/>
                    <a:pt x="1584" y="88"/>
                    <a:pt x="1360" y="88"/>
                  </a:cubicBezTo>
                  <a:cubicBezTo>
                    <a:pt x="763" y="88"/>
                    <a:pt x="227" y="208"/>
                    <a:pt x="105" y="1084"/>
                  </a:cubicBezTo>
                  <a:cubicBezTo>
                    <a:pt x="1" y="1792"/>
                    <a:pt x="865" y="1688"/>
                    <a:pt x="1504" y="1740"/>
                  </a:cubicBezTo>
                  <a:cubicBezTo>
                    <a:pt x="2265" y="1568"/>
                    <a:pt x="3405" y="1792"/>
                    <a:pt x="3665" y="652"/>
                  </a:cubicBezTo>
                  <a:cubicBezTo>
                    <a:pt x="3769" y="167"/>
                    <a:pt x="3329" y="0"/>
                    <a:pt x="2929" y="0"/>
                  </a:cubicBezTo>
                  <a:close/>
                </a:path>
              </a:pathLst>
            </a:custGeom>
            <a:noFill/>
            <a:ln w="9525" cap="flat" cmpd="sng">
              <a:solidFill>
                <a:srgbClr val="F8FBFD">
                  <a:alpha val="20000"/>
                </a:srgb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36" name="Google Shape;2736;p42"/>
            <p:cNvSpPr/>
            <p:nvPr/>
          </p:nvSpPr>
          <p:spPr>
            <a:xfrm>
              <a:off x="1870350" y="2639275"/>
              <a:ext cx="59225" cy="44325"/>
            </a:xfrm>
            <a:custGeom>
              <a:avLst/>
              <a:gdLst/>
              <a:ahLst/>
              <a:cxnLst/>
              <a:rect l="l" t="t" r="r" b="b"/>
              <a:pathLst>
                <a:path w="2369" h="1773" extrusionOk="0">
                  <a:moveTo>
                    <a:pt x="922" y="1"/>
                  </a:moveTo>
                  <a:cubicBezTo>
                    <a:pt x="435" y="1"/>
                    <a:pt x="1" y="156"/>
                    <a:pt x="1" y="762"/>
                  </a:cubicBezTo>
                  <a:cubicBezTo>
                    <a:pt x="1" y="1414"/>
                    <a:pt x="337" y="1773"/>
                    <a:pt x="982" y="1773"/>
                  </a:cubicBezTo>
                  <a:cubicBezTo>
                    <a:pt x="1038" y="1773"/>
                    <a:pt x="1097" y="1770"/>
                    <a:pt x="1158" y="1765"/>
                  </a:cubicBezTo>
                  <a:cubicBezTo>
                    <a:pt x="1711" y="1730"/>
                    <a:pt x="2368" y="1678"/>
                    <a:pt x="2299" y="901"/>
                  </a:cubicBezTo>
                  <a:cubicBezTo>
                    <a:pt x="2264" y="175"/>
                    <a:pt x="1642" y="2"/>
                    <a:pt x="1003" y="2"/>
                  </a:cubicBezTo>
                  <a:cubicBezTo>
                    <a:pt x="976" y="1"/>
                    <a:pt x="949" y="1"/>
                    <a:pt x="922" y="1"/>
                  </a:cubicBezTo>
                  <a:close/>
                </a:path>
              </a:pathLst>
            </a:custGeom>
            <a:noFill/>
            <a:ln w="9525" cap="flat" cmpd="sng">
              <a:solidFill>
                <a:srgbClr val="F8FBFD">
                  <a:alpha val="20000"/>
                </a:srgb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37" name="Google Shape;2737;p42"/>
            <p:cNvSpPr/>
            <p:nvPr/>
          </p:nvSpPr>
          <p:spPr>
            <a:xfrm>
              <a:off x="2264800" y="4630125"/>
              <a:ext cx="62675" cy="39225"/>
            </a:xfrm>
            <a:custGeom>
              <a:avLst/>
              <a:gdLst/>
              <a:ahLst/>
              <a:cxnLst/>
              <a:rect l="l" t="t" r="r" b="b"/>
              <a:pathLst>
                <a:path w="2507" h="1569" extrusionOk="0">
                  <a:moveTo>
                    <a:pt x="1176" y="52"/>
                  </a:moveTo>
                  <a:cubicBezTo>
                    <a:pt x="675" y="87"/>
                    <a:pt x="1" y="1"/>
                    <a:pt x="1" y="813"/>
                  </a:cubicBezTo>
                  <a:cubicBezTo>
                    <a:pt x="1" y="1241"/>
                    <a:pt x="341" y="1568"/>
                    <a:pt x="742" y="1568"/>
                  </a:cubicBezTo>
                  <a:cubicBezTo>
                    <a:pt x="811" y="1568"/>
                    <a:pt x="881" y="1559"/>
                    <a:pt x="951" y="1539"/>
                  </a:cubicBezTo>
                  <a:cubicBezTo>
                    <a:pt x="1077" y="1515"/>
                    <a:pt x="1221" y="1513"/>
                    <a:pt x="1369" y="1513"/>
                  </a:cubicBezTo>
                  <a:cubicBezTo>
                    <a:pt x="1403" y="1513"/>
                    <a:pt x="1437" y="1513"/>
                    <a:pt x="1471" y="1513"/>
                  </a:cubicBezTo>
                  <a:cubicBezTo>
                    <a:pt x="1947" y="1513"/>
                    <a:pt x="2434" y="1491"/>
                    <a:pt x="2472" y="830"/>
                  </a:cubicBezTo>
                  <a:cubicBezTo>
                    <a:pt x="2506" y="52"/>
                    <a:pt x="1781" y="87"/>
                    <a:pt x="1176" y="52"/>
                  </a:cubicBezTo>
                  <a:close/>
                </a:path>
              </a:pathLst>
            </a:custGeom>
            <a:noFill/>
            <a:ln w="9525" cap="flat" cmpd="sng">
              <a:solidFill>
                <a:srgbClr val="F8FBFD">
                  <a:alpha val="20000"/>
                </a:srgb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38" name="Google Shape;2738;p42"/>
            <p:cNvSpPr/>
            <p:nvPr/>
          </p:nvSpPr>
          <p:spPr>
            <a:xfrm>
              <a:off x="1604225" y="2645350"/>
              <a:ext cx="56175" cy="38275"/>
            </a:xfrm>
            <a:custGeom>
              <a:avLst/>
              <a:gdLst/>
              <a:ahLst/>
              <a:cxnLst/>
              <a:rect l="l" t="t" r="r" b="b"/>
              <a:pathLst>
                <a:path w="2247" h="1531" extrusionOk="0">
                  <a:moveTo>
                    <a:pt x="1003" y="1"/>
                  </a:moveTo>
                  <a:cubicBezTo>
                    <a:pt x="536" y="35"/>
                    <a:pt x="0" y="1"/>
                    <a:pt x="17" y="554"/>
                  </a:cubicBezTo>
                  <a:cubicBezTo>
                    <a:pt x="17" y="1297"/>
                    <a:pt x="640" y="1452"/>
                    <a:pt x="1262" y="1522"/>
                  </a:cubicBezTo>
                  <a:cubicBezTo>
                    <a:pt x="1319" y="1528"/>
                    <a:pt x="1377" y="1531"/>
                    <a:pt x="1434" y="1531"/>
                  </a:cubicBezTo>
                  <a:cubicBezTo>
                    <a:pt x="1857" y="1531"/>
                    <a:pt x="2247" y="1352"/>
                    <a:pt x="2247" y="865"/>
                  </a:cubicBezTo>
                  <a:cubicBezTo>
                    <a:pt x="2247" y="18"/>
                    <a:pt x="1504" y="139"/>
                    <a:pt x="1003" y="1"/>
                  </a:cubicBezTo>
                  <a:close/>
                </a:path>
              </a:pathLst>
            </a:custGeom>
            <a:noFill/>
            <a:ln w="9525" cap="flat" cmpd="sng">
              <a:solidFill>
                <a:srgbClr val="F8FBFD">
                  <a:alpha val="20000"/>
                </a:srgb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39" name="Google Shape;2739;p42"/>
            <p:cNvSpPr/>
            <p:nvPr/>
          </p:nvSpPr>
          <p:spPr>
            <a:xfrm>
              <a:off x="7045475" y="3384250"/>
              <a:ext cx="47375" cy="53550"/>
            </a:xfrm>
            <a:custGeom>
              <a:avLst/>
              <a:gdLst/>
              <a:ahLst/>
              <a:cxnLst/>
              <a:rect l="l" t="t" r="r" b="b"/>
              <a:pathLst>
                <a:path w="1895" h="2142" extrusionOk="0">
                  <a:moveTo>
                    <a:pt x="416" y="1"/>
                  </a:moveTo>
                  <a:cubicBezTo>
                    <a:pt x="93" y="1"/>
                    <a:pt x="0" y="338"/>
                    <a:pt x="63" y="618"/>
                  </a:cubicBezTo>
                  <a:cubicBezTo>
                    <a:pt x="201" y="1292"/>
                    <a:pt x="339" y="2035"/>
                    <a:pt x="1203" y="2139"/>
                  </a:cubicBezTo>
                  <a:cubicBezTo>
                    <a:pt x="1224" y="2141"/>
                    <a:pt x="1245" y="2142"/>
                    <a:pt x="1265" y="2142"/>
                  </a:cubicBezTo>
                  <a:cubicBezTo>
                    <a:pt x="1645" y="2142"/>
                    <a:pt x="1895" y="1835"/>
                    <a:pt x="1895" y="1327"/>
                  </a:cubicBezTo>
                  <a:cubicBezTo>
                    <a:pt x="1670" y="705"/>
                    <a:pt x="1273" y="169"/>
                    <a:pt x="529" y="13"/>
                  </a:cubicBezTo>
                  <a:cubicBezTo>
                    <a:pt x="489" y="5"/>
                    <a:pt x="451" y="1"/>
                    <a:pt x="416" y="1"/>
                  </a:cubicBezTo>
                  <a:close/>
                </a:path>
              </a:pathLst>
            </a:custGeom>
            <a:noFill/>
            <a:ln w="9525" cap="flat" cmpd="sng">
              <a:solidFill>
                <a:srgbClr val="F8FBFD">
                  <a:alpha val="20000"/>
                </a:srgb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40" name="Google Shape;2740;p42"/>
            <p:cNvSpPr/>
            <p:nvPr/>
          </p:nvSpPr>
          <p:spPr>
            <a:xfrm>
              <a:off x="4291500" y="1250400"/>
              <a:ext cx="54900" cy="37900"/>
            </a:xfrm>
            <a:custGeom>
              <a:avLst/>
              <a:gdLst/>
              <a:ahLst/>
              <a:cxnLst/>
              <a:rect l="l" t="t" r="r" b="b"/>
              <a:pathLst>
                <a:path w="2196" h="1516" extrusionOk="0">
                  <a:moveTo>
                    <a:pt x="1013" y="0"/>
                  </a:moveTo>
                  <a:cubicBezTo>
                    <a:pt x="676" y="0"/>
                    <a:pt x="369" y="181"/>
                    <a:pt x="190" y="464"/>
                  </a:cubicBezTo>
                  <a:cubicBezTo>
                    <a:pt x="0" y="706"/>
                    <a:pt x="35" y="1034"/>
                    <a:pt x="259" y="1224"/>
                  </a:cubicBezTo>
                  <a:cubicBezTo>
                    <a:pt x="466" y="1444"/>
                    <a:pt x="678" y="1515"/>
                    <a:pt x="892" y="1515"/>
                  </a:cubicBezTo>
                  <a:cubicBezTo>
                    <a:pt x="1233" y="1515"/>
                    <a:pt x="1579" y="1336"/>
                    <a:pt x="1919" y="1293"/>
                  </a:cubicBezTo>
                  <a:cubicBezTo>
                    <a:pt x="2195" y="567"/>
                    <a:pt x="1901" y="153"/>
                    <a:pt x="1175" y="14"/>
                  </a:cubicBezTo>
                  <a:cubicBezTo>
                    <a:pt x="1121" y="5"/>
                    <a:pt x="1066" y="0"/>
                    <a:pt x="1013" y="0"/>
                  </a:cubicBezTo>
                  <a:close/>
                </a:path>
              </a:pathLst>
            </a:custGeom>
            <a:noFill/>
            <a:ln w="9525" cap="flat" cmpd="sng">
              <a:solidFill>
                <a:srgbClr val="F8FBFD">
                  <a:alpha val="20000"/>
                </a:srgb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41" name="Google Shape;2741;p42"/>
            <p:cNvSpPr/>
            <p:nvPr/>
          </p:nvSpPr>
          <p:spPr>
            <a:xfrm>
              <a:off x="6323375" y="3314875"/>
              <a:ext cx="50125" cy="37325"/>
            </a:xfrm>
            <a:custGeom>
              <a:avLst/>
              <a:gdLst/>
              <a:ahLst/>
              <a:cxnLst/>
              <a:rect l="l" t="t" r="r" b="b"/>
              <a:pathLst>
                <a:path w="2005" h="1493" extrusionOk="0">
                  <a:moveTo>
                    <a:pt x="754" y="1"/>
                  </a:moveTo>
                  <a:cubicBezTo>
                    <a:pt x="409" y="1"/>
                    <a:pt x="93" y="129"/>
                    <a:pt x="52" y="542"/>
                  </a:cubicBezTo>
                  <a:cubicBezTo>
                    <a:pt x="0" y="1198"/>
                    <a:pt x="536" y="1371"/>
                    <a:pt x="1106" y="1492"/>
                  </a:cubicBezTo>
                  <a:cubicBezTo>
                    <a:pt x="1504" y="1475"/>
                    <a:pt x="1988" y="1440"/>
                    <a:pt x="1988" y="905"/>
                  </a:cubicBezTo>
                  <a:cubicBezTo>
                    <a:pt x="2005" y="317"/>
                    <a:pt x="1504" y="110"/>
                    <a:pt x="1020" y="23"/>
                  </a:cubicBezTo>
                  <a:cubicBezTo>
                    <a:pt x="932" y="9"/>
                    <a:pt x="842" y="1"/>
                    <a:pt x="754" y="1"/>
                  </a:cubicBezTo>
                  <a:close/>
                </a:path>
              </a:pathLst>
            </a:custGeom>
            <a:noFill/>
            <a:ln w="9525" cap="flat" cmpd="sng">
              <a:solidFill>
                <a:srgbClr val="F8FBFD">
                  <a:alpha val="20000"/>
                </a:srgb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42" name="Google Shape;2742;p42"/>
            <p:cNvSpPr/>
            <p:nvPr/>
          </p:nvSpPr>
          <p:spPr>
            <a:xfrm>
              <a:off x="6680225" y="1890750"/>
              <a:ext cx="46075" cy="42200"/>
            </a:xfrm>
            <a:custGeom>
              <a:avLst/>
              <a:gdLst/>
              <a:ahLst/>
              <a:cxnLst/>
              <a:rect l="l" t="t" r="r" b="b"/>
              <a:pathLst>
                <a:path w="1843" h="1688" extrusionOk="0">
                  <a:moveTo>
                    <a:pt x="1376" y="1"/>
                  </a:moveTo>
                  <a:cubicBezTo>
                    <a:pt x="1345" y="1"/>
                    <a:pt x="1312" y="4"/>
                    <a:pt x="1280" y="11"/>
                  </a:cubicBezTo>
                  <a:cubicBezTo>
                    <a:pt x="675" y="29"/>
                    <a:pt x="156" y="478"/>
                    <a:pt x="70" y="1083"/>
                  </a:cubicBezTo>
                  <a:cubicBezTo>
                    <a:pt x="1" y="1446"/>
                    <a:pt x="208" y="1670"/>
                    <a:pt x="675" y="1688"/>
                  </a:cubicBezTo>
                  <a:cubicBezTo>
                    <a:pt x="1193" y="1480"/>
                    <a:pt x="1643" y="1135"/>
                    <a:pt x="1781" y="513"/>
                  </a:cubicBezTo>
                  <a:cubicBezTo>
                    <a:pt x="1843" y="250"/>
                    <a:pt x="1642" y="1"/>
                    <a:pt x="1376" y="1"/>
                  </a:cubicBezTo>
                  <a:close/>
                </a:path>
              </a:pathLst>
            </a:custGeom>
            <a:noFill/>
            <a:ln w="9525" cap="flat" cmpd="sng">
              <a:solidFill>
                <a:srgbClr val="F8FBFD">
                  <a:alpha val="20000"/>
                </a:srgb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43" name="Google Shape;2743;p42"/>
            <p:cNvSpPr/>
            <p:nvPr/>
          </p:nvSpPr>
          <p:spPr>
            <a:xfrm>
              <a:off x="3550975" y="1955400"/>
              <a:ext cx="53600" cy="126175"/>
            </a:xfrm>
            <a:custGeom>
              <a:avLst/>
              <a:gdLst/>
              <a:ahLst/>
              <a:cxnLst/>
              <a:rect l="l" t="t" r="r" b="b"/>
              <a:pathLst>
                <a:path w="2144" h="5047" extrusionOk="0">
                  <a:moveTo>
                    <a:pt x="1297" y="0"/>
                  </a:moveTo>
                  <a:cubicBezTo>
                    <a:pt x="778" y="0"/>
                    <a:pt x="260" y="363"/>
                    <a:pt x="364" y="795"/>
                  </a:cubicBezTo>
                  <a:cubicBezTo>
                    <a:pt x="640" y="1850"/>
                    <a:pt x="122" y="2731"/>
                    <a:pt x="1" y="3491"/>
                  </a:cubicBezTo>
                  <a:cubicBezTo>
                    <a:pt x="70" y="4338"/>
                    <a:pt x="1" y="5047"/>
                    <a:pt x="951" y="5047"/>
                  </a:cubicBezTo>
                  <a:cubicBezTo>
                    <a:pt x="1781" y="5047"/>
                    <a:pt x="1971" y="4476"/>
                    <a:pt x="2040" y="3785"/>
                  </a:cubicBezTo>
                  <a:cubicBezTo>
                    <a:pt x="2144" y="2748"/>
                    <a:pt x="1642" y="1746"/>
                    <a:pt x="1936" y="692"/>
                  </a:cubicBezTo>
                  <a:cubicBezTo>
                    <a:pt x="2023" y="381"/>
                    <a:pt x="1712" y="0"/>
                    <a:pt x="1297" y="0"/>
                  </a:cubicBezTo>
                  <a:close/>
                </a:path>
              </a:pathLst>
            </a:custGeom>
            <a:noFill/>
            <a:ln w="9525" cap="flat" cmpd="sng">
              <a:solidFill>
                <a:srgbClr val="F8FBFD">
                  <a:alpha val="20000"/>
                </a:srgb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44" name="Google Shape;2744;p42"/>
            <p:cNvSpPr/>
            <p:nvPr/>
          </p:nvSpPr>
          <p:spPr>
            <a:xfrm>
              <a:off x="3910000" y="2161475"/>
              <a:ext cx="93775" cy="45400"/>
            </a:xfrm>
            <a:custGeom>
              <a:avLst/>
              <a:gdLst/>
              <a:ahLst/>
              <a:cxnLst/>
              <a:rect l="l" t="t" r="r" b="b"/>
              <a:pathLst>
                <a:path w="3751" h="1816" extrusionOk="0">
                  <a:moveTo>
                    <a:pt x="1383" y="1"/>
                  </a:moveTo>
                  <a:cubicBezTo>
                    <a:pt x="778" y="87"/>
                    <a:pt x="1" y="18"/>
                    <a:pt x="122" y="640"/>
                  </a:cubicBezTo>
                  <a:cubicBezTo>
                    <a:pt x="329" y="1625"/>
                    <a:pt x="1297" y="1815"/>
                    <a:pt x="2195" y="1815"/>
                  </a:cubicBezTo>
                  <a:cubicBezTo>
                    <a:pt x="2835" y="1815"/>
                    <a:pt x="3751" y="1712"/>
                    <a:pt x="3613" y="951"/>
                  </a:cubicBezTo>
                  <a:cubicBezTo>
                    <a:pt x="3466" y="240"/>
                    <a:pt x="2970" y="188"/>
                    <a:pt x="2455" y="188"/>
                  </a:cubicBezTo>
                  <a:cubicBezTo>
                    <a:pt x="2366" y="188"/>
                    <a:pt x="2276" y="189"/>
                    <a:pt x="2187" y="189"/>
                  </a:cubicBezTo>
                  <a:cubicBezTo>
                    <a:pt x="1880" y="189"/>
                    <a:pt x="1588" y="170"/>
                    <a:pt x="1383" y="1"/>
                  </a:cubicBezTo>
                  <a:close/>
                </a:path>
              </a:pathLst>
            </a:custGeom>
            <a:noFill/>
            <a:ln w="9525" cap="flat" cmpd="sng">
              <a:solidFill>
                <a:srgbClr val="F8FBFD">
                  <a:alpha val="20000"/>
                </a:srgb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45" name="Google Shape;2745;p42"/>
            <p:cNvSpPr/>
            <p:nvPr/>
          </p:nvSpPr>
          <p:spPr>
            <a:xfrm>
              <a:off x="4125600" y="2173875"/>
              <a:ext cx="50575" cy="37600"/>
            </a:xfrm>
            <a:custGeom>
              <a:avLst/>
              <a:gdLst/>
              <a:ahLst/>
              <a:cxnLst/>
              <a:rect l="l" t="t" r="r" b="b"/>
              <a:pathLst>
                <a:path w="2023" h="1504" extrusionOk="0">
                  <a:moveTo>
                    <a:pt x="1294" y="1"/>
                  </a:moveTo>
                  <a:cubicBezTo>
                    <a:pt x="1249" y="1"/>
                    <a:pt x="1204" y="3"/>
                    <a:pt x="1158" y="6"/>
                  </a:cubicBezTo>
                  <a:cubicBezTo>
                    <a:pt x="691" y="144"/>
                    <a:pt x="0" y="109"/>
                    <a:pt x="17" y="904"/>
                  </a:cubicBezTo>
                  <a:cubicBezTo>
                    <a:pt x="17" y="1352"/>
                    <a:pt x="364" y="1503"/>
                    <a:pt x="748" y="1503"/>
                  </a:cubicBezTo>
                  <a:cubicBezTo>
                    <a:pt x="809" y="1503"/>
                    <a:pt x="872" y="1499"/>
                    <a:pt x="933" y="1492"/>
                  </a:cubicBezTo>
                  <a:cubicBezTo>
                    <a:pt x="1486" y="1440"/>
                    <a:pt x="2022" y="1233"/>
                    <a:pt x="2022" y="593"/>
                  </a:cubicBezTo>
                  <a:cubicBezTo>
                    <a:pt x="2022" y="156"/>
                    <a:pt x="1711" y="1"/>
                    <a:pt x="1294" y="1"/>
                  </a:cubicBezTo>
                  <a:close/>
                </a:path>
              </a:pathLst>
            </a:custGeom>
            <a:noFill/>
            <a:ln w="9525" cap="flat" cmpd="sng">
              <a:solidFill>
                <a:srgbClr val="F8FBFD">
                  <a:alpha val="20000"/>
                </a:srgb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46" name="Google Shape;2746;p42"/>
            <p:cNvSpPr/>
            <p:nvPr/>
          </p:nvSpPr>
          <p:spPr>
            <a:xfrm>
              <a:off x="3415775" y="2038325"/>
              <a:ext cx="44925" cy="38175"/>
            </a:xfrm>
            <a:custGeom>
              <a:avLst/>
              <a:gdLst/>
              <a:ahLst/>
              <a:cxnLst/>
              <a:rect l="l" t="t" r="r" b="b"/>
              <a:pathLst>
                <a:path w="1797" h="1527" extrusionOk="0">
                  <a:moveTo>
                    <a:pt x="812" y="0"/>
                  </a:moveTo>
                  <a:cubicBezTo>
                    <a:pt x="383" y="0"/>
                    <a:pt x="1" y="211"/>
                    <a:pt x="34" y="710"/>
                  </a:cubicBezTo>
                  <a:cubicBezTo>
                    <a:pt x="34" y="1164"/>
                    <a:pt x="400" y="1527"/>
                    <a:pt x="845" y="1527"/>
                  </a:cubicBezTo>
                  <a:cubicBezTo>
                    <a:pt x="874" y="1527"/>
                    <a:pt x="903" y="1525"/>
                    <a:pt x="933" y="1522"/>
                  </a:cubicBezTo>
                  <a:cubicBezTo>
                    <a:pt x="1382" y="1522"/>
                    <a:pt x="1745" y="1315"/>
                    <a:pt x="1797" y="796"/>
                  </a:cubicBezTo>
                  <a:cubicBezTo>
                    <a:pt x="1745" y="226"/>
                    <a:pt x="1330" y="19"/>
                    <a:pt x="864" y="1"/>
                  </a:cubicBezTo>
                  <a:cubicBezTo>
                    <a:pt x="847" y="1"/>
                    <a:pt x="829" y="0"/>
                    <a:pt x="812" y="0"/>
                  </a:cubicBezTo>
                  <a:close/>
                </a:path>
              </a:pathLst>
            </a:custGeom>
            <a:noFill/>
            <a:ln w="9525" cap="flat" cmpd="sng">
              <a:solidFill>
                <a:srgbClr val="F8FBFD">
                  <a:alpha val="20000"/>
                </a:srgb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789" name="Google Shape;2789;p42"/>
          <p:cNvGrpSpPr/>
          <p:nvPr/>
        </p:nvGrpSpPr>
        <p:grpSpPr>
          <a:xfrm rot="-2133743">
            <a:off x="5887670" y="-605629"/>
            <a:ext cx="1481042" cy="1461948"/>
            <a:chOff x="2931771" y="1980837"/>
            <a:chExt cx="871908" cy="860667"/>
          </a:xfrm>
        </p:grpSpPr>
        <p:sp>
          <p:nvSpPr>
            <p:cNvPr id="2790" name="Google Shape;2790;p42"/>
            <p:cNvSpPr/>
            <p:nvPr/>
          </p:nvSpPr>
          <p:spPr>
            <a:xfrm rot="6588234">
              <a:off x="3048395" y="2049947"/>
              <a:ext cx="634419" cy="693770"/>
            </a:xfrm>
            <a:custGeom>
              <a:avLst/>
              <a:gdLst/>
              <a:ahLst/>
              <a:cxnLst/>
              <a:rect l="l" t="t" r="r" b="b"/>
              <a:pathLst>
                <a:path w="26851" h="29359" extrusionOk="0">
                  <a:moveTo>
                    <a:pt x="15549" y="1"/>
                  </a:moveTo>
                  <a:lnTo>
                    <a:pt x="0" y="8371"/>
                  </a:lnTo>
                  <a:lnTo>
                    <a:pt x="11317" y="29359"/>
                  </a:lnTo>
                  <a:lnTo>
                    <a:pt x="26850" y="20989"/>
                  </a:lnTo>
                  <a:lnTo>
                    <a:pt x="15549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91" name="Google Shape;2791;p42"/>
            <p:cNvSpPr/>
            <p:nvPr/>
          </p:nvSpPr>
          <p:spPr>
            <a:xfrm rot="6588234">
              <a:off x="3052636" y="2078624"/>
              <a:ext cx="634419" cy="693770"/>
            </a:xfrm>
            <a:custGeom>
              <a:avLst/>
              <a:gdLst/>
              <a:ahLst/>
              <a:cxnLst/>
              <a:rect l="l" t="t" r="r" b="b"/>
              <a:pathLst>
                <a:path w="26851" h="29359" extrusionOk="0">
                  <a:moveTo>
                    <a:pt x="15534" y="1"/>
                  </a:moveTo>
                  <a:lnTo>
                    <a:pt x="1" y="8371"/>
                  </a:lnTo>
                  <a:lnTo>
                    <a:pt x="11302" y="29359"/>
                  </a:lnTo>
                  <a:lnTo>
                    <a:pt x="26851" y="20989"/>
                  </a:lnTo>
                  <a:lnTo>
                    <a:pt x="15534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92" name="Google Shape;2792;p42"/>
            <p:cNvSpPr/>
            <p:nvPr/>
          </p:nvSpPr>
          <p:spPr>
            <a:xfrm rot="6588234">
              <a:off x="3091510" y="2117539"/>
              <a:ext cx="556661" cy="615978"/>
            </a:xfrm>
            <a:custGeom>
              <a:avLst/>
              <a:gdLst/>
              <a:ahLst/>
              <a:cxnLst/>
              <a:rect l="l" t="t" r="r" b="b"/>
              <a:pathLst>
                <a:path w="23560" h="26067" fill="none" extrusionOk="0">
                  <a:moveTo>
                    <a:pt x="10158" y="26067"/>
                  </a:moveTo>
                  <a:lnTo>
                    <a:pt x="1" y="7211"/>
                  </a:lnTo>
                  <a:lnTo>
                    <a:pt x="13402" y="1"/>
                  </a:lnTo>
                  <a:lnTo>
                    <a:pt x="23559" y="18841"/>
                  </a:lnTo>
                  <a:close/>
                </a:path>
              </a:pathLst>
            </a:custGeom>
            <a:solidFill>
              <a:schemeClr val="lt1"/>
            </a:solidFill>
            <a:ln w="1575" cap="flat" cmpd="sng">
              <a:solidFill>
                <a:srgbClr val="FFFFFF"/>
              </a:solidFill>
              <a:prstDash val="solid"/>
              <a:miter lim="15674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2652" name="Google Shape;2652;p42"/>
          <p:cNvSpPr txBox="1">
            <a:spLocks noGrp="1"/>
          </p:cNvSpPr>
          <p:nvPr>
            <p:ph type="subTitle" idx="4294967295"/>
          </p:nvPr>
        </p:nvSpPr>
        <p:spPr>
          <a:xfrm>
            <a:off x="2245085" y="2248906"/>
            <a:ext cx="5525860" cy="3906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>
              <a:buNone/>
            </a:pPr>
            <a:r>
              <a:rPr lang="en-GB" b="1" dirty="0">
                <a:latin typeface="Antonio" panose="020B0604020202020204" charset="0"/>
              </a:rPr>
              <a:t>Strength: </a:t>
            </a:r>
            <a:r>
              <a:rPr lang="en-GB" dirty="0">
                <a:latin typeface="Antonio" panose="020B0604020202020204" charset="0"/>
              </a:rPr>
              <a:t>highlights empathy, self-awareness and relationship management</a:t>
            </a:r>
          </a:p>
        </p:txBody>
      </p:sp>
      <p:sp>
        <p:nvSpPr>
          <p:cNvPr id="2653" name="Google Shape;2653;p42"/>
          <p:cNvSpPr txBox="1">
            <a:spLocks noGrp="1"/>
          </p:cNvSpPr>
          <p:nvPr>
            <p:ph type="subTitle" idx="4294967295"/>
          </p:nvPr>
        </p:nvSpPr>
        <p:spPr>
          <a:xfrm>
            <a:off x="930175" y="1276858"/>
            <a:ext cx="2061300" cy="3906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2200" b="1">
                <a:solidFill>
                  <a:schemeClr val="lt1"/>
                </a:solidFill>
                <a:latin typeface="Antonio"/>
                <a:ea typeface="Antonio"/>
                <a:cs typeface="Antonio"/>
                <a:sym typeface="Antonio"/>
              </a:rPr>
              <a:t>VENUS</a:t>
            </a:r>
            <a:endParaRPr sz="2200" b="1">
              <a:solidFill>
                <a:schemeClr val="lt1"/>
              </a:solidFill>
              <a:latin typeface="Antonio"/>
              <a:ea typeface="Antonio"/>
              <a:cs typeface="Antonio"/>
              <a:sym typeface="Antonio"/>
            </a:endParaRPr>
          </a:p>
        </p:txBody>
      </p:sp>
      <p:sp>
        <p:nvSpPr>
          <p:cNvPr id="2651" name="Google Shape;2651;p42"/>
          <p:cNvSpPr txBox="1">
            <a:spLocks noGrp="1"/>
          </p:cNvSpPr>
          <p:nvPr>
            <p:ph type="title"/>
          </p:nvPr>
        </p:nvSpPr>
        <p:spPr>
          <a:xfrm>
            <a:off x="2224331" y="445024"/>
            <a:ext cx="4474182" cy="1138093"/>
          </a:xfrm>
          <a:prstGeom prst="rect">
            <a:avLst/>
          </a:prstGeom>
          <a:solidFill>
            <a:schemeClr val="bg1">
              <a:lumMod val="25000"/>
            </a:schemeClr>
          </a:solidFill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lvl="0"/>
            <a:r>
              <a:rPr lang="en-GB" dirty="0"/>
              <a:t>Critical Evaluation</a:t>
            </a:r>
            <a:br>
              <a:rPr lang="en-GB" dirty="0"/>
            </a:br>
            <a:r>
              <a:rPr lang="en-GB" dirty="0"/>
              <a:t>of Emotional Intelligence</a:t>
            </a:r>
            <a:endParaRPr dirty="0"/>
          </a:p>
        </p:txBody>
      </p:sp>
      <p:sp>
        <p:nvSpPr>
          <p:cNvPr id="2654" name="Google Shape;2654;p42"/>
          <p:cNvSpPr txBox="1">
            <a:spLocks noGrp="1"/>
          </p:cNvSpPr>
          <p:nvPr>
            <p:ph type="subTitle" idx="4294967295"/>
          </p:nvPr>
        </p:nvSpPr>
        <p:spPr>
          <a:xfrm>
            <a:off x="2803669" y="1498184"/>
            <a:ext cx="4793286" cy="548932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139700" indent="0" algn="ctr">
              <a:buNone/>
            </a:pPr>
            <a:r>
              <a:rPr lang="en-GB" sz="1200" dirty="0">
                <a:latin typeface="Antonio" panose="020B0604020202020204" charset="0"/>
              </a:rPr>
              <a:t>Emotional Intelligence is influential,</a:t>
            </a:r>
          </a:p>
          <a:p>
            <a:pPr marL="139700" indent="0" algn="ctr">
              <a:buNone/>
            </a:pPr>
            <a:r>
              <a:rPr lang="en-GB" sz="1200" dirty="0">
                <a:latin typeface="Antonio" panose="020B0604020202020204" charset="0"/>
              </a:rPr>
              <a:t>but its evidence base is not always consistent.</a:t>
            </a:r>
          </a:p>
        </p:txBody>
      </p:sp>
      <p:sp>
        <p:nvSpPr>
          <p:cNvPr id="2658" name="Google Shape;2658;p42"/>
          <p:cNvSpPr/>
          <p:nvPr/>
        </p:nvSpPr>
        <p:spPr>
          <a:xfrm>
            <a:off x="1982162" y="2387251"/>
            <a:ext cx="209536" cy="204209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2786" name="Google Shape;2786;p42"/>
          <p:cNvGrpSpPr/>
          <p:nvPr/>
        </p:nvGrpSpPr>
        <p:grpSpPr>
          <a:xfrm>
            <a:off x="1273163" y="521249"/>
            <a:ext cx="870796" cy="927062"/>
            <a:chOff x="1865285" y="-2366929"/>
            <a:chExt cx="1226300" cy="1305537"/>
          </a:xfrm>
        </p:grpSpPr>
        <p:sp>
          <p:nvSpPr>
            <p:cNvPr id="2787" name="Google Shape;2787;p42"/>
            <p:cNvSpPr/>
            <p:nvPr/>
          </p:nvSpPr>
          <p:spPr>
            <a:xfrm rot="-6603631">
              <a:off x="1951583" y="-2174513"/>
              <a:ext cx="1053705" cy="920705"/>
            </a:xfrm>
            <a:custGeom>
              <a:avLst/>
              <a:gdLst/>
              <a:ahLst/>
              <a:cxnLst/>
              <a:rect l="l" t="t" r="r" b="b"/>
              <a:pathLst>
                <a:path w="16021" h="13998" extrusionOk="0">
                  <a:moveTo>
                    <a:pt x="1" y="8057"/>
                  </a:moveTo>
                  <a:lnTo>
                    <a:pt x="12039" y="0"/>
                  </a:lnTo>
                  <a:lnTo>
                    <a:pt x="16020" y="5925"/>
                  </a:lnTo>
                  <a:lnTo>
                    <a:pt x="3982" y="13997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88" name="Google Shape;2788;p42"/>
            <p:cNvSpPr/>
            <p:nvPr/>
          </p:nvSpPr>
          <p:spPr>
            <a:xfrm rot="-6603631">
              <a:off x="1943916" y="-1789120"/>
              <a:ext cx="791808" cy="529942"/>
            </a:xfrm>
            <a:custGeom>
              <a:avLst/>
              <a:gdLst/>
              <a:ahLst/>
              <a:cxnLst/>
              <a:rect l="l" t="t" r="r" b="b"/>
              <a:pathLst>
                <a:path w="12039" h="8057" extrusionOk="0">
                  <a:moveTo>
                    <a:pt x="8387" y="7571"/>
                  </a:moveTo>
                  <a:lnTo>
                    <a:pt x="12039" y="0"/>
                  </a:lnTo>
                  <a:lnTo>
                    <a:pt x="1" y="8057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801" name="Google Shape;2801;p42"/>
          <p:cNvGrpSpPr/>
          <p:nvPr/>
        </p:nvGrpSpPr>
        <p:grpSpPr>
          <a:xfrm rot="-9812146">
            <a:off x="6600289" y="-98951"/>
            <a:ext cx="1498903" cy="1408761"/>
            <a:chOff x="33633" y="2046199"/>
            <a:chExt cx="1945119" cy="1828143"/>
          </a:xfrm>
        </p:grpSpPr>
        <p:sp>
          <p:nvSpPr>
            <p:cNvPr id="2802" name="Google Shape;2802;p42"/>
            <p:cNvSpPr/>
            <p:nvPr/>
          </p:nvSpPr>
          <p:spPr>
            <a:xfrm rot="-6603631">
              <a:off x="319552" y="2175652"/>
              <a:ext cx="1373282" cy="1569238"/>
            </a:xfrm>
            <a:custGeom>
              <a:avLst/>
              <a:gdLst/>
              <a:ahLst/>
              <a:cxnLst/>
              <a:rect l="l" t="t" r="r" b="b"/>
              <a:pathLst>
                <a:path w="20880" h="23858" extrusionOk="0">
                  <a:moveTo>
                    <a:pt x="18653" y="1"/>
                  </a:moveTo>
                  <a:lnTo>
                    <a:pt x="1" y="1882"/>
                  </a:lnTo>
                  <a:lnTo>
                    <a:pt x="2227" y="23857"/>
                  </a:lnTo>
                  <a:lnTo>
                    <a:pt x="20879" y="21961"/>
                  </a:lnTo>
                  <a:lnTo>
                    <a:pt x="18653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03" name="Google Shape;2803;p42"/>
            <p:cNvSpPr/>
            <p:nvPr/>
          </p:nvSpPr>
          <p:spPr>
            <a:xfrm rot="-6603631">
              <a:off x="481721" y="2271780"/>
              <a:ext cx="1179392" cy="1307325"/>
            </a:xfrm>
            <a:custGeom>
              <a:avLst/>
              <a:gdLst/>
              <a:ahLst/>
              <a:cxnLst/>
              <a:rect l="l" t="t" r="r" b="b"/>
              <a:pathLst>
                <a:path w="17932" h="19876" extrusionOk="0">
                  <a:moveTo>
                    <a:pt x="16725" y="0"/>
                  </a:moveTo>
                  <a:lnTo>
                    <a:pt x="0" y="1082"/>
                  </a:lnTo>
                  <a:lnTo>
                    <a:pt x="1191" y="19875"/>
                  </a:lnTo>
                  <a:lnTo>
                    <a:pt x="17931" y="18778"/>
                  </a:lnTo>
                  <a:lnTo>
                    <a:pt x="16725" y="0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04" name="Google Shape;2804;p42"/>
            <p:cNvSpPr/>
            <p:nvPr/>
          </p:nvSpPr>
          <p:spPr>
            <a:xfrm rot="-6603631">
              <a:off x="506899" y="2289387"/>
              <a:ext cx="1179392" cy="1253719"/>
            </a:xfrm>
            <a:custGeom>
              <a:avLst/>
              <a:gdLst/>
              <a:ahLst/>
              <a:cxnLst/>
              <a:rect l="l" t="t" r="r" b="b"/>
              <a:pathLst>
                <a:path w="17932" h="19061" extrusionOk="0">
                  <a:moveTo>
                    <a:pt x="6427" y="0"/>
                  </a:moveTo>
                  <a:cubicBezTo>
                    <a:pt x="3511" y="47"/>
                    <a:pt x="0" y="267"/>
                    <a:pt x="0" y="267"/>
                  </a:cubicBezTo>
                  <a:lnTo>
                    <a:pt x="1191" y="19060"/>
                  </a:lnTo>
                  <a:lnTo>
                    <a:pt x="17931" y="17963"/>
                  </a:lnTo>
                  <a:cubicBezTo>
                    <a:pt x="17931" y="17963"/>
                    <a:pt x="17305" y="8276"/>
                    <a:pt x="17022" y="3809"/>
                  </a:cubicBezTo>
                  <a:cubicBezTo>
                    <a:pt x="16975" y="3245"/>
                    <a:pt x="16803" y="2963"/>
                    <a:pt x="16568" y="2885"/>
                  </a:cubicBezTo>
                  <a:lnTo>
                    <a:pt x="7398" y="173"/>
                  </a:lnTo>
                  <a:cubicBezTo>
                    <a:pt x="7054" y="63"/>
                    <a:pt x="6724" y="0"/>
                    <a:pt x="6427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05" name="Google Shape;2805;p42"/>
            <p:cNvSpPr/>
            <p:nvPr/>
          </p:nvSpPr>
          <p:spPr>
            <a:xfrm rot="-6603631">
              <a:off x="304972" y="2716064"/>
              <a:ext cx="604165" cy="334132"/>
            </a:xfrm>
            <a:custGeom>
              <a:avLst/>
              <a:gdLst/>
              <a:ahLst/>
              <a:cxnLst/>
              <a:rect l="l" t="t" r="r" b="b"/>
              <a:pathLst>
                <a:path w="9186" h="5080" extrusionOk="0">
                  <a:moveTo>
                    <a:pt x="9105" y="2704"/>
                  </a:moveTo>
                  <a:lnTo>
                    <a:pt x="9185" y="2728"/>
                  </a:lnTo>
                  <a:lnTo>
                    <a:pt x="9170" y="2713"/>
                  </a:lnTo>
                  <a:cubicBezTo>
                    <a:pt x="9148" y="2709"/>
                    <a:pt x="9127" y="2706"/>
                    <a:pt x="9105" y="2704"/>
                  </a:cubicBezTo>
                  <a:close/>
                  <a:moveTo>
                    <a:pt x="0" y="1"/>
                  </a:moveTo>
                  <a:lnTo>
                    <a:pt x="0" y="1"/>
                  </a:lnTo>
                  <a:cubicBezTo>
                    <a:pt x="2837" y="910"/>
                    <a:pt x="7242" y="5079"/>
                    <a:pt x="7242" y="5079"/>
                  </a:cubicBezTo>
                  <a:cubicBezTo>
                    <a:pt x="7242" y="5079"/>
                    <a:pt x="8182" y="2979"/>
                    <a:pt x="8888" y="2728"/>
                  </a:cubicBezTo>
                  <a:cubicBezTo>
                    <a:pt x="8943" y="2710"/>
                    <a:pt x="8998" y="2702"/>
                    <a:pt x="9053" y="2702"/>
                  </a:cubicBezTo>
                  <a:cubicBezTo>
                    <a:pt x="9070" y="2702"/>
                    <a:pt x="9088" y="2703"/>
                    <a:pt x="9105" y="2704"/>
                  </a:cubicBezTo>
                  <a:lnTo>
                    <a:pt x="9105" y="2704"/>
                  </a:lnTo>
                  <a:lnTo>
                    <a:pt x="0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06" name="Google Shape;2806;p42"/>
            <p:cNvSpPr/>
            <p:nvPr/>
          </p:nvSpPr>
          <p:spPr>
            <a:xfrm rot="-6603631">
              <a:off x="1387071" y="2536510"/>
              <a:ext cx="527872" cy="194231"/>
            </a:xfrm>
            <a:custGeom>
              <a:avLst/>
              <a:gdLst/>
              <a:ahLst/>
              <a:cxnLst/>
              <a:rect l="l" t="t" r="r" b="b"/>
              <a:pathLst>
                <a:path w="8026" h="2953" extrusionOk="0">
                  <a:moveTo>
                    <a:pt x="4200" y="2225"/>
                  </a:moveTo>
                  <a:cubicBezTo>
                    <a:pt x="4326" y="2225"/>
                    <a:pt x="4422" y="2314"/>
                    <a:pt x="4436" y="2430"/>
                  </a:cubicBezTo>
                  <a:cubicBezTo>
                    <a:pt x="4452" y="2556"/>
                    <a:pt x="4358" y="2666"/>
                    <a:pt x="4217" y="2681"/>
                  </a:cubicBezTo>
                  <a:cubicBezTo>
                    <a:pt x="4208" y="2682"/>
                    <a:pt x="4198" y="2683"/>
                    <a:pt x="4189" y="2683"/>
                  </a:cubicBezTo>
                  <a:cubicBezTo>
                    <a:pt x="4076" y="2683"/>
                    <a:pt x="3981" y="2594"/>
                    <a:pt x="3966" y="2478"/>
                  </a:cubicBezTo>
                  <a:cubicBezTo>
                    <a:pt x="3950" y="2352"/>
                    <a:pt x="4044" y="2227"/>
                    <a:pt x="4170" y="2227"/>
                  </a:cubicBezTo>
                  <a:cubicBezTo>
                    <a:pt x="4180" y="2226"/>
                    <a:pt x="4190" y="2225"/>
                    <a:pt x="4200" y="2225"/>
                  </a:cubicBezTo>
                  <a:close/>
                  <a:moveTo>
                    <a:pt x="7979" y="1"/>
                  </a:moveTo>
                  <a:lnTo>
                    <a:pt x="0" y="816"/>
                  </a:lnTo>
                  <a:cubicBezTo>
                    <a:pt x="148" y="1714"/>
                    <a:pt x="944" y="2376"/>
                    <a:pt x="1858" y="2376"/>
                  </a:cubicBezTo>
                  <a:cubicBezTo>
                    <a:pt x="1917" y="2376"/>
                    <a:pt x="1978" y="2374"/>
                    <a:pt x="2038" y="2368"/>
                  </a:cubicBezTo>
                  <a:lnTo>
                    <a:pt x="2681" y="2305"/>
                  </a:lnTo>
                  <a:cubicBezTo>
                    <a:pt x="2739" y="2670"/>
                    <a:pt x="3055" y="2953"/>
                    <a:pt x="3427" y="2953"/>
                  </a:cubicBezTo>
                  <a:cubicBezTo>
                    <a:pt x="3455" y="2953"/>
                    <a:pt x="3483" y="2951"/>
                    <a:pt x="3511" y="2948"/>
                  </a:cubicBezTo>
                  <a:lnTo>
                    <a:pt x="4969" y="2807"/>
                  </a:lnTo>
                  <a:cubicBezTo>
                    <a:pt x="5377" y="2760"/>
                    <a:pt x="5674" y="2399"/>
                    <a:pt x="5643" y="1992"/>
                  </a:cubicBezTo>
                  <a:lnTo>
                    <a:pt x="6301" y="1929"/>
                  </a:lnTo>
                  <a:cubicBezTo>
                    <a:pt x="7289" y="1835"/>
                    <a:pt x="8026" y="973"/>
                    <a:pt x="7979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07" name="Google Shape;2807;p42"/>
            <p:cNvSpPr/>
            <p:nvPr/>
          </p:nvSpPr>
          <p:spPr>
            <a:xfrm rot="-6603631">
              <a:off x="1329432" y="2623334"/>
              <a:ext cx="524781" cy="67090"/>
            </a:xfrm>
            <a:custGeom>
              <a:avLst/>
              <a:gdLst/>
              <a:ahLst/>
              <a:cxnLst/>
              <a:rect l="l" t="t" r="r" b="b"/>
              <a:pathLst>
                <a:path w="7979" h="1020" extrusionOk="0">
                  <a:moveTo>
                    <a:pt x="7947" y="1"/>
                  </a:moveTo>
                  <a:lnTo>
                    <a:pt x="0" y="816"/>
                  </a:lnTo>
                  <a:cubicBezTo>
                    <a:pt x="16" y="879"/>
                    <a:pt x="32" y="957"/>
                    <a:pt x="47" y="1020"/>
                  </a:cubicBezTo>
                  <a:lnTo>
                    <a:pt x="7979" y="220"/>
                  </a:lnTo>
                  <a:lnTo>
                    <a:pt x="7947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2" name="Google Shape;2652;p42">
            <a:extLst>
              <a:ext uri="{FF2B5EF4-FFF2-40B4-BE49-F238E27FC236}">
                <a16:creationId xmlns:a16="http://schemas.microsoft.com/office/drawing/2014/main" id="{FEFD4F1F-0A01-38F7-E9C2-D37B75CD223E}"/>
              </a:ext>
            </a:extLst>
          </p:cNvPr>
          <p:cNvSpPr txBox="1">
            <a:spLocks/>
          </p:cNvSpPr>
          <p:nvPr/>
        </p:nvSpPr>
        <p:spPr>
          <a:xfrm>
            <a:off x="2245085" y="2647837"/>
            <a:ext cx="5310174" cy="390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●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1pPr>
            <a:lvl2pPr marL="914400" marR="0" lvl="1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○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2pPr>
            <a:lvl3pPr marL="1371600" marR="0" lvl="2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■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3pPr>
            <a:lvl4pPr marL="1828800" marR="0" lvl="3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●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4pPr>
            <a:lvl5pPr marL="2286000" marR="0" lvl="4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○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5pPr>
            <a:lvl6pPr marL="2743200" marR="0" lvl="5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■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6pPr>
            <a:lvl7pPr marL="3200400" marR="0" lvl="6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●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7pPr>
            <a:lvl8pPr marL="3657600" marR="0" lvl="7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○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8pPr>
            <a:lvl9pPr marL="4114800" marR="0" lvl="8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■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9pPr>
          </a:lstStyle>
          <a:p>
            <a:pPr marL="0" indent="0">
              <a:buFont typeface="Ubuntu"/>
              <a:buNone/>
            </a:pPr>
            <a:r>
              <a:rPr lang="en-GB" b="1" dirty="0">
                <a:latin typeface="Antonio"/>
                <a:ea typeface="Antonio"/>
                <a:cs typeface="Antonio"/>
                <a:sym typeface="Antonio"/>
              </a:rPr>
              <a:t>Limitation: </a:t>
            </a:r>
            <a:r>
              <a:rPr lang="en-GB" dirty="0">
                <a:latin typeface="Antonio"/>
                <a:ea typeface="Antonio"/>
                <a:cs typeface="Antonio"/>
                <a:sym typeface="Antonio"/>
              </a:rPr>
              <a:t>overlaps with wider personality and leadership capabilities</a:t>
            </a:r>
          </a:p>
        </p:txBody>
      </p:sp>
      <p:sp>
        <p:nvSpPr>
          <p:cNvPr id="4" name="Google Shape;2658;p42">
            <a:extLst>
              <a:ext uri="{FF2B5EF4-FFF2-40B4-BE49-F238E27FC236}">
                <a16:creationId xmlns:a16="http://schemas.microsoft.com/office/drawing/2014/main" id="{9AA265B3-2D53-53E1-37FF-EBC90742035E}"/>
              </a:ext>
            </a:extLst>
          </p:cNvPr>
          <p:cNvSpPr/>
          <p:nvPr/>
        </p:nvSpPr>
        <p:spPr>
          <a:xfrm>
            <a:off x="1982162" y="2801535"/>
            <a:ext cx="209536" cy="204209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" name="Google Shape;2658;p42">
            <a:extLst>
              <a:ext uri="{FF2B5EF4-FFF2-40B4-BE49-F238E27FC236}">
                <a16:creationId xmlns:a16="http://schemas.microsoft.com/office/drawing/2014/main" id="{B44381DD-3155-C678-7A0F-8E4FC363D06C}"/>
              </a:ext>
            </a:extLst>
          </p:cNvPr>
          <p:cNvSpPr/>
          <p:nvPr/>
        </p:nvSpPr>
        <p:spPr>
          <a:xfrm>
            <a:off x="1982162" y="3184018"/>
            <a:ext cx="209536" cy="204209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" name="Google Shape;2655;p42">
            <a:extLst>
              <a:ext uri="{FF2B5EF4-FFF2-40B4-BE49-F238E27FC236}">
                <a16:creationId xmlns:a16="http://schemas.microsoft.com/office/drawing/2014/main" id="{CAA4C76C-D197-69D0-783C-356EFF6B1346}"/>
              </a:ext>
            </a:extLst>
          </p:cNvPr>
          <p:cNvSpPr txBox="1">
            <a:spLocks/>
          </p:cNvSpPr>
          <p:nvPr/>
        </p:nvSpPr>
        <p:spPr>
          <a:xfrm>
            <a:off x="1488214" y="4109862"/>
            <a:ext cx="6418112" cy="48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●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1pPr>
            <a:lvl2pPr marL="914400" marR="0" lvl="1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○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2pPr>
            <a:lvl3pPr marL="1371600" marR="0" lvl="2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■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3pPr>
            <a:lvl4pPr marL="1828800" marR="0" lvl="3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●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4pPr>
            <a:lvl5pPr marL="2286000" marR="0" lvl="4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○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5pPr>
            <a:lvl6pPr marL="2743200" marR="0" lvl="5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■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6pPr>
            <a:lvl7pPr marL="3200400" marR="0" lvl="6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●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7pPr>
            <a:lvl8pPr marL="3657600" marR="0" lvl="7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○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8pPr>
            <a:lvl9pPr marL="4114800" marR="0" lvl="8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■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9pPr>
          </a:lstStyle>
          <a:p>
            <a:pPr marL="139700" indent="0" algn="ctr">
              <a:buNone/>
            </a:pPr>
            <a:r>
              <a:rPr lang="en-GB" sz="1100" i="1" dirty="0"/>
              <a:t>“Some publications may only tangentially describe or mention EI,</a:t>
            </a:r>
          </a:p>
          <a:p>
            <a:pPr marL="139700" indent="0" algn="ctr">
              <a:buNone/>
            </a:pPr>
            <a:r>
              <a:rPr lang="en-GB" sz="1100" i="1" dirty="0"/>
              <a:t>and many publications are commentaries rather than empirical studies.”</a:t>
            </a:r>
          </a:p>
          <a:p>
            <a:pPr marL="139700" indent="0" algn="ctr">
              <a:buNone/>
            </a:pPr>
            <a:r>
              <a:rPr lang="en-GB" sz="800" i="1" dirty="0"/>
              <a:t>(Stough, </a:t>
            </a:r>
            <a:r>
              <a:rPr lang="en-GB" sz="800" i="1" dirty="0" err="1"/>
              <a:t>Saklofske</a:t>
            </a:r>
            <a:r>
              <a:rPr lang="en-GB" sz="800" i="1" dirty="0"/>
              <a:t> and Parker, 2009, p. 5)</a:t>
            </a:r>
          </a:p>
        </p:txBody>
      </p:sp>
      <p:sp>
        <p:nvSpPr>
          <p:cNvPr id="10" name="Google Shape;2652;p42">
            <a:extLst>
              <a:ext uri="{FF2B5EF4-FFF2-40B4-BE49-F238E27FC236}">
                <a16:creationId xmlns:a16="http://schemas.microsoft.com/office/drawing/2014/main" id="{E1307FE2-63C9-BF46-38B8-D494E7017E23}"/>
              </a:ext>
            </a:extLst>
          </p:cNvPr>
          <p:cNvSpPr txBox="1">
            <a:spLocks/>
          </p:cNvSpPr>
          <p:nvPr/>
        </p:nvSpPr>
        <p:spPr>
          <a:xfrm>
            <a:off x="2245085" y="3010159"/>
            <a:ext cx="6044201" cy="390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●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1pPr>
            <a:lvl2pPr marL="914400" marR="0" lvl="1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○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2pPr>
            <a:lvl3pPr marL="1371600" marR="0" lvl="2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■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3pPr>
            <a:lvl4pPr marL="1828800" marR="0" lvl="3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●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4pPr>
            <a:lvl5pPr marL="2286000" marR="0" lvl="4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○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5pPr>
            <a:lvl6pPr marL="2743200" marR="0" lvl="5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■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6pPr>
            <a:lvl7pPr marL="3200400" marR="0" lvl="6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●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7pPr>
            <a:lvl8pPr marL="3657600" marR="0" lvl="7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○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8pPr>
            <a:lvl9pPr marL="4114800" marR="0" lvl="8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■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9pPr>
          </a:lstStyle>
          <a:p>
            <a:pPr marL="0" indent="0">
              <a:buFont typeface="Ubuntu"/>
              <a:buNone/>
            </a:pPr>
            <a:r>
              <a:rPr lang="en-GB" b="1" dirty="0">
                <a:latin typeface="Antonio"/>
                <a:ea typeface="Antonio"/>
                <a:cs typeface="Antonio"/>
                <a:sym typeface="Antonio"/>
              </a:rPr>
              <a:t>Measurement: </a:t>
            </a:r>
            <a:r>
              <a:rPr lang="en-GB" dirty="0">
                <a:latin typeface="Antonio"/>
                <a:ea typeface="Antonio"/>
                <a:cs typeface="Antonio"/>
                <a:sym typeface="Antonio"/>
              </a:rPr>
              <a:t>different models use different definitions and assessment methods</a:t>
            </a:r>
          </a:p>
        </p:txBody>
      </p:sp>
      <p:sp>
        <p:nvSpPr>
          <p:cNvPr id="12" name="Google Shape;2658;p42">
            <a:extLst>
              <a:ext uri="{FF2B5EF4-FFF2-40B4-BE49-F238E27FC236}">
                <a16:creationId xmlns:a16="http://schemas.microsoft.com/office/drawing/2014/main" id="{4FE05F82-AFFB-5BB6-F6D5-06CB20089E81}"/>
              </a:ext>
            </a:extLst>
          </p:cNvPr>
          <p:cNvSpPr/>
          <p:nvPr/>
        </p:nvSpPr>
        <p:spPr>
          <a:xfrm>
            <a:off x="1982162" y="3536992"/>
            <a:ext cx="209536" cy="204209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4" name="Google Shape;2652;p42">
            <a:extLst>
              <a:ext uri="{FF2B5EF4-FFF2-40B4-BE49-F238E27FC236}">
                <a16:creationId xmlns:a16="http://schemas.microsoft.com/office/drawing/2014/main" id="{0DB5E7DC-C89B-43B9-BA69-ACA35856A73F}"/>
              </a:ext>
            </a:extLst>
          </p:cNvPr>
          <p:cNvSpPr txBox="1">
            <a:spLocks/>
          </p:cNvSpPr>
          <p:nvPr/>
        </p:nvSpPr>
        <p:spPr>
          <a:xfrm>
            <a:off x="2245085" y="3553775"/>
            <a:ext cx="7200127" cy="390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●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1pPr>
            <a:lvl2pPr marL="914400" marR="0" lvl="1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○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2pPr>
            <a:lvl3pPr marL="1371600" marR="0" lvl="2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■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3pPr>
            <a:lvl4pPr marL="1828800" marR="0" lvl="3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●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4pPr>
            <a:lvl5pPr marL="2286000" marR="0" lvl="4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○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5pPr>
            <a:lvl6pPr marL="2743200" marR="0" lvl="5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■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6pPr>
            <a:lvl7pPr marL="3200400" marR="0" lvl="6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●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7pPr>
            <a:lvl8pPr marL="3657600" marR="0" lvl="7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○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8pPr>
            <a:lvl9pPr marL="4114800" marR="0" lvl="8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■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9pPr>
          </a:lstStyle>
          <a:p>
            <a:pPr marL="0" indent="0">
              <a:buFont typeface="Ubuntu"/>
              <a:buNone/>
            </a:pPr>
            <a:r>
              <a:rPr lang="en-GB" b="1" dirty="0">
                <a:latin typeface="Antonio"/>
                <a:ea typeface="Antonio"/>
                <a:cs typeface="Antonio"/>
                <a:sym typeface="Antonio"/>
              </a:rPr>
              <a:t>Leadership success: </a:t>
            </a:r>
            <a:r>
              <a:rPr lang="en-GB" dirty="0">
                <a:latin typeface="Antonio"/>
                <a:ea typeface="Antonio"/>
                <a:cs typeface="Antonio"/>
                <a:sym typeface="Antonio"/>
              </a:rPr>
              <a:t>Emotional Intelligence may support effectiveness,</a:t>
            </a:r>
          </a:p>
          <a:p>
            <a:pPr marL="0" indent="0">
              <a:buFont typeface="Ubuntu"/>
              <a:buNone/>
            </a:pPr>
            <a:r>
              <a:rPr lang="en-GB" dirty="0">
                <a:latin typeface="Antonio"/>
                <a:ea typeface="Antonio"/>
                <a:cs typeface="Antonio"/>
                <a:sym typeface="Antonio"/>
              </a:rPr>
              <a:t>but does not guarantee it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0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32" name="Google Shape;3032;p44"/>
          <p:cNvSpPr txBox="1">
            <a:spLocks noGrp="1"/>
          </p:cNvSpPr>
          <p:nvPr>
            <p:ph type="title"/>
          </p:nvPr>
        </p:nvSpPr>
        <p:spPr>
          <a:xfrm>
            <a:off x="720000" y="445025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lvl="0"/>
            <a:r>
              <a:rPr lang="en-GB" dirty="0"/>
              <a:t>Emotional Intelligence</a:t>
            </a:r>
            <a:br>
              <a:rPr lang="en-GB" dirty="0"/>
            </a:br>
            <a:r>
              <a:rPr lang="en-GB" dirty="0"/>
              <a:t>in Practice</a:t>
            </a:r>
            <a:endParaRPr dirty="0"/>
          </a:p>
        </p:txBody>
      </p:sp>
      <p:grpSp>
        <p:nvGrpSpPr>
          <p:cNvPr id="3050" name="Google Shape;3050;p44"/>
          <p:cNvGrpSpPr/>
          <p:nvPr/>
        </p:nvGrpSpPr>
        <p:grpSpPr>
          <a:xfrm rot="7293516">
            <a:off x="1114640" y="-426533"/>
            <a:ext cx="1676640" cy="1644371"/>
            <a:chOff x="4138402" y="3275476"/>
            <a:chExt cx="2663946" cy="2612675"/>
          </a:xfrm>
        </p:grpSpPr>
        <p:sp>
          <p:nvSpPr>
            <p:cNvPr id="3051" name="Google Shape;3051;p44"/>
            <p:cNvSpPr/>
            <p:nvPr/>
          </p:nvSpPr>
          <p:spPr>
            <a:xfrm rot="-6603631">
              <a:off x="4314954" y="3792308"/>
              <a:ext cx="1984551" cy="1733146"/>
            </a:xfrm>
            <a:custGeom>
              <a:avLst/>
              <a:gdLst/>
              <a:ahLst/>
              <a:cxnLst/>
              <a:rect l="l" t="t" r="r" b="b"/>
              <a:pathLst>
                <a:path w="30174" h="26350" extrusionOk="0">
                  <a:moveTo>
                    <a:pt x="23637" y="1"/>
                  </a:moveTo>
                  <a:lnTo>
                    <a:pt x="1" y="8810"/>
                  </a:lnTo>
                  <a:lnTo>
                    <a:pt x="6537" y="26349"/>
                  </a:lnTo>
                  <a:lnTo>
                    <a:pt x="30174" y="17540"/>
                  </a:lnTo>
                  <a:lnTo>
                    <a:pt x="23637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52" name="Google Shape;3052;p44"/>
            <p:cNvSpPr/>
            <p:nvPr/>
          </p:nvSpPr>
          <p:spPr>
            <a:xfrm rot="-6603631">
              <a:off x="4320885" y="3747022"/>
              <a:ext cx="1983498" cy="1733081"/>
            </a:xfrm>
            <a:custGeom>
              <a:avLst/>
              <a:gdLst/>
              <a:ahLst/>
              <a:cxnLst/>
              <a:rect l="l" t="t" r="r" b="b"/>
              <a:pathLst>
                <a:path w="30158" h="26349" extrusionOk="0">
                  <a:moveTo>
                    <a:pt x="23622" y="0"/>
                  </a:moveTo>
                  <a:lnTo>
                    <a:pt x="1" y="8809"/>
                  </a:lnTo>
                  <a:lnTo>
                    <a:pt x="6537" y="26349"/>
                  </a:lnTo>
                  <a:lnTo>
                    <a:pt x="30158" y="17540"/>
                  </a:lnTo>
                  <a:lnTo>
                    <a:pt x="23622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53" name="Google Shape;3053;p44"/>
            <p:cNvSpPr/>
            <p:nvPr/>
          </p:nvSpPr>
          <p:spPr>
            <a:xfrm rot="-6603631">
              <a:off x="4311689" y="3634548"/>
              <a:ext cx="2002046" cy="1769191"/>
            </a:xfrm>
            <a:custGeom>
              <a:avLst/>
              <a:gdLst/>
              <a:ahLst/>
              <a:cxnLst/>
              <a:rect l="l" t="t" r="r" b="b"/>
              <a:pathLst>
                <a:path w="30440" h="26898" extrusionOk="0">
                  <a:moveTo>
                    <a:pt x="23324" y="1"/>
                  </a:moveTo>
                  <a:lnTo>
                    <a:pt x="0" y="9593"/>
                  </a:lnTo>
                  <a:lnTo>
                    <a:pt x="7117" y="26898"/>
                  </a:lnTo>
                  <a:lnTo>
                    <a:pt x="30440" y="17321"/>
                  </a:lnTo>
                  <a:lnTo>
                    <a:pt x="23324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54" name="Google Shape;3054;p44"/>
            <p:cNvSpPr/>
            <p:nvPr/>
          </p:nvSpPr>
          <p:spPr>
            <a:xfrm rot="-6603631">
              <a:off x="4704347" y="3881800"/>
              <a:ext cx="92868" cy="233761"/>
            </a:xfrm>
            <a:custGeom>
              <a:avLst/>
              <a:gdLst/>
              <a:ahLst/>
              <a:cxnLst/>
              <a:rect l="l" t="t" r="r" b="b"/>
              <a:pathLst>
                <a:path w="1412" h="3554" extrusionOk="0">
                  <a:moveTo>
                    <a:pt x="119" y="0"/>
                  </a:moveTo>
                  <a:cubicBezTo>
                    <a:pt x="111" y="0"/>
                    <a:pt x="103" y="1"/>
                    <a:pt x="95" y="3"/>
                  </a:cubicBezTo>
                  <a:cubicBezTo>
                    <a:pt x="32" y="19"/>
                    <a:pt x="1" y="113"/>
                    <a:pt x="32" y="207"/>
                  </a:cubicBezTo>
                  <a:lnTo>
                    <a:pt x="1145" y="3420"/>
                  </a:lnTo>
                  <a:cubicBezTo>
                    <a:pt x="1171" y="3498"/>
                    <a:pt x="1228" y="3554"/>
                    <a:pt x="1283" y="3554"/>
                  </a:cubicBezTo>
                  <a:cubicBezTo>
                    <a:pt x="1295" y="3554"/>
                    <a:pt x="1306" y="3551"/>
                    <a:pt x="1317" y="3546"/>
                  </a:cubicBezTo>
                  <a:cubicBezTo>
                    <a:pt x="1380" y="3530"/>
                    <a:pt x="1411" y="3436"/>
                    <a:pt x="1380" y="3342"/>
                  </a:cubicBezTo>
                  <a:lnTo>
                    <a:pt x="267" y="129"/>
                  </a:lnTo>
                  <a:cubicBezTo>
                    <a:pt x="240" y="47"/>
                    <a:pt x="176" y="0"/>
                    <a:pt x="11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55" name="Google Shape;3055;p44"/>
            <p:cNvSpPr/>
            <p:nvPr/>
          </p:nvSpPr>
          <p:spPr>
            <a:xfrm rot="-6603631">
              <a:off x="4592091" y="3806988"/>
              <a:ext cx="201060" cy="273291"/>
            </a:xfrm>
            <a:custGeom>
              <a:avLst/>
              <a:gdLst/>
              <a:ahLst/>
              <a:cxnLst/>
              <a:rect l="l" t="t" r="r" b="b"/>
              <a:pathLst>
                <a:path w="3057" h="4155" extrusionOk="0">
                  <a:moveTo>
                    <a:pt x="1563" y="0"/>
                  </a:moveTo>
                  <a:cubicBezTo>
                    <a:pt x="1505" y="0"/>
                    <a:pt x="1451" y="18"/>
                    <a:pt x="1411" y="48"/>
                  </a:cubicBezTo>
                  <a:lnTo>
                    <a:pt x="0" y="957"/>
                  </a:lnTo>
                  <a:lnTo>
                    <a:pt x="1113" y="4155"/>
                  </a:lnTo>
                  <a:lnTo>
                    <a:pt x="2759" y="4014"/>
                  </a:lnTo>
                  <a:cubicBezTo>
                    <a:pt x="2853" y="3998"/>
                    <a:pt x="2931" y="3951"/>
                    <a:pt x="2994" y="3872"/>
                  </a:cubicBezTo>
                  <a:cubicBezTo>
                    <a:pt x="3041" y="3794"/>
                    <a:pt x="3057" y="3700"/>
                    <a:pt x="3025" y="3622"/>
                  </a:cubicBezTo>
                  <a:lnTo>
                    <a:pt x="1850" y="205"/>
                  </a:lnTo>
                  <a:cubicBezTo>
                    <a:pt x="1818" y="126"/>
                    <a:pt x="1756" y="48"/>
                    <a:pt x="1662" y="17"/>
                  </a:cubicBezTo>
                  <a:cubicBezTo>
                    <a:pt x="1628" y="5"/>
                    <a:pt x="1595" y="0"/>
                    <a:pt x="1563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56" name="Google Shape;3056;p44"/>
            <p:cNvSpPr/>
            <p:nvPr/>
          </p:nvSpPr>
          <p:spPr>
            <a:xfrm rot="-6603631">
              <a:off x="4598906" y="3814153"/>
              <a:ext cx="220725" cy="223763"/>
            </a:xfrm>
            <a:custGeom>
              <a:avLst/>
              <a:gdLst/>
              <a:ahLst/>
              <a:cxnLst/>
              <a:rect l="l" t="t" r="r" b="b"/>
              <a:pathLst>
                <a:path w="3356" h="3402" fill="none" extrusionOk="0">
                  <a:moveTo>
                    <a:pt x="1067" y="3402"/>
                  </a:moveTo>
                  <a:lnTo>
                    <a:pt x="753" y="2477"/>
                  </a:lnTo>
                  <a:lnTo>
                    <a:pt x="2759" y="1787"/>
                  </a:lnTo>
                  <a:lnTo>
                    <a:pt x="2806" y="1913"/>
                  </a:lnTo>
                  <a:cubicBezTo>
                    <a:pt x="2822" y="1991"/>
                    <a:pt x="2869" y="2054"/>
                    <a:pt x="2932" y="2101"/>
                  </a:cubicBezTo>
                  <a:cubicBezTo>
                    <a:pt x="2995" y="2132"/>
                    <a:pt x="3057" y="2148"/>
                    <a:pt x="3104" y="2132"/>
                  </a:cubicBezTo>
                  <a:lnTo>
                    <a:pt x="3214" y="2085"/>
                  </a:lnTo>
                  <a:cubicBezTo>
                    <a:pt x="3261" y="2069"/>
                    <a:pt x="3308" y="2022"/>
                    <a:pt x="3324" y="1960"/>
                  </a:cubicBezTo>
                  <a:cubicBezTo>
                    <a:pt x="3355" y="1881"/>
                    <a:pt x="3355" y="1803"/>
                    <a:pt x="3324" y="1740"/>
                  </a:cubicBezTo>
                  <a:lnTo>
                    <a:pt x="2806" y="235"/>
                  </a:lnTo>
                  <a:cubicBezTo>
                    <a:pt x="2775" y="157"/>
                    <a:pt x="2728" y="94"/>
                    <a:pt x="2681" y="47"/>
                  </a:cubicBezTo>
                  <a:cubicBezTo>
                    <a:pt x="2618" y="16"/>
                    <a:pt x="2556" y="0"/>
                    <a:pt x="2493" y="16"/>
                  </a:cubicBezTo>
                  <a:lnTo>
                    <a:pt x="2399" y="47"/>
                  </a:lnTo>
                  <a:cubicBezTo>
                    <a:pt x="2336" y="79"/>
                    <a:pt x="2289" y="126"/>
                    <a:pt x="2273" y="188"/>
                  </a:cubicBezTo>
                  <a:cubicBezTo>
                    <a:pt x="2258" y="251"/>
                    <a:pt x="2258" y="329"/>
                    <a:pt x="2273" y="408"/>
                  </a:cubicBezTo>
                  <a:lnTo>
                    <a:pt x="2321" y="549"/>
                  </a:lnTo>
                  <a:lnTo>
                    <a:pt x="330" y="1239"/>
                  </a:lnTo>
                  <a:lnTo>
                    <a:pt x="1" y="314"/>
                  </a:lnTo>
                </a:path>
              </a:pathLst>
            </a:custGeom>
            <a:solidFill>
              <a:schemeClr val="lt1"/>
            </a:solidFill>
            <a:ln w="775" cap="rnd" cmpd="sng">
              <a:solidFill>
                <a:srgbClr val="FFFFFF"/>
              </a:solidFill>
              <a:prstDash val="solid"/>
              <a:miter lim="15674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57" name="Google Shape;3057;p44"/>
            <p:cNvSpPr/>
            <p:nvPr/>
          </p:nvSpPr>
          <p:spPr>
            <a:xfrm rot="-6603631">
              <a:off x="4638187" y="4478200"/>
              <a:ext cx="15982" cy="20719"/>
            </a:xfrm>
            <a:custGeom>
              <a:avLst/>
              <a:gdLst/>
              <a:ahLst/>
              <a:cxnLst/>
              <a:rect l="l" t="t" r="r" b="b"/>
              <a:pathLst>
                <a:path w="243" h="315" extrusionOk="0">
                  <a:moveTo>
                    <a:pt x="96" y="1"/>
                  </a:moveTo>
                  <a:cubicBezTo>
                    <a:pt x="49" y="1"/>
                    <a:pt x="0" y="32"/>
                    <a:pt x="20" y="81"/>
                  </a:cubicBezTo>
                  <a:cubicBezTo>
                    <a:pt x="51" y="144"/>
                    <a:pt x="83" y="207"/>
                    <a:pt x="98" y="269"/>
                  </a:cubicBezTo>
                  <a:cubicBezTo>
                    <a:pt x="111" y="301"/>
                    <a:pt x="139" y="315"/>
                    <a:pt x="166" y="315"/>
                  </a:cubicBezTo>
                  <a:cubicBezTo>
                    <a:pt x="205" y="315"/>
                    <a:pt x="243" y="285"/>
                    <a:pt x="224" y="238"/>
                  </a:cubicBezTo>
                  <a:cubicBezTo>
                    <a:pt x="208" y="175"/>
                    <a:pt x="177" y="113"/>
                    <a:pt x="161" y="34"/>
                  </a:cubicBezTo>
                  <a:cubicBezTo>
                    <a:pt x="150" y="11"/>
                    <a:pt x="123" y="1"/>
                    <a:pt x="96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58" name="Google Shape;3058;p44"/>
            <p:cNvSpPr/>
            <p:nvPr/>
          </p:nvSpPr>
          <p:spPr>
            <a:xfrm rot="-6603631">
              <a:off x="4836688" y="3745344"/>
              <a:ext cx="340690" cy="844210"/>
            </a:xfrm>
            <a:custGeom>
              <a:avLst/>
              <a:gdLst/>
              <a:ahLst/>
              <a:cxnLst/>
              <a:rect l="l" t="t" r="r" b="b"/>
              <a:pathLst>
                <a:path w="5180" h="12835" extrusionOk="0">
                  <a:moveTo>
                    <a:pt x="77" y="1"/>
                  </a:moveTo>
                  <a:cubicBezTo>
                    <a:pt x="38" y="1"/>
                    <a:pt x="0" y="31"/>
                    <a:pt x="19" y="77"/>
                  </a:cubicBezTo>
                  <a:cubicBezTo>
                    <a:pt x="1696" y="4309"/>
                    <a:pt x="3373" y="8557"/>
                    <a:pt x="5035" y="12789"/>
                  </a:cubicBezTo>
                  <a:cubicBezTo>
                    <a:pt x="5048" y="12821"/>
                    <a:pt x="5076" y="12835"/>
                    <a:pt x="5102" y="12835"/>
                  </a:cubicBezTo>
                  <a:cubicBezTo>
                    <a:pt x="5142" y="12835"/>
                    <a:pt x="5179" y="12805"/>
                    <a:pt x="5160" y="12758"/>
                  </a:cubicBezTo>
                  <a:cubicBezTo>
                    <a:pt x="3499" y="8510"/>
                    <a:pt x="1822" y="4278"/>
                    <a:pt x="145" y="46"/>
                  </a:cubicBezTo>
                  <a:cubicBezTo>
                    <a:pt x="132" y="14"/>
                    <a:pt x="104" y="1"/>
                    <a:pt x="77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59" name="Google Shape;3059;p44"/>
            <p:cNvSpPr/>
            <p:nvPr/>
          </p:nvSpPr>
          <p:spPr>
            <a:xfrm rot="-6603631">
              <a:off x="5349981" y="3845229"/>
              <a:ext cx="15916" cy="20456"/>
            </a:xfrm>
            <a:custGeom>
              <a:avLst/>
              <a:gdLst/>
              <a:ahLst/>
              <a:cxnLst/>
              <a:rect l="l" t="t" r="r" b="b"/>
              <a:pathLst>
                <a:path w="242" h="311" extrusionOk="0">
                  <a:moveTo>
                    <a:pt x="77" y="1"/>
                  </a:moveTo>
                  <a:cubicBezTo>
                    <a:pt x="38" y="1"/>
                    <a:pt x="1" y="31"/>
                    <a:pt x="19" y="77"/>
                  </a:cubicBezTo>
                  <a:cubicBezTo>
                    <a:pt x="51" y="140"/>
                    <a:pt x="66" y="203"/>
                    <a:pt x="98" y="265"/>
                  </a:cubicBezTo>
                  <a:cubicBezTo>
                    <a:pt x="110" y="297"/>
                    <a:pt x="138" y="311"/>
                    <a:pt x="165" y="311"/>
                  </a:cubicBezTo>
                  <a:cubicBezTo>
                    <a:pt x="205" y="311"/>
                    <a:pt x="242" y="281"/>
                    <a:pt x="223" y="234"/>
                  </a:cubicBezTo>
                  <a:cubicBezTo>
                    <a:pt x="192" y="171"/>
                    <a:pt x="176" y="109"/>
                    <a:pt x="145" y="46"/>
                  </a:cubicBezTo>
                  <a:cubicBezTo>
                    <a:pt x="132" y="14"/>
                    <a:pt x="104" y="1"/>
                    <a:pt x="77" y="1"/>
                  </a:cubicBezTo>
                  <a:close/>
                </a:path>
              </a:pathLst>
            </a:custGeom>
            <a:solidFill>
              <a:srgbClr val="425A6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60" name="Google Shape;3060;p44"/>
            <p:cNvSpPr/>
            <p:nvPr/>
          </p:nvSpPr>
          <p:spPr>
            <a:xfrm rot="-6603631">
              <a:off x="4736778" y="4580265"/>
              <a:ext cx="15982" cy="21179"/>
            </a:xfrm>
            <a:custGeom>
              <a:avLst/>
              <a:gdLst/>
              <a:ahLst/>
              <a:cxnLst/>
              <a:rect l="l" t="t" r="r" b="b"/>
              <a:pathLst>
                <a:path w="243" h="322" extrusionOk="0">
                  <a:moveTo>
                    <a:pt x="86" y="1"/>
                  </a:moveTo>
                  <a:cubicBezTo>
                    <a:pt x="44" y="1"/>
                    <a:pt x="0" y="38"/>
                    <a:pt x="20" y="88"/>
                  </a:cubicBezTo>
                  <a:cubicBezTo>
                    <a:pt x="51" y="151"/>
                    <a:pt x="83" y="213"/>
                    <a:pt x="98" y="276"/>
                  </a:cubicBezTo>
                  <a:cubicBezTo>
                    <a:pt x="111" y="308"/>
                    <a:pt x="139" y="321"/>
                    <a:pt x="166" y="321"/>
                  </a:cubicBezTo>
                  <a:cubicBezTo>
                    <a:pt x="206" y="321"/>
                    <a:pt x="243" y="291"/>
                    <a:pt x="224" y="245"/>
                  </a:cubicBezTo>
                  <a:cubicBezTo>
                    <a:pt x="208" y="182"/>
                    <a:pt x="177" y="119"/>
                    <a:pt x="145" y="41"/>
                  </a:cubicBezTo>
                  <a:cubicBezTo>
                    <a:pt x="134" y="13"/>
                    <a:pt x="111" y="1"/>
                    <a:pt x="86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61" name="Google Shape;3061;p44"/>
            <p:cNvSpPr/>
            <p:nvPr/>
          </p:nvSpPr>
          <p:spPr>
            <a:xfrm rot="-6603631">
              <a:off x="4935297" y="3847751"/>
              <a:ext cx="340756" cy="843881"/>
            </a:xfrm>
            <a:custGeom>
              <a:avLst/>
              <a:gdLst/>
              <a:ahLst/>
              <a:cxnLst/>
              <a:rect l="l" t="t" r="r" b="b"/>
              <a:pathLst>
                <a:path w="5181" h="12830" extrusionOk="0">
                  <a:moveTo>
                    <a:pt x="77" y="0"/>
                  </a:moveTo>
                  <a:cubicBezTo>
                    <a:pt x="38" y="0"/>
                    <a:pt x="1" y="30"/>
                    <a:pt x="19" y="77"/>
                  </a:cubicBezTo>
                  <a:lnTo>
                    <a:pt x="5035" y="12789"/>
                  </a:lnTo>
                  <a:cubicBezTo>
                    <a:pt x="5046" y="12817"/>
                    <a:pt x="5070" y="12829"/>
                    <a:pt x="5094" y="12829"/>
                  </a:cubicBezTo>
                  <a:cubicBezTo>
                    <a:pt x="5137" y="12829"/>
                    <a:pt x="5180" y="12792"/>
                    <a:pt x="5160" y="12742"/>
                  </a:cubicBezTo>
                  <a:cubicBezTo>
                    <a:pt x="3499" y="8510"/>
                    <a:pt x="1822" y="4278"/>
                    <a:pt x="145" y="46"/>
                  </a:cubicBezTo>
                  <a:cubicBezTo>
                    <a:pt x="132" y="14"/>
                    <a:pt x="104" y="0"/>
                    <a:pt x="77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62" name="Google Shape;3062;p44"/>
            <p:cNvSpPr/>
            <p:nvPr/>
          </p:nvSpPr>
          <p:spPr>
            <a:xfrm rot="-6603631">
              <a:off x="5448788" y="3947446"/>
              <a:ext cx="15916" cy="20456"/>
            </a:xfrm>
            <a:custGeom>
              <a:avLst/>
              <a:gdLst/>
              <a:ahLst/>
              <a:cxnLst/>
              <a:rect l="l" t="t" r="r" b="b"/>
              <a:pathLst>
                <a:path w="242" h="311" extrusionOk="0">
                  <a:moveTo>
                    <a:pt x="77" y="0"/>
                  </a:moveTo>
                  <a:cubicBezTo>
                    <a:pt x="38" y="0"/>
                    <a:pt x="1" y="30"/>
                    <a:pt x="19" y="77"/>
                  </a:cubicBezTo>
                  <a:cubicBezTo>
                    <a:pt x="51" y="140"/>
                    <a:pt x="66" y="203"/>
                    <a:pt x="98" y="265"/>
                  </a:cubicBezTo>
                  <a:cubicBezTo>
                    <a:pt x="110" y="297"/>
                    <a:pt x="138" y="311"/>
                    <a:pt x="165" y="311"/>
                  </a:cubicBezTo>
                  <a:cubicBezTo>
                    <a:pt x="205" y="311"/>
                    <a:pt x="242" y="281"/>
                    <a:pt x="223" y="234"/>
                  </a:cubicBezTo>
                  <a:cubicBezTo>
                    <a:pt x="192" y="171"/>
                    <a:pt x="176" y="109"/>
                    <a:pt x="145" y="46"/>
                  </a:cubicBezTo>
                  <a:cubicBezTo>
                    <a:pt x="132" y="14"/>
                    <a:pt x="104" y="0"/>
                    <a:pt x="77" y="0"/>
                  </a:cubicBezTo>
                  <a:close/>
                </a:path>
              </a:pathLst>
            </a:custGeom>
            <a:solidFill>
              <a:srgbClr val="425A6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63" name="Google Shape;3063;p44"/>
            <p:cNvSpPr/>
            <p:nvPr/>
          </p:nvSpPr>
          <p:spPr>
            <a:xfrm rot="-6603631">
              <a:off x="4822765" y="4678308"/>
              <a:ext cx="15982" cy="21245"/>
            </a:xfrm>
            <a:custGeom>
              <a:avLst/>
              <a:gdLst/>
              <a:ahLst/>
              <a:cxnLst/>
              <a:rect l="l" t="t" r="r" b="b"/>
              <a:pathLst>
                <a:path w="243" h="323" extrusionOk="0">
                  <a:moveTo>
                    <a:pt x="77" y="1"/>
                  </a:moveTo>
                  <a:cubicBezTo>
                    <a:pt x="38" y="1"/>
                    <a:pt x="1" y="31"/>
                    <a:pt x="20" y="77"/>
                  </a:cubicBezTo>
                  <a:cubicBezTo>
                    <a:pt x="35" y="140"/>
                    <a:pt x="67" y="218"/>
                    <a:pt x="98" y="281"/>
                  </a:cubicBezTo>
                  <a:cubicBezTo>
                    <a:pt x="110" y="310"/>
                    <a:pt x="134" y="322"/>
                    <a:pt x="159" y="322"/>
                  </a:cubicBezTo>
                  <a:cubicBezTo>
                    <a:pt x="201" y="322"/>
                    <a:pt x="243" y="289"/>
                    <a:pt x="223" y="250"/>
                  </a:cubicBezTo>
                  <a:cubicBezTo>
                    <a:pt x="192" y="171"/>
                    <a:pt x="161" y="109"/>
                    <a:pt x="145" y="46"/>
                  </a:cubicBezTo>
                  <a:cubicBezTo>
                    <a:pt x="132" y="14"/>
                    <a:pt x="104" y="1"/>
                    <a:pt x="77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64" name="Google Shape;3064;p44"/>
            <p:cNvSpPr/>
            <p:nvPr/>
          </p:nvSpPr>
          <p:spPr>
            <a:xfrm rot="-6603631">
              <a:off x="5020964" y="3946767"/>
              <a:ext cx="341676" cy="843158"/>
            </a:xfrm>
            <a:custGeom>
              <a:avLst/>
              <a:gdLst/>
              <a:ahLst/>
              <a:cxnLst/>
              <a:rect l="l" t="t" r="r" b="b"/>
              <a:pathLst>
                <a:path w="5195" h="12819" extrusionOk="0">
                  <a:moveTo>
                    <a:pt x="77" y="0"/>
                  </a:moveTo>
                  <a:cubicBezTo>
                    <a:pt x="37" y="0"/>
                    <a:pt x="0" y="30"/>
                    <a:pt x="19" y="77"/>
                  </a:cubicBezTo>
                  <a:cubicBezTo>
                    <a:pt x="1696" y="4309"/>
                    <a:pt x="3373" y="8541"/>
                    <a:pt x="5050" y="12773"/>
                  </a:cubicBezTo>
                  <a:cubicBezTo>
                    <a:pt x="5063" y="12805"/>
                    <a:pt x="5091" y="12819"/>
                    <a:pt x="5118" y="12819"/>
                  </a:cubicBezTo>
                  <a:cubicBezTo>
                    <a:pt x="5157" y="12819"/>
                    <a:pt x="5195" y="12789"/>
                    <a:pt x="5176" y="12742"/>
                  </a:cubicBezTo>
                  <a:lnTo>
                    <a:pt x="144" y="46"/>
                  </a:lnTo>
                  <a:cubicBezTo>
                    <a:pt x="132" y="14"/>
                    <a:pt x="104" y="0"/>
                    <a:pt x="77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65" name="Google Shape;3065;p44"/>
            <p:cNvSpPr/>
            <p:nvPr/>
          </p:nvSpPr>
          <p:spPr>
            <a:xfrm rot="-6603631">
              <a:off x="5535269" y="4045893"/>
              <a:ext cx="15324" cy="21179"/>
            </a:xfrm>
            <a:custGeom>
              <a:avLst/>
              <a:gdLst/>
              <a:ahLst/>
              <a:cxnLst/>
              <a:rect l="l" t="t" r="r" b="b"/>
              <a:pathLst>
                <a:path w="233" h="322" extrusionOk="0">
                  <a:moveTo>
                    <a:pt x="91" y="1"/>
                  </a:moveTo>
                  <a:cubicBezTo>
                    <a:pt x="48" y="1"/>
                    <a:pt x="0" y="38"/>
                    <a:pt x="10" y="88"/>
                  </a:cubicBezTo>
                  <a:cubicBezTo>
                    <a:pt x="41" y="151"/>
                    <a:pt x="73" y="214"/>
                    <a:pt x="88" y="276"/>
                  </a:cubicBezTo>
                  <a:cubicBezTo>
                    <a:pt x="101" y="308"/>
                    <a:pt x="129" y="322"/>
                    <a:pt x="156" y="322"/>
                  </a:cubicBezTo>
                  <a:cubicBezTo>
                    <a:pt x="196" y="322"/>
                    <a:pt x="233" y="292"/>
                    <a:pt x="214" y="245"/>
                  </a:cubicBezTo>
                  <a:cubicBezTo>
                    <a:pt x="198" y="182"/>
                    <a:pt x="167" y="104"/>
                    <a:pt x="151" y="41"/>
                  </a:cubicBezTo>
                  <a:cubicBezTo>
                    <a:pt x="140" y="13"/>
                    <a:pt x="116" y="1"/>
                    <a:pt x="91" y="1"/>
                  </a:cubicBezTo>
                  <a:close/>
                </a:path>
              </a:pathLst>
            </a:custGeom>
            <a:solidFill>
              <a:srgbClr val="425A6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66" name="Google Shape;3066;p44"/>
            <p:cNvSpPr/>
            <p:nvPr/>
          </p:nvSpPr>
          <p:spPr>
            <a:xfrm rot="-6603631">
              <a:off x="4897437" y="4794122"/>
              <a:ext cx="15916" cy="20456"/>
            </a:xfrm>
            <a:custGeom>
              <a:avLst/>
              <a:gdLst/>
              <a:ahLst/>
              <a:cxnLst/>
              <a:rect l="l" t="t" r="r" b="b"/>
              <a:pathLst>
                <a:path w="242" h="311" extrusionOk="0">
                  <a:moveTo>
                    <a:pt x="77" y="1"/>
                  </a:moveTo>
                  <a:cubicBezTo>
                    <a:pt x="37" y="1"/>
                    <a:pt x="0" y="31"/>
                    <a:pt x="19" y="77"/>
                  </a:cubicBezTo>
                  <a:cubicBezTo>
                    <a:pt x="35" y="140"/>
                    <a:pt x="66" y="203"/>
                    <a:pt x="97" y="266"/>
                  </a:cubicBezTo>
                  <a:cubicBezTo>
                    <a:pt x="104" y="297"/>
                    <a:pt x="130" y="311"/>
                    <a:pt x="158" y="311"/>
                  </a:cubicBezTo>
                  <a:cubicBezTo>
                    <a:pt x="199" y="311"/>
                    <a:pt x="241" y="281"/>
                    <a:pt x="223" y="234"/>
                  </a:cubicBezTo>
                  <a:cubicBezTo>
                    <a:pt x="191" y="172"/>
                    <a:pt x="160" y="109"/>
                    <a:pt x="144" y="46"/>
                  </a:cubicBezTo>
                  <a:cubicBezTo>
                    <a:pt x="132" y="15"/>
                    <a:pt x="104" y="1"/>
                    <a:pt x="77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67" name="Google Shape;3067;p44"/>
            <p:cNvSpPr/>
            <p:nvPr/>
          </p:nvSpPr>
          <p:spPr>
            <a:xfrm rot="-6603631">
              <a:off x="5095552" y="4061713"/>
              <a:ext cx="341676" cy="844210"/>
            </a:xfrm>
            <a:custGeom>
              <a:avLst/>
              <a:gdLst/>
              <a:ahLst/>
              <a:cxnLst/>
              <a:rect l="l" t="t" r="r" b="b"/>
              <a:pathLst>
                <a:path w="5195" h="12835" extrusionOk="0">
                  <a:moveTo>
                    <a:pt x="77" y="0"/>
                  </a:moveTo>
                  <a:cubicBezTo>
                    <a:pt x="38" y="0"/>
                    <a:pt x="1" y="30"/>
                    <a:pt x="19" y="77"/>
                  </a:cubicBezTo>
                  <a:cubicBezTo>
                    <a:pt x="1696" y="4325"/>
                    <a:pt x="3374" y="8557"/>
                    <a:pt x="5035" y="12789"/>
                  </a:cubicBezTo>
                  <a:cubicBezTo>
                    <a:pt x="5048" y="12820"/>
                    <a:pt x="5078" y="12834"/>
                    <a:pt x="5108" y="12834"/>
                  </a:cubicBezTo>
                  <a:cubicBezTo>
                    <a:pt x="5152" y="12834"/>
                    <a:pt x="5195" y="12804"/>
                    <a:pt x="5176" y="12757"/>
                  </a:cubicBezTo>
                  <a:cubicBezTo>
                    <a:pt x="3499" y="8525"/>
                    <a:pt x="1822" y="4277"/>
                    <a:pt x="145" y="45"/>
                  </a:cubicBezTo>
                  <a:cubicBezTo>
                    <a:pt x="132" y="14"/>
                    <a:pt x="104" y="0"/>
                    <a:pt x="77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68" name="Google Shape;3068;p44"/>
            <p:cNvSpPr/>
            <p:nvPr/>
          </p:nvSpPr>
          <p:spPr>
            <a:xfrm rot="-6603631">
              <a:off x="5609481" y="4161846"/>
              <a:ext cx="16048" cy="20719"/>
            </a:xfrm>
            <a:custGeom>
              <a:avLst/>
              <a:gdLst/>
              <a:ahLst/>
              <a:cxnLst/>
              <a:rect l="l" t="t" r="r" b="b"/>
              <a:pathLst>
                <a:path w="244" h="315" extrusionOk="0">
                  <a:moveTo>
                    <a:pt x="77" y="1"/>
                  </a:moveTo>
                  <a:cubicBezTo>
                    <a:pt x="38" y="1"/>
                    <a:pt x="1" y="31"/>
                    <a:pt x="19" y="78"/>
                  </a:cubicBezTo>
                  <a:cubicBezTo>
                    <a:pt x="51" y="140"/>
                    <a:pt x="82" y="203"/>
                    <a:pt x="98" y="281"/>
                  </a:cubicBezTo>
                  <a:cubicBezTo>
                    <a:pt x="109" y="305"/>
                    <a:pt x="134" y="315"/>
                    <a:pt x="158" y="315"/>
                  </a:cubicBezTo>
                  <a:cubicBezTo>
                    <a:pt x="200" y="315"/>
                    <a:pt x="243" y="284"/>
                    <a:pt x="223" y="234"/>
                  </a:cubicBezTo>
                  <a:cubicBezTo>
                    <a:pt x="208" y="172"/>
                    <a:pt x="176" y="109"/>
                    <a:pt x="145" y="46"/>
                  </a:cubicBezTo>
                  <a:cubicBezTo>
                    <a:pt x="132" y="15"/>
                    <a:pt x="104" y="1"/>
                    <a:pt x="77" y="1"/>
                  </a:cubicBezTo>
                  <a:close/>
                </a:path>
              </a:pathLst>
            </a:custGeom>
            <a:solidFill>
              <a:srgbClr val="425A6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69" name="Google Shape;3069;p44"/>
            <p:cNvSpPr/>
            <p:nvPr/>
          </p:nvSpPr>
          <p:spPr>
            <a:xfrm rot="-6603631">
              <a:off x="5004243" y="4892015"/>
              <a:ext cx="16048" cy="21113"/>
            </a:xfrm>
            <a:custGeom>
              <a:avLst/>
              <a:gdLst/>
              <a:ahLst/>
              <a:cxnLst/>
              <a:rect l="l" t="t" r="r" b="b"/>
              <a:pathLst>
                <a:path w="244" h="321" extrusionOk="0">
                  <a:moveTo>
                    <a:pt x="87" y="0"/>
                  </a:moveTo>
                  <a:cubicBezTo>
                    <a:pt x="44" y="0"/>
                    <a:pt x="1" y="37"/>
                    <a:pt x="21" y="87"/>
                  </a:cubicBezTo>
                  <a:cubicBezTo>
                    <a:pt x="52" y="150"/>
                    <a:pt x="68" y="213"/>
                    <a:pt x="99" y="275"/>
                  </a:cubicBezTo>
                  <a:cubicBezTo>
                    <a:pt x="112" y="307"/>
                    <a:pt x="140" y="321"/>
                    <a:pt x="166" y="321"/>
                  </a:cubicBezTo>
                  <a:cubicBezTo>
                    <a:pt x="206" y="321"/>
                    <a:pt x="243" y="291"/>
                    <a:pt x="224" y="244"/>
                  </a:cubicBezTo>
                  <a:cubicBezTo>
                    <a:pt x="193" y="181"/>
                    <a:pt x="177" y="103"/>
                    <a:pt x="146" y="40"/>
                  </a:cubicBezTo>
                  <a:cubicBezTo>
                    <a:pt x="135" y="12"/>
                    <a:pt x="111" y="0"/>
                    <a:pt x="87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70" name="Google Shape;3070;p44"/>
            <p:cNvSpPr/>
            <p:nvPr/>
          </p:nvSpPr>
          <p:spPr>
            <a:xfrm rot="-6603631">
              <a:off x="5202649" y="4159783"/>
              <a:ext cx="341676" cy="844210"/>
            </a:xfrm>
            <a:custGeom>
              <a:avLst/>
              <a:gdLst/>
              <a:ahLst/>
              <a:cxnLst/>
              <a:rect l="l" t="t" r="r" b="b"/>
              <a:pathLst>
                <a:path w="5195" h="12835" extrusionOk="0">
                  <a:moveTo>
                    <a:pt x="77" y="1"/>
                  </a:moveTo>
                  <a:cubicBezTo>
                    <a:pt x="37" y="1"/>
                    <a:pt x="0" y="31"/>
                    <a:pt x="19" y="78"/>
                  </a:cubicBezTo>
                  <a:cubicBezTo>
                    <a:pt x="1696" y="4310"/>
                    <a:pt x="3373" y="8557"/>
                    <a:pt x="5050" y="12789"/>
                  </a:cubicBezTo>
                  <a:cubicBezTo>
                    <a:pt x="5063" y="12821"/>
                    <a:pt x="5091" y="12835"/>
                    <a:pt x="5118" y="12835"/>
                  </a:cubicBezTo>
                  <a:cubicBezTo>
                    <a:pt x="5158" y="12835"/>
                    <a:pt x="5195" y="12805"/>
                    <a:pt x="5176" y="12758"/>
                  </a:cubicBezTo>
                  <a:cubicBezTo>
                    <a:pt x="3499" y="8510"/>
                    <a:pt x="1822" y="4278"/>
                    <a:pt x="144" y="46"/>
                  </a:cubicBezTo>
                  <a:cubicBezTo>
                    <a:pt x="132" y="15"/>
                    <a:pt x="104" y="1"/>
                    <a:pt x="77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71" name="Google Shape;3071;p44"/>
            <p:cNvSpPr/>
            <p:nvPr/>
          </p:nvSpPr>
          <p:spPr>
            <a:xfrm rot="-6603631">
              <a:off x="5716274" y="4259099"/>
              <a:ext cx="15916" cy="20522"/>
            </a:xfrm>
            <a:custGeom>
              <a:avLst/>
              <a:gdLst/>
              <a:ahLst/>
              <a:cxnLst/>
              <a:rect l="l" t="t" r="r" b="b"/>
              <a:pathLst>
                <a:path w="242" h="312" extrusionOk="0">
                  <a:moveTo>
                    <a:pt x="77" y="1"/>
                  </a:moveTo>
                  <a:cubicBezTo>
                    <a:pt x="37" y="1"/>
                    <a:pt x="0" y="31"/>
                    <a:pt x="19" y="78"/>
                  </a:cubicBezTo>
                  <a:cubicBezTo>
                    <a:pt x="35" y="140"/>
                    <a:pt x="66" y="203"/>
                    <a:pt x="97" y="266"/>
                  </a:cubicBezTo>
                  <a:cubicBezTo>
                    <a:pt x="110" y="297"/>
                    <a:pt x="138" y="311"/>
                    <a:pt x="165" y="311"/>
                  </a:cubicBezTo>
                  <a:cubicBezTo>
                    <a:pt x="204" y="311"/>
                    <a:pt x="241" y="281"/>
                    <a:pt x="223" y="234"/>
                  </a:cubicBezTo>
                  <a:cubicBezTo>
                    <a:pt x="191" y="172"/>
                    <a:pt x="160" y="109"/>
                    <a:pt x="144" y="46"/>
                  </a:cubicBezTo>
                  <a:cubicBezTo>
                    <a:pt x="132" y="15"/>
                    <a:pt x="104" y="1"/>
                    <a:pt x="77" y="1"/>
                  </a:cubicBezTo>
                  <a:close/>
                </a:path>
              </a:pathLst>
            </a:custGeom>
            <a:solidFill>
              <a:srgbClr val="425A6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72" name="Google Shape;3072;p44"/>
            <p:cNvSpPr/>
            <p:nvPr/>
          </p:nvSpPr>
          <p:spPr>
            <a:xfrm rot="-6603631">
              <a:off x="5095759" y="4999051"/>
              <a:ext cx="14864" cy="20456"/>
            </a:xfrm>
            <a:custGeom>
              <a:avLst/>
              <a:gdLst/>
              <a:ahLst/>
              <a:cxnLst/>
              <a:rect l="l" t="t" r="r" b="b"/>
              <a:pathLst>
                <a:path w="226" h="311" extrusionOk="0">
                  <a:moveTo>
                    <a:pt x="77" y="0"/>
                  </a:moveTo>
                  <a:cubicBezTo>
                    <a:pt x="37" y="0"/>
                    <a:pt x="0" y="30"/>
                    <a:pt x="19" y="77"/>
                  </a:cubicBezTo>
                  <a:cubicBezTo>
                    <a:pt x="35" y="140"/>
                    <a:pt x="66" y="202"/>
                    <a:pt x="82" y="265"/>
                  </a:cubicBezTo>
                  <a:cubicBezTo>
                    <a:pt x="94" y="297"/>
                    <a:pt x="122" y="311"/>
                    <a:pt x="149" y="311"/>
                  </a:cubicBezTo>
                  <a:cubicBezTo>
                    <a:pt x="189" y="311"/>
                    <a:pt x="226" y="280"/>
                    <a:pt x="207" y="234"/>
                  </a:cubicBezTo>
                  <a:cubicBezTo>
                    <a:pt x="191" y="171"/>
                    <a:pt x="160" y="108"/>
                    <a:pt x="144" y="46"/>
                  </a:cubicBezTo>
                  <a:cubicBezTo>
                    <a:pt x="132" y="14"/>
                    <a:pt x="104" y="0"/>
                    <a:pt x="77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73" name="Google Shape;3073;p44"/>
            <p:cNvSpPr/>
            <p:nvPr/>
          </p:nvSpPr>
          <p:spPr>
            <a:xfrm rot="-6603631">
              <a:off x="5293503" y="4266448"/>
              <a:ext cx="341084" cy="844210"/>
            </a:xfrm>
            <a:custGeom>
              <a:avLst/>
              <a:gdLst/>
              <a:ahLst/>
              <a:cxnLst/>
              <a:rect l="l" t="t" r="r" b="b"/>
              <a:pathLst>
                <a:path w="5186" h="12835" extrusionOk="0">
                  <a:moveTo>
                    <a:pt x="77" y="1"/>
                  </a:moveTo>
                  <a:cubicBezTo>
                    <a:pt x="38" y="1"/>
                    <a:pt x="1" y="31"/>
                    <a:pt x="19" y="77"/>
                  </a:cubicBezTo>
                  <a:cubicBezTo>
                    <a:pt x="1697" y="4325"/>
                    <a:pt x="3374" y="8557"/>
                    <a:pt x="5035" y="12789"/>
                  </a:cubicBezTo>
                  <a:cubicBezTo>
                    <a:pt x="5048" y="12821"/>
                    <a:pt x="5076" y="12835"/>
                    <a:pt x="5104" y="12835"/>
                  </a:cubicBezTo>
                  <a:cubicBezTo>
                    <a:pt x="5145" y="12835"/>
                    <a:pt x="5186" y="12805"/>
                    <a:pt x="5176" y="12758"/>
                  </a:cubicBezTo>
                  <a:cubicBezTo>
                    <a:pt x="3499" y="8510"/>
                    <a:pt x="1822" y="4278"/>
                    <a:pt x="145" y="46"/>
                  </a:cubicBezTo>
                  <a:cubicBezTo>
                    <a:pt x="132" y="14"/>
                    <a:pt x="104" y="1"/>
                    <a:pt x="77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74" name="Google Shape;3074;p44"/>
            <p:cNvSpPr/>
            <p:nvPr/>
          </p:nvSpPr>
          <p:spPr>
            <a:xfrm rot="-6603631">
              <a:off x="5807061" y="4366518"/>
              <a:ext cx="15916" cy="20456"/>
            </a:xfrm>
            <a:custGeom>
              <a:avLst/>
              <a:gdLst/>
              <a:ahLst/>
              <a:cxnLst/>
              <a:rect l="l" t="t" r="r" b="b"/>
              <a:pathLst>
                <a:path w="242" h="311" extrusionOk="0">
                  <a:moveTo>
                    <a:pt x="77" y="1"/>
                  </a:moveTo>
                  <a:cubicBezTo>
                    <a:pt x="38" y="1"/>
                    <a:pt x="1" y="31"/>
                    <a:pt x="20" y="77"/>
                  </a:cubicBezTo>
                  <a:cubicBezTo>
                    <a:pt x="51" y="140"/>
                    <a:pt x="82" y="203"/>
                    <a:pt x="98" y="265"/>
                  </a:cubicBezTo>
                  <a:cubicBezTo>
                    <a:pt x="111" y="297"/>
                    <a:pt x="139" y="311"/>
                    <a:pt x="165" y="311"/>
                  </a:cubicBezTo>
                  <a:cubicBezTo>
                    <a:pt x="205" y="311"/>
                    <a:pt x="242" y="281"/>
                    <a:pt x="223" y="234"/>
                  </a:cubicBezTo>
                  <a:cubicBezTo>
                    <a:pt x="208" y="171"/>
                    <a:pt x="176" y="109"/>
                    <a:pt x="145" y="46"/>
                  </a:cubicBezTo>
                  <a:cubicBezTo>
                    <a:pt x="132" y="14"/>
                    <a:pt x="104" y="1"/>
                    <a:pt x="77" y="1"/>
                  </a:cubicBezTo>
                  <a:close/>
                </a:path>
              </a:pathLst>
            </a:custGeom>
            <a:solidFill>
              <a:srgbClr val="425A6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75" name="Google Shape;3075;p44"/>
            <p:cNvSpPr/>
            <p:nvPr/>
          </p:nvSpPr>
          <p:spPr>
            <a:xfrm rot="-6603631">
              <a:off x="5197968" y="5109147"/>
              <a:ext cx="15916" cy="20456"/>
            </a:xfrm>
            <a:custGeom>
              <a:avLst/>
              <a:gdLst/>
              <a:ahLst/>
              <a:cxnLst/>
              <a:rect l="l" t="t" r="r" b="b"/>
              <a:pathLst>
                <a:path w="242" h="311" extrusionOk="0">
                  <a:moveTo>
                    <a:pt x="77" y="1"/>
                  </a:moveTo>
                  <a:cubicBezTo>
                    <a:pt x="37" y="1"/>
                    <a:pt x="0" y="31"/>
                    <a:pt x="19" y="77"/>
                  </a:cubicBezTo>
                  <a:cubicBezTo>
                    <a:pt x="35" y="140"/>
                    <a:pt x="66" y="203"/>
                    <a:pt x="97" y="266"/>
                  </a:cubicBezTo>
                  <a:cubicBezTo>
                    <a:pt x="110" y="297"/>
                    <a:pt x="138" y="311"/>
                    <a:pt x="165" y="311"/>
                  </a:cubicBezTo>
                  <a:cubicBezTo>
                    <a:pt x="204" y="311"/>
                    <a:pt x="241" y="281"/>
                    <a:pt x="223" y="234"/>
                  </a:cubicBezTo>
                  <a:cubicBezTo>
                    <a:pt x="191" y="171"/>
                    <a:pt x="160" y="109"/>
                    <a:pt x="144" y="46"/>
                  </a:cubicBezTo>
                  <a:cubicBezTo>
                    <a:pt x="132" y="14"/>
                    <a:pt x="104" y="1"/>
                    <a:pt x="77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76" name="Google Shape;3076;p44"/>
            <p:cNvSpPr/>
            <p:nvPr/>
          </p:nvSpPr>
          <p:spPr>
            <a:xfrm rot="-6603631">
              <a:off x="5396185" y="4376921"/>
              <a:ext cx="341742" cy="843815"/>
            </a:xfrm>
            <a:custGeom>
              <a:avLst/>
              <a:gdLst/>
              <a:ahLst/>
              <a:cxnLst/>
              <a:rect l="l" t="t" r="r" b="b"/>
              <a:pathLst>
                <a:path w="5196" h="12829" extrusionOk="0">
                  <a:moveTo>
                    <a:pt x="87" y="0"/>
                  </a:moveTo>
                  <a:cubicBezTo>
                    <a:pt x="44" y="0"/>
                    <a:pt x="0" y="37"/>
                    <a:pt x="20" y="87"/>
                  </a:cubicBezTo>
                  <a:cubicBezTo>
                    <a:pt x="1697" y="4319"/>
                    <a:pt x="3375" y="8552"/>
                    <a:pt x="5052" y="12784"/>
                  </a:cubicBezTo>
                  <a:cubicBezTo>
                    <a:pt x="5064" y="12815"/>
                    <a:pt x="5092" y="12829"/>
                    <a:pt x="5119" y="12829"/>
                  </a:cubicBezTo>
                  <a:cubicBezTo>
                    <a:pt x="5159" y="12829"/>
                    <a:pt x="5196" y="12799"/>
                    <a:pt x="5177" y="12752"/>
                  </a:cubicBezTo>
                  <a:cubicBezTo>
                    <a:pt x="3500" y="8520"/>
                    <a:pt x="1823" y="4288"/>
                    <a:pt x="146" y="40"/>
                  </a:cubicBezTo>
                  <a:cubicBezTo>
                    <a:pt x="134" y="12"/>
                    <a:pt x="111" y="0"/>
                    <a:pt x="87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77" name="Google Shape;3077;p44"/>
            <p:cNvSpPr/>
            <p:nvPr/>
          </p:nvSpPr>
          <p:spPr>
            <a:xfrm rot="-6603631">
              <a:off x="5910229" y="4476561"/>
              <a:ext cx="16048" cy="21179"/>
            </a:xfrm>
            <a:custGeom>
              <a:avLst/>
              <a:gdLst/>
              <a:ahLst/>
              <a:cxnLst/>
              <a:rect l="l" t="t" r="r" b="b"/>
              <a:pathLst>
                <a:path w="244" h="322" extrusionOk="0">
                  <a:moveTo>
                    <a:pt x="88" y="1"/>
                  </a:moveTo>
                  <a:cubicBezTo>
                    <a:pt x="43" y="1"/>
                    <a:pt x="1" y="31"/>
                    <a:pt x="19" y="78"/>
                  </a:cubicBezTo>
                  <a:cubicBezTo>
                    <a:pt x="51" y="140"/>
                    <a:pt x="82" y="203"/>
                    <a:pt x="98" y="281"/>
                  </a:cubicBezTo>
                  <a:cubicBezTo>
                    <a:pt x="109" y="310"/>
                    <a:pt x="133" y="322"/>
                    <a:pt x="157" y="322"/>
                  </a:cubicBezTo>
                  <a:cubicBezTo>
                    <a:pt x="199" y="322"/>
                    <a:pt x="243" y="284"/>
                    <a:pt x="223" y="234"/>
                  </a:cubicBezTo>
                  <a:cubicBezTo>
                    <a:pt x="208" y="172"/>
                    <a:pt x="176" y="109"/>
                    <a:pt x="161" y="46"/>
                  </a:cubicBezTo>
                  <a:cubicBezTo>
                    <a:pt x="148" y="15"/>
                    <a:pt x="117" y="1"/>
                    <a:pt x="88" y="1"/>
                  </a:cubicBezTo>
                  <a:close/>
                </a:path>
              </a:pathLst>
            </a:custGeom>
            <a:solidFill>
              <a:srgbClr val="425A6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78" name="Google Shape;3078;p44"/>
            <p:cNvSpPr/>
            <p:nvPr/>
          </p:nvSpPr>
          <p:spPr>
            <a:xfrm rot="-6603631">
              <a:off x="5407061" y="3560589"/>
              <a:ext cx="160874" cy="169105"/>
            </a:xfrm>
            <a:custGeom>
              <a:avLst/>
              <a:gdLst/>
              <a:ahLst/>
              <a:cxnLst/>
              <a:rect l="l" t="t" r="r" b="b"/>
              <a:pathLst>
                <a:path w="2446" h="2571" extrusionOk="0">
                  <a:moveTo>
                    <a:pt x="1474" y="110"/>
                  </a:moveTo>
                  <a:lnTo>
                    <a:pt x="2273" y="706"/>
                  </a:lnTo>
                  <a:cubicBezTo>
                    <a:pt x="2414" y="800"/>
                    <a:pt x="2445" y="1019"/>
                    <a:pt x="2336" y="1160"/>
                  </a:cubicBezTo>
                  <a:lnTo>
                    <a:pt x="1427" y="2398"/>
                  </a:lnTo>
                  <a:cubicBezTo>
                    <a:pt x="1317" y="2539"/>
                    <a:pt x="1113" y="2571"/>
                    <a:pt x="972" y="2461"/>
                  </a:cubicBezTo>
                  <a:lnTo>
                    <a:pt x="173" y="1881"/>
                  </a:lnTo>
                  <a:cubicBezTo>
                    <a:pt x="32" y="1771"/>
                    <a:pt x="0" y="1552"/>
                    <a:pt x="110" y="1411"/>
                  </a:cubicBezTo>
                  <a:lnTo>
                    <a:pt x="1019" y="173"/>
                  </a:lnTo>
                  <a:cubicBezTo>
                    <a:pt x="1129" y="32"/>
                    <a:pt x="1333" y="0"/>
                    <a:pt x="1474" y="11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79" name="Google Shape;3079;p44"/>
            <p:cNvSpPr/>
            <p:nvPr/>
          </p:nvSpPr>
          <p:spPr>
            <a:xfrm rot="-6603631">
              <a:off x="5552751" y="3603237"/>
              <a:ext cx="161926" cy="169171"/>
            </a:xfrm>
            <a:custGeom>
              <a:avLst/>
              <a:gdLst/>
              <a:ahLst/>
              <a:cxnLst/>
              <a:rect l="l" t="t" r="r" b="b"/>
              <a:pathLst>
                <a:path w="2462" h="2572" extrusionOk="0">
                  <a:moveTo>
                    <a:pt x="1490" y="110"/>
                  </a:moveTo>
                  <a:lnTo>
                    <a:pt x="2274" y="690"/>
                  </a:lnTo>
                  <a:cubicBezTo>
                    <a:pt x="2430" y="800"/>
                    <a:pt x="2462" y="1004"/>
                    <a:pt x="2352" y="1160"/>
                  </a:cubicBezTo>
                  <a:lnTo>
                    <a:pt x="1443" y="2383"/>
                  </a:lnTo>
                  <a:cubicBezTo>
                    <a:pt x="1333" y="2540"/>
                    <a:pt x="1129" y="2571"/>
                    <a:pt x="973" y="2461"/>
                  </a:cubicBezTo>
                  <a:lnTo>
                    <a:pt x="173" y="1866"/>
                  </a:lnTo>
                  <a:cubicBezTo>
                    <a:pt x="32" y="1756"/>
                    <a:pt x="1" y="1552"/>
                    <a:pt x="111" y="1411"/>
                  </a:cubicBezTo>
                  <a:lnTo>
                    <a:pt x="1020" y="173"/>
                  </a:lnTo>
                  <a:cubicBezTo>
                    <a:pt x="1129" y="32"/>
                    <a:pt x="1333" y="0"/>
                    <a:pt x="1490" y="11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80" name="Google Shape;3080;p44"/>
            <p:cNvSpPr/>
            <p:nvPr/>
          </p:nvSpPr>
          <p:spPr>
            <a:xfrm rot="-6603631">
              <a:off x="5698137" y="3646744"/>
              <a:ext cx="161926" cy="169105"/>
            </a:xfrm>
            <a:custGeom>
              <a:avLst/>
              <a:gdLst/>
              <a:ahLst/>
              <a:cxnLst/>
              <a:rect l="l" t="t" r="r" b="b"/>
              <a:pathLst>
                <a:path w="2462" h="2571" extrusionOk="0">
                  <a:moveTo>
                    <a:pt x="1490" y="110"/>
                  </a:moveTo>
                  <a:lnTo>
                    <a:pt x="2289" y="705"/>
                  </a:lnTo>
                  <a:cubicBezTo>
                    <a:pt x="2430" y="815"/>
                    <a:pt x="2461" y="1019"/>
                    <a:pt x="2352" y="1160"/>
                  </a:cubicBezTo>
                  <a:lnTo>
                    <a:pt x="1443" y="2398"/>
                  </a:lnTo>
                  <a:cubicBezTo>
                    <a:pt x="1333" y="2539"/>
                    <a:pt x="1129" y="2571"/>
                    <a:pt x="988" y="2461"/>
                  </a:cubicBezTo>
                  <a:lnTo>
                    <a:pt x="189" y="1881"/>
                  </a:lnTo>
                  <a:cubicBezTo>
                    <a:pt x="32" y="1771"/>
                    <a:pt x="1" y="1567"/>
                    <a:pt x="110" y="1411"/>
                  </a:cubicBezTo>
                  <a:lnTo>
                    <a:pt x="1019" y="188"/>
                  </a:lnTo>
                  <a:cubicBezTo>
                    <a:pt x="1129" y="31"/>
                    <a:pt x="1349" y="0"/>
                    <a:pt x="1490" y="11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81" name="Google Shape;3081;p44"/>
            <p:cNvSpPr/>
            <p:nvPr/>
          </p:nvSpPr>
          <p:spPr>
            <a:xfrm rot="-6603631">
              <a:off x="5844804" y="3689405"/>
              <a:ext cx="160940" cy="169105"/>
            </a:xfrm>
            <a:custGeom>
              <a:avLst/>
              <a:gdLst/>
              <a:ahLst/>
              <a:cxnLst/>
              <a:rect l="l" t="t" r="r" b="b"/>
              <a:pathLst>
                <a:path w="2447" h="2571" extrusionOk="0">
                  <a:moveTo>
                    <a:pt x="1474" y="110"/>
                  </a:moveTo>
                  <a:lnTo>
                    <a:pt x="2274" y="690"/>
                  </a:lnTo>
                  <a:cubicBezTo>
                    <a:pt x="2415" y="800"/>
                    <a:pt x="2446" y="1003"/>
                    <a:pt x="2336" y="1160"/>
                  </a:cubicBezTo>
                  <a:lnTo>
                    <a:pt x="1427" y="2383"/>
                  </a:lnTo>
                  <a:cubicBezTo>
                    <a:pt x="1318" y="2540"/>
                    <a:pt x="1114" y="2571"/>
                    <a:pt x="973" y="2461"/>
                  </a:cubicBezTo>
                  <a:lnTo>
                    <a:pt x="173" y="1866"/>
                  </a:lnTo>
                  <a:cubicBezTo>
                    <a:pt x="32" y="1756"/>
                    <a:pt x="1" y="1552"/>
                    <a:pt x="111" y="1411"/>
                  </a:cubicBezTo>
                  <a:lnTo>
                    <a:pt x="1020" y="173"/>
                  </a:lnTo>
                  <a:cubicBezTo>
                    <a:pt x="1129" y="32"/>
                    <a:pt x="1333" y="0"/>
                    <a:pt x="1474" y="11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82" name="Google Shape;3082;p44"/>
            <p:cNvSpPr/>
            <p:nvPr/>
          </p:nvSpPr>
          <p:spPr>
            <a:xfrm rot="-6603631">
              <a:off x="5087486" y="3482582"/>
              <a:ext cx="1481474" cy="1533062"/>
            </a:xfrm>
            <a:custGeom>
              <a:avLst/>
              <a:gdLst/>
              <a:ahLst/>
              <a:cxnLst/>
              <a:rect l="l" t="t" r="r" b="b"/>
              <a:pathLst>
                <a:path w="22525" h="23308" extrusionOk="0">
                  <a:moveTo>
                    <a:pt x="10848" y="0"/>
                  </a:moveTo>
                  <a:lnTo>
                    <a:pt x="22525" y="8621"/>
                  </a:lnTo>
                  <a:lnTo>
                    <a:pt x="11663" y="23308"/>
                  </a:lnTo>
                  <a:lnTo>
                    <a:pt x="1" y="14687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83" name="Google Shape;3083;p44"/>
            <p:cNvSpPr/>
            <p:nvPr/>
          </p:nvSpPr>
          <p:spPr>
            <a:xfrm rot="-6603631">
              <a:off x="5594490" y="3312199"/>
              <a:ext cx="730970" cy="978455"/>
            </a:xfrm>
            <a:custGeom>
              <a:avLst/>
              <a:gdLst/>
              <a:ahLst/>
              <a:cxnLst/>
              <a:rect l="l" t="t" r="r" b="b"/>
              <a:pathLst>
                <a:path w="11114" h="14876" extrusionOk="0">
                  <a:moveTo>
                    <a:pt x="10863" y="1"/>
                  </a:moveTo>
                  <a:lnTo>
                    <a:pt x="11114" y="189"/>
                  </a:lnTo>
                  <a:lnTo>
                    <a:pt x="252" y="14876"/>
                  </a:lnTo>
                  <a:lnTo>
                    <a:pt x="1" y="14688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84" name="Google Shape;3084;p44"/>
            <p:cNvSpPr/>
            <p:nvPr/>
          </p:nvSpPr>
          <p:spPr>
            <a:xfrm rot="-6603631">
              <a:off x="5308952" y="4141627"/>
              <a:ext cx="799042" cy="1028904"/>
            </a:xfrm>
            <a:custGeom>
              <a:avLst/>
              <a:gdLst/>
              <a:ahLst/>
              <a:cxnLst/>
              <a:rect l="l" t="t" r="r" b="b"/>
              <a:pathLst>
                <a:path w="12149" h="15643" extrusionOk="0">
                  <a:moveTo>
                    <a:pt x="10848" y="0"/>
                  </a:moveTo>
                  <a:lnTo>
                    <a:pt x="12149" y="956"/>
                  </a:lnTo>
                  <a:lnTo>
                    <a:pt x="1286" y="15643"/>
                  </a:lnTo>
                  <a:lnTo>
                    <a:pt x="1" y="14687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85" name="Google Shape;3085;p44"/>
            <p:cNvSpPr/>
            <p:nvPr/>
          </p:nvSpPr>
          <p:spPr>
            <a:xfrm rot="-6603631">
              <a:off x="5169663" y="4491144"/>
              <a:ext cx="39265" cy="38215"/>
            </a:xfrm>
            <a:custGeom>
              <a:avLst/>
              <a:gdLst/>
              <a:ahLst/>
              <a:cxnLst/>
              <a:rect l="l" t="t" r="r" b="b"/>
              <a:pathLst>
                <a:path w="597" h="581" extrusionOk="0">
                  <a:moveTo>
                    <a:pt x="455" y="79"/>
                  </a:moveTo>
                  <a:cubicBezTo>
                    <a:pt x="565" y="173"/>
                    <a:pt x="596" y="330"/>
                    <a:pt x="502" y="455"/>
                  </a:cubicBezTo>
                  <a:cubicBezTo>
                    <a:pt x="424" y="565"/>
                    <a:pt x="267" y="581"/>
                    <a:pt x="141" y="502"/>
                  </a:cubicBezTo>
                  <a:cubicBezTo>
                    <a:pt x="32" y="424"/>
                    <a:pt x="0" y="252"/>
                    <a:pt x="94" y="142"/>
                  </a:cubicBezTo>
                  <a:cubicBezTo>
                    <a:pt x="173" y="32"/>
                    <a:pt x="345" y="1"/>
                    <a:pt x="455" y="7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86" name="Google Shape;3086;p44"/>
            <p:cNvSpPr/>
            <p:nvPr/>
          </p:nvSpPr>
          <p:spPr>
            <a:xfrm rot="-6603631">
              <a:off x="5174996" y="4492711"/>
              <a:ext cx="34069" cy="32032"/>
            </a:xfrm>
            <a:custGeom>
              <a:avLst/>
              <a:gdLst/>
              <a:ahLst/>
              <a:cxnLst/>
              <a:rect l="l" t="t" r="r" b="b"/>
              <a:pathLst>
                <a:path w="518" h="487" extrusionOk="0">
                  <a:moveTo>
                    <a:pt x="518" y="220"/>
                  </a:moveTo>
                  <a:cubicBezTo>
                    <a:pt x="502" y="267"/>
                    <a:pt x="486" y="314"/>
                    <a:pt x="455" y="361"/>
                  </a:cubicBezTo>
                  <a:cubicBezTo>
                    <a:pt x="377" y="471"/>
                    <a:pt x="220" y="487"/>
                    <a:pt x="94" y="408"/>
                  </a:cubicBezTo>
                  <a:cubicBezTo>
                    <a:pt x="47" y="377"/>
                    <a:pt x="16" y="314"/>
                    <a:pt x="0" y="267"/>
                  </a:cubicBezTo>
                  <a:cubicBezTo>
                    <a:pt x="0" y="220"/>
                    <a:pt x="16" y="173"/>
                    <a:pt x="47" y="126"/>
                  </a:cubicBezTo>
                  <a:cubicBezTo>
                    <a:pt x="142" y="17"/>
                    <a:pt x="298" y="1"/>
                    <a:pt x="408" y="79"/>
                  </a:cubicBezTo>
                  <a:cubicBezTo>
                    <a:pt x="471" y="111"/>
                    <a:pt x="502" y="173"/>
                    <a:pt x="518" y="22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87" name="Google Shape;3087;p44"/>
            <p:cNvSpPr/>
            <p:nvPr/>
          </p:nvSpPr>
          <p:spPr>
            <a:xfrm rot="-6603631">
              <a:off x="5146792" y="4511841"/>
              <a:ext cx="68138" cy="55711"/>
            </a:xfrm>
            <a:custGeom>
              <a:avLst/>
              <a:gdLst/>
              <a:ahLst/>
              <a:cxnLst/>
              <a:rect l="l" t="t" r="r" b="b"/>
              <a:pathLst>
                <a:path w="1036" h="847" extrusionOk="0">
                  <a:moveTo>
                    <a:pt x="236" y="32"/>
                  </a:moveTo>
                  <a:lnTo>
                    <a:pt x="957" y="580"/>
                  </a:lnTo>
                  <a:cubicBezTo>
                    <a:pt x="1020" y="627"/>
                    <a:pt x="1035" y="706"/>
                    <a:pt x="988" y="768"/>
                  </a:cubicBezTo>
                  <a:lnTo>
                    <a:pt x="988" y="768"/>
                  </a:lnTo>
                  <a:cubicBezTo>
                    <a:pt x="941" y="831"/>
                    <a:pt x="847" y="847"/>
                    <a:pt x="800" y="800"/>
                  </a:cubicBezTo>
                  <a:lnTo>
                    <a:pt x="63" y="267"/>
                  </a:lnTo>
                  <a:cubicBezTo>
                    <a:pt x="1" y="220"/>
                    <a:pt x="1" y="126"/>
                    <a:pt x="32" y="63"/>
                  </a:cubicBezTo>
                  <a:lnTo>
                    <a:pt x="32" y="63"/>
                  </a:lnTo>
                  <a:cubicBezTo>
                    <a:pt x="79" y="0"/>
                    <a:pt x="173" y="0"/>
                    <a:pt x="236" y="32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88" name="Google Shape;3088;p44"/>
            <p:cNvSpPr/>
            <p:nvPr/>
          </p:nvSpPr>
          <p:spPr>
            <a:xfrm rot="-6603631">
              <a:off x="5256714" y="4515578"/>
              <a:ext cx="38147" cy="39267"/>
            </a:xfrm>
            <a:custGeom>
              <a:avLst/>
              <a:gdLst/>
              <a:ahLst/>
              <a:cxnLst/>
              <a:rect l="l" t="t" r="r" b="b"/>
              <a:pathLst>
                <a:path w="580" h="597" extrusionOk="0">
                  <a:moveTo>
                    <a:pt x="439" y="95"/>
                  </a:moveTo>
                  <a:cubicBezTo>
                    <a:pt x="549" y="173"/>
                    <a:pt x="580" y="330"/>
                    <a:pt x="502" y="456"/>
                  </a:cubicBezTo>
                  <a:cubicBezTo>
                    <a:pt x="408" y="565"/>
                    <a:pt x="251" y="597"/>
                    <a:pt x="141" y="503"/>
                  </a:cubicBezTo>
                  <a:cubicBezTo>
                    <a:pt x="16" y="424"/>
                    <a:pt x="0" y="252"/>
                    <a:pt x="78" y="142"/>
                  </a:cubicBezTo>
                  <a:cubicBezTo>
                    <a:pt x="157" y="32"/>
                    <a:pt x="329" y="1"/>
                    <a:pt x="439" y="9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89" name="Google Shape;3089;p44"/>
            <p:cNvSpPr/>
            <p:nvPr/>
          </p:nvSpPr>
          <p:spPr>
            <a:xfrm rot="-6603631">
              <a:off x="5261688" y="4517631"/>
              <a:ext cx="34069" cy="33019"/>
            </a:xfrm>
            <a:custGeom>
              <a:avLst/>
              <a:gdLst/>
              <a:ahLst/>
              <a:cxnLst/>
              <a:rect l="l" t="t" r="r" b="b"/>
              <a:pathLst>
                <a:path w="518" h="502" extrusionOk="0">
                  <a:moveTo>
                    <a:pt x="518" y="219"/>
                  </a:moveTo>
                  <a:cubicBezTo>
                    <a:pt x="502" y="266"/>
                    <a:pt x="486" y="314"/>
                    <a:pt x="471" y="361"/>
                  </a:cubicBezTo>
                  <a:cubicBezTo>
                    <a:pt x="377" y="470"/>
                    <a:pt x="220" y="502"/>
                    <a:pt x="110" y="408"/>
                  </a:cubicBezTo>
                  <a:cubicBezTo>
                    <a:pt x="47" y="376"/>
                    <a:pt x="16" y="314"/>
                    <a:pt x="0" y="266"/>
                  </a:cubicBezTo>
                  <a:cubicBezTo>
                    <a:pt x="16" y="219"/>
                    <a:pt x="32" y="172"/>
                    <a:pt x="47" y="141"/>
                  </a:cubicBezTo>
                  <a:cubicBezTo>
                    <a:pt x="141" y="16"/>
                    <a:pt x="298" y="0"/>
                    <a:pt x="424" y="78"/>
                  </a:cubicBezTo>
                  <a:cubicBezTo>
                    <a:pt x="471" y="110"/>
                    <a:pt x="502" y="172"/>
                    <a:pt x="518" y="21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90" name="Google Shape;3090;p44"/>
            <p:cNvSpPr/>
            <p:nvPr/>
          </p:nvSpPr>
          <p:spPr>
            <a:xfrm rot="-6603631">
              <a:off x="5232959" y="4537446"/>
              <a:ext cx="68138" cy="55711"/>
            </a:xfrm>
            <a:custGeom>
              <a:avLst/>
              <a:gdLst/>
              <a:ahLst/>
              <a:cxnLst/>
              <a:rect l="l" t="t" r="r" b="b"/>
              <a:pathLst>
                <a:path w="1036" h="847" extrusionOk="0">
                  <a:moveTo>
                    <a:pt x="236" y="47"/>
                  </a:moveTo>
                  <a:lnTo>
                    <a:pt x="957" y="580"/>
                  </a:lnTo>
                  <a:cubicBezTo>
                    <a:pt x="1020" y="627"/>
                    <a:pt x="1035" y="706"/>
                    <a:pt x="988" y="768"/>
                  </a:cubicBezTo>
                  <a:lnTo>
                    <a:pt x="988" y="768"/>
                  </a:lnTo>
                  <a:cubicBezTo>
                    <a:pt x="941" y="831"/>
                    <a:pt x="863" y="847"/>
                    <a:pt x="800" y="800"/>
                  </a:cubicBezTo>
                  <a:lnTo>
                    <a:pt x="63" y="267"/>
                  </a:lnTo>
                  <a:cubicBezTo>
                    <a:pt x="16" y="220"/>
                    <a:pt x="1" y="126"/>
                    <a:pt x="48" y="63"/>
                  </a:cubicBezTo>
                  <a:cubicBezTo>
                    <a:pt x="79" y="16"/>
                    <a:pt x="173" y="0"/>
                    <a:pt x="236" y="47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91" name="Google Shape;3091;p44"/>
            <p:cNvSpPr/>
            <p:nvPr/>
          </p:nvSpPr>
          <p:spPr>
            <a:xfrm rot="-6603631">
              <a:off x="5342890" y="4541236"/>
              <a:ext cx="38212" cy="39201"/>
            </a:xfrm>
            <a:custGeom>
              <a:avLst/>
              <a:gdLst/>
              <a:ahLst/>
              <a:cxnLst/>
              <a:rect l="l" t="t" r="r" b="b"/>
              <a:pathLst>
                <a:path w="581" h="596" extrusionOk="0">
                  <a:moveTo>
                    <a:pt x="440" y="94"/>
                  </a:moveTo>
                  <a:cubicBezTo>
                    <a:pt x="565" y="173"/>
                    <a:pt x="581" y="329"/>
                    <a:pt x="503" y="455"/>
                  </a:cubicBezTo>
                  <a:cubicBezTo>
                    <a:pt x="408" y="564"/>
                    <a:pt x="252" y="596"/>
                    <a:pt x="142" y="502"/>
                  </a:cubicBezTo>
                  <a:cubicBezTo>
                    <a:pt x="17" y="423"/>
                    <a:pt x="1" y="251"/>
                    <a:pt x="79" y="141"/>
                  </a:cubicBezTo>
                  <a:cubicBezTo>
                    <a:pt x="173" y="32"/>
                    <a:pt x="330" y="0"/>
                    <a:pt x="440" y="9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92" name="Google Shape;3092;p44"/>
            <p:cNvSpPr/>
            <p:nvPr/>
          </p:nvSpPr>
          <p:spPr>
            <a:xfrm rot="-6603631">
              <a:off x="5348179" y="4542772"/>
              <a:ext cx="33082" cy="33019"/>
            </a:xfrm>
            <a:custGeom>
              <a:avLst/>
              <a:gdLst/>
              <a:ahLst/>
              <a:cxnLst/>
              <a:rect l="l" t="t" r="r" b="b"/>
              <a:pathLst>
                <a:path w="503" h="502" extrusionOk="0">
                  <a:moveTo>
                    <a:pt x="503" y="235"/>
                  </a:moveTo>
                  <a:cubicBezTo>
                    <a:pt x="503" y="267"/>
                    <a:pt x="487" y="314"/>
                    <a:pt x="456" y="361"/>
                  </a:cubicBezTo>
                  <a:cubicBezTo>
                    <a:pt x="361" y="470"/>
                    <a:pt x="205" y="502"/>
                    <a:pt x="95" y="408"/>
                  </a:cubicBezTo>
                  <a:cubicBezTo>
                    <a:pt x="32" y="376"/>
                    <a:pt x="1" y="314"/>
                    <a:pt x="1" y="267"/>
                  </a:cubicBezTo>
                  <a:cubicBezTo>
                    <a:pt x="1" y="220"/>
                    <a:pt x="17" y="173"/>
                    <a:pt x="48" y="141"/>
                  </a:cubicBezTo>
                  <a:cubicBezTo>
                    <a:pt x="126" y="16"/>
                    <a:pt x="283" y="0"/>
                    <a:pt x="409" y="79"/>
                  </a:cubicBezTo>
                  <a:cubicBezTo>
                    <a:pt x="456" y="126"/>
                    <a:pt x="487" y="173"/>
                    <a:pt x="503" y="23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93" name="Google Shape;3093;p44"/>
            <p:cNvSpPr/>
            <p:nvPr/>
          </p:nvSpPr>
          <p:spPr>
            <a:xfrm rot="-6603631">
              <a:off x="5319157" y="4563007"/>
              <a:ext cx="68138" cy="55776"/>
            </a:xfrm>
            <a:custGeom>
              <a:avLst/>
              <a:gdLst/>
              <a:ahLst/>
              <a:cxnLst/>
              <a:rect l="l" t="t" r="r" b="b"/>
              <a:pathLst>
                <a:path w="1036" h="848" extrusionOk="0">
                  <a:moveTo>
                    <a:pt x="236" y="48"/>
                  </a:moveTo>
                  <a:lnTo>
                    <a:pt x="957" y="581"/>
                  </a:lnTo>
                  <a:cubicBezTo>
                    <a:pt x="1019" y="628"/>
                    <a:pt x="1035" y="706"/>
                    <a:pt x="988" y="769"/>
                  </a:cubicBezTo>
                  <a:lnTo>
                    <a:pt x="988" y="769"/>
                  </a:lnTo>
                  <a:cubicBezTo>
                    <a:pt x="941" y="831"/>
                    <a:pt x="863" y="847"/>
                    <a:pt x="800" y="800"/>
                  </a:cubicBezTo>
                  <a:lnTo>
                    <a:pt x="79" y="267"/>
                  </a:lnTo>
                  <a:cubicBezTo>
                    <a:pt x="16" y="220"/>
                    <a:pt x="1" y="126"/>
                    <a:pt x="48" y="79"/>
                  </a:cubicBezTo>
                  <a:lnTo>
                    <a:pt x="48" y="63"/>
                  </a:lnTo>
                  <a:cubicBezTo>
                    <a:pt x="95" y="16"/>
                    <a:pt x="173" y="1"/>
                    <a:pt x="236" y="48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94" name="Google Shape;3094;p44"/>
            <p:cNvSpPr/>
            <p:nvPr/>
          </p:nvSpPr>
          <p:spPr>
            <a:xfrm rot="-6603631">
              <a:off x="5429088" y="4566796"/>
              <a:ext cx="38212" cy="39267"/>
            </a:xfrm>
            <a:custGeom>
              <a:avLst/>
              <a:gdLst/>
              <a:ahLst/>
              <a:cxnLst/>
              <a:rect l="l" t="t" r="r" b="b"/>
              <a:pathLst>
                <a:path w="581" h="597" extrusionOk="0">
                  <a:moveTo>
                    <a:pt x="455" y="94"/>
                  </a:moveTo>
                  <a:cubicBezTo>
                    <a:pt x="565" y="173"/>
                    <a:pt x="581" y="345"/>
                    <a:pt x="502" y="455"/>
                  </a:cubicBezTo>
                  <a:cubicBezTo>
                    <a:pt x="424" y="565"/>
                    <a:pt x="252" y="596"/>
                    <a:pt x="142" y="502"/>
                  </a:cubicBezTo>
                  <a:cubicBezTo>
                    <a:pt x="32" y="424"/>
                    <a:pt x="1" y="267"/>
                    <a:pt x="79" y="141"/>
                  </a:cubicBezTo>
                  <a:cubicBezTo>
                    <a:pt x="173" y="32"/>
                    <a:pt x="330" y="0"/>
                    <a:pt x="455" y="9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95" name="Google Shape;3095;p44"/>
            <p:cNvSpPr/>
            <p:nvPr/>
          </p:nvSpPr>
          <p:spPr>
            <a:xfrm rot="-6603631">
              <a:off x="5434376" y="4568333"/>
              <a:ext cx="33082" cy="33084"/>
            </a:xfrm>
            <a:custGeom>
              <a:avLst/>
              <a:gdLst/>
              <a:ahLst/>
              <a:cxnLst/>
              <a:rect l="l" t="t" r="r" b="b"/>
              <a:pathLst>
                <a:path w="503" h="503" extrusionOk="0">
                  <a:moveTo>
                    <a:pt x="503" y="236"/>
                  </a:moveTo>
                  <a:cubicBezTo>
                    <a:pt x="503" y="283"/>
                    <a:pt x="487" y="314"/>
                    <a:pt x="455" y="361"/>
                  </a:cubicBezTo>
                  <a:cubicBezTo>
                    <a:pt x="377" y="471"/>
                    <a:pt x="205" y="502"/>
                    <a:pt x="95" y="408"/>
                  </a:cubicBezTo>
                  <a:cubicBezTo>
                    <a:pt x="48" y="377"/>
                    <a:pt x="17" y="330"/>
                    <a:pt x="1" y="267"/>
                  </a:cubicBezTo>
                  <a:cubicBezTo>
                    <a:pt x="1" y="220"/>
                    <a:pt x="17" y="173"/>
                    <a:pt x="48" y="142"/>
                  </a:cubicBezTo>
                  <a:cubicBezTo>
                    <a:pt x="126" y="16"/>
                    <a:pt x="299" y="0"/>
                    <a:pt x="408" y="79"/>
                  </a:cubicBezTo>
                  <a:cubicBezTo>
                    <a:pt x="455" y="126"/>
                    <a:pt x="487" y="173"/>
                    <a:pt x="503" y="23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96" name="Google Shape;3096;p44"/>
            <p:cNvSpPr/>
            <p:nvPr/>
          </p:nvSpPr>
          <p:spPr>
            <a:xfrm rot="-6603631">
              <a:off x="5405324" y="4588612"/>
              <a:ext cx="68138" cy="55776"/>
            </a:xfrm>
            <a:custGeom>
              <a:avLst/>
              <a:gdLst/>
              <a:ahLst/>
              <a:cxnLst/>
              <a:rect l="l" t="t" r="r" b="b"/>
              <a:pathLst>
                <a:path w="1036" h="848" extrusionOk="0">
                  <a:moveTo>
                    <a:pt x="236" y="48"/>
                  </a:moveTo>
                  <a:lnTo>
                    <a:pt x="972" y="581"/>
                  </a:lnTo>
                  <a:cubicBezTo>
                    <a:pt x="1019" y="628"/>
                    <a:pt x="1035" y="706"/>
                    <a:pt x="988" y="769"/>
                  </a:cubicBezTo>
                  <a:lnTo>
                    <a:pt x="988" y="769"/>
                  </a:lnTo>
                  <a:cubicBezTo>
                    <a:pt x="941" y="832"/>
                    <a:pt x="863" y="847"/>
                    <a:pt x="800" y="800"/>
                  </a:cubicBezTo>
                  <a:lnTo>
                    <a:pt x="79" y="267"/>
                  </a:lnTo>
                  <a:cubicBezTo>
                    <a:pt x="16" y="220"/>
                    <a:pt x="1" y="126"/>
                    <a:pt x="48" y="79"/>
                  </a:cubicBezTo>
                  <a:lnTo>
                    <a:pt x="48" y="79"/>
                  </a:lnTo>
                  <a:cubicBezTo>
                    <a:pt x="95" y="17"/>
                    <a:pt x="173" y="1"/>
                    <a:pt x="236" y="48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97" name="Google Shape;3097;p44"/>
            <p:cNvSpPr/>
            <p:nvPr/>
          </p:nvSpPr>
          <p:spPr>
            <a:xfrm rot="-6603631">
              <a:off x="5514548" y="4591907"/>
              <a:ext cx="39265" cy="39267"/>
            </a:xfrm>
            <a:custGeom>
              <a:avLst/>
              <a:gdLst/>
              <a:ahLst/>
              <a:cxnLst/>
              <a:rect l="l" t="t" r="r" b="b"/>
              <a:pathLst>
                <a:path w="597" h="597" extrusionOk="0">
                  <a:moveTo>
                    <a:pt x="455" y="95"/>
                  </a:moveTo>
                  <a:cubicBezTo>
                    <a:pt x="565" y="173"/>
                    <a:pt x="596" y="345"/>
                    <a:pt x="502" y="455"/>
                  </a:cubicBezTo>
                  <a:cubicBezTo>
                    <a:pt x="424" y="565"/>
                    <a:pt x="252" y="596"/>
                    <a:pt x="142" y="502"/>
                  </a:cubicBezTo>
                  <a:cubicBezTo>
                    <a:pt x="32" y="424"/>
                    <a:pt x="1" y="267"/>
                    <a:pt x="95" y="142"/>
                  </a:cubicBezTo>
                  <a:cubicBezTo>
                    <a:pt x="173" y="32"/>
                    <a:pt x="330" y="1"/>
                    <a:pt x="455" y="9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98" name="Google Shape;3098;p44"/>
            <p:cNvSpPr/>
            <p:nvPr/>
          </p:nvSpPr>
          <p:spPr>
            <a:xfrm rot="-6603631">
              <a:off x="5520543" y="4593938"/>
              <a:ext cx="33082" cy="33084"/>
            </a:xfrm>
            <a:custGeom>
              <a:avLst/>
              <a:gdLst/>
              <a:ahLst/>
              <a:cxnLst/>
              <a:rect l="l" t="t" r="r" b="b"/>
              <a:pathLst>
                <a:path w="503" h="503" extrusionOk="0">
                  <a:moveTo>
                    <a:pt x="502" y="236"/>
                  </a:moveTo>
                  <a:cubicBezTo>
                    <a:pt x="502" y="283"/>
                    <a:pt x="487" y="314"/>
                    <a:pt x="455" y="361"/>
                  </a:cubicBezTo>
                  <a:cubicBezTo>
                    <a:pt x="377" y="471"/>
                    <a:pt x="205" y="502"/>
                    <a:pt x="95" y="408"/>
                  </a:cubicBezTo>
                  <a:cubicBezTo>
                    <a:pt x="48" y="377"/>
                    <a:pt x="17" y="330"/>
                    <a:pt x="1" y="267"/>
                  </a:cubicBezTo>
                  <a:cubicBezTo>
                    <a:pt x="1" y="220"/>
                    <a:pt x="17" y="173"/>
                    <a:pt x="48" y="142"/>
                  </a:cubicBezTo>
                  <a:cubicBezTo>
                    <a:pt x="126" y="32"/>
                    <a:pt x="299" y="1"/>
                    <a:pt x="408" y="79"/>
                  </a:cubicBezTo>
                  <a:cubicBezTo>
                    <a:pt x="455" y="126"/>
                    <a:pt x="487" y="173"/>
                    <a:pt x="502" y="23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99" name="Google Shape;3099;p44"/>
            <p:cNvSpPr/>
            <p:nvPr/>
          </p:nvSpPr>
          <p:spPr>
            <a:xfrm rot="-6603631">
              <a:off x="5491521" y="4614239"/>
              <a:ext cx="68138" cy="55711"/>
            </a:xfrm>
            <a:custGeom>
              <a:avLst/>
              <a:gdLst/>
              <a:ahLst/>
              <a:cxnLst/>
              <a:rect l="l" t="t" r="r" b="b"/>
              <a:pathLst>
                <a:path w="1036" h="847" extrusionOk="0">
                  <a:moveTo>
                    <a:pt x="236" y="47"/>
                  </a:moveTo>
                  <a:lnTo>
                    <a:pt x="972" y="580"/>
                  </a:lnTo>
                  <a:cubicBezTo>
                    <a:pt x="1035" y="627"/>
                    <a:pt x="1035" y="705"/>
                    <a:pt x="1004" y="768"/>
                  </a:cubicBezTo>
                  <a:cubicBezTo>
                    <a:pt x="957" y="831"/>
                    <a:pt x="863" y="846"/>
                    <a:pt x="800" y="799"/>
                  </a:cubicBezTo>
                  <a:lnTo>
                    <a:pt x="79" y="267"/>
                  </a:lnTo>
                  <a:cubicBezTo>
                    <a:pt x="16" y="220"/>
                    <a:pt x="1" y="141"/>
                    <a:pt x="48" y="78"/>
                  </a:cubicBezTo>
                  <a:lnTo>
                    <a:pt x="48" y="78"/>
                  </a:lnTo>
                  <a:cubicBezTo>
                    <a:pt x="95" y="16"/>
                    <a:pt x="189" y="0"/>
                    <a:pt x="236" y="47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00" name="Google Shape;3100;p44"/>
            <p:cNvSpPr/>
            <p:nvPr/>
          </p:nvSpPr>
          <p:spPr>
            <a:xfrm rot="-6603631">
              <a:off x="5601209" y="4617858"/>
              <a:ext cx="39265" cy="38215"/>
            </a:xfrm>
            <a:custGeom>
              <a:avLst/>
              <a:gdLst/>
              <a:ahLst/>
              <a:cxnLst/>
              <a:rect l="l" t="t" r="r" b="b"/>
              <a:pathLst>
                <a:path w="597" h="581" extrusionOk="0">
                  <a:moveTo>
                    <a:pt x="455" y="79"/>
                  </a:moveTo>
                  <a:cubicBezTo>
                    <a:pt x="565" y="157"/>
                    <a:pt x="596" y="330"/>
                    <a:pt x="502" y="439"/>
                  </a:cubicBezTo>
                  <a:cubicBezTo>
                    <a:pt x="424" y="549"/>
                    <a:pt x="267" y="580"/>
                    <a:pt x="142" y="502"/>
                  </a:cubicBezTo>
                  <a:cubicBezTo>
                    <a:pt x="32" y="408"/>
                    <a:pt x="1" y="251"/>
                    <a:pt x="95" y="126"/>
                  </a:cubicBezTo>
                  <a:cubicBezTo>
                    <a:pt x="173" y="16"/>
                    <a:pt x="346" y="0"/>
                    <a:pt x="455" y="7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01" name="Google Shape;3101;p44"/>
            <p:cNvSpPr/>
            <p:nvPr/>
          </p:nvSpPr>
          <p:spPr>
            <a:xfrm rot="-6603631">
              <a:off x="5606003" y="4619048"/>
              <a:ext cx="34135" cy="33084"/>
            </a:xfrm>
            <a:custGeom>
              <a:avLst/>
              <a:gdLst/>
              <a:ahLst/>
              <a:cxnLst/>
              <a:rect l="l" t="t" r="r" b="b"/>
              <a:pathLst>
                <a:path w="519" h="503" extrusionOk="0">
                  <a:moveTo>
                    <a:pt x="518" y="236"/>
                  </a:moveTo>
                  <a:cubicBezTo>
                    <a:pt x="502" y="283"/>
                    <a:pt x="487" y="330"/>
                    <a:pt x="455" y="361"/>
                  </a:cubicBezTo>
                  <a:cubicBezTo>
                    <a:pt x="377" y="471"/>
                    <a:pt x="220" y="502"/>
                    <a:pt x="95" y="424"/>
                  </a:cubicBezTo>
                  <a:cubicBezTo>
                    <a:pt x="48" y="377"/>
                    <a:pt x="16" y="330"/>
                    <a:pt x="1" y="267"/>
                  </a:cubicBezTo>
                  <a:cubicBezTo>
                    <a:pt x="1" y="220"/>
                    <a:pt x="16" y="173"/>
                    <a:pt x="48" y="142"/>
                  </a:cubicBezTo>
                  <a:cubicBezTo>
                    <a:pt x="142" y="32"/>
                    <a:pt x="299" y="1"/>
                    <a:pt x="408" y="95"/>
                  </a:cubicBezTo>
                  <a:cubicBezTo>
                    <a:pt x="471" y="126"/>
                    <a:pt x="502" y="173"/>
                    <a:pt x="518" y="23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02" name="Google Shape;3102;p44"/>
            <p:cNvSpPr/>
            <p:nvPr/>
          </p:nvSpPr>
          <p:spPr>
            <a:xfrm rot="-6603631">
              <a:off x="5577026" y="4639380"/>
              <a:ext cx="69125" cy="55711"/>
            </a:xfrm>
            <a:custGeom>
              <a:avLst/>
              <a:gdLst/>
              <a:ahLst/>
              <a:cxnLst/>
              <a:rect l="l" t="t" r="r" b="b"/>
              <a:pathLst>
                <a:path w="1051" h="847" extrusionOk="0">
                  <a:moveTo>
                    <a:pt x="251" y="47"/>
                  </a:moveTo>
                  <a:lnTo>
                    <a:pt x="972" y="580"/>
                  </a:lnTo>
                  <a:cubicBezTo>
                    <a:pt x="1035" y="627"/>
                    <a:pt x="1051" y="721"/>
                    <a:pt x="1004" y="768"/>
                  </a:cubicBezTo>
                  <a:lnTo>
                    <a:pt x="1004" y="768"/>
                  </a:lnTo>
                  <a:cubicBezTo>
                    <a:pt x="957" y="831"/>
                    <a:pt x="863" y="847"/>
                    <a:pt x="800" y="800"/>
                  </a:cubicBezTo>
                  <a:lnTo>
                    <a:pt x="79" y="267"/>
                  </a:lnTo>
                  <a:cubicBezTo>
                    <a:pt x="16" y="220"/>
                    <a:pt x="0" y="141"/>
                    <a:pt x="47" y="79"/>
                  </a:cubicBezTo>
                  <a:lnTo>
                    <a:pt x="47" y="79"/>
                  </a:lnTo>
                  <a:cubicBezTo>
                    <a:pt x="95" y="16"/>
                    <a:pt x="189" y="0"/>
                    <a:pt x="251" y="47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03" name="Google Shape;3103;p44"/>
            <p:cNvSpPr/>
            <p:nvPr/>
          </p:nvSpPr>
          <p:spPr>
            <a:xfrm rot="-6603631">
              <a:off x="5687722" y="4642968"/>
              <a:ext cx="38212" cy="38215"/>
            </a:xfrm>
            <a:custGeom>
              <a:avLst/>
              <a:gdLst/>
              <a:ahLst/>
              <a:cxnLst/>
              <a:rect l="l" t="t" r="r" b="b"/>
              <a:pathLst>
                <a:path w="581" h="581" extrusionOk="0">
                  <a:moveTo>
                    <a:pt x="439" y="79"/>
                  </a:moveTo>
                  <a:cubicBezTo>
                    <a:pt x="549" y="173"/>
                    <a:pt x="580" y="330"/>
                    <a:pt x="502" y="440"/>
                  </a:cubicBezTo>
                  <a:cubicBezTo>
                    <a:pt x="408" y="549"/>
                    <a:pt x="251" y="581"/>
                    <a:pt x="126" y="502"/>
                  </a:cubicBezTo>
                  <a:cubicBezTo>
                    <a:pt x="16" y="408"/>
                    <a:pt x="0" y="251"/>
                    <a:pt x="79" y="142"/>
                  </a:cubicBezTo>
                  <a:cubicBezTo>
                    <a:pt x="157" y="16"/>
                    <a:pt x="330" y="1"/>
                    <a:pt x="439" y="7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04" name="Google Shape;3104;p44"/>
            <p:cNvSpPr/>
            <p:nvPr/>
          </p:nvSpPr>
          <p:spPr>
            <a:xfrm rot="-6603631">
              <a:off x="5692245" y="4644706"/>
              <a:ext cx="34069" cy="33019"/>
            </a:xfrm>
            <a:custGeom>
              <a:avLst/>
              <a:gdLst/>
              <a:ahLst/>
              <a:cxnLst/>
              <a:rect l="l" t="t" r="r" b="b"/>
              <a:pathLst>
                <a:path w="518" h="502" extrusionOk="0">
                  <a:moveTo>
                    <a:pt x="518" y="235"/>
                  </a:moveTo>
                  <a:cubicBezTo>
                    <a:pt x="502" y="282"/>
                    <a:pt x="487" y="329"/>
                    <a:pt x="471" y="361"/>
                  </a:cubicBezTo>
                  <a:cubicBezTo>
                    <a:pt x="377" y="470"/>
                    <a:pt x="220" y="502"/>
                    <a:pt x="95" y="423"/>
                  </a:cubicBezTo>
                  <a:cubicBezTo>
                    <a:pt x="48" y="376"/>
                    <a:pt x="16" y="329"/>
                    <a:pt x="1" y="267"/>
                  </a:cubicBezTo>
                  <a:cubicBezTo>
                    <a:pt x="16" y="219"/>
                    <a:pt x="32" y="188"/>
                    <a:pt x="48" y="141"/>
                  </a:cubicBezTo>
                  <a:cubicBezTo>
                    <a:pt x="142" y="31"/>
                    <a:pt x="299" y="0"/>
                    <a:pt x="408" y="94"/>
                  </a:cubicBezTo>
                  <a:cubicBezTo>
                    <a:pt x="471" y="125"/>
                    <a:pt x="502" y="172"/>
                    <a:pt x="518" y="23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05" name="Google Shape;3105;p44"/>
            <p:cNvSpPr/>
            <p:nvPr/>
          </p:nvSpPr>
          <p:spPr>
            <a:xfrm rot="-6603631">
              <a:off x="5663538" y="4664491"/>
              <a:ext cx="68072" cy="55711"/>
            </a:xfrm>
            <a:custGeom>
              <a:avLst/>
              <a:gdLst/>
              <a:ahLst/>
              <a:cxnLst/>
              <a:rect l="l" t="t" r="r" b="b"/>
              <a:pathLst>
                <a:path w="1035" h="847" extrusionOk="0">
                  <a:moveTo>
                    <a:pt x="235" y="47"/>
                  </a:moveTo>
                  <a:lnTo>
                    <a:pt x="956" y="580"/>
                  </a:lnTo>
                  <a:cubicBezTo>
                    <a:pt x="1019" y="627"/>
                    <a:pt x="1035" y="721"/>
                    <a:pt x="988" y="784"/>
                  </a:cubicBezTo>
                  <a:lnTo>
                    <a:pt x="988" y="784"/>
                  </a:lnTo>
                  <a:cubicBezTo>
                    <a:pt x="941" y="831"/>
                    <a:pt x="862" y="847"/>
                    <a:pt x="799" y="800"/>
                  </a:cubicBezTo>
                  <a:lnTo>
                    <a:pt x="63" y="267"/>
                  </a:lnTo>
                  <a:cubicBezTo>
                    <a:pt x="16" y="220"/>
                    <a:pt x="0" y="142"/>
                    <a:pt x="47" y="79"/>
                  </a:cubicBezTo>
                  <a:lnTo>
                    <a:pt x="47" y="79"/>
                  </a:lnTo>
                  <a:cubicBezTo>
                    <a:pt x="78" y="16"/>
                    <a:pt x="173" y="0"/>
                    <a:pt x="235" y="47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06" name="Google Shape;3106;p44"/>
            <p:cNvSpPr/>
            <p:nvPr/>
          </p:nvSpPr>
          <p:spPr>
            <a:xfrm rot="-6603631">
              <a:off x="5773889" y="4668573"/>
              <a:ext cx="38212" cy="38215"/>
            </a:xfrm>
            <a:custGeom>
              <a:avLst/>
              <a:gdLst/>
              <a:ahLst/>
              <a:cxnLst/>
              <a:rect l="l" t="t" r="r" b="b"/>
              <a:pathLst>
                <a:path w="581" h="581" extrusionOk="0">
                  <a:moveTo>
                    <a:pt x="439" y="79"/>
                  </a:moveTo>
                  <a:cubicBezTo>
                    <a:pt x="565" y="173"/>
                    <a:pt x="580" y="330"/>
                    <a:pt x="502" y="440"/>
                  </a:cubicBezTo>
                  <a:cubicBezTo>
                    <a:pt x="408" y="565"/>
                    <a:pt x="251" y="581"/>
                    <a:pt x="141" y="502"/>
                  </a:cubicBezTo>
                  <a:cubicBezTo>
                    <a:pt x="16" y="408"/>
                    <a:pt x="0" y="252"/>
                    <a:pt x="79" y="142"/>
                  </a:cubicBezTo>
                  <a:cubicBezTo>
                    <a:pt x="173" y="17"/>
                    <a:pt x="329" y="1"/>
                    <a:pt x="439" y="7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07" name="Google Shape;3107;p44"/>
            <p:cNvSpPr/>
            <p:nvPr/>
          </p:nvSpPr>
          <p:spPr>
            <a:xfrm rot="-6603631">
              <a:off x="5778412" y="4670311"/>
              <a:ext cx="34069" cy="33019"/>
            </a:xfrm>
            <a:custGeom>
              <a:avLst/>
              <a:gdLst/>
              <a:ahLst/>
              <a:cxnLst/>
              <a:rect l="l" t="t" r="r" b="b"/>
              <a:pathLst>
                <a:path w="518" h="502" extrusionOk="0">
                  <a:moveTo>
                    <a:pt x="518" y="235"/>
                  </a:moveTo>
                  <a:cubicBezTo>
                    <a:pt x="518" y="282"/>
                    <a:pt x="502" y="329"/>
                    <a:pt x="471" y="361"/>
                  </a:cubicBezTo>
                  <a:cubicBezTo>
                    <a:pt x="377" y="486"/>
                    <a:pt x="220" y="502"/>
                    <a:pt x="110" y="423"/>
                  </a:cubicBezTo>
                  <a:cubicBezTo>
                    <a:pt x="48" y="376"/>
                    <a:pt x="16" y="329"/>
                    <a:pt x="1" y="267"/>
                  </a:cubicBezTo>
                  <a:cubicBezTo>
                    <a:pt x="16" y="235"/>
                    <a:pt x="32" y="188"/>
                    <a:pt x="63" y="141"/>
                  </a:cubicBezTo>
                  <a:cubicBezTo>
                    <a:pt x="142" y="32"/>
                    <a:pt x="298" y="0"/>
                    <a:pt x="424" y="94"/>
                  </a:cubicBezTo>
                  <a:cubicBezTo>
                    <a:pt x="471" y="126"/>
                    <a:pt x="502" y="173"/>
                    <a:pt x="518" y="23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08" name="Google Shape;3108;p44"/>
            <p:cNvSpPr/>
            <p:nvPr/>
          </p:nvSpPr>
          <p:spPr>
            <a:xfrm rot="-6603631">
              <a:off x="5749736" y="4690051"/>
              <a:ext cx="68072" cy="55776"/>
            </a:xfrm>
            <a:custGeom>
              <a:avLst/>
              <a:gdLst/>
              <a:ahLst/>
              <a:cxnLst/>
              <a:rect l="l" t="t" r="r" b="b"/>
              <a:pathLst>
                <a:path w="1035" h="848" extrusionOk="0">
                  <a:moveTo>
                    <a:pt x="235" y="48"/>
                  </a:moveTo>
                  <a:lnTo>
                    <a:pt x="956" y="581"/>
                  </a:lnTo>
                  <a:cubicBezTo>
                    <a:pt x="1019" y="628"/>
                    <a:pt x="1035" y="722"/>
                    <a:pt x="988" y="784"/>
                  </a:cubicBezTo>
                  <a:lnTo>
                    <a:pt x="988" y="784"/>
                  </a:lnTo>
                  <a:cubicBezTo>
                    <a:pt x="940" y="847"/>
                    <a:pt x="862" y="847"/>
                    <a:pt x="799" y="800"/>
                  </a:cubicBezTo>
                  <a:lnTo>
                    <a:pt x="78" y="267"/>
                  </a:lnTo>
                  <a:cubicBezTo>
                    <a:pt x="16" y="220"/>
                    <a:pt x="0" y="142"/>
                    <a:pt x="47" y="79"/>
                  </a:cubicBezTo>
                  <a:lnTo>
                    <a:pt x="47" y="79"/>
                  </a:lnTo>
                  <a:cubicBezTo>
                    <a:pt x="94" y="16"/>
                    <a:pt x="172" y="1"/>
                    <a:pt x="235" y="48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09" name="Google Shape;3109;p44"/>
            <p:cNvSpPr/>
            <p:nvPr/>
          </p:nvSpPr>
          <p:spPr>
            <a:xfrm rot="-6603631">
              <a:off x="5860117" y="4694155"/>
              <a:ext cx="38212" cy="38215"/>
            </a:xfrm>
            <a:custGeom>
              <a:avLst/>
              <a:gdLst/>
              <a:ahLst/>
              <a:cxnLst/>
              <a:rect l="l" t="t" r="r" b="b"/>
              <a:pathLst>
                <a:path w="581" h="581" extrusionOk="0">
                  <a:moveTo>
                    <a:pt x="439" y="78"/>
                  </a:moveTo>
                  <a:cubicBezTo>
                    <a:pt x="565" y="172"/>
                    <a:pt x="580" y="329"/>
                    <a:pt x="502" y="439"/>
                  </a:cubicBezTo>
                  <a:cubicBezTo>
                    <a:pt x="423" y="564"/>
                    <a:pt x="251" y="580"/>
                    <a:pt x="141" y="502"/>
                  </a:cubicBezTo>
                  <a:cubicBezTo>
                    <a:pt x="32" y="408"/>
                    <a:pt x="0" y="251"/>
                    <a:pt x="79" y="141"/>
                  </a:cubicBezTo>
                  <a:cubicBezTo>
                    <a:pt x="173" y="16"/>
                    <a:pt x="329" y="0"/>
                    <a:pt x="439" y="78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10" name="Google Shape;3110;p44"/>
            <p:cNvSpPr/>
            <p:nvPr/>
          </p:nvSpPr>
          <p:spPr>
            <a:xfrm rot="-6603631">
              <a:off x="5864956" y="4695377"/>
              <a:ext cx="33017" cy="33084"/>
            </a:xfrm>
            <a:custGeom>
              <a:avLst/>
              <a:gdLst/>
              <a:ahLst/>
              <a:cxnLst/>
              <a:rect l="l" t="t" r="r" b="b"/>
              <a:pathLst>
                <a:path w="502" h="503" extrusionOk="0">
                  <a:moveTo>
                    <a:pt x="502" y="236"/>
                  </a:moveTo>
                  <a:cubicBezTo>
                    <a:pt x="502" y="283"/>
                    <a:pt x="486" y="330"/>
                    <a:pt x="455" y="361"/>
                  </a:cubicBezTo>
                  <a:cubicBezTo>
                    <a:pt x="376" y="486"/>
                    <a:pt x="204" y="502"/>
                    <a:pt x="94" y="424"/>
                  </a:cubicBezTo>
                  <a:cubicBezTo>
                    <a:pt x="47" y="377"/>
                    <a:pt x="16" y="330"/>
                    <a:pt x="0" y="267"/>
                  </a:cubicBezTo>
                  <a:cubicBezTo>
                    <a:pt x="0" y="236"/>
                    <a:pt x="16" y="189"/>
                    <a:pt x="47" y="142"/>
                  </a:cubicBezTo>
                  <a:cubicBezTo>
                    <a:pt x="126" y="32"/>
                    <a:pt x="298" y="0"/>
                    <a:pt x="408" y="94"/>
                  </a:cubicBezTo>
                  <a:cubicBezTo>
                    <a:pt x="455" y="126"/>
                    <a:pt x="486" y="189"/>
                    <a:pt x="502" y="23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11" name="Google Shape;3111;p44"/>
            <p:cNvSpPr/>
            <p:nvPr/>
          </p:nvSpPr>
          <p:spPr>
            <a:xfrm rot="-6603631">
              <a:off x="5835881" y="4715687"/>
              <a:ext cx="68138" cy="55776"/>
            </a:xfrm>
            <a:custGeom>
              <a:avLst/>
              <a:gdLst/>
              <a:ahLst/>
              <a:cxnLst/>
              <a:rect l="l" t="t" r="r" b="b"/>
              <a:pathLst>
                <a:path w="1036" h="848" extrusionOk="0">
                  <a:moveTo>
                    <a:pt x="236" y="48"/>
                  </a:moveTo>
                  <a:lnTo>
                    <a:pt x="957" y="581"/>
                  </a:lnTo>
                  <a:cubicBezTo>
                    <a:pt x="1020" y="628"/>
                    <a:pt x="1035" y="722"/>
                    <a:pt x="988" y="785"/>
                  </a:cubicBezTo>
                  <a:cubicBezTo>
                    <a:pt x="941" y="847"/>
                    <a:pt x="863" y="847"/>
                    <a:pt x="800" y="816"/>
                  </a:cubicBezTo>
                  <a:lnTo>
                    <a:pt x="79" y="267"/>
                  </a:lnTo>
                  <a:cubicBezTo>
                    <a:pt x="17" y="236"/>
                    <a:pt x="1" y="142"/>
                    <a:pt x="48" y="79"/>
                  </a:cubicBezTo>
                  <a:lnTo>
                    <a:pt x="48" y="79"/>
                  </a:lnTo>
                  <a:cubicBezTo>
                    <a:pt x="95" y="17"/>
                    <a:pt x="173" y="1"/>
                    <a:pt x="236" y="48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12" name="Google Shape;3112;p44"/>
            <p:cNvSpPr/>
            <p:nvPr/>
          </p:nvSpPr>
          <p:spPr>
            <a:xfrm rot="-6603631">
              <a:off x="5945622" y="4719297"/>
              <a:ext cx="39199" cy="38215"/>
            </a:xfrm>
            <a:custGeom>
              <a:avLst/>
              <a:gdLst/>
              <a:ahLst/>
              <a:cxnLst/>
              <a:rect l="l" t="t" r="r" b="b"/>
              <a:pathLst>
                <a:path w="596" h="581" extrusionOk="0">
                  <a:moveTo>
                    <a:pt x="455" y="79"/>
                  </a:moveTo>
                  <a:cubicBezTo>
                    <a:pt x="564" y="173"/>
                    <a:pt x="596" y="329"/>
                    <a:pt x="502" y="439"/>
                  </a:cubicBezTo>
                  <a:cubicBezTo>
                    <a:pt x="423" y="565"/>
                    <a:pt x="251" y="580"/>
                    <a:pt x="141" y="502"/>
                  </a:cubicBezTo>
                  <a:cubicBezTo>
                    <a:pt x="32" y="423"/>
                    <a:pt x="0" y="251"/>
                    <a:pt x="94" y="141"/>
                  </a:cubicBezTo>
                  <a:cubicBezTo>
                    <a:pt x="173" y="32"/>
                    <a:pt x="329" y="0"/>
                    <a:pt x="455" y="7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13" name="Google Shape;3113;p44"/>
            <p:cNvSpPr/>
            <p:nvPr/>
          </p:nvSpPr>
          <p:spPr>
            <a:xfrm rot="-6603631">
              <a:off x="5951617" y="4721328"/>
              <a:ext cx="33017" cy="32032"/>
            </a:xfrm>
            <a:custGeom>
              <a:avLst/>
              <a:gdLst/>
              <a:ahLst/>
              <a:cxnLst/>
              <a:rect l="l" t="t" r="r" b="b"/>
              <a:pathLst>
                <a:path w="502" h="487" extrusionOk="0">
                  <a:moveTo>
                    <a:pt x="502" y="220"/>
                  </a:moveTo>
                  <a:cubicBezTo>
                    <a:pt x="502" y="267"/>
                    <a:pt x="486" y="314"/>
                    <a:pt x="455" y="345"/>
                  </a:cubicBezTo>
                  <a:cubicBezTo>
                    <a:pt x="376" y="471"/>
                    <a:pt x="204" y="486"/>
                    <a:pt x="94" y="408"/>
                  </a:cubicBezTo>
                  <a:cubicBezTo>
                    <a:pt x="47" y="377"/>
                    <a:pt x="16" y="314"/>
                    <a:pt x="0" y="267"/>
                  </a:cubicBezTo>
                  <a:cubicBezTo>
                    <a:pt x="0" y="220"/>
                    <a:pt x="16" y="173"/>
                    <a:pt x="47" y="126"/>
                  </a:cubicBezTo>
                  <a:cubicBezTo>
                    <a:pt x="126" y="16"/>
                    <a:pt x="298" y="0"/>
                    <a:pt x="408" y="79"/>
                  </a:cubicBezTo>
                  <a:cubicBezTo>
                    <a:pt x="455" y="110"/>
                    <a:pt x="486" y="173"/>
                    <a:pt x="502" y="22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14" name="Google Shape;3114;p44"/>
            <p:cNvSpPr/>
            <p:nvPr/>
          </p:nvSpPr>
          <p:spPr>
            <a:xfrm rot="-6603631">
              <a:off x="5923037" y="4740931"/>
              <a:ext cx="68138" cy="55776"/>
            </a:xfrm>
            <a:custGeom>
              <a:avLst/>
              <a:gdLst/>
              <a:ahLst/>
              <a:cxnLst/>
              <a:rect l="l" t="t" r="r" b="b"/>
              <a:pathLst>
                <a:path w="1036" h="848" extrusionOk="0">
                  <a:moveTo>
                    <a:pt x="236" y="32"/>
                  </a:moveTo>
                  <a:lnTo>
                    <a:pt x="973" y="581"/>
                  </a:lnTo>
                  <a:cubicBezTo>
                    <a:pt x="1035" y="612"/>
                    <a:pt x="1035" y="706"/>
                    <a:pt x="1004" y="769"/>
                  </a:cubicBezTo>
                  <a:cubicBezTo>
                    <a:pt x="957" y="831"/>
                    <a:pt x="863" y="847"/>
                    <a:pt x="800" y="800"/>
                  </a:cubicBezTo>
                  <a:lnTo>
                    <a:pt x="79" y="267"/>
                  </a:lnTo>
                  <a:cubicBezTo>
                    <a:pt x="17" y="220"/>
                    <a:pt x="1" y="126"/>
                    <a:pt x="48" y="63"/>
                  </a:cubicBezTo>
                  <a:lnTo>
                    <a:pt x="48" y="63"/>
                  </a:lnTo>
                  <a:cubicBezTo>
                    <a:pt x="95" y="1"/>
                    <a:pt x="189" y="1"/>
                    <a:pt x="236" y="32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15" name="Google Shape;3115;p44"/>
            <p:cNvSpPr/>
            <p:nvPr/>
          </p:nvSpPr>
          <p:spPr>
            <a:xfrm rot="-6603631">
              <a:off x="6031788" y="4744902"/>
              <a:ext cx="39199" cy="38215"/>
            </a:xfrm>
            <a:custGeom>
              <a:avLst/>
              <a:gdLst/>
              <a:ahLst/>
              <a:cxnLst/>
              <a:rect l="l" t="t" r="r" b="b"/>
              <a:pathLst>
                <a:path w="596" h="581" extrusionOk="0">
                  <a:moveTo>
                    <a:pt x="455" y="95"/>
                  </a:moveTo>
                  <a:cubicBezTo>
                    <a:pt x="564" y="173"/>
                    <a:pt x="596" y="330"/>
                    <a:pt x="502" y="455"/>
                  </a:cubicBezTo>
                  <a:cubicBezTo>
                    <a:pt x="423" y="565"/>
                    <a:pt x="267" y="580"/>
                    <a:pt x="141" y="502"/>
                  </a:cubicBezTo>
                  <a:cubicBezTo>
                    <a:pt x="31" y="424"/>
                    <a:pt x="0" y="251"/>
                    <a:pt x="94" y="142"/>
                  </a:cubicBezTo>
                  <a:cubicBezTo>
                    <a:pt x="173" y="32"/>
                    <a:pt x="345" y="0"/>
                    <a:pt x="455" y="9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16" name="Google Shape;3116;p44"/>
            <p:cNvSpPr/>
            <p:nvPr/>
          </p:nvSpPr>
          <p:spPr>
            <a:xfrm rot="-6603631">
              <a:off x="6037783" y="4746932"/>
              <a:ext cx="33017" cy="32032"/>
            </a:xfrm>
            <a:custGeom>
              <a:avLst/>
              <a:gdLst/>
              <a:ahLst/>
              <a:cxnLst/>
              <a:rect l="l" t="t" r="r" b="b"/>
              <a:pathLst>
                <a:path w="502" h="487" extrusionOk="0">
                  <a:moveTo>
                    <a:pt x="502" y="220"/>
                  </a:moveTo>
                  <a:cubicBezTo>
                    <a:pt x="502" y="267"/>
                    <a:pt x="486" y="314"/>
                    <a:pt x="455" y="361"/>
                  </a:cubicBezTo>
                  <a:cubicBezTo>
                    <a:pt x="376" y="471"/>
                    <a:pt x="220" y="486"/>
                    <a:pt x="94" y="408"/>
                  </a:cubicBezTo>
                  <a:cubicBezTo>
                    <a:pt x="47" y="377"/>
                    <a:pt x="16" y="314"/>
                    <a:pt x="0" y="267"/>
                  </a:cubicBezTo>
                  <a:cubicBezTo>
                    <a:pt x="0" y="220"/>
                    <a:pt x="16" y="173"/>
                    <a:pt x="47" y="142"/>
                  </a:cubicBezTo>
                  <a:cubicBezTo>
                    <a:pt x="141" y="16"/>
                    <a:pt x="298" y="1"/>
                    <a:pt x="408" y="79"/>
                  </a:cubicBezTo>
                  <a:cubicBezTo>
                    <a:pt x="455" y="110"/>
                    <a:pt x="502" y="173"/>
                    <a:pt x="502" y="22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17" name="Google Shape;3117;p44"/>
            <p:cNvSpPr/>
            <p:nvPr/>
          </p:nvSpPr>
          <p:spPr>
            <a:xfrm rot="-6603631">
              <a:off x="6008541" y="4766073"/>
              <a:ext cx="69125" cy="55776"/>
            </a:xfrm>
            <a:custGeom>
              <a:avLst/>
              <a:gdLst/>
              <a:ahLst/>
              <a:cxnLst/>
              <a:rect l="l" t="t" r="r" b="b"/>
              <a:pathLst>
                <a:path w="1051" h="848" extrusionOk="0">
                  <a:moveTo>
                    <a:pt x="252" y="48"/>
                  </a:moveTo>
                  <a:lnTo>
                    <a:pt x="973" y="581"/>
                  </a:lnTo>
                  <a:cubicBezTo>
                    <a:pt x="1035" y="628"/>
                    <a:pt x="1051" y="706"/>
                    <a:pt x="1004" y="769"/>
                  </a:cubicBezTo>
                  <a:cubicBezTo>
                    <a:pt x="957" y="832"/>
                    <a:pt x="863" y="847"/>
                    <a:pt x="800" y="800"/>
                  </a:cubicBezTo>
                  <a:lnTo>
                    <a:pt x="79" y="267"/>
                  </a:lnTo>
                  <a:cubicBezTo>
                    <a:pt x="16" y="220"/>
                    <a:pt x="1" y="126"/>
                    <a:pt x="48" y="64"/>
                  </a:cubicBezTo>
                  <a:cubicBezTo>
                    <a:pt x="95" y="1"/>
                    <a:pt x="189" y="1"/>
                    <a:pt x="252" y="48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18" name="Google Shape;3118;p44"/>
            <p:cNvSpPr/>
            <p:nvPr/>
          </p:nvSpPr>
          <p:spPr>
            <a:xfrm rot="-6603631">
              <a:off x="6118774" y="4769337"/>
              <a:ext cx="38212" cy="39267"/>
            </a:xfrm>
            <a:custGeom>
              <a:avLst/>
              <a:gdLst/>
              <a:ahLst/>
              <a:cxnLst/>
              <a:rect l="l" t="t" r="r" b="b"/>
              <a:pathLst>
                <a:path w="581" h="597" extrusionOk="0">
                  <a:moveTo>
                    <a:pt x="440" y="95"/>
                  </a:moveTo>
                  <a:cubicBezTo>
                    <a:pt x="549" y="173"/>
                    <a:pt x="581" y="330"/>
                    <a:pt x="502" y="455"/>
                  </a:cubicBezTo>
                  <a:cubicBezTo>
                    <a:pt x="408" y="565"/>
                    <a:pt x="252" y="596"/>
                    <a:pt x="126" y="502"/>
                  </a:cubicBezTo>
                  <a:cubicBezTo>
                    <a:pt x="16" y="424"/>
                    <a:pt x="1" y="251"/>
                    <a:pt x="79" y="142"/>
                  </a:cubicBezTo>
                  <a:cubicBezTo>
                    <a:pt x="157" y="32"/>
                    <a:pt x="330" y="1"/>
                    <a:pt x="440" y="9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19" name="Google Shape;3119;p44"/>
            <p:cNvSpPr/>
            <p:nvPr/>
          </p:nvSpPr>
          <p:spPr>
            <a:xfrm rot="-6603631">
              <a:off x="6123738" y="4771336"/>
              <a:ext cx="34069" cy="33084"/>
            </a:xfrm>
            <a:custGeom>
              <a:avLst/>
              <a:gdLst/>
              <a:ahLst/>
              <a:cxnLst/>
              <a:rect l="l" t="t" r="r" b="b"/>
              <a:pathLst>
                <a:path w="518" h="503" extrusionOk="0">
                  <a:moveTo>
                    <a:pt x="517" y="236"/>
                  </a:moveTo>
                  <a:cubicBezTo>
                    <a:pt x="502" y="267"/>
                    <a:pt x="486" y="314"/>
                    <a:pt x="470" y="361"/>
                  </a:cubicBezTo>
                  <a:cubicBezTo>
                    <a:pt x="376" y="471"/>
                    <a:pt x="220" y="502"/>
                    <a:pt x="94" y="408"/>
                  </a:cubicBezTo>
                  <a:cubicBezTo>
                    <a:pt x="47" y="377"/>
                    <a:pt x="16" y="314"/>
                    <a:pt x="0" y="267"/>
                  </a:cubicBezTo>
                  <a:cubicBezTo>
                    <a:pt x="16" y="220"/>
                    <a:pt x="31" y="173"/>
                    <a:pt x="47" y="142"/>
                  </a:cubicBezTo>
                  <a:cubicBezTo>
                    <a:pt x="141" y="16"/>
                    <a:pt x="298" y="1"/>
                    <a:pt x="408" y="79"/>
                  </a:cubicBezTo>
                  <a:cubicBezTo>
                    <a:pt x="470" y="126"/>
                    <a:pt x="502" y="173"/>
                    <a:pt x="517" y="23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20" name="Google Shape;3120;p44"/>
            <p:cNvSpPr/>
            <p:nvPr/>
          </p:nvSpPr>
          <p:spPr>
            <a:xfrm rot="-6603631">
              <a:off x="6095084" y="4791205"/>
              <a:ext cx="68072" cy="55711"/>
            </a:xfrm>
            <a:custGeom>
              <a:avLst/>
              <a:gdLst/>
              <a:ahLst/>
              <a:cxnLst/>
              <a:rect l="l" t="t" r="r" b="b"/>
              <a:pathLst>
                <a:path w="1035" h="847" extrusionOk="0">
                  <a:moveTo>
                    <a:pt x="236" y="47"/>
                  </a:moveTo>
                  <a:lnTo>
                    <a:pt x="957" y="580"/>
                  </a:lnTo>
                  <a:cubicBezTo>
                    <a:pt x="1019" y="627"/>
                    <a:pt x="1035" y="705"/>
                    <a:pt x="988" y="768"/>
                  </a:cubicBezTo>
                  <a:lnTo>
                    <a:pt x="988" y="768"/>
                  </a:lnTo>
                  <a:cubicBezTo>
                    <a:pt x="941" y="831"/>
                    <a:pt x="863" y="847"/>
                    <a:pt x="800" y="800"/>
                  </a:cubicBezTo>
                  <a:lnTo>
                    <a:pt x="63" y="267"/>
                  </a:lnTo>
                  <a:cubicBezTo>
                    <a:pt x="0" y="220"/>
                    <a:pt x="0" y="126"/>
                    <a:pt x="47" y="63"/>
                  </a:cubicBezTo>
                  <a:cubicBezTo>
                    <a:pt x="79" y="16"/>
                    <a:pt x="173" y="0"/>
                    <a:pt x="236" y="47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21" name="Google Shape;3121;p44"/>
            <p:cNvSpPr/>
            <p:nvPr/>
          </p:nvSpPr>
          <p:spPr>
            <a:xfrm rot="-6603631">
              <a:off x="6204940" y="4794942"/>
              <a:ext cx="38212" cy="39267"/>
            </a:xfrm>
            <a:custGeom>
              <a:avLst/>
              <a:gdLst/>
              <a:ahLst/>
              <a:cxnLst/>
              <a:rect l="l" t="t" r="r" b="b"/>
              <a:pathLst>
                <a:path w="581" h="597" extrusionOk="0">
                  <a:moveTo>
                    <a:pt x="440" y="95"/>
                  </a:moveTo>
                  <a:cubicBezTo>
                    <a:pt x="565" y="173"/>
                    <a:pt x="581" y="330"/>
                    <a:pt x="502" y="455"/>
                  </a:cubicBezTo>
                  <a:cubicBezTo>
                    <a:pt x="408" y="565"/>
                    <a:pt x="251" y="597"/>
                    <a:pt x="142" y="502"/>
                  </a:cubicBezTo>
                  <a:cubicBezTo>
                    <a:pt x="16" y="424"/>
                    <a:pt x="1" y="267"/>
                    <a:pt x="79" y="142"/>
                  </a:cubicBezTo>
                  <a:cubicBezTo>
                    <a:pt x="173" y="32"/>
                    <a:pt x="330" y="1"/>
                    <a:pt x="440" y="9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22" name="Google Shape;3122;p44"/>
            <p:cNvSpPr/>
            <p:nvPr/>
          </p:nvSpPr>
          <p:spPr>
            <a:xfrm rot="-6603631">
              <a:off x="6209905" y="4796941"/>
              <a:ext cx="34069" cy="33084"/>
            </a:xfrm>
            <a:custGeom>
              <a:avLst/>
              <a:gdLst/>
              <a:ahLst/>
              <a:cxnLst/>
              <a:rect l="l" t="t" r="r" b="b"/>
              <a:pathLst>
                <a:path w="518" h="503" extrusionOk="0">
                  <a:moveTo>
                    <a:pt x="517" y="236"/>
                  </a:moveTo>
                  <a:cubicBezTo>
                    <a:pt x="517" y="267"/>
                    <a:pt x="502" y="314"/>
                    <a:pt x="470" y="361"/>
                  </a:cubicBezTo>
                  <a:cubicBezTo>
                    <a:pt x="376" y="471"/>
                    <a:pt x="219" y="503"/>
                    <a:pt x="110" y="408"/>
                  </a:cubicBezTo>
                  <a:cubicBezTo>
                    <a:pt x="47" y="377"/>
                    <a:pt x="16" y="330"/>
                    <a:pt x="0" y="267"/>
                  </a:cubicBezTo>
                  <a:cubicBezTo>
                    <a:pt x="16" y="220"/>
                    <a:pt x="31" y="173"/>
                    <a:pt x="63" y="142"/>
                  </a:cubicBezTo>
                  <a:cubicBezTo>
                    <a:pt x="141" y="17"/>
                    <a:pt x="298" y="1"/>
                    <a:pt x="423" y="79"/>
                  </a:cubicBezTo>
                  <a:cubicBezTo>
                    <a:pt x="470" y="126"/>
                    <a:pt x="502" y="173"/>
                    <a:pt x="517" y="23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23" name="Google Shape;3123;p44"/>
            <p:cNvSpPr/>
            <p:nvPr/>
          </p:nvSpPr>
          <p:spPr>
            <a:xfrm rot="-6603631">
              <a:off x="6181251" y="4816810"/>
              <a:ext cx="68072" cy="55711"/>
            </a:xfrm>
            <a:custGeom>
              <a:avLst/>
              <a:gdLst/>
              <a:ahLst/>
              <a:cxnLst/>
              <a:rect l="l" t="t" r="r" b="b"/>
              <a:pathLst>
                <a:path w="1035" h="847" extrusionOk="0">
                  <a:moveTo>
                    <a:pt x="235" y="47"/>
                  </a:moveTo>
                  <a:lnTo>
                    <a:pt x="957" y="580"/>
                  </a:lnTo>
                  <a:cubicBezTo>
                    <a:pt x="1019" y="627"/>
                    <a:pt x="1035" y="706"/>
                    <a:pt x="988" y="768"/>
                  </a:cubicBezTo>
                  <a:lnTo>
                    <a:pt x="988" y="768"/>
                  </a:lnTo>
                  <a:cubicBezTo>
                    <a:pt x="941" y="831"/>
                    <a:pt x="862" y="847"/>
                    <a:pt x="800" y="800"/>
                  </a:cubicBezTo>
                  <a:lnTo>
                    <a:pt x="79" y="267"/>
                  </a:lnTo>
                  <a:cubicBezTo>
                    <a:pt x="16" y="220"/>
                    <a:pt x="0" y="126"/>
                    <a:pt x="47" y="79"/>
                  </a:cubicBezTo>
                  <a:lnTo>
                    <a:pt x="47" y="79"/>
                  </a:lnTo>
                  <a:cubicBezTo>
                    <a:pt x="94" y="16"/>
                    <a:pt x="173" y="0"/>
                    <a:pt x="235" y="47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24" name="Google Shape;3124;p44"/>
            <p:cNvSpPr/>
            <p:nvPr/>
          </p:nvSpPr>
          <p:spPr>
            <a:xfrm rot="-6603631">
              <a:off x="5325041" y="3941266"/>
              <a:ext cx="398041" cy="305257"/>
            </a:xfrm>
            <a:custGeom>
              <a:avLst/>
              <a:gdLst/>
              <a:ahLst/>
              <a:cxnLst/>
              <a:rect l="l" t="t" r="r" b="b"/>
              <a:pathLst>
                <a:path w="6052" h="4641" extrusionOk="0">
                  <a:moveTo>
                    <a:pt x="283" y="1"/>
                  </a:moveTo>
                  <a:lnTo>
                    <a:pt x="6051" y="4264"/>
                  </a:lnTo>
                  <a:lnTo>
                    <a:pt x="5769" y="4640"/>
                  </a:lnTo>
                  <a:lnTo>
                    <a:pt x="1" y="377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25" name="Google Shape;3125;p44"/>
            <p:cNvSpPr/>
            <p:nvPr/>
          </p:nvSpPr>
          <p:spPr>
            <a:xfrm rot="-6603631">
              <a:off x="5382954" y="3958572"/>
              <a:ext cx="397976" cy="305192"/>
            </a:xfrm>
            <a:custGeom>
              <a:avLst/>
              <a:gdLst/>
              <a:ahLst/>
              <a:cxnLst/>
              <a:rect l="l" t="t" r="r" b="b"/>
              <a:pathLst>
                <a:path w="6051" h="4640" extrusionOk="0">
                  <a:moveTo>
                    <a:pt x="282" y="0"/>
                  </a:moveTo>
                  <a:lnTo>
                    <a:pt x="6050" y="4264"/>
                  </a:lnTo>
                  <a:lnTo>
                    <a:pt x="5768" y="4640"/>
                  </a:lnTo>
                  <a:lnTo>
                    <a:pt x="0" y="376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26" name="Google Shape;3126;p44"/>
            <p:cNvSpPr/>
            <p:nvPr/>
          </p:nvSpPr>
          <p:spPr>
            <a:xfrm rot="-6603631">
              <a:off x="5441340" y="3976188"/>
              <a:ext cx="397976" cy="304205"/>
            </a:xfrm>
            <a:custGeom>
              <a:avLst/>
              <a:gdLst/>
              <a:ahLst/>
              <a:cxnLst/>
              <a:rect l="l" t="t" r="r" b="b"/>
              <a:pathLst>
                <a:path w="6051" h="4625" extrusionOk="0">
                  <a:moveTo>
                    <a:pt x="283" y="1"/>
                  </a:moveTo>
                  <a:lnTo>
                    <a:pt x="6051" y="4264"/>
                  </a:lnTo>
                  <a:lnTo>
                    <a:pt x="5769" y="4625"/>
                  </a:lnTo>
                  <a:lnTo>
                    <a:pt x="1" y="36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3127" name="Google Shape;3127;p44"/>
          <p:cNvGrpSpPr/>
          <p:nvPr/>
        </p:nvGrpSpPr>
        <p:grpSpPr>
          <a:xfrm>
            <a:off x="6468544" y="-56641"/>
            <a:ext cx="1273611" cy="1366487"/>
            <a:chOff x="933409" y="2743616"/>
            <a:chExt cx="988292" cy="1060361"/>
          </a:xfrm>
        </p:grpSpPr>
        <p:grpSp>
          <p:nvGrpSpPr>
            <p:cNvPr id="3128" name="Google Shape;3128;p44"/>
            <p:cNvGrpSpPr/>
            <p:nvPr/>
          </p:nvGrpSpPr>
          <p:grpSpPr>
            <a:xfrm>
              <a:off x="933409" y="2889101"/>
              <a:ext cx="290260" cy="369388"/>
              <a:chOff x="1391955" y="-1677996"/>
              <a:chExt cx="573863" cy="730304"/>
            </a:xfrm>
          </p:grpSpPr>
          <p:sp>
            <p:nvSpPr>
              <p:cNvPr id="3129" name="Google Shape;3129;p44"/>
              <p:cNvSpPr/>
              <p:nvPr/>
            </p:nvSpPr>
            <p:spPr>
              <a:xfrm rot="-6603631">
                <a:off x="1395288" y="-1182886"/>
                <a:ext cx="251571" cy="174301"/>
              </a:xfrm>
              <a:custGeom>
                <a:avLst/>
                <a:gdLst/>
                <a:ahLst/>
                <a:cxnLst/>
                <a:rect l="l" t="t" r="r" b="b"/>
                <a:pathLst>
                  <a:path w="3825" h="2650" extrusionOk="0">
                    <a:moveTo>
                      <a:pt x="3386" y="2649"/>
                    </a:moveTo>
                    <a:lnTo>
                      <a:pt x="3825" y="1928"/>
                    </a:lnTo>
                    <a:lnTo>
                      <a:pt x="721" y="32"/>
                    </a:lnTo>
                    <a:lnTo>
                      <a:pt x="314" y="47"/>
                    </a:lnTo>
                    <a:lnTo>
                      <a:pt x="204" y="0"/>
                    </a:lnTo>
                    <a:lnTo>
                      <a:pt x="47" y="47"/>
                    </a:lnTo>
                    <a:lnTo>
                      <a:pt x="0" y="126"/>
                    </a:lnTo>
                    <a:lnTo>
                      <a:pt x="94" y="345"/>
                    </a:lnTo>
                    <a:lnTo>
                      <a:pt x="188" y="408"/>
                    </a:lnTo>
                    <a:lnTo>
                      <a:pt x="251" y="674"/>
                    </a:ln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130" name="Google Shape;3130;p44"/>
              <p:cNvSpPr/>
              <p:nvPr/>
            </p:nvSpPr>
            <p:spPr>
              <a:xfrm rot="-6603631">
                <a:off x="1439016" y="-1569143"/>
                <a:ext cx="350555" cy="345380"/>
              </a:xfrm>
              <a:custGeom>
                <a:avLst/>
                <a:gdLst/>
                <a:ahLst/>
                <a:cxnLst/>
                <a:rect l="l" t="t" r="r" b="b"/>
                <a:pathLst>
                  <a:path w="5330" h="5251" extrusionOk="0">
                    <a:moveTo>
                      <a:pt x="659" y="31"/>
                    </a:moveTo>
                    <a:lnTo>
                      <a:pt x="659" y="31"/>
                    </a:lnTo>
                    <a:cubicBezTo>
                      <a:pt x="659" y="31"/>
                      <a:pt x="972" y="78"/>
                      <a:pt x="1302" y="63"/>
                    </a:cubicBezTo>
                    <a:cubicBezTo>
                      <a:pt x="5330" y="0"/>
                      <a:pt x="1991" y="5251"/>
                      <a:pt x="330" y="1630"/>
                    </a:cubicBezTo>
                    <a:cubicBezTo>
                      <a:pt x="189" y="1332"/>
                      <a:pt x="1" y="1066"/>
                      <a:pt x="1" y="1066"/>
                    </a:cubicBezTo>
                    <a:cubicBezTo>
                      <a:pt x="220" y="721"/>
                      <a:pt x="424" y="376"/>
                      <a:pt x="659" y="31"/>
                    </a:cubicBezTo>
                    <a:close/>
                    <a:moveTo>
                      <a:pt x="2618" y="1975"/>
                    </a:moveTo>
                    <a:cubicBezTo>
                      <a:pt x="2869" y="1583"/>
                      <a:pt x="2869" y="1144"/>
                      <a:pt x="2618" y="988"/>
                    </a:cubicBezTo>
                    <a:lnTo>
                      <a:pt x="2571" y="972"/>
                    </a:lnTo>
                    <a:lnTo>
                      <a:pt x="1693" y="2383"/>
                    </a:lnTo>
                    <a:lnTo>
                      <a:pt x="1725" y="2398"/>
                    </a:lnTo>
                    <a:cubicBezTo>
                      <a:pt x="1976" y="2555"/>
                      <a:pt x="2383" y="2367"/>
                      <a:pt x="2618" y="1975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131" name="Google Shape;3131;p44"/>
              <p:cNvSpPr/>
              <p:nvPr/>
            </p:nvSpPr>
            <p:spPr>
              <a:xfrm rot="-6603631">
                <a:off x="1605681" y="-1613143"/>
                <a:ext cx="337204" cy="284670"/>
              </a:xfrm>
              <a:custGeom>
                <a:avLst/>
                <a:gdLst/>
                <a:ahLst/>
                <a:cxnLst/>
                <a:rect l="l" t="t" r="r" b="b"/>
                <a:pathLst>
                  <a:path w="5127" h="4328" extrusionOk="0">
                    <a:moveTo>
                      <a:pt x="3590" y="4170"/>
                    </a:moveTo>
                    <a:lnTo>
                      <a:pt x="3590" y="4170"/>
                    </a:lnTo>
                    <a:cubicBezTo>
                      <a:pt x="5126" y="3935"/>
                      <a:pt x="4107" y="894"/>
                      <a:pt x="3355" y="220"/>
                    </a:cubicBezTo>
                    <a:cubicBezTo>
                      <a:pt x="3151" y="32"/>
                      <a:pt x="2712" y="1"/>
                      <a:pt x="2305" y="1"/>
                    </a:cubicBezTo>
                    <a:cubicBezTo>
                      <a:pt x="1897" y="64"/>
                      <a:pt x="1458" y="142"/>
                      <a:pt x="1270" y="361"/>
                    </a:cubicBezTo>
                    <a:cubicBezTo>
                      <a:pt x="612" y="1130"/>
                      <a:pt x="1" y="4264"/>
                      <a:pt x="1552" y="4311"/>
                    </a:cubicBezTo>
                    <a:cubicBezTo>
                      <a:pt x="2336" y="4327"/>
                      <a:pt x="2822" y="4296"/>
                      <a:pt x="3590" y="4170"/>
                    </a:cubicBezTo>
                    <a:close/>
                    <a:moveTo>
                      <a:pt x="2352" y="926"/>
                    </a:moveTo>
                    <a:cubicBezTo>
                      <a:pt x="2195" y="926"/>
                      <a:pt x="2070" y="816"/>
                      <a:pt x="2054" y="659"/>
                    </a:cubicBezTo>
                    <a:cubicBezTo>
                      <a:pt x="2038" y="487"/>
                      <a:pt x="2164" y="361"/>
                      <a:pt x="2321" y="346"/>
                    </a:cubicBezTo>
                    <a:cubicBezTo>
                      <a:pt x="2477" y="330"/>
                      <a:pt x="2618" y="456"/>
                      <a:pt x="2618" y="612"/>
                    </a:cubicBezTo>
                    <a:cubicBezTo>
                      <a:pt x="2634" y="769"/>
                      <a:pt x="2509" y="910"/>
                      <a:pt x="2352" y="926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132" name="Google Shape;3132;p44"/>
              <p:cNvSpPr/>
              <p:nvPr/>
            </p:nvSpPr>
            <p:spPr>
              <a:xfrm rot="-6603631">
                <a:off x="1601026" y="-1463839"/>
                <a:ext cx="46434" cy="135166"/>
              </a:xfrm>
              <a:custGeom>
                <a:avLst/>
                <a:gdLst/>
                <a:ahLst/>
                <a:cxnLst/>
                <a:rect l="l" t="t" r="r" b="b"/>
                <a:pathLst>
                  <a:path w="706" h="2055" extrusionOk="0">
                    <a:moveTo>
                      <a:pt x="596" y="1004"/>
                    </a:moveTo>
                    <a:lnTo>
                      <a:pt x="596" y="1004"/>
                    </a:lnTo>
                    <a:cubicBezTo>
                      <a:pt x="643" y="1537"/>
                      <a:pt x="549" y="1976"/>
                      <a:pt x="408" y="1976"/>
                    </a:cubicBezTo>
                    <a:cubicBezTo>
                      <a:pt x="267" y="1992"/>
                      <a:pt x="142" y="1568"/>
                      <a:pt x="95" y="1035"/>
                    </a:cubicBezTo>
                    <a:cubicBezTo>
                      <a:pt x="63" y="518"/>
                      <a:pt x="157" y="79"/>
                      <a:pt x="283" y="64"/>
                    </a:cubicBezTo>
                    <a:cubicBezTo>
                      <a:pt x="424" y="64"/>
                      <a:pt x="565" y="487"/>
                      <a:pt x="596" y="1004"/>
                    </a:cubicBezTo>
                    <a:close/>
                    <a:moveTo>
                      <a:pt x="32" y="1051"/>
                    </a:moveTo>
                    <a:cubicBezTo>
                      <a:pt x="79" y="1615"/>
                      <a:pt x="236" y="2054"/>
                      <a:pt x="424" y="2039"/>
                    </a:cubicBezTo>
                    <a:cubicBezTo>
                      <a:pt x="596" y="2039"/>
                      <a:pt x="706" y="1568"/>
                      <a:pt x="675" y="1004"/>
                    </a:cubicBezTo>
                    <a:cubicBezTo>
                      <a:pt x="628" y="440"/>
                      <a:pt x="455" y="1"/>
                      <a:pt x="283" y="1"/>
                    </a:cubicBezTo>
                    <a:cubicBezTo>
                      <a:pt x="110" y="17"/>
                      <a:pt x="1" y="487"/>
                      <a:pt x="32" y="105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133" name="Google Shape;3133;p44"/>
              <p:cNvSpPr/>
              <p:nvPr/>
            </p:nvSpPr>
            <p:spPr>
              <a:xfrm rot="-6603631">
                <a:off x="1765054" y="-1584226"/>
                <a:ext cx="93920" cy="93860"/>
              </a:xfrm>
              <a:custGeom>
                <a:avLst/>
                <a:gdLst/>
                <a:ahLst/>
                <a:cxnLst/>
                <a:rect l="l" t="t" r="r" b="b"/>
                <a:pathLst>
                  <a:path w="1428" h="1427" extrusionOk="0">
                    <a:moveTo>
                      <a:pt x="675" y="32"/>
                    </a:moveTo>
                    <a:cubicBezTo>
                      <a:pt x="298" y="47"/>
                      <a:pt x="1" y="377"/>
                      <a:pt x="32" y="753"/>
                    </a:cubicBezTo>
                    <a:cubicBezTo>
                      <a:pt x="48" y="1145"/>
                      <a:pt x="377" y="1427"/>
                      <a:pt x="769" y="1411"/>
                    </a:cubicBezTo>
                    <a:cubicBezTo>
                      <a:pt x="1145" y="1380"/>
                      <a:pt x="1427" y="1051"/>
                      <a:pt x="1411" y="674"/>
                    </a:cubicBezTo>
                    <a:cubicBezTo>
                      <a:pt x="1380" y="283"/>
                      <a:pt x="1051" y="0"/>
                      <a:pt x="675" y="32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134" name="Google Shape;3134;p44"/>
              <p:cNvSpPr/>
              <p:nvPr/>
            </p:nvSpPr>
            <p:spPr>
              <a:xfrm rot="-6603631">
                <a:off x="1743124" y="-1460958"/>
                <a:ext cx="93920" cy="93860"/>
              </a:xfrm>
              <a:custGeom>
                <a:avLst/>
                <a:gdLst/>
                <a:ahLst/>
                <a:cxnLst/>
                <a:rect l="l" t="t" r="r" b="b"/>
                <a:pathLst>
                  <a:path w="1428" h="1427" extrusionOk="0">
                    <a:moveTo>
                      <a:pt x="675" y="32"/>
                    </a:moveTo>
                    <a:cubicBezTo>
                      <a:pt x="283" y="47"/>
                      <a:pt x="1" y="392"/>
                      <a:pt x="32" y="768"/>
                    </a:cubicBezTo>
                    <a:cubicBezTo>
                      <a:pt x="48" y="1145"/>
                      <a:pt x="377" y="1427"/>
                      <a:pt x="753" y="1411"/>
                    </a:cubicBezTo>
                    <a:cubicBezTo>
                      <a:pt x="1145" y="1380"/>
                      <a:pt x="1427" y="1050"/>
                      <a:pt x="1412" y="674"/>
                    </a:cubicBezTo>
                    <a:cubicBezTo>
                      <a:pt x="1380" y="298"/>
                      <a:pt x="1051" y="0"/>
                      <a:pt x="675" y="32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135" name="Google Shape;3135;p44"/>
              <p:cNvSpPr/>
              <p:nvPr/>
            </p:nvSpPr>
            <p:spPr>
              <a:xfrm rot="-6603631">
                <a:off x="1597409" y="-1469640"/>
                <a:ext cx="46500" cy="136152"/>
              </a:xfrm>
              <a:custGeom>
                <a:avLst/>
                <a:gdLst/>
                <a:ahLst/>
                <a:cxnLst/>
                <a:rect l="l" t="t" r="r" b="b"/>
                <a:pathLst>
                  <a:path w="707" h="2070" extrusionOk="0">
                    <a:moveTo>
                      <a:pt x="596" y="1019"/>
                    </a:moveTo>
                    <a:lnTo>
                      <a:pt x="596" y="1019"/>
                    </a:lnTo>
                    <a:cubicBezTo>
                      <a:pt x="628" y="1552"/>
                      <a:pt x="549" y="1976"/>
                      <a:pt x="408" y="1991"/>
                    </a:cubicBezTo>
                    <a:cubicBezTo>
                      <a:pt x="267" y="1991"/>
                      <a:pt x="126" y="1584"/>
                      <a:pt x="95" y="1051"/>
                    </a:cubicBezTo>
                    <a:cubicBezTo>
                      <a:pt x="63" y="518"/>
                      <a:pt x="142" y="79"/>
                      <a:pt x="283" y="79"/>
                    </a:cubicBezTo>
                    <a:cubicBezTo>
                      <a:pt x="424" y="63"/>
                      <a:pt x="565" y="486"/>
                      <a:pt x="596" y="1019"/>
                    </a:cubicBezTo>
                    <a:close/>
                    <a:moveTo>
                      <a:pt x="32" y="1051"/>
                    </a:moveTo>
                    <a:cubicBezTo>
                      <a:pt x="63" y="1615"/>
                      <a:pt x="236" y="2070"/>
                      <a:pt x="408" y="2054"/>
                    </a:cubicBezTo>
                    <a:cubicBezTo>
                      <a:pt x="581" y="2038"/>
                      <a:pt x="706" y="1584"/>
                      <a:pt x="659" y="1019"/>
                    </a:cubicBezTo>
                    <a:cubicBezTo>
                      <a:pt x="628" y="455"/>
                      <a:pt x="455" y="1"/>
                      <a:pt x="283" y="16"/>
                    </a:cubicBezTo>
                    <a:cubicBezTo>
                      <a:pt x="110" y="32"/>
                      <a:pt x="1" y="486"/>
                      <a:pt x="32" y="105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3136" name="Google Shape;3136;p44"/>
            <p:cNvGrpSpPr/>
            <p:nvPr/>
          </p:nvGrpSpPr>
          <p:grpSpPr>
            <a:xfrm>
              <a:off x="1301438" y="2743616"/>
              <a:ext cx="620263" cy="660341"/>
              <a:chOff x="1865285" y="-2366929"/>
              <a:chExt cx="1226300" cy="1305537"/>
            </a:xfrm>
          </p:grpSpPr>
          <p:sp>
            <p:nvSpPr>
              <p:cNvPr id="3137" name="Google Shape;3137;p44"/>
              <p:cNvSpPr/>
              <p:nvPr/>
            </p:nvSpPr>
            <p:spPr>
              <a:xfrm rot="-6603631">
                <a:off x="1951583" y="-2174513"/>
                <a:ext cx="1053705" cy="920705"/>
              </a:xfrm>
              <a:custGeom>
                <a:avLst/>
                <a:gdLst/>
                <a:ahLst/>
                <a:cxnLst/>
                <a:rect l="l" t="t" r="r" b="b"/>
                <a:pathLst>
                  <a:path w="16021" h="13998" extrusionOk="0">
                    <a:moveTo>
                      <a:pt x="1" y="8057"/>
                    </a:moveTo>
                    <a:lnTo>
                      <a:pt x="12039" y="0"/>
                    </a:lnTo>
                    <a:lnTo>
                      <a:pt x="16020" y="5925"/>
                    </a:lnTo>
                    <a:lnTo>
                      <a:pt x="3982" y="13997"/>
                    </a:ln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138" name="Google Shape;3138;p44"/>
              <p:cNvSpPr/>
              <p:nvPr/>
            </p:nvSpPr>
            <p:spPr>
              <a:xfrm rot="-6603631">
                <a:off x="1943916" y="-1789120"/>
                <a:ext cx="791808" cy="529942"/>
              </a:xfrm>
              <a:custGeom>
                <a:avLst/>
                <a:gdLst/>
                <a:ahLst/>
                <a:cxnLst/>
                <a:rect l="l" t="t" r="r" b="b"/>
                <a:pathLst>
                  <a:path w="12039" h="8057" extrusionOk="0">
                    <a:moveTo>
                      <a:pt x="8387" y="7571"/>
                    </a:moveTo>
                    <a:lnTo>
                      <a:pt x="12039" y="0"/>
                    </a:lnTo>
                    <a:lnTo>
                      <a:pt x="1" y="8057"/>
                    </a:ln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3139" name="Google Shape;3139;p44"/>
            <p:cNvGrpSpPr/>
            <p:nvPr/>
          </p:nvGrpSpPr>
          <p:grpSpPr>
            <a:xfrm>
              <a:off x="1066356" y="3172333"/>
              <a:ext cx="600975" cy="631643"/>
              <a:chOff x="1849467" y="-1626002"/>
              <a:chExt cx="1310455" cy="1377330"/>
            </a:xfrm>
          </p:grpSpPr>
          <p:sp>
            <p:nvSpPr>
              <p:cNvPr id="3140" name="Google Shape;3140;p44"/>
              <p:cNvSpPr/>
              <p:nvPr/>
            </p:nvSpPr>
            <p:spPr>
              <a:xfrm rot="-6603631">
                <a:off x="1952619" y="-1433273"/>
                <a:ext cx="1104150" cy="991873"/>
              </a:xfrm>
              <a:custGeom>
                <a:avLst/>
                <a:gdLst/>
                <a:ahLst/>
                <a:cxnLst/>
                <a:rect l="l" t="t" r="r" b="b"/>
                <a:pathLst>
                  <a:path w="16788" h="15080" extrusionOk="0">
                    <a:moveTo>
                      <a:pt x="4562" y="14985"/>
                    </a:moveTo>
                    <a:lnTo>
                      <a:pt x="4562" y="14985"/>
                    </a:lnTo>
                    <a:lnTo>
                      <a:pt x="4515" y="14970"/>
                    </a:lnTo>
                    <a:lnTo>
                      <a:pt x="4562" y="14985"/>
                    </a:lnTo>
                    <a:lnTo>
                      <a:pt x="4562" y="14985"/>
                    </a:lnTo>
                    <a:close/>
                    <a:moveTo>
                      <a:pt x="16615" y="6129"/>
                    </a:moveTo>
                    <a:cubicBezTo>
                      <a:pt x="16615" y="6145"/>
                      <a:pt x="16631" y="6145"/>
                      <a:pt x="16631" y="6161"/>
                    </a:cubicBezTo>
                    <a:lnTo>
                      <a:pt x="16646" y="6176"/>
                    </a:lnTo>
                    <a:cubicBezTo>
                      <a:pt x="16678" y="6239"/>
                      <a:pt x="16709" y="6317"/>
                      <a:pt x="16740" y="6412"/>
                    </a:cubicBezTo>
                    <a:lnTo>
                      <a:pt x="16740" y="6412"/>
                    </a:lnTo>
                    <a:lnTo>
                      <a:pt x="16740" y="6412"/>
                    </a:lnTo>
                    <a:lnTo>
                      <a:pt x="16740" y="6427"/>
                    </a:lnTo>
                    <a:lnTo>
                      <a:pt x="16740" y="6427"/>
                    </a:lnTo>
                    <a:lnTo>
                      <a:pt x="16740" y="6443"/>
                    </a:lnTo>
                    <a:lnTo>
                      <a:pt x="16740" y="6443"/>
                    </a:lnTo>
                    <a:lnTo>
                      <a:pt x="16740" y="6443"/>
                    </a:lnTo>
                    <a:lnTo>
                      <a:pt x="16740" y="6459"/>
                    </a:lnTo>
                    <a:lnTo>
                      <a:pt x="16756" y="6459"/>
                    </a:lnTo>
                    <a:lnTo>
                      <a:pt x="16756" y="6474"/>
                    </a:lnTo>
                    <a:lnTo>
                      <a:pt x="16756" y="6474"/>
                    </a:lnTo>
                    <a:lnTo>
                      <a:pt x="16756" y="6490"/>
                    </a:lnTo>
                    <a:lnTo>
                      <a:pt x="16756" y="6490"/>
                    </a:lnTo>
                    <a:lnTo>
                      <a:pt x="16756" y="6490"/>
                    </a:lnTo>
                    <a:cubicBezTo>
                      <a:pt x="16787" y="6631"/>
                      <a:pt x="16787" y="6756"/>
                      <a:pt x="16772" y="6882"/>
                    </a:cubicBezTo>
                    <a:lnTo>
                      <a:pt x="16772" y="6882"/>
                    </a:lnTo>
                    <a:lnTo>
                      <a:pt x="16772" y="6882"/>
                    </a:lnTo>
                    <a:lnTo>
                      <a:pt x="16756" y="6882"/>
                    </a:lnTo>
                    <a:lnTo>
                      <a:pt x="16756" y="6897"/>
                    </a:lnTo>
                    <a:lnTo>
                      <a:pt x="16756" y="6897"/>
                    </a:lnTo>
                    <a:lnTo>
                      <a:pt x="16756" y="6913"/>
                    </a:lnTo>
                    <a:lnTo>
                      <a:pt x="16756" y="6913"/>
                    </a:lnTo>
                    <a:lnTo>
                      <a:pt x="16756" y="6929"/>
                    </a:lnTo>
                    <a:lnTo>
                      <a:pt x="16756" y="6944"/>
                    </a:lnTo>
                    <a:lnTo>
                      <a:pt x="16756" y="6944"/>
                    </a:lnTo>
                    <a:lnTo>
                      <a:pt x="16756" y="6944"/>
                    </a:lnTo>
                    <a:lnTo>
                      <a:pt x="16756" y="6960"/>
                    </a:lnTo>
                    <a:lnTo>
                      <a:pt x="16740" y="6976"/>
                    </a:lnTo>
                    <a:lnTo>
                      <a:pt x="16740" y="6976"/>
                    </a:lnTo>
                    <a:cubicBezTo>
                      <a:pt x="16693" y="7211"/>
                      <a:pt x="16552" y="7430"/>
                      <a:pt x="16364" y="7587"/>
                    </a:cubicBezTo>
                    <a:lnTo>
                      <a:pt x="16349" y="7603"/>
                    </a:lnTo>
                    <a:lnTo>
                      <a:pt x="16349" y="7603"/>
                    </a:lnTo>
                    <a:lnTo>
                      <a:pt x="16333" y="7618"/>
                    </a:lnTo>
                    <a:lnTo>
                      <a:pt x="16317" y="7618"/>
                    </a:lnTo>
                    <a:lnTo>
                      <a:pt x="16317" y="7618"/>
                    </a:lnTo>
                    <a:lnTo>
                      <a:pt x="16317" y="7634"/>
                    </a:lnTo>
                    <a:lnTo>
                      <a:pt x="16302" y="7634"/>
                    </a:lnTo>
                    <a:lnTo>
                      <a:pt x="16302" y="7634"/>
                    </a:lnTo>
                    <a:lnTo>
                      <a:pt x="16302" y="7634"/>
                    </a:lnTo>
                    <a:lnTo>
                      <a:pt x="16286" y="7650"/>
                    </a:lnTo>
                    <a:lnTo>
                      <a:pt x="16270" y="7650"/>
                    </a:lnTo>
                    <a:lnTo>
                      <a:pt x="5549" y="14844"/>
                    </a:lnTo>
                    <a:cubicBezTo>
                      <a:pt x="5283" y="15032"/>
                      <a:pt x="4953" y="15079"/>
                      <a:pt x="4656" y="15001"/>
                    </a:cubicBezTo>
                    <a:lnTo>
                      <a:pt x="4640" y="15001"/>
                    </a:lnTo>
                    <a:lnTo>
                      <a:pt x="4624" y="15001"/>
                    </a:lnTo>
                    <a:lnTo>
                      <a:pt x="4609" y="15001"/>
                    </a:lnTo>
                    <a:lnTo>
                      <a:pt x="4609" y="15001"/>
                    </a:lnTo>
                    <a:lnTo>
                      <a:pt x="4593" y="15001"/>
                    </a:lnTo>
                    <a:lnTo>
                      <a:pt x="4593" y="14985"/>
                    </a:lnTo>
                    <a:lnTo>
                      <a:pt x="4593" y="14985"/>
                    </a:lnTo>
                    <a:lnTo>
                      <a:pt x="4577" y="14985"/>
                    </a:lnTo>
                    <a:lnTo>
                      <a:pt x="4562" y="14985"/>
                    </a:lnTo>
                    <a:cubicBezTo>
                      <a:pt x="4546" y="14970"/>
                      <a:pt x="4530" y="14970"/>
                      <a:pt x="4515" y="14970"/>
                    </a:cubicBezTo>
                    <a:lnTo>
                      <a:pt x="4467" y="14954"/>
                    </a:lnTo>
                    <a:lnTo>
                      <a:pt x="4467" y="14938"/>
                    </a:lnTo>
                    <a:lnTo>
                      <a:pt x="4452" y="14938"/>
                    </a:lnTo>
                    <a:lnTo>
                      <a:pt x="4436" y="14938"/>
                    </a:lnTo>
                    <a:lnTo>
                      <a:pt x="4436" y="14938"/>
                    </a:lnTo>
                    <a:lnTo>
                      <a:pt x="4420" y="14923"/>
                    </a:lnTo>
                    <a:lnTo>
                      <a:pt x="4420" y="14923"/>
                    </a:lnTo>
                    <a:lnTo>
                      <a:pt x="4405" y="14923"/>
                    </a:lnTo>
                    <a:lnTo>
                      <a:pt x="4405" y="14923"/>
                    </a:lnTo>
                    <a:lnTo>
                      <a:pt x="4389" y="14907"/>
                    </a:lnTo>
                    <a:lnTo>
                      <a:pt x="4389" y="14907"/>
                    </a:lnTo>
                    <a:lnTo>
                      <a:pt x="4373" y="14907"/>
                    </a:lnTo>
                    <a:lnTo>
                      <a:pt x="4373" y="14891"/>
                    </a:lnTo>
                    <a:lnTo>
                      <a:pt x="4358" y="14891"/>
                    </a:lnTo>
                    <a:lnTo>
                      <a:pt x="4358" y="14891"/>
                    </a:lnTo>
                    <a:lnTo>
                      <a:pt x="4326" y="14876"/>
                    </a:lnTo>
                    <a:lnTo>
                      <a:pt x="4311" y="14860"/>
                    </a:lnTo>
                    <a:lnTo>
                      <a:pt x="4311" y="14860"/>
                    </a:lnTo>
                    <a:lnTo>
                      <a:pt x="4311" y="14860"/>
                    </a:lnTo>
                    <a:lnTo>
                      <a:pt x="4279" y="14844"/>
                    </a:lnTo>
                    <a:lnTo>
                      <a:pt x="4264" y="14829"/>
                    </a:lnTo>
                    <a:cubicBezTo>
                      <a:pt x="4248" y="14829"/>
                      <a:pt x="4232" y="14813"/>
                      <a:pt x="4217" y="14797"/>
                    </a:cubicBezTo>
                    <a:lnTo>
                      <a:pt x="4217" y="14797"/>
                    </a:lnTo>
                    <a:cubicBezTo>
                      <a:pt x="4138" y="14735"/>
                      <a:pt x="4076" y="14672"/>
                      <a:pt x="4013" y="14578"/>
                    </a:cubicBezTo>
                    <a:lnTo>
                      <a:pt x="4013" y="14578"/>
                    </a:lnTo>
                    <a:cubicBezTo>
                      <a:pt x="3997" y="14562"/>
                      <a:pt x="3982" y="14546"/>
                      <a:pt x="3966" y="14531"/>
                    </a:cubicBezTo>
                    <a:lnTo>
                      <a:pt x="329" y="9108"/>
                    </a:lnTo>
                    <a:lnTo>
                      <a:pt x="329" y="9108"/>
                    </a:lnTo>
                    <a:lnTo>
                      <a:pt x="329" y="9092"/>
                    </a:lnTo>
                    <a:lnTo>
                      <a:pt x="329" y="9092"/>
                    </a:lnTo>
                    <a:lnTo>
                      <a:pt x="314" y="9092"/>
                    </a:lnTo>
                    <a:lnTo>
                      <a:pt x="314" y="9076"/>
                    </a:lnTo>
                    <a:lnTo>
                      <a:pt x="314" y="9076"/>
                    </a:lnTo>
                    <a:lnTo>
                      <a:pt x="314" y="9076"/>
                    </a:lnTo>
                    <a:lnTo>
                      <a:pt x="314" y="9060"/>
                    </a:lnTo>
                    <a:lnTo>
                      <a:pt x="298" y="9060"/>
                    </a:lnTo>
                    <a:lnTo>
                      <a:pt x="298" y="9045"/>
                    </a:lnTo>
                    <a:lnTo>
                      <a:pt x="298" y="9045"/>
                    </a:lnTo>
                    <a:cubicBezTo>
                      <a:pt x="0" y="8528"/>
                      <a:pt x="141" y="7869"/>
                      <a:pt x="643" y="7540"/>
                    </a:cubicBezTo>
                    <a:lnTo>
                      <a:pt x="11380" y="346"/>
                    </a:lnTo>
                    <a:cubicBezTo>
                      <a:pt x="11897" y="1"/>
                      <a:pt x="12602" y="142"/>
                      <a:pt x="12947" y="659"/>
                    </a:cubicBezTo>
                    <a:lnTo>
                      <a:pt x="16208" y="5518"/>
                    </a:lnTo>
                    <a:lnTo>
                      <a:pt x="16208" y="5518"/>
                    </a:lnTo>
                    <a:lnTo>
                      <a:pt x="16584" y="6082"/>
                    </a:lnTo>
                    <a:lnTo>
                      <a:pt x="16599" y="6098"/>
                    </a:lnTo>
                    <a:lnTo>
                      <a:pt x="16599" y="6098"/>
                    </a:lnTo>
                    <a:lnTo>
                      <a:pt x="16599" y="6098"/>
                    </a:lnTo>
                    <a:lnTo>
                      <a:pt x="16599" y="6098"/>
                    </a:lnTo>
                    <a:lnTo>
                      <a:pt x="16599" y="6114"/>
                    </a:lnTo>
                    <a:lnTo>
                      <a:pt x="16615" y="6114"/>
                    </a:lnTo>
                    <a:lnTo>
                      <a:pt x="16615" y="6114"/>
                    </a:ln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141" name="Google Shape;3141;p44"/>
              <p:cNvSpPr/>
              <p:nvPr/>
            </p:nvSpPr>
            <p:spPr>
              <a:xfrm rot="-6603631">
                <a:off x="2052525" y="-1362648"/>
                <a:ext cx="908287" cy="840329"/>
              </a:xfrm>
              <a:custGeom>
                <a:avLst/>
                <a:gdLst/>
                <a:ahLst/>
                <a:cxnLst/>
                <a:rect l="l" t="t" r="r" b="b"/>
                <a:pathLst>
                  <a:path w="13810" h="12776" extrusionOk="0">
                    <a:moveTo>
                      <a:pt x="13809" y="6396"/>
                    </a:moveTo>
                    <a:lnTo>
                      <a:pt x="4295" y="12775"/>
                    </a:lnTo>
                    <a:lnTo>
                      <a:pt x="0" y="6380"/>
                    </a:lnTo>
                    <a:lnTo>
                      <a:pt x="9514" y="1"/>
                    </a:ln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</p:grpSp>
      <p:sp>
        <p:nvSpPr>
          <p:cNvPr id="3" name="Google Shape;2654;p42">
            <a:extLst>
              <a:ext uri="{FF2B5EF4-FFF2-40B4-BE49-F238E27FC236}">
                <a16:creationId xmlns:a16="http://schemas.microsoft.com/office/drawing/2014/main" id="{88DB13C4-0C8F-E24F-C28F-CEC8BEFE83B7}"/>
              </a:ext>
            </a:extLst>
          </p:cNvPr>
          <p:cNvSpPr txBox="1">
            <a:spLocks/>
          </p:cNvSpPr>
          <p:nvPr/>
        </p:nvSpPr>
        <p:spPr>
          <a:xfrm>
            <a:off x="1945903" y="1576406"/>
            <a:ext cx="5252195" cy="550671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●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1pPr>
            <a:lvl2pPr marL="914400" marR="0" lvl="1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○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2pPr>
            <a:lvl3pPr marL="1371600" marR="0" lvl="2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■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3pPr>
            <a:lvl4pPr marL="1828800" marR="0" lvl="3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●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4pPr>
            <a:lvl5pPr marL="2286000" marR="0" lvl="4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○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5pPr>
            <a:lvl6pPr marL="2743200" marR="0" lvl="5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■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6pPr>
            <a:lvl7pPr marL="3200400" marR="0" lvl="6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●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7pPr>
            <a:lvl8pPr marL="3657600" marR="0" lvl="7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○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8pPr>
            <a:lvl9pPr marL="4114800" marR="0" lvl="8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■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9pPr>
          </a:lstStyle>
          <a:p>
            <a:pPr marL="0" indent="0" algn="ctr">
              <a:buNone/>
            </a:pPr>
            <a:r>
              <a:rPr lang="en-GB" sz="1300" dirty="0"/>
              <a:t>The way leaders handle difficult situations shapes trust</a:t>
            </a:r>
          </a:p>
          <a:p>
            <a:pPr marL="0" indent="0" algn="ctr">
              <a:buNone/>
            </a:pPr>
            <a:r>
              <a:rPr lang="en-GB" sz="1300" dirty="0"/>
              <a:t>and organisational culture.</a:t>
            </a:r>
          </a:p>
        </p:txBody>
      </p:sp>
      <p:grpSp>
        <p:nvGrpSpPr>
          <p:cNvPr id="8" name="Google Shape;5377;p59">
            <a:extLst>
              <a:ext uri="{FF2B5EF4-FFF2-40B4-BE49-F238E27FC236}">
                <a16:creationId xmlns:a16="http://schemas.microsoft.com/office/drawing/2014/main" id="{3E0068BA-25AF-A824-9EEB-9E6C15337AC6}"/>
              </a:ext>
            </a:extLst>
          </p:cNvPr>
          <p:cNvGrpSpPr/>
          <p:nvPr/>
        </p:nvGrpSpPr>
        <p:grpSpPr>
          <a:xfrm>
            <a:off x="931333" y="2243642"/>
            <a:ext cx="7179733" cy="1185358"/>
            <a:chOff x="4411970" y="2468674"/>
            <a:chExt cx="747317" cy="167425"/>
          </a:xfrm>
          <a:solidFill>
            <a:schemeClr val="bg1">
              <a:lumMod val="50000"/>
            </a:schemeClr>
          </a:solidFill>
        </p:grpSpPr>
        <p:sp>
          <p:nvSpPr>
            <p:cNvPr id="9" name="Google Shape;5378;p59">
              <a:extLst>
                <a:ext uri="{FF2B5EF4-FFF2-40B4-BE49-F238E27FC236}">
                  <a16:creationId xmlns:a16="http://schemas.microsoft.com/office/drawing/2014/main" id="{2876E987-0B48-79E4-C002-D8328D7ED5DD}"/>
                </a:ext>
              </a:extLst>
            </p:cNvPr>
            <p:cNvSpPr/>
            <p:nvPr/>
          </p:nvSpPr>
          <p:spPr>
            <a:xfrm>
              <a:off x="4411970" y="2468674"/>
              <a:ext cx="216235" cy="167425"/>
            </a:xfrm>
            <a:custGeom>
              <a:avLst/>
              <a:gdLst/>
              <a:ahLst/>
              <a:cxnLst/>
              <a:rect l="l" t="t" r="r" b="b"/>
              <a:pathLst>
                <a:path w="4789" h="3708" extrusionOk="0">
                  <a:moveTo>
                    <a:pt x="1" y="0"/>
                  </a:moveTo>
                  <a:lnTo>
                    <a:pt x="1" y="3707"/>
                  </a:lnTo>
                  <a:lnTo>
                    <a:pt x="3381" y="3707"/>
                  </a:lnTo>
                  <a:lnTo>
                    <a:pt x="4789" y="1853"/>
                  </a:lnTo>
                  <a:lnTo>
                    <a:pt x="3381" y="0"/>
                  </a:lnTo>
                  <a:close/>
                </a:path>
              </a:pathLst>
            </a:custGeom>
            <a:solidFill>
              <a:schemeClr val="bg1">
                <a:lumMod val="25000"/>
              </a:schemeClr>
            </a:solidFill>
            <a:ln w="9525" cap="flat" cmpd="sng">
              <a:solidFill>
                <a:srgbClr val="1C4661"/>
              </a:solidFill>
              <a:prstDash val="solid"/>
              <a:round/>
              <a:headEnd type="none" w="sm" len="sm"/>
              <a:tailEnd type="none" w="sm" len="sm"/>
            </a:ln>
            <a:effectLst>
              <a:glow rad="101600">
                <a:schemeClr val="bg1">
                  <a:lumMod val="10000"/>
                  <a:alpha val="60000"/>
                </a:schemeClr>
              </a:glo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000" dirty="0">
                <a:solidFill>
                  <a:schemeClr val="bg1"/>
                </a:solidFill>
                <a:latin typeface="Antonio" panose="020B0604020202020204" charset="0"/>
              </a:endParaRPr>
            </a:p>
          </p:txBody>
        </p:sp>
        <p:sp>
          <p:nvSpPr>
            <p:cNvPr id="10" name="Google Shape;5379;p59">
              <a:extLst>
                <a:ext uri="{FF2B5EF4-FFF2-40B4-BE49-F238E27FC236}">
                  <a16:creationId xmlns:a16="http://schemas.microsoft.com/office/drawing/2014/main" id="{04D106C6-E17C-656D-E9EE-509D462F1F9B}"/>
                </a:ext>
              </a:extLst>
            </p:cNvPr>
            <p:cNvSpPr/>
            <p:nvPr/>
          </p:nvSpPr>
          <p:spPr>
            <a:xfrm>
              <a:off x="4564629" y="2468674"/>
              <a:ext cx="594658" cy="167425"/>
            </a:xfrm>
            <a:custGeom>
              <a:avLst/>
              <a:gdLst/>
              <a:ahLst/>
              <a:cxnLst/>
              <a:rect l="l" t="t" r="r" b="b"/>
              <a:pathLst>
                <a:path w="13170" h="3708" extrusionOk="0">
                  <a:moveTo>
                    <a:pt x="0" y="0"/>
                  </a:moveTo>
                  <a:lnTo>
                    <a:pt x="1408" y="1853"/>
                  </a:lnTo>
                  <a:lnTo>
                    <a:pt x="0" y="3707"/>
                  </a:lnTo>
                  <a:lnTo>
                    <a:pt x="13169" y="3707"/>
                  </a:lnTo>
                  <a:lnTo>
                    <a:pt x="13169" y="0"/>
                  </a:lnTo>
                  <a:close/>
                </a:path>
              </a:pathLst>
            </a:custGeom>
            <a:grpFill/>
            <a:ln w="9525" cap="flat" cmpd="sng">
              <a:solidFill>
                <a:srgbClr val="1C4661"/>
              </a:solidFill>
              <a:prstDash val="solid"/>
              <a:round/>
              <a:headEnd type="none" w="sm" len="sm"/>
              <a:tailEnd type="none" w="sm" len="sm"/>
            </a:ln>
            <a:effectLst>
              <a:glow rad="101600">
                <a:schemeClr val="bg1">
                  <a:lumMod val="10000"/>
                  <a:alpha val="60000"/>
                </a:schemeClr>
              </a:glo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</p:grpSp>
      <p:sp>
        <p:nvSpPr>
          <p:cNvPr id="14" name="TextBox 13">
            <a:extLst>
              <a:ext uri="{FF2B5EF4-FFF2-40B4-BE49-F238E27FC236}">
                <a16:creationId xmlns:a16="http://schemas.microsoft.com/office/drawing/2014/main" id="{829CCD02-F9E9-41FC-B2B4-4A0A9ADB47AF}"/>
              </a:ext>
            </a:extLst>
          </p:cNvPr>
          <p:cNvSpPr txBox="1"/>
          <p:nvPr/>
        </p:nvSpPr>
        <p:spPr>
          <a:xfrm>
            <a:off x="3069166" y="2256550"/>
            <a:ext cx="5054600" cy="10926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300" dirty="0">
                <a:solidFill>
                  <a:schemeClr val="bg1"/>
                </a:solidFill>
                <a:latin typeface="Antonio" panose="020B0604020202020204" charset="0"/>
              </a:rPr>
              <a:t>Clearly explained the reasons for 1,900 redundancies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300" dirty="0">
                <a:solidFill>
                  <a:schemeClr val="bg1"/>
                </a:solidFill>
                <a:latin typeface="Antonio" panose="020B0604020202020204" charset="0"/>
              </a:rPr>
              <a:t>Recognised the emotional impact on employees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300" dirty="0">
                <a:solidFill>
                  <a:schemeClr val="bg1"/>
                </a:solidFill>
                <a:latin typeface="Antonio" panose="020B0604020202020204" charset="0"/>
              </a:rPr>
              <a:t>Offered financial, healthcare and recruitment support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300" b="1" u="sng" dirty="0">
                <a:solidFill>
                  <a:schemeClr val="bg1"/>
                </a:solidFill>
                <a:latin typeface="Antonio" panose="020B0604020202020204" charset="0"/>
              </a:rPr>
              <a:t>Outcome</a:t>
            </a:r>
            <a:r>
              <a:rPr lang="en-GB" sz="1300" b="1" dirty="0">
                <a:solidFill>
                  <a:schemeClr val="bg1"/>
                </a:solidFill>
                <a:latin typeface="Antonio" panose="020B0604020202020204" charset="0"/>
              </a:rPr>
              <a:t>:</a:t>
            </a:r>
            <a:r>
              <a:rPr lang="en-GB" sz="1300" dirty="0">
                <a:solidFill>
                  <a:schemeClr val="bg1"/>
                </a:solidFill>
                <a:latin typeface="Antonio" panose="020B0604020202020204" charset="0"/>
              </a:rPr>
              <a:t> reduced uncertainty and preserved dignity during</a:t>
            </a:r>
            <a:br>
              <a:rPr lang="en-GB" sz="1300" dirty="0">
                <a:solidFill>
                  <a:schemeClr val="bg1"/>
                </a:solidFill>
                <a:latin typeface="Antonio" panose="020B0604020202020204" charset="0"/>
              </a:rPr>
            </a:br>
            <a:r>
              <a:rPr lang="en-GB" sz="1300" dirty="0">
                <a:solidFill>
                  <a:schemeClr val="bg1"/>
                </a:solidFill>
                <a:latin typeface="Antonio" panose="020B0604020202020204" charset="0"/>
              </a:rPr>
              <a:t>a harmful decision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AAB438C6-F938-F327-821B-28B96B36A23F}"/>
              </a:ext>
            </a:extLst>
          </p:cNvPr>
          <p:cNvSpPr txBox="1"/>
          <p:nvPr/>
        </p:nvSpPr>
        <p:spPr>
          <a:xfrm>
            <a:off x="931333" y="2295023"/>
            <a:ext cx="160020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ctr"/>
            <a:r>
              <a:rPr lang="en-GB" sz="1800" dirty="0">
                <a:solidFill>
                  <a:schemeClr val="bg1"/>
                </a:solidFill>
                <a:latin typeface="Antonio" panose="020B0604020202020204" charset="0"/>
              </a:rPr>
              <a:t> </a:t>
            </a:r>
            <a:r>
              <a:rPr lang="en-GB" sz="1800" dirty="0" err="1">
                <a:solidFill>
                  <a:schemeClr val="bg1"/>
                </a:solidFill>
                <a:latin typeface="Antonio" panose="020B0604020202020204" charset="0"/>
              </a:rPr>
              <a:t>AirBnB</a:t>
            </a:r>
            <a:endParaRPr lang="en-GB" sz="1800" dirty="0">
              <a:solidFill>
                <a:schemeClr val="bg1"/>
              </a:solidFill>
              <a:latin typeface="Antonio" panose="020B0604020202020204" charset="0"/>
            </a:endParaRPr>
          </a:p>
          <a:p>
            <a:pPr lvl="0" algn="ctr"/>
            <a:endParaRPr lang="en-GB" sz="1800" dirty="0">
              <a:solidFill>
                <a:schemeClr val="bg1"/>
              </a:solidFill>
              <a:latin typeface="Antonio" panose="020B0604020202020204" charset="0"/>
            </a:endParaRPr>
          </a:p>
          <a:p>
            <a:pPr lvl="0" algn="ctr"/>
            <a:r>
              <a:rPr lang="en-GB" sz="1200" dirty="0">
                <a:solidFill>
                  <a:schemeClr val="bg1"/>
                </a:solidFill>
                <a:latin typeface="Antonio" panose="020B0604020202020204" charset="0"/>
              </a:rPr>
              <a:t>emotionally intelligent communication</a:t>
            </a:r>
            <a:endParaRPr lang="en-GB" sz="1200" dirty="0"/>
          </a:p>
        </p:txBody>
      </p:sp>
      <p:grpSp>
        <p:nvGrpSpPr>
          <p:cNvPr id="16" name="Google Shape;5377;p59">
            <a:extLst>
              <a:ext uri="{FF2B5EF4-FFF2-40B4-BE49-F238E27FC236}">
                <a16:creationId xmlns:a16="http://schemas.microsoft.com/office/drawing/2014/main" id="{131A86F2-B1F4-B8E2-1E38-441DED814BEB}"/>
              </a:ext>
            </a:extLst>
          </p:cNvPr>
          <p:cNvGrpSpPr/>
          <p:nvPr/>
        </p:nvGrpSpPr>
        <p:grpSpPr>
          <a:xfrm>
            <a:off x="931333" y="3636408"/>
            <a:ext cx="7179733" cy="1185358"/>
            <a:chOff x="4411970" y="2468674"/>
            <a:chExt cx="747317" cy="167425"/>
          </a:xfrm>
          <a:solidFill>
            <a:schemeClr val="bg1">
              <a:lumMod val="50000"/>
            </a:schemeClr>
          </a:solidFill>
        </p:grpSpPr>
        <p:sp>
          <p:nvSpPr>
            <p:cNvPr id="17" name="Google Shape;5378;p59">
              <a:extLst>
                <a:ext uri="{FF2B5EF4-FFF2-40B4-BE49-F238E27FC236}">
                  <a16:creationId xmlns:a16="http://schemas.microsoft.com/office/drawing/2014/main" id="{79F5E448-9937-52B2-BB83-4205894F0528}"/>
                </a:ext>
              </a:extLst>
            </p:cNvPr>
            <p:cNvSpPr/>
            <p:nvPr/>
          </p:nvSpPr>
          <p:spPr>
            <a:xfrm>
              <a:off x="4411970" y="2468674"/>
              <a:ext cx="216235" cy="167425"/>
            </a:xfrm>
            <a:custGeom>
              <a:avLst/>
              <a:gdLst/>
              <a:ahLst/>
              <a:cxnLst/>
              <a:rect l="l" t="t" r="r" b="b"/>
              <a:pathLst>
                <a:path w="4789" h="3708" extrusionOk="0">
                  <a:moveTo>
                    <a:pt x="1" y="0"/>
                  </a:moveTo>
                  <a:lnTo>
                    <a:pt x="1" y="3707"/>
                  </a:lnTo>
                  <a:lnTo>
                    <a:pt x="3381" y="3707"/>
                  </a:lnTo>
                  <a:lnTo>
                    <a:pt x="4789" y="1853"/>
                  </a:lnTo>
                  <a:lnTo>
                    <a:pt x="3381" y="0"/>
                  </a:lnTo>
                  <a:close/>
                </a:path>
              </a:pathLst>
            </a:custGeom>
            <a:solidFill>
              <a:schemeClr val="bg1">
                <a:lumMod val="25000"/>
              </a:schemeClr>
            </a:solidFill>
            <a:ln w="9525" cap="flat" cmpd="sng">
              <a:solidFill>
                <a:srgbClr val="1C4661"/>
              </a:solidFill>
              <a:prstDash val="solid"/>
              <a:round/>
              <a:headEnd type="none" w="sm" len="sm"/>
              <a:tailEnd type="none" w="sm" len="sm"/>
            </a:ln>
            <a:effectLst>
              <a:glow rad="101600">
                <a:schemeClr val="bg1">
                  <a:lumMod val="10000"/>
                  <a:alpha val="60000"/>
                </a:schemeClr>
              </a:glo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000" dirty="0">
                <a:solidFill>
                  <a:schemeClr val="bg1"/>
                </a:solidFill>
                <a:latin typeface="Antonio" panose="020B0604020202020204" charset="0"/>
              </a:endParaRPr>
            </a:p>
          </p:txBody>
        </p:sp>
        <p:sp>
          <p:nvSpPr>
            <p:cNvPr id="18" name="Google Shape;5379;p59">
              <a:extLst>
                <a:ext uri="{FF2B5EF4-FFF2-40B4-BE49-F238E27FC236}">
                  <a16:creationId xmlns:a16="http://schemas.microsoft.com/office/drawing/2014/main" id="{C73D61D1-4744-3959-11A4-6A7017404972}"/>
                </a:ext>
              </a:extLst>
            </p:cNvPr>
            <p:cNvSpPr/>
            <p:nvPr/>
          </p:nvSpPr>
          <p:spPr>
            <a:xfrm>
              <a:off x="4564629" y="2468674"/>
              <a:ext cx="594658" cy="167425"/>
            </a:xfrm>
            <a:custGeom>
              <a:avLst/>
              <a:gdLst/>
              <a:ahLst/>
              <a:cxnLst/>
              <a:rect l="l" t="t" r="r" b="b"/>
              <a:pathLst>
                <a:path w="13170" h="3708" extrusionOk="0">
                  <a:moveTo>
                    <a:pt x="0" y="0"/>
                  </a:moveTo>
                  <a:lnTo>
                    <a:pt x="1408" y="1853"/>
                  </a:lnTo>
                  <a:lnTo>
                    <a:pt x="0" y="3707"/>
                  </a:lnTo>
                  <a:lnTo>
                    <a:pt x="13169" y="3707"/>
                  </a:lnTo>
                  <a:lnTo>
                    <a:pt x="13169" y="0"/>
                  </a:lnTo>
                  <a:close/>
                </a:path>
              </a:pathLst>
            </a:custGeom>
            <a:grpFill/>
            <a:ln w="9525" cap="flat" cmpd="sng">
              <a:solidFill>
                <a:srgbClr val="1C4661"/>
              </a:solidFill>
              <a:prstDash val="solid"/>
              <a:round/>
              <a:headEnd type="none" w="sm" len="sm"/>
              <a:tailEnd type="none" w="sm" len="sm"/>
            </a:ln>
            <a:effectLst>
              <a:glow rad="101600">
                <a:schemeClr val="bg1">
                  <a:lumMod val="10000"/>
                  <a:alpha val="60000"/>
                </a:schemeClr>
              </a:glo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</p:grpSp>
      <p:sp>
        <p:nvSpPr>
          <p:cNvPr id="19" name="TextBox 18">
            <a:extLst>
              <a:ext uri="{FF2B5EF4-FFF2-40B4-BE49-F238E27FC236}">
                <a16:creationId xmlns:a16="http://schemas.microsoft.com/office/drawing/2014/main" id="{4D0BFDFD-D049-2BB9-073C-BA463612E860}"/>
              </a:ext>
            </a:extLst>
          </p:cNvPr>
          <p:cNvSpPr txBox="1"/>
          <p:nvPr/>
        </p:nvSpPr>
        <p:spPr>
          <a:xfrm>
            <a:off x="3069166" y="3703176"/>
            <a:ext cx="5054600" cy="10926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300" dirty="0">
                <a:solidFill>
                  <a:schemeClr val="bg1"/>
                </a:solidFill>
                <a:latin typeface="Antonio" panose="020B0604020202020204" charset="0"/>
              </a:rPr>
              <a:t>Employee concerns were ignored or poorly addressed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300" dirty="0">
                <a:solidFill>
                  <a:schemeClr val="bg1"/>
                </a:solidFill>
                <a:latin typeface="Antonio" panose="020B0604020202020204" charset="0"/>
              </a:rPr>
              <a:t>Growth was prioritised over psychological safety and ethics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300" dirty="0">
                <a:solidFill>
                  <a:schemeClr val="bg1"/>
                </a:solidFill>
                <a:latin typeface="Antonio" panose="020B0604020202020204" charset="0"/>
              </a:rPr>
              <a:t>New leadership introduced stronger accountability and reporting systems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300" b="1" u="sng" dirty="0">
                <a:solidFill>
                  <a:schemeClr val="bg1"/>
                </a:solidFill>
                <a:latin typeface="Antonio" panose="020B0604020202020204" charset="0"/>
              </a:rPr>
              <a:t>Outcome</a:t>
            </a:r>
            <a:r>
              <a:rPr lang="en-GB" sz="1300" dirty="0">
                <a:solidFill>
                  <a:schemeClr val="bg1"/>
                </a:solidFill>
                <a:latin typeface="Antonio" panose="020B0604020202020204" charset="0"/>
              </a:rPr>
              <a:t>: rebuilding trust required both leadership change and organisational reform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1E9DE787-DC5E-BDAD-16AB-283FCFA5EE48}"/>
              </a:ext>
            </a:extLst>
          </p:cNvPr>
          <p:cNvSpPr txBox="1"/>
          <p:nvPr/>
        </p:nvSpPr>
        <p:spPr>
          <a:xfrm>
            <a:off x="931333" y="3649316"/>
            <a:ext cx="16002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ctr"/>
            <a:r>
              <a:rPr lang="en-GB" sz="1800" dirty="0">
                <a:solidFill>
                  <a:schemeClr val="bg1"/>
                </a:solidFill>
                <a:latin typeface="Antonio" panose="020B0604020202020204" charset="0"/>
              </a:rPr>
              <a:t> Uber</a:t>
            </a:r>
          </a:p>
          <a:p>
            <a:pPr lvl="0" algn="ctr"/>
            <a:endParaRPr lang="en-GB" sz="1800" dirty="0">
              <a:solidFill>
                <a:schemeClr val="bg1"/>
              </a:solidFill>
              <a:latin typeface="Antonio" panose="020B0604020202020204" charset="0"/>
            </a:endParaRPr>
          </a:p>
          <a:p>
            <a:pPr lvl="0" algn="ctr"/>
            <a:r>
              <a:rPr lang="en-GB" sz="1200" dirty="0">
                <a:solidFill>
                  <a:schemeClr val="bg1"/>
                </a:solidFill>
                <a:latin typeface="Antonio" panose="020B0604020202020204" charset="0"/>
              </a:rPr>
              <a:t>leadership without sufficient emotional awareness</a:t>
            </a:r>
            <a:endParaRPr lang="en-GB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811">
          <a:extLst>
            <a:ext uri="{FF2B5EF4-FFF2-40B4-BE49-F238E27FC236}">
              <a16:creationId xmlns:a16="http://schemas.microsoft.com/office/drawing/2014/main" id="{784761FC-98A1-F3C8-A9DB-76985C99279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39" name="Google Shape;5387;p59">
            <a:extLst>
              <a:ext uri="{FF2B5EF4-FFF2-40B4-BE49-F238E27FC236}">
                <a16:creationId xmlns:a16="http://schemas.microsoft.com/office/drawing/2014/main" id="{456D0CE4-7ACF-71F1-52E7-C6051C1DF28A}"/>
              </a:ext>
            </a:extLst>
          </p:cNvPr>
          <p:cNvSpPr/>
          <p:nvPr/>
        </p:nvSpPr>
        <p:spPr>
          <a:xfrm>
            <a:off x="1891952" y="2494905"/>
            <a:ext cx="5135991" cy="688316"/>
          </a:xfrm>
          <a:custGeom>
            <a:avLst/>
            <a:gdLst/>
            <a:ahLst/>
            <a:cxnLst/>
            <a:rect l="l" t="t" r="r" b="b"/>
            <a:pathLst>
              <a:path w="17328" h="2863" extrusionOk="0">
                <a:moveTo>
                  <a:pt x="1432" y="1"/>
                </a:moveTo>
                <a:cubicBezTo>
                  <a:pt x="641" y="1"/>
                  <a:pt x="1" y="641"/>
                  <a:pt x="2" y="1431"/>
                </a:cubicBezTo>
                <a:cubicBezTo>
                  <a:pt x="1" y="2222"/>
                  <a:pt x="641" y="2861"/>
                  <a:pt x="1432" y="2862"/>
                </a:cubicBezTo>
                <a:lnTo>
                  <a:pt x="15897" y="2862"/>
                </a:lnTo>
                <a:cubicBezTo>
                  <a:pt x="16687" y="2861"/>
                  <a:pt x="17327" y="2222"/>
                  <a:pt x="17327" y="1431"/>
                </a:cubicBezTo>
                <a:cubicBezTo>
                  <a:pt x="17327" y="641"/>
                  <a:pt x="16687" y="1"/>
                  <a:pt x="15897" y="1"/>
                </a:cubicBezTo>
                <a:close/>
              </a:path>
            </a:pathLst>
          </a:custGeom>
          <a:solidFill>
            <a:srgbClr val="388BC3">
              <a:alpha val="50196"/>
            </a:srgbClr>
          </a:solidFill>
          <a:ln w="9525" cap="flat" cmpd="sng">
            <a:solidFill>
              <a:schemeClr val="bg1">
                <a:lumMod val="50000"/>
              </a:schemeClr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040" name="Google Shape;5387;p59">
            <a:extLst>
              <a:ext uri="{FF2B5EF4-FFF2-40B4-BE49-F238E27FC236}">
                <a16:creationId xmlns:a16="http://schemas.microsoft.com/office/drawing/2014/main" id="{5DB59A83-C62F-CC08-8BBD-0DFAFEFD5D19}"/>
              </a:ext>
            </a:extLst>
          </p:cNvPr>
          <p:cNvSpPr/>
          <p:nvPr/>
        </p:nvSpPr>
        <p:spPr>
          <a:xfrm>
            <a:off x="1885936" y="3191408"/>
            <a:ext cx="5135991" cy="688316"/>
          </a:xfrm>
          <a:custGeom>
            <a:avLst/>
            <a:gdLst/>
            <a:ahLst/>
            <a:cxnLst/>
            <a:rect l="l" t="t" r="r" b="b"/>
            <a:pathLst>
              <a:path w="17328" h="2863" extrusionOk="0">
                <a:moveTo>
                  <a:pt x="1432" y="1"/>
                </a:moveTo>
                <a:cubicBezTo>
                  <a:pt x="641" y="1"/>
                  <a:pt x="1" y="641"/>
                  <a:pt x="2" y="1431"/>
                </a:cubicBezTo>
                <a:cubicBezTo>
                  <a:pt x="1" y="2222"/>
                  <a:pt x="641" y="2861"/>
                  <a:pt x="1432" y="2862"/>
                </a:cubicBezTo>
                <a:lnTo>
                  <a:pt x="15897" y="2862"/>
                </a:lnTo>
                <a:cubicBezTo>
                  <a:pt x="16687" y="2861"/>
                  <a:pt x="17327" y="2222"/>
                  <a:pt x="17327" y="1431"/>
                </a:cubicBezTo>
                <a:cubicBezTo>
                  <a:pt x="17327" y="641"/>
                  <a:pt x="16687" y="1"/>
                  <a:pt x="15897" y="1"/>
                </a:cubicBezTo>
                <a:close/>
              </a:path>
            </a:pathLst>
          </a:custGeom>
          <a:solidFill>
            <a:srgbClr val="388BC3">
              <a:alpha val="50196"/>
            </a:srgbClr>
          </a:solidFill>
          <a:ln w="9525" cap="flat" cmpd="sng">
            <a:solidFill>
              <a:schemeClr val="bg1">
                <a:lumMod val="50000"/>
              </a:schemeClr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041" name="Google Shape;5387;p59">
            <a:extLst>
              <a:ext uri="{FF2B5EF4-FFF2-40B4-BE49-F238E27FC236}">
                <a16:creationId xmlns:a16="http://schemas.microsoft.com/office/drawing/2014/main" id="{9F7F8501-C001-C6B7-5BFD-8DBB31C45566}"/>
              </a:ext>
            </a:extLst>
          </p:cNvPr>
          <p:cNvSpPr/>
          <p:nvPr/>
        </p:nvSpPr>
        <p:spPr>
          <a:xfrm>
            <a:off x="1885936" y="1816971"/>
            <a:ext cx="5135991" cy="688316"/>
          </a:xfrm>
          <a:custGeom>
            <a:avLst/>
            <a:gdLst/>
            <a:ahLst/>
            <a:cxnLst/>
            <a:rect l="l" t="t" r="r" b="b"/>
            <a:pathLst>
              <a:path w="17328" h="2863" extrusionOk="0">
                <a:moveTo>
                  <a:pt x="1432" y="1"/>
                </a:moveTo>
                <a:cubicBezTo>
                  <a:pt x="641" y="1"/>
                  <a:pt x="1" y="641"/>
                  <a:pt x="2" y="1431"/>
                </a:cubicBezTo>
                <a:cubicBezTo>
                  <a:pt x="1" y="2222"/>
                  <a:pt x="641" y="2861"/>
                  <a:pt x="1432" y="2862"/>
                </a:cubicBezTo>
                <a:lnTo>
                  <a:pt x="15897" y="2862"/>
                </a:lnTo>
                <a:cubicBezTo>
                  <a:pt x="16687" y="2861"/>
                  <a:pt x="17327" y="2222"/>
                  <a:pt x="17327" y="1431"/>
                </a:cubicBezTo>
                <a:cubicBezTo>
                  <a:pt x="17327" y="641"/>
                  <a:pt x="16687" y="1"/>
                  <a:pt x="15897" y="1"/>
                </a:cubicBezTo>
                <a:close/>
              </a:path>
            </a:pathLst>
          </a:custGeom>
          <a:solidFill>
            <a:srgbClr val="388BC3">
              <a:alpha val="50196"/>
            </a:srgbClr>
          </a:solidFill>
          <a:ln w="9525" cap="flat" cmpd="sng">
            <a:solidFill>
              <a:schemeClr val="bg1">
                <a:lumMod val="50000"/>
              </a:schemeClr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815" name="Google Shape;2815;p43">
            <a:extLst>
              <a:ext uri="{FF2B5EF4-FFF2-40B4-BE49-F238E27FC236}">
                <a16:creationId xmlns:a16="http://schemas.microsoft.com/office/drawing/2014/main" id="{D065B407-A148-A4DF-4ACF-C847570C7FC3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2380200" y="1808784"/>
            <a:ext cx="4383600" cy="5262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algn="l"/>
            <a:r>
              <a:rPr lang="en-GB" sz="1200" dirty="0"/>
              <a:t>Recognising that behaviours may have different meanings </a:t>
            </a:r>
            <a:endParaRPr lang="en-GB" sz="1600" dirty="0"/>
          </a:p>
        </p:txBody>
      </p:sp>
      <p:sp>
        <p:nvSpPr>
          <p:cNvPr id="2820" name="Google Shape;2820;p43">
            <a:extLst>
              <a:ext uri="{FF2B5EF4-FFF2-40B4-BE49-F238E27FC236}">
                <a16:creationId xmlns:a16="http://schemas.microsoft.com/office/drawing/2014/main" id="{E76824DA-9D2F-CAC6-383D-4DC22A0CABE2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508759" y="413560"/>
            <a:ext cx="5519185" cy="1106100"/>
          </a:xfrm>
          <a:prstGeom prst="rect">
            <a:avLst/>
          </a:prstGeom>
          <a:solidFill>
            <a:schemeClr val="bg1">
              <a:lumMod val="25000"/>
            </a:schemeClr>
          </a:solidFill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lvl="0" algn="r"/>
            <a:br>
              <a:rPr lang="en-GB" sz="2800" dirty="0"/>
            </a:br>
            <a:r>
              <a:rPr lang="en-GB" sz="2800" dirty="0"/>
              <a:t>Defining Cultural Intelligence</a:t>
            </a:r>
            <a:endParaRPr dirty="0"/>
          </a:p>
        </p:txBody>
      </p:sp>
      <p:grpSp>
        <p:nvGrpSpPr>
          <p:cNvPr id="2842" name="Google Shape;2842;p43">
            <a:extLst>
              <a:ext uri="{FF2B5EF4-FFF2-40B4-BE49-F238E27FC236}">
                <a16:creationId xmlns:a16="http://schemas.microsoft.com/office/drawing/2014/main" id="{6EFA6F60-560D-060E-59FD-BB1C1D386209}"/>
              </a:ext>
            </a:extLst>
          </p:cNvPr>
          <p:cNvGrpSpPr/>
          <p:nvPr/>
        </p:nvGrpSpPr>
        <p:grpSpPr>
          <a:xfrm>
            <a:off x="829812" y="0"/>
            <a:ext cx="678947" cy="683418"/>
            <a:chOff x="7007206" y="774129"/>
            <a:chExt cx="1045661" cy="1052545"/>
          </a:xfrm>
        </p:grpSpPr>
        <p:sp>
          <p:nvSpPr>
            <p:cNvPr id="2843" name="Google Shape;2843;p43">
              <a:extLst>
                <a:ext uri="{FF2B5EF4-FFF2-40B4-BE49-F238E27FC236}">
                  <a16:creationId xmlns:a16="http://schemas.microsoft.com/office/drawing/2014/main" id="{207D100D-0668-CA98-4B21-027EFB41CD67}"/>
                </a:ext>
              </a:extLst>
            </p:cNvPr>
            <p:cNvSpPr/>
            <p:nvPr/>
          </p:nvSpPr>
          <p:spPr>
            <a:xfrm rot="-6603631">
              <a:off x="7119696" y="892323"/>
              <a:ext cx="820681" cy="813494"/>
            </a:xfrm>
            <a:custGeom>
              <a:avLst/>
              <a:gdLst/>
              <a:ahLst/>
              <a:cxnLst/>
              <a:rect l="l" t="t" r="r" b="b"/>
              <a:pathLst>
                <a:path w="12478" h="12368" extrusionOk="0">
                  <a:moveTo>
                    <a:pt x="4891" y="753"/>
                  </a:moveTo>
                  <a:cubicBezTo>
                    <a:pt x="1850" y="1505"/>
                    <a:pt x="1" y="4546"/>
                    <a:pt x="737" y="7556"/>
                  </a:cubicBezTo>
                  <a:cubicBezTo>
                    <a:pt x="1490" y="10550"/>
                    <a:pt x="4546" y="12368"/>
                    <a:pt x="7587" y="11615"/>
                  </a:cubicBezTo>
                  <a:cubicBezTo>
                    <a:pt x="10612" y="10863"/>
                    <a:pt x="12477" y="7822"/>
                    <a:pt x="11725" y="4828"/>
                  </a:cubicBezTo>
                  <a:cubicBezTo>
                    <a:pt x="10988" y="1819"/>
                    <a:pt x="7932" y="1"/>
                    <a:pt x="4891" y="753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44" name="Google Shape;2844;p43">
              <a:extLst>
                <a:ext uri="{FF2B5EF4-FFF2-40B4-BE49-F238E27FC236}">
                  <a16:creationId xmlns:a16="http://schemas.microsoft.com/office/drawing/2014/main" id="{06AB0ED8-BB57-5CA7-46AD-57BBA916CBAE}"/>
                </a:ext>
              </a:extLst>
            </p:cNvPr>
            <p:cNvSpPr/>
            <p:nvPr/>
          </p:nvSpPr>
          <p:spPr>
            <a:xfrm rot="-6603631">
              <a:off x="7178384" y="1068368"/>
              <a:ext cx="753661" cy="602162"/>
            </a:xfrm>
            <a:custGeom>
              <a:avLst/>
              <a:gdLst/>
              <a:ahLst/>
              <a:cxnLst/>
              <a:rect l="l" t="t" r="r" b="b"/>
              <a:pathLst>
                <a:path w="11459" h="9155" extrusionOk="0">
                  <a:moveTo>
                    <a:pt x="7869" y="8621"/>
                  </a:moveTo>
                  <a:cubicBezTo>
                    <a:pt x="5769" y="9154"/>
                    <a:pt x="3653" y="7979"/>
                    <a:pt x="2947" y="5988"/>
                  </a:cubicBezTo>
                  <a:lnTo>
                    <a:pt x="393" y="6615"/>
                  </a:lnTo>
                  <a:cubicBezTo>
                    <a:pt x="314" y="6631"/>
                    <a:pt x="204" y="6584"/>
                    <a:pt x="189" y="6490"/>
                  </a:cubicBezTo>
                  <a:lnTo>
                    <a:pt x="32" y="5831"/>
                  </a:lnTo>
                  <a:cubicBezTo>
                    <a:pt x="1" y="5737"/>
                    <a:pt x="63" y="5643"/>
                    <a:pt x="157" y="5612"/>
                  </a:cubicBezTo>
                  <a:lnTo>
                    <a:pt x="2728" y="4985"/>
                  </a:lnTo>
                  <a:cubicBezTo>
                    <a:pt x="2524" y="2963"/>
                    <a:pt x="3841" y="1051"/>
                    <a:pt x="5863" y="549"/>
                  </a:cubicBezTo>
                  <a:cubicBezTo>
                    <a:pt x="8089" y="1"/>
                    <a:pt x="10346" y="1349"/>
                    <a:pt x="10910" y="3590"/>
                  </a:cubicBezTo>
                  <a:cubicBezTo>
                    <a:pt x="11459" y="5816"/>
                    <a:pt x="10095" y="8073"/>
                    <a:pt x="7869" y="862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45" name="Google Shape;2845;p43">
              <a:extLst>
                <a:ext uri="{FF2B5EF4-FFF2-40B4-BE49-F238E27FC236}">
                  <a16:creationId xmlns:a16="http://schemas.microsoft.com/office/drawing/2014/main" id="{BA88A592-BB3C-3921-1B6D-3E485F5C4DEA}"/>
                </a:ext>
              </a:extLst>
            </p:cNvPr>
            <p:cNvSpPr/>
            <p:nvPr/>
          </p:nvSpPr>
          <p:spPr>
            <a:xfrm rot="-6603631">
              <a:off x="7259357" y="1027683"/>
              <a:ext cx="542341" cy="542373"/>
            </a:xfrm>
            <a:custGeom>
              <a:avLst/>
              <a:gdLst/>
              <a:ahLst/>
              <a:cxnLst/>
              <a:rect l="l" t="t" r="r" b="b"/>
              <a:pathLst>
                <a:path w="8246" h="8246" extrusionOk="0">
                  <a:moveTo>
                    <a:pt x="5016" y="7744"/>
                  </a:moveTo>
                  <a:cubicBezTo>
                    <a:pt x="3026" y="8245"/>
                    <a:pt x="988" y="7023"/>
                    <a:pt x="502" y="5017"/>
                  </a:cubicBezTo>
                  <a:cubicBezTo>
                    <a:pt x="1" y="3010"/>
                    <a:pt x="1223" y="988"/>
                    <a:pt x="3230" y="487"/>
                  </a:cubicBezTo>
                  <a:cubicBezTo>
                    <a:pt x="5220" y="1"/>
                    <a:pt x="7258" y="1223"/>
                    <a:pt x="7744" y="3214"/>
                  </a:cubicBezTo>
                  <a:cubicBezTo>
                    <a:pt x="8245" y="5220"/>
                    <a:pt x="7023" y="7242"/>
                    <a:pt x="5016" y="7744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46" name="Google Shape;2846;p43">
              <a:extLst>
                <a:ext uri="{FF2B5EF4-FFF2-40B4-BE49-F238E27FC236}">
                  <a16:creationId xmlns:a16="http://schemas.microsoft.com/office/drawing/2014/main" id="{DC8F163A-96B5-8E40-9AE4-96FB74601BAE}"/>
                </a:ext>
              </a:extLst>
            </p:cNvPr>
            <p:cNvSpPr/>
            <p:nvPr/>
          </p:nvSpPr>
          <p:spPr>
            <a:xfrm rot="-6603631">
              <a:off x="7312495" y="1080956"/>
              <a:ext cx="435136" cy="436148"/>
            </a:xfrm>
            <a:custGeom>
              <a:avLst/>
              <a:gdLst/>
              <a:ahLst/>
              <a:cxnLst/>
              <a:rect l="l" t="t" r="r" b="b"/>
              <a:pathLst>
                <a:path w="6616" h="6631" extrusionOk="0">
                  <a:moveTo>
                    <a:pt x="4029" y="6239"/>
                  </a:moveTo>
                  <a:cubicBezTo>
                    <a:pt x="2415" y="6630"/>
                    <a:pt x="800" y="5643"/>
                    <a:pt x="393" y="4044"/>
                  </a:cubicBezTo>
                  <a:cubicBezTo>
                    <a:pt x="1" y="2430"/>
                    <a:pt x="973" y="800"/>
                    <a:pt x="2587" y="408"/>
                  </a:cubicBezTo>
                  <a:cubicBezTo>
                    <a:pt x="4186" y="0"/>
                    <a:pt x="5816" y="988"/>
                    <a:pt x="6223" y="2602"/>
                  </a:cubicBezTo>
                  <a:cubicBezTo>
                    <a:pt x="6615" y="4201"/>
                    <a:pt x="5643" y="5831"/>
                    <a:pt x="4029" y="6239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47" name="Google Shape;2847;p43">
              <a:extLst>
                <a:ext uri="{FF2B5EF4-FFF2-40B4-BE49-F238E27FC236}">
                  <a16:creationId xmlns:a16="http://schemas.microsoft.com/office/drawing/2014/main" id="{BB1448F1-B98B-0826-12C1-BDD630C30D7F}"/>
                </a:ext>
              </a:extLst>
            </p:cNvPr>
            <p:cNvSpPr/>
            <p:nvPr/>
          </p:nvSpPr>
          <p:spPr>
            <a:xfrm rot="-6603631">
              <a:off x="7434824" y="1154229"/>
              <a:ext cx="288666" cy="372281"/>
            </a:xfrm>
            <a:custGeom>
              <a:avLst/>
              <a:gdLst/>
              <a:ahLst/>
              <a:cxnLst/>
              <a:rect l="l" t="t" r="r" b="b"/>
              <a:pathLst>
                <a:path w="4389" h="5660" extrusionOk="0">
                  <a:moveTo>
                    <a:pt x="298" y="2979"/>
                  </a:moveTo>
                  <a:cubicBezTo>
                    <a:pt x="0" y="1819"/>
                    <a:pt x="502" y="628"/>
                    <a:pt x="1442" y="1"/>
                  </a:cubicBezTo>
                  <a:cubicBezTo>
                    <a:pt x="1333" y="95"/>
                    <a:pt x="1207" y="267"/>
                    <a:pt x="1223" y="581"/>
                  </a:cubicBezTo>
                  <a:cubicBezTo>
                    <a:pt x="1238" y="1161"/>
                    <a:pt x="1458" y="1192"/>
                    <a:pt x="1285" y="1615"/>
                  </a:cubicBezTo>
                  <a:cubicBezTo>
                    <a:pt x="1113" y="2023"/>
                    <a:pt x="768" y="2603"/>
                    <a:pt x="1144" y="3120"/>
                  </a:cubicBezTo>
                  <a:cubicBezTo>
                    <a:pt x="1505" y="3622"/>
                    <a:pt x="1677" y="3512"/>
                    <a:pt x="2179" y="3920"/>
                  </a:cubicBezTo>
                  <a:cubicBezTo>
                    <a:pt x="2665" y="4311"/>
                    <a:pt x="2539" y="4609"/>
                    <a:pt x="3041" y="4641"/>
                  </a:cubicBezTo>
                  <a:cubicBezTo>
                    <a:pt x="3543" y="4688"/>
                    <a:pt x="4389" y="4766"/>
                    <a:pt x="4389" y="4766"/>
                  </a:cubicBezTo>
                  <a:cubicBezTo>
                    <a:pt x="2775" y="5659"/>
                    <a:pt x="737" y="4797"/>
                    <a:pt x="298" y="2979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848" name="Google Shape;2848;p43">
            <a:extLst>
              <a:ext uri="{FF2B5EF4-FFF2-40B4-BE49-F238E27FC236}">
                <a16:creationId xmlns:a16="http://schemas.microsoft.com/office/drawing/2014/main" id="{0B32A4B6-7715-D678-70CF-0D399874A35C}"/>
              </a:ext>
            </a:extLst>
          </p:cNvPr>
          <p:cNvGrpSpPr/>
          <p:nvPr/>
        </p:nvGrpSpPr>
        <p:grpSpPr>
          <a:xfrm rot="-7256953">
            <a:off x="846478" y="-19842"/>
            <a:ext cx="1760387" cy="2262117"/>
            <a:chOff x="3062244" y="-1611812"/>
            <a:chExt cx="2169491" cy="2787820"/>
          </a:xfrm>
        </p:grpSpPr>
        <p:sp>
          <p:nvSpPr>
            <p:cNvPr id="2849" name="Google Shape;2849;p43">
              <a:extLst>
                <a:ext uri="{FF2B5EF4-FFF2-40B4-BE49-F238E27FC236}">
                  <a16:creationId xmlns:a16="http://schemas.microsoft.com/office/drawing/2014/main" id="{C72A495B-2F8B-D097-4536-122CF93F8710}"/>
                </a:ext>
              </a:extLst>
            </p:cNvPr>
            <p:cNvSpPr/>
            <p:nvPr/>
          </p:nvSpPr>
          <p:spPr>
            <a:xfrm rot="8388146">
              <a:off x="3417101" y="-321286"/>
              <a:ext cx="1497969" cy="1149601"/>
            </a:xfrm>
            <a:custGeom>
              <a:avLst/>
              <a:gdLst/>
              <a:ahLst/>
              <a:cxnLst/>
              <a:rect l="l" t="t" r="r" b="b"/>
              <a:pathLst>
                <a:path w="28434" h="21819" extrusionOk="0">
                  <a:moveTo>
                    <a:pt x="1" y="408"/>
                  </a:moveTo>
                  <a:lnTo>
                    <a:pt x="1" y="564"/>
                  </a:lnTo>
                  <a:lnTo>
                    <a:pt x="28011" y="21819"/>
                  </a:lnTo>
                  <a:lnTo>
                    <a:pt x="28167" y="21772"/>
                  </a:lnTo>
                  <a:cubicBezTo>
                    <a:pt x="28434" y="21427"/>
                    <a:pt x="28371" y="20941"/>
                    <a:pt x="28026" y="20690"/>
                  </a:cubicBezTo>
                  <a:lnTo>
                    <a:pt x="1098" y="267"/>
                  </a:lnTo>
                  <a:cubicBezTo>
                    <a:pt x="753" y="0"/>
                    <a:pt x="267" y="63"/>
                    <a:pt x="1" y="408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50" name="Google Shape;2850;p43">
              <a:extLst>
                <a:ext uri="{FF2B5EF4-FFF2-40B4-BE49-F238E27FC236}">
                  <a16:creationId xmlns:a16="http://schemas.microsoft.com/office/drawing/2014/main" id="{3A3039A4-9F8B-0ECB-87B3-F037794B3E27}"/>
                </a:ext>
              </a:extLst>
            </p:cNvPr>
            <p:cNvSpPr/>
            <p:nvPr/>
          </p:nvSpPr>
          <p:spPr>
            <a:xfrm rot="8388146">
              <a:off x="3377695" y="-445853"/>
              <a:ext cx="1525259" cy="1252026"/>
            </a:xfrm>
            <a:custGeom>
              <a:avLst/>
              <a:gdLst/>
              <a:ahLst/>
              <a:cxnLst/>
              <a:rect l="l" t="t" r="r" b="b"/>
              <a:pathLst>
                <a:path w="28952" h="23763" extrusionOk="0">
                  <a:moveTo>
                    <a:pt x="1" y="7916"/>
                  </a:moveTo>
                  <a:lnTo>
                    <a:pt x="20910" y="23763"/>
                  </a:lnTo>
                  <a:lnTo>
                    <a:pt x="28951" y="21365"/>
                  </a:lnTo>
                  <a:lnTo>
                    <a:pt x="785" y="1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51" name="Google Shape;2851;p43">
              <a:extLst>
                <a:ext uri="{FF2B5EF4-FFF2-40B4-BE49-F238E27FC236}">
                  <a16:creationId xmlns:a16="http://schemas.microsoft.com/office/drawing/2014/main" id="{574A2FE7-2BC0-65C7-3987-E5B7FBF1356F}"/>
                </a:ext>
              </a:extLst>
            </p:cNvPr>
            <p:cNvSpPr/>
            <p:nvPr/>
          </p:nvSpPr>
          <p:spPr>
            <a:xfrm rot="8388146">
              <a:off x="3460058" y="-407305"/>
              <a:ext cx="1374956" cy="1107556"/>
            </a:xfrm>
            <a:custGeom>
              <a:avLst/>
              <a:gdLst/>
              <a:ahLst/>
              <a:cxnLst/>
              <a:rect l="l" t="t" r="r" b="b"/>
              <a:pathLst>
                <a:path w="26099" h="21021" extrusionOk="0">
                  <a:moveTo>
                    <a:pt x="1" y="5706"/>
                  </a:moveTo>
                  <a:lnTo>
                    <a:pt x="20174" y="21020"/>
                  </a:lnTo>
                  <a:lnTo>
                    <a:pt x="26099" y="19233"/>
                  </a:lnTo>
                  <a:lnTo>
                    <a:pt x="722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52" name="Google Shape;2852;p43">
              <a:extLst>
                <a:ext uri="{FF2B5EF4-FFF2-40B4-BE49-F238E27FC236}">
                  <a16:creationId xmlns:a16="http://schemas.microsoft.com/office/drawing/2014/main" id="{18D75C4A-D8E0-B01E-91AF-47990CCE9017}"/>
                </a:ext>
              </a:extLst>
            </p:cNvPr>
            <p:cNvSpPr/>
            <p:nvPr/>
          </p:nvSpPr>
          <p:spPr>
            <a:xfrm rot="8388146">
              <a:off x="3470195" y="-396930"/>
              <a:ext cx="1356781" cy="1089378"/>
            </a:xfrm>
            <a:custGeom>
              <a:avLst/>
              <a:gdLst/>
              <a:ahLst/>
              <a:cxnLst/>
              <a:rect l="l" t="t" r="r" b="b"/>
              <a:pathLst>
                <a:path w="25754" h="20676" extrusionOk="0">
                  <a:moveTo>
                    <a:pt x="25753" y="18967"/>
                  </a:moveTo>
                  <a:lnTo>
                    <a:pt x="737" y="1"/>
                  </a:lnTo>
                  <a:lnTo>
                    <a:pt x="0" y="5471"/>
                  </a:lnTo>
                  <a:lnTo>
                    <a:pt x="20064" y="20675"/>
                  </a:lnTo>
                  <a:close/>
                </a:path>
              </a:pathLst>
            </a:custGeom>
            <a:solidFill>
              <a:srgbClr val="2B3F4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53" name="Google Shape;2853;p43">
              <a:extLst>
                <a:ext uri="{FF2B5EF4-FFF2-40B4-BE49-F238E27FC236}">
                  <a16:creationId xmlns:a16="http://schemas.microsoft.com/office/drawing/2014/main" id="{3013CBBC-6DE5-7A5B-6BB9-AF3A68FF2630}"/>
                </a:ext>
              </a:extLst>
            </p:cNvPr>
            <p:cNvSpPr/>
            <p:nvPr/>
          </p:nvSpPr>
          <p:spPr>
            <a:xfrm rot="8388146">
              <a:off x="3351355" y="-1272818"/>
              <a:ext cx="1591270" cy="1478321"/>
            </a:xfrm>
            <a:custGeom>
              <a:avLst/>
              <a:gdLst/>
              <a:ahLst/>
              <a:cxnLst/>
              <a:rect l="l" t="t" r="r" b="b"/>
              <a:pathLst>
                <a:path w="30205" h="28058" extrusionOk="0">
                  <a:moveTo>
                    <a:pt x="30205" y="15801"/>
                  </a:moveTo>
                  <a:lnTo>
                    <a:pt x="21208" y="27494"/>
                  </a:lnTo>
                  <a:cubicBezTo>
                    <a:pt x="20832" y="27964"/>
                    <a:pt x="20142" y="28058"/>
                    <a:pt x="19672" y="27697"/>
                  </a:cubicBezTo>
                  <a:lnTo>
                    <a:pt x="565" y="13214"/>
                  </a:lnTo>
                  <a:cubicBezTo>
                    <a:pt x="95" y="12854"/>
                    <a:pt x="1" y="12164"/>
                    <a:pt x="361" y="11694"/>
                  </a:cubicBezTo>
                  <a:lnTo>
                    <a:pt x="9358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54" name="Google Shape;2854;p43">
              <a:extLst>
                <a:ext uri="{FF2B5EF4-FFF2-40B4-BE49-F238E27FC236}">
                  <a16:creationId xmlns:a16="http://schemas.microsoft.com/office/drawing/2014/main" id="{563FE856-C91F-E327-757A-4D2AC5B65F58}"/>
                </a:ext>
              </a:extLst>
            </p:cNvPr>
            <p:cNvSpPr/>
            <p:nvPr/>
          </p:nvSpPr>
          <p:spPr>
            <a:xfrm rot="8388146">
              <a:off x="3577825" y="-274160"/>
              <a:ext cx="70226" cy="67757"/>
            </a:xfrm>
            <a:custGeom>
              <a:avLst/>
              <a:gdLst/>
              <a:ahLst/>
              <a:cxnLst/>
              <a:rect l="l" t="t" r="r" b="b"/>
              <a:pathLst>
                <a:path w="1333" h="1286" extrusionOk="0">
                  <a:moveTo>
                    <a:pt x="627" y="63"/>
                  </a:moveTo>
                  <a:lnTo>
                    <a:pt x="1254" y="533"/>
                  </a:lnTo>
                  <a:cubicBezTo>
                    <a:pt x="1317" y="580"/>
                    <a:pt x="1332" y="690"/>
                    <a:pt x="1285" y="753"/>
                  </a:cubicBezTo>
                  <a:lnTo>
                    <a:pt x="925" y="1207"/>
                  </a:lnTo>
                  <a:cubicBezTo>
                    <a:pt x="878" y="1286"/>
                    <a:pt x="784" y="1286"/>
                    <a:pt x="706" y="1239"/>
                  </a:cubicBezTo>
                  <a:lnTo>
                    <a:pt x="94" y="768"/>
                  </a:lnTo>
                  <a:cubicBezTo>
                    <a:pt x="16" y="721"/>
                    <a:pt x="0" y="612"/>
                    <a:pt x="63" y="549"/>
                  </a:cubicBezTo>
                  <a:lnTo>
                    <a:pt x="408" y="94"/>
                  </a:lnTo>
                  <a:cubicBezTo>
                    <a:pt x="470" y="16"/>
                    <a:pt x="564" y="0"/>
                    <a:pt x="627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55" name="Google Shape;2855;p43">
              <a:extLst>
                <a:ext uri="{FF2B5EF4-FFF2-40B4-BE49-F238E27FC236}">
                  <a16:creationId xmlns:a16="http://schemas.microsoft.com/office/drawing/2014/main" id="{E58C89CA-5C3E-13A9-77B6-E51B54FFFABE}"/>
                </a:ext>
              </a:extLst>
            </p:cNvPr>
            <p:cNvSpPr/>
            <p:nvPr/>
          </p:nvSpPr>
          <p:spPr>
            <a:xfrm rot="8388146">
              <a:off x="3570648" y="-344565"/>
              <a:ext cx="78497" cy="78505"/>
            </a:xfrm>
            <a:custGeom>
              <a:avLst/>
              <a:gdLst/>
              <a:ahLst/>
              <a:cxnLst/>
              <a:rect l="l" t="t" r="r" b="b"/>
              <a:pathLst>
                <a:path w="1490" h="1490" extrusionOk="0">
                  <a:moveTo>
                    <a:pt x="831" y="78"/>
                  </a:moveTo>
                  <a:lnTo>
                    <a:pt x="1380" y="502"/>
                  </a:lnTo>
                  <a:cubicBezTo>
                    <a:pt x="1474" y="564"/>
                    <a:pt x="1489" y="690"/>
                    <a:pt x="1427" y="768"/>
                  </a:cubicBezTo>
                  <a:lnTo>
                    <a:pt x="941" y="1395"/>
                  </a:lnTo>
                  <a:cubicBezTo>
                    <a:pt x="878" y="1473"/>
                    <a:pt x="753" y="1489"/>
                    <a:pt x="674" y="1426"/>
                  </a:cubicBezTo>
                  <a:lnTo>
                    <a:pt x="110" y="1003"/>
                  </a:lnTo>
                  <a:cubicBezTo>
                    <a:pt x="16" y="941"/>
                    <a:pt x="0" y="815"/>
                    <a:pt x="79" y="721"/>
                  </a:cubicBezTo>
                  <a:lnTo>
                    <a:pt x="549" y="110"/>
                  </a:lnTo>
                  <a:cubicBezTo>
                    <a:pt x="612" y="31"/>
                    <a:pt x="737" y="0"/>
                    <a:pt x="831" y="78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56" name="Google Shape;2856;p43">
              <a:extLst>
                <a:ext uri="{FF2B5EF4-FFF2-40B4-BE49-F238E27FC236}">
                  <a16:creationId xmlns:a16="http://schemas.microsoft.com/office/drawing/2014/main" id="{57E99CCA-1EC3-20CD-0F49-8033A0A3B7BC}"/>
                </a:ext>
              </a:extLst>
            </p:cNvPr>
            <p:cNvSpPr/>
            <p:nvPr/>
          </p:nvSpPr>
          <p:spPr>
            <a:xfrm rot="8388146">
              <a:off x="3567483" y="-417228"/>
              <a:ext cx="77706" cy="78505"/>
            </a:xfrm>
            <a:custGeom>
              <a:avLst/>
              <a:gdLst/>
              <a:ahLst/>
              <a:cxnLst/>
              <a:rect l="l" t="t" r="r" b="b"/>
              <a:pathLst>
                <a:path w="1475" h="1490" extrusionOk="0">
                  <a:moveTo>
                    <a:pt x="816" y="63"/>
                  </a:moveTo>
                  <a:lnTo>
                    <a:pt x="1380" y="486"/>
                  </a:lnTo>
                  <a:cubicBezTo>
                    <a:pt x="1458" y="549"/>
                    <a:pt x="1474" y="674"/>
                    <a:pt x="1411" y="768"/>
                  </a:cubicBezTo>
                  <a:lnTo>
                    <a:pt x="941" y="1380"/>
                  </a:lnTo>
                  <a:cubicBezTo>
                    <a:pt x="878" y="1474"/>
                    <a:pt x="753" y="1489"/>
                    <a:pt x="659" y="1411"/>
                  </a:cubicBezTo>
                  <a:lnTo>
                    <a:pt x="95" y="988"/>
                  </a:lnTo>
                  <a:cubicBezTo>
                    <a:pt x="16" y="925"/>
                    <a:pt x="1" y="800"/>
                    <a:pt x="63" y="721"/>
                  </a:cubicBezTo>
                  <a:lnTo>
                    <a:pt x="534" y="94"/>
                  </a:lnTo>
                  <a:cubicBezTo>
                    <a:pt x="612" y="16"/>
                    <a:pt x="737" y="0"/>
                    <a:pt x="816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57" name="Google Shape;2857;p43">
              <a:extLst>
                <a:ext uri="{FF2B5EF4-FFF2-40B4-BE49-F238E27FC236}">
                  <a16:creationId xmlns:a16="http://schemas.microsoft.com/office/drawing/2014/main" id="{BE1B9522-718A-2BE5-3B52-C016BE8033A9}"/>
                </a:ext>
              </a:extLst>
            </p:cNvPr>
            <p:cNvSpPr/>
            <p:nvPr/>
          </p:nvSpPr>
          <p:spPr>
            <a:xfrm rot="8388146">
              <a:off x="3564071" y="-489247"/>
              <a:ext cx="78497" cy="78505"/>
            </a:xfrm>
            <a:custGeom>
              <a:avLst/>
              <a:gdLst/>
              <a:ahLst/>
              <a:cxnLst/>
              <a:rect l="l" t="t" r="r" b="b"/>
              <a:pathLst>
                <a:path w="1490" h="1490" extrusionOk="0">
                  <a:moveTo>
                    <a:pt x="831" y="79"/>
                  </a:moveTo>
                  <a:lnTo>
                    <a:pt x="1380" y="502"/>
                  </a:lnTo>
                  <a:cubicBezTo>
                    <a:pt x="1474" y="565"/>
                    <a:pt x="1489" y="690"/>
                    <a:pt x="1427" y="769"/>
                  </a:cubicBezTo>
                  <a:lnTo>
                    <a:pt x="941" y="1396"/>
                  </a:lnTo>
                  <a:cubicBezTo>
                    <a:pt x="878" y="1474"/>
                    <a:pt x="753" y="1490"/>
                    <a:pt x="674" y="1427"/>
                  </a:cubicBezTo>
                  <a:lnTo>
                    <a:pt x="110" y="1004"/>
                  </a:lnTo>
                  <a:cubicBezTo>
                    <a:pt x="16" y="941"/>
                    <a:pt x="0" y="816"/>
                    <a:pt x="79" y="722"/>
                  </a:cubicBezTo>
                  <a:lnTo>
                    <a:pt x="549" y="110"/>
                  </a:lnTo>
                  <a:cubicBezTo>
                    <a:pt x="612" y="16"/>
                    <a:pt x="737" y="1"/>
                    <a:pt x="831" y="7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58" name="Google Shape;2858;p43">
              <a:extLst>
                <a:ext uri="{FF2B5EF4-FFF2-40B4-BE49-F238E27FC236}">
                  <a16:creationId xmlns:a16="http://schemas.microsoft.com/office/drawing/2014/main" id="{45273E77-DC91-40EE-316F-302917B19930}"/>
                </a:ext>
              </a:extLst>
            </p:cNvPr>
            <p:cNvSpPr/>
            <p:nvPr/>
          </p:nvSpPr>
          <p:spPr>
            <a:xfrm rot="8388146">
              <a:off x="3560936" y="-561973"/>
              <a:ext cx="77654" cy="78558"/>
            </a:xfrm>
            <a:custGeom>
              <a:avLst/>
              <a:gdLst/>
              <a:ahLst/>
              <a:cxnLst/>
              <a:rect l="l" t="t" r="r" b="b"/>
              <a:pathLst>
                <a:path w="1474" h="1491" extrusionOk="0">
                  <a:moveTo>
                    <a:pt x="816" y="64"/>
                  </a:moveTo>
                  <a:lnTo>
                    <a:pt x="1380" y="487"/>
                  </a:lnTo>
                  <a:cubicBezTo>
                    <a:pt x="1458" y="550"/>
                    <a:pt x="1474" y="675"/>
                    <a:pt x="1411" y="769"/>
                  </a:cubicBezTo>
                  <a:lnTo>
                    <a:pt x="941" y="1380"/>
                  </a:lnTo>
                  <a:cubicBezTo>
                    <a:pt x="878" y="1474"/>
                    <a:pt x="753" y="1490"/>
                    <a:pt x="659" y="1412"/>
                  </a:cubicBezTo>
                  <a:lnTo>
                    <a:pt x="110" y="988"/>
                  </a:lnTo>
                  <a:cubicBezTo>
                    <a:pt x="16" y="926"/>
                    <a:pt x="1" y="800"/>
                    <a:pt x="63" y="722"/>
                  </a:cubicBezTo>
                  <a:lnTo>
                    <a:pt x="549" y="95"/>
                  </a:lnTo>
                  <a:cubicBezTo>
                    <a:pt x="612" y="17"/>
                    <a:pt x="737" y="1"/>
                    <a:pt x="816" y="64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59" name="Google Shape;2859;p43">
              <a:extLst>
                <a:ext uri="{FF2B5EF4-FFF2-40B4-BE49-F238E27FC236}">
                  <a16:creationId xmlns:a16="http://schemas.microsoft.com/office/drawing/2014/main" id="{B636B00F-8B29-D389-E97F-2C9ABD85378D}"/>
                </a:ext>
              </a:extLst>
            </p:cNvPr>
            <p:cNvSpPr/>
            <p:nvPr/>
          </p:nvSpPr>
          <p:spPr>
            <a:xfrm rot="8388146">
              <a:off x="3557461" y="-633969"/>
              <a:ext cx="78497" cy="78505"/>
            </a:xfrm>
            <a:custGeom>
              <a:avLst/>
              <a:gdLst/>
              <a:ahLst/>
              <a:cxnLst/>
              <a:rect l="l" t="t" r="r" b="b"/>
              <a:pathLst>
                <a:path w="1490" h="1490" extrusionOk="0">
                  <a:moveTo>
                    <a:pt x="831" y="63"/>
                  </a:moveTo>
                  <a:lnTo>
                    <a:pt x="1379" y="502"/>
                  </a:lnTo>
                  <a:cubicBezTo>
                    <a:pt x="1473" y="565"/>
                    <a:pt x="1489" y="690"/>
                    <a:pt x="1426" y="769"/>
                  </a:cubicBezTo>
                  <a:lnTo>
                    <a:pt x="941" y="1396"/>
                  </a:lnTo>
                  <a:cubicBezTo>
                    <a:pt x="878" y="1474"/>
                    <a:pt x="752" y="1490"/>
                    <a:pt x="674" y="1427"/>
                  </a:cubicBezTo>
                  <a:lnTo>
                    <a:pt x="110" y="1004"/>
                  </a:lnTo>
                  <a:cubicBezTo>
                    <a:pt x="31" y="925"/>
                    <a:pt x="0" y="816"/>
                    <a:pt x="78" y="722"/>
                  </a:cubicBezTo>
                  <a:lnTo>
                    <a:pt x="549" y="110"/>
                  </a:lnTo>
                  <a:cubicBezTo>
                    <a:pt x="611" y="16"/>
                    <a:pt x="737" y="1"/>
                    <a:pt x="831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60" name="Google Shape;2860;p43">
              <a:extLst>
                <a:ext uri="{FF2B5EF4-FFF2-40B4-BE49-F238E27FC236}">
                  <a16:creationId xmlns:a16="http://schemas.microsoft.com/office/drawing/2014/main" id="{6C8A2CA9-8CE4-3985-1073-DAA8A280AFCF}"/>
                </a:ext>
              </a:extLst>
            </p:cNvPr>
            <p:cNvSpPr/>
            <p:nvPr/>
          </p:nvSpPr>
          <p:spPr>
            <a:xfrm rot="8388146">
              <a:off x="3649357" y="-278255"/>
              <a:ext cx="70226" cy="68600"/>
            </a:xfrm>
            <a:custGeom>
              <a:avLst/>
              <a:gdLst/>
              <a:ahLst/>
              <a:cxnLst/>
              <a:rect l="l" t="t" r="r" b="b"/>
              <a:pathLst>
                <a:path w="1333" h="1302" extrusionOk="0">
                  <a:moveTo>
                    <a:pt x="628" y="63"/>
                  </a:moveTo>
                  <a:lnTo>
                    <a:pt x="1239" y="533"/>
                  </a:lnTo>
                  <a:cubicBezTo>
                    <a:pt x="1317" y="580"/>
                    <a:pt x="1333" y="690"/>
                    <a:pt x="1270" y="753"/>
                  </a:cubicBezTo>
                  <a:lnTo>
                    <a:pt x="925" y="1207"/>
                  </a:lnTo>
                  <a:cubicBezTo>
                    <a:pt x="863" y="1286"/>
                    <a:pt x="769" y="1302"/>
                    <a:pt x="690" y="1239"/>
                  </a:cubicBezTo>
                  <a:lnTo>
                    <a:pt x="79" y="769"/>
                  </a:lnTo>
                  <a:cubicBezTo>
                    <a:pt x="1" y="722"/>
                    <a:pt x="1" y="612"/>
                    <a:pt x="48" y="549"/>
                  </a:cubicBezTo>
                  <a:lnTo>
                    <a:pt x="392" y="95"/>
                  </a:lnTo>
                  <a:cubicBezTo>
                    <a:pt x="455" y="16"/>
                    <a:pt x="549" y="1"/>
                    <a:pt x="628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61" name="Google Shape;2861;p43">
              <a:extLst>
                <a:ext uri="{FF2B5EF4-FFF2-40B4-BE49-F238E27FC236}">
                  <a16:creationId xmlns:a16="http://schemas.microsoft.com/office/drawing/2014/main" id="{DA54AD42-2A4C-38C2-60A6-91AAF0D9306F}"/>
                </a:ext>
              </a:extLst>
            </p:cNvPr>
            <p:cNvSpPr/>
            <p:nvPr/>
          </p:nvSpPr>
          <p:spPr>
            <a:xfrm rot="8388146">
              <a:off x="3649625" y="-370169"/>
              <a:ext cx="131337" cy="118179"/>
            </a:xfrm>
            <a:custGeom>
              <a:avLst/>
              <a:gdLst/>
              <a:ahLst/>
              <a:cxnLst/>
              <a:rect l="l" t="t" r="r" b="b"/>
              <a:pathLst>
                <a:path w="2493" h="2243" extrusionOk="0">
                  <a:moveTo>
                    <a:pt x="831" y="64"/>
                  </a:moveTo>
                  <a:lnTo>
                    <a:pt x="2383" y="1239"/>
                  </a:lnTo>
                  <a:cubicBezTo>
                    <a:pt x="2477" y="1318"/>
                    <a:pt x="2492" y="1443"/>
                    <a:pt x="2414" y="1537"/>
                  </a:cubicBezTo>
                  <a:lnTo>
                    <a:pt x="1959" y="2133"/>
                  </a:lnTo>
                  <a:cubicBezTo>
                    <a:pt x="1897" y="2227"/>
                    <a:pt x="1756" y="2242"/>
                    <a:pt x="1662" y="2180"/>
                  </a:cubicBezTo>
                  <a:lnTo>
                    <a:pt x="110" y="1004"/>
                  </a:lnTo>
                  <a:cubicBezTo>
                    <a:pt x="31" y="926"/>
                    <a:pt x="0" y="800"/>
                    <a:pt x="78" y="706"/>
                  </a:cubicBezTo>
                  <a:lnTo>
                    <a:pt x="533" y="111"/>
                  </a:lnTo>
                  <a:cubicBezTo>
                    <a:pt x="611" y="17"/>
                    <a:pt x="737" y="1"/>
                    <a:pt x="831" y="64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62" name="Google Shape;2862;p43">
              <a:extLst>
                <a:ext uri="{FF2B5EF4-FFF2-40B4-BE49-F238E27FC236}">
                  <a16:creationId xmlns:a16="http://schemas.microsoft.com/office/drawing/2014/main" id="{DC885820-8354-FC84-58F5-980DCDE1EB73}"/>
                </a:ext>
              </a:extLst>
            </p:cNvPr>
            <p:cNvSpPr/>
            <p:nvPr/>
          </p:nvSpPr>
          <p:spPr>
            <a:xfrm rot="8388146">
              <a:off x="3641808" y="-427537"/>
              <a:ext cx="93353" cy="90044"/>
            </a:xfrm>
            <a:custGeom>
              <a:avLst/>
              <a:gdLst/>
              <a:ahLst/>
              <a:cxnLst/>
              <a:rect l="l" t="t" r="r" b="b"/>
              <a:pathLst>
                <a:path w="1772" h="1709" extrusionOk="0">
                  <a:moveTo>
                    <a:pt x="831" y="63"/>
                  </a:moveTo>
                  <a:lnTo>
                    <a:pt x="1662" y="705"/>
                  </a:lnTo>
                  <a:cubicBezTo>
                    <a:pt x="1756" y="768"/>
                    <a:pt x="1772" y="909"/>
                    <a:pt x="1709" y="1003"/>
                  </a:cubicBezTo>
                  <a:lnTo>
                    <a:pt x="1255" y="1599"/>
                  </a:lnTo>
                  <a:cubicBezTo>
                    <a:pt x="1176" y="1677"/>
                    <a:pt x="1051" y="1709"/>
                    <a:pt x="957" y="1630"/>
                  </a:cubicBezTo>
                  <a:lnTo>
                    <a:pt x="110" y="1003"/>
                  </a:lnTo>
                  <a:cubicBezTo>
                    <a:pt x="32" y="925"/>
                    <a:pt x="1" y="799"/>
                    <a:pt x="79" y="705"/>
                  </a:cubicBezTo>
                  <a:lnTo>
                    <a:pt x="534" y="110"/>
                  </a:lnTo>
                  <a:cubicBezTo>
                    <a:pt x="612" y="16"/>
                    <a:pt x="737" y="0"/>
                    <a:pt x="831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63" name="Google Shape;2863;p43">
              <a:extLst>
                <a:ext uri="{FF2B5EF4-FFF2-40B4-BE49-F238E27FC236}">
                  <a16:creationId xmlns:a16="http://schemas.microsoft.com/office/drawing/2014/main" id="{71DD43B6-5B12-1B0A-03C7-12FFC0D33905}"/>
                </a:ext>
              </a:extLst>
            </p:cNvPr>
            <p:cNvSpPr/>
            <p:nvPr/>
          </p:nvSpPr>
          <p:spPr>
            <a:xfrm rot="8388146">
              <a:off x="3643930" y="-517347"/>
              <a:ext cx="137132" cy="123132"/>
            </a:xfrm>
            <a:custGeom>
              <a:avLst/>
              <a:gdLst/>
              <a:ahLst/>
              <a:cxnLst/>
              <a:rect l="l" t="t" r="r" b="b"/>
              <a:pathLst>
                <a:path w="2603" h="2337" extrusionOk="0">
                  <a:moveTo>
                    <a:pt x="815" y="63"/>
                  </a:moveTo>
                  <a:lnTo>
                    <a:pt x="2492" y="1333"/>
                  </a:lnTo>
                  <a:cubicBezTo>
                    <a:pt x="2586" y="1411"/>
                    <a:pt x="2602" y="1537"/>
                    <a:pt x="2524" y="1631"/>
                  </a:cubicBezTo>
                  <a:lnTo>
                    <a:pt x="2069" y="2226"/>
                  </a:lnTo>
                  <a:cubicBezTo>
                    <a:pt x="2006" y="2320"/>
                    <a:pt x="1865" y="2336"/>
                    <a:pt x="1771" y="2273"/>
                  </a:cubicBezTo>
                  <a:lnTo>
                    <a:pt x="110" y="1004"/>
                  </a:lnTo>
                  <a:cubicBezTo>
                    <a:pt x="16" y="925"/>
                    <a:pt x="0" y="800"/>
                    <a:pt x="63" y="706"/>
                  </a:cubicBezTo>
                  <a:lnTo>
                    <a:pt x="517" y="110"/>
                  </a:lnTo>
                  <a:cubicBezTo>
                    <a:pt x="596" y="16"/>
                    <a:pt x="721" y="1"/>
                    <a:pt x="815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64" name="Google Shape;2864;p43">
              <a:extLst>
                <a:ext uri="{FF2B5EF4-FFF2-40B4-BE49-F238E27FC236}">
                  <a16:creationId xmlns:a16="http://schemas.microsoft.com/office/drawing/2014/main" id="{E6A6559F-6F8A-FE1C-769A-6A6CD84025D4}"/>
                </a:ext>
              </a:extLst>
            </p:cNvPr>
            <p:cNvSpPr/>
            <p:nvPr/>
          </p:nvSpPr>
          <p:spPr>
            <a:xfrm rot="8388146">
              <a:off x="3632583" y="-565557"/>
              <a:ext cx="78497" cy="78505"/>
            </a:xfrm>
            <a:custGeom>
              <a:avLst/>
              <a:gdLst/>
              <a:ahLst/>
              <a:cxnLst/>
              <a:rect l="l" t="t" r="r" b="b"/>
              <a:pathLst>
                <a:path w="1490" h="1490" extrusionOk="0">
                  <a:moveTo>
                    <a:pt x="815" y="63"/>
                  </a:moveTo>
                  <a:lnTo>
                    <a:pt x="1380" y="486"/>
                  </a:lnTo>
                  <a:cubicBezTo>
                    <a:pt x="1474" y="549"/>
                    <a:pt x="1489" y="674"/>
                    <a:pt x="1427" y="768"/>
                  </a:cubicBezTo>
                  <a:lnTo>
                    <a:pt x="941" y="1380"/>
                  </a:lnTo>
                  <a:cubicBezTo>
                    <a:pt x="878" y="1474"/>
                    <a:pt x="753" y="1489"/>
                    <a:pt x="674" y="1427"/>
                  </a:cubicBezTo>
                  <a:lnTo>
                    <a:pt x="110" y="988"/>
                  </a:lnTo>
                  <a:cubicBezTo>
                    <a:pt x="16" y="925"/>
                    <a:pt x="0" y="800"/>
                    <a:pt x="63" y="721"/>
                  </a:cubicBezTo>
                  <a:lnTo>
                    <a:pt x="549" y="94"/>
                  </a:lnTo>
                  <a:cubicBezTo>
                    <a:pt x="612" y="16"/>
                    <a:pt x="737" y="0"/>
                    <a:pt x="815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65" name="Google Shape;2865;p43">
              <a:extLst>
                <a:ext uri="{FF2B5EF4-FFF2-40B4-BE49-F238E27FC236}">
                  <a16:creationId xmlns:a16="http://schemas.microsoft.com/office/drawing/2014/main" id="{A31EC067-B8D5-D6D2-F4C4-93404D537761}"/>
                </a:ext>
              </a:extLst>
            </p:cNvPr>
            <p:cNvSpPr/>
            <p:nvPr/>
          </p:nvSpPr>
          <p:spPr>
            <a:xfrm rot="8388146">
              <a:off x="3630009" y="-637593"/>
              <a:ext cx="77654" cy="78505"/>
            </a:xfrm>
            <a:custGeom>
              <a:avLst/>
              <a:gdLst/>
              <a:ahLst/>
              <a:cxnLst/>
              <a:rect l="l" t="t" r="r" b="b"/>
              <a:pathLst>
                <a:path w="1474" h="1490" extrusionOk="0">
                  <a:moveTo>
                    <a:pt x="816" y="79"/>
                  </a:moveTo>
                  <a:lnTo>
                    <a:pt x="1380" y="502"/>
                  </a:lnTo>
                  <a:cubicBezTo>
                    <a:pt x="1458" y="565"/>
                    <a:pt x="1474" y="690"/>
                    <a:pt x="1411" y="769"/>
                  </a:cubicBezTo>
                  <a:lnTo>
                    <a:pt x="941" y="1396"/>
                  </a:lnTo>
                  <a:cubicBezTo>
                    <a:pt x="878" y="1474"/>
                    <a:pt x="753" y="1490"/>
                    <a:pt x="659" y="1427"/>
                  </a:cubicBezTo>
                  <a:lnTo>
                    <a:pt x="95" y="1004"/>
                  </a:lnTo>
                  <a:cubicBezTo>
                    <a:pt x="16" y="941"/>
                    <a:pt x="1" y="816"/>
                    <a:pt x="63" y="722"/>
                  </a:cubicBezTo>
                  <a:lnTo>
                    <a:pt x="534" y="110"/>
                  </a:lnTo>
                  <a:cubicBezTo>
                    <a:pt x="596" y="16"/>
                    <a:pt x="722" y="1"/>
                    <a:pt x="816" y="7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66" name="Google Shape;2866;p43">
              <a:extLst>
                <a:ext uri="{FF2B5EF4-FFF2-40B4-BE49-F238E27FC236}">
                  <a16:creationId xmlns:a16="http://schemas.microsoft.com/office/drawing/2014/main" id="{EF27145C-2E3F-003A-DEE0-92E9F7FB19C9}"/>
                </a:ext>
              </a:extLst>
            </p:cNvPr>
            <p:cNvSpPr/>
            <p:nvPr/>
          </p:nvSpPr>
          <p:spPr>
            <a:xfrm rot="8388146">
              <a:off x="3720906" y="-280299"/>
              <a:ext cx="66116" cy="64437"/>
            </a:xfrm>
            <a:custGeom>
              <a:avLst/>
              <a:gdLst/>
              <a:ahLst/>
              <a:cxnLst/>
              <a:rect l="l" t="t" r="r" b="b"/>
              <a:pathLst>
                <a:path w="1255" h="1223" extrusionOk="0">
                  <a:moveTo>
                    <a:pt x="628" y="47"/>
                  </a:moveTo>
                  <a:lnTo>
                    <a:pt x="1161" y="455"/>
                  </a:lnTo>
                  <a:cubicBezTo>
                    <a:pt x="1239" y="502"/>
                    <a:pt x="1255" y="611"/>
                    <a:pt x="1192" y="674"/>
                  </a:cubicBezTo>
                  <a:lnTo>
                    <a:pt x="847" y="1129"/>
                  </a:lnTo>
                  <a:cubicBezTo>
                    <a:pt x="800" y="1207"/>
                    <a:pt x="690" y="1223"/>
                    <a:pt x="628" y="1160"/>
                  </a:cubicBezTo>
                  <a:lnTo>
                    <a:pt x="79" y="753"/>
                  </a:lnTo>
                  <a:cubicBezTo>
                    <a:pt x="16" y="706"/>
                    <a:pt x="1" y="596"/>
                    <a:pt x="63" y="533"/>
                  </a:cubicBezTo>
                  <a:lnTo>
                    <a:pt x="408" y="79"/>
                  </a:lnTo>
                  <a:cubicBezTo>
                    <a:pt x="455" y="0"/>
                    <a:pt x="565" y="0"/>
                    <a:pt x="628" y="47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67" name="Google Shape;2867;p43">
              <a:extLst>
                <a:ext uri="{FF2B5EF4-FFF2-40B4-BE49-F238E27FC236}">
                  <a16:creationId xmlns:a16="http://schemas.microsoft.com/office/drawing/2014/main" id="{8597409B-8100-A20C-B6D3-15A1C35F934A}"/>
                </a:ext>
              </a:extLst>
            </p:cNvPr>
            <p:cNvSpPr/>
            <p:nvPr/>
          </p:nvSpPr>
          <p:spPr>
            <a:xfrm rot="8388146">
              <a:off x="3789256" y="-283702"/>
              <a:ext cx="65326" cy="64490"/>
            </a:xfrm>
            <a:custGeom>
              <a:avLst/>
              <a:gdLst/>
              <a:ahLst/>
              <a:cxnLst/>
              <a:rect l="l" t="t" r="r" b="b"/>
              <a:pathLst>
                <a:path w="1240" h="1224" extrusionOk="0">
                  <a:moveTo>
                    <a:pt x="628" y="47"/>
                  </a:moveTo>
                  <a:lnTo>
                    <a:pt x="1161" y="455"/>
                  </a:lnTo>
                  <a:cubicBezTo>
                    <a:pt x="1224" y="518"/>
                    <a:pt x="1239" y="612"/>
                    <a:pt x="1192" y="690"/>
                  </a:cubicBezTo>
                  <a:lnTo>
                    <a:pt x="847" y="1145"/>
                  </a:lnTo>
                  <a:cubicBezTo>
                    <a:pt x="785" y="1207"/>
                    <a:pt x="691" y="1223"/>
                    <a:pt x="612" y="1176"/>
                  </a:cubicBezTo>
                  <a:lnTo>
                    <a:pt x="79" y="769"/>
                  </a:lnTo>
                  <a:cubicBezTo>
                    <a:pt x="1" y="706"/>
                    <a:pt x="1" y="612"/>
                    <a:pt x="48" y="533"/>
                  </a:cubicBezTo>
                  <a:lnTo>
                    <a:pt x="393" y="79"/>
                  </a:lnTo>
                  <a:cubicBezTo>
                    <a:pt x="456" y="16"/>
                    <a:pt x="550" y="0"/>
                    <a:pt x="628" y="47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68" name="Google Shape;2868;p43">
              <a:extLst>
                <a:ext uri="{FF2B5EF4-FFF2-40B4-BE49-F238E27FC236}">
                  <a16:creationId xmlns:a16="http://schemas.microsoft.com/office/drawing/2014/main" id="{9035566E-3327-FE19-323A-1EDC5E194E11}"/>
                </a:ext>
              </a:extLst>
            </p:cNvPr>
            <p:cNvSpPr/>
            <p:nvPr/>
          </p:nvSpPr>
          <p:spPr>
            <a:xfrm rot="8388146">
              <a:off x="3856833" y="-287058"/>
              <a:ext cx="66116" cy="64490"/>
            </a:xfrm>
            <a:custGeom>
              <a:avLst/>
              <a:gdLst/>
              <a:ahLst/>
              <a:cxnLst/>
              <a:rect l="l" t="t" r="r" b="b"/>
              <a:pathLst>
                <a:path w="1255" h="1224" extrusionOk="0">
                  <a:moveTo>
                    <a:pt x="627" y="63"/>
                  </a:moveTo>
                  <a:lnTo>
                    <a:pt x="1176" y="471"/>
                  </a:lnTo>
                  <a:cubicBezTo>
                    <a:pt x="1239" y="518"/>
                    <a:pt x="1254" y="612"/>
                    <a:pt x="1192" y="690"/>
                  </a:cubicBezTo>
                  <a:lnTo>
                    <a:pt x="847" y="1145"/>
                  </a:lnTo>
                  <a:cubicBezTo>
                    <a:pt x="800" y="1208"/>
                    <a:pt x="690" y="1223"/>
                    <a:pt x="627" y="1176"/>
                  </a:cubicBezTo>
                  <a:lnTo>
                    <a:pt x="79" y="769"/>
                  </a:lnTo>
                  <a:cubicBezTo>
                    <a:pt x="16" y="722"/>
                    <a:pt x="0" y="612"/>
                    <a:pt x="63" y="549"/>
                  </a:cubicBezTo>
                  <a:lnTo>
                    <a:pt x="408" y="95"/>
                  </a:lnTo>
                  <a:cubicBezTo>
                    <a:pt x="455" y="16"/>
                    <a:pt x="565" y="1"/>
                    <a:pt x="627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69" name="Google Shape;2869;p43">
              <a:extLst>
                <a:ext uri="{FF2B5EF4-FFF2-40B4-BE49-F238E27FC236}">
                  <a16:creationId xmlns:a16="http://schemas.microsoft.com/office/drawing/2014/main" id="{CAB49FD3-7961-2377-1151-8EC9F8367B5A}"/>
                </a:ext>
              </a:extLst>
            </p:cNvPr>
            <p:cNvSpPr/>
            <p:nvPr/>
          </p:nvSpPr>
          <p:spPr>
            <a:xfrm rot="8388146">
              <a:off x="3924703" y="-291075"/>
              <a:ext cx="65273" cy="64490"/>
            </a:xfrm>
            <a:custGeom>
              <a:avLst/>
              <a:gdLst/>
              <a:ahLst/>
              <a:cxnLst/>
              <a:rect l="l" t="t" r="r" b="b"/>
              <a:pathLst>
                <a:path w="1239" h="1224" extrusionOk="0">
                  <a:moveTo>
                    <a:pt x="628" y="48"/>
                  </a:moveTo>
                  <a:lnTo>
                    <a:pt x="1161" y="455"/>
                  </a:lnTo>
                  <a:cubicBezTo>
                    <a:pt x="1239" y="502"/>
                    <a:pt x="1239" y="612"/>
                    <a:pt x="1192" y="675"/>
                  </a:cubicBezTo>
                  <a:lnTo>
                    <a:pt x="847" y="1129"/>
                  </a:lnTo>
                  <a:cubicBezTo>
                    <a:pt x="784" y="1208"/>
                    <a:pt x="690" y="1223"/>
                    <a:pt x="612" y="1161"/>
                  </a:cubicBezTo>
                  <a:lnTo>
                    <a:pt x="79" y="753"/>
                  </a:lnTo>
                  <a:cubicBezTo>
                    <a:pt x="16" y="706"/>
                    <a:pt x="1" y="612"/>
                    <a:pt x="48" y="534"/>
                  </a:cubicBezTo>
                  <a:lnTo>
                    <a:pt x="408" y="79"/>
                  </a:lnTo>
                  <a:cubicBezTo>
                    <a:pt x="455" y="16"/>
                    <a:pt x="549" y="1"/>
                    <a:pt x="628" y="48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70" name="Google Shape;2870;p43">
              <a:extLst>
                <a:ext uri="{FF2B5EF4-FFF2-40B4-BE49-F238E27FC236}">
                  <a16:creationId xmlns:a16="http://schemas.microsoft.com/office/drawing/2014/main" id="{94788DFA-9F9A-9579-1500-13C0F93D233A}"/>
                </a:ext>
              </a:extLst>
            </p:cNvPr>
            <p:cNvSpPr/>
            <p:nvPr/>
          </p:nvSpPr>
          <p:spPr>
            <a:xfrm rot="8388146">
              <a:off x="3992233" y="-294414"/>
              <a:ext cx="66116" cy="64490"/>
            </a:xfrm>
            <a:custGeom>
              <a:avLst/>
              <a:gdLst/>
              <a:ahLst/>
              <a:cxnLst/>
              <a:rect l="l" t="t" r="r" b="b"/>
              <a:pathLst>
                <a:path w="1255" h="1224" extrusionOk="0">
                  <a:moveTo>
                    <a:pt x="627" y="48"/>
                  </a:moveTo>
                  <a:lnTo>
                    <a:pt x="1176" y="456"/>
                  </a:lnTo>
                  <a:cubicBezTo>
                    <a:pt x="1238" y="518"/>
                    <a:pt x="1254" y="612"/>
                    <a:pt x="1207" y="691"/>
                  </a:cubicBezTo>
                  <a:lnTo>
                    <a:pt x="847" y="1145"/>
                  </a:lnTo>
                  <a:cubicBezTo>
                    <a:pt x="800" y="1208"/>
                    <a:pt x="690" y="1224"/>
                    <a:pt x="627" y="1177"/>
                  </a:cubicBezTo>
                  <a:lnTo>
                    <a:pt x="94" y="769"/>
                  </a:lnTo>
                  <a:cubicBezTo>
                    <a:pt x="16" y="706"/>
                    <a:pt x="0" y="612"/>
                    <a:pt x="63" y="534"/>
                  </a:cubicBezTo>
                  <a:lnTo>
                    <a:pt x="408" y="79"/>
                  </a:lnTo>
                  <a:cubicBezTo>
                    <a:pt x="455" y="17"/>
                    <a:pt x="564" y="1"/>
                    <a:pt x="627" y="48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71" name="Google Shape;2871;p43">
              <a:extLst>
                <a:ext uri="{FF2B5EF4-FFF2-40B4-BE49-F238E27FC236}">
                  <a16:creationId xmlns:a16="http://schemas.microsoft.com/office/drawing/2014/main" id="{44202EB4-B57A-076A-DF99-CD6F770BE35B}"/>
                </a:ext>
              </a:extLst>
            </p:cNvPr>
            <p:cNvSpPr/>
            <p:nvPr/>
          </p:nvSpPr>
          <p:spPr>
            <a:xfrm rot="8388146">
              <a:off x="4059887" y="-297509"/>
              <a:ext cx="66116" cy="64437"/>
            </a:xfrm>
            <a:custGeom>
              <a:avLst/>
              <a:gdLst/>
              <a:ahLst/>
              <a:cxnLst/>
              <a:rect l="l" t="t" r="r" b="b"/>
              <a:pathLst>
                <a:path w="1255" h="1223" extrusionOk="0">
                  <a:moveTo>
                    <a:pt x="627" y="63"/>
                  </a:moveTo>
                  <a:lnTo>
                    <a:pt x="1160" y="471"/>
                  </a:lnTo>
                  <a:cubicBezTo>
                    <a:pt x="1239" y="518"/>
                    <a:pt x="1254" y="627"/>
                    <a:pt x="1192" y="690"/>
                  </a:cubicBezTo>
                  <a:lnTo>
                    <a:pt x="847" y="1144"/>
                  </a:lnTo>
                  <a:cubicBezTo>
                    <a:pt x="784" y="1223"/>
                    <a:pt x="690" y="1223"/>
                    <a:pt x="612" y="1176"/>
                  </a:cubicBezTo>
                  <a:lnTo>
                    <a:pt x="79" y="768"/>
                  </a:lnTo>
                  <a:cubicBezTo>
                    <a:pt x="16" y="721"/>
                    <a:pt x="0" y="612"/>
                    <a:pt x="47" y="549"/>
                  </a:cubicBezTo>
                  <a:lnTo>
                    <a:pt x="408" y="94"/>
                  </a:lnTo>
                  <a:cubicBezTo>
                    <a:pt x="455" y="16"/>
                    <a:pt x="565" y="0"/>
                    <a:pt x="627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72" name="Google Shape;2872;p43">
              <a:extLst>
                <a:ext uri="{FF2B5EF4-FFF2-40B4-BE49-F238E27FC236}">
                  <a16:creationId xmlns:a16="http://schemas.microsoft.com/office/drawing/2014/main" id="{BD1A6CBC-5026-3653-A075-FF8DC4053345}"/>
                </a:ext>
              </a:extLst>
            </p:cNvPr>
            <p:cNvSpPr/>
            <p:nvPr/>
          </p:nvSpPr>
          <p:spPr>
            <a:xfrm rot="8388146">
              <a:off x="4127657" y="-301798"/>
              <a:ext cx="66116" cy="64437"/>
            </a:xfrm>
            <a:custGeom>
              <a:avLst/>
              <a:gdLst/>
              <a:ahLst/>
              <a:cxnLst/>
              <a:rect l="l" t="t" r="r" b="b"/>
              <a:pathLst>
                <a:path w="1255" h="1223" extrusionOk="0">
                  <a:moveTo>
                    <a:pt x="643" y="47"/>
                  </a:moveTo>
                  <a:lnTo>
                    <a:pt x="1176" y="455"/>
                  </a:lnTo>
                  <a:cubicBezTo>
                    <a:pt x="1239" y="502"/>
                    <a:pt x="1255" y="612"/>
                    <a:pt x="1208" y="674"/>
                  </a:cubicBezTo>
                  <a:lnTo>
                    <a:pt x="847" y="1129"/>
                  </a:lnTo>
                  <a:cubicBezTo>
                    <a:pt x="800" y="1207"/>
                    <a:pt x="690" y="1223"/>
                    <a:pt x="628" y="1160"/>
                  </a:cubicBezTo>
                  <a:lnTo>
                    <a:pt x="95" y="753"/>
                  </a:lnTo>
                  <a:cubicBezTo>
                    <a:pt x="16" y="706"/>
                    <a:pt x="1" y="612"/>
                    <a:pt x="63" y="533"/>
                  </a:cubicBezTo>
                  <a:lnTo>
                    <a:pt x="408" y="79"/>
                  </a:lnTo>
                  <a:cubicBezTo>
                    <a:pt x="471" y="16"/>
                    <a:pt x="565" y="0"/>
                    <a:pt x="643" y="47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73" name="Google Shape;2873;p43">
              <a:extLst>
                <a:ext uri="{FF2B5EF4-FFF2-40B4-BE49-F238E27FC236}">
                  <a16:creationId xmlns:a16="http://schemas.microsoft.com/office/drawing/2014/main" id="{90F11E11-B415-9A03-15DC-7326D824F2F0}"/>
                </a:ext>
              </a:extLst>
            </p:cNvPr>
            <p:cNvSpPr/>
            <p:nvPr/>
          </p:nvSpPr>
          <p:spPr>
            <a:xfrm rot="8388146">
              <a:off x="4195310" y="-304945"/>
              <a:ext cx="66116" cy="64490"/>
            </a:xfrm>
            <a:custGeom>
              <a:avLst/>
              <a:gdLst/>
              <a:ahLst/>
              <a:cxnLst/>
              <a:rect l="l" t="t" r="r" b="b"/>
              <a:pathLst>
                <a:path w="1255" h="1224" extrusionOk="0">
                  <a:moveTo>
                    <a:pt x="628" y="63"/>
                  </a:moveTo>
                  <a:lnTo>
                    <a:pt x="1161" y="455"/>
                  </a:lnTo>
                  <a:cubicBezTo>
                    <a:pt x="1239" y="518"/>
                    <a:pt x="1255" y="612"/>
                    <a:pt x="1192" y="690"/>
                  </a:cubicBezTo>
                  <a:lnTo>
                    <a:pt x="847" y="1145"/>
                  </a:lnTo>
                  <a:cubicBezTo>
                    <a:pt x="785" y="1207"/>
                    <a:pt x="691" y="1223"/>
                    <a:pt x="612" y="1176"/>
                  </a:cubicBezTo>
                  <a:lnTo>
                    <a:pt x="79" y="769"/>
                  </a:lnTo>
                  <a:cubicBezTo>
                    <a:pt x="17" y="706"/>
                    <a:pt x="1" y="612"/>
                    <a:pt x="48" y="549"/>
                  </a:cubicBezTo>
                  <a:lnTo>
                    <a:pt x="408" y="79"/>
                  </a:lnTo>
                  <a:cubicBezTo>
                    <a:pt x="456" y="16"/>
                    <a:pt x="565" y="1"/>
                    <a:pt x="628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74" name="Google Shape;2874;p43">
              <a:extLst>
                <a:ext uri="{FF2B5EF4-FFF2-40B4-BE49-F238E27FC236}">
                  <a16:creationId xmlns:a16="http://schemas.microsoft.com/office/drawing/2014/main" id="{AD9E7C82-8BB5-1CC6-3E26-70769227C739}"/>
                </a:ext>
              </a:extLst>
            </p:cNvPr>
            <p:cNvSpPr/>
            <p:nvPr/>
          </p:nvSpPr>
          <p:spPr>
            <a:xfrm rot="8388146">
              <a:off x="4263040" y="-309200"/>
              <a:ext cx="66116" cy="64490"/>
            </a:xfrm>
            <a:custGeom>
              <a:avLst/>
              <a:gdLst/>
              <a:ahLst/>
              <a:cxnLst/>
              <a:rect l="l" t="t" r="r" b="b"/>
              <a:pathLst>
                <a:path w="1255" h="1224" extrusionOk="0">
                  <a:moveTo>
                    <a:pt x="643" y="47"/>
                  </a:moveTo>
                  <a:lnTo>
                    <a:pt x="1176" y="455"/>
                  </a:lnTo>
                  <a:cubicBezTo>
                    <a:pt x="1239" y="502"/>
                    <a:pt x="1254" y="612"/>
                    <a:pt x="1207" y="674"/>
                  </a:cubicBezTo>
                  <a:lnTo>
                    <a:pt x="847" y="1129"/>
                  </a:lnTo>
                  <a:cubicBezTo>
                    <a:pt x="800" y="1207"/>
                    <a:pt x="690" y="1223"/>
                    <a:pt x="627" y="1160"/>
                  </a:cubicBezTo>
                  <a:lnTo>
                    <a:pt x="94" y="753"/>
                  </a:lnTo>
                  <a:cubicBezTo>
                    <a:pt x="16" y="706"/>
                    <a:pt x="0" y="596"/>
                    <a:pt x="63" y="533"/>
                  </a:cubicBezTo>
                  <a:lnTo>
                    <a:pt x="408" y="79"/>
                  </a:lnTo>
                  <a:cubicBezTo>
                    <a:pt x="471" y="0"/>
                    <a:pt x="565" y="0"/>
                    <a:pt x="643" y="47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75" name="Google Shape;2875;p43">
              <a:extLst>
                <a:ext uri="{FF2B5EF4-FFF2-40B4-BE49-F238E27FC236}">
                  <a16:creationId xmlns:a16="http://schemas.microsoft.com/office/drawing/2014/main" id="{01743415-877C-F5B0-29F8-275D654F86A8}"/>
                </a:ext>
              </a:extLst>
            </p:cNvPr>
            <p:cNvSpPr/>
            <p:nvPr/>
          </p:nvSpPr>
          <p:spPr>
            <a:xfrm rot="8388146">
              <a:off x="4330710" y="-312301"/>
              <a:ext cx="66116" cy="64490"/>
            </a:xfrm>
            <a:custGeom>
              <a:avLst/>
              <a:gdLst/>
              <a:ahLst/>
              <a:cxnLst/>
              <a:rect l="l" t="t" r="r" b="b"/>
              <a:pathLst>
                <a:path w="1255" h="1224" extrusionOk="0">
                  <a:moveTo>
                    <a:pt x="628" y="48"/>
                  </a:moveTo>
                  <a:lnTo>
                    <a:pt x="1161" y="455"/>
                  </a:lnTo>
                  <a:cubicBezTo>
                    <a:pt x="1239" y="518"/>
                    <a:pt x="1255" y="612"/>
                    <a:pt x="1192" y="675"/>
                  </a:cubicBezTo>
                  <a:lnTo>
                    <a:pt x="847" y="1145"/>
                  </a:lnTo>
                  <a:cubicBezTo>
                    <a:pt x="784" y="1208"/>
                    <a:pt x="690" y="1223"/>
                    <a:pt x="612" y="1161"/>
                  </a:cubicBezTo>
                  <a:lnTo>
                    <a:pt x="79" y="769"/>
                  </a:lnTo>
                  <a:cubicBezTo>
                    <a:pt x="16" y="706"/>
                    <a:pt x="1" y="612"/>
                    <a:pt x="48" y="534"/>
                  </a:cubicBezTo>
                  <a:lnTo>
                    <a:pt x="408" y="79"/>
                  </a:lnTo>
                  <a:cubicBezTo>
                    <a:pt x="455" y="16"/>
                    <a:pt x="565" y="1"/>
                    <a:pt x="628" y="48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76" name="Google Shape;2876;p43">
              <a:extLst>
                <a:ext uri="{FF2B5EF4-FFF2-40B4-BE49-F238E27FC236}">
                  <a16:creationId xmlns:a16="http://schemas.microsoft.com/office/drawing/2014/main" id="{4BB1C68B-070D-F0B4-5569-CEA365764BDE}"/>
                </a:ext>
              </a:extLst>
            </p:cNvPr>
            <p:cNvSpPr/>
            <p:nvPr/>
          </p:nvSpPr>
          <p:spPr>
            <a:xfrm rot="8388146">
              <a:off x="4398967" y="-315906"/>
              <a:ext cx="66116" cy="64437"/>
            </a:xfrm>
            <a:custGeom>
              <a:avLst/>
              <a:gdLst/>
              <a:ahLst/>
              <a:cxnLst/>
              <a:rect l="l" t="t" r="r" b="b"/>
              <a:pathLst>
                <a:path w="1255" h="1223" extrusionOk="0">
                  <a:moveTo>
                    <a:pt x="643" y="63"/>
                  </a:moveTo>
                  <a:lnTo>
                    <a:pt x="1176" y="470"/>
                  </a:lnTo>
                  <a:cubicBezTo>
                    <a:pt x="1238" y="517"/>
                    <a:pt x="1254" y="611"/>
                    <a:pt x="1207" y="690"/>
                  </a:cubicBezTo>
                  <a:lnTo>
                    <a:pt x="847" y="1144"/>
                  </a:lnTo>
                  <a:cubicBezTo>
                    <a:pt x="800" y="1207"/>
                    <a:pt x="690" y="1223"/>
                    <a:pt x="627" y="1176"/>
                  </a:cubicBezTo>
                  <a:lnTo>
                    <a:pt x="94" y="768"/>
                  </a:lnTo>
                  <a:cubicBezTo>
                    <a:pt x="16" y="721"/>
                    <a:pt x="0" y="611"/>
                    <a:pt x="63" y="549"/>
                  </a:cubicBezTo>
                  <a:lnTo>
                    <a:pt x="408" y="94"/>
                  </a:lnTo>
                  <a:cubicBezTo>
                    <a:pt x="470" y="16"/>
                    <a:pt x="564" y="0"/>
                    <a:pt x="643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77" name="Google Shape;2877;p43">
              <a:extLst>
                <a:ext uri="{FF2B5EF4-FFF2-40B4-BE49-F238E27FC236}">
                  <a16:creationId xmlns:a16="http://schemas.microsoft.com/office/drawing/2014/main" id="{46EFC2CF-CE65-93DB-5446-2CA00AEABFB7}"/>
                </a:ext>
              </a:extLst>
            </p:cNvPr>
            <p:cNvSpPr/>
            <p:nvPr/>
          </p:nvSpPr>
          <p:spPr>
            <a:xfrm rot="8388146">
              <a:off x="4466094" y="-319651"/>
              <a:ext cx="66116" cy="64437"/>
            </a:xfrm>
            <a:custGeom>
              <a:avLst/>
              <a:gdLst/>
              <a:ahLst/>
              <a:cxnLst/>
              <a:rect l="l" t="t" r="r" b="b"/>
              <a:pathLst>
                <a:path w="1255" h="1223" extrusionOk="0">
                  <a:moveTo>
                    <a:pt x="627" y="47"/>
                  </a:moveTo>
                  <a:lnTo>
                    <a:pt x="1160" y="455"/>
                  </a:lnTo>
                  <a:cubicBezTo>
                    <a:pt x="1239" y="502"/>
                    <a:pt x="1254" y="611"/>
                    <a:pt x="1192" y="674"/>
                  </a:cubicBezTo>
                  <a:lnTo>
                    <a:pt x="847" y="1129"/>
                  </a:lnTo>
                  <a:cubicBezTo>
                    <a:pt x="784" y="1207"/>
                    <a:pt x="690" y="1223"/>
                    <a:pt x="612" y="1160"/>
                  </a:cubicBezTo>
                  <a:lnTo>
                    <a:pt x="79" y="752"/>
                  </a:lnTo>
                  <a:cubicBezTo>
                    <a:pt x="16" y="705"/>
                    <a:pt x="0" y="596"/>
                    <a:pt x="47" y="533"/>
                  </a:cubicBezTo>
                  <a:lnTo>
                    <a:pt x="408" y="78"/>
                  </a:lnTo>
                  <a:cubicBezTo>
                    <a:pt x="455" y="0"/>
                    <a:pt x="565" y="0"/>
                    <a:pt x="627" y="47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78" name="Google Shape;2878;p43">
              <a:extLst>
                <a:ext uri="{FF2B5EF4-FFF2-40B4-BE49-F238E27FC236}">
                  <a16:creationId xmlns:a16="http://schemas.microsoft.com/office/drawing/2014/main" id="{F49BC93A-F95B-61A8-4F35-CE360F484C05}"/>
                </a:ext>
              </a:extLst>
            </p:cNvPr>
            <p:cNvSpPr/>
            <p:nvPr/>
          </p:nvSpPr>
          <p:spPr>
            <a:xfrm rot="8388146">
              <a:off x="4534507" y="-323024"/>
              <a:ext cx="65273" cy="64437"/>
            </a:xfrm>
            <a:custGeom>
              <a:avLst/>
              <a:gdLst/>
              <a:ahLst/>
              <a:cxnLst/>
              <a:rect l="l" t="t" r="r" b="b"/>
              <a:pathLst>
                <a:path w="1239" h="1223" extrusionOk="0">
                  <a:moveTo>
                    <a:pt x="627" y="47"/>
                  </a:moveTo>
                  <a:lnTo>
                    <a:pt x="1160" y="455"/>
                  </a:lnTo>
                  <a:cubicBezTo>
                    <a:pt x="1223" y="518"/>
                    <a:pt x="1239" y="612"/>
                    <a:pt x="1192" y="690"/>
                  </a:cubicBezTo>
                  <a:lnTo>
                    <a:pt x="831" y="1145"/>
                  </a:lnTo>
                  <a:cubicBezTo>
                    <a:pt x="784" y="1207"/>
                    <a:pt x="674" y="1223"/>
                    <a:pt x="612" y="1176"/>
                  </a:cubicBezTo>
                  <a:lnTo>
                    <a:pt x="79" y="768"/>
                  </a:lnTo>
                  <a:cubicBezTo>
                    <a:pt x="0" y="706"/>
                    <a:pt x="0" y="612"/>
                    <a:pt x="47" y="533"/>
                  </a:cubicBezTo>
                  <a:lnTo>
                    <a:pt x="392" y="79"/>
                  </a:lnTo>
                  <a:cubicBezTo>
                    <a:pt x="455" y="16"/>
                    <a:pt x="549" y="0"/>
                    <a:pt x="627" y="47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79" name="Google Shape;2879;p43">
              <a:extLst>
                <a:ext uri="{FF2B5EF4-FFF2-40B4-BE49-F238E27FC236}">
                  <a16:creationId xmlns:a16="http://schemas.microsoft.com/office/drawing/2014/main" id="{FE2718E6-EADA-F031-BCF0-69119BD623D0}"/>
                </a:ext>
              </a:extLst>
            </p:cNvPr>
            <p:cNvSpPr/>
            <p:nvPr/>
          </p:nvSpPr>
          <p:spPr>
            <a:xfrm rot="8388146">
              <a:off x="4602061" y="-326443"/>
              <a:ext cx="66116" cy="64490"/>
            </a:xfrm>
            <a:custGeom>
              <a:avLst/>
              <a:gdLst/>
              <a:ahLst/>
              <a:cxnLst/>
              <a:rect l="l" t="t" r="r" b="b"/>
              <a:pathLst>
                <a:path w="1255" h="1224" extrusionOk="0">
                  <a:moveTo>
                    <a:pt x="628" y="63"/>
                  </a:moveTo>
                  <a:lnTo>
                    <a:pt x="1161" y="471"/>
                  </a:lnTo>
                  <a:cubicBezTo>
                    <a:pt x="1239" y="518"/>
                    <a:pt x="1255" y="612"/>
                    <a:pt x="1192" y="690"/>
                  </a:cubicBezTo>
                  <a:lnTo>
                    <a:pt x="847" y="1145"/>
                  </a:lnTo>
                  <a:cubicBezTo>
                    <a:pt x="800" y="1207"/>
                    <a:pt x="691" y="1223"/>
                    <a:pt x="628" y="1176"/>
                  </a:cubicBezTo>
                  <a:lnTo>
                    <a:pt x="79" y="769"/>
                  </a:lnTo>
                  <a:cubicBezTo>
                    <a:pt x="17" y="722"/>
                    <a:pt x="1" y="612"/>
                    <a:pt x="48" y="549"/>
                  </a:cubicBezTo>
                  <a:lnTo>
                    <a:pt x="408" y="95"/>
                  </a:lnTo>
                  <a:cubicBezTo>
                    <a:pt x="456" y="16"/>
                    <a:pt x="565" y="1"/>
                    <a:pt x="628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80" name="Google Shape;2880;p43">
              <a:extLst>
                <a:ext uri="{FF2B5EF4-FFF2-40B4-BE49-F238E27FC236}">
                  <a16:creationId xmlns:a16="http://schemas.microsoft.com/office/drawing/2014/main" id="{A862DE30-3262-6B43-E2D1-3D244FCD0DAE}"/>
                </a:ext>
              </a:extLst>
            </p:cNvPr>
            <p:cNvSpPr/>
            <p:nvPr/>
          </p:nvSpPr>
          <p:spPr>
            <a:xfrm rot="8388146">
              <a:off x="4672597" y="-332449"/>
              <a:ext cx="71068" cy="67757"/>
            </a:xfrm>
            <a:custGeom>
              <a:avLst/>
              <a:gdLst/>
              <a:ahLst/>
              <a:cxnLst/>
              <a:rect l="l" t="t" r="r" b="b"/>
              <a:pathLst>
                <a:path w="1349" h="1286" extrusionOk="0">
                  <a:moveTo>
                    <a:pt x="643" y="48"/>
                  </a:moveTo>
                  <a:lnTo>
                    <a:pt x="1254" y="518"/>
                  </a:lnTo>
                  <a:cubicBezTo>
                    <a:pt x="1332" y="565"/>
                    <a:pt x="1348" y="674"/>
                    <a:pt x="1285" y="737"/>
                  </a:cubicBezTo>
                  <a:lnTo>
                    <a:pt x="941" y="1192"/>
                  </a:lnTo>
                  <a:cubicBezTo>
                    <a:pt x="878" y="1270"/>
                    <a:pt x="784" y="1286"/>
                    <a:pt x="705" y="1223"/>
                  </a:cubicBezTo>
                  <a:lnTo>
                    <a:pt x="94" y="753"/>
                  </a:lnTo>
                  <a:cubicBezTo>
                    <a:pt x="16" y="706"/>
                    <a:pt x="0" y="596"/>
                    <a:pt x="63" y="533"/>
                  </a:cubicBezTo>
                  <a:lnTo>
                    <a:pt x="408" y="79"/>
                  </a:lnTo>
                  <a:cubicBezTo>
                    <a:pt x="470" y="0"/>
                    <a:pt x="564" y="0"/>
                    <a:pt x="643" y="48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81" name="Google Shape;2881;p43">
              <a:extLst>
                <a:ext uri="{FF2B5EF4-FFF2-40B4-BE49-F238E27FC236}">
                  <a16:creationId xmlns:a16="http://schemas.microsoft.com/office/drawing/2014/main" id="{C94299BA-2977-19AF-0D10-6FB69DDF0D13}"/>
                </a:ext>
              </a:extLst>
            </p:cNvPr>
            <p:cNvSpPr/>
            <p:nvPr/>
          </p:nvSpPr>
          <p:spPr>
            <a:xfrm rot="8388146">
              <a:off x="3782410" y="-355679"/>
              <a:ext cx="77706" cy="77662"/>
            </a:xfrm>
            <a:custGeom>
              <a:avLst/>
              <a:gdLst/>
              <a:ahLst/>
              <a:cxnLst/>
              <a:rect l="l" t="t" r="r" b="b"/>
              <a:pathLst>
                <a:path w="1475" h="1474" extrusionOk="0">
                  <a:moveTo>
                    <a:pt x="816" y="63"/>
                  </a:moveTo>
                  <a:lnTo>
                    <a:pt x="1380" y="486"/>
                  </a:lnTo>
                  <a:cubicBezTo>
                    <a:pt x="1459" y="549"/>
                    <a:pt x="1474" y="659"/>
                    <a:pt x="1412" y="753"/>
                  </a:cubicBezTo>
                  <a:lnTo>
                    <a:pt x="926" y="1380"/>
                  </a:lnTo>
                  <a:cubicBezTo>
                    <a:pt x="863" y="1458"/>
                    <a:pt x="738" y="1474"/>
                    <a:pt x="659" y="1411"/>
                  </a:cubicBezTo>
                  <a:lnTo>
                    <a:pt x="111" y="988"/>
                  </a:lnTo>
                  <a:cubicBezTo>
                    <a:pt x="17" y="925"/>
                    <a:pt x="1" y="800"/>
                    <a:pt x="79" y="721"/>
                  </a:cubicBezTo>
                  <a:lnTo>
                    <a:pt x="549" y="94"/>
                  </a:lnTo>
                  <a:cubicBezTo>
                    <a:pt x="612" y="16"/>
                    <a:pt x="738" y="0"/>
                    <a:pt x="816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82" name="Google Shape;2882;p43">
              <a:extLst>
                <a:ext uri="{FF2B5EF4-FFF2-40B4-BE49-F238E27FC236}">
                  <a16:creationId xmlns:a16="http://schemas.microsoft.com/office/drawing/2014/main" id="{727E60BF-C94E-78AC-D21A-1DF6CA718D9A}"/>
                </a:ext>
              </a:extLst>
            </p:cNvPr>
            <p:cNvSpPr/>
            <p:nvPr/>
          </p:nvSpPr>
          <p:spPr>
            <a:xfrm rot="8388146">
              <a:off x="3855989" y="-359488"/>
              <a:ext cx="77706" cy="77715"/>
            </a:xfrm>
            <a:custGeom>
              <a:avLst/>
              <a:gdLst/>
              <a:ahLst/>
              <a:cxnLst/>
              <a:rect l="l" t="t" r="r" b="b"/>
              <a:pathLst>
                <a:path w="1475" h="1475" extrusionOk="0">
                  <a:moveTo>
                    <a:pt x="816" y="63"/>
                  </a:moveTo>
                  <a:lnTo>
                    <a:pt x="1380" y="487"/>
                  </a:lnTo>
                  <a:cubicBezTo>
                    <a:pt x="1459" y="549"/>
                    <a:pt x="1474" y="675"/>
                    <a:pt x="1412" y="753"/>
                  </a:cubicBezTo>
                  <a:lnTo>
                    <a:pt x="926" y="1380"/>
                  </a:lnTo>
                  <a:cubicBezTo>
                    <a:pt x="863" y="1459"/>
                    <a:pt x="738" y="1474"/>
                    <a:pt x="659" y="1411"/>
                  </a:cubicBezTo>
                  <a:lnTo>
                    <a:pt x="111" y="988"/>
                  </a:lnTo>
                  <a:cubicBezTo>
                    <a:pt x="17" y="926"/>
                    <a:pt x="1" y="800"/>
                    <a:pt x="79" y="722"/>
                  </a:cubicBezTo>
                  <a:lnTo>
                    <a:pt x="550" y="95"/>
                  </a:lnTo>
                  <a:cubicBezTo>
                    <a:pt x="612" y="16"/>
                    <a:pt x="738" y="1"/>
                    <a:pt x="816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83" name="Google Shape;2883;p43">
              <a:extLst>
                <a:ext uri="{FF2B5EF4-FFF2-40B4-BE49-F238E27FC236}">
                  <a16:creationId xmlns:a16="http://schemas.microsoft.com/office/drawing/2014/main" id="{CFD4C0C7-B701-BE3C-A853-7D09135E47A2}"/>
                </a:ext>
              </a:extLst>
            </p:cNvPr>
            <p:cNvSpPr/>
            <p:nvPr/>
          </p:nvSpPr>
          <p:spPr>
            <a:xfrm rot="8388146">
              <a:off x="3929574" y="-363226"/>
              <a:ext cx="77654" cy="77662"/>
            </a:xfrm>
            <a:custGeom>
              <a:avLst/>
              <a:gdLst/>
              <a:ahLst/>
              <a:cxnLst/>
              <a:rect l="l" t="t" r="r" b="b"/>
              <a:pathLst>
                <a:path w="1474" h="1474" extrusionOk="0">
                  <a:moveTo>
                    <a:pt x="815" y="63"/>
                  </a:moveTo>
                  <a:lnTo>
                    <a:pt x="1379" y="486"/>
                  </a:lnTo>
                  <a:cubicBezTo>
                    <a:pt x="1458" y="549"/>
                    <a:pt x="1473" y="674"/>
                    <a:pt x="1411" y="753"/>
                  </a:cubicBezTo>
                  <a:lnTo>
                    <a:pt x="925" y="1380"/>
                  </a:lnTo>
                  <a:cubicBezTo>
                    <a:pt x="862" y="1458"/>
                    <a:pt x="737" y="1474"/>
                    <a:pt x="658" y="1411"/>
                  </a:cubicBezTo>
                  <a:lnTo>
                    <a:pt x="110" y="988"/>
                  </a:lnTo>
                  <a:cubicBezTo>
                    <a:pt x="16" y="925"/>
                    <a:pt x="0" y="815"/>
                    <a:pt x="63" y="721"/>
                  </a:cubicBezTo>
                  <a:lnTo>
                    <a:pt x="549" y="110"/>
                  </a:lnTo>
                  <a:cubicBezTo>
                    <a:pt x="611" y="16"/>
                    <a:pt x="737" y="0"/>
                    <a:pt x="815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84" name="Google Shape;2884;p43">
              <a:extLst>
                <a:ext uri="{FF2B5EF4-FFF2-40B4-BE49-F238E27FC236}">
                  <a16:creationId xmlns:a16="http://schemas.microsoft.com/office/drawing/2014/main" id="{5E6486CE-AF3B-E1F2-236C-095CD694249D}"/>
                </a:ext>
              </a:extLst>
            </p:cNvPr>
            <p:cNvSpPr/>
            <p:nvPr/>
          </p:nvSpPr>
          <p:spPr>
            <a:xfrm rot="8388146">
              <a:off x="4003153" y="-367035"/>
              <a:ext cx="77654" cy="77715"/>
            </a:xfrm>
            <a:custGeom>
              <a:avLst/>
              <a:gdLst/>
              <a:ahLst/>
              <a:cxnLst/>
              <a:rect l="l" t="t" r="r" b="b"/>
              <a:pathLst>
                <a:path w="1474" h="1475" extrusionOk="0">
                  <a:moveTo>
                    <a:pt x="815" y="64"/>
                  </a:moveTo>
                  <a:lnTo>
                    <a:pt x="1380" y="487"/>
                  </a:lnTo>
                  <a:cubicBezTo>
                    <a:pt x="1458" y="550"/>
                    <a:pt x="1474" y="675"/>
                    <a:pt x="1411" y="753"/>
                  </a:cubicBezTo>
                  <a:lnTo>
                    <a:pt x="925" y="1380"/>
                  </a:lnTo>
                  <a:cubicBezTo>
                    <a:pt x="862" y="1459"/>
                    <a:pt x="737" y="1474"/>
                    <a:pt x="659" y="1412"/>
                  </a:cubicBezTo>
                  <a:lnTo>
                    <a:pt x="110" y="1004"/>
                  </a:lnTo>
                  <a:cubicBezTo>
                    <a:pt x="16" y="926"/>
                    <a:pt x="0" y="816"/>
                    <a:pt x="63" y="722"/>
                  </a:cubicBezTo>
                  <a:lnTo>
                    <a:pt x="549" y="111"/>
                  </a:lnTo>
                  <a:cubicBezTo>
                    <a:pt x="612" y="17"/>
                    <a:pt x="737" y="1"/>
                    <a:pt x="815" y="64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85" name="Google Shape;2885;p43">
              <a:extLst>
                <a:ext uri="{FF2B5EF4-FFF2-40B4-BE49-F238E27FC236}">
                  <a16:creationId xmlns:a16="http://schemas.microsoft.com/office/drawing/2014/main" id="{D1FDBB7A-A808-704E-8312-82D0329848B3}"/>
                </a:ext>
              </a:extLst>
            </p:cNvPr>
            <p:cNvSpPr/>
            <p:nvPr/>
          </p:nvSpPr>
          <p:spPr>
            <a:xfrm rot="8388146">
              <a:off x="4076731" y="-370791"/>
              <a:ext cx="77654" cy="77662"/>
            </a:xfrm>
            <a:custGeom>
              <a:avLst/>
              <a:gdLst/>
              <a:ahLst/>
              <a:cxnLst/>
              <a:rect l="l" t="t" r="r" b="b"/>
              <a:pathLst>
                <a:path w="1474" h="1474" extrusionOk="0">
                  <a:moveTo>
                    <a:pt x="815" y="63"/>
                  </a:moveTo>
                  <a:lnTo>
                    <a:pt x="1380" y="486"/>
                  </a:lnTo>
                  <a:cubicBezTo>
                    <a:pt x="1458" y="549"/>
                    <a:pt x="1474" y="675"/>
                    <a:pt x="1411" y="753"/>
                  </a:cubicBezTo>
                  <a:lnTo>
                    <a:pt x="925" y="1380"/>
                  </a:lnTo>
                  <a:cubicBezTo>
                    <a:pt x="862" y="1458"/>
                    <a:pt x="737" y="1474"/>
                    <a:pt x="659" y="1411"/>
                  </a:cubicBezTo>
                  <a:lnTo>
                    <a:pt x="110" y="1004"/>
                  </a:lnTo>
                  <a:cubicBezTo>
                    <a:pt x="16" y="941"/>
                    <a:pt x="0" y="816"/>
                    <a:pt x="63" y="737"/>
                  </a:cubicBezTo>
                  <a:lnTo>
                    <a:pt x="549" y="110"/>
                  </a:lnTo>
                  <a:cubicBezTo>
                    <a:pt x="612" y="16"/>
                    <a:pt x="737" y="1"/>
                    <a:pt x="815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86" name="Google Shape;2886;p43">
              <a:extLst>
                <a:ext uri="{FF2B5EF4-FFF2-40B4-BE49-F238E27FC236}">
                  <a16:creationId xmlns:a16="http://schemas.microsoft.com/office/drawing/2014/main" id="{79A24BD6-B6A9-22B1-FB1D-F5B858689E22}"/>
                </a:ext>
              </a:extLst>
            </p:cNvPr>
            <p:cNvSpPr/>
            <p:nvPr/>
          </p:nvSpPr>
          <p:spPr>
            <a:xfrm rot="8388146">
              <a:off x="4149766" y="-375244"/>
              <a:ext cx="77654" cy="77715"/>
            </a:xfrm>
            <a:custGeom>
              <a:avLst/>
              <a:gdLst/>
              <a:ahLst/>
              <a:cxnLst/>
              <a:rect l="l" t="t" r="r" b="b"/>
              <a:pathLst>
                <a:path w="1474" h="1475" extrusionOk="0">
                  <a:moveTo>
                    <a:pt x="816" y="64"/>
                  </a:moveTo>
                  <a:lnTo>
                    <a:pt x="1364" y="471"/>
                  </a:lnTo>
                  <a:cubicBezTo>
                    <a:pt x="1458" y="534"/>
                    <a:pt x="1474" y="659"/>
                    <a:pt x="1411" y="738"/>
                  </a:cubicBezTo>
                  <a:lnTo>
                    <a:pt x="925" y="1364"/>
                  </a:lnTo>
                  <a:cubicBezTo>
                    <a:pt x="863" y="1459"/>
                    <a:pt x="737" y="1474"/>
                    <a:pt x="659" y="1411"/>
                  </a:cubicBezTo>
                  <a:lnTo>
                    <a:pt x="110" y="988"/>
                  </a:lnTo>
                  <a:cubicBezTo>
                    <a:pt x="16" y="926"/>
                    <a:pt x="0" y="800"/>
                    <a:pt x="63" y="722"/>
                  </a:cubicBezTo>
                  <a:lnTo>
                    <a:pt x="549" y="95"/>
                  </a:lnTo>
                  <a:cubicBezTo>
                    <a:pt x="612" y="16"/>
                    <a:pt x="737" y="1"/>
                    <a:pt x="816" y="64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87" name="Google Shape;2887;p43">
              <a:extLst>
                <a:ext uri="{FF2B5EF4-FFF2-40B4-BE49-F238E27FC236}">
                  <a16:creationId xmlns:a16="http://schemas.microsoft.com/office/drawing/2014/main" id="{F98E6B61-52FF-23F6-6EDC-BF85DACF2E5F}"/>
                </a:ext>
              </a:extLst>
            </p:cNvPr>
            <p:cNvSpPr/>
            <p:nvPr/>
          </p:nvSpPr>
          <p:spPr>
            <a:xfrm rot="8388146">
              <a:off x="4223345" y="-379000"/>
              <a:ext cx="77654" cy="77662"/>
            </a:xfrm>
            <a:custGeom>
              <a:avLst/>
              <a:gdLst/>
              <a:ahLst/>
              <a:cxnLst/>
              <a:rect l="l" t="t" r="r" b="b"/>
              <a:pathLst>
                <a:path w="1474" h="1474" extrusionOk="0">
                  <a:moveTo>
                    <a:pt x="816" y="63"/>
                  </a:moveTo>
                  <a:lnTo>
                    <a:pt x="1364" y="471"/>
                  </a:lnTo>
                  <a:cubicBezTo>
                    <a:pt x="1458" y="549"/>
                    <a:pt x="1474" y="659"/>
                    <a:pt x="1411" y="753"/>
                  </a:cubicBezTo>
                  <a:lnTo>
                    <a:pt x="925" y="1364"/>
                  </a:lnTo>
                  <a:cubicBezTo>
                    <a:pt x="863" y="1458"/>
                    <a:pt x="737" y="1474"/>
                    <a:pt x="659" y="1411"/>
                  </a:cubicBezTo>
                  <a:lnTo>
                    <a:pt x="110" y="988"/>
                  </a:lnTo>
                  <a:cubicBezTo>
                    <a:pt x="16" y="925"/>
                    <a:pt x="1" y="800"/>
                    <a:pt x="63" y="721"/>
                  </a:cubicBezTo>
                  <a:lnTo>
                    <a:pt x="549" y="94"/>
                  </a:lnTo>
                  <a:cubicBezTo>
                    <a:pt x="612" y="16"/>
                    <a:pt x="737" y="0"/>
                    <a:pt x="816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88" name="Google Shape;2888;p43">
              <a:extLst>
                <a:ext uri="{FF2B5EF4-FFF2-40B4-BE49-F238E27FC236}">
                  <a16:creationId xmlns:a16="http://schemas.microsoft.com/office/drawing/2014/main" id="{A19E9172-D1B0-6C43-A165-2977EBBC6514}"/>
                </a:ext>
              </a:extLst>
            </p:cNvPr>
            <p:cNvSpPr/>
            <p:nvPr/>
          </p:nvSpPr>
          <p:spPr>
            <a:xfrm rot="8388146">
              <a:off x="4296877" y="-382791"/>
              <a:ext cx="77706" cy="77715"/>
            </a:xfrm>
            <a:custGeom>
              <a:avLst/>
              <a:gdLst/>
              <a:ahLst/>
              <a:cxnLst/>
              <a:rect l="l" t="t" r="r" b="b"/>
              <a:pathLst>
                <a:path w="1475" h="1475" extrusionOk="0">
                  <a:moveTo>
                    <a:pt x="816" y="64"/>
                  </a:moveTo>
                  <a:lnTo>
                    <a:pt x="1364" y="487"/>
                  </a:lnTo>
                  <a:cubicBezTo>
                    <a:pt x="1458" y="550"/>
                    <a:pt x="1474" y="659"/>
                    <a:pt x="1411" y="753"/>
                  </a:cubicBezTo>
                  <a:lnTo>
                    <a:pt x="926" y="1380"/>
                  </a:lnTo>
                  <a:cubicBezTo>
                    <a:pt x="863" y="1459"/>
                    <a:pt x="737" y="1474"/>
                    <a:pt x="659" y="1412"/>
                  </a:cubicBezTo>
                  <a:lnTo>
                    <a:pt x="110" y="988"/>
                  </a:lnTo>
                  <a:cubicBezTo>
                    <a:pt x="16" y="926"/>
                    <a:pt x="1" y="800"/>
                    <a:pt x="63" y="722"/>
                  </a:cubicBezTo>
                  <a:lnTo>
                    <a:pt x="549" y="95"/>
                  </a:lnTo>
                  <a:cubicBezTo>
                    <a:pt x="612" y="17"/>
                    <a:pt x="737" y="1"/>
                    <a:pt x="816" y="64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89" name="Google Shape;2889;p43">
              <a:extLst>
                <a:ext uri="{FF2B5EF4-FFF2-40B4-BE49-F238E27FC236}">
                  <a16:creationId xmlns:a16="http://schemas.microsoft.com/office/drawing/2014/main" id="{4BF045C2-6731-79B9-BE8B-29C0DE258AC1}"/>
                </a:ext>
              </a:extLst>
            </p:cNvPr>
            <p:cNvSpPr/>
            <p:nvPr/>
          </p:nvSpPr>
          <p:spPr>
            <a:xfrm rot="8388146">
              <a:off x="4370456" y="-386547"/>
              <a:ext cx="77706" cy="77662"/>
            </a:xfrm>
            <a:custGeom>
              <a:avLst/>
              <a:gdLst/>
              <a:ahLst/>
              <a:cxnLst/>
              <a:rect l="l" t="t" r="r" b="b"/>
              <a:pathLst>
                <a:path w="1475" h="1474" extrusionOk="0">
                  <a:moveTo>
                    <a:pt x="816" y="63"/>
                  </a:moveTo>
                  <a:lnTo>
                    <a:pt x="1365" y="486"/>
                  </a:lnTo>
                  <a:cubicBezTo>
                    <a:pt x="1459" y="549"/>
                    <a:pt x="1474" y="675"/>
                    <a:pt x="1412" y="753"/>
                  </a:cubicBezTo>
                  <a:lnTo>
                    <a:pt x="926" y="1380"/>
                  </a:lnTo>
                  <a:cubicBezTo>
                    <a:pt x="863" y="1458"/>
                    <a:pt x="738" y="1474"/>
                    <a:pt x="659" y="1411"/>
                  </a:cubicBezTo>
                  <a:lnTo>
                    <a:pt x="111" y="988"/>
                  </a:lnTo>
                  <a:cubicBezTo>
                    <a:pt x="17" y="925"/>
                    <a:pt x="1" y="816"/>
                    <a:pt x="64" y="722"/>
                  </a:cubicBezTo>
                  <a:lnTo>
                    <a:pt x="549" y="95"/>
                  </a:lnTo>
                  <a:cubicBezTo>
                    <a:pt x="612" y="16"/>
                    <a:pt x="738" y="1"/>
                    <a:pt x="816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90" name="Google Shape;2890;p43">
              <a:extLst>
                <a:ext uri="{FF2B5EF4-FFF2-40B4-BE49-F238E27FC236}">
                  <a16:creationId xmlns:a16="http://schemas.microsoft.com/office/drawing/2014/main" id="{70931F15-BA35-80FC-D2AD-5DAE5315F1E7}"/>
                </a:ext>
              </a:extLst>
            </p:cNvPr>
            <p:cNvSpPr/>
            <p:nvPr/>
          </p:nvSpPr>
          <p:spPr>
            <a:xfrm rot="8388146">
              <a:off x="4444017" y="-390350"/>
              <a:ext cx="77706" cy="77662"/>
            </a:xfrm>
            <a:custGeom>
              <a:avLst/>
              <a:gdLst/>
              <a:ahLst/>
              <a:cxnLst/>
              <a:rect l="l" t="t" r="r" b="b"/>
              <a:pathLst>
                <a:path w="1475" h="1474" extrusionOk="0">
                  <a:moveTo>
                    <a:pt x="816" y="63"/>
                  </a:moveTo>
                  <a:lnTo>
                    <a:pt x="1365" y="486"/>
                  </a:lnTo>
                  <a:cubicBezTo>
                    <a:pt x="1459" y="549"/>
                    <a:pt x="1474" y="674"/>
                    <a:pt x="1412" y="753"/>
                  </a:cubicBezTo>
                  <a:lnTo>
                    <a:pt x="926" y="1379"/>
                  </a:lnTo>
                  <a:cubicBezTo>
                    <a:pt x="863" y="1458"/>
                    <a:pt x="738" y="1474"/>
                    <a:pt x="659" y="1411"/>
                  </a:cubicBezTo>
                  <a:lnTo>
                    <a:pt x="111" y="988"/>
                  </a:lnTo>
                  <a:cubicBezTo>
                    <a:pt x="17" y="925"/>
                    <a:pt x="1" y="815"/>
                    <a:pt x="64" y="721"/>
                  </a:cubicBezTo>
                  <a:lnTo>
                    <a:pt x="550" y="110"/>
                  </a:lnTo>
                  <a:cubicBezTo>
                    <a:pt x="612" y="16"/>
                    <a:pt x="738" y="0"/>
                    <a:pt x="816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91" name="Google Shape;2891;p43">
              <a:extLst>
                <a:ext uri="{FF2B5EF4-FFF2-40B4-BE49-F238E27FC236}">
                  <a16:creationId xmlns:a16="http://schemas.microsoft.com/office/drawing/2014/main" id="{E3C1F2AC-EEFC-D29A-EEA7-F590870C3AA2}"/>
                </a:ext>
              </a:extLst>
            </p:cNvPr>
            <p:cNvSpPr/>
            <p:nvPr/>
          </p:nvSpPr>
          <p:spPr>
            <a:xfrm rot="8388146">
              <a:off x="4517602" y="-394141"/>
              <a:ext cx="77654" cy="77715"/>
            </a:xfrm>
            <a:custGeom>
              <a:avLst/>
              <a:gdLst/>
              <a:ahLst/>
              <a:cxnLst/>
              <a:rect l="l" t="t" r="r" b="b"/>
              <a:pathLst>
                <a:path w="1474" h="1475" extrusionOk="0">
                  <a:moveTo>
                    <a:pt x="815" y="63"/>
                  </a:moveTo>
                  <a:lnTo>
                    <a:pt x="1364" y="487"/>
                  </a:lnTo>
                  <a:cubicBezTo>
                    <a:pt x="1458" y="549"/>
                    <a:pt x="1473" y="675"/>
                    <a:pt x="1411" y="753"/>
                  </a:cubicBezTo>
                  <a:lnTo>
                    <a:pt x="925" y="1380"/>
                  </a:lnTo>
                  <a:cubicBezTo>
                    <a:pt x="862" y="1458"/>
                    <a:pt x="737" y="1474"/>
                    <a:pt x="658" y="1411"/>
                  </a:cubicBezTo>
                  <a:lnTo>
                    <a:pt x="110" y="1004"/>
                  </a:lnTo>
                  <a:cubicBezTo>
                    <a:pt x="16" y="941"/>
                    <a:pt x="0" y="816"/>
                    <a:pt x="63" y="722"/>
                  </a:cubicBezTo>
                  <a:lnTo>
                    <a:pt x="549" y="110"/>
                  </a:lnTo>
                  <a:cubicBezTo>
                    <a:pt x="611" y="16"/>
                    <a:pt x="737" y="1"/>
                    <a:pt x="815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92" name="Google Shape;2892;p43">
              <a:extLst>
                <a:ext uri="{FF2B5EF4-FFF2-40B4-BE49-F238E27FC236}">
                  <a16:creationId xmlns:a16="http://schemas.microsoft.com/office/drawing/2014/main" id="{C80F6CDC-0267-D992-3065-30FE38B3D8E5}"/>
                </a:ext>
              </a:extLst>
            </p:cNvPr>
            <p:cNvSpPr/>
            <p:nvPr/>
          </p:nvSpPr>
          <p:spPr>
            <a:xfrm rot="8388146">
              <a:off x="4590909" y="-398641"/>
              <a:ext cx="77654" cy="78505"/>
            </a:xfrm>
            <a:custGeom>
              <a:avLst/>
              <a:gdLst/>
              <a:ahLst/>
              <a:cxnLst/>
              <a:rect l="l" t="t" r="r" b="b"/>
              <a:pathLst>
                <a:path w="1474" h="1490" extrusionOk="0">
                  <a:moveTo>
                    <a:pt x="815" y="79"/>
                  </a:moveTo>
                  <a:lnTo>
                    <a:pt x="1364" y="486"/>
                  </a:lnTo>
                  <a:cubicBezTo>
                    <a:pt x="1458" y="549"/>
                    <a:pt x="1474" y="674"/>
                    <a:pt x="1411" y="753"/>
                  </a:cubicBezTo>
                  <a:lnTo>
                    <a:pt x="925" y="1380"/>
                  </a:lnTo>
                  <a:cubicBezTo>
                    <a:pt x="862" y="1458"/>
                    <a:pt x="737" y="1489"/>
                    <a:pt x="659" y="1411"/>
                  </a:cubicBezTo>
                  <a:lnTo>
                    <a:pt x="110" y="1003"/>
                  </a:lnTo>
                  <a:cubicBezTo>
                    <a:pt x="16" y="941"/>
                    <a:pt x="0" y="815"/>
                    <a:pt x="63" y="737"/>
                  </a:cubicBezTo>
                  <a:lnTo>
                    <a:pt x="549" y="110"/>
                  </a:lnTo>
                  <a:cubicBezTo>
                    <a:pt x="612" y="16"/>
                    <a:pt x="737" y="0"/>
                    <a:pt x="815" y="7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93" name="Google Shape;2893;p43">
              <a:extLst>
                <a:ext uri="{FF2B5EF4-FFF2-40B4-BE49-F238E27FC236}">
                  <a16:creationId xmlns:a16="http://schemas.microsoft.com/office/drawing/2014/main" id="{5E9F57F9-EA36-7633-45C3-4780702DCD6E}"/>
                </a:ext>
              </a:extLst>
            </p:cNvPr>
            <p:cNvSpPr/>
            <p:nvPr/>
          </p:nvSpPr>
          <p:spPr>
            <a:xfrm rot="8388146">
              <a:off x="4666528" y="-402127"/>
              <a:ext cx="77706" cy="77662"/>
            </a:xfrm>
            <a:custGeom>
              <a:avLst/>
              <a:gdLst/>
              <a:ahLst/>
              <a:cxnLst/>
              <a:rect l="l" t="t" r="r" b="b"/>
              <a:pathLst>
                <a:path w="1475" h="1474" extrusionOk="0">
                  <a:moveTo>
                    <a:pt x="816" y="63"/>
                  </a:moveTo>
                  <a:lnTo>
                    <a:pt x="1380" y="486"/>
                  </a:lnTo>
                  <a:cubicBezTo>
                    <a:pt x="1459" y="549"/>
                    <a:pt x="1474" y="674"/>
                    <a:pt x="1412" y="768"/>
                  </a:cubicBezTo>
                  <a:lnTo>
                    <a:pt x="941" y="1380"/>
                  </a:lnTo>
                  <a:cubicBezTo>
                    <a:pt x="863" y="1458"/>
                    <a:pt x="753" y="1474"/>
                    <a:pt x="659" y="1411"/>
                  </a:cubicBezTo>
                  <a:lnTo>
                    <a:pt x="95" y="988"/>
                  </a:lnTo>
                  <a:cubicBezTo>
                    <a:pt x="17" y="925"/>
                    <a:pt x="1" y="800"/>
                    <a:pt x="64" y="721"/>
                  </a:cubicBezTo>
                  <a:lnTo>
                    <a:pt x="534" y="94"/>
                  </a:lnTo>
                  <a:cubicBezTo>
                    <a:pt x="597" y="16"/>
                    <a:pt x="722" y="0"/>
                    <a:pt x="816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94" name="Google Shape;2894;p43">
              <a:extLst>
                <a:ext uri="{FF2B5EF4-FFF2-40B4-BE49-F238E27FC236}">
                  <a16:creationId xmlns:a16="http://schemas.microsoft.com/office/drawing/2014/main" id="{E6500CB4-594F-305C-A79A-6E8FEAEC39D3}"/>
                </a:ext>
              </a:extLst>
            </p:cNvPr>
            <p:cNvSpPr/>
            <p:nvPr/>
          </p:nvSpPr>
          <p:spPr>
            <a:xfrm rot="8388146">
              <a:off x="4626722" y="-485645"/>
              <a:ext cx="110686" cy="102478"/>
            </a:xfrm>
            <a:custGeom>
              <a:avLst/>
              <a:gdLst/>
              <a:ahLst/>
              <a:cxnLst/>
              <a:rect l="l" t="t" r="r" b="b"/>
              <a:pathLst>
                <a:path w="2101" h="1945" extrusionOk="0">
                  <a:moveTo>
                    <a:pt x="831" y="79"/>
                  </a:moveTo>
                  <a:lnTo>
                    <a:pt x="1991" y="957"/>
                  </a:lnTo>
                  <a:cubicBezTo>
                    <a:pt x="2085" y="1020"/>
                    <a:pt x="2101" y="1161"/>
                    <a:pt x="2023" y="1239"/>
                  </a:cubicBezTo>
                  <a:lnTo>
                    <a:pt x="1568" y="1850"/>
                  </a:lnTo>
                  <a:cubicBezTo>
                    <a:pt x="1505" y="1929"/>
                    <a:pt x="1364" y="1944"/>
                    <a:pt x="1270" y="1882"/>
                  </a:cubicBezTo>
                  <a:lnTo>
                    <a:pt x="110" y="1004"/>
                  </a:lnTo>
                  <a:cubicBezTo>
                    <a:pt x="32" y="941"/>
                    <a:pt x="1" y="800"/>
                    <a:pt x="79" y="706"/>
                  </a:cubicBezTo>
                  <a:lnTo>
                    <a:pt x="533" y="110"/>
                  </a:lnTo>
                  <a:cubicBezTo>
                    <a:pt x="612" y="32"/>
                    <a:pt x="737" y="1"/>
                    <a:pt x="831" y="7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95" name="Google Shape;2895;p43">
              <a:extLst>
                <a:ext uri="{FF2B5EF4-FFF2-40B4-BE49-F238E27FC236}">
                  <a16:creationId xmlns:a16="http://schemas.microsoft.com/office/drawing/2014/main" id="{14FE5D7B-A34C-E06C-54EE-EE915B84271F}"/>
                </a:ext>
              </a:extLst>
            </p:cNvPr>
            <p:cNvSpPr/>
            <p:nvPr/>
          </p:nvSpPr>
          <p:spPr>
            <a:xfrm rot="8388146">
              <a:off x="4610457" y="-562577"/>
              <a:ext cx="121433" cy="111541"/>
            </a:xfrm>
            <a:custGeom>
              <a:avLst/>
              <a:gdLst/>
              <a:ahLst/>
              <a:cxnLst/>
              <a:rect l="l" t="t" r="r" b="b"/>
              <a:pathLst>
                <a:path w="2305" h="2117" extrusionOk="0">
                  <a:moveTo>
                    <a:pt x="832" y="64"/>
                  </a:moveTo>
                  <a:lnTo>
                    <a:pt x="2195" y="1114"/>
                  </a:lnTo>
                  <a:cubicBezTo>
                    <a:pt x="2289" y="1177"/>
                    <a:pt x="2305" y="1318"/>
                    <a:pt x="2242" y="1412"/>
                  </a:cubicBezTo>
                  <a:lnTo>
                    <a:pt x="1772" y="2007"/>
                  </a:lnTo>
                  <a:cubicBezTo>
                    <a:pt x="1709" y="2086"/>
                    <a:pt x="1584" y="2117"/>
                    <a:pt x="1490" y="2039"/>
                  </a:cubicBezTo>
                  <a:lnTo>
                    <a:pt x="111" y="1004"/>
                  </a:lnTo>
                  <a:cubicBezTo>
                    <a:pt x="17" y="926"/>
                    <a:pt x="1" y="800"/>
                    <a:pt x="64" y="706"/>
                  </a:cubicBezTo>
                  <a:lnTo>
                    <a:pt x="534" y="111"/>
                  </a:lnTo>
                  <a:cubicBezTo>
                    <a:pt x="596" y="17"/>
                    <a:pt x="738" y="1"/>
                    <a:pt x="832" y="64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96" name="Google Shape;2896;p43">
              <a:extLst>
                <a:ext uri="{FF2B5EF4-FFF2-40B4-BE49-F238E27FC236}">
                  <a16:creationId xmlns:a16="http://schemas.microsoft.com/office/drawing/2014/main" id="{EDB38FE2-A689-A8C5-F5D8-642673780CA2}"/>
                </a:ext>
              </a:extLst>
            </p:cNvPr>
            <p:cNvSpPr/>
            <p:nvPr/>
          </p:nvSpPr>
          <p:spPr>
            <a:xfrm rot="8388146">
              <a:off x="4571586" y="-645646"/>
              <a:ext cx="153622" cy="135514"/>
            </a:xfrm>
            <a:custGeom>
              <a:avLst/>
              <a:gdLst/>
              <a:ahLst/>
              <a:cxnLst/>
              <a:rect l="l" t="t" r="r" b="b"/>
              <a:pathLst>
                <a:path w="2916" h="2572" extrusionOk="0">
                  <a:moveTo>
                    <a:pt x="831" y="79"/>
                  </a:moveTo>
                  <a:lnTo>
                    <a:pt x="2806" y="1568"/>
                  </a:lnTo>
                  <a:cubicBezTo>
                    <a:pt x="2900" y="1646"/>
                    <a:pt x="2916" y="1772"/>
                    <a:pt x="2837" y="1866"/>
                  </a:cubicBezTo>
                  <a:lnTo>
                    <a:pt x="2383" y="2461"/>
                  </a:lnTo>
                  <a:cubicBezTo>
                    <a:pt x="2320" y="2555"/>
                    <a:pt x="2179" y="2571"/>
                    <a:pt x="2085" y="2493"/>
                  </a:cubicBezTo>
                  <a:lnTo>
                    <a:pt x="110" y="1004"/>
                  </a:lnTo>
                  <a:cubicBezTo>
                    <a:pt x="32" y="941"/>
                    <a:pt x="0" y="800"/>
                    <a:pt x="79" y="706"/>
                  </a:cubicBezTo>
                  <a:lnTo>
                    <a:pt x="533" y="110"/>
                  </a:lnTo>
                  <a:cubicBezTo>
                    <a:pt x="612" y="16"/>
                    <a:pt x="737" y="1"/>
                    <a:pt x="831" y="7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97" name="Google Shape;2897;p43">
              <a:extLst>
                <a:ext uri="{FF2B5EF4-FFF2-40B4-BE49-F238E27FC236}">
                  <a16:creationId xmlns:a16="http://schemas.microsoft.com/office/drawing/2014/main" id="{D9A6D895-00E5-B4DC-0A40-CB43EDDCEF9F}"/>
                </a:ext>
              </a:extLst>
            </p:cNvPr>
            <p:cNvSpPr/>
            <p:nvPr/>
          </p:nvSpPr>
          <p:spPr>
            <a:xfrm rot="8388146">
              <a:off x="4636499" y="-696960"/>
              <a:ext cx="92563" cy="89254"/>
            </a:xfrm>
            <a:custGeom>
              <a:avLst/>
              <a:gdLst/>
              <a:ahLst/>
              <a:cxnLst/>
              <a:rect l="l" t="t" r="r" b="b"/>
              <a:pathLst>
                <a:path w="1757" h="1694" extrusionOk="0">
                  <a:moveTo>
                    <a:pt x="831" y="63"/>
                  </a:moveTo>
                  <a:lnTo>
                    <a:pt x="1646" y="690"/>
                  </a:lnTo>
                  <a:cubicBezTo>
                    <a:pt x="1741" y="753"/>
                    <a:pt x="1756" y="894"/>
                    <a:pt x="1678" y="988"/>
                  </a:cubicBezTo>
                  <a:lnTo>
                    <a:pt x="1223" y="1584"/>
                  </a:lnTo>
                  <a:cubicBezTo>
                    <a:pt x="1161" y="1662"/>
                    <a:pt x="1020" y="1694"/>
                    <a:pt x="925" y="1615"/>
                  </a:cubicBezTo>
                  <a:lnTo>
                    <a:pt x="110" y="988"/>
                  </a:lnTo>
                  <a:cubicBezTo>
                    <a:pt x="16" y="925"/>
                    <a:pt x="1" y="800"/>
                    <a:pt x="63" y="706"/>
                  </a:cubicBezTo>
                  <a:lnTo>
                    <a:pt x="534" y="110"/>
                  </a:lnTo>
                  <a:cubicBezTo>
                    <a:pt x="596" y="16"/>
                    <a:pt x="737" y="1"/>
                    <a:pt x="831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98" name="Google Shape;2898;p43">
              <a:extLst>
                <a:ext uri="{FF2B5EF4-FFF2-40B4-BE49-F238E27FC236}">
                  <a16:creationId xmlns:a16="http://schemas.microsoft.com/office/drawing/2014/main" id="{9F854F21-7681-DA55-D358-7E837A6177D1}"/>
                </a:ext>
              </a:extLst>
            </p:cNvPr>
            <p:cNvSpPr/>
            <p:nvPr/>
          </p:nvSpPr>
          <p:spPr>
            <a:xfrm rot="8388146">
              <a:off x="4553099" y="-470218"/>
              <a:ext cx="80183" cy="80139"/>
            </a:xfrm>
            <a:custGeom>
              <a:avLst/>
              <a:gdLst/>
              <a:ahLst/>
              <a:cxnLst/>
              <a:rect l="l" t="t" r="r" b="b"/>
              <a:pathLst>
                <a:path w="1522" h="1521" extrusionOk="0">
                  <a:moveTo>
                    <a:pt x="831" y="78"/>
                  </a:moveTo>
                  <a:lnTo>
                    <a:pt x="1411" y="517"/>
                  </a:lnTo>
                  <a:cubicBezTo>
                    <a:pt x="1505" y="580"/>
                    <a:pt x="1521" y="721"/>
                    <a:pt x="1458" y="799"/>
                  </a:cubicBezTo>
                  <a:lnTo>
                    <a:pt x="988" y="1411"/>
                  </a:lnTo>
                  <a:cubicBezTo>
                    <a:pt x="925" y="1505"/>
                    <a:pt x="800" y="1520"/>
                    <a:pt x="706" y="1442"/>
                  </a:cubicBezTo>
                  <a:lnTo>
                    <a:pt x="110" y="1003"/>
                  </a:lnTo>
                  <a:cubicBezTo>
                    <a:pt x="16" y="925"/>
                    <a:pt x="1" y="799"/>
                    <a:pt x="79" y="705"/>
                  </a:cubicBezTo>
                  <a:lnTo>
                    <a:pt x="534" y="110"/>
                  </a:lnTo>
                  <a:cubicBezTo>
                    <a:pt x="612" y="16"/>
                    <a:pt x="737" y="0"/>
                    <a:pt x="831" y="78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99" name="Google Shape;2899;p43">
              <a:extLst>
                <a:ext uri="{FF2B5EF4-FFF2-40B4-BE49-F238E27FC236}">
                  <a16:creationId xmlns:a16="http://schemas.microsoft.com/office/drawing/2014/main" id="{08937EB9-9955-B8B2-3DB5-FBC788234CBB}"/>
                </a:ext>
              </a:extLst>
            </p:cNvPr>
            <p:cNvSpPr/>
            <p:nvPr/>
          </p:nvSpPr>
          <p:spPr>
            <a:xfrm rot="8388146">
              <a:off x="4477745" y="-466006"/>
              <a:ext cx="80183" cy="80139"/>
            </a:xfrm>
            <a:custGeom>
              <a:avLst/>
              <a:gdLst/>
              <a:ahLst/>
              <a:cxnLst/>
              <a:rect l="l" t="t" r="r" b="b"/>
              <a:pathLst>
                <a:path w="1522" h="1521" extrusionOk="0">
                  <a:moveTo>
                    <a:pt x="816" y="63"/>
                  </a:moveTo>
                  <a:lnTo>
                    <a:pt x="1412" y="517"/>
                  </a:lnTo>
                  <a:cubicBezTo>
                    <a:pt x="1506" y="580"/>
                    <a:pt x="1521" y="721"/>
                    <a:pt x="1443" y="800"/>
                  </a:cubicBezTo>
                  <a:lnTo>
                    <a:pt x="988" y="1411"/>
                  </a:lnTo>
                  <a:cubicBezTo>
                    <a:pt x="910" y="1489"/>
                    <a:pt x="785" y="1521"/>
                    <a:pt x="691" y="1442"/>
                  </a:cubicBezTo>
                  <a:lnTo>
                    <a:pt x="111" y="1003"/>
                  </a:lnTo>
                  <a:cubicBezTo>
                    <a:pt x="17" y="925"/>
                    <a:pt x="1" y="800"/>
                    <a:pt x="64" y="705"/>
                  </a:cubicBezTo>
                  <a:lnTo>
                    <a:pt x="534" y="110"/>
                  </a:lnTo>
                  <a:cubicBezTo>
                    <a:pt x="597" y="16"/>
                    <a:pt x="722" y="0"/>
                    <a:pt x="816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00" name="Google Shape;2900;p43">
              <a:extLst>
                <a:ext uri="{FF2B5EF4-FFF2-40B4-BE49-F238E27FC236}">
                  <a16:creationId xmlns:a16="http://schemas.microsoft.com/office/drawing/2014/main" id="{79763E2A-AFE7-4340-4186-79943EE43665}"/>
                </a:ext>
              </a:extLst>
            </p:cNvPr>
            <p:cNvSpPr/>
            <p:nvPr/>
          </p:nvSpPr>
          <p:spPr>
            <a:xfrm rot="8388146">
              <a:off x="4403314" y="-461576"/>
              <a:ext cx="80130" cy="79296"/>
            </a:xfrm>
            <a:custGeom>
              <a:avLst/>
              <a:gdLst/>
              <a:ahLst/>
              <a:cxnLst/>
              <a:rect l="l" t="t" r="r" b="b"/>
              <a:pathLst>
                <a:path w="1521" h="1505" extrusionOk="0">
                  <a:moveTo>
                    <a:pt x="831" y="63"/>
                  </a:moveTo>
                  <a:lnTo>
                    <a:pt x="1411" y="517"/>
                  </a:lnTo>
                  <a:cubicBezTo>
                    <a:pt x="1505" y="580"/>
                    <a:pt x="1521" y="721"/>
                    <a:pt x="1458" y="800"/>
                  </a:cubicBezTo>
                  <a:lnTo>
                    <a:pt x="988" y="1411"/>
                  </a:lnTo>
                  <a:cubicBezTo>
                    <a:pt x="925" y="1489"/>
                    <a:pt x="784" y="1505"/>
                    <a:pt x="706" y="1442"/>
                  </a:cubicBezTo>
                  <a:lnTo>
                    <a:pt x="110" y="1003"/>
                  </a:lnTo>
                  <a:cubicBezTo>
                    <a:pt x="16" y="925"/>
                    <a:pt x="0" y="800"/>
                    <a:pt x="63" y="706"/>
                  </a:cubicBezTo>
                  <a:lnTo>
                    <a:pt x="533" y="110"/>
                  </a:lnTo>
                  <a:cubicBezTo>
                    <a:pt x="596" y="16"/>
                    <a:pt x="737" y="0"/>
                    <a:pt x="831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01" name="Google Shape;2901;p43">
              <a:extLst>
                <a:ext uri="{FF2B5EF4-FFF2-40B4-BE49-F238E27FC236}">
                  <a16:creationId xmlns:a16="http://schemas.microsoft.com/office/drawing/2014/main" id="{96097189-D14B-17A9-3A19-DA9108C521B4}"/>
                </a:ext>
              </a:extLst>
            </p:cNvPr>
            <p:cNvSpPr/>
            <p:nvPr/>
          </p:nvSpPr>
          <p:spPr>
            <a:xfrm rot="8388146">
              <a:off x="4328547" y="-457920"/>
              <a:ext cx="80130" cy="79348"/>
            </a:xfrm>
            <a:custGeom>
              <a:avLst/>
              <a:gdLst/>
              <a:ahLst/>
              <a:cxnLst/>
              <a:rect l="l" t="t" r="r" b="b"/>
              <a:pathLst>
                <a:path w="1521" h="1506" extrusionOk="0">
                  <a:moveTo>
                    <a:pt x="831" y="63"/>
                  </a:moveTo>
                  <a:lnTo>
                    <a:pt x="1426" y="518"/>
                  </a:lnTo>
                  <a:cubicBezTo>
                    <a:pt x="1505" y="580"/>
                    <a:pt x="1520" y="706"/>
                    <a:pt x="1458" y="800"/>
                  </a:cubicBezTo>
                  <a:lnTo>
                    <a:pt x="988" y="1411"/>
                  </a:lnTo>
                  <a:cubicBezTo>
                    <a:pt x="925" y="1489"/>
                    <a:pt x="799" y="1505"/>
                    <a:pt x="705" y="1442"/>
                  </a:cubicBezTo>
                  <a:lnTo>
                    <a:pt x="110" y="988"/>
                  </a:lnTo>
                  <a:cubicBezTo>
                    <a:pt x="31" y="925"/>
                    <a:pt x="0" y="800"/>
                    <a:pt x="78" y="706"/>
                  </a:cubicBezTo>
                  <a:lnTo>
                    <a:pt x="533" y="110"/>
                  </a:lnTo>
                  <a:cubicBezTo>
                    <a:pt x="611" y="16"/>
                    <a:pt x="737" y="0"/>
                    <a:pt x="831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02" name="Google Shape;2902;p43">
              <a:extLst>
                <a:ext uri="{FF2B5EF4-FFF2-40B4-BE49-F238E27FC236}">
                  <a16:creationId xmlns:a16="http://schemas.microsoft.com/office/drawing/2014/main" id="{9BF5B61E-C46D-A34F-D775-99E060B7A0FA}"/>
                </a:ext>
              </a:extLst>
            </p:cNvPr>
            <p:cNvSpPr/>
            <p:nvPr/>
          </p:nvSpPr>
          <p:spPr>
            <a:xfrm rot="8388146">
              <a:off x="4253194" y="-453708"/>
              <a:ext cx="80130" cy="79348"/>
            </a:xfrm>
            <a:custGeom>
              <a:avLst/>
              <a:gdLst/>
              <a:ahLst/>
              <a:cxnLst/>
              <a:rect l="l" t="t" r="r" b="b"/>
              <a:pathLst>
                <a:path w="1521" h="1506" extrusionOk="0">
                  <a:moveTo>
                    <a:pt x="815" y="63"/>
                  </a:moveTo>
                  <a:lnTo>
                    <a:pt x="1411" y="518"/>
                  </a:lnTo>
                  <a:cubicBezTo>
                    <a:pt x="1505" y="580"/>
                    <a:pt x="1521" y="706"/>
                    <a:pt x="1442" y="800"/>
                  </a:cubicBezTo>
                  <a:lnTo>
                    <a:pt x="988" y="1395"/>
                  </a:lnTo>
                  <a:cubicBezTo>
                    <a:pt x="909" y="1489"/>
                    <a:pt x="784" y="1505"/>
                    <a:pt x="690" y="1442"/>
                  </a:cubicBezTo>
                  <a:lnTo>
                    <a:pt x="110" y="988"/>
                  </a:lnTo>
                  <a:cubicBezTo>
                    <a:pt x="16" y="925"/>
                    <a:pt x="0" y="800"/>
                    <a:pt x="63" y="706"/>
                  </a:cubicBezTo>
                  <a:lnTo>
                    <a:pt x="533" y="94"/>
                  </a:lnTo>
                  <a:cubicBezTo>
                    <a:pt x="596" y="16"/>
                    <a:pt x="721" y="0"/>
                    <a:pt x="815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03" name="Google Shape;2903;p43">
              <a:extLst>
                <a:ext uri="{FF2B5EF4-FFF2-40B4-BE49-F238E27FC236}">
                  <a16:creationId xmlns:a16="http://schemas.microsoft.com/office/drawing/2014/main" id="{E5DFC5EF-45E9-2623-A6DA-79B1E2D4C526}"/>
                </a:ext>
              </a:extLst>
            </p:cNvPr>
            <p:cNvSpPr/>
            <p:nvPr/>
          </p:nvSpPr>
          <p:spPr>
            <a:xfrm rot="8388146">
              <a:off x="4178438" y="-450022"/>
              <a:ext cx="80183" cy="79348"/>
            </a:xfrm>
            <a:custGeom>
              <a:avLst/>
              <a:gdLst/>
              <a:ahLst/>
              <a:cxnLst/>
              <a:rect l="l" t="t" r="r" b="b"/>
              <a:pathLst>
                <a:path w="1522" h="1506" extrusionOk="0">
                  <a:moveTo>
                    <a:pt x="832" y="63"/>
                  </a:moveTo>
                  <a:lnTo>
                    <a:pt x="1411" y="502"/>
                  </a:lnTo>
                  <a:cubicBezTo>
                    <a:pt x="1506" y="580"/>
                    <a:pt x="1521" y="706"/>
                    <a:pt x="1459" y="800"/>
                  </a:cubicBezTo>
                  <a:lnTo>
                    <a:pt x="988" y="1395"/>
                  </a:lnTo>
                  <a:cubicBezTo>
                    <a:pt x="926" y="1490"/>
                    <a:pt x="785" y="1505"/>
                    <a:pt x="706" y="1443"/>
                  </a:cubicBezTo>
                  <a:lnTo>
                    <a:pt x="111" y="988"/>
                  </a:lnTo>
                  <a:cubicBezTo>
                    <a:pt x="16" y="925"/>
                    <a:pt x="1" y="784"/>
                    <a:pt x="79" y="706"/>
                  </a:cubicBezTo>
                  <a:lnTo>
                    <a:pt x="534" y="95"/>
                  </a:lnTo>
                  <a:cubicBezTo>
                    <a:pt x="612" y="16"/>
                    <a:pt x="737" y="0"/>
                    <a:pt x="832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04" name="Google Shape;2904;p43">
              <a:extLst>
                <a:ext uri="{FF2B5EF4-FFF2-40B4-BE49-F238E27FC236}">
                  <a16:creationId xmlns:a16="http://schemas.microsoft.com/office/drawing/2014/main" id="{D876F1CB-3C22-665D-CC52-ECCD1E143748}"/>
                </a:ext>
              </a:extLst>
            </p:cNvPr>
            <p:cNvSpPr/>
            <p:nvPr/>
          </p:nvSpPr>
          <p:spPr>
            <a:xfrm rot="8388146">
              <a:off x="4103263" y="-446164"/>
              <a:ext cx="80973" cy="80191"/>
            </a:xfrm>
            <a:custGeom>
              <a:avLst/>
              <a:gdLst/>
              <a:ahLst/>
              <a:cxnLst/>
              <a:rect l="l" t="t" r="r" b="b"/>
              <a:pathLst>
                <a:path w="1537" h="1522" extrusionOk="0">
                  <a:moveTo>
                    <a:pt x="831" y="79"/>
                  </a:moveTo>
                  <a:lnTo>
                    <a:pt x="1427" y="518"/>
                  </a:lnTo>
                  <a:cubicBezTo>
                    <a:pt x="1505" y="597"/>
                    <a:pt x="1536" y="722"/>
                    <a:pt x="1458" y="816"/>
                  </a:cubicBezTo>
                  <a:lnTo>
                    <a:pt x="1004" y="1412"/>
                  </a:lnTo>
                  <a:cubicBezTo>
                    <a:pt x="925" y="1506"/>
                    <a:pt x="800" y="1521"/>
                    <a:pt x="706" y="1459"/>
                  </a:cubicBezTo>
                  <a:lnTo>
                    <a:pt x="110" y="1004"/>
                  </a:lnTo>
                  <a:cubicBezTo>
                    <a:pt x="32" y="941"/>
                    <a:pt x="0" y="800"/>
                    <a:pt x="79" y="722"/>
                  </a:cubicBezTo>
                  <a:lnTo>
                    <a:pt x="533" y="111"/>
                  </a:lnTo>
                  <a:cubicBezTo>
                    <a:pt x="612" y="17"/>
                    <a:pt x="737" y="1"/>
                    <a:pt x="831" y="7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05" name="Google Shape;2905;p43">
              <a:extLst>
                <a:ext uri="{FF2B5EF4-FFF2-40B4-BE49-F238E27FC236}">
                  <a16:creationId xmlns:a16="http://schemas.microsoft.com/office/drawing/2014/main" id="{40812CD2-C0D8-2951-54FE-21E6B47F7CFA}"/>
                </a:ext>
              </a:extLst>
            </p:cNvPr>
            <p:cNvSpPr/>
            <p:nvPr/>
          </p:nvSpPr>
          <p:spPr>
            <a:xfrm rot="8388146">
              <a:off x="4028653" y="-442223"/>
              <a:ext cx="80130" cy="80191"/>
            </a:xfrm>
            <a:custGeom>
              <a:avLst/>
              <a:gdLst/>
              <a:ahLst/>
              <a:cxnLst/>
              <a:rect l="l" t="t" r="r" b="b"/>
              <a:pathLst>
                <a:path w="1521" h="1522" extrusionOk="0">
                  <a:moveTo>
                    <a:pt x="816" y="79"/>
                  </a:moveTo>
                  <a:lnTo>
                    <a:pt x="1411" y="518"/>
                  </a:lnTo>
                  <a:cubicBezTo>
                    <a:pt x="1505" y="597"/>
                    <a:pt x="1521" y="722"/>
                    <a:pt x="1443" y="816"/>
                  </a:cubicBezTo>
                  <a:lnTo>
                    <a:pt x="988" y="1412"/>
                  </a:lnTo>
                  <a:cubicBezTo>
                    <a:pt x="910" y="1506"/>
                    <a:pt x="784" y="1521"/>
                    <a:pt x="690" y="1443"/>
                  </a:cubicBezTo>
                  <a:lnTo>
                    <a:pt x="110" y="1004"/>
                  </a:lnTo>
                  <a:cubicBezTo>
                    <a:pt x="16" y="926"/>
                    <a:pt x="1" y="800"/>
                    <a:pt x="63" y="706"/>
                  </a:cubicBezTo>
                  <a:lnTo>
                    <a:pt x="534" y="111"/>
                  </a:lnTo>
                  <a:cubicBezTo>
                    <a:pt x="596" y="17"/>
                    <a:pt x="737" y="1"/>
                    <a:pt x="816" y="7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06" name="Google Shape;2906;p43">
              <a:extLst>
                <a:ext uri="{FF2B5EF4-FFF2-40B4-BE49-F238E27FC236}">
                  <a16:creationId xmlns:a16="http://schemas.microsoft.com/office/drawing/2014/main" id="{D964EBC5-83F1-4327-4C6C-527D9BBAD8AA}"/>
                </a:ext>
              </a:extLst>
            </p:cNvPr>
            <p:cNvSpPr/>
            <p:nvPr/>
          </p:nvSpPr>
          <p:spPr>
            <a:xfrm rot="8388146">
              <a:off x="3953887" y="-438514"/>
              <a:ext cx="80130" cy="80139"/>
            </a:xfrm>
            <a:custGeom>
              <a:avLst/>
              <a:gdLst/>
              <a:ahLst/>
              <a:cxnLst/>
              <a:rect l="l" t="t" r="r" b="b"/>
              <a:pathLst>
                <a:path w="1521" h="1521" extrusionOk="0">
                  <a:moveTo>
                    <a:pt x="831" y="63"/>
                  </a:moveTo>
                  <a:lnTo>
                    <a:pt x="1411" y="517"/>
                  </a:lnTo>
                  <a:cubicBezTo>
                    <a:pt x="1505" y="580"/>
                    <a:pt x="1521" y="721"/>
                    <a:pt x="1458" y="799"/>
                  </a:cubicBezTo>
                  <a:lnTo>
                    <a:pt x="988" y="1411"/>
                  </a:lnTo>
                  <a:cubicBezTo>
                    <a:pt x="925" y="1505"/>
                    <a:pt x="800" y="1520"/>
                    <a:pt x="705" y="1442"/>
                  </a:cubicBezTo>
                  <a:lnTo>
                    <a:pt x="110" y="1003"/>
                  </a:lnTo>
                  <a:cubicBezTo>
                    <a:pt x="16" y="925"/>
                    <a:pt x="0" y="799"/>
                    <a:pt x="79" y="705"/>
                  </a:cubicBezTo>
                  <a:lnTo>
                    <a:pt x="533" y="110"/>
                  </a:lnTo>
                  <a:cubicBezTo>
                    <a:pt x="611" y="16"/>
                    <a:pt x="737" y="0"/>
                    <a:pt x="831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07" name="Google Shape;2907;p43">
              <a:extLst>
                <a:ext uri="{FF2B5EF4-FFF2-40B4-BE49-F238E27FC236}">
                  <a16:creationId xmlns:a16="http://schemas.microsoft.com/office/drawing/2014/main" id="{8BB818BA-A9D9-2442-F6A4-BE3E568552EC}"/>
                </a:ext>
              </a:extLst>
            </p:cNvPr>
            <p:cNvSpPr/>
            <p:nvPr/>
          </p:nvSpPr>
          <p:spPr>
            <a:xfrm rot="8388146">
              <a:off x="3878533" y="-434302"/>
              <a:ext cx="80130" cy="80139"/>
            </a:xfrm>
            <a:custGeom>
              <a:avLst/>
              <a:gdLst/>
              <a:ahLst/>
              <a:cxnLst/>
              <a:rect l="l" t="t" r="r" b="b"/>
              <a:pathLst>
                <a:path w="1521" h="1521" extrusionOk="0">
                  <a:moveTo>
                    <a:pt x="815" y="63"/>
                  </a:moveTo>
                  <a:lnTo>
                    <a:pt x="1411" y="517"/>
                  </a:lnTo>
                  <a:cubicBezTo>
                    <a:pt x="1489" y="580"/>
                    <a:pt x="1521" y="721"/>
                    <a:pt x="1442" y="800"/>
                  </a:cubicBezTo>
                  <a:lnTo>
                    <a:pt x="988" y="1411"/>
                  </a:lnTo>
                  <a:cubicBezTo>
                    <a:pt x="909" y="1489"/>
                    <a:pt x="784" y="1521"/>
                    <a:pt x="690" y="1442"/>
                  </a:cubicBezTo>
                  <a:lnTo>
                    <a:pt x="94" y="1003"/>
                  </a:lnTo>
                  <a:cubicBezTo>
                    <a:pt x="16" y="925"/>
                    <a:pt x="0" y="800"/>
                    <a:pt x="63" y="706"/>
                  </a:cubicBezTo>
                  <a:lnTo>
                    <a:pt x="533" y="110"/>
                  </a:lnTo>
                  <a:cubicBezTo>
                    <a:pt x="596" y="16"/>
                    <a:pt x="721" y="0"/>
                    <a:pt x="815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08" name="Google Shape;2908;p43">
              <a:extLst>
                <a:ext uri="{FF2B5EF4-FFF2-40B4-BE49-F238E27FC236}">
                  <a16:creationId xmlns:a16="http://schemas.microsoft.com/office/drawing/2014/main" id="{DC496F4B-AD17-AB6A-0120-02323A9074C1}"/>
                </a:ext>
              </a:extLst>
            </p:cNvPr>
            <p:cNvSpPr/>
            <p:nvPr/>
          </p:nvSpPr>
          <p:spPr>
            <a:xfrm rot="8388146">
              <a:off x="3804049" y="-429873"/>
              <a:ext cx="80183" cy="79296"/>
            </a:xfrm>
            <a:custGeom>
              <a:avLst/>
              <a:gdLst/>
              <a:ahLst/>
              <a:cxnLst/>
              <a:rect l="l" t="t" r="r" b="b"/>
              <a:pathLst>
                <a:path w="1522" h="1505" extrusionOk="0">
                  <a:moveTo>
                    <a:pt x="816" y="63"/>
                  </a:moveTo>
                  <a:lnTo>
                    <a:pt x="1412" y="517"/>
                  </a:lnTo>
                  <a:cubicBezTo>
                    <a:pt x="1506" y="580"/>
                    <a:pt x="1521" y="706"/>
                    <a:pt x="1459" y="800"/>
                  </a:cubicBezTo>
                  <a:lnTo>
                    <a:pt x="988" y="1411"/>
                  </a:lnTo>
                  <a:cubicBezTo>
                    <a:pt x="926" y="1489"/>
                    <a:pt x="785" y="1505"/>
                    <a:pt x="691" y="1442"/>
                  </a:cubicBezTo>
                  <a:lnTo>
                    <a:pt x="111" y="988"/>
                  </a:lnTo>
                  <a:cubicBezTo>
                    <a:pt x="17" y="925"/>
                    <a:pt x="1" y="800"/>
                    <a:pt x="64" y="706"/>
                  </a:cubicBezTo>
                  <a:lnTo>
                    <a:pt x="534" y="110"/>
                  </a:lnTo>
                  <a:cubicBezTo>
                    <a:pt x="597" y="16"/>
                    <a:pt x="738" y="0"/>
                    <a:pt x="816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09" name="Google Shape;2909;p43">
              <a:extLst>
                <a:ext uri="{FF2B5EF4-FFF2-40B4-BE49-F238E27FC236}">
                  <a16:creationId xmlns:a16="http://schemas.microsoft.com/office/drawing/2014/main" id="{94113A04-C5C9-E373-222D-CCB5177B19B9}"/>
                </a:ext>
              </a:extLst>
            </p:cNvPr>
            <p:cNvSpPr/>
            <p:nvPr/>
          </p:nvSpPr>
          <p:spPr>
            <a:xfrm rot="8388146">
              <a:off x="3729329" y="-426233"/>
              <a:ext cx="80130" cy="79348"/>
            </a:xfrm>
            <a:custGeom>
              <a:avLst/>
              <a:gdLst/>
              <a:ahLst/>
              <a:cxnLst/>
              <a:rect l="l" t="t" r="r" b="b"/>
              <a:pathLst>
                <a:path w="1521" h="1506" extrusionOk="0">
                  <a:moveTo>
                    <a:pt x="831" y="63"/>
                  </a:moveTo>
                  <a:lnTo>
                    <a:pt x="1411" y="518"/>
                  </a:lnTo>
                  <a:cubicBezTo>
                    <a:pt x="1505" y="580"/>
                    <a:pt x="1521" y="706"/>
                    <a:pt x="1458" y="800"/>
                  </a:cubicBezTo>
                  <a:lnTo>
                    <a:pt x="988" y="1395"/>
                  </a:lnTo>
                  <a:cubicBezTo>
                    <a:pt x="925" y="1489"/>
                    <a:pt x="800" y="1505"/>
                    <a:pt x="706" y="1442"/>
                  </a:cubicBezTo>
                  <a:lnTo>
                    <a:pt x="110" y="988"/>
                  </a:lnTo>
                  <a:cubicBezTo>
                    <a:pt x="16" y="925"/>
                    <a:pt x="0" y="800"/>
                    <a:pt x="79" y="706"/>
                  </a:cubicBezTo>
                  <a:lnTo>
                    <a:pt x="533" y="110"/>
                  </a:lnTo>
                  <a:cubicBezTo>
                    <a:pt x="612" y="16"/>
                    <a:pt x="737" y="0"/>
                    <a:pt x="831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10" name="Google Shape;2910;p43">
              <a:extLst>
                <a:ext uri="{FF2B5EF4-FFF2-40B4-BE49-F238E27FC236}">
                  <a16:creationId xmlns:a16="http://schemas.microsoft.com/office/drawing/2014/main" id="{7802D1B4-5D6A-2DCA-2BCA-2C773F07A43E}"/>
                </a:ext>
              </a:extLst>
            </p:cNvPr>
            <p:cNvSpPr/>
            <p:nvPr/>
          </p:nvSpPr>
          <p:spPr>
            <a:xfrm rot="8388146">
              <a:off x="4528910" y="-540726"/>
              <a:ext cx="80130" cy="79348"/>
            </a:xfrm>
            <a:custGeom>
              <a:avLst/>
              <a:gdLst/>
              <a:ahLst/>
              <a:cxnLst/>
              <a:rect l="l" t="t" r="r" b="b"/>
              <a:pathLst>
                <a:path w="1521" h="1506" extrusionOk="0">
                  <a:moveTo>
                    <a:pt x="816" y="63"/>
                  </a:moveTo>
                  <a:lnTo>
                    <a:pt x="1411" y="518"/>
                  </a:lnTo>
                  <a:cubicBezTo>
                    <a:pt x="1505" y="580"/>
                    <a:pt x="1521" y="706"/>
                    <a:pt x="1458" y="800"/>
                  </a:cubicBezTo>
                  <a:lnTo>
                    <a:pt x="988" y="1411"/>
                  </a:lnTo>
                  <a:cubicBezTo>
                    <a:pt x="925" y="1489"/>
                    <a:pt x="784" y="1505"/>
                    <a:pt x="706" y="1442"/>
                  </a:cubicBezTo>
                  <a:lnTo>
                    <a:pt x="110" y="1004"/>
                  </a:lnTo>
                  <a:cubicBezTo>
                    <a:pt x="16" y="925"/>
                    <a:pt x="0" y="800"/>
                    <a:pt x="63" y="706"/>
                  </a:cubicBezTo>
                  <a:lnTo>
                    <a:pt x="533" y="110"/>
                  </a:lnTo>
                  <a:cubicBezTo>
                    <a:pt x="596" y="16"/>
                    <a:pt x="737" y="0"/>
                    <a:pt x="816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11" name="Google Shape;2911;p43">
              <a:extLst>
                <a:ext uri="{FF2B5EF4-FFF2-40B4-BE49-F238E27FC236}">
                  <a16:creationId xmlns:a16="http://schemas.microsoft.com/office/drawing/2014/main" id="{301DEAE3-41EA-1F1C-54B8-FFD8A4888E3D}"/>
                </a:ext>
              </a:extLst>
            </p:cNvPr>
            <p:cNvSpPr/>
            <p:nvPr/>
          </p:nvSpPr>
          <p:spPr>
            <a:xfrm rot="8388146">
              <a:off x="4454160" y="-537023"/>
              <a:ext cx="80130" cy="79348"/>
            </a:xfrm>
            <a:custGeom>
              <a:avLst/>
              <a:gdLst/>
              <a:ahLst/>
              <a:cxnLst/>
              <a:rect l="l" t="t" r="r" b="b"/>
              <a:pathLst>
                <a:path w="1521" h="1506" extrusionOk="0">
                  <a:moveTo>
                    <a:pt x="831" y="63"/>
                  </a:moveTo>
                  <a:lnTo>
                    <a:pt x="1411" y="518"/>
                  </a:lnTo>
                  <a:cubicBezTo>
                    <a:pt x="1505" y="580"/>
                    <a:pt x="1520" y="706"/>
                    <a:pt x="1458" y="800"/>
                  </a:cubicBezTo>
                  <a:lnTo>
                    <a:pt x="987" y="1395"/>
                  </a:lnTo>
                  <a:cubicBezTo>
                    <a:pt x="925" y="1490"/>
                    <a:pt x="799" y="1505"/>
                    <a:pt x="705" y="1442"/>
                  </a:cubicBezTo>
                  <a:lnTo>
                    <a:pt x="110" y="988"/>
                  </a:lnTo>
                  <a:cubicBezTo>
                    <a:pt x="16" y="925"/>
                    <a:pt x="0" y="800"/>
                    <a:pt x="78" y="706"/>
                  </a:cubicBezTo>
                  <a:lnTo>
                    <a:pt x="533" y="110"/>
                  </a:lnTo>
                  <a:cubicBezTo>
                    <a:pt x="611" y="16"/>
                    <a:pt x="737" y="0"/>
                    <a:pt x="831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12" name="Google Shape;2912;p43">
              <a:extLst>
                <a:ext uri="{FF2B5EF4-FFF2-40B4-BE49-F238E27FC236}">
                  <a16:creationId xmlns:a16="http://schemas.microsoft.com/office/drawing/2014/main" id="{C60DF52C-B4C4-F39E-3584-2A8953990FA9}"/>
                </a:ext>
              </a:extLst>
            </p:cNvPr>
            <p:cNvSpPr/>
            <p:nvPr/>
          </p:nvSpPr>
          <p:spPr>
            <a:xfrm rot="8388146">
              <a:off x="4378807" y="-532810"/>
              <a:ext cx="80130" cy="79348"/>
            </a:xfrm>
            <a:custGeom>
              <a:avLst/>
              <a:gdLst/>
              <a:ahLst/>
              <a:cxnLst/>
              <a:rect l="l" t="t" r="r" b="b"/>
              <a:pathLst>
                <a:path w="1521" h="1506" extrusionOk="0">
                  <a:moveTo>
                    <a:pt x="815" y="63"/>
                  </a:moveTo>
                  <a:lnTo>
                    <a:pt x="1411" y="518"/>
                  </a:lnTo>
                  <a:cubicBezTo>
                    <a:pt x="1505" y="580"/>
                    <a:pt x="1521" y="706"/>
                    <a:pt x="1442" y="800"/>
                  </a:cubicBezTo>
                  <a:lnTo>
                    <a:pt x="988" y="1396"/>
                  </a:lnTo>
                  <a:cubicBezTo>
                    <a:pt x="909" y="1490"/>
                    <a:pt x="784" y="1505"/>
                    <a:pt x="690" y="1443"/>
                  </a:cubicBezTo>
                  <a:lnTo>
                    <a:pt x="110" y="988"/>
                  </a:lnTo>
                  <a:cubicBezTo>
                    <a:pt x="16" y="925"/>
                    <a:pt x="0" y="800"/>
                    <a:pt x="63" y="706"/>
                  </a:cubicBezTo>
                  <a:lnTo>
                    <a:pt x="533" y="110"/>
                  </a:lnTo>
                  <a:cubicBezTo>
                    <a:pt x="596" y="16"/>
                    <a:pt x="721" y="1"/>
                    <a:pt x="815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13" name="Google Shape;2913;p43">
              <a:extLst>
                <a:ext uri="{FF2B5EF4-FFF2-40B4-BE49-F238E27FC236}">
                  <a16:creationId xmlns:a16="http://schemas.microsoft.com/office/drawing/2014/main" id="{B5719B64-D4DE-7AB2-ACD1-FD9524436AB7}"/>
                </a:ext>
              </a:extLst>
            </p:cNvPr>
            <p:cNvSpPr/>
            <p:nvPr/>
          </p:nvSpPr>
          <p:spPr>
            <a:xfrm rot="8388146">
              <a:off x="4304051" y="-529125"/>
              <a:ext cx="80183" cy="79348"/>
            </a:xfrm>
            <a:custGeom>
              <a:avLst/>
              <a:gdLst/>
              <a:ahLst/>
              <a:cxnLst/>
              <a:rect l="l" t="t" r="r" b="b"/>
              <a:pathLst>
                <a:path w="1522" h="1506" extrusionOk="0">
                  <a:moveTo>
                    <a:pt x="832" y="63"/>
                  </a:moveTo>
                  <a:lnTo>
                    <a:pt x="1411" y="502"/>
                  </a:lnTo>
                  <a:cubicBezTo>
                    <a:pt x="1506" y="581"/>
                    <a:pt x="1521" y="706"/>
                    <a:pt x="1458" y="800"/>
                  </a:cubicBezTo>
                  <a:lnTo>
                    <a:pt x="988" y="1396"/>
                  </a:lnTo>
                  <a:cubicBezTo>
                    <a:pt x="926" y="1490"/>
                    <a:pt x="784" y="1505"/>
                    <a:pt x="706" y="1443"/>
                  </a:cubicBezTo>
                  <a:lnTo>
                    <a:pt x="110" y="988"/>
                  </a:lnTo>
                  <a:cubicBezTo>
                    <a:pt x="16" y="925"/>
                    <a:pt x="1" y="784"/>
                    <a:pt x="63" y="706"/>
                  </a:cubicBezTo>
                  <a:lnTo>
                    <a:pt x="534" y="95"/>
                  </a:lnTo>
                  <a:cubicBezTo>
                    <a:pt x="596" y="16"/>
                    <a:pt x="737" y="1"/>
                    <a:pt x="832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14" name="Google Shape;2914;p43">
              <a:extLst>
                <a:ext uri="{FF2B5EF4-FFF2-40B4-BE49-F238E27FC236}">
                  <a16:creationId xmlns:a16="http://schemas.microsoft.com/office/drawing/2014/main" id="{5E9C788A-457E-D8E4-5126-0074FCDEC910}"/>
                </a:ext>
              </a:extLst>
            </p:cNvPr>
            <p:cNvSpPr/>
            <p:nvPr/>
          </p:nvSpPr>
          <p:spPr>
            <a:xfrm rot="8388146">
              <a:off x="4229602" y="-525532"/>
              <a:ext cx="80130" cy="80139"/>
            </a:xfrm>
            <a:custGeom>
              <a:avLst/>
              <a:gdLst/>
              <a:ahLst/>
              <a:cxnLst/>
              <a:rect l="l" t="t" r="r" b="b"/>
              <a:pathLst>
                <a:path w="1521" h="1521" extrusionOk="0">
                  <a:moveTo>
                    <a:pt x="831" y="78"/>
                  </a:moveTo>
                  <a:lnTo>
                    <a:pt x="1427" y="517"/>
                  </a:lnTo>
                  <a:cubicBezTo>
                    <a:pt x="1505" y="596"/>
                    <a:pt x="1521" y="721"/>
                    <a:pt x="1458" y="815"/>
                  </a:cubicBezTo>
                  <a:lnTo>
                    <a:pt x="988" y="1411"/>
                  </a:lnTo>
                  <a:cubicBezTo>
                    <a:pt x="925" y="1505"/>
                    <a:pt x="800" y="1520"/>
                    <a:pt x="706" y="1458"/>
                  </a:cubicBezTo>
                  <a:lnTo>
                    <a:pt x="110" y="1003"/>
                  </a:lnTo>
                  <a:cubicBezTo>
                    <a:pt x="32" y="940"/>
                    <a:pt x="0" y="799"/>
                    <a:pt x="79" y="721"/>
                  </a:cubicBezTo>
                  <a:lnTo>
                    <a:pt x="533" y="110"/>
                  </a:lnTo>
                  <a:cubicBezTo>
                    <a:pt x="612" y="16"/>
                    <a:pt x="737" y="0"/>
                    <a:pt x="831" y="78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15" name="Google Shape;2915;p43">
              <a:extLst>
                <a:ext uri="{FF2B5EF4-FFF2-40B4-BE49-F238E27FC236}">
                  <a16:creationId xmlns:a16="http://schemas.microsoft.com/office/drawing/2014/main" id="{83ADF628-7C76-6468-680A-844A6E8F0076}"/>
                </a:ext>
              </a:extLst>
            </p:cNvPr>
            <p:cNvSpPr/>
            <p:nvPr/>
          </p:nvSpPr>
          <p:spPr>
            <a:xfrm rot="8388146">
              <a:off x="4154249" y="-521320"/>
              <a:ext cx="80130" cy="80139"/>
            </a:xfrm>
            <a:custGeom>
              <a:avLst/>
              <a:gdLst/>
              <a:ahLst/>
              <a:cxnLst/>
              <a:rect l="l" t="t" r="r" b="b"/>
              <a:pathLst>
                <a:path w="1521" h="1521" extrusionOk="0">
                  <a:moveTo>
                    <a:pt x="816" y="78"/>
                  </a:moveTo>
                  <a:lnTo>
                    <a:pt x="1411" y="517"/>
                  </a:lnTo>
                  <a:cubicBezTo>
                    <a:pt x="1505" y="596"/>
                    <a:pt x="1521" y="721"/>
                    <a:pt x="1443" y="815"/>
                  </a:cubicBezTo>
                  <a:lnTo>
                    <a:pt x="988" y="1411"/>
                  </a:lnTo>
                  <a:cubicBezTo>
                    <a:pt x="910" y="1505"/>
                    <a:pt x="784" y="1521"/>
                    <a:pt x="690" y="1442"/>
                  </a:cubicBezTo>
                  <a:lnTo>
                    <a:pt x="110" y="1003"/>
                  </a:lnTo>
                  <a:cubicBezTo>
                    <a:pt x="16" y="925"/>
                    <a:pt x="1" y="800"/>
                    <a:pt x="63" y="721"/>
                  </a:cubicBezTo>
                  <a:lnTo>
                    <a:pt x="533" y="110"/>
                  </a:lnTo>
                  <a:cubicBezTo>
                    <a:pt x="596" y="16"/>
                    <a:pt x="722" y="0"/>
                    <a:pt x="816" y="78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16" name="Google Shape;2916;p43">
              <a:extLst>
                <a:ext uri="{FF2B5EF4-FFF2-40B4-BE49-F238E27FC236}">
                  <a16:creationId xmlns:a16="http://schemas.microsoft.com/office/drawing/2014/main" id="{F368015C-63A0-CF44-213F-8B8CD87D9104}"/>
                </a:ext>
              </a:extLst>
            </p:cNvPr>
            <p:cNvSpPr/>
            <p:nvPr/>
          </p:nvSpPr>
          <p:spPr>
            <a:xfrm rot="8388146">
              <a:off x="4079499" y="-517617"/>
              <a:ext cx="80130" cy="80139"/>
            </a:xfrm>
            <a:custGeom>
              <a:avLst/>
              <a:gdLst/>
              <a:ahLst/>
              <a:cxnLst/>
              <a:rect l="l" t="t" r="r" b="b"/>
              <a:pathLst>
                <a:path w="1521" h="1521" extrusionOk="0">
                  <a:moveTo>
                    <a:pt x="831" y="63"/>
                  </a:moveTo>
                  <a:lnTo>
                    <a:pt x="1411" y="517"/>
                  </a:lnTo>
                  <a:cubicBezTo>
                    <a:pt x="1505" y="580"/>
                    <a:pt x="1521" y="721"/>
                    <a:pt x="1458" y="800"/>
                  </a:cubicBezTo>
                  <a:lnTo>
                    <a:pt x="988" y="1411"/>
                  </a:lnTo>
                  <a:cubicBezTo>
                    <a:pt x="925" y="1505"/>
                    <a:pt x="784" y="1521"/>
                    <a:pt x="705" y="1442"/>
                  </a:cubicBezTo>
                  <a:lnTo>
                    <a:pt x="110" y="1003"/>
                  </a:lnTo>
                  <a:cubicBezTo>
                    <a:pt x="16" y="925"/>
                    <a:pt x="0" y="800"/>
                    <a:pt x="78" y="706"/>
                  </a:cubicBezTo>
                  <a:lnTo>
                    <a:pt x="533" y="110"/>
                  </a:lnTo>
                  <a:cubicBezTo>
                    <a:pt x="611" y="16"/>
                    <a:pt x="737" y="0"/>
                    <a:pt x="831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17" name="Google Shape;2917;p43">
              <a:extLst>
                <a:ext uri="{FF2B5EF4-FFF2-40B4-BE49-F238E27FC236}">
                  <a16:creationId xmlns:a16="http://schemas.microsoft.com/office/drawing/2014/main" id="{D391D433-D1B1-CB46-093D-FD1774CEED7B}"/>
                </a:ext>
              </a:extLst>
            </p:cNvPr>
            <p:cNvSpPr/>
            <p:nvPr/>
          </p:nvSpPr>
          <p:spPr>
            <a:xfrm rot="8388146">
              <a:off x="4004401" y="-512707"/>
              <a:ext cx="80130" cy="79348"/>
            </a:xfrm>
            <a:custGeom>
              <a:avLst/>
              <a:gdLst/>
              <a:ahLst/>
              <a:cxnLst/>
              <a:rect l="l" t="t" r="r" b="b"/>
              <a:pathLst>
                <a:path w="1521" h="1506" extrusionOk="0">
                  <a:moveTo>
                    <a:pt x="815" y="63"/>
                  </a:moveTo>
                  <a:lnTo>
                    <a:pt x="1411" y="518"/>
                  </a:lnTo>
                  <a:cubicBezTo>
                    <a:pt x="1489" y="580"/>
                    <a:pt x="1521" y="721"/>
                    <a:pt x="1442" y="800"/>
                  </a:cubicBezTo>
                  <a:lnTo>
                    <a:pt x="988" y="1411"/>
                  </a:lnTo>
                  <a:cubicBezTo>
                    <a:pt x="909" y="1489"/>
                    <a:pt x="784" y="1505"/>
                    <a:pt x="690" y="1442"/>
                  </a:cubicBezTo>
                  <a:lnTo>
                    <a:pt x="94" y="1003"/>
                  </a:lnTo>
                  <a:cubicBezTo>
                    <a:pt x="16" y="925"/>
                    <a:pt x="0" y="800"/>
                    <a:pt x="63" y="706"/>
                  </a:cubicBezTo>
                  <a:lnTo>
                    <a:pt x="518" y="110"/>
                  </a:lnTo>
                  <a:cubicBezTo>
                    <a:pt x="596" y="16"/>
                    <a:pt x="721" y="0"/>
                    <a:pt x="815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18" name="Google Shape;2918;p43">
              <a:extLst>
                <a:ext uri="{FF2B5EF4-FFF2-40B4-BE49-F238E27FC236}">
                  <a16:creationId xmlns:a16="http://schemas.microsoft.com/office/drawing/2014/main" id="{3740DCCE-F3F9-DEA6-3B56-CF41039E4FBD}"/>
                </a:ext>
              </a:extLst>
            </p:cNvPr>
            <p:cNvSpPr/>
            <p:nvPr/>
          </p:nvSpPr>
          <p:spPr>
            <a:xfrm rot="8388146">
              <a:off x="3929645" y="-509022"/>
              <a:ext cx="80183" cy="79348"/>
            </a:xfrm>
            <a:custGeom>
              <a:avLst/>
              <a:gdLst/>
              <a:ahLst/>
              <a:cxnLst/>
              <a:rect l="l" t="t" r="r" b="b"/>
              <a:pathLst>
                <a:path w="1522" h="1506" extrusionOk="0">
                  <a:moveTo>
                    <a:pt x="816" y="63"/>
                  </a:moveTo>
                  <a:lnTo>
                    <a:pt x="1412" y="518"/>
                  </a:lnTo>
                  <a:cubicBezTo>
                    <a:pt x="1506" y="580"/>
                    <a:pt x="1521" y="706"/>
                    <a:pt x="1443" y="800"/>
                  </a:cubicBezTo>
                  <a:lnTo>
                    <a:pt x="988" y="1411"/>
                  </a:lnTo>
                  <a:cubicBezTo>
                    <a:pt x="910" y="1489"/>
                    <a:pt x="785" y="1505"/>
                    <a:pt x="691" y="1442"/>
                  </a:cubicBezTo>
                  <a:lnTo>
                    <a:pt x="111" y="988"/>
                  </a:lnTo>
                  <a:cubicBezTo>
                    <a:pt x="17" y="925"/>
                    <a:pt x="1" y="800"/>
                    <a:pt x="64" y="706"/>
                  </a:cubicBezTo>
                  <a:lnTo>
                    <a:pt x="534" y="110"/>
                  </a:lnTo>
                  <a:cubicBezTo>
                    <a:pt x="597" y="16"/>
                    <a:pt x="738" y="0"/>
                    <a:pt x="816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19" name="Google Shape;2919;p43">
              <a:extLst>
                <a:ext uri="{FF2B5EF4-FFF2-40B4-BE49-F238E27FC236}">
                  <a16:creationId xmlns:a16="http://schemas.microsoft.com/office/drawing/2014/main" id="{97AC4E6E-8DB1-B6C9-347E-A80A7450309E}"/>
                </a:ext>
              </a:extLst>
            </p:cNvPr>
            <p:cNvSpPr/>
            <p:nvPr/>
          </p:nvSpPr>
          <p:spPr>
            <a:xfrm rot="8388146">
              <a:off x="3854942" y="-505336"/>
              <a:ext cx="80130" cy="79348"/>
            </a:xfrm>
            <a:custGeom>
              <a:avLst/>
              <a:gdLst/>
              <a:ahLst/>
              <a:cxnLst/>
              <a:rect l="l" t="t" r="r" b="b"/>
              <a:pathLst>
                <a:path w="1521" h="1506" extrusionOk="0">
                  <a:moveTo>
                    <a:pt x="831" y="63"/>
                  </a:moveTo>
                  <a:lnTo>
                    <a:pt x="1411" y="518"/>
                  </a:lnTo>
                  <a:cubicBezTo>
                    <a:pt x="1505" y="580"/>
                    <a:pt x="1521" y="706"/>
                    <a:pt x="1458" y="800"/>
                  </a:cubicBezTo>
                  <a:lnTo>
                    <a:pt x="988" y="1395"/>
                  </a:lnTo>
                  <a:cubicBezTo>
                    <a:pt x="925" y="1490"/>
                    <a:pt x="800" y="1505"/>
                    <a:pt x="706" y="1443"/>
                  </a:cubicBezTo>
                  <a:lnTo>
                    <a:pt x="110" y="988"/>
                  </a:lnTo>
                  <a:cubicBezTo>
                    <a:pt x="16" y="925"/>
                    <a:pt x="0" y="800"/>
                    <a:pt x="79" y="706"/>
                  </a:cubicBezTo>
                  <a:lnTo>
                    <a:pt x="533" y="110"/>
                  </a:lnTo>
                  <a:cubicBezTo>
                    <a:pt x="612" y="16"/>
                    <a:pt x="737" y="0"/>
                    <a:pt x="831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20" name="Google Shape;2920;p43">
              <a:extLst>
                <a:ext uri="{FF2B5EF4-FFF2-40B4-BE49-F238E27FC236}">
                  <a16:creationId xmlns:a16="http://schemas.microsoft.com/office/drawing/2014/main" id="{E74ACD01-9776-5D67-01A2-BA4EB82265E3}"/>
                </a:ext>
              </a:extLst>
            </p:cNvPr>
            <p:cNvSpPr/>
            <p:nvPr/>
          </p:nvSpPr>
          <p:spPr>
            <a:xfrm rot="8388146">
              <a:off x="3779542" y="-501106"/>
              <a:ext cx="80183" cy="79348"/>
            </a:xfrm>
            <a:custGeom>
              <a:avLst/>
              <a:gdLst/>
              <a:ahLst/>
              <a:cxnLst/>
              <a:rect l="l" t="t" r="r" b="b"/>
              <a:pathLst>
                <a:path w="1522" h="1506" extrusionOk="0">
                  <a:moveTo>
                    <a:pt x="816" y="63"/>
                  </a:moveTo>
                  <a:lnTo>
                    <a:pt x="1411" y="518"/>
                  </a:lnTo>
                  <a:cubicBezTo>
                    <a:pt x="1490" y="581"/>
                    <a:pt x="1521" y="706"/>
                    <a:pt x="1443" y="800"/>
                  </a:cubicBezTo>
                  <a:lnTo>
                    <a:pt x="988" y="1396"/>
                  </a:lnTo>
                  <a:cubicBezTo>
                    <a:pt x="910" y="1490"/>
                    <a:pt x="784" y="1505"/>
                    <a:pt x="690" y="1443"/>
                  </a:cubicBezTo>
                  <a:lnTo>
                    <a:pt x="95" y="988"/>
                  </a:lnTo>
                  <a:cubicBezTo>
                    <a:pt x="16" y="925"/>
                    <a:pt x="1" y="800"/>
                    <a:pt x="63" y="706"/>
                  </a:cubicBezTo>
                  <a:lnTo>
                    <a:pt x="534" y="95"/>
                  </a:lnTo>
                  <a:cubicBezTo>
                    <a:pt x="596" y="16"/>
                    <a:pt x="722" y="1"/>
                    <a:pt x="816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21" name="Google Shape;2921;p43">
              <a:extLst>
                <a:ext uri="{FF2B5EF4-FFF2-40B4-BE49-F238E27FC236}">
                  <a16:creationId xmlns:a16="http://schemas.microsoft.com/office/drawing/2014/main" id="{BE97867F-4358-DB2B-9BD8-25A0D71AFD60}"/>
                </a:ext>
              </a:extLst>
            </p:cNvPr>
            <p:cNvSpPr/>
            <p:nvPr/>
          </p:nvSpPr>
          <p:spPr>
            <a:xfrm rot="8388146">
              <a:off x="4486476" y="-611757"/>
              <a:ext cx="80183" cy="80139"/>
            </a:xfrm>
            <a:custGeom>
              <a:avLst/>
              <a:gdLst/>
              <a:ahLst/>
              <a:cxnLst/>
              <a:rect l="l" t="t" r="r" b="b"/>
              <a:pathLst>
                <a:path w="1522" h="1521" extrusionOk="0">
                  <a:moveTo>
                    <a:pt x="831" y="63"/>
                  </a:moveTo>
                  <a:lnTo>
                    <a:pt x="1427" y="518"/>
                  </a:lnTo>
                  <a:cubicBezTo>
                    <a:pt x="1505" y="580"/>
                    <a:pt x="1521" y="721"/>
                    <a:pt x="1458" y="800"/>
                  </a:cubicBezTo>
                  <a:lnTo>
                    <a:pt x="988" y="1411"/>
                  </a:lnTo>
                  <a:cubicBezTo>
                    <a:pt x="925" y="1505"/>
                    <a:pt x="800" y="1521"/>
                    <a:pt x="706" y="1442"/>
                  </a:cubicBezTo>
                  <a:lnTo>
                    <a:pt x="110" y="1004"/>
                  </a:lnTo>
                  <a:cubicBezTo>
                    <a:pt x="16" y="925"/>
                    <a:pt x="1" y="800"/>
                    <a:pt x="79" y="706"/>
                  </a:cubicBezTo>
                  <a:lnTo>
                    <a:pt x="534" y="110"/>
                  </a:lnTo>
                  <a:cubicBezTo>
                    <a:pt x="612" y="16"/>
                    <a:pt x="737" y="0"/>
                    <a:pt x="831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22" name="Google Shape;2922;p43">
              <a:extLst>
                <a:ext uri="{FF2B5EF4-FFF2-40B4-BE49-F238E27FC236}">
                  <a16:creationId xmlns:a16="http://schemas.microsoft.com/office/drawing/2014/main" id="{C982A04A-C9C5-C796-3DB4-9C274DBF7909}"/>
                </a:ext>
              </a:extLst>
            </p:cNvPr>
            <p:cNvSpPr/>
            <p:nvPr/>
          </p:nvSpPr>
          <p:spPr>
            <a:xfrm rot="8388146">
              <a:off x="4411377" y="-606847"/>
              <a:ext cx="80183" cy="79348"/>
            </a:xfrm>
            <a:custGeom>
              <a:avLst/>
              <a:gdLst/>
              <a:ahLst/>
              <a:cxnLst/>
              <a:rect l="l" t="t" r="r" b="b"/>
              <a:pathLst>
                <a:path w="1522" h="1506" extrusionOk="0">
                  <a:moveTo>
                    <a:pt x="816" y="63"/>
                  </a:moveTo>
                  <a:lnTo>
                    <a:pt x="1412" y="518"/>
                  </a:lnTo>
                  <a:cubicBezTo>
                    <a:pt x="1506" y="580"/>
                    <a:pt x="1521" y="722"/>
                    <a:pt x="1443" y="800"/>
                  </a:cubicBezTo>
                  <a:lnTo>
                    <a:pt x="988" y="1411"/>
                  </a:lnTo>
                  <a:cubicBezTo>
                    <a:pt x="910" y="1490"/>
                    <a:pt x="785" y="1505"/>
                    <a:pt x="691" y="1443"/>
                  </a:cubicBezTo>
                  <a:lnTo>
                    <a:pt x="111" y="1004"/>
                  </a:lnTo>
                  <a:cubicBezTo>
                    <a:pt x="17" y="925"/>
                    <a:pt x="1" y="800"/>
                    <a:pt x="64" y="706"/>
                  </a:cubicBezTo>
                  <a:lnTo>
                    <a:pt x="534" y="110"/>
                  </a:lnTo>
                  <a:cubicBezTo>
                    <a:pt x="597" y="16"/>
                    <a:pt x="722" y="1"/>
                    <a:pt x="816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23" name="Google Shape;2923;p43">
              <a:extLst>
                <a:ext uri="{FF2B5EF4-FFF2-40B4-BE49-F238E27FC236}">
                  <a16:creationId xmlns:a16="http://schemas.microsoft.com/office/drawing/2014/main" id="{2D39E4F3-BC5B-72E4-C1C0-40D5CB1B5F9E}"/>
                </a:ext>
              </a:extLst>
            </p:cNvPr>
            <p:cNvSpPr/>
            <p:nvPr/>
          </p:nvSpPr>
          <p:spPr>
            <a:xfrm rot="8388146">
              <a:off x="4336674" y="-603162"/>
              <a:ext cx="80130" cy="79348"/>
            </a:xfrm>
            <a:custGeom>
              <a:avLst/>
              <a:gdLst/>
              <a:ahLst/>
              <a:cxnLst/>
              <a:rect l="l" t="t" r="r" b="b"/>
              <a:pathLst>
                <a:path w="1521" h="1506" extrusionOk="0">
                  <a:moveTo>
                    <a:pt x="831" y="63"/>
                  </a:moveTo>
                  <a:lnTo>
                    <a:pt x="1411" y="518"/>
                  </a:lnTo>
                  <a:cubicBezTo>
                    <a:pt x="1505" y="581"/>
                    <a:pt x="1521" y="706"/>
                    <a:pt x="1458" y="800"/>
                  </a:cubicBezTo>
                  <a:lnTo>
                    <a:pt x="988" y="1411"/>
                  </a:lnTo>
                  <a:cubicBezTo>
                    <a:pt x="925" y="1490"/>
                    <a:pt x="784" y="1505"/>
                    <a:pt x="706" y="1443"/>
                  </a:cubicBezTo>
                  <a:lnTo>
                    <a:pt x="110" y="988"/>
                  </a:lnTo>
                  <a:cubicBezTo>
                    <a:pt x="16" y="925"/>
                    <a:pt x="0" y="800"/>
                    <a:pt x="63" y="706"/>
                  </a:cubicBezTo>
                  <a:lnTo>
                    <a:pt x="533" y="110"/>
                  </a:lnTo>
                  <a:cubicBezTo>
                    <a:pt x="596" y="16"/>
                    <a:pt x="737" y="1"/>
                    <a:pt x="831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24" name="Google Shape;2924;p43">
              <a:extLst>
                <a:ext uri="{FF2B5EF4-FFF2-40B4-BE49-F238E27FC236}">
                  <a16:creationId xmlns:a16="http://schemas.microsoft.com/office/drawing/2014/main" id="{AE02E022-F79A-945C-F47C-828416C6BC97}"/>
                </a:ext>
              </a:extLst>
            </p:cNvPr>
            <p:cNvSpPr/>
            <p:nvPr/>
          </p:nvSpPr>
          <p:spPr>
            <a:xfrm rot="8388146">
              <a:off x="4261918" y="-599476"/>
              <a:ext cx="80183" cy="79348"/>
            </a:xfrm>
            <a:custGeom>
              <a:avLst/>
              <a:gdLst/>
              <a:ahLst/>
              <a:cxnLst/>
              <a:rect l="l" t="t" r="r" b="b"/>
              <a:pathLst>
                <a:path w="1522" h="1506" extrusionOk="0">
                  <a:moveTo>
                    <a:pt x="832" y="63"/>
                  </a:moveTo>
                  <a:lnTo>
                    <a:pt x="1427" y="518"/>
                  </a:lnTo>
                  <a:cubicBezTo>
                    <a:pt x="1506" y="581"/>
                    <a:pt x="1521" y="706"/>
                    <a:pt x="1459" y="800"/>
                  </a:cubicBezTo>
                  <a:lnTo>
                    <a:pt x="988" y="1396"/>
                  </a:lnTo>
                  <a:cubicBezTo>
                    <a:pt x="926" y="1490"/>
                    <a:pt x="800" y="1505"/>
                    <a:pt x="706" y="1443"/>
                  </a:cubicBezTo>
                  <a:lnTo>
                    <a:pt x="111" y="988"/>
                  </a:lnTo>
                  <a:cubicBezTo>
                    <a:pt x="32" y="925"/>
                    <a:pt x="1" y="800"/>
                    <a:pt x="79" y="706"/>
                  </a:cubicBezTo>
                  <a:lnTo>
                    <a:pt x="534" y="95"/>
                  </a:lnTo>
                  <a:cubicBezTo>
                    <a:pt x="612" y="16"/>
                    <a:pt x="738" y="1"/>
                    <a:pt x="832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25" name="Google Shape;2925;p43">
              <a:extLst>
                <a:ext uri="{FF2B5EF4-FFF2-40B4-BE49-F238E27FC236}">
                  <a16:creationId xmlns:a16="http://schemas.microsoft.com/office/drawing/2014/main" id="{40727FED-E729-F78D-DB49-A34060EAF068}"/>
                </a:ext>
              </a:extLst>
            </p:cNvPr>
            <p:cNvSpPr/>
            <p:nvPr/>
          </p:nvSpPr>
          <p:spPr>
            <a:xfrm rot="8388146">
              <a:off x="4186571" y="-595247"/>
              <a:ext cx="80130" cy="79348"/>
            </a:xfrm>
            <a:custGeom>
              <a:avLst/>
              <a:gdLst/>
              <a:ahLst/>
              <a:cxnLst/>
              <a:rect l="l" t="t" r="r" b="b"/>
              <a:pathLst>
                <a:path w="1521" h="1506" extrusionOk="0">
                  <a:moveTo>
                    <a:pt x="815" y="63"/>
                  </a:moveTo>
                  <a:lnTo>
                    <a:pt x="1411" y="502"/>
                  </a:lnTo>
                  <a:cubicBezTo>
                    <a:pt x="1505" y="581"/>
                    <a:pt x="1521" y="706"/>
                    <a:pt x="1442" y="800"/>
                  </a:cubicBezTo>
                  <a:lnTo>
                    <a:pt x="988" y="1396"/>
                  </a:lnTo>
                  <a:cubicBezTo>
                    <a:pt x="909" y="1490"/>
                    <a:pt x="784" y="1506"/>
                    <a:pt x="690" y="1443"/>
                  </a:cubicBezTo>
                  <a:lnTo>
                    <a:pt x="110" y="988"/>
                  </a:lnTo>
                  <a:cubicBezTo>
                    <a:pt x="16" y="926"/>
                    <a:pt x="0" y="800"/>
                    <a:pt x="63" y="706"/>
                  </a:cubicBezTo>
                  <a:lnTo>
                    <a:pt x="533" y="95"/>
                  </a:lnTo>
                  <a:cubicBezTo>
                    <a:pt x="596" y="16"/>
                    <a:pt x="737" y="1"/>
                    <a:pt x="815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26" name="Google Shape;2926;p43">
              <a:extLst>
                <a:ext uri="{FF2B5EF4-FFF2-40B4-BE49-F238E27FC236}">
                  <a16:creationId xmlns:a16="http://schemas.microsoft.com/office/drawing/2014/main" id="{5100B100-FD0B-5D70-C4A4-C89E8165F69F}"/>
                </a:ext>
              </a:extLst>
            </p:cNvPr>
            <p:cNvSpPr/>
            <p:nvPr/>
          </p:nvSpPr>
          <p:spPr>
            <a:xfrm rot="8388146">
              <a:off x="4112070" y="-591654"/>
              <a:ext cx="80183" cy="80139"/>
            </a:xfrm>
            <a:custGeom>
              <a:avLst/>
              <a:gdLst/>
              <a:ahLst/>
              <a:cxnLst/>
              <a:rect l="l" t="t" r="r" b="b"/>
              <a:pathLst>
                <a:path w="1522" h="1521" extrusionOk="0">
                  <a:moveTo>
                    <a:pt x="832" y="79"/>
                  </a:moveTo>
                  <a:lnTo>
                    <a:pt x="1411" y="517"/>
                  </a:lnTo>
                  <a:cubicBezTo>
                    <a:pt x="1505" y="596"/>
                    <a:pt x="1521" y="721"/>
                    <a:pt x="1458" y="815"/>
                  </a:cubicBezTo>
                  <a:lnTo>
                    <a:pt x="988" y="1411"/>
                  </a:lnTo>
                  <a:cubicBezTo>
                    <a:pt x="926" y="1505"/>
                    <a:pt x="800" y="1521"/>
                    <a:pt x="706" y="1458"/>
                  </a:cubicBezTo>
                  <a:lnTo>
                    <a:pt x="110" y="1003"/>
                  </a:lnTo>
                  <a:cubicBezTo>
                    <a:pt x="16" y="941"/>
                    <a:pt x="1" y="800"/>
                    <a:pt x="79" y="721"/>
                  </a:cubicBezTo>
                  <a:lnTo>
                    <a:pt x="534" y="110"/>
                  </a:lnTo>
                  <a:cubicBezTo>
                    <a:pt x="612" y="32"/>
                    <a:pt x="737" y="0"/>
                    <a:pt x="832" y="7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27" name="Google Shape;2927;p43">
              <a:extLst>
                <a:ext uri="{FF2B5EF4-FFF2-40B4-BE49-F238E27FC236}">
                  <a16:creationId xmlns:a16="http://schemas.microsoft.com/office/drawing/2014/main" id="{A0ABDBEA-B8D9-89DA-0532-F08A34CA5645}"/>
                </a:ext>
              </a:extLst>
            </p:cNvPr>
            <p:cNvSpPr/>
            <p:nvPr/>
          </p:nvSpPr>
          <p:spPr>
            <a:xfrm rot="8388146">
              <a:off x="4036717" y="-587442"/>
              <a:ext cx="80183" cy="80139"/>
            </a:xfrm>
            <a:custGeom>
              <a:avLst/>
              <a:gdLst/>
              <a:ahLst/>
              <a:cxnLst/>
              <a:rect l="l" t="t" r="r" b="b"/>
              <a:pathLst>
                <a:path w="1522" h="1521" extrusionOk="0">
                  <a:moveTo>
                    <a:pt x="816" y="79"/>
                  </a:moveTo>
                  <a:lnTo>
                    <a:pt x="1412" y="518"/>
                  </a:lnTo>
                  <a:cubicBezTo>
                    <a:pt x="1490" y="596"/>
                    <a:pt x="1521" y="721"/>
                    <a:pt x="1443" y="815"/>
                  </a:cubicBezTo>
                  <a:lnTo>
                    <a:pt x="988" y="1411"/>
                  </a:lnTo>
                  <a:cubicBezTo>
                    <a:pt x="910" y="1505"/>
                    <a:pt x="785" y="1521"/>
                    <a:pt x="691" y="1442"/>
                  </a:cubicBezTo>
                  <a:lnTo>
                    <a:pt x="95" y="1003"/>
                  </a:lnTo>
                  <a:cubicBezTo>
                    <a:pt x="17" y="925"/>
                    <a:pt x="1" y="800"/>
                    <a:pt x="64" y="721"/>
                  </a:cubicBezTo>
                  <a:lnTo>
                    <a:pt x="534" y="110"/>
                  </a:lnTo>
                  <a:cubicBezTo>
                    <a:pt x="597" y="16"/>
                    <a:pt x="722" y="0"/>
                    <a:pt x="816" y="7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28" name="Google Shape;2928;p43">
              <a:extLst>
                <a:ext uri="{FF2B5EF4-FFF2-40B4-BE49-F238E27FC236}">
                  <a16:creationId xmlns:a16="http://schemas.microsoft.com/office/drawing/2014/main" id="{89E7DA79-531E-2BED-1AF0-F2EC83D73FBA}"/>
                </a:ext>
              </a:extLst>
            </p:cNvPr>
            <p:cNvSpPr/>
            <p:nvPr/>
          </p:nvSpPr>
          <p:spPr>
            <a:xfrm rot="8388146">
              <a:off x="3962013" y="-583756"/>
              <a:ext cx="80130" cy="80139"/>
            </a:xfrm>
            <a:custGeom>
              <a:avLst/>
              <a:gdLst/>
              <a:ahLst/>
              <a:cxnLst/>
              <a:rect l="l" t="t" r="r" b="b"/>
              <a:pathLst>
                <a:path w="1521" h="1521" extrusionOk="0">
                  <a:moveTo>
                    <a:pt x="816" y="79"/>
                  </a:moveTo>
                  <a:lnTo>
                    <a:pt x="1411" y="518"/>
                  </a:lnTo>
                  <a:cubicBezTo>
                    <a:pt x="1505" y="580"/>
                    <a:pt x="1521" y="721"/>
                    <a:pt x="1458" y="800"/>
                  </a:cubicBezTo>
                  <a:lnTo>
                    <a:pt x="988" y="1411"/>
                  </a:lnTo>
                  <a:cubicBezTo>
                    <a:pt x="925" y="1505"/>
                    <a:pt x="784" y="1521"/>
                    <a:pt x="690" y="1442"/>
                  </a:cubicBezTo>
                  <a:lnTo>
                    <a:pt x="110" y="1004"/>
                  </a:lnTo>
                  <a:cubicBezTo>
                    <a:pt x="16" y="925"/>
                    <a:pt x="1" y="800"/>
                    <a:pt x="63" y="706"/>
                  </a:cubicBezTo>
                  <a:lnTo>
                    <a:pt x="533" y="110"/>
                  </a:lnTo>
                  <a:cubicBezTo>
                    <a:pt x="596" y="16"/>
                    <a:pt x="737" y="0"/>
                    <a:pt x="816" y="7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29" name="Google Shape;2929;p43">
              <a:extLst>
                <a:ext uri="{FF2B5EF4-FFF2-40B4-BE49-F238E27FC236}">
                  <a16:creationId xmlns:a16="http://schemas.microsoft.com/office/drawing/2014/main" id="{67D50DAE-FBEB-A88B-8366-4F48666E05EE}"/>
                </a:ext>
              </a:extLst>
            </p:cNvPr>
            <p:cNvSpPr/>
            <p:nvPr/>
          </p:nvSpPr>
          <p:spPr>
            <a:xfrm rot="8388146">
              <a:off x="3887264" y="-580053"/>
              <a:ext cx="80130" cy="80139"/>
            </a:xfrm>
            <a:custGeom>
              <a:avLst/>
              <a:gdLst/>
              <a:ahLst/>
              <a:cxnLst/>
              <a:rect l="l" t="t" r="r" b="b"/>
              <a:pathLst>
                <a:path w="1521" h="1521" extrusionOk="0">
                  <a:moveTo>
                    <a:pt x="831" y="63"/>
                  </a:moveTo>
                  <a:lnTo>
                    <a:pt x="1411" y="518"/>
                  </a:lnTo>
                  <a:cubicBezTo>
                    <a:pt x="1505" y="580"/>
                    <a:pt x="1521" y="721"/>
                    <a:pt x="1458" y="800"/>
                  </a:cubicBezTo>
                  <a:lnTo>
                    <a:pt x="988" y="1411"/>
                  </a:lnTo>
                  <a:cubicBezTo>
                    <a:pt x="925" y="1490"/>
                    <a:pt x="799" y="1521"/>
                    <a:pt x="705" y="1443"/>
                  </a:cubicBezTo>
                  <a:lnTo>
                    <a:pt x="110" y="1004"/>
                  </a:lnTo>
                  <a:cubicBezTo>
                    <a:pt x="16" y="925"/>
                    <a:pt x="0" y="800"/>
                    <a:pt x="78" y="706"/>
                  </a:cubicBezTo>
                  <a:lnTo>
                    <a:pt x="533" y="110"/>
                  </a:lnTo>
                  <a:cubicBezTo>
                    <a:pt x="611" y="16"/>
                    <a:pt x="737" y="0"/>
                    <a:pt x="831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30" name="Google Shape;2930;p43">
              <a:extLst>
                <a:ext uri="{FF2B5EF4-FFF2-40B4-BE49-F238E27FC236}">
                  <a16:creationId xmlns:a16="http://schemas.microsoft.com/office/drawing/2014/main" id="{04FF3415-FC0E-D1E1-CC59-B64395A0BBBA}"/>
                </a:ext>
              </a:extLst>
            </p:cNvPr>
            <p:cNvSpPr/>
            <p:nvPr/>
          </p:nvSpPr>
          <p:spPr>
            <a:xfrm rot="8388146">
              <a:off x="3812165" y="-575144"/>
              <a:ext cx="80130" cy="79348"/>
            </a:xfrm>
            <a:custGeom>
              <a:avLst/>
              <a:gdLst/>
              <a:ahLst/>
              <a:cxnLst/>
              <a:rect l="l" t="t" r="r" b="b"/>
              <a:pathLst>
                <a:path w="1521" h="1506" extrusionOk="0">
                  <a:moveTo>
                    <a:pt x="815" y="63"/>
                  </a:moveTo>
                  <a:lnTo>
                    <a:pt x="1411" y="518"/>
                  </a:lnTo>
                  <a:cubicBezTo>
                    <a:pt x="1505" y="581"/>
                    <a:pt x="1521" y="706"/>
                    <a:pt x="1442" y="800"/>
                  </a:cubicBezTo>
                  <a:lnTo>
                    <a:pt x="988" y="1411"/>
                  </a:lnTo>
                  <a:cubicBezTo>
                    <a:pt x="909" y="1490"/>
                    <a:pt x="784" y="1505"/>
                    <a:pt x="690" y="1443"/>
                  </a:cubicBezTo>
                  <a:lnTo>
                    <a:pt x="94" y="988"/>
                  </a:lnTo>
                  <a:cubicBezTo>
                    <a:pt x="16" y="925"/>
                    <a:pt x="0" y="800"/>
                    <a:pt x="63" y="706"/>
                  </a:cubicBezTo>
                  <a:lnTo>
                    <a:pt x="533" y="110"/>
                  </a:lnTo>
                  <a:cubicBezTo>
                    <a:pt x="596" y="16"/>
                    <a:pt x="721" y="1"/>
                    <a:pt x="815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31" name="Google Shape;2931;p43">
              <a:extLst>
                <a:ext uri="{FF2B5EF4-FFF2-40B4-BE49-F238E27FC236}">
                  <a16:creationId xmlns:a16="http://schemas.microsoft.com/office/drawing/2014/main" id="{126E03EE-78B8-B82B-239A-22CED4DA88D3}"/>
                </a:ext>
              </a:extLst>
            </p:cNvPr>
            <p:cNvSpPr/>
            <p:nvPr/>
          </p:nvSpPr>
          <p:spPr>
            <a:xfrm rot="8388146">
              <a:off x="3708437" y="-580667"/>
              <a:ext cx="105786" cy="99159"/>
            </a:xfrm>
            <a:custGeom>
              <a:avLst/>
              <a:gdLst/>
              <a:ahLst/>
              <a:cxnLst/>
              <a:rect l="l" t="t" r="r" b="b"/>
              <a:pathLst>
                <a:path w="2008" h="1882" extrusionOk="0">
                  <a:moveTo>
                    <a:pt x="832" y="63"/>
                  </a:moveTo>
                  <a:lnTo>
                    <a:pt x="1897" y="878"/>
                  </a:lnTo>
                  <a:cubicBezTo>
                    <a:pt x="1992" y="941"/>
                    <a:pt x="2007" y="1082"/>
                    <a:pt x="1929" y="1176"/>
                  </a:cubicBezTo>
                  <a:lnTo>
                    <a:pt x="1474" y="1772"/>
                  </a:lnTo>
                  <a:cubicBezTo>
                    <a:pt x="1412" y="1850"/>
                    <a:pt x="1270" y="1882"/>
                    <a:pt x="1176" y="1803"/>
                  </a:cubicBezTo>
                  <a:lnTo>
                    <a:pt x="111" y="988"/>
                  </a:lnTo>
                  <a:cubicBezTo>
                    <a:pt x="17" y="925"/>
                    <a:pt x="1" y="800"/>
                    <a:pt x="79" y="706"/>
                  </a:cubicBezTo>
                  <a:lnTo>
                    <a:pt x="534" y="110"/>
                  </a:lnTo>
                  <a:cubicBezTo>
                    <a:pt x="596" y="16"/>
                    <a:pt x="738" y="1"/>
                    <a:pt x="832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32" name="Google Shape;2932;p43">
              <a:extLst>
                <a:ext uri="{FF2B5EF4-FFF2-40B4-BE49-F238E27FC236}">
                  <a16:creationId xmlns:a16="http://schemas.microsoft.com/office/drawing/2014/main" id="{F48FECC9-9995-479F-9016-6F096964B305}"/>
                </a:ext>
              </a:extLst>
            </p:cNvPr>
            <p:cNvSpPr/>
            <p:nvPr/>
          </p:nvSpPr>
          <p:spPr>
            <a:xfrm rot="8388146">
              <a:off x="4559416" y="-687564"/>
              <a:ext cx="80130" cy="79348"/>
            </a:xfrm>
            <a:custGeom>
              <a:avLst/>
              <a:gdLst/>
              <a:ahLst/>
              <a:cxnLst/>
              <a:rect l="l" t="t" r="r" b="b"/>
              <a:pathLst>
                <a:path w="1521" h="1506" extrusionOk="0">
                  <a:moveTo>
                    <a:pt x="831" y="64"/>
                  </a:moveTo>
                  <a:lnTo>
                    <a:pt x="1426" y="518"/>
                  </a:lnTo>
                  <a:cubicBezTo>
                    <a:pt x="1505" y="581"/>
                    <a:pt x="1520" y="706"/>
                    <a:pt x="1458" y="800"/>
                  </a:cubicBezTo>
                  <a:lnTo>
                    <a:pt x="988" y="1412"/>
                  </a:lnTo>
                  <a:cubicBezTo>
                    <a:pt x="925" y="1490"/>
                    <a:pt x="799" y="1506"/>
                    <a:pt x="705" y="1443"/>
                  </a:cubicBezTo>
                  <a:lnTo>
                    <a:pt x="110" y="988"/>
                  </a:lnTo>
                  <a:cubicBezTo>
                    <a:pt x="16" y="926"/>
                    <a:pt x="0" y="800"/>
                    <a:pt x="78" y="706"/>
                  </a:cubicBezTo>
                  <a:lnTo>
                    <a:pt x="533" y="111"/>
                  </a:lnTo>
                  <a:cubicBezTo>
                    <a:pt x="611" y="17"/>
                    <a:pt x="737" y="1"/>
                    <a:pt x="831" y="64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33" name="Google Shape;2933;p43">
              <a:extLst>
                <a:ext uri="{FF2B5EF4-FFF2-40B4-BE49-F238E27FC236}">
                  <a16:creationId xmlns:a16="http://schemas.microsoft.com/office/drawing/2014/main" id="{7B18C7A3-C390-6644-ECA5-2492886E0850}"/>
                </a:ext>
              </a:extLst>
            </p:cNvPr>
            <p:cNvSpPr/>
            <p:nvPr/>
          </p:nvSpPr>
          <p:spPr>
            <a:xfrm rot="8388146">
              <a:off x="4484063" y="-683351"/>
              <a:ext cx="80130" cy="79348"/>
            </a:xfrm>
            <a:custGeom>
              <a:avLst/>
              <a:gdLst/>
              <a:ahLst/>
              <a:cxnLst/>
              <a:rect l="l" t="t" r="r" b="b"/>
              <a:pathLst>
                <a:path w="1521" h="1506" extrusionOk="0">
                  <a:moveTo>
                    <a:pt x="815" y="64"/>
                  </a:moveTo>
                  <a:lnTo>
                    <a:pt x="1411" y="518"/>
                  </a:lnTo>
                  <a:cubicBezTo>
                    <a:pt x="1505" y="581"/>
                    <a:pt x="1521" y="706"/>
                    <a:pt x="1442" y="800"/>
                  </a:cubicBezTo>
                  <a:lnTo>
                    <a:pt x="988" y="1396"/>
                  </a:lnTo>
                  <a:cubicBezTo>
                    <a:pt x="909" y="1490"/>
                    <a:pt x="784" y="1506"/>
                    <a:pt x="690" y="1443"/>
                  </a:cubicBezTo>
                  <a:lnTo>
                    <a:pt x="110" y="988"/>
                  </a:lnTo>
                  <a:cubicBezTo>
                    <a:pt x="16" y="926"/>
                    <a:pt x="0" y="800"/>
                    <a:pt x="63" y="706"/>
                  </a:cubicBezTo>
                  <a:lnTo>
                    <a:pt x="533" y="95"/>
                  </a:lnTo>
                  <a:cubicBezTo>
                    <a:pt x="596" y="17"/>
                    <a:pt x="721" y="1"/>
                    <a:pt x="815" y="64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34" name="Google Shape;2934;p43">
              <a:extLst>
                <a:ext uri="{FF2B5EF4-FFF2-40B4-BE49-F238E27FC236}">
                  <a16:creationId xmlns:a16="http://schemas.microsoft.com/office/drawing/2014/main" id="{87B5CDDC-23FF-D354-B127-5A8D17D5A184}"/>
                </a:ext>
              </a:extLst>
            </p:cNvPr>
            <p:cNvSpPr/>
            <p:nvPr/>
          </p:nvSpPr>
          <p:spPr>
            <a:xfrm rot="8388146">
              <a:off x="4409290" y="-679660"/>
              <a:ext cx="80183" cy="79296"/>
            </a:xfrm>
            <a:custGeom>
              <a:avLst/>
              <a:gdLst/>
              <a:ahLst/>
              <a:cxnLst/>
              <a:rect l="l" t="t" r="r" b="b"/>
              <a:pathLst>
                <a:path w="1522" h="1505" extrusionOk="0">
                  <a:moveTo>
                    <a:pt x="832" y="63"/>
                  </a:moveTo>
                  <a:lnTo>
                    <a:pt x="1411" y="502"/>
                  </a:lnTo>
                  <a:cubicBezTo>
                    <a:pt x="1506" y="580"/>
                    <a:pt x="1521" y="705"/>
                    <a:pt x="1459" y="799"/>
                  </a:cubicBezTo>
                  <a:lnTo>
                    <a:pt x="988" y="1395"/>
                  </a:lnTo>
                  <a:cubicBezTo>
                    <a:pt x="926" y="1489"/>
                    <a:pt x="785" y="1505"/>
                    <a:pt x="706" y="1442"/>
                  </a:cubicBezTo>
                  <a:lnTo>
                    <a:pt x="111" y="988"/>
                  </a:lnTo>
                  <a:cubicBezTo>
                    <a:pt x="16" y="925"/>
                    <a:pt x="1" y="799"/>
                    <a:pt x="79" y="705"/>
                  </a:cubicBezTo>
                  <a:lnTo>
                    <a:pt x="534" y="94"/>
                  </a:lnTo>
                  <a:cubicBezTo>
                    <a:pt x="596" y="16"/>
                    <a:pt x="737" y="0"/>
                    <a:pt x="832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35" name="Google Shape;2935;p43">
              <a:extLst>
                <a:ext uri="{FF2B5EF4-FFF2-40B4-BE49-F238E27FC236}">
                  <a16:creationId xmlns:a16="http://schemas.microsoft.com/office/drawing/2014/main" id="{5E15A921-E3C3-F962-C0F7-C69FEC110643}"/>
                </a:ext>
              </a:extLst>
            </p:cNvPr>
            <p:cNvSpPr/>
            <p:nvPr/>
          </p:nvSpPr>
          <p:spPr>
            <a:xfrm rot="8388146">
              <a:off x="4334859" y="-676073"/>
              <a:ext cx="80130" cy="80139"/>
            </a:xfrm>
            <a:custGeom>
              <a:avLst/>
              <a:gdLst/>
              <a:ahLst/>
              <a:cxnLst/>
              <a:rect l="l" t="t" r="r" b="b"/>
              <a:pathLst>
                <a:path w="1521" h="1521" extrusionOk="0">
                  <a:moveTo>
                    <a:pt x="831" y="79"/>
                  </a:moveTo>
                  <a:lnTo>
                    <a:pt x="1427" y="518"/>
                  </a:lnTo>
                  <a:cubicBezTo>
                    <a:pt x="1505" y="596"/>
                    <a:pt x="1521" y="721"/>
                    <a:pt x="1458" y="816"/>
                  </a:cubicBezTo>
                  <a:lnTo>
                    <a:pt x="988" y="1411"/>
                  </a:lnTo>
                  <a:cubicBezTo>
                    <a:pt x="925" y="1505"/>
                    <a:pt x="800" y="1521"/>
                    <a:pt x="706" y="1458"/>
                  </a:cubicBezTo>
                  <a:lnTo>
                    <a:pt x="110" y="1004"/>
                  </a:lnTo>
                  <a:cubicBezTo>
                    <a:pt x="32" y="941"/>
                    <a:pt x="0" y="800"/>
                    <a:pt x="79" y="721"/>
                  </a:cubicBezTo>
                  <a:lnTo>
                    <a:pt x="533" y="110"/>
                  </a:lnTo>
                  <a:cubicBezTo>
                    <a:pt x="612" y="16"/>
                    <a:pt x="737" y="0"/>
                    <a:pt x="831" y="7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36" name="Google Shape;2936;p43">
              <a:extLst>
                <a:ext uri="{FF2B5EF4-FFF2-40B4-BE49-F238E27FC236}">
                  <a16:creationId xmlns:a16="http://schemas.microsoft.com/office/drawing/2014/main" id="{D6BA267A-645C-C49D-A3CA-FA7EA7DA3B82}"/>
                </a:ext>
              </a:extLst>
            </p:cNvPr>
            <p:cNvSpPr/>
            <p:nvPr/>
          </p:nvSpPr>
          <p:spPr>
            <a:xfrm rot="8388146">
              <a:off x="4259505" y="-671861"/>
              <a:ext cx="80130" cy="80139"/>
            </a:xfrm>
            <a:custGeom>
              <a:avLst/>
              <a:gdLst/>
              <a:ahLst/>
              <a:cxnLst/>
              <a:rect l="l" t="t" r="r" b="b"/>
              <a:pathLst>
                <a:path w="1521" h="1521" extrusionOk="0">
                  <a:moveTo>
                    <a:pt x="816" y="79"/>
                  </a:moveTo>
                  <a:lnTo>
                    <a:pt x="1411" y="518"/>
                  </a:lnTo>
                  <a:cubicBezTo>
                    <a:pt x="1505" y="596"/>
                    <a:pt x="1521" y="722"/>
                    <a:pt x="1443" y="816"/>
                  </a:cubicBezTo>
                  <a:lnTo>
                    <a:pt x="988" y="1411"/>
                  </a:lnTo>
                  <a:cubicBezTo>
                    <a:pt x="910" y="1505"/>
                    <a:pt x="784" y="1521"/>
                    <a:pt x="690" y="1443"/>
                  </a:cubicBezTo>
                  <a:lnTo>
                    <a:pt x="110" y="1004"/>
                  </a:lnTo>
                  <a:cubicBezTo>
                    <a:pt x="16" y="925"/>
                    <a:pt x="1" y="800"/>
                    <a:pt x="63" y="706"/>
                  </a:cubicBezTo>
                  <a:lnTo>
                    <a:pt x="534" y="110"/>
                  </a:lnTo>
                  <a:cubicBezTo>
                    <a:pt x="596" y="16"/>
                    <a:pt x="737" y="1"/>
                    <a:pt x="816" y="7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37" name="Google Shape;2937;p43">
              <a:extLst>
                <a:ext uri="{FF2B5EF4-FFF2-40B4-BE49-F238E27FC236}">
                  <a16:creationId xmlns:a16="http://schemas.microsoft.com/office/drawing/2014/main" id="{DE9BFF32-0E36-F86F-6E14-8086EF7CA65F}"/>
                </a:ext>
              </a:extLst>
            </p:cNvPr>
            <p:cNvSpPr/>
            <p:nvPr/>
          </p:nvSpPr>
          <p:spPr>
            <a:xfrm rot="8388146">
              <a:off x="4184739" y="-668205"/>
              <a:ext cx="80130" cy="80191"/>
            </a:xfrm>
            <a:custGeom>
              <a:avLst/>
              <a:gdLst/>
              <a:ahLst/>
              <a:cxnLst/>
              <a:rect l="l" t="t" r="r" b="b"/>
              <a:pathLst>
                <a:path w="1521" h="1522" extrusionOk="0">
                  <a:moveTo>
                    <a:pt x="831" y="63"/>
                  </a:moveTo>
                  <a:lnTo>
                    <a:pt x="1411" y="518"/>
                  </a:lnTo>
                  <a:cubicBezTo>
                    <a:pt x="1505" y="581"/>
                    <a:pt x="1521" y="722"/>
                    <a:pt x="1458" y="800"/>
                  </a:cubicBezTo>
                  <a:lnTo>
                    <a:pt x="988" y="1411"/>
                  </a:lnTo>
                  <a:cubicBezTo>
                    <a:pt x="925" y="1505"/>
                    <a:pt x="784" y="1521"/>
                    <a:pt x="705" y="1443"/>
                  </a:cubicBezTo>
                  <a:lnTo>
                    <a:pt x="110" y="1004"/>
                  </a:lnTo>
                  <a:cubicBezTo>
                    <a:pt x="16" y="925"/>
                    <a:pt x="0" y="800"/>
                    <a:pt x="78" y="706"/>
                  </a:cubicBezTo>
                  <a:lnTo>
                    <a:pt x="533" y="110"/>
                  </a:lnTo>
                  <a:cubicBezTo>
                    <a:pt x="611" y="16"/>
                    <a:pt x="737" y="1"/>
                    <a:pt x="831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38" name="Google Shape;2938;p43">
              <a:extLst>
                <a:ext uri="{FF2B5EF4-FFF2-40B4-BE49-F238E27FC236}">
                  <a16:creationId xmlns:a16="http://schemas.microsoft.com/office/drawing/2014/main" id="{259BEFD4-5135-E0DF-B57A-3167C1B9DDC6}"/>
                </a:ext>
              </a:extLst>
            </p:cNvPr>
            <p:cNvSpPr/>
            <p:nvPr/>
          </p:nvSpPr>
          <p:spPr>
            <a:xfrm rot="8388146">
              <a:off x="4109385" y="-663992"/>
              <a:ext cx="80130" cy="80191"/>
            </a:xfrm>
            <a:custGeom>
              <a:avLst/>
              <a:gdLst/>
              <a:ahLst/>
              <a:cxnLst/>
              <a:rect l="l" t="t" r="r" b="b"/>
              <a:pathLst>
                <a:path w="1521" h="1522" extrusionOk="0">
                  <a:moveTo>
                    <a:pt x="815" y="63"/>
                  </a:moveTo>
                  <a:lnTo>
                    <a:pt x="1411" y="518"/>
                  </a:lnTo>
                  <a:cubicBezTo>
                    <a:pt x="1489" y="581"/>
                    <a:pt x="1521" y="722"/>
                    <a:pt x="1442" y="800"/>
                  </a:cubicBezTo>
                  <a:lnTo>
                    <a:pt x="988" y="1411"/>
                  </a:lnTo>
                  <a:cubicBezTo>
                    <a:pt x="909" y="1490"/>
                    <a:pt x="784" y="1521"/>
                    <a:pt x="690" y="1443"/>
                  </a:cubicBezTo>
                  <a:lnTo>
                    <a:pt x="94" y="1004"/>
                  </a:lnTo>
                  <a:cubicBezTo>
                    <a:pt x="16" y="926"/>
                    <a:pt x="0" y="800"/>
                    <a:pt x="63" y="706"/>
                  </a:cubicBezTo>
                  <a:lnTo>
                    <a:pt x="533" y="110"/>
                  </a:lnTo>
                  <a:cubicBezTo>
                    <a:pt x="596" y="16"/>
                    <a:pt x="721" y="1"/>
                    <a:pt x="815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39" name="Google Shape;2939;p43">
              <a:extLst>
                <a:ext uri="{FF2B5EF4-FFF2-40B4-BE49-F238E27FC236}">
                  <a16:creationId xmlns:a16="http://schemas.microsoft.com/office/drawing/2014/main" id="{81E85F25-05AF-32EB-2597-440446F9D6EF}"/>
                </a:ext>
              </a:extLst>
            </p:cNvPr>
            <p:cNvSpPr/>
            <p:nvPr/>
          </p:nvSpPr>
          <p:spPr>
            <a:xfrm rot="8388146">
              <a:off x="4034901" y="-659563"/>
              <a:ext cx="80183" cy="79348"/>
            </a:xfrm>
            <a:custGeom>
              <a:avLst/>
              <a:gdLst/>
              <a:ahLst/>
              <a:cxnLst/>
              <a:rect l="l" t="t" r="r" b="b"/>
              <a:pathLst>
                <a:path w="1522" h="1506" extrusionOk="0">
                  <a:moveTo>
                    <a:pt x="816" y="64"/>
                  </a:moveTo>
                  <a:lnTo>
                    <a:pt x="1412" y="518"/>
                  </a:lnTo>
                  <a:cubicBezTo>
                    <a:pt x="1506" y="581"/>
                    <a:pt x="1521" y="706"/>
                    <a:pt x="1459" y="800"/>
                  </a:cubicBezTo>
                  <a:lnTo>
                    <a:pt x="988" y="1412"/>
                  </a:lnTo>
                  <a:cubicBezTo>
                    <a:pt x="926" y="1490"/>
                    <a:pt x="785" y="1506"/>
                    <a:pt x="691" y="1443"/>
                  </a:cubicBezTo>
                  <a:lnTo>
                    <a:pt x="111" y="988"/>
                  </a:lnTo>
                  <a:cubicBezTo>
                    <a:pt x="17" y="926"/>
                    <a:pt x="1" y="800"/>
                    <a:pt x="64" y="706"/>
                  </a:cubicBezTo>
                  <a:lnTo>
                    <a:pt x="534" y="111"/>
                  </a:lnTo>
                  <a:cubicBezTo>
                    <a:pt x="597" y="16"/>
                    <a:pt x="738" y="1"/>
                    <a:pt x="816" y="64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40" name="Google Shape;2940;p43">
              <a:extLst>
                <a:ext uri="{FF2B5EF4-FFF2-40B4-BE49-F238E27FC236}">
                  <a16:creationId xmlns:a16="http://schemas.microsoft.com/office/drawing/2014/main" id="{C8E9783A-9EA9-FF61-F1C6-7A70A53D6E5F}"/>
                </a:ext>
              </a:extLst>
            </p:cNvPr>
            <p:cNvSpPr/>
            <p:nvPr/>
          </p:nvSpPr>
          <p:spPr>
            <a:xfrm rot="8388146">
              <a:off x="3960198" y="-655877"/>
              <a:ext cx="80130" cy="79348"/>
            </a:xfrm>
            <a:custGeom>
              <a:avLst/>
              <a:gdLst/>
              <a:ahLst/>
              <a:cxnLst/>
              <a:rect l="l" t="t" r="r" b="b"/>
              <a:pathLst>
                <a:path w="1521" h="1506" extrusionOk="0">
                  <a:moveTo>
                    <a:pt x="831" y="64"/>
                  </a:moveTo>
                  <a:lnTo>
                    <a:pt x="1411" y="518"/>
                  </a:lnTo>
                  <a:cubicBezTo>
                    <a:pt x="1505" y="581"/>
                    <a:pt x="1521" y="706"/>
                    <a:pt x="1458" y="800"/>
                  </a:cubicBezTo>
                  <a:lnTo>
                    <a:pt x="988" y="1396"/>
                  </a:lnTo>
                  <a:cubicBezTo>
                    <a:pt x="925" y="1490"/>
                    <a:pt x="800" y="1506"/>
                    <a:pt x="706" y="1443"/>
                  </a:cubicBezTo>
                  <a:lnTo>
                    <a:pt x="110" y="988"/>
                  </a:lnTo>
                  <a:cubicBezTo>
                    <a:pt x="16" y="926"/>
                    <a:pt x="0" y="800"/>
                    <a:pt x="79" y="706"/>
                  </a:cubicBezTo>
                  <a:lnTo>
                    <a:pt x="533" y="111"/>
                  </a:lnTo>
                  <a:cubicBezTo>
                    <a:pt x="612" y="17"/>
                    <a:pt x="737" y="1"/>
                    <a:pt x="831" y="64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41" name="Google Shape;2941;p43">
              <a:extLst>
                <a:ext uri="{FF2B5EF4-FFF2-40B4-BE49-F238E27FC236}">
                  <a16:creationId xmlns:a16="http://schemas.microsoft.com/office/drawing/2014/main" id="{A909F6BE-D6AF-F834-7E2B-551EFDDD9B69}"/>
                </a:ext>
              </a:extLst>
            </p:cNvPr>
            <p:cNvSpPr/>
            <p:nvPr/>
          </p:nvSpPr>
          <p:spPr>
            <a:xfrm rot="8388146">
              <a:off x="3884798" y="-651647"/>
              <a:ext cx="80183" cy="79348"/>
            </a:xfrm>
            <a:custGeom>
              <a:avLst/>
              <a:gdLst/>
              <a:ahLst/>
              <a:cxnLst/>
              <a:rect l="l" t="t" r="r" b="b"/>
              <a:pathLst>
                <a:path w="1522" h="1506" extrusionOk="0">
                  <a:moveTo>
                    <a:pt x="816" y="64"/>
                  </a:moveTo>
                  <a:lnTo>
                    <a:pt x="1411" y="518"/>
                  </a:lnTo>
                  <a:cubicBezTo>
                    <a:pt x="1505" y="581"/>
                    <a:pt x="1521" y="706"/>
                    <a:pt x="1443" y="800"/>
                  </a:cubicBezTo>
                  <a:lnTo>
                    <a:pt x="988" y="1396"/>
                  </a:lnTo>
                  <a:cubicBezTo>
                    <a:pt x="910" y="1490"/>
                    <a:pt x="784" y="1506"/>
                    <a:pt x="690" y="1443"/>
                  </a:cubicBezTo>
                  <a:lnTo>
                    <a:pt x="95" y="988"/>
                  </a:lnTo>
                  <a:cubicBezTo>
                    <a:pt x="16" y="926"/>
                    <a:pt x="1" y="800"/>
                    <a:pt x="63" y="706"/>
                  </a:cubicBezTo>
                  <a:lnTo>
                    <a:pt x="534" y="95"/>
                  </a:lnTo>
                  <a:cubicBezTo>
                    <a:pt x="596" y="17"/>
                    <a:pt x="722" y="1"/>
                    <a:pt x="816" y="64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42" name="Google Shape;2942;p43">
              <a:extLst>
                <a:ext uri="{FF2B5EF4-FFF2-40B4-BE49-F238E27FC236}">
                  <a16:creationId xmlns:a16="http://schemas.microsoft.com/office/drawing/2014/main" id="{A9BD66C5-6AE9-97D9-EC0F-B6C2F4ABBF94}"/>
                </a:ext>
              </a:extLst>
            </p:cNvPr>
            <p:cNvSpPr/>
            <p:nvPr/>
          </p:nvSpPr>
          <p:spPr>
            <a:xfrm rot="8388146">
              <a:off x="3781632" y="-656567"/>
              <a:ext cx="105733" cy="99159"/>
            </a:xfrm>
            <a:custGeom>
              <a:avLst/>
              <a:gdLst/>
              <a:ahLst/>
              <a:cxnLst/>
              <a:rect l="l" t="t" r="r" b="b"/>
              <a:pathLst>
                <a:path w="2007" h="1882" extrusionOk="0">
                  <a:moveTo>
                    <a:pt x="831" y="79"/>
                  </a:moveTo>
                  <a:lnTo>
                    <a:pt x="1897" y="894"/>
                  </a:lnTo>
                  <a:cubicBezTo>
                    <a:pt x="1991" y="957"/>
                    <a:pt x="2007" y="1082"/>
                    <a:pt x="1928" y="1176"/>
                  </a:cubicBezTo>
                  <a:lnTo>
                    <a:pt x="1474" y="1772"/>
                  </a:lnTo>
                  <a:cubicBezTo>
                    <a:pt x="1395" y="1866"/>
                    <a:pt x="1270" y="1881"/>
                    <a:pt x="1176" y="1819"/>
                  </a:cubicBezTo>
                  <a:lnTo>
                    <a:pt x="110" y="1004"/>
                  </a:lnTo>
                  <a:cubicBezTo>
                    <a:pt x="16" y="941"/>
                    <a:pt x="0" y="800"/>
                    <a:pt x="63" y="706"/>
                  </a:cubicBezTo>
                  <a:lnTo>
                    <a:pt x="533" y="110"/>
                  </a:lnTo>
                  <a:cubicBezTo>
                    <a:pt x="596" y="32"/>
                    <a:pt x="737" y="0"/>
                    <a:pt x="831" y="7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43" name="Google Shape;2943;p43">
              <a:extLst>
                <a:ext uri="{FF2B5EF4-FFF2-40B4-BE49-F238E27FC236}">
                  <a16:creationId xmlns:a16="http://schemas.microsoft.com/office/drawing/2014/main" id="{10118EA4-6110-BEE5-1421-228C7BC99B6A}"/>
                </a:ext>
              </a:extLst>
            </p:cNvPr>
            <p:cNvSpPr/>
            <p:nvPr/>
          </p:nvSpPr>
          <p:spPr>
            <a:xfrm rot="8388146">
              <a:off x="3701384" y="-641130"/>
              <a:ext cx="78497" cy="77715"/>
            </a:xfrm>
            <a:custGeom>
              <a:avLst/>
              <a:gdLst/>
              <a:ahLst/>
              <a:cxnLst/>
              <a:rect l="l" t="t" r="r" b="b"/>
              <a:pathLst>
                <a:path w="1490" h="1475" extrusionOk="0">
                  <a:moveTo>
                    <a:pt x="815" y="63"/>
                  </a:moveTo>
                  <a:lnTo>
                    <a:pt x="1380" y="487"/>
                  </a:lnTo>
                  <a:cubicBezTo>
                    <a:pt x="1458" y="549"/>
                    <a:pt x="1489" y="675"/>
                    <a:pt x="1411" y="753"/>
                  </a:cubicBezTo>
                  <a:lnTo>
                    <a:pt x="941" y="1380"/>
                  </a:lnTo>
                  <a:cubicBezTo>
                    <a:pt x="878" y="1458"/>
                    <a:pt x="753" y="1474"/>
                    <a:pt x="659" y="1411"/>
                  </a:cubicBezTo>
                  <a:lnTo>
                    <a:pt x="110" y="988"/>
                  </a:lnTo>
                  <a:cubicBezTo>
                    <a:pt x="16" y="925"/>
                    <a:pt x="0" y="800"/>
                    <a:pt x="63" y="706"/>
                  </a:cubicBezTo>
                  <a:lnTo>
                    <a:pt x="549" y="95"/>
                  </a:lnTo>
                  <a:cubicBezTo>
                    <a:pt x="612" y="16"/>
                    <a:pt x="737" y="1"/>
                    <a:pt x="815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44" name="Google Shape;2944;p43">
              <a:extLst>
                <a:ext uri="{FF2B5EF4-FFF2-40B4-BE49-F238E27FC236}">
                  <a16:creationId xmlns:a16="http://schemas.microsoft.com/office/drawing/2014/main" id="{D1BA43C9-C0BA-8247-C9DF-4615CC65596C}"/>
                </a:ext>
              </a:extLst>
            </p:cNvPr>
            <p:cNvSpPr/>
            <p:nvPr/>
          </p:nvSpPr>
          <p:spPr>
            <a:xfrm rot="8388146">
              <a:off x="3892284" y="-1024611"/>
              <a:ext cx="488049" cy="445214"/>
            </a:xfrm>
            <a:custGeom>
              <a:avLst/>
              <a:gdLst/>
              <a:ahLst/>
              <a:cxnLst/>
              <a:rect l="l" t="t" r="r" b="b"/>
              <a:pathLst>
                <a:path w="9264" h="8450" extrusionOk="0">
                  <a:moveTo>
                    <a:pt x="2602" y="1"/>
                  </a:moveTo>
                  <a:lnTo>
                    <a:pt x="9264" y="5048"/>
                  </a:lnTo>
                  <a:lnTo>
                    <a:pt x="6646" y="8449"/>
                  </a:lnTo>
                  <a:lnTo>
                    <a:pt x="0" y="3402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45" name="Google Shape;2945;p43">
              <a:extLst>
                <a:ext uri="{FF2B5EF4-FFF2-40B4-BE49-F238E27FC236}">
                  <a16:creationId xmlns:a16="http://schemas.microsoft.com/office/drawing/2014/main" id="{FDDBA6ED-EC08-1DBD-C7F3-6F5DF5653CAB}"/>
                </a:ext>
              </a:extLst>
            </p:cNvPr>
            <p:cNvSpPr/>
            <p:nvPr/>
          </p:nvSpPr>
          <p:spPr>
            <a:xfrm rot="8388146">
              <a:off x="3571639" y="-284378"/>
              <a:ext cx="1257685" cy="953917"/>
            </a:xfrm>
            <a:custGeom>
              <a:avLst/>
              <a:gdLst/>
              <a:ahLst/>
              <a:cxnLst/>
              <a:rect l="l" t="t" r="r" b="b"/>
              <a:pathLst>
                <a:path w="23873" h="18105" extrusionOk="0">
                  <a:moveTo>
                    <a:pt x="0" y="1"/>
                  </a:moveTo>
                  <a:lnTo>
                    <a:pt x="23872" y="18105"/>
                  </a:lnTo>
                  <a:lnTo>
                    <a:pt x="11098" y="8418"/>
                  </a:lnTo>
                  <a:close/>
                </a:path>
              </a:pathLst>
            </a:custGeom>
            <a:solidFill>
              <a:srgbClr val="516A7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46" name="Google Shape;2946;p43">
              <a:extLst>
                <a:ext uri="{FF2B5EF4-FFF2-40B4-BE49-F238E27FC236}">
                  <a16:creationId xmlns:a16="http://schemas.microsoft.com/office/drawing/2014/main" id="{163143B4-C765-D3A6-AE67-DCC7DCA09BA7}"/>
                </a:ext>
              </a:extLst>
            </p:cNvPr>
            <p:cNvSpPr/>
            <p:nvPr/>
          </p:nvSpPr>
          <p:spPr>
            <a:xfrm rot="8388146">
              <a:off x="3497474" y="-43283"/>
              <a:ext cx="673069" cy="510389"/>
            </a:xfrm>
            <a:custGeom>
              <a:avLst/>
              <a:gdLst/>
              <a:ahLst/>
              <a:cxnLst/>
              <a:rect l="l" t="t" r="r" b="b"/>
              <a:pathLst>
                <a:path w="12776" h="9687" extrusionOk="0">
                  <a:moveTo>
                    <a:pt x="1" y="0"/>
                  </a:moveTo>
                  <a:lnTo>
                    <a:pt x="12775" y="9687"/>
                  </a:lnTo>
                  <a:lnTo>
                    <a:pt x="12775" y="9687"/>
                  </a:lnTo>
                  <a:close/>
                </a:path>
              </a:pathLst>
            </a:custGeom>
            <a:solidFill>
              <a:srgbClr val="22363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47" name="Google Shape;2947;p43">
              <a:extLst>
                <a:ext uri="{FF2B5EF4-FFF2-40B4-BE49-F238E27FC236}">
                  <a16:creationId xmlns:a16="http://schemas.microsoft.com/office/drawing/2014/main" id="{58489D40-C458-732E-FCAF-851B10B8B4DD}"/>
                </a:ext>
              </a:extLst>
            </p:cNvPr>
            <p:cNvSpPr/>
            <p:nvPr/>
          </p:nvSpPr>
          <p:spPr>
            <a:xfrm rot="8388146">
              <a:off x="3567057" y="-296911"/>
              <a:ext cx="1296512" cy="953917"/>
            </a:xfrm>
            <a:custGeom>
              <a:avLst/>
              <a:gdLst/>
              <a:ahLst/>
              <a:cxnLst/>
              <a:rect l="l" t="t" r="r" b="b"/>
              <a:pathLst>
                <a:path w="24610" h="18105" extrusionOk="0">
                  <a:moveTo>
                    <a:pt x="0" y="5471"/>
                  </a:moveTo>
                  <a:lnTo>
                    <a:pt x="737" y="1"/>
                  </a:lnTo>
                  <a:lnTo>
                    <a:pt x="11835" y="8418"/>
                  </a:lnTo>
                  <a:lnTo>
                    <a:pt x="24609" y="18105"/>
                  </a:lnTo>
                  <a:lnTo>
                    <a:pt x="957" y="6192"/>
                  </a:lnTo>
                  <a:close/>
                </a:path>
              </a:pathLst>
            </a:custGeom>
            <a:solidFill>
              <a:srgbClr val="3A515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48" name="Google Shape;2948;p43">
              <a:extLst>
                <a:ext uri="{FF2B5EF4-FFF2-40B4-BE49-F238E27FC236}">
                  <a16:creationId xmlns:a16="http://schemas.microsoft.com/office/drawing/2014/main" id="{F8F6D269-EA86-B93B-48BA-D86BA528A526}"/>
                </a:ext>
              </a:extLst>
            </p:cNvPr>
            <p:cNvSpPr/>
            <p:nvPr/>
          </p:nvSpPr>
          <p:spPr>
            <a:xfrm rot="8388146">
              <a:off x="3469711" y="-398256"/>
              <a:ext cx="1360890" cy="1089378"/>
            </a:xfrm>
            <a:custGeom>
              <a:avLst/>
              <a:gdLst/>
              <a:ahLst/>
              <a:cxnLst/>
              <a:rect l="l" t="t" r="r" b="b"/>
              <a:pathLst>
                <a:path w="25832" h="20676" extrusionOk="0">
                  <a:moveTo>
                    <a:pt x="0" y="5409"/>
                  </a:moveTo>
                  <a:cubicBezTo>
                    <a:pt x="3354" y="7948"/>
                    <a:pt x="6709" y="10487"/>
                    <a:pt x="10063" y="13042"/>
                  </a:cubicBezTo>
                  <a:cubicBezTo>
                    <a:pt x="13417" y="15581"/>
                    <a:pt x="16787" y="18136"/>
                    <a:pt x="20142" y="20675"/>
                  </a:cubicBezTo>
                  <a:cubicBezTo>
                    <a:pt x="20925" y="20440"/>
                    <a:pt x="21772" y="20189"/>
                    <a:pt x="22681" y="19907"/>
                  </a:cubicBezTo>
                  <a:cubicBezTo>
                    <a:pt x="23653" y="19625"/>
                    <a:pt x="24703" y="19296"/>
                    <a:pt x="25831" y="18967"/>
                  </a:cubicBezTo>
                  <a:cubicBezTo>
                    <a:pt x="21662" y="15801"/>
                    <a:pt x="17477" y="12634"/>
                    <a:pt x="13323" y="9468"/>
                  </a:cubicBezTo>
                  <a:cubicBezTo>
                    <a:pt x="9154" y="6318"/>
                    <a:pt x="4984" y="3151"/>
                    <a:pt x="815" y="1"/>
                  </a:cubicBezTo>
                  <a:cubicBezTo>
                    <a:pt x="658" y="1067"/>
                    <a:pt x="502" y="2070"/>
                    <a:pt x="361" y="2995"/>
                  </a:cubicBezTo>
                  <a:cubicBezTo>
                    <a:pt x="235" y="3857"/>
                    <a:pt x="110" y="4656"/>
                    <a:pt x="0" y="5409"/>
                  </a:cubicBezTo>
                  <a:close/>
                </a:path>
              </a:pathLst>
            </a:custGeom>
            <a:solidFill>
              <a:srgbClr val="709FB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49" name="Google Shape;2949;p43">
              <a:extLst>
                <a:ext uri="{FF2B5EF4-FFF2-40B4-BE49-F238E27FC236}">
                  <a16:creationId xmlns:a16="http://schemas.microsoft.com/office/drawing/2014/main" id="{1CF86165-4797-CB4B-74EF-2837123B0645}"/>
                </a:ext>
              </a:extLst>
            </p:cNvPr>
            <p:cNvSpPr/>
            <p:nvPr/>
          </p:nvSpPr>
          <p:spPr>
            <a:xfrm rot="8388146">
              <a:off x="3469711" y="-398256"/>
              <a:ext cx="1360890" cy="1089378"/>
            </a:xfrm>
            <a:custGeom>
              <a:avLst/>
              <a:gdLst/>
              <a:ahLst/>
              <a:cxnLst/>
              <a:rect l="l" t="t" r="r" b="b"/>
              <a:pathLst>
                <a:path w="25832" h="20676" extrusionOk="0">
                  <a:moveTo>
                    <a:pt x="815" y="1"/>
                  </a:moveTo>
                  <a:cubicBezTo>
                    <a:pt x="4984" y="3151"/>
                    <a:pt x="9154" y="6318"/>
                    <a:pt x="13323" y="9468"/>
                  </a:cubicBezTo>
                  <a:cubicBezTo>
                    <a:pt x="17477" y="12634"/>
                    <a:pt x="21662" y="15801"/>
                    <a:pt x="25831" y="18967"/>
                  </a:cubicBezTo>
                  <a:cubicBezTo>
                    <a:pt x="24703" y="19296"/>
                    <a:pt x="23653" y="19625"/>
                    <a:pt x="22681" y="19907"/>
                  </a:cubicBezTo>
                  <a:cubicBezTo>
                    <a:pt x="21772" y="20189"/>
                    <a:pt x="20925" y="20440"/>
                    <a:pt x="20142" y="20675"/>
                  </a:cubicBezTo>
                  <a:cubicBezTo>
                    <a:pt x="16787" y="18136"/>
                    <a:pt x="13417" y="15581"/>
                    <a:pt x="10063" y="13042"/>
                  </a:cubicBezTo>
                  <a:cubicBezTo>
                    <a:pt x="6709" y="10503"/>
                    <a:pt x="3354" y="7948"/>
                    <a:pt x="0" y="5409"/>
                  </a:cubicBezTo>
                  <a:cubicBezTo>
                    <a:pt x="110" y="4656"/>
                    <a:pt x="235" y="3857"/>
                    <a:pt x="361" y="2995"/>
                  </a:cubicBezTo>
                  <a:cubicBezTo>
                    <a:pt x="502" y="2070"/>
                    <a:pt x="658" y="1067"/>
                    <a:pt x="815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50" name="Google Shape;2950;p43">
              <a:extLst>
                <a:ext uri="{FF2B5EF4-FFF2-40B4-BE49-F238E27FC236}">
                  <a16:creationId xmlns:a16="http://schemas.microsoft.com/office/drawing/2014/main" id="{CDB0E7E9-48CA-A4DB-F67B-D57017FC0557}"/>
                </a:ext>
              </a:extLst>
            </p:cNvPr>
            <p:cNvSpPr/>
            <p:nvPr/>
          </p:nvSpPr>
          <p:spPr>
            <a:xfrm rot="8388146">
              <a:off x="3651834" y="-503499"/>
              <a:ext cx="1023143" cy="774672"/>
            </a:xfrm>
            <a:custGeom>
              <a:avLst/>
              <a:gdLst/>
              <a:ahLst/>
              <a:cxnLst/>
              <a:rect l="l" t="t" r="r" b="b"/>
              <a:pathLst>
                <a:path w="19421" h="14703" extrusionOk="0">
                  <a:moveTo>
                    <a:pt x="19013" y="14703"/>
                  </a:moveTo>
                  <a:lnTo>
                    <a:pt x="0" y="533"/>
                  </a:lnTo>
                  <a:lnTo>
                    <a:pt x="408" y="0"/>
                  </a:lnTo>
                  <a:lnTo>
                    <a:pt x="19421" y="14170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951" name="Google Shape;2951;p43">
            <a:extLst>
              <a:ext uri="{FF2B5EF4-FFF2-40B4-BE49-F238E27FC236}">
                <a16:creationId xmlns:a16="http://schemas.microsoft.com/office/drawing/2014/main" id="{22FE7AD0-8C67-6286-6680-DBCC7BE611C4}"/>
              </a:ext>
            </a:extLst>
          </p:cNvPr>
          <p:cNvGrpSpPr/>
          <p:nvPr/>
        </p:nvGrpSpPr>
        <p:grpSpPr>
          <a:xfrm rot="-5400000" flipH="1">
            <a:off x="7296963" y="2356618"/>
            <a:ext cx="1243796" cy="1219858"/>
            <a:chOff x="4138402" y="3275476"/>
            <a:chExt cx="2663946" cy="2612675"/>
          </a:xfrm>
        </p:grpSpPr>
        <p:sp>
          <p:nvSpPr>
            <p:cNvPr id="2952" name="Google Shape;2952;p43">
              <a:extLst>
                <a:ext uri="{FF2B5EF4-FFF2-40B4-BE49-F238E27FC236}">
                  <a16:creationId xmlns:a16="http://schemas.microsoft.com/office/drawing/2014/main" id="{E2D98C74-CD32-1B3E-BAD8-513033D02D67}"/>
                </a:ext>
              </a:extLst>
            </p:cNvPr>
            <p:cNvSpPr/>
            <p:nvPr/>
          </p:nvSpPr>
          <p:spPr>
            <a:xfrm rot="-6603631">
              <a:off x="4314954" y="3792308"/>
              <a:ext cx="1984551" cy="1733146"/>
            </a:xfrm>
            <a:custGeom>
              <a:avLst/>
              <a:gdLst/>
              <a:ahLst/>
              <a:cxnLst/>
              <a:rect l="l" t="t" r="r" b="b"/>
              <a:pathLst>
                <a:path w="30174" h="26350" extrusionOk="0">
                  <a:moveTo>
                    <a:pt x="23637" y="1"/>
                  </a:moveTo>
                  <a:lnTo>
                    <a:pt x="1" y="8810"/>
                  </a:lnTo>
                  <a:lnTo>
                    <a:pt x="6537" y="26349"/>
                  </a:lnTo>
                  <a:lnTo>
                    <a:pt x="30174" y="17540"/>
                  </a:lnTo>
                  <a:lnTo>
                    <a:pt x="23637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53" name="Google Shape;2953;p43">
              <a:extLst>
                <a:ext uri="{FF2B5EF4-FFF2-40B4-BE49-F238E27FC236}">
                  <a16:creationId xmlns:a16="http://schemas.microsoft.com/office/drawing/2014/main" id="{9155CAA6-B767-6B71-B7E7-FE2C6E5A4072}"/>
                </a:ext>
              </a:extLst>
            </p:cNvPr>
            <p:cNvSpPr/>
            <p:nvPr/>
          </p:nvSpPr>
          <p:spPr>
            <a:xfrm rot="-6603631">
              <a:off x="4320885" y="3747022"/>
              <a:ext cx="1983498" cy="1733081"/>
            </a:xfrm>
            <a:custGeom>
              <a:avLst/>
              <a:gdLst/>
              <a:ahLst/>
              <a:cxnLst/>
              <a:rect l="l" t="t" r="r" b="b"/>
              <a:pathLst>
                <a:path w="30158" h="26349" extrusionOk="0">
                  <a:moveTo>
                    <a:pt x="23622" y="0"/>
                  </a:moveTo>
                  <a:lnTo>
                    <a:pt x="1" y="8809"/>
                  </a:lnTo>
                  <a:lnTo>
                    <a:pt x="6537" y="26349"/>
                  </a:lnTo>
                  <a:lnTo>
                    <a:pt x="30158" y="17540"/>
                  </a:lnTo>
                  <a:lnTo>
                    <a:pt x="23622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54" name="Google Shape;2954;p43">
              <a:extLst>
                <a:ext uri="{FF2B5EF4-FFF2-40B4-BE49-F238E27FC236}">
                  <a16:creationId xmlns:a16="http://schemas.microsoft.com/office/drawing/2014/main" id="{0BFF8D22-EF38-1FD1-5CDB-7B1343FF3EA1}"/>
                </a:ext>
              </a:extLst>
            </p:cNvPr>
            <p:cNvSpPr/>
            <p:nvPr/>
          </p:nvSpPr>
          <p:spPr>
            <a:xfrm rot="-6603631">
              <a:off x="4311689" y="3634548"/>
              <a:ext cx="2002046" cy="1769191"/>
            </a:xfrm>
            <a:custGeom>
              <a:avLst/>
              <a:gdLst/>
              <a:ahLst/>
              <a:cxnLst/>
              <a:rect l="l" t="t" r="r" b="b"/>
              <a:pathLst>
                <a:path w="30440" h="26898" extrusionOk="0">
                  <a:moveTo>
                    <a:pt x="23324" y="1"/>
                  </a:moveTo>
                  <a:lnTo>
                    <a:pt x="0" y="9593"/>
                  </a:lnTo>
                  <a:lnTo>
                    <a:pt x="7117" y="26898"/>
                  </a:lnTo>
                  <a:lnTo>
                    <a:pt x="30440" y="17321"/>
                  </a:lnTo>
                  <a:lnTo>
                    <a:pt x="23324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55" name="Google Shape;2955;p43">
              <a:extLst>
                <a:ext uri="{FF2B5EF4-FFF2-40B4-BE49-F238E27FC236}">
                  <a16:creationId xmlns:a16="http://schemas.microsoft.com/office/drawing/2014/main" id="{AEFF2459-E2FB-8F66-0862-EFB17C3FEFDA}"/>
                </a:ext>
              </a:extLst>
            </p:cNvPr>
            <p:cNvSpPr/>
            <p:nvPr/>
          </p:nvSpPr>
          <p:spPr>
            <a:xfrm rot="-6603631">
              <a:off x="4704347" y="3881800"/>
              <a:ext cx="92868" cy="233761"/>
            </a:xfrm>
            <a:custGeom>
              <a:avLst/>
              <a:gdLst/>
              <a:ahLst/>
              <a:cxnLst/>
              <a:rect l="l" t="t" r="r" b="b"/>
              <a:pathLst>
                <a:path w="1412" h="3554" extrusionOk="0">
                  <a:moveTo>
                    <a:pt x="119" y="0"/>
                  </a:moveTo>
                  <a:cubicBezTo>
                    <a:pt x="111" y="0"/>
                    <a:pt x="103" y="1"/>
                    <a:pt x="95" y="3"/>
                  </a:cubicBezTo>
                  <a:cubicBezTo>
                    <a:pt x="32" y="19"/>
                    <a:pt x="1" y="113"/>
                    <a:pt x="32" y="207"/>
                  </a:cubicBezTo>
                  <a:lnTo>
                    <a:pt x="1145" y="3420"/>
                  </a:lnTo>
                  <a:cubicBezTo>
                    <a:pt x="1171" y="3498"/>
                    <a:pt x="1228" y="3554"/>
                    <a:pt x="1283" y="3554"/>
                  </a:cubicBezTo>
                  <a:cubicBezTo>
                    <a:pt x="1295" y="3554"/>
                    <a:pt x="1306" y="3551"/>
                    <a:pt x="1317" y="3546"/>
                  </a:cubicBezTo>
                  <a:cubicBezTo>
                    <a:pt x="1380" y="3530"/>
                    <a:pt x="1411" y="3436"/>
                    <a:pt x="1380" y="3342"/>
                  </a:cubicBezTo>
                  <a:lnTo>
                    <a:pt x="267" y="129"/>
                  </a:lnTo>
                  <a:cubicBezTo>
                    <a:pt x="240" y="47"/>
                    <a:pt x="176" y="0"/>
                    <a:pt x="11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56" name="Google Shape;2956;p43">
              <a:extLst>
                <a:ext uri="{FF2B5EF4-FFF2-40B4-BE49-F238E27FC236}">
                  <a16:creationId xmlns:a16="http://schemas.microsoft.com/office/drawing/2014/main" id="{D1889545-1A2B-29AB-30F5-416AD67D3155}"/>
                </a:ext>
              </a:extLst>
            </p:cNvPr>
            <p:cNvSpPr/>
            <p:nvPr/>
          </p:nvSpPr>
          <p:spPr>
            <a:xfrm rot="-6603631">
              <a:off x="4592091" y="3806988"/>
              <a:ext cx="201060" cy="273291"/>
            </a:xfrm>
            <a:custGeom>
              <a:avLst/>
              <a:gdLst/>
              <a:ahLst/>
              <a:cxnLst/>
              <a:rect l="l" t="t" r="r" b="b"/>
              <a:pathLst>
                <a:path w="3057" h="4155" extrusionOk="0">
                  <a:moveTo>
                    <a:pt x="1563" y="0"/>
                  </a:moveTo>
                  <a:cubicBezTo>
                    <a:pt x="1505" y="0"/>
                    <a:pt x="1451" y="18"/>
                    <a:pt x="1411" y="48"/>
                  </a:cubicBezTo>
                  <a:lnTo>
                    <a:pt x="0" y="957"/>
                  </a:lnTo>
                  <a:lnTo>
                    <a:pt x="1113" y="4155"/>
                  </a:lnTo>
                  <a:lnTo>
                    <a:pt x="2759" y="4014"/>
                  </a:lnTo>
                  <a:cubicBezTo>
                    <a:pt x="2853" y="3998"/>
                    <a:pt x="2931" y="3951"/>
                    <a:pt x="2994" y="3872"/>
                  </a:cubicBezTo>
                  <a:cubicBezTo>
                    <a:pt x="3041" y="3794"/>
                    <a:pt x="3057" y="3700"/>
                    <a:pt x="3025" y="3622"/>
                  </a:cubicBezTo>
                  <a:lnTo>
                    <a:pt x="1850" y="205"/>
                  </a:lnTo>
                  <a:cubicBezTo>
                    <a:pt x="1818" y="126"/>
                    <a:pt x="1756" y="48"/>
                    <a:pt x="1662" y="17"/>
                  </a:cubicBezTo>
                  <a:cubicBezTo>
                    <a:pt x="1628" y="5"/>
                    <a:pt x="1595" y="0"/>
                    <a:pt x="1563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57" name="Google Shape;2957;p43">
              <a:extLst>
                <a:ext uri="{FF2B5EF4-FFF2-40B4-BE49-F238E27FC236}">
                  <a16:creationId xmlns:a16="http://schemas.microsoft.com/office/drawing/2014/main" id="{E1953CBF-1933-205E-C73C-6CD300CA3DAA}"/>
                </a:ext>
              </a:extLst>
            </p:cNvPr>
            <p:cNvSpPr/>
            <p:nvPr/>
          </p:nvSpPr>
          <p:spPr>
            <a:xfrm rot="-6603631">
              <a:off x="4598906" y="3814153"/>
              <a:ext cx="220725" cy="223763"/>
            </a:xfrm>
            <a:custGeom>
              <a:avLst/>
              <a:gdLst/>
              <a:ahLst/>
              <a:cxnLst/>
              <a:rect l="l" t="t" r="r" b="b"/>
              <a:pathLst>
                <a:path w="3356" h="3402" fill="none" extrusionOk="0">
                  <a:moveTo>
                    <a:pt x="1067" y="3402"/>
                  </a:moveTo>
                  <a:lnTo>
                    <a:pt x="753" y="2477"/>
                  </a:lnTo>
                  <a:lnTo>
                    <a:pt x="2759" y="1787"/>
                  </a:lnTo>
                  <a:lnTo>
                    <a:pt x="2806" y="1913"/>
                  </a:lnTo>
                  <a:cubicBezTo>
                    <a:pt x="2822" y="1991"/>
                    <a:pt x="2869" y="2054"/>
                    <a:pt x="2932" y="2101"/>
                  </a:cubicBezTo>
                  <a:cubicBezTo>
                    <a:pt x="2995" y="2132"/>
                    <a:pt x="3057" y="2148"/>
                    <a:pt x="3104" y="2132"/>
                  </a:cubicBezTo>
                  <a:lnTo>
                    <a:pt x="3214" y="2085"/>
                  </a:lnTo>
                  <a:cubicBezTo>
                    <a:pt x="3261" y="2069"/>
                    <a:pt x="3308" y="2022"/>
                    <a:pt x="3324" y="1960"/>
                  </a:cubicBezTo>
                  <a:cubicBezTo>
                    <a:pt x="3355" y="1881"/>
                    <a:pt x="3355" y="1803"/>
                    <a:pt x="3324" y="1740"/>
                  </a:cubicBezTo>
                  <a:lnTo>
                    <a:pt x="2806" y="235"/>
                  </a:lnTo>
                  <a:cubicBezTo>
                    <a:pt x="2775" y="157"/>
                    <a:pt x="2728" y="94"/>
                    <a:pt x="2681" y="47"/>
                  </a:cubicBezTo>
                  <a:cubicBezTo>
                    <a:pt x="2618" y="16"/>
                    <a:pt x="2556" y="0"/>
                    <a:pt x="2493" y="16"/>
                  </a:cubicBezTo>
                  <a:lnTo>
                    <a:pt x="2399" y="47"/>
                  </a:lnTo>
                  <a:cubicBezTo>
                    <a:pt x="2336" y="79"/>
                    <a:pt x="2289" y="126"/>
                    <a:pt x="2273" y="188"/>
                  </a:cubicBezTo>
                  <a:cubicBezTo>
                    <a:pt x="2258" y="251"/>
                    <a:pt x="2258" y="329"/>
                    <a:pt x="2273" y="408"/>
                  </a:cubicBezTo>
                  <a:lnTo>
                    <a:pt x="2321" y="549"/>
                  </a:lnTo>
                  <a:lnTo>
                    <a:pt x="330" y="1239"/>
                  </a:lnTo>
                  <a:lnTo>
                    <a:pt x="1" y="314"/>
                  </a:lnTo>
                </a:path>
              </a:pathLst>
            </a:custGeom>
            <a:solidFill>
              <a:schemeClr val="lt1"/>
            </a:solidFill>
            <a:ln w="775" cap="rnd" cmpd="sng">
              <a:solidFill>
                <a:srgbClr val="FFFFFF"/>
              </a:solidFill>
              <a:prstDash val="solid"/>
              <a:miter lim="15674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58" name="Google Shape;2958;p43">
              <a:extLst>
                <a:ext uri="{FF2B5EF4-FFF2-40B4-BE49-F238E27FC236}">
                  <a16:creationId xmlns:a16="http://schemas.microsoft.com/office/drawing/2014/main" id="{CA9FEEA3-FE63-9CF3-97FA-5ADA43842A95}"/>
                </a:ext>
              </a:extLst>
            </p:cNvPr>
            <p:cNvSpPr/>
            <p:nvPr/>
          </p:nvSpPr>
          <p:spPr>
            <a:xfrm rot="-6603631">
              <a:off x="4638187" y="4478200"/>
              <a:ext cx="15982" cy="20719"/>
            </a:xfrm>
            <a:custGeom>
              <a:avLst/>
              <a:gdLst/>
              <a:ahLst/>
              <a:cxnLst/>
              <a:rect l="l" t="t" r="r" b="b"/>
              <a:pathLst>
                <a:path w="243" h="315" extrusionOk="0">
                  <a:moveTo>
                    <a:pt x="96" y="1"/>
                  </a:moveTo>
                  <a:cubicBezTo>
                    <a:pt x="49" y="1"/>
                    <a:pt x="0" y="32"/>
                    <a:pt x="20" y="81"/>
                  </a:cubicBezTo>
                  <a:cubicBezTo>
                    <a:pt x="51" y="144"/>
                    <a:pt x="83" y="207"/>
                    <a:pt x="98" y="269"/>
                  </a:cubicBezTo>
                  <a:cubicBezTo>
                    <a:pt x="111" y="301"/>
                    <a:pt x="139" y="315"/>
                    <a:pt x="166" y="315"/>
                  </a:cubicBezTo>
                  <a:cubicBezTo>
                    <a:pt x="205" y="315"/>
                    <a:pt x="243" y="285"/>
                    <a:pt x="224" y="238"/>
                  </a:cubicBezTo>
                  <a:cubicBezTo>
                    <a:pt x="208" y="175"/>
                    <a:pt x="177" y="113"/>
                    <a:pt x="161" y="34"/>
                  </a:cubicBezTo>
                  <a:cubicBezTo>
                    <a:pt x="150" y="11"/>
                    <a:pt x="123" y="1"/>
                    <a:pt x="96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59" name="Google Shape;2959;p43">
              <a:extLst>
                <a:ext uri="{FF2B5EF4-FFF2-40B4-BE49-F238E27FC236}">
                  <a16:creationId xmlns:a16="http://schemas.microsoft.com/office/drawing/2014/main" id="{3C7F7A83-C08D-5271-582C-4F3E5842C86A}"/>
                </a:ext>
              </a:extLst>
            </p:cNvPr>
            <p:cNvSpPr/>
            <p:nvPr/>
          </p:nvSpPr>
          <p:spPr>
            <a:xfrm rot="-6603631">
              <a:off x="4836688" y="3745344"/>
              <a:ext cx="340690" cy="844210"/>
            </a:xfrm>
            <a:custGeom>
              <a:avLst/>
              <a:gdLst/>
              <a:ahLst/>
              <a:cxnLst/>
              <a:rect l="l" t="t" r="r" b="b"/>
              <a:pathLst>
                <a:path w="5180" h="12835" extrusionOk="0">
                  <a:moveTo>
                    <a:pt x="77" y="1"/>
                  </a:moveTo>
                  <a:cubicBezTo>
                    <a:pt x="38" y="1"/>
                    <a:pt x="0" y="31"/>
                    <a:pt x="19" y="77"/>
                  </a:cubicBezTo>
                  <a:cubicBezTo>
                    <a:pt x="1696" y="4309"/>
                    <a:pt x="3373" y="8557"/>
                    <a:pt x="5035" y="12789"/>
                  </a:cubicBezTo>
                  <a:cubicBezTo>
                    <a:pt x="5048" y="12821"/>
                    <a:pt x="5076" y="12835"/>
                    <a:pt x="5102" y="12835"/>
                  </a:cubicBezTo>
                  <a:cubicBezTo>
                    <a:pt x="5142" y="12835"/>
                    <a:pt x="5179" y="12805"/>
                    <a:pt x="5160" y="12758"/>
                  </a:cubicBezTo>
                  <a:cubicBezTo>
                    <a:pt x="3499" y="8510"/>
                    <a:pt x="1822" y="4278"/>
                    <a:pt x="145" y="46"/>
                  </a:cubicBezTo>
                  <a:cubicBezTo>
                    <a:pt x="132" y="14"/>
                    <a:pt x="104" y="1"/>
                    <a:pt x="77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60" name="Google Shape;2960;p43">
              <a:extLst>
                <a:ext uri="{FF2B5EF4-FFF2-40B4-BE49-F238E27FC236}">
                  <a16:creationId xmlns:a16="http://schemas.microsoft.com/office/drawing/2014/main" id="{CED58F7A-5033-FC6E-2722-9A9A2D8EB012}"/>
                </a:ext>
              </a:extLst>
            </p:cNvPr>
            <p:cNvSpPr/>
            <p:nvPr/>
          </p:nvSpPr>
          <p:spPr>
            <a:xfrm rot="-6603631">
              <a:off x="5349981" y="3845229"/>
              <a:ext cx="15916" cy="20456"/>
            </a:xfrm>
            <a:custGeom>
              <a:avLst/>
              <a:gdLst/>
              <a:ahLst/>
              <a:cxnLst/>
              <a:rect l="l" t="t" r="r" b="b"/>
              <a:pathLst>
                <a:path w="242" h="311" extrusionOk="0">
                  <a:moveTo>
                    <a:pt x="77" y="1"/>
                  </a:moveTo>
                  <a:cubicBezTo>
                    <a:pt x="38" y="1"/>
                    <a:pt x="1" y="31"/>
                    <a:pt x="19" y="77"/>
                  </a:cubicBezTo>
                  <a:cubicBezTo>
                    <a:pt x="51" y="140"/>
                    <a:pt x="66" y="203"/>
                    <a:pt x="98" y="265"/>
                  </a:cubicBezTo>
                  <a:cubicBezTo>
                    <a:pt x="110" y="297"/>
                    <a:pt x="138" y="311"/>
                    <a:pt x="165" y="311"/>
                  </a:cubicBezTo>
                  <a:cubicBezTo>
                    <a:pt x="205" y="311"/>
                    <a:pt x="242" y="281"/>
                    <a:pt x="223" y="234"/>
                  </a:cubicBezTo>
                  <a:cubicBezTo>
                    <a:pt x="192" y="171"/>
                    <a:pt x="176" y="109"/>
                    <a:pt x="145" y="46"/>
                  </a:cubicBezTo>
                  <a:cubicBezTo>
                    <a:pt x="132" y="14"/>
                    <a:pt x="104" y="1"/>
                    <a:pt x="77" y="1"/>
                  </a:cubicBezTo>
                  <a:close/>
                </a:path>
              </a:pathLst>
            </a:custGeom>
            <a:solidFill>
              <a:srgbClr val="425A6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61" name="Google Shape;2961;p43">
              <a:extLst>
                <a:ext uri="{FF2B5EF4-FFF2-40B4-BE49-F238E27FC236}">
                  <a16:creationId xmlns:a16="http://schemas.microsoft.com/office/drawing/2014/main" id="{892CF0CA-F982-EC78-E1BC-C80583FE2D83}"/>
                </a:ext>
              </a:extLst>
            </p:cNvPr>
            <p:cNvSpPr/>
            <p:nvPr/>
          </p:nvSpPr>
          <p:spPr>
            <a:xfrm rot="-6603631">
              <a:off x="4736778" y="4580265"/>
              <a:ext cx="15982" cy="21179"/>
            </a:xfrm>
            <a:custGeom>
              <a:avLst/>
              <a:gdLst/>
              <a:ahLst/>
              <a:cxnLst/>
              <a:rect l="l" t="t" r="r" b="b"/>
              <a:pathLst>
                <a:path w="243" h="322" extrusionOk="0">
                  <a:moveTo>
                    <a:pt x="86" y="1"/>
                  </a:moveTo>
                  <a:cubicBezTo>
                    <a:pt x="44" y="1"/>
                    <a:pt x="0" y="38"/>
                    <a:pt x="20" y="88"/>
                  </a:cubicBezTo>
                  <a:cubicBezTo>
                    <a:pt x="51" y="151"/>
                    <a:pt x="83" y="213"/>
                    <a:pt x="98" y="276"/>
                  </a:cubicBezTo>
                  <a:cubicBezTo>
                    <a:pt x="111" y="308"/>
                    <a:pt x="139" y="321"/>
                    <a:pt x="166" y="321"/>
                  </a:cubicBezTo>
                  <a:cubicBezTo>
                    <a:pt x="206" y="321"/>
                    <a:pt x="243" y="291"/>
                    <a:pt x="224" y="245"/>
                  </a:cubicBezTo>
                  <a:cubicBezTo>
                    <a:pt x="208" y="182"/>
                    <a:pt x="177" y="119"/>
                    <a:pt x="145" y="41"/>
                  </a:cubicBezTo>
                  <a:cubicBezTo>
                    <a:pt x="134" y="13"/>
                    <a:pt x="111" y="1"/>
                    <a:pt x="86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62" name="Google Shape;2962;p43">
              <a:extLst>
                <a:ext uri="{FF2B5EF4-FFF2-40B4-BE49-F238E27FC236}">
                  <a16:creationId xmlns:a16="http://schemas.microsoft.com/office/drawing/2014/main" id="{580EA2DA-6C95-0D1C-AFB2-9BF2AE2EBD4E}"/>
                </a:ext>
              </a:extLst>
            </p:cNvPr>
            <p:cNvSpPr/>
            <p:nvPr/>
          </p:nvSpPr>
          <p:spPr>
            <a:xfrm rot="-6603631">
              <a:off x="4935297" y="3847751"/>
              <a:ext cx="340756" cy="843881"/>
            </a:xfrm>
            <a:custGeom>
              <a:avLst/>
              <a:gdLst/>
              <a:ahLst/>
              <a:cxnLst/>
              <a:rect l="l" t="t" r="r" b="b"/>
              <a:pathLst>
                <a:path w="5181" h="12830" extrusionOk="0">
                  <a:moveTo>
                    <a:pt x="77" y="0"/>
                  </a:moveTo>
                  <a:cubicBezTo>
                    <a:pt x="38" y="0"/>
                    <a:pt x="1" y="30"/>
                    <a:pt x="19" y="77"/>
                  </a:cubicBezTo>
                  <a:lnTo>
                    <a:pt x="5035" y="12789"/>
                  </a:lnTo>
                  <a:cubicBezTo>
                    <a:pt x="5046" y="12817"/>
                    <a:pt x="5070" y="12829"/>
                    <a:pt x="5094" y="12829"/>
                  </a:cubicBezTo>
                  <a:cubicBezTo>
                    <a:pt x="5137" y="12829"/>
                    <a:pt x="5180" y="12792"/>
                    <a:pt x="5160" y="12742"/>
                  </a:cubicBezTo>
                  <a:cubicBezTo>
                    <a:pt x="3499" y="8510"/>
                    <a:pt x="1822" y="4278"/>
                    <a:pt x="145" y="46"/>
                  </a:cubicBezTo>
                  <a:cubicBezTo>
                    <a:pt x="132" y="14"/>
                    <a:pt x="104" y="0"/>
                    <a:pt x="77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63" name="Google Shape;2963;p43">
              <a:extLst>
                <a:ext uri="{FF2B5EF4-FFF2-40B4-BE49-F238E27FC236}">
                  <a16:creationId xmlns:a16="http://schemas.microsoft.com/office/drawing/2014/main" id="{E5DED0C1-FEC5-53B7-F2FE-E3200149E96D}"/>
                </a:ext>
              </a:extLst>
            </p:cNvPr>
            <p:cNvSpPr/>
            <p:nvPr/>
          </p:nvSpPr>
          <p:spPr>
            <a:xfrm rot="-6603631">
              <a:off x="5448788" y="3947446"/>
              <a:ext cx="15916" cy="20456"/>
            </a:xfrm>
            <a:custGeom>
              <a:avLst/>
              <a:gdLst/>
              <a:ahLst/>
              <a:cxnLst/>
              <a:rect l="l" t="t" r="r" b="b"/>
              <a:pathLst>
                <a:path w="242" h="311" extrusionOk="0">
                  <a:moveTo>
                    <a:pt x="77" y="0"/>
                  </a:moveTo>
                  <a:cubicBezTo>
                    <a:pt x="38" y="0"/>
                    <a:pt x="1" y="30"/>
                    <a:pt x="19" y="77"/>
                  </a:cubicBezTo>
                  <a:cubicBezTo>
                    <a:pt x="51" y="140"/>
                    <a:pt x="66" y="203"/>
                    <a:pt x="98" y="265"/>
                  </a:cubicBezTo>
                  <a:cubicBezTo>
                    <a:pt x="110" y="297"/>
                    <a:pt x="138" y="311"/>
                    <a:pt x="165" y="311"/>
                  </a:cubicBezTo>
                  <a:cubicBezTo>
                    <a:pt x="205" y="311"/>
                    <a:pt x="242" y="281"/>
                    <a:pt x="223" y="234"/>
                  </a:cubicBezTo>
                  <a:cubicBezTo>
                    <a:pt x="192" y="171"/>
                    <a:pt x="176" y="109"/>
                    <a:pt x="145" y="46"/>
                  </a:cubicBezTo>
                  <a:cubicBezTo>
                    <a:pt x="132" y="14"/>
                    <a:pt x="104" y="0"/>
                    <a:pt x="77" y="0"/>
                  </a:cubicBezTo>
                  <a:close/>
                </a:path>
              </a:pathLst>
            </a:custGeom>
            <a:solidFill>
              <a:srgbClr val="425A6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64" name="Google Shape;2964;p43">
              <a:extLst>
                <a:ext uri="{FF2B5EF4-FFF2-40B4-BE49-F238E27FC236}">
                  <a16:creationId xmlns:a16="http://schemas.microsoft.com/office/drawing/2014/main" id="{64C2D1F1-C9B1-81BA-851E-C8D54CAE3CAC}"/>
                </a:ext>
              </a:extLst>
            </p:cNvPr>
            <p:cNvSpPr/>
            <p:nvPr/>
          </p:nvSpPr>
          <p:spPr>
            <a:xfrm rot="-6603631">
              <a:off x="4822765" y="4678308"/>
              <a:ext cx="15982" cy="21245"/>
            </a:xfrm>
            <a:custGeom>
              <a:avLst/>
              <a:gdLst/>
              <a:ahLst/>
              <a:cxnLst/>
              <a:rect l="l" t="t" r="r" b="b"/>
              <a:pathLst>
                <a:path w="243" h="323" extrusionOk="0">
                  <a:moveTo>
                    <a:pt x="77" y="1"/>
                  </a:moveTo>
                  <a:cubicBezTo>
                    <a:pt x="38" y="1"/>
                    <a:pt x="1" y="31"/>
                    <a:pt x="20" y="77"/>
                  </a:cubicBezTo>
                  <a:cubicBezTo>
                    <a:pt x="35" y="140"/>
                    <a:pt x="67" y="218"/>
                    <a:pt x="98" y="281"/>
                  </a:cubicBezTo>
                  <a:cubicBezTo>
                    <a:pt x="110" y="310"/>
                    <a:pt x="134" y="322"/>
                    <a:pt x="159" y="322"/>
                  </a:cubicBezTo>
                  <a:cubicBezTo>
                    <a:pt x="201" y="322"/>
                    <a:pt x="243" y="289"/>
                    <a:pt x="223" y="250"/>
                  </a:cubicBezTo>
                  <a:cubicBezTo>
                    <a:pt x="192" y="171"/>
                    <a:pt x="161" y="109"/>
                    <a:pt x="145" y="46"/>
                  </a:cubicBezTo>
                  <a:cubicBezTo>
                    <a:pt x="132" y="14"/>
                    <a:pt x="104" y="1"/>
                    <a:pt x="77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65" name="Google Shape;2965;p43">
              <a:extLst>
                <a:ext uri="{FF2B5EF4-FFF2-40B4-BE49-F238E27FC236}">
                  <a16:creationId xmlns:a16="http://schemas.microsoft.com/office/drawing/2014/main" id="{E3008BF5-D3EE-05A7-8BCD-380C0639597C}"/>
                </a:ext>
              </a:extLst>
            </p:cNvPr>
            <p:cNvSpPr/>
            <p:nvPr/>
          </p:nvSpPr>
          <p:spPr>
            <a:xfrm rot="-6603631">
              <a:off x="5020964" y="3946767"/>
              <a:ext cx="341676" cy="843158"/>
            </a:xfrm>
            <a:custGeom>
              <a:avLst/>
              <a:gdLst/>
              <a:ahLst/>
              <a:cxnLst/>
              <a:rect l="l" t="t" r="r" b="b"/>
              <a:pathLst>
                <a:path w="5195" h="12819" extrusionOk="0">
                  <a:moveTo>
                    <a:pt x="77" y="0"/>
                  </a:moveTo>
                  <a:cubicBezTo>
                    <a:pt x="37" y="0"/>
                    <a:pt x="0" y="30"/>
                    <a:pt x="19" y="77"/>
                  </a:cubicBezTo>
                  <a:cubicBezTo>
                    <a:pt x="1696" y="4309"/>
                    <a:pt x="3373" y="8541"/>
                    <a:pt x="5050" y="12773"/>
                  </a:cubicBezTo>
                  <a:cubicBezTo>
                    <a:pt x="5063" y="12805"/>
                    <a:pt x="5091" y="12819"/>
                    <a:pt x="5118" y="12819"/>
                  </a:cubicBezTo>
                  <a:cubicBezTo>
                    <a:pt x="5157" y="12819"/>
                    <a:pt x="5195" y="12789"/>
                    <a:pt x="5176" y="12742"/>
                  </a:cubicBezTo>
                  <a:lnTo>
                    <a:pt x="144" y="46"/>
                  </a:lnTo>
                  <a:cubicBezTo>
                    <a:pt x="132" y="14"/>
                    <a:pt x="104" y="0"/>
                    <a:pt x="77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66" name="Google Shape;2966;p43">
              <a:extLst>
                <a:ext uri="{FF2B5EF4-FFF2-40B4-BE49-F238E27FC236}">
                  <a16:creationId xmlns:a16="http://schemas.microsoft.com/office/drawing/2014/main" id="{2A2C60C2-C238-F467-AA73-63540DA2CAD4}"/>
                </a:ext>
              </a:extLst>
            </p:cNvPr>
            <p:cNvSpPr/>
            <p:nvPr/>
          </p:nvSpPr>
          <p:spPr>
            <a:xfrm rot="-6603631">
              <a:off x="5535269" y="4045893"/>
              <a:ext cx="15324" cy="21179"/>
            </a:xfrm>
            <a:custGeom>
              <a:avLst/>
              <a:gdLst/>
              <a:ahLst/>
              <a:cxnLst/>
              <a:rect l="l" t="t" r="r" b="b"/>
              <a:pathLst>
                <a:path w="233" h="322" extrusionOk="0">
                  <a:moveTo>
                    <a:pt x="91" y="1"/>
                  </a:moveTo>
                  <a:cubicBezTo>
                    <a:pt x="48" y="1"/>
                    <a:pt x="0" y="38"/>
                    <a:pt x="10" y="88"/>
                  </a:cubicBezTo>
                  <a:cubicBezTo>
                    <a:pt x="41" y="151"/>
                    <a:pt x="73" y="214"/>
                    <a:pt x="88" y="276"/>
                  </a:cubicBezTo>
                  <a:cubicBezTo>
                    <a:pt x="101" y="308"/>
                    <a:pt x="129" y="322"/>
                    <a:pt x="156" y="322"/>
                  </a:cubicBezTo>
                  <a:cubicBezTo>
                    <a:pt x="196" y="322"/>
                    <a:pt x="233" y="292"/>
                    <a:pt x="214" y="245"/>
                  </a:cubicBezTo>
                  <a:cubicBezTo>
                    <a:pt x="198" y="182"/>
                    <a:pt x="167" y="104"/>
                    <a:pt x="151" y="41"/>
                  </a:cubicBezTo>
                  <a:cubicBezTo>
                    <a:pt x="140" y="13"/>
                    <a:pt x="116" y="1"/>
                    <a:pt x="91" y="1"/>
                  </a:cubicBezTo>
                  <a:close/>
                </a:path>
              </a:pathLst>
            </a:custGeom>
            <a:solidFill>
              <a:srgbClr val="425A6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67" name="Google Shape;2967;p43">
              <a:extLst>
                <a:ext uri="{FF2B5EF4-FFF2-40B4-BE49-F238E27FC236}">
                  <a16:creationId xmlns:a16="http://schemas.microsoft.com/office/drawing/2014/main" id="{35480F52-2039-8188-790B-B5627016424C}"/>
                </a:ext>
              </a:extLst>
            </p:cNvPr>
            <p:cNvSpPr/>
            <p:nvPr/>
          </p:nvSpPr>
          <p:spPr>
            <a:xfrm rot="-6603631">
              <a:off x="4897437" y="4794122"/>
              <a:ext cx="15916" cy="20456"/>
            </a:xfrm>
            <a:custGeom>
              <a:avLst/>
              <a:gdLst/>
              <a:ahLst/>
              <a:cxnLst/>
              <a:rect l="l" t="t" r="r" b="b"/>
              <a:pathLst>
                <a:path w="242" h="311" extrusionOk="0">
                  <a:moveTo>
                    <a:pt x="77" y="1"/>
                  </a:moveTo>
                  <a:cubicBezTo>
                    <a:pt x="37" y="1"/>
                    <a:pt x="0" y="31"/>
                    <a:pt x="19" y="77"/>
                  </a:cubicBezTo>
                  <a:cubicBezTo>
                    <a:pt x="35" y="140"/>
                    <a:pt x="66" y="203"/>
                    <a:pt x="97" y="266"/>
                  </a:cubicBezTo>
                  <a:cubicBezTo>
                    <a:pt x="104" y="297"/>
                    <a:pt x="130" y="311"/>
                    <a:pt x="158" y="311"/>
                  </a:cubicBezTo>
                  <a:cubicBezTo>
                    <a:pt x="199" y="311"/>
                    <a:pt x="241" y="281"/>
                    <a:pt x="223" y="234"/>
                  </a:cubicBezTo>
                  <a:cubicBezTo>
                    <a:pt x="191" y="172"/>
                    <a:pt x="160" y="109"/>
                    <a:pt x="144" y="46"/>
                  </a:cubicBezTo>
                  <a:cubicBezTo>
                    <a:pt x="132" y="15"/>
                    <a:pt x="104" y="1"/>
                    <a:pt x="77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68" name="Google Shape;2968;p43">
              <a:extLst>
                <a:ext uri="{FF2B5EF4-FFF2-40B4-BE49-F238E27FC236}">
                  <a16:creationId xmlns:a16="http://schemas.microsoft.com/office/drawing/2014/main" id="{4D95981F-9D95-DB48-D29B-75A2359E0820}"/>
                </a:ext>
              </a:extLst>
            </p:cNvPr>
            <p:cNvSpPr/>
            <p:nvPr/>
          </p:nvSpPr>
          <p:spPr>
            <a:xfrm rot="-6603631">
              <a:off x="5095552" y="4061713"/>
              <a:ext cx="341676" cy="844210"/>
            </a:xfrm>
            <a:custGeom>
              <a:avLst/>
              <a:gdLst/>
              <a:ahLst/>
              <a:cxnLst/>
              <a:rect l="l" t="t" r="r" b="b"/>
              <a:pathLst>
                <a:path w="5195" h="12835" extrusionOk="0">
                  <a:moveTo>
                    <a:pt x="77" y="0"/>
                  </a:moveTo>
                  <a:cubicBezTo>
                    <a:pt x="38" y="0"/>
                    <a:pt x="1" y="30"/>
                    <a:pt x="19" y="77"/>
                  </a:cubicBezTo>
                  <a:cubicBezTo>
                    <a:pt x="1696" y="4325"/>
                    <a:pt x="3374" y="8557"/>
                    <a:pt x="5035" y="12789"/>
                  </a:cubicBezTo>
                  <a:cubicBezTo>
                    <a:pt x="5048" y="12820"/>
                    <a:pt x="5078" y="12834"/>
                    <a:pt x="5108" y="12834"/>
                  </a:cubicBezTo>
                  <a:cubicBezTo>
                    <a:pt x="5152" y="12834"/>
                    <a:pt x="5195" y="12804"/>
                    <a:pt x="5176" y="12757"/>
                  </a:cubicBezTo>
                  <a:cubicBezTo>
                    <a:pt x="3499" y="8525"/>
                    <a:pt x="1822" y="4277"/>
                    <a:pt x="145" y="45"/>
                  </a:cubicBezTo>
                  <a:cubicBezTo>
                    <a:pt x="132" y="14"/>
                    <a:pt x="104" y="0"/>
                    <a:pt x="77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69" name="Google Shape;2969;p43">
              <a:extLst>
                <a:ext uri="{FF2B5EF4-FFF2-40B4-BE49-F238E27FC236}">
                  <a16:creationId xmlns:a16="http://schemas.microsoft.com/office/drawing/2014/main" id="{1DAA03AB-5251-33F2-8D05-1795882FE9FC}"/>
                </a:ext>
              </a:extLst>
            </p:cNvPr>
            <p:cNvSpPr/>
            <p:nvPr/>
          </p:nvSpPr>
          <p:spPr>
            <a:xfrm rot="-6603631">
              <a:off x="5609481" y="4161846"/>
              <a:ext cx="16048" cy="20719"/>
            </a:xfrm>
            <a:custGeom>
              <a:avLst/>
              <a:gdLst/>
              <a:ahLst/>
              <a:cxnLst/>
              <a:rect l="l" t="t" r="r" b="b"/>
              <a:pathLst>
                <a:path w="244" h="315" extrusionOk="0">
                  <a:moveTo>
                    <a:pt x="77" y="1"/>
                  </a:moveTo>
                  <a:cubicBezTo>
                    <a:pt x="38" y="1"/>
                    <a:pt x="1" y="31"/>
                    <a:pt x="19" y="78"/>
                  </a:cubicBezTo>
                  <a:cubicBezTo>
                    <a:pt x="51" y="140"/>
                    <a:pt x="82" y="203"/>
                    <a:pt x="98" y="281"/>
                  </a:cubicBezTo>
                  <a:cubicBezTo>
                    <a:pt x="109" y="305"/>
                    <a:pt x="134" y="315"/>
                    <a:pt x="158" y="315"/>
                  </a:cubicBezTo>
                  <a:cubicBezTo>
                    <a:pt x="200" y="315"/>
                    <a:pt x="243" y="284"/>
                    <a:pt x="223" y="234"/>
                  </a:cubicBezTo>
                  <a:cubicBezTo>
                    <a:pt x="208" y="172"/>
                    <a:pt x="176" y="109"/>
                    <a:pt x="145" y="46"/>
                  </a:cubicBezTo>
                  <a:cubicBezTo>
                    <a:pt x="132" y="15"/>
                    <a:pt x="104" y="1"/>
                    <a:pt x="77" y="1"/>
                  </a:cubicBezTo>
                  <a:close/>
                </a:path>
              </a:pathLst>
            </a:custGeom>
            <a:solidFill>
              <a:srgbClr val="425A6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70" name="Google Shape;2970;p43">
              <a:extLst>
                <a:ext uri="{FF2B5EF4-FFF2-40B4-BE49-F238E27FC236}">
                  <a16:creationId xmlns:a16="http://schemas.microsoft.com/office/drawing/2014/main" id="{A1A8B9DD-5AE3-6FF3-A6C3-06E7C529F686}"/>
                </a:ext>
              </a:extLst>
            </p:cNvPr>
            <p:cNvSpPr/>
            <p:nvPr/>
          </p:nvSpPr>
          <p:spPr>
            <a:xfrm rot="-6603631">
              <a:off x="5004243" y="4892015"/>
              <a:ext cx="16048" cy="21113"/>
            </a:xfrm>
            <a:custGeom>
              <a:avLst/>
              <a:gdLst/>
              <a:ahLst/>
              <a:cxnLst/>
              <a:rect l="l" t="t" r="r" b="b"/>
              <a:pathLst>
                <a:path w="244" h="321" extrusionOk="0">
                  <a:moveTo>
                    <a:pt x="87" y="0"/>
                  </a:moveTo>
                  <a:cubicBezTo>
                    <a:pt x="44" y="0"/>
                    <a:pt x="1" y="37"/>
                    <a:pt x="21" y="87"/>
                  </a:cubicBezTo>
                  <a:cubicBezTo>
                    <a:pt x="52" y="150"/>
                    <a:pt x="68" y="213"/>
                    <a:pt x="99" y="275"/>
                  </a:cubicBezTo>
                  <a:cubicBezTo>
                    <a:pt x="112" y="307"/>
                    <a:pt x="140" y="321"/>
                    <a:pt x="166" y="321"/>
                  </a:cubicBezTo>
                  <a:cubicBezTo>
                    <a:pt x="206" y="321"/>
                    <a:pt x="243" y="291"/>
                    <a:pt x="224" y="244"/>
                  </a:cubicBezTo>
                  <a:cubicBezTo>
                    <a:pt x="193" y="181"/>
                    <a:pt x="177" y="103"/>
                    <a:pt x="146" y="40"/>
                  </a:cubicBezTo>
                  <a:cubicBezTo>
                    <a:pt x="135" y="12"/>
                    <a:pt x="111" y="0"/>
                    <a:pt x="87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71" name="Google Shape;2971;p43">
              <a:extLst>
                <a:ext uri="{FF2B5EF4-FFF2-40B4-BE49-F238E27FC236}">
                  <a16:creationId xmlns:a16="http://schemas.microsoft.com/office/drawing/2014/main" id="{7DE123FF-6CE9-5CA6-492E-022B9299A438}"/>
                </a:ext>
              </a:extLst>
            </p:cNvPr>
            <p:cNvSpPr/>
            <p:nvPr/>
          </p:nvSpPr>
          <p:spPr>
            <a:xfrm rot="-6603631">
              <a:off x="5202649" y="4159783"/>
              <a:ext cx="341676" cy="844210"/>
            </a:xfrm>
            <a:custGeom>
              <a:avLst/>
              <a:gdLst/>
              <a:ahLst/>
              <a:cxnLst/>
              <a:rect l="l" t="t" r="r" b="b"/>
              <a:pathLst>
                <a:path w="5195" h="12835" extrusionOk="0">
                  <a:moveTo>
                    <a:pt x="77" y="1"/>
                  </a:moveTo>
                  <a:cubicBezTo>
                    <a:pt x="37" y="1"/>
                    <a:pt x="0" y="31"/>
                    <a:pt x="19" y="78"/>
                  </a:cubicBezTo>
                  <a:cubicBezTo>
                    <a:pt x="1696" y="4310"/>
                    <a:pt x="3373" y="8557"/>
                    <a:pt x="5050" y="12789"/>
                  </a:cubicBezTo>
                  <a:cubicBezTo>
                    <a:pt x="5063" y="12821"/>
                    <a:pt x="5091" y="12835"/>
                    <a:pt x="5118" y="12835"/>
                  </a:cubicBezTo>
                  <a:cubicBezTo>
                    <a:pt x="5158" y="12835"/>
                    <a:pt x="5195" y="12805"/>
                    <a:pt x="5176" y="12758"/>
                  </a:cubicBezTo>
                  <a:cubicBezTo>
                    <a:pt x="3499" y="8510"/>
                    <a:pt x="1822" y="4278"/>
                    <a:pt x="144" y="46"/>
                  </a:cubicBezTo>
                  <a:cubicBezTo>
                    <a:pt x="132" y="15"/>
                    <a:pt x="104" y="1"/>
                    <a:pt x="77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72" name="Google Shape;2972;p43">
              <a:extLst>
                <a:ext uri="{FF2B5EF4-FFF2-40B4-BE49-F238E27FC236}">
                  <a16:creationId xmlns:a16="http://schemas.microsoft.com/office/drawing/2014/main" id="{CDA68533-58D4-455A-C968-2B45BD5F2B5C}"/>
                </a:ext>
              </a:extLst>
            </p:cNvPr>
            <p:cNvSpPr/>
            <p:nvPr/>
          </p:nvSpPr>
          <p:spPr>
            <a:xfrm rot="-6603631">
              <a:off x="5716274" y="4259099"/>
              <a:ext cx="15916" cy="20522"/>
            </a:xfrm>
            <a:custGeom>
              <a:avLst/>
              <a:gdLst/>
              <a:ahLst/>
              <a:cxnLst/>
              <a:rect l="l" t="t" r="r" b="b"/>
              <a:pathLst>
                <a:path w="242" h="312" extrusionOk="0">
                  <a:moveTo>
                    <a:pt x="77" y="1"/>
                  </a:moveTo>
                  <a:cubicBezTo>
                    <a:pt x="37" y="1"/>
                    <a:pt x="0" y="31"/>
                    <a:pt x="19" y="78"/>
                  </a:cubicBezTo>
                  <a:cubicBezTo>
                    <a:pt x="35" y="140"/>
                    <a:pt x="66" y="203"/>
                    <a:pt x="97" y="266"/>
                  </a:cubicBezTo>
                  <a:cubicBezTo>
                    <a:pt x="110" y="297"/>
                    <a:pt x="138" y="311"/>
                    <a:pt x="165" y="311"/>
                  </a:cubicBezTo>
                  <a:cubicBezTo>
                    <a:pt x="204" y="311"/>
                    <a:pt x="241" y="281"/>
                    <a:pt x="223" y="234"/>
                  </a:cubicBezTo>
                  <a:cubicBezTo>
                    <a:pt x="191" y="172"/>
                    <a:pt x="160" y="109"/>
                    <a:pt x="144" y="46"/>
                  </a:cubicBezTo>
                  <a:cubicBezTo>
                    <a:pt x="132" y="15"/>
                    <a:pt x="104" y="1"/>
                    <a:pt x="77" y="1"/>
                  </a:cubicBezTo>
                  <a:close/>
                </a:path>
              </a:pathLst>
            </a:custGeom>
            <a:solidFill>
              <a:srgbClr val="425A6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73" name="Google Shape;2973;p43">
              <a:extLst>
                <a:ext uri="{FF2B5EF4-FFF2-40B4-BE49-F238E27FC236}">
                  <a16:creationId xmlns:a16="http://schemas.microsoft.com/office/drawing/2014/main" id="{0697E5D8-DAD6-EC4D-FDEF-298453A79C83}"/>
                </a:ext>
              </a:extLst>
            </p:cNvPr>
            <p:cNvSpPr/>
            <p:nvPr/>
          </p:nvSpPr>
          <p:spPr>
            <a:xfrm rot="-6603631">
              <a:off x="5095759" y="4999051"/>
              <a:ext cx="14864" cy="20456"/>
            </a:xfrm>
            <a:custGeom>
              <a:avLst/>
              <a:gdLst/>
              <a:ahLst/>
              <a:cxnLst/>
              <a:rect l="l" t="t" r="r" b="b"/>
              <a:pathLst>
                <a:path w="226" h="311" extrusionOk="0">
                  <a:moveTo>
                    <a:pt x="77" y="0"/>
                  </a:moveTo>
                  <a:cubicBezTo>
                    <a:pt x="37" y="0"/>
                    <a:pt x="0" y="30"/>
                    <a:pt x="19" y="77"/>
                  </a:cubicBezTo>
                  <a:cubicBezTo>
                    <a:pt x="35" y="140"/>
                    <a:pt x="66" y="202"/>
                    <a:pt x="82" y="265"/>
                  </a:cubicBezTo>
                  <a:cubicBezTo>
                    <a:pt x="94" y="297"/>
                    <a:pt x="122" y="311"/>
                    <a:pt x="149" y="311"/>
                  </a:cubicBezTo>
                  <a:cubicBezTo>
                    <a:pt x="189" y="311"/>
                    <a:pt x="226" y="280"/>
                    <a:pt x="207" y="234"/>
                  </a:cubicBezTo>
                  <a:cubicBezTo>
                    <a:pt x="191" y="171"/>
                    <a:pt x="160" y="108"/>
                    <a:pt x="144" y="46"/>
                  </a:cubicBezTo>
                  <a:cubicBezTo>
                    <a:pt x="132" y="14"/>
                    <a:pt x="104" y="0"/>
                    <a:pt x="77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74" name="Google Shape;2974;p43">
              <a:extLst>
                <a:ext uri="{FF2B5EF4-FFF2-40B4-BE49-F238E27FC236}">
                  <a16:creationId xmlns:a16="http://schemas.microsoft.com/office/drawing/2014/main" id="{5F2A7653-4573-1DFF-33DB-141A18C81CFD}"/>
                </a:ext>
              </a:extLst>
            </p:cNvPr>
            <p:cNvSpPr/>
            <p:nvPr/>
          </p:nvSpPr>
          <p:spPr>
            <a:xfrm rot="-6603631">
              <a:off x="5293503" y="4266448"/>
              <a:ext cx="341084" cy="844210"/>
            </a:xfrm>
            <a:custGeom>
              <a:avLst/>
              <a:gdLst/>
              <a:ahLst/>
              <a:cxnLst/>
              <a:rect l="l" t="t" r="r" b="b"/>
              <a:pathLst>
                <a:path w="5186" h="12835" extrusionOk="0">
                  <a:moveTo>
                    <a:pt x="77" y="1"/>
                  </a:moveTo>
                  <a:cubicBezTo>
                    <a:pt x="38" y="1"/>
                    <a:pt x="1" y="31"/>
                    <a:pt x="19" y="77"/>
                  </a:cubicBezTo>
                  <a:cubicBezTo>
                    <a:pt x="1697" y="4325"/>
                    <a:pt x="3374" y="8557"/>
                    <a:pt x="5035" y="12789"/>
                  </a:cubicBezTo>
                  <a:cubicBezTo>
                    <a:pt x="5048" y="12821"/>
                    <a:pt x="5076" y="12835"/>
                    <a:pt x="5104" y="12835"/>
                  </a:cubicBezTo>
                  <a:cubicBezTo>
                    <a:pt x="5145" y="12835"/>
                    <a:pt x="5186" y="12805"/>
                    <a:pt x="5176" y="12758"/>
                  </a:cubicBezTo>
                  <a:cubicBezTo>
                    <a:pt x="3499" y="8510"/>
                    <a:pt x="1822" y="4278"/>
                    <a:pt x="145" y="46"/>
                  </a:cubicBezTo>
                  <a:cubicBezTo>
                    <a:pt x="132" y="14"/>
                    <a:pt x="104" y="1"/>
                    <a:pt x="77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75" name="Google Shape;2975;p43">
              <a:extLst>
                <a:ext uri="{FF2B5EF4-FFF2-40B4-BE49-F238E27FC236}">
                  <a16:creationId xmlns:a16="http://schemas.microsoft.com/office/drawing/2014/main" id="{95778ABC-1C72-6954-86ED-7434150EF126}"/>
                </a:ext>
              </a:extLst>
            </p:cNvPr>
            <p:cNvSpPr/>
            <p:nvPr/>
          </p:nvSpPr>
          <p:spPr>
            <a:xfrm rot="-6603631">
              <a:off x="5807061" y="4366518"/>
              <a:ext cx="15916" cy="20456"/>
            </a:xfrm>
            <a:custGeom>
              <a:avLst/>
              <a:gdLst/>
              <a:ahLst/>
              <a:cxnLst/>
              <a:rect l="l" t="t" r="r" b="b"/>
              <a:pathLst>
                <a:path w="242" h="311" extrusionOk="0">
                  <a:moveTo>
                    <a:pt x="77" y="1"/>
                  </a:moveTo>
                  <a:cubicBezTo>
                    <a:pt x="38" y="1"/>
                    <a:pt x="1" y="31"/>
                    <a:pt x="20" y="77"/>
                  </a:cubicBezTo>
                  <a:cubicBezTo>
                    <a:pt x="51" y="140"/>
                    <a:pt x="82" y="203"/>
                    <a:pt x="98" y="265"/>
                  </a:cubicBezTo>
                  <a:cubicBezTo>
                    <a:pt x="111" y="297"/>
                    <a:pt x="139" y="311"/>
                    <a:pt x="165" y="311"/>
                  </a:cubicBezTo>
                  <a:cubicBezTo>
                    <a:pt x="205" y="311"/>
                    <a:pt x="242" y="281"/>
                    <a:pt x="223" y="234"/>
                  </a:cubicBezTo>
                  <a:cubicBezTo>
                    <a:pt x="208" y="171"/>
                    <a:pt x="176" y="109"/>
                    <a:pt x="145" y="46"/>
                  </a:cubicBezTo>
                  <a:cubicBezTo>
                    <a:pt x="132" y="14"/>
                    <a:pt x="104" y="1"/>
                    <a:pt x="77" y="1"/>
                  </a:cubicBezTo>
                  <a:close/>
                </a:path>
              </a:pathLst>
            </a:custGeom>
            <a:solidFill>
              <a:srgbClr val="425A6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76" name="Google Shape;2976;p43">
              <a:extLst>
                <a:ext uri="{FF2B5EF4-FFF2-40B4-BE49-F238E27FC236}">
                  <a16:creationId xmlns:a16="http://schemas.microsoft.com/office/drawing/2014/main" id="{9933CA66-44FB-0528-2064-7F29E21E3D16}"/>
                </a:ext>
              </a:extLst>
            </p:cNvPr>
            <p:cNvSpPr/>
            <p:nvPr/>
          </p:nvSpPr>
          <p:spPr>
            <a:xfrm rot="-6603631">
              <a:off x="5197968" y="5109147"/>
              <a:ext cx="15916" cy="20456"/>
            </a:xfrm>
            <a:custGeom>
              <a:avLst/>
              <a:gdLst/>
              <a:ahLst/>
              <a:cxnLst/>
              <a:rect l="l" t="t" r="r" b="b"/>
              <a:pathLst>
                <a:path w="242" h="311" extrusionOk="0">
                  <a:moveTo>
                    <a:pt x="77" y="1"/>
                  </a:moveTo>
                  <a:cubicBezTo>
                    <a:pt x="37" y="1"/>
                    <a:pt x="0" y="31"/>
                    <a:pt x="19" y="77"/>
                  </a:cubicBezTo>
                  <a:cubicBezTo>
                    <a:pt x="35" y="140"/>
                    <a:pt x="66" y="203"/>
                    <a:pt x="97" y="266"/>
                  </a:cubicBezTo>
                  <a:cubicBezTo>
                    <a:pt x="110" y="297"/>
                    <a:pt x="138" y="311"/>
                    <a:pt x="165" y="311"/>
                  </a:cubicBezTo>
                  <a:cubicBezTo>
                    <a:pt x="204" y="311"/>
                    <a:pt x="241" y="281"/>
                    <a:pt x="223" y="234"/>
                  </a:cubicBezTo>
                  <a:cubicBezTo>
                    <a:pt x="191" y="171"/>
                    <a:pt x="160" y="109"/>
                    <a:pt x="144" y="46"/>
                  </a:cubicBezTo>
                  <a:cubicBezTo>
                    <a:pt x="132" y="14"/>
                    <a:pt x="104" y="1"/>
                    <a:pt x="77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77" name="Google Shape;2977;p43">
              <a:extLst>
                <a:ext uri="{FF2B5EF4-FFF2-40B4-BE49-F238E27FC236}">
                  <a16:creationId xmlns:a16="http://schemas.microsoft.com/office/drawing/2014/main" id="{31D55529-DA9A-C6D7-3FD1-5A72BC3EF8E9}"/>
                </a:ext>
              </a:extLst>
            </p:cNvPr>
            <p:cNvSpPr/>
            <p:nvPr/>
          </p:nvSpPr>
          <p:spPr>
            <a:xfrm rot="-6603631">
              <a:off x="5396185" y="4376921"/>
              <a:ext cx="341742" cy="843815"/>
            </a:xfrm>
            <a:custGeom>
              <a:avLst/>
              <a:gdLst/>
              <a:ahLst/>
              <a:cxnLst/>
              <a:rect l="l" t="t" r="r" b="b"/>
              <a:pathLst>
                <a:path w="5196" h="12829" extrusionOk="0">
                  <a:moveTo>
                    <a:pt x="87" y="0"/>
                  </a:moveTo>
                  <a:cubicBezTo>
                    <a:pt x="44" y="0"/>
                    <a:pt x="0" y="37"/>
                    <a:pt x="20" y="87"/>
                  </a:cubicBezTo>
                  <a:cubicBezTo>
                    <a:pt x="1697" y="4319"/>
                    <a:pt x="3375" y="8552"/>
                    <a:pt x="5052" y="12784"/>
                  </a:cubicBezTo>
                  <a:cubicBezTo>
                    <a:pt x="5064" y="12815"/>
                    <a:pt x="5092" y="12829"/>
                    <a:pt x="5119" y="12829"/>
                  </a:cubicBezTo>
                  <a:cubicBezTo>
                    <a:pt x="5159" y="12829"/>
                    <a:pt x="5196" y="12799"/>
                    <a:pt x="5177" y="12752"/>
                  </a:cubicBezTo>
                  <a:cubicBezTo>
                    <a:pt x="3500" y="8520"/>
                    <a:pt x="1823" y="4288"/>
                    <a:pt x="146" y="40"/>
                  </a:cubicBezTo>
                  <a:cubicBezTo>
                    <a:pt x="134" y="12"/>
                    <a:pt x="111" y="0"/>
                    <a:pt x="87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78" name="Google Shape;2978;p43">
              <a:extLst>
                <a:ext uri="{FF2B5EF4-FFF2-40B4-BE49-F238E27FC236}">
                  <a16:creationId xmlns:a16="http://schemas.microsoft.com/office/drawing/2014/main" id="{1DDAEE55-00A4-1EE9-07B5-F4263E9FE56C}"/>
                </a:ext>
              </a:extLst>
            </p:cNvPr>
            <p:cNvSpPr/>
            <p:nvPr/>
          </p:nvSpPr>
          <p:spPr>
            <a:xfrm rot="-6603631">
              <a:off x="5910229" y="4476561"/>
              <a:ext cx="16048" cy="21179"/>
            </a:xfrm>
            <a:custGeom>
              <a:avLst/>
              <a:gdLst/>
              <a:ahLst/>
              <a:cxnLst/>
              <a:rect l="l" t="t" r="r" b="b"/>
              <a:pathLst>
                <a:path w="244" h="322" extrusionOk="0">
                  <a:moveTo>
                    <a:pt x="88" y="1"/>
                  </a:moveTo>
                  <a:cubicBezTo>
                    <a:pt x="43" y="1"/>
                    <a:pt x="1" y="31"/>
                    <a:pt x="19" y="78"/>
                  </a:cubicBezTo>
                  <a:cubicBezTo>
                    <a:pt x="51" y="140"/>
                    <a:pt x="82" y="203"/>
                    <a:pt x="98" y="281"/>
                  </a:cubicBezTo>
                  <a:cubicBezTo>
                    <a:pt x="109" y="310"/>
                    <a:pt x="133" y="322"/>
                    <a:pt x="157" y="322"/>
                  </a:cubicBezTo>
                  <a:cubicBezTo>
                    <a:pt x="199" y="322"/>
                    <a:pt x="243" y="284"/>
                    <a:pt x="223" y="234"/>
                  </a:cubicBezTo>
                  <a:cubicBezTo>
                    <a:pt x="208" y="172"/>
                    <a:pt x="176" y="109"/>
                    <a:pt x="161" y="46"/>
                  </a:cubicBezTo>
                  <a:cubicBezTo>
                    <a:pt x="148" y="15"/>
                    <a:pt x="117" y="1"/>
                    <a:pt x="88" y="1"/>
                  </a:cubicBezTo>
                  <a:close/>
                </a:path>
              </a:pathLst>
            </a:custGeom>
            <a:solidFill>
              <a:srgbClr val="425A6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79" name="Google Shape;2979;p43">
              <a:extLst>
                <a:ext uri="{FF2B5EF4-FFF2-40B4-BE49-F238E27FC236}">
                  <a16:creationId xmlns:a16="http://schemas.microsoft.com/office/drawing/2014/main" id="{15C6D2F1-1C78-18FE-E279-55A63DC290B9}"/>
                </a:ext>
              </a:extLst>
            </p:cNvPr>
            <p:cNvSpPr/>
            <p:nvPr/>
          </p:nvSpPr>
          <p:spPr>
            <a:xfrm rot="-6603631">
              <a:off x="5407061" y="3560589"/>
              <a:ext cx="160874" cy="169105"/>
            </a:xfrm>
            <a:custGeom>
              <a:avLst/>
              <a:gdLst/>
              <a:ahLst/>
              <a:cxnLst/>
              <a:rect l="l" t="t" r="r" b="b"/>
              <a:pathLst>
                <a:path w="2446" h="2571" extrusionOk="0">
                  <a:moveTo>
                    <a:pt x="1474" y="110"/>
                  </a:moveTo>
                  <a:lnTo>
                    <a:pt x="2273" y="706"/>
                  </a:lnTo>
                  <a:cubicBezTo>
                    <a:pt x="2414" y="800"/>
                    <a:pt x="2445" y="1019"/>
                    <a:pt x="2336" y="1160"/>
                  </a:cubicBezTo>
                  <a:lnTo>
                    <a:pt x="1427" y="2398"/>
                  </a:lnTo>
                  <a:cubicBezTo>
                    <a:pt x="1317" y="2539"/>
                    <a:pt x="1113" y="2571"/>
                    <a:pt x="972" y="2461"/>
                  </a:cubicBezTo>
                  <a:lnTo>
                    <a:pt x="173" y="1881"/>
                  </a:lnTo>
                  <a:cubicBezTo>
                    <a:pt x="32" y="1771"/>
                    <a:pt x="0" y="1552"/>
                    <a:pt x="110" y="1411"/>
                  </a:cubicBezTo>
                  <a:lnTo>
                    <a:pt x="1019" y="173"/>
                  </a:lnTo>
                  <a:cubicBezTo>
                    <a:pt x="1129" y="32"/>
                    <a:pt x="1333" y="0"/>
                    <a:pt x="1474" y="11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80" name="Google Shape;2980;p43">
              <a:extLst>
                <a:ext uri="{FF2B5EF4-FFF2-40B4-BE49-F238E27FC236}">
                  <a16:creationId xmlns:a16="http://schemas.microsoft.com/office/drawing/2014/main" id="{B8A575D7-27B8-2C1E-A98A-736749D3E94C}"/>
                </a:ext>
              </a:extLst>
            </p:cNvPr>
            <p:cNvSpPr/>
            <p:nvPr/>
          </p:nvSpPr>
          <p:spPr>
            <a:xfrm rot="-6603631">
              <a:off x="5552751" y="3603237"/>
              <a:ext cx="161926" cy="169171"/>
            </a:xfrm>
            <a:custGeom>
              <a:avLst/>
              <a:gdLst/>
              <a:ahLst/>
              <a:cxnLst/>
              <a:rect l="l" t="t" r="r" b="b"/>
              <a:pathLst>
                <a:path w="2462" h="2572" extrusionOk="0">
                  <a:moveTo>
                    <a:pt x="1490" y="110"/>
                  </a:moveTo>
                  <a:lnTo>
                    <a:pt x="2274" y="690"/>
                  </a:lnTo>
                  <a:cubicBezTo>
                    <a:pt x="2430" y="800"/>
                    <a:pt x="2462" y="1004"/>
                    <a:pt x="2352" y="1160"/>
                  </a:cubicBezTo>
                  <a:lnTo>
                    <a:pt x="1443" y="2383"/>
                  </a:lnTo>
                  <a:cubicBezTo>
                    <a:pt x="1333" y="2540"/>
                    <a:pt x="1129" y="2571"/>
                    <a:pt x="973" y="2461"/>
                  </a:cubicBezTo>
                  <a:lnTo>
                    <a:pt x="173" y="1866"/>
                  </a:lnTo>
                  <a:cubicBezTo>
                    <a:pt x="32" y="1756"/>
                    <a:pt x="1" y="1552"/>
                    <a:pt x="111" y="1411"/>
                  </a:cubicBezTo>
                  <a:lnTo>
                    <a:pt x="1020" y="173"/>
                  </a:lnTo>
                  <a:cubicBezTo>
                    <a:pt x="1129" y="32"/>
                    <a:pt x="1333" y="0"/>
                    <a:pt x="1490" y="11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81" name="Google Shape;2981;p43">
              <a:extLst>
                <a:ext uri="{FF2B5EF4-FFF2-40B4-BE49-F238E27FC236}">
                  <a16:creationId xmlns:a16="http://schemas.microsoft.com/office/drawing/2014/main" id="{9F28C9E7-4C5B-20D3-7BB3-202369CFB62A}"/>
                </a:ext>
              </a:extLst>
            </p:cNvPr>
            <p:cNvSpPr/>
            <p:nvPr/>
          </p:nvSpPr>
          <p:spPr>
            <a:xfrm rot="-6603631">
              <a:off x="5698137" y="3646744"/>
              <a:ext cx="161926" cy="169105"/>
            </a:xfrm>
            <a:custGeom>
              <a:avLst/>
              <a:gdLst/>
              <a:ahLst/>
              <a:cxnLst/>
              <a:rect l="l" t="t" r="r" b="b"/>
              <a:pathLst>
                <a:path w="2462" h="2571" extrusionOk="0">
                  <a:moveTo>
                    <a:pt x="1490" y="110"/>
                  </a:moveTo>
                  <a:lnTo>
                    <a:pt x="2289" y="705"/>
                  </a:lnTo>
                  <a:cubicBezTo>
                    <a:pt x="2430" y="815"/>
                    <a:pt x="2461" y="1019"/>
                    <a:pt x="2352" y="1160"/>
                  </a:cubicBezTo>
                  <a:lnTo>
                    <a:pt x="1443" y="2398"/>
                  </a:lnTo>
                  <a:cubicBezTo>
                    <a:pt x="1333" y="2539"/>
                    <a:pt x="1129" y="2571"/>
                    <a:pt x="988" y="2461"/>
                  </a:cubicBezTo>
                  <a:lnTo>
                    <a:pt x="189" y="1881"/>
                  </a:lnTo>
                  <a:cubicBezTo>
                    <a:pt x="32" y="1771"/>
                    <a:pt x="1" y="1567"/>
                    <a:pt x="110" y="1411"/>
                  </a:cubicBezTo>
                  <a:lnTo>
                    <a:pt x="1019" y="188"/>
                  </a:lnTo>
                  <a:cubicBezTo>
                    <a:pt x="1129" y="31"/>
                    <a:pt x="1349" y="0"/>
                    <a:pt x="1490" y="11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82" name="Google Shape;2982;p43">
              <a:extLst>
                <a:ext uri="{FF2B5EF4-FFF2-40B4-BE49-F238E27FC236}">
                  <a16:creationId xmlns:a16="http://schemas.microsoft.com/office/drawing/2014/main" id="{7F63A4C6-4D47-80EA-8C6B-D33F96FA7591}"/>
                </a:ext>
              </a:extLst>
            </p:cNvPr>
            <p:cNvSpPr/>
            <p:nvPr/>
          </p:nvSpPr>
          <p:spPr>
            <a:xfrm rot="-6603631">
              <a:off x="5844804" y="3689405"/>
              <a:ext cx="160940" cy="169105"/>
            </a:xfrm>
            <a:custGeom>
              <a:avLst/>
              <a:gdLst/>
              <a:ahLst/>
              <a:cxnLst/>
              <a:rect l="l" t="t" r="r" b="b"/>
              <a:pathLst>
                <a:path w="2447" h="2571" extrusionOk="0">
                  <a:moveTo>
                    <a:pt x="1474" y="110"/>
                  </a:moveTo>
                  <a:lnTo>
                    <a:pt x="2274" y="690"/>
                  </a:lnTo>
                  <a:cubicBezTo>
                    <a:pt x="2415" y="800"/>
                    <a:pt x="2446" y="1003"/>
                    <a:pt x="2336" y="1160"/>
                  </a:cubicBezTo>
                  <a:lnTo>
                    <a:pt x="1427" y="2383"/>
                  </a:lnTo>
                  <a:cubicBezTo>
                    <a:pt x="1318" y="2540"/>
                    <a:pt x="1114" y="2571"/>
                    <a:pt x="973" y="2461"/>
                  </a:cubicBezTo>
                  <a:lnTo>
                    <a:pt x="173" y="1866"/>
                  </a:lnTo>
                  <a:cubicBezTo>
                    <a:pt x="32" y="1756"/>
                    <a:pt x="1" y="1552"/>
                    <a:pt x="111" y="1411"/>
                  </a:cubicBezTo>
                  <a:lnTo>
                    <a:pt x="1020" y="173"/>
                  </a:lnTo>
                  <a:cubicBezTo>
                    <a:pt x="1129" y="32"/>
                    <a:pt x="1333" y="0"/>
                    <a:pt x="1474" y="11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83" name="Google Shape;2983;p43">
              <a:extLst>
                <a:ext uri="{FF2B5EF4-FFF2-40B4-BE49-F238E27FC236}">
                  <a16:creationId xmlns:a16="http://schemas.microsoft.com/office/drawing/2014/main" id="{9D3D83C3-C04E-92FB-2CFF-0F5EAAFEB50F}"/>
                </a:ext>
              </a:extLst>
            </p:cNvPr>
            <p:cNvSpPr/>
            <p:nvPr/>
          </p:nvSpPr>
          <p:spPr>
            <a:xfrm rot="-6603631">
              <a:off x="5087486" y="3482582"/>
              <a:ext cx="1481474" cy="1533062"/>
            </a:xfrm>
            <a:custGeom>
              <a:avLst/>
              <a:gdLst/>
              <a:ahLst/>
              <a:cxnLst/>
              <a:rect l="l" t="t" r="r" b="b"/>
              <a:pathLst>
                <a:path w="22525" h="23308" extrusionOk="0">
                  <a:moveTo>
                    <a:pt x="10848" y="0"/>
                  </a:moveTo>
                  <a:lnTo>
                    <a:pt x="22525" y="8621"/>
                  </a:lnTo>
                  <a:lnTo>
                    <a:pt x="11663" y="23308"/>
                  </a:lnTo>
                  <a:lnTo>
                    <a:pt x="1" y="14687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84" name="Google Shape;2984;p43">
              <a:extLst>
                <a:ext uri="{FF2B5EF4-FFF2-40B4-BE49-F238E27FC236}">
                  <a16:creationId xmlns:a16="http://schemas.microsoft.com/office/drawing/2014/main" id="{39F43374-FFC0-E05A-17B7-BB44E3C6B860}"/>
                </a:ext>
              </a:extLst>
            </p:cNvPr>
            <p:cNvSpPr/>
            <p:nvPr/>
          </p:nvSpPr>
          <p:spPr>
            <a:xfrm rot="-6603631">
              <a:off x="5594490" y="3312199"/>
              <a:ext cx="730970" cy="978455"/>
            </a:xfrm>
            <a:custGeom>
              <a:avLst/>
              <a:gdLst/>
              <a:ahLst/>
              <a:cxnLst/>
              <a:rect l="l" t="t" r="r" b="b"/>
              <a:pathLst>
                <a:path w="11114" h="14876" extrusionOk="0">
                  <a:moveTo>
                    <a:pt x="10863" y="1"/>
                  </a:moveTo>
                  <a:lnTo>
                    <a:pt x="11114" y="189"/>
                  </a:lnTo>
                  <a:lnTo>
                    <a:pt x="252" y="14876"/>
                  </a:lnTo>
                  <a:lnTo>
                    <a:pt x="1" y="14688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85" name="Google Shape;2985;p43">
              <a:extLst>
                <a:ext uri="{FF2B5EF4-FFF2-40B4-BE49-F238E27FC236}">
                  <a16:creationId xmlns:a16="http://schemas.microsoft.com/office/drawing/2014/main" id="{4BE3E9A3-9EF3-2C53-695B-99AEBE20F331}"/>
                </a:ext>
              </a:extLst>
            </p:cNvPr>
            <p:cNvSpPr/>
            <p:nvPr/>
          </p:nvSpPr>
          <p:spPr>
            <a:xfrm rot="-6603631">
              <a:off x="5308952" y="4141627"/>
              <a:ext cx="799042" cy="1028904"/>
            </a:xfrm>
            <a:custGeom>
              <a:avLst/>
              <a:gdLst/>
              <a:ahLst/>
              <a:cxnLst/>
              <a:rect l="l" t="t" r="r" b="b"/>
              <a:pathLst>
                <a:path w="12149" h="15643" extrusionOk="0">
                  <a:moveTo>
                    <a:pt x="10848" y="0"/>
                  </a:moveTo>
                  <a:lnTo>
                    <a:pt x="12149" y="956"/>
                  </a:lnTo>
                  <a:lnTo>
                    <a:pt x="1286" y="15643"/>
                  </a:lnTo>
                  <a:lnTo>
                    <a:pt x="1" y="14687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86" name="Google Shape;2986;p43">
              <a:extLst>
                <a:ext uri="{FF2B5EF4-FFF2-40B4-BE49-F238E27FC236}">
                  <a16:creationId xmlns:a16="http://schemas.microsoft.com/office/drawing/2014/main" id="{BBDF2FE7-362E-0E36-BE9F-3C4AE79D743D}"/>
                </a:ext>
              </a:extLst>
            </p:cNvPr>
            <p:cNvSpPr/>
            <p:nvPr/>
          </p:nvSpPr>
          <p:spPr>
            <a:xfrm rot="-6603631">
              <a:off x="5169663" y="4491144"/>
              <a:ext cx="39265" cy="38215"/>
            </a:xfrm>
            <a:custGeom>
              <a:avLst/>
              <a:gdLst/>
              <a:ahLst/>
              <a:cxnLst/>
              <a:rect l="l" t="t" r="r" b="b"/>
              <a:pathLst>
                <a:path w="597" h="581" extrusionOk="0">
                  <a:moveTo>
                    <a:pt x="455" y="79"/>
                  </a:moveTo>
                  <a:cubicBezTo>
                    <a:pt x="565" y="173"/>
                    <a:pt x="596" y="330"/>
                    <a:pt x="502" y="455"/>
                  </a:cubicBezTo>
                  <a:cubicBezTo>
                    <a:pt x="424" y="565"/>
                    <a:pt x="267" y="581"/>
                    <a:pt x="141" y="502"/>
                  </a:cubicBezTo>
                  <a:cubicBezTo>
                    <a:pt x="32" y="424"/>
                    <a:pt x="0" y="252"/>
                    <a:pt x="94" y="142"/>
                  </a:cubicBezTo>
                  <a:cubicBezTo>
                    <a:pt x="173" y="32"/>
                    <a:pt x="345" y="1"/>
                    <a:pt x="455" y="7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87" name="Google Shape;2987;p43">
              <a:extLst>
                <a:ext uri="{FF2B5EF4-FFF2-40B4-BE49-F238E27FC236}">
                  <a16:creationId xmlns:a16="http://schemas.microsoft.com/office/drawing/2014/main" id="{6B25748D-1AD3-9F5E-C69E-8FBDEFB3D25D}"/>
                </a:ext>
              </a:extLst>
            </p:cNvPr>
            <p:cNvSpPr/>
            <p:nvPr/>
          </p:nvSpPr>
          <p:spPr>
            <a:xfrm rot="-6603631">
              <a:off x="5174996" y="4492711"/>
              <a:ext cx="34069" cy="32032"/>
            </a:xfrm>
            <a:custGeom>
              <a:avLst/>
              <a:gdLst/>
              <a:ahLst/>
              <a:cxnLst/>
              <a:rect l="l" t="t" r="r" b="b"/>
              <a:pathLst>
                <a:path w="518" h="487" extrusionOk="0">
                  <a:moveTo>
                    <a:pt x="518" y="220"/>
                  </a:moveTo>
                  <a:cubicBezTo>
                    <a:pt x="502" y="267"/>
                    <a:pt x="486" y="314"/>
                    <a:pt x="455" y="361"/>
                  </a:cubicBezTo>
                  <a:cubicBezTo>
                    <a:pt x="377" y="471"/>
                    <a:pt x="220" y="487"/>
                    <a:pt x="94" y="408"/>
                  </a:cubicBezTo>
                  <a:cubicBezTo>
                    <a:pt x="47" y="377"/>
                    <a:pt x="16" y="314"/>
                    <a:pt x="0" y="267"/>
                  </a:cubicBezTo>
                  <a:cubicBezTo>
                    <a:pt x="0" y="220"/>
                    <a:pt x="16" y="173"/>
                    <a:pt x="47" y="126"/>
                  </a:cubicBezTo>
                  <a:cubicBezTo>
                    <a:pt x="142" y="17"/>
                    <a:pt x="298" y="1"/>
                    <a:pt x="408" y="79"/>
                  </a:cubicBezTo>
                  <a:cubicBezTo>
                    <a:pt x="471" y="111"/>
                    <a:pt x="502" y="173"/>
                    <a:pt x="518" y="22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88" name="Google Shape;2988;p43">
              <a:extLst>
                <a:ext uri="{FF2B5EF4-FFF2-40B4-BE49-F238E27FC236}">
                  <a16:creationId xmlns:a16="http://schemas.microsoft.com/office/drawing/2014/main" id="{6BB47B3D-5CEE-2484-CB6E-31F3D7FB85A4}"/>
                </a:ext>
              </a:extLst>
            </p:cNvPr>
            <p:cNvSpPr/>
            <p:nvPr/>
          </p:nvSpPr>
          <p:spPr>
            <a:xfrm rot="-6603631">
              <a:off x="5146792" y="4511841"/>
              <a:ext cx="68138" cy="55711"/>
            </a:xfrm>
            <a:custGeom>
              <a:avLst/>
              <a:gdLst/>
              <a:ahLst/>
              <a:cxnLst/>
              <a:rect l="l" t="t" r="r" b="b"/>
              <a:pathLst>
                <a:path w="1036" h="847" extrusionOk="0">
                  <a:moveTo>
                    <a:pt x="236" y="32"/>
                  </a:moveTo>
                  <a:lnTo>
                    <a:pt x="957" y="580"/>
                  </a:lnTo>
                  <a:cubicBezTo>
                    <a:pt x="1020" y="627"/>
                    <a:pt x="1035" y="706"/>
                    <a:pt x="988" y="768"/>
                  </a:cubicBezTo>
                  <a:lnTo>
                    <a:pt x="988" y="768"/>
                  </a:lnTo>
                  <a:cubicBezTo>
                    <a:pt x="941" y="831"/>
                    <a:pt x="847" y="847"/>
                    <a:pt x="800" y="800"/>
                  </a:cubicBezTo>
                  <a:lnTo>
                    <a:pt x="63" y="267"/>
                  </a:lnTo>
                  <a:cubicBezTo>
                    <a:pt x="1" y="220"/>
                    <a:pt x="1" y="126"/>
                    <a:pt x="32" y="63"/>
                  </a:cubicBezTo>
                  <a:lnTo>
                    <a:pt x="32" y="63"/>
                  </a:lnTo>
                  <a:cubicBezTo>
                    <a:pt x="79" y="0"/>
                    <a:pt x="173" y="0"/>
                    <a:pt x="236" y="32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89" name="Google Shape;2989;p43">
              <a:extLst>
                <a:ext uri="{FF2B5EF4-FFF2-40B4-BE49-F238E27FC236}">
                  <a16:creationId xmlns:a16="http://schemas.microsoft.com/office/drawing/2014/main" id="{5D23E7FB-6A64-90D3-6E74-D0C25DD44356}"/>
                </a:ext>
              </a:extLst>
            </p:cNvPr>
            <p:cNvSpPr/>
            <p:nvPr/>
          </p:nvSpPr>
          <p:spPr>
            <a:xfrm rot="-6603631">
              <a:off x="5256714" y="4515578"/>
              <a:ext cx="38147" cy="39267"/>
            </a:xfrm>
            <a:custGeom>
              <a:avLst/>
              <a:gdLst/>
              <a:ahLst/>
              <a:cxnLst/>
              <a:rect l="l" t="t" r="r" b="b"/>
              <a:pathLst>
                <a:path w="580" h="597" extrusionOk="0">
                  <a:moveTo>
                    <a:pt x="439" y="95"/>
                  </a:moveTo>
                  <a:cubicBezTo>
                    <a:pt x="549" y="173"/>
                    <a:pt x="580" y="330"/>
                    <a:pt x="502" y="456"/>
                  </a:cubicBezTo>
                  <a:cubicBezTo>
                    <a:pt x="408" y="565"/>
                    <a:pt x="251" y="597"/>
                    <a:pt x="141" y="503"/>
                  </a:cubicBezTo>
                  <a:cubicBezTo>
                    <a:pt x="16" y="424"/>
                    <a:pt x="0" y="252"/>
                    <a:pt x="78" y="142"/>
                  </a:cubicBezTo>
                  <a:cubicBezTo>
                    <a:pt x="157" y="32"/>
                    <a:pt x="329" y="1"/>
                    <a:pt x="439" y="9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90" name="Google Shape;2990;p43">
              <a:extLst>
                <a:ext uri="{FF2B5EF4-FFF2-40B4-BE49-F238E27FC236}">
                  <a16:creationId xmlns:a16="http://schemas.microsoft.com/office/drawing/2014/main" id="{E9212A01-F2FC-3F2A-1ABC-79DBB9BFD420}"/>
                </a:ext>
              </a:extLst>
            </p:cNvPr>
            <p:cNvSpPr/>
            <p:nvPr/>
          </p:nvSpPr>
          <p:spPr>
            <a:xfrm rot="-6603631">
              <a:off x="5261688" y="4517631"/>
              <a:ext cx="34069" cy="33019"/>
            </a:xfrm>
            <a:custGeom>
              <a:avLst/>
              <a:gdLst/>
              <a:ahLst/>
              <a:cxnLst/>
              <a:rect l="l" t="t" r="r" b="b"/>
              <a:pathLst>
                <a:path w="518" h="502" extrusionOk="0">
                  <a:moveTo>
                    <a:pt x="518" y="219"/>
                  </a:moveTo>
                  <a:cubicBezTo>
                    <a:pt x="502" y="266"/>
                    <a:pt x="486" y="314"/>
                    <a:pt x="471" y="361"/>
                  </a:cubicBezTo>
                  <a:cubicBezTo>
                    <a:pt x="377" y="470"/>
                    <a:pt x="220" y="502"/>
                    <a:pt x="110" y="408"/>
                  </a:cubicBezTo>
                  <a:cubicBezTo>
                    <a:pt x="47" y="376"/>
                    <a:pt x="16" y="314"/>
                    <a:pt x="0" y="266"/>
                  </a:cubicBezTo>
                  <a:cubicBezTo>
                    <a:pt x="16" y="219"/>
                    <a:pt x="32" y="172"/>
                    <a:pt x="47" y="141"/>
                  </a:cubicBezTo>
                  <a:cubicBezTo>
                    <a:pt x="141" y="16"/>
                    <a:pt x="298" y="0"/>
                    <a:pt x="424" y="78"/>
                  </a:cubicBezTo>
                  <a:cubicBezTo>
                    <a:pt x="471" y="110"/>
                    <a:pt x="502" y="172"/>
                    <a:pt x="518" y="21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91" name="Google Shape;2991;p43">
              <a:extLst>
                <a:ext uri="{FF2B5EF4-FFF2-40B4-BE49-F238E27FC236}">
                  <a16:creationId xmlns:a16="http://schemas.microsoft.com/office/drawing/2014/main" id="{9EFC9AB1-8CBD-E7C5-493F-1402FC5816FA}"/>
                </a:ext>
              </a:extLst>
            </p:cNvPr>
            <p:cNvSpPr/>
            <p:nvPr/>
          </p:nvSpPr>
          <p:spPr>
            <a:xfrm rot="-6603631">
              <a:off x="5232959" y="4537446"/>
              <a:ext cx="68138" cy="55711"/>
            </a:xfrm>
            <a:custGeom>
              <a:avLst/>
              <a:gdLst/>
              <a:ahLst/>
              <a:cxnLst/>
              <a:rect l="l" t="t" r="r" b="b"/>
              <a:pathLst>
                <a:path w="1036" h="847" extrusionOk="0">
                  <a:moveTo>
                    <a:pt x="236" y="47"/>
                  </a:moveTo>
                  <a:lnTo>
                    <a:pt x="957" y="580"/>
                  </a:lnTo>
                  <a:cubicBezTo>
                    <a:pt x="1020" y="627"/>
                    <a:pt x="1035" y="706"/>
                    <a:pt x="988" y="768"/>
                  </a:cubicBezTo>
                  <a:lnTo>
                    <a:pt x="988" y="768"/>
                  </a:lnTo>
                  <a:cubicBezTo>
                    <a:pt x="941" y="831"/>
                    <a:pt x="863" y="847"/>
                    <a:pt x="800" y="800"/>
                  </a:cubicBezTo>
                  <a:lnTo>
                    <a:pt x="63" y="267"/>
                  </a:lnTo>
                  <a:cubicBezTo>
                    <a:pt x="16" y="220"/>
                    <a:pt x="1" y="126"/>
                    <a:pt x="48" y="63"/>
                  </a:cubicBezTo>
                  <a:cubicBezTo>
                    <a:pt x="79" y="16"/>
                    <a:pt x="173" y="0"/>
                    <a:pt x="236" y="47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92" name="Google Shape;2992;p43">
              <a:extLst>
                <a:ext uri="{FF2B5EF4-FFF2-40B4-BE49-F238E27FC236}">
                  <a16:creationId xmlns:a16="http://schemas.microsoft.com/office/drawing/2014/main" id="{3BCD0DD8-2084-0596-AF61-58495551C4F3}"/>
                </a:ext>
              </a:extLst>
            </p:cNvPr>
            <p:cNvSpPr/>
            <p:nvPr/>
          </p:nvSpPr>
          <p:spPr>
            <a:xfrm rot="-6603631">
              <a:off x="5342890" y="4541236"/>
              <a:ext cx="38212" cy="39201"/>
            </a:xfrm>
            <a:custGeom>
              <a:avLst/>
              <a:gdLst/>
              <a:ahLst/>
              <a:cxnLst/>
              <a:rect l="l" t="t" r="r" b="b"/>
              <a:pathLst>
                <a:path w="581" h="596" extrusionOk="0">
                  <a:moveTo>
                    <a:pt x="440" y="94"/>
                  </a:moveTo>
                  <a:cubicBezTo>
                    <a:pt x="565" y="173"/>
                    <a:pt x="581" y="329"/>
                    <a:pt x="503" y="455"/>
                  </a:cubicBezTo>
                  <a:cubicBezTo>
                    <a:pt x="408" y="564"/>
                    <a:pt x="252" y="596"/>
                    <a:pt x="142" y="502"/>
                  </a:cubicBezTo>
                  <a:cubicBezTo>
                    <a:pt x="17" y="423"/>
                    <a:pt x="1" y="251"/>
                    <a:pt x="79" y="141"/>
                  </a:cubicBezTo>
                  <a:cubicBezTo>
                    <a:pt x="173" y="32"/>
                    <a:pt x="330" y="0"/>
                    <a:pt x="440" y="9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93" name="Google Shape;2993;p43">
              <a:extLst>
                <a:ext uri="{FF2B5EF4-FFF2-40B4-BE49-F238E27FC236}">
                  <a16:creationId xmlns:a16="http://schemas.microsoft.com/office/drawing/2014/main" id="{B46E39C3-D689-7F00-6DAF-7F33B90AC171}"/>
                </a:ext>
              </a:extLst>
            </p:cNvPr>
            <p:cNvSpPr/>
            <p:nvPr/>
          </p:nvSpPr>
          <p:spPr>
            <a:xfrm rot="-6603631">
              <a:off x="5348179" y="4542772"/>
              <a:ext cx="33082" cy="33019"/>
            </a:xfrm>
            <a:custGeom>
              <a:avLst/>
              <a:gdLst/>
              <a:ahLst/>
              <a:cxnLst/>
              <a:rect l="l" t="t" r="r" b="b"/>
              <a:pathLst>
                <a:path w="503" h="502" extrusionOk="0">
                  <a:moveTo>
                    <a:pt x="503" y="235"/>
                  </a:moveTo>
                  <a:cubicBezTo>
                    <a:pt x="503" y="267"/>
                    <a:pt x="487" y="314"/>
                    <a:pt x="456" y="361"/>
                  </a:cubicBezTo>
                  <a:cubicBezTo>
                    <a:pt x="361" y="470"/>
                    <a:pt x="205" y="502"/>
                    <a:pt x="95" y="408"/>
                  </a:cubicBezTo>
                  <a:cubicBezTo>
                    <a:pt x="32" y="376"/>
                    <a:pt x="1" y="314"/>
                    <a:pt x="1" y="267"/>
                  </a:cubicBezTo>
                  <a:cubicBezTo>
                    <a:pt x="1" y="220"/>
                    <a:pt x="17" y="173"/>
                    <a:pt x="48" y="141"/>
                  </a:cubicBezTo>
                  <a:cubicBezTo>
                    <a:pt x="126" y="16"/>
                    <a:pt x="283" y="0"/>
                    <a:pt x="409" y="79"/>
                  </a:cubicBezTo>
                  <a:cubicBezTo>
                    <a:pt x="456" y="126"/>
                    <a:pt x="487" y="173"/>
                    <a:pt x="503" y="23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94" name="Google Shape;2994;p43">
              <a:extLst>
                <a:ext uri="{FF2B5EF4-FFF2-40B4-BE49-F238E27FC236}">
                  <a16:creationId xmlns:a16="http://schemas.microsoft.com/office/drawing/2014/main" id="{B7EB00EC-C4B3-3DA4-3C40-B7EBFE32879D}"/>
                </a:ext>
              </a:extLst>
            </p:cNvPr>
            <p:cNvSpPr/>
            <p:nvPr/>
          </p:nvSpPr>
          <p:spPr>
            <a:xfrm rot="-6603631">
              <a:off x="5319157" y="4563007"/>
              <a:ext cx="68138" cy="55776"/>
            </a:xfrm>
            <a:custGeom>
              <a:avLst/>
              <a:gdLst/>
              <a:ahLst/>
              <a:cxnLst/>
              <a:rect l="l" t="t" r="r" b="b"/>
              <a:pathLst>
                <a:path w="1036" h="848" extrusionOk="0">
                  <a:moveTo>
                    <a:pt x="236" y="48"/>
                  </a:moveTo>
                  <a:lnTo>
                    <a:pt x="957" y="581"/>
                  </a:lnTo>
                  <a:cubicBezTo>
                    <a:pt x="1019" y="628"/>
                    <a:pt x="1035" y="706"/>
                    <a:pt x="988" y="769"/>
                  </a:cubicBezTo>
                  <a:lnTo>
                    <a:pt x="988" y="769"/>
                  </a:lnTo>
                  <a:cubicBezTo>
                    <a:pt x="941" y="831"/>
                    <a:pt x="863" y="847"/>
                    <a:pt x="800" y="800"/>
                  </a:cubicBezTo>
                  <a:lnTo>
                    <a:pt x="79" y="267"/>
                  </a:lnTo>
                  <a:cubicBezTo>
                    <a:pt x="16" y="220"/>
                    <a:pt x="1" y="126"/>
                    <a:pt x="48" y="79"/>
                  </a:cubicBezTo>
                  <a:lnTo>
                    <a:pt x="48" y="63"/>
                  </a:lnTo>
                  <a:cubicBezTo>
                    <a:pt x="95" y="16"/>
                    <a:pt x="173" y="1"/>
                    <a:pt x="236" y="48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95" name="Google Shape;2995;p43">
              <a:extLst>
                <a:ext uri="{FF2B5EF4-FFF2-40B4-BE49-F238E27FC236}">
                  <a16:creationId xmlns:a16="http://schemas.microsoft.com/office/drawing/2014/main" id="{B39BAB5D-3F57-E5EB-CD2C-EBD0440CA4F7}"/>
                </a:ext>
              </a:extLst>
            </p:cNvPr>
            <p:cNvSpPr/>
            <p:nvPr/>
          </p:nvSpPr>
          <p:spPr>
            <a:xfrm rot="-6603631">
              <a:off x="5429088" y="4566796"/>
              <a:ext cx="38212" cy="39267"/>
            </a:xfrm>
            <a:custGeom>
              <a:avLst/>
              <a:gdLst/>
              <a:ahLst/>
              <a:cxnLst/>
              <a:rect l="l" t="t" r="r" b="b"/>
              <a:pathLst>
                <a:path w="581" h="597" extrusionOk="0">
                  <a:moveTo>
                    <a:pt x="455" y="94"/>
                  </a:moveTo>
                  <a:cubicBezTo>
                    <a:pt x="565" y="173"/>
                    <a:pt x="581" y="345"/>
                    <a:pt x="502" y="455"/>
                  </a:cubicBezTo>
                  <a:cubicBezTo>
                    <a:pt x="424" y="565"/>
                    <a:pt x="252" y="596"/>
                    <a:pt x="142" y="502"/>
                  </a:cubicBezTo>
                  <a:cubicBezTo>
                    <a:pt x="32" y="424"/>
                    <a:pt x="1" y="267"/>
                    <a:pt x="79" y="141"/>
                  </a:cubicBezTo>
                  <a:cubicBezTo>
                    <a:pt x="173" y="32"/>
                    <a:pt x="330" y="0"/>
                    <a:pt x="455" y="9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96" name="Google Shape;2996;p43">
              <a:extLst>
                <a:ext uri="{FF2B5EF4-FFF2-40B4-BE49-F238E27FC236}">
                  <a16:creationId xmlns:a16="http://schemas.microsoft.com/office/drawing/2014/main" id="{6E1A16CA-EDCE-C1B7-7FE7-38C130C9D4A7}"/>
                </a:ext>
              </a:extLst>
            </p:cNvPr>
            <p:cNvSpPr/>
            <p:nvPr/>
          </p:nvSpPr>
          <p:spPr>
            <a:xfrm rot="-6603631">
              <a:off x="5434376" y="4568333"/>
              <a:ext cx="33082" cy="33084"/>
            </a:xfrm>
            <a:custGeom>
              <a:avLst/>
              <a:gdLst/>
              <a:ahLst/>
              <a:cxnLst/>
              <a:rect l="l" t="t" r="r" b="b"/>
              <a:pathLst>
                <a:path w="503" h="503" extrusionOk="0">
                  <a:moveTo>
                    <a:pt x="503" y="236"/>
                  </a:moveTo>
                  <a:cubicBezTo>
                    <a:pt x="503" y="283"/>
                    <a:pt x="487" y="314"/>
                    <a:pt x="455" y="361"/>
                  </a:cubicBezTo>
                  <a:cubicBezTo>
                    <a:pt x="377" y="471"/>
                    <a:pt x="205" y="502"/>
                    <a:pt x="95" y="408"/>
                  </a:cubicBezTo>
                  <a:cubicBezTo>
                    <a:pt x="48" y="377"/>
                    <a:pt x="17" y="330"/>
                    <a:pt x="1" y="267"/>
                  </a:cubicBezTo>
                  <a:cubicBezTo>
                    <a:pt x="1" y="220"/>
                    <a:pt x="17" y="173"/>
                    <a:pt x="48" y="142"/>
                  </a:cubicBezTo>
                  <a:cubicBezTo>
                    <a:pt x="126" y="16"/>
                    <a:pt x="299" y="0"/>
                    <a:pt x="408" y="79"/>
                  </a:cubicBezTo>
                  <a:cubicBezTo>
                    <a:pt x="455" y="126"/>
                    <a:pt x="487" y="173"/>
                    <a:pt x="503" y="23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97" name="Google Shape;2997;p43">
              <a:extLst>
                <a:ext uri="{FF2B5EF4-FFF2-40B4-BE49-F238E27FC236}">
                  <a16:creationId xmlns:a16="http://schemas.microsoft.com/office/drawing/2014/main" id="{99B68BD5-D982-2420-40AD-8EEB478AC6D7}"/>
                </a:ext>
              </a:extLst>
            </p:cNvPr>
            <p:cNvSpPr/>
            <p:nvPr/>
          </p:nvSpPr>
          <p:spPr>
            <a:xfrm rot="-6603631">
              <a:off x="5405324" y="4588612"/>
              <a:ext cx="68138" cy="55776"/>
            </a:xfrm>
            <a:custGeom>
              <a:avLst/>
              <a:gdLst/>
              <a:ahLst/>
              <a:cxnLst/>
              <a:rect l="l" t="t" r="r" b="b"/>
              <a:pathLst>
                <a:path w="1036" h="848" extrusionOk="0">
                  <a:moveTo>
                    <a:pt x="236" y="48"/>
                  </a:moveTo>
                  <a:lnTo>
                    <a:pt x="972" y="581"/>
                  </a:lnTo>
                  <a:cubicBezTo>
                    <a:pt x="1019" y="628"/>
                    <a:pt x="1035" y="706"/>
                    <a:pt x="988" y="769"/>
                  </a:cubicBezTo>
                  <a:lnTo>
                    <a:pt x="988" y="769"/>
                  </a:lnTo>
                  <a:cubicBezTo>
                    <a:pt x="941" y="832"/>
                    <a:pt x="863" y="847"/>
                    <a:pt x="800" y="800"/>
                  </a:cubicBezTo>
                  <a:lnTo>
                    <a:pt x="79" y="267"/>
                  </a:lnTo>
                  <a:cubicBezTo>
                    <a:pt x="16" y="220"/>
                    <a:pt x="1" y="126"/>
                    <a:pt x="48" y="79"/>
                  </a:cubicBezTo>
                  <a:lnTo>
                    <a:pt x="48" y="79"/>
                  </a:lnTo>
                  <a:cubicBezTo>
                    <a:pt x="95" y="17"/>
                    <a:pt x="173" y="1"/>
                    <a:pt x="236" y="48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98" name="Google Shape;2998;p43">
              <a:extLst>
                <a:ext uri="{FF2B5EF4-FFF2-40B4-BE49-F238E27FC236}">
                  <a16:creationId xmlns:a16="http://schemas.microsoft.com/office/drawing/2014/main" id="{4265F2BC-A66E-3017-E189-61766AEA5153}"/>
                </a:ext>
              </a:extLst>
            </p:cNvPr>
            <p:cNvSpPr/>
            <p:nvPr/>
          </p:nvSpPr>
          <p:spPr>
            <a:xfrm rot="-6603631">
              <a:off x="5514548" y="4591907"/>
              <a:ext cx="39265" cy="39267"/>
            </a:xfrm>
            <a:custGeom>
              <a:avLst/>
              <a:gdLst/>
              <a:ahLst/>
              <a:cxnLst/>
              <a:rect l="l" t="t" r="r" b="b"/>
              <a:pathLst>
                <a:path w="597" h="597" extrusionOk="0">
                  <a:moveTo>
                    <a:pt x="455" y="95"/>
                  </a:moveTo>
                  <a:cubicBezTo>
                    <a:pt x="565" y="173"/>
                    <a:pt x="596" y="345"/>
                    <a:pt x="502" y="455"/>
                  </a:cubicBezTo>
                  <a:cubicBezTo>
                    <a:pt x="424" y="565"/>
                    <a:pt x="252" y="596"/>
                    <a:pt x="142" y="502"/>
                  </a:cubicBezTo>
                  <a:cubicBezTo>
                    <a:pt x="32" y="424"/>
                    <a:pt x="1" y="267"/>
                    <a:pt x="95" y="142"/>
                  </a:cubicBezTo>
                  <a:cubicBezTo>
                    <a:pt x="173" y="32"/>
                    <a:pt x="330" y="1"/>
                    <a:pt x="455" y="9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99" name="Google Shape;2999;p43">
              <a:extLst>
                <a:ext uri="{FF2B5EF4-FFF2-40B4-BE49-F238E27FC236}">
                  <a16:creationId xmlns:a16="http://schemas.microsoft.com/office/drawing/2014/main" id="{F7F7C24E-BDE7-1FB7-FD4B-9288A384AD69}"/>
                </a:ext>
              </a:extLst>
            </p:cNvPr>
            <p:cNvSpPr/>
            <p:nvPr/>
          </p:nvSpPr>
          <p:spPr>
            <a:xfrm rot="-6603631">
              <a:off x="5520543" y="4593938"/>
              <a:ext cx="33082" cy="33084"/>
            </a:xfrm>
            <a:custGeom>
              <a:avLst/>
              <a:gdLst/>
              <a:ahLst/>
              <a:cxnLst/>
              <a:rect l="l" t="t" r="r" b="b"/>
              <a:pathLst>
                <a:path w="503" h="503" extrusionOk="0">
                  <a:moveTo>
                    <a:pt x="502" y="236"/>
                  </a:moveTo>
                  <a:cubicBezTo>
                    <a:pt x="502" y="283"/>
                    <a:pt x="487" y="314"/>
                    <a:pt x="455" y="361"/>
                  </a:cubicBezTo>
                  <a:cubicBezTo>
                    <a:pt x="377" y="471"/>
                    <a:pt x="205" y="502"/>
                    <a:pt x="95" y="408"/>
                  </a:cubicBezTo>
                  <a:cubicBezTo>
                    <a:pt x="48" y="377"/>
                    <a:pt x="17" y="330"/>
                    <a:pt x="1" y="267"/>
                  </a:cubicBezTo>
                  <a:cubicBezTo>
                    <a:pt x="1" y="220"/>
                    <a:pt x="17" y="173"/>
                    <a:pt x="48" y="142"/>
                  </a:cubicBezTo>
                  <a:cubicBezTo>
                    <a:pt x="126" y="32"/>
                    <a:pt x="299" y="1"/>
                    <a:pt x="408" y="79"/>
                  </a:cubicBezTo>
                  <a:cubicBezTo>
                    <a:pt x="455" y="126"/>
                    <a:pt x="487" y="173"/>
                    <a:pt x="502" y="23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00" name="Google Shape;3000;p43">
              <a:extLst>
                <a:ext uri="{FF2B5EF4-FFF2-40B4-BE49-F238E27FC236}">
                  <a16:creationId xmlns:a16="http://schemas.microsoft.com/office/drawing/2014/main" id="{F90FE2D6-68A3-12F2-196D-467FF12F4539}"/>
                </a:ext>
              </a:extLst>
            </p:cNvPr>
            <p:cNvSpPr/>
            <p:nvPr/>
          </p:nvSpPr>
          <p:spPr>
            <a:xfrm rot="-6603631">
              <a:off x="5491521" y="4614239"/>
              <a:ext cx="68138" cy="55711"/>
            </a:xfrm>
            <a:custGeom>
              <a:avLst/>
              <a:gdLst/>
              <a:ahLst/>
              <a:cxnLst/>
              <a:rect l="l" t="t" r="r" b="b"/>
              <a:pathLst>
                <a:path w="1036" h="847" extrusionOk="0">
                  <a:moveTo>
                    <a:pt x="236" y="47"/>
                  </a:moveTo>
                  <a:lnTo>
                    <a:pt x="972" y="580"/>
                  </a:lnTo>
                  <a:cubicBezTo>
                    <a:pt x="1035" y="627"/>
                    <a:pt x="1035" y="705"/>
                    <a:pt x="1004" y="768"/>
                  </a:cubicBezTo>
                  <a:cubicBezTo>
                    <a:pt x="957" y="831"/>
                    <a:pt x="863" y="846"/>
                    <a:pt x="800" y="799"/>
                  </a:cubicBezTo>
                  <a:lnTo>
                    <a:pt x="79" y="267"/>
                  </a:lnTo>
                  <a:cubicBezTo>
                    <a:pt x="16" y="220"/>
                    <a:pt x="1" y="141"/>
                    <a:pt x="48" y="78"/>
                  </a:cubicBezTo>
                  <a:lnTo>
                    <a:pt x="48" y="78"/>
                  </a:lnTo>
                  <a:cubicBezTo>
                    <a:pt x="95" y="16"/>
                    <a:pt x="189" y="0"/>
                    <a:pt x="236" y="47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01" name="Google Shape;3001;p43">
              <a:extLst>
                <a:ext uri="{FF2B5EF4-FFF2-40B4-BE49-F238E27FC236}">
                  <a16:creationId xmlns:a16="http://schemas.microsoft.com/office/drawing/2014/main" id="{2CFFE2E9-8080-C71F-F350-440D94DCA500}"/>
                </a:ext>
              </a:extLst>
            </p:cNvPr>
            <p:cNvSpPr/>
            <p:nvPr/>
          </p:nvSpPr>
          <p:spPr>
            <a:xfrm rot="-6603631">
              <a:off x="5601209" y="4617858"/>
              <a:ext cx="39265" cy="38215"/>
            </a:xfrm>
            <a:custGeom>
              <a:avLst/>
              <a:gdLst/>
              <a:ahLst/>
              <a:cxnLst/>
              <a:rect l="l" t="t" r="r" b="b"/>
              <a:pathLst>
                <a:path w="597" h="581" extrusionOk="0">
                  <a:moveTo>
                    <a:pt x="455" y="79"/>
                  </a:moveTo>
                  <a:cubicBezTo>
                    <a:pt x="565" y="157"/>
                    <a:pt x="596" y="330"/>
                    <a:pt x="502" y="439"/>
                  </a:cubicBezTo>
                  <a:cubicBezTo>
                    <a:pt x="424" y="549"/>
                    <a:pt x="267" y="580"/>
                    <a:pt x="142" y="502"/>
                  </a:cubicBezTo>
                  <a:cubicBezTo>
                    <a:pt x="32" y="408"/>
                    <a:pt x="1" y="251"/>
                    <a:pt x="95" y="126"/>
                  </a:cubicBezTo>
                  <a:cubicBezTo>
                    <a:pt x="173" y="16"/>
                    <a:pt x="346" y="0"/>
                    <a:pt x="455" y="7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02" name="Google Shape;3002;p43">
              <a:extLst>
                <a:ext uri="{FF2B5EF4-FFF2-40B4-BE49-F238E27FC236}">
                  <a16:creationId xmlns:a16="http://schemas.microsoft.com/office/drawing/2014/main" id="{FA253F00-2EF8-0F0C-7EBC-A674FED2B474}"/>
                </a:ext>
              </a:extLst>
            </p:cNvPr>
            <p:cNvSpPr/>
            <p:nvPr/>
          </p:nvSpPr>
          <p:spPr>
            <a:xfrm rot="-6603631">
              <a:off x="5606003" y="4619048"/>
              <a:ext cx="34135" cy="33084"/>
            </a:xfrm>
            <a:custGeom>
              <a:avLst/>
              <a:gdLst/>
              <a:ahLst/>
              <a:cxnLst/>
              <a:rect l="l" t="t" r="r" b="b"/>
              <a:pathLst>
                <a:path w="519" h="503" extrusionOk="0">
                  <a:moveTo>
                    <a:pt x="518" y="236"/>
                  </a:moveTo>
                  <a:cubicBezTo>
                    <a:pt x="502" y="283"/>
                    <a:pt x="487" y="330"/>
                    <a:pt x="455" y="361"/>
                  </a:cubicBezTo>
                  <a:cubicBezTo>
                    <a:pt x="377" y="471"/>
                    <a:pt x="220" y="502"/>
                    <a:pt x="95" y="424"/>
                  </a:cubicBezTo>
                  <a:cubicBezTo>
                    <a:pt x="48" y="377"/>
                    <a:pt x="16" y="330"/>
                    <a:pt x="1" y="267"/>
                  </a:cubicBezTo>
                  <a:cubicBezTo>
                    <a:pt x="1" y="220"/>
                    <a:pt x="16" y="173"/>
                    <a:pt x="48" y="142"/>
                  </a:cubicBezTo>
                  <a:cubicBezTo>
                    <a:pt x="142" y="32"/>
                    <a:pt x="299" y="1"/>
                    <a:pt x="408" y="95"/>
                  </a:cubicBezTo>
                  <a:cubicBezTo>
                    <a:pt x="471" y="126"/>
                    <a:pt x="502" y="173"/>
                    <a:pt x="518" y="23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03" name="Google Shape;3003;p43">
              <a:extLst>
                <a:ext uri="{FF2B5EF4-FFF2-40B4-BE49-F238E27FC236}">
                  <a16:creationId xmlns:a16="http://schemas.microsoft.com/office/drawing/2014/main" id="{21961E2F-8852-1281-E0FD-2E694BFC1711}"/>
                </a:ext>
              </a:extLst>
            </p:cNvPr>
            <p:cNvSpPr/>
            <p:nvPr/>
          </p:nvSpPr>
          <p:spPr>
            <a:xfrm rot="-6603631">
              <a:off x="5577026" y="4639380"/>
              <a:ext cx="69125" cy="55711"/>
            </a:xfrm>
            <a:custGeom>
              <a:avLst/>
              <a:gdLst/>
              <a:ahLst/>
              <a:cxnLst/>
              <a:rect l="l" t="t" r="r" b="b"/>
              <a:pathLst>
                <a:path w="1051" h="847" extrusionOk="0">
                  <a:moveTo>
                    <a:pt x="251" y="47"/>
                  </a:moveTo>
                  <a:lnTo>
                    <a:pt x="972" y="580"/>
                  </a:lnTo>
                  <a:cubicBezTo>
                    <a:pt x="1035" y="627"/>
                    <a:pt x="1051" y="721"/>
                    <a:pt x="1004" y="768"/>
                  </a:cubicBezTo>
                  <a:lnTo>
                    <a:pt x="1004" y="768"/>
                  </a:lnTo>
                  <a:cubicBezTo>
                    <a:pt x="957" y="831"/>
                    <a:pt x="863" y="847"/>
                    <a:pt x="800" y="800"/>
                  </a:cubicBezTo>
                  <a:lnTo>
                    <a:pt x="79" y="267"/>
                  </a:lnTo>
                  <a:cubicBezTo>
                    <a:pt x="16" y="220"/>
                    <a:pt x="0" y="141"/>
                    <a:pt x="47" y="79"/>
                  </a:cubicBezTo>
                  <a:lnTo>
                    <a:pt x="47" y="79"/>
                  </a:lnTo>
                  <a:cubicBezTo>
                    <a:pt x="95" y="16"/>
                    <a:pt x="189" y="0"/>
                    <a:pt x="251" y="47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04" name="Google Shape;3004;p43">
              <a:extLst>
                <a:ext uri="{FF2B5EF4-FFF2-40B4-BE49-F238E27FC236}">
                  <a16:creationId xmlns:a16="http://schemas.microsoft.com/office/drawing/2014/main" id="{3133975A-CA30-E893-DD84-F101E66486A7}"/>
                </a:ext>
              </a:extLst>
            </p:cNvPr>
            <p:cNvSpPr/>
            <p:nvPr/>
          </p:nvSpPr>
          <p:spPr>
            <a:xfrm rot="-6603631">
              <a:off x="5687722" y="4642968"/>
              <a:ext cx="38212" cy="38215"/>
            </a:xfrm>
            <a:custGeom>
              <a:avLst/>
              <a:gdLst/>
              <a:ahLst/>
              <a:cxnLst/>
              <a:rect l="l" t="t" r="r" b="b"/>
              <a:pathLst>
                <a:path w="581" h="581" extrusionOk="0">
                  <a:moveTo>
                    <a:pt x="439" y="79"/>
                  </a:moveTo>
                  <a:cubicBezTo>
                    <a:pt x="549" y="173"/>
                    <a:pt x="580" y="330"/>
                    <a:pt x="502" y="440"/>
                  </a:cubicBezTo>
                  <a:cubicBezTo>
                    <a:pt x="408" y="549"/>
                    <a:pt x="251" y="581"/>
                    <a:pt x="126" y="502"/>
                  </a:cubicBezTo>
                  <a:cubicBezTo>
                    <a:pt x="16" y="408"/>
                    <a:pt x="0" y="251"/>
                    <a:pt x="79" y="142"/>
                  </a:cubicBezTo>
                  <a:cubicBezTo>
                    <a:pt x="157" y="16"/>
                    <a:pt x="330" y="1"/>
                    <a:pt x="439" y="7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05" name="Google Shape;3005;p43">
              <a:extLst>
                <a:ext uri="{FF2B5EF4-FFF2-40B4-BE49-F238E27FC236}">
                  <a16:creationId xmlns:a16="http://schemas.microsoft.com/office/drawing/2014/main" id="{CD10CF59-E921-1AD8-95C8-7C718FC51996}"/>
                </a:ext>
              </a:extLst>
            </p:cNvPr>
            <p:cNvSpPr/>
            <p:nvPr/>
          </p:nvSpPr>
          <p:spPr>
            <a:xfrm rot="-6603631">
              <a:off x="5692245" y="4644706"/>
              <a:ext cx="34069" cy="33019"/>
            </a:xfrm>
            <a:custGeom>
              <a:avLst/>
              <a:gdLst/>
              <a:ahLst/>
              <a:cxnLst/>
              <a:rect l="l" t="t" r="r" b="b"/>
              <a:pathLst>
                <a:path w="518" h="502" extrusionOk="0">
                  <a:moveTo>
                    <a:pt x="518" y="235"/>
                  </a:moveTo>
                  <a:cubicBezTo>
                    <a:pt x="502" y="282"/>
                    <a:pt x="487" y="329"/>
                    <a:pt x="471" y="361"/>
                  </a:cubicBezTo>
                  <a:cubicBezTo>
                    <a:pt x="377" y="470"/>
                    <a:pt x="220" y="502"/>
                    <a:pt x="95" y="423"/>
                  </a:cubicBezTo>
                  <a:cubicBezTo>
                    <a:pt x="48" y="376"/>
                    <a:pt x="16" y="329"/>
                    <a:pt x="1" y="267"/>
                  </a:cubicBezTo>
                  <a:cubicBezTo>
                    <a:pt x="16" y="219"/>
                    <a:pt x="32" y="188"/>
                    <a:pt x="48" y="141"/>
                  </a:cubicBezTo>
                  <a:cubicBezTo>
                    <a:pt x="142" y="31"/>
                    <a:pt x="299" y="0"/>
                    <a:pt x="408" y="94"/>
                  </a:cubicBezTo>
                  <a:cubicBezTo>
                    <a:pt x="471" y="125"/>
                    <a:pt x="502" y="172"/>
                    <a:pt x="518" y="23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06" name="Google Shape;3006;p43">
              <a:extLst>
                <a:ext uri="{FF2B5EF4-FFF2-40B4-BE49-F238E27FC236}">
                  <a16:creationId xmlns:a16="http://schemas.microsoft.com/office/drawing/2014/main" id="{8F50C82E-1186-C490-04D3-8C01E4533D60}"/>
                </a:ext>
              </a:extLst>
            </p:cNvPr>
            <p:cNvSpPr/>
            <p:nvPr/>
          </p:nvSpPr>
          <p:spPr>
            <a:xfrm rot="-6603631">
              <a:off x="5663538" y="4664491"/>
              <a:ext cx="68072" cy="55711"/>
            </a:xfrm>
            <a:custGeom>
              <a:avLst/>
              <a:gdLst/>
              <a:ahLst/>
              <a:cxnLst/>
              <a:rect l="l" t="t" r="r" b="b"/>
              <a:pathLst>
                <a:path w="1035" h="847" extrusionOk="0">
                  <a:moveTo>
                    <a:pt x="235" y="47"/>
                  </a:moveTo>
                  <a:lnTo>
                    <a:pt x="956" y="580"/>
                  </a:lnTo>
                  <a:cubicBezTo>
                    <a:pt x="1019" y="627"/>
                    <a:pt x="1035" y="721"/>
                    <a:pt x="988" y="784"/>
                  </a:cubicBezTo>
                  <a:lnTo>
                    <a:pt x="988" y="784"/>
                  </a:lnTo>
                  <a:cubicBezTo>
                    <a:pt x="941" y="831"/>
                    <a:pt x="862" y="847"/>
                    <a:pt x="799" y="800"/>
                  </a:cubicBezTo>
                  <a:lnTo>
                    <a:pt x="63" y="267"/>
                  </a:lnTo>
                  <a:cubicBezTo>
                    <a:pt x="16" y="220"/>
                    <a:pt x="0" y="142"/>
                    <a:pt x="47" y="79"/>
                  </a:cubicBezTo>
                  <a:lnTo>
                    <a:pt x="47" y="79"/>
                  </a:lnTo>
                  <a:cubicBezTo>
                    <a:pt x="78" y="16"/>
                    <a:pt x="173" y="0"/>
                    <a:pt x="235" y="47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07" name="Google Shape;3007;p43">
              <a:extLst>
                <a:ext uri="{FF2B5EF4-FFF2-40B4-BE49-F238E27FC236}">
                  <a16:creationId xmlns:a16="http://schemas.microsoft.com/office/drawing/2014/main" id="{F3B408B9-508A-C5DD-27B9-F1BDDA61410A}"/>
                </a:ext>
              </a:extLst>
            </p:cNvPr>
            <p:cNvSpPr/>
            <p:nvPr/>
          </p:nvSpPr>
          <p:spPr>
            <a:xfrm rot="-6603631">
              <a:off x="5773889" y="4668573"/>
              <a:ext cx="38212" cy="38215"/>
            </a:xfrm>
            <a:custGeom>
              <a:avLst/>
              <a:gdLst/>
              <a:ahLst/>
              <a:cxnLst/>
              <a:rect l="l" t="t" r="r" b="b"/>
              <a:pathLst>
                <a:path w="581" h="581" extrusionOk="0">
                  <a:moveTo>
                    <a:pt x="439" y="79"/>
                  </a:moveTo>
                  <a:cubicBezTo>
                    <a:pt x="565" y="173"/>
                    <a:pt x="580" y="330"/>
                    <a:pt x="502" y="440"/>
                  </a:cubicBezTo>
                  <a:cubicBezTo>
                    <a:pt x="408" y="565"/>
                    <a:pt x="251" y="581"/>
                    <a:pt x="141" y="502"/>
                  </a:cubicBezTo>
                  <a:cubicBezTo>
                    <a:pt x="16" y="408"/>
                    <a:pt x="0" y="252"/>
                    <a:pt x="79" y="142"/>
                  </a:cubicBezTo>
                  <a:cubicBezTo>
                    <a:pt x="173" y="17"/>
                    <a:pt x="329" y="1"/>
                    <a:pt x="439" y="7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08" name="Google Shape;3008;p43">
              <a:extLst>
                <a:ext uri="{FF2B5EF4-FFF2-40B4-BE49-F238E27FC236}">
                  <a16:creationId xmlns:a16="http://schemas.microsoft.com/office/drawing/2014/main" id="{EAE8548E-9FF9-BA60-BB7C-BC0240585434}"/>
                </a:ext>
              </a:extLst>
            </p:cNvPr>
            <p:cNvSpPr/>
            <p:nvPr/>
          </p:nvSpPr>
          <p:spPr>
            <a:xfrm rot="-6603631">
              <a:off x="5778412" y="4670311"/>
              <a:ext cx="34069" cy="33019"/>
            </a:xfrm>
            <a:custGeom>
              <a:avLst/>
              <a:gdLst/>
              <a:ahLst/>
              <a:cxnLst/>
              <a:rect l="l" t="t" r="r" b="b"/>
              <a:pathLst>
                <a:path w="518" h="502" extrusionOk="0">
                  <a:moveTo>
                    <a:pt x="518" y="235"/>
                  </a:moveTo>
                  <a:cubicBezTo>
                    <a:pt x="518" y="282"/>
                    <a:pt x="502" y="329"/>
                    <a:pt x="471" y="361"/>
                  </a:cubicBezTo>
                  <a:cubicBezTo>
                    <a:pt x="377" y="486"/>
                    <a:pt x="220" y="502"/>
                    <a:pt x="110" y="423"/>
                  </a:cubicBezTo>
                  <a:cubicBezTo>
                    <a:pt x="48" y="376"/>
                    <a:pt x="16" y="329"/>
                    <a:pt x="1" y="267"/>
                  </a:cubicBezTo>
                  <a:cubicBezTo>
                    <a:pt x="16" y="235"/>
                    <a:pt x="32" y="188"/>
                    <a:pt x="63" y="141"/>
                  </a:cubicBezTo>
                  <a:cubicBezTo>
                    <a:pt x="142" y="32"/>
                    <a:pt x="298" y="0"/>
                    <a:pt x="424" y="94"/>
                  </a:cubicBezTo>
                  <a:cubicBezTo>
                    <a:pt x="471" y="126"/>
                    <a:pt x="502" y="173"/>
                    <a:pt x="518" y="23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09" name="Google Shape;3009;p43">
              <a:extLst>
                <a:ext uri="{FF2B5EF4-FFF2-40B4-BE49-F238E27FC236}">
                  <a16:creationId xmlns:a16="http://schemas.microsoft.com/office/drawing/2014/main" id="{0DAF42D3-B8E8-B286-49D0-F382340CD5C8}"/>
                </a:ext>
              </a:extLst>
            </p:cNvPr>
            <p:cNvSpPr/>
            <p:nvPr/>
          </p:nvSpPr>
          <p:spPr>
            <a:xfrm rot="-6603631">
              <a:off x="5749736" y="4690051"/>
              <a:ext cx="68072" cy="55776"/>
            </a:xfrm>
            <a:custGeom>
              <a:avLst/>
              <a:gdLst/>
              <a:ahLst/>
              <a:cxnLst/>
              <a:rect l="l" t="t" r="r" b="b"/>
              <a:pathLst>
                <a:path w="1035" h="848" extrusionOk="0">
                  <a:moveTo>
                    <a:pt x="235" y="48"/>
                  </a:moveTo>
                  <a:lnTo>
                    <a:pt x="956" y="581"/>
                  </a:lnTo>
                  <a:cubicBezTo>
                    <a:pt x="1019" y="628"/>
                    <a:pt x="1035" y="722"/>
                    <a:pt x="988" y="784"/>
                  </a:cubicBezTo>
                  <a:lnTo>
                    <a:pt x="988" y="784"/>
                  </a:lnTo>
                  <a:cubicBezTo>
                    <a:pt x="940" y="847"/>
                    <a:pt x="862" y="847"/>
                    <a:pt x="799" y="800"/>
                  </a:cubicBezTo>
                  <a:lnTo>
                    <a:pt x="78" y="267"/>
                  </a:lnTo>
                  <a:cubicBezTo>
                    <a:pt x="16" y="220"/>
                    <a:pt x="0" y="142"/>
                    <a:pt x="47" y="79"/>
                  </a:cubicBezTo>
                  <a:lnTo>
                    <a:pt x="47" y="79"/>
                  </a:lnTo>
                  <a:cubicBezTo>
                    <a:pt x="94" y="16"/>
                    <a:pt x="172" y="1"/>
                    <a:pt x="235" y="48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10" name="Google Shape;3010;p43">
              <a:extLst>
                <a:ext uri="{FF2B5EF4-FFF2-40B4-BE49-F238E27FC236}">
                  <a16:creationId xmlns:a16="http://schemas.microsoft.com/office/drawing/2014/main" id="{86E4A43E-B610-232D-72C8-3F2A0EE973A2}"/>
                </a:ext>
              </a:extLst>
            </p:cNvPr>
            <p:cNvSpPr/>
            <p:nvPr/>
          </p:nvSpPr>
          <p:spPr>
            <a:xfrm rot="-6603631">
              <a:off x="5860117" y="4694155"/>
              <a:ext cx="38212" cy="38215"/>
            </a:xfrm>
            <a:custGeom>
              <a:avLst/>
              <a:gdLst/>
              <a:ahLst/>
              <a:cxnLst/>
              <a:rect l="l" t="t" r="r" b="b"/>
              <a:pathLst>
                <a:path w="581" h="581" extrusionOk="0">
                  <a:moveTo>
                    <a:pt x="439" y="78"/>
                  </a:moveTo>
                  <a:cubicBezTo>
                    <a:pt x="565" y="172"/>
                    <a:pt x="580" y="329"/>
                    <a:pt x="502" y="439"/>
                  </a:cubicBezTo>
                  <a:cubicBezTo>
                    <a:pt x="423" y="564"/>
                    <a:pt x="251" y="580"/>
                    <a:pt x="141" y="502"/>
                  </a:cubicBezTo>
                  <a:cubicBezTo>
                    <a:pt x="32" y="408"/>
                    <a:pt x="0" y="251"/>
                    <a:pt x="79" y="141"/>
                  </a:cubicBezTo>
                  <a:cubicBezTo>
                    <a:pt x="173" y="16"/>
                    <a:pt x="329" y="0"/>
                    <a:pt x="439" y="78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11" name="Google Shape;3011;p43">
              <a:extLst>
                <a:ext uri="{FF2B5EF4-FFF2-40B4-BE49-F238E27FC236}">
                  <a16:creationId xmlns:a16="http://schemas.microsoft.com/office/drawing/2014/main" id="{0CDCF7D0-2DBB-C56B-854C-E4866F236E3F}"/>
                </a:ext>
              </a:extLst>
            </p:cNvPr>
            <p:cNvSpPr/>
            <p:nvPr/>
          </p:nvSpPr>
          <p:spPr>
            <a:xfrm rot="-6603631">
              <a:off x="5864956" y="4695377"/>
              <a:ext cx="33017" cy="33084"/>
            </a:xfrm>
            <a:custGeom>
              <a:avLst/>
              <a:gdLst/>
              <a:ahLst/>
              <a:cxnLst/>
              <a:rect l="l" t="t" r="r" b="b"/>
              <a:pathLst>
                <a:path w="502" h="503" extrusionOk="0">
                  <a:moveTo>
                    <a:pt x="502" y="236"/>
                  </a:moveTo>
                  <a:cubicBezTo>
                    <a:pt x="502" y="283"/>
                    <a:pt x="486" y="330"/>
                    <a:pt x="455" y="361"/>
                  </a:cubicBezTo>
                  <a:cubicBezTo>
                    <a:pt x="376" y="486"/>
                    <a:pt x="204" y="502"/>
                    <a:pt x="94" y="424"/>
                  </a:cubicBezTo>
                  <a:cubicBezTo>
                    <a:pt x="47" y="377"/>
                    <a:pt x="16" y="330"/>
                    <a:pt x="0" y="267"/>
                  </a:cubicBezTo>
                  <a:cubicBezTo>
                    <a:pt x="0" y="236"/>
                    <a:pt x="16" y="189"/>
                    <a:pt x="47" y="142"/>
                  </a:cubicBezTo>
                  <a:cubicBezTo>
                    <a:pt x="126" y="32"/>
                    <a:pt x="298" y="0"/>
                    <a:pt x="408" y="94"/>
                  </a:cubicBezTo>
                  <a:cubicBezTo>
                    <a:pt x="455" y="126"/>
                    <a:pt x="486" y="189"/>
                    <a:pt x="502" y="23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12" name="Google Shape;3012;p43">
              <a:extLst>
                <a:ext uri="{FF2B5EF4-FFF2-40B4-BE49-F238E27FC236}">
                  <a16:creationId xmlns:a16="http://schemas.microsoft.com/office/drawing/2014/main" id="{C9D88A69-0072-E39A-AFF7-7F4B2C24B854}"/>
                </a:ext>
              </a:extLst>
            </p:cNvPr>
            <p:cNvSpPr/>
            <p:nvPr/>
          </p:nvSpPr>
          <p:spPr>
            <a:xfrm rot="-6603631">
              <a:off x="5835881" y="4715687"/>
              <a:ext cx="68138" cy="55776"/>
            </a:xfrm>
            <a:custGeom>
              <a:avLst/>
              <a:gdLst/>
              <a:ahLst/>
              <a:cxnLst/>
              <a:rect l="l" t="t" r="r" b="b"/>
              <a:pathLst>
                <a:path w="1036" h="848" extrusionOk="0">
                  <a:moveTo>
                    <a:pt x="236" y="48"/>
                  </a:moveTo>
                  <a:lnTo>
                    <a:pt x="957" y="581"/>
                  </a:lnTo>
                  <a:cubicBezTo>
                    <a:pt x="1020" y="628"/>
                    <a:pt x="1035" y="722"/>
                    <a:pt x="988" y="785"/>
                  </a:cubicBezTo>
                  <a:cubicBezTo>
                    <a:pt x="941" y="847"/>
                    <a:pt x="863" y="847"/>
                    <a:pt x="800" y="816"/>
                  </a:cubicBezTo>
                  <a:lnTo>
                    <a:pt x="79" y="267"/>
                  </a:lnTo>
                  <a:cubicBezTo>
                    <a:pt x="17" y="236"/>
                    <a:pt x="1" y="142"/>
                    <a:pt x="48" y="79"/>
                  </a:cubicBezTo>
                  <a:lnTo>
                    <a:pt x="48" y="79"/>
                  </a:lnTo>
                  <a:cubicBezTo>
                    <a:pt x="95" y="17"/>
                    <a:pt x="173" y="1"/>
                    <a:pt x="236" y="48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13" name="Google Shape;3013;p43">
              <a:extLst>
                <a:ext uri="{FF2B5EF4-FFF2-40B4-BE49-F238E27FC236}">
                  <a16:creationId xmlns:a16="http://schemas.microsoft.com/office/drawing/2014/main" id="{B1262190-395F-BC5C-8FE5-1105AC247E5D}"/>
                </a:ext>
              </a:extLst>
            </p:cNvPr>
            <p:cNvSpPr/>
            <p:nvPr/>
          </p:nvSpPr>
          <p:spPr>
            <a:xfrm rot="-6603631">
              <a:off x="5945622" y="4719297"/>
              <a:ext cx="39199" cy="38215"/>
            </a:xfrm>
            <a:custGeom>
              <a:avLst/>
              <a:gdLst/>
              <a:ahLst/>
              <a:cxnLst/>
              <a:rect l="l" t="t" r="r" b="b"/>
              <a:pathLst>
                <a:path w="596" h="581" extrusionOk="0">
                  <a:moveTo>
                    <a:pt x="455" y="79"/>
                  </a:moveTo>
                  <a:cubicBezTo>
                    <a:pt x="564" y="173"/>
                    <a:pt x="596" y="329"/>
                    <a:pt x="502" y="439"/>
                  </a:cubicBezTo>
                  <a:cubicBezTo>
                    <a:pt x="423" y="565"/>
                    <a:pt x="251" y="580"/>
                    <a:pt x="141" y="502"/>
                  </a:cubicBezTo>
                  <a:cubicBezTo>
                    <a:pt x="32" y="423"/>
                    <a:pt x="0" y="251"/>
                    <a:pt x="94" y="141"/>
                  </a:cubicBezTo>
                  <a:cubicBezTo>
                    <a:pt x="173" y="32"/>
                    <a:pt x="329" y="0"/>
                    <a:pt x="455" y="7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14" name="Google Shape;3014;p43">
              <a:extLst>
                <a:ext uri="{FF2B5EF4-FFF2-40B4-BE49-F238E27FC236}">
                  <a16:creationId xmlns:a16="http://schemas.microsoft.com/office/drawing/2014/main" id="{B8AD7FE3-52CA-8881-C379-0D011B5EFA30}"/>
                </a:ext>
              </a:extLst>
            </p:cNvPr>
            <p:cNvSpPr/>
            <p:nvPr/>
          </p:nvSpPr>
          <p:spPr>
            <a:xfrm rot="-6603631">
              <a:off x="5951617" y="4721328"/>
              <a:ext cx="33017" cy="32032"/>
            </a:xfrm>
            <a:custGeom>
              <a:avLst/>
              <a:gdLst/>
              <a:ahLst/>
              <a:cxnLst/>
              <a:rect l="l" t="t" r="r" b="b"/>
              <a:pathLst>
                <a:path w="502" h="487" extrusionOk="0">
                  <a:moveTo>
                    <a:pt x="502" y="220"/>
                  </a:moveTo>
                  <a:cubicBezTo>
                    <a:pt x="502" y="267"/>
                    <a:pt x="486" y="314"/>
                    <a:pt x="455" y="345"/>
                  </a:cubicBezTo>
                  <a:cubicBezTo>
                    <a:pt x="376" y="471"/>
                    <a:pt x="204" y="486"/>
                    <a:pt x="94" y="408"/>
                  </a:cubicBezTo>
                  <a:cubicBezTo>
                    <a:pt x="47" y="377"/>
                    <a:pt x="16" y="314"/>
                    <a:pt x="0" y="267"/>
                  </a:cubicBezTo>
                  <a:cubicBezTo>
                    <a:pt x="0" y="220"/>
                    <a:pt x="16" y="173"/>
                    <a:pt x="47" y="126"/>
                  </a:cubicBezTo>
                  <a:cubicBezTo>
                    <a:pt x="126" y="16"/>
                    <a:pt x="298" y="0"/>
                    <a:pt x="408" y="79"/>
                  </a:cubicBezTo>
                  <a:cubicBezTo>
                    <a:pt x="455" y="110"/>
                    <a:pt x="486" y="173"/>
                    <a:pt x="502" y="22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15" name="Google Shape;3015;p43">
              <a:extLst>
                <a:ext uri="{FF2B5EF4-FFF2-40B4-BE49-F238E27FC236}">
                  <a16:creationId xmlns:a16="http://schemas.microsoft.com/office/drawing/2014/main" id="{C7A3D296-BD58-D5C3-A9D4-555BE42A1328}"/>
                </a:ext>
              </a:extLst>
            </p:cNvPr>
            <p:cNvSpPr/>
            <p:nvPr/>
          </p:nvSpPr>
          <p:spPr>
            <a:xfrm rot="-6603631">
              <a:off x="5923037" y="4740931"/>
              <a:ext cx="68138" cy="55776"/>
            </a:xfrm>
            <a:custGeom>
              <a:avLst/>
              <a:gdLst/>
              <a:ahLst/>
              <a:cxnLst/>
              <a:rect l="l" t="t" r="r" b="b"/>
              <a:pathLst>
                <a:path w="1036" h="848" extrusionOk="0">
                  <a:moveTo>
                    <a:pt x="236" y="32"/>
                  </a:moveTo>
                  <a:lnTo>
                    <a:pt x="973" y="581"/>
                  </a:lnTo>
                  <a:cubicBezTo>
                    <a:pt x="1035" y="612"/>
                    <a:pt x="1035" y="706"/>
                    <a:pt x="1004" y="769"/>
                  </a:cubicBezTo>
                  <a:cubicBezTo>
                    <a:pt x="957" y="831"/>
                    <a:pt x="863" y="847"/>
                    <a:pt x="800" y="800"/>
                  </a:cubicBezTo>
                  <a:lnTo>
                    <a:pt x="79" y="267"/>
                  </a:lnTo>
                  <a:cubicBezTo>
                    <a:pt x="17" y="220"/>
                    <a:pt x="1" y="126"/>
                    <a:pt x="48" y="63"/>
                  </a:cubicBezTo>
                  <a:lnTo>
                    <a:pt x="48" y="63"/>
                  </a:lnTo>
                  <a:cubicBezTo>
                    <a:pt x="95" y="1"/>
                    <a:pt x="189" y="1"/>
                    <a:pt x="236" y="32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16" name="Google Shape;3016;p43">
              <a:extLst>
                <a:ext uri="{FF2B5EF4-FFF2-40B4-BE49-F238E27FC236}">
                  <a16:creationId xmlns:a16="http://schemas.microsoft.com/office/drawing/2014/main" id="{B1B2A469-A678-65D7-1244-38251535D9E9}"/>
                </a:ext>
              </a:extLst>
            </p:cNvPr>
            <p:cNvSpPr/>
            <p:nvPr/>
          </p:nvSpPr>
          <p:spPr>
            <a:xfrm rot="-6603631">
              <a:off x="6031788" y="4744902"/>
              <a:ext cx="39199" cy="38215"/>
            </a:xfrm>
            <a:custGeom>
              <a:avLst/>
              <a:gdLst/>
              <a:ahLst/>
              <a:cxnLst/>
              <a:rect l="l" t="t" r="r" b="b"/>
              <a:pathLst>
                <a:path w="596" h="581" extrusionOk="0">
                  <a:moveTo>
                    <a:pt x="455" y="95"/>
                  </a:moveTo>
                  <a:cubicBezTo>
                    <a:pt x="564" y="173"/>
                    <a:pt x="596" y="330"/>
                    <a:pt x="502" y="455"/>
                  </a:cubicBezTo>
                  <a:cubicBezTo>
                    <a:pt x="423" y="565"/>
                    <a:pt x="267" y="580"/>
                    <a:pt x="141" y="502"/>
                  </a:cubicBezTo>
                  <a:cubicBezTo>
                    <a:pt x="31" y="424"/>
                    <a:pt x="0" y="251"/>
                    <a:pt x="94" y="142"/>
                  </a:cubicBezTo>
                  <a:cubicBezTo>
                    <a:pt x="173" y="32"/>
                    <a:pt x="345" y="0"/>
                    <a:pt x="455" y="9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17" name="Google Shape;3017;p43">
              <a:extLst>
                <a:ext uri="{FF2B5EF4-FFF2-40B4-BE49-F238E27FC236}">
                  <a16:creationId xmlns:a16="http://schemas.microsoft.com/office/drawing/2014/main" id="{F3B646F7-B499-19B5-4237-9040550D29F2}"/>
                </a:ext>
              </a:extLst>
            </p:cNvPr>
            <p:cNvSpPr/>
            <p:nvPr/>
          </p:nvSpPr>
          <p:spPr>
            <a:xfrm rot="-6603631">
              <a:off x="6037783" y="4746932"/>
              <a:ext cx="33017" cy="32032"/>
            </a:xfrm>
            <a:custGeom>
              <a:avLst/>
              <a:gdLst/>
              <a:ahLst/>
              <a:cxnLst/>
              <a:rect l="l" t="t" r="r" b="b"/>
              <a:pathLst>
                <a:path w="502" h="487" extrusionOk="0">
                  <a:moveTo>
                    <a:pt x="502" y="220"/>
                  </a:moveTo>
                  <a:cubicBezTo>
                    <a:pt x="502" y="267"/>
                    <a:pt x="486" y="314"/>
                    <a:pt x="455" y="361"/>
                  </a:cubicBezTo>
                  <a:cubicBezTo>
                    <a:pt x="376" y="471"/>
                    <a:pt x="220" y="486"/>
                    <a:pt x="94" y="408"/>
                  </a:cubicBezTo>
                  <a:cubicBezTo>
                    <a:pt x="47" y="377"/>
                    <a:pt x="16" y="314"/>
                    <a:pt x="0" y="267"/>
                  </a:cubicBezTo>
                  <a:cubicBezTo>
                    <a:pt x="0" y="220"/>
                    <a:pt x="16" y="173"/>
                    <a:pt x="47" y="142"/>
                  </a:cubicBezTo>
                  <a:cubicBezTo>
                    <a:pt x="141" y="16"/>
                    <a:pt x="298" y="1"/>
                    <a:pt x="408" y="79"/>
                  </a:cubicBezTo>
                  <a:cubicBezTo>
                    <a:pt x="455" y="110"/>
                    <a:pt x="502" y="173"/>
                    <a:pt x="502" y="22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18" name="Google Shape;3018;p43">
              <a:extLst>
                <a:ext uri="{FF2B5EF4-FFF2-40B4-BE49-F238E27FC236}">
                  <a16:creationId xmlns:a16="http://schemas.microsoft.com/office/drawing/2014/main" id="{12631249-961A-B236-5877-E7DACE78C1DC}"/>
                </a:ext>
              </a:extLst>
            </p:cNvPr>
            <p:cNvSpPr/>
            <p:nvPr/>
          </p:nvSpPr>
          <p:spPr>
            <a:xfrm rot="-6603631">
              <a:off x="6008541" y="4766073"/>
              <a:ext cx="69125" cy="55776"/>
            </a:xfrm>
            <a:custGeom>
              <a:avLst/>
              <a:gdLst/>
              <a:ahLst/>
              <a:cxnLst/>
              <a:rect l="l" t="t" r="r" b="b"/>
              <a:pathLst>
                <a:path w="1051" h="848" extrusionOk="0">
                  <a:moveTo>
                    <a:pt x="252" y="48"/>
                  </a:moveTo>
                  <a:lnTo>
                    <a:pt x="973" y="581"/>
                  </a:lnTo>
                  <a:cubicBezTo>
                    <a:pt x="1035" y="628"/>
                    <a:pt x="1051" y="706"/>
                    <a:pt x="1004" y="769"/>
                  </a:cubicBezTo>
                  <a:cubicBezTo>
                    <a:pt x="957" y="832"/>
                    <a:pt x="863" y="847"/>
                    <a:pt x="800" y="800"/>
                  </a:cubicBezTo>
                  <a:lnTo>
                    <a:pt x="79" y="267"/>
                  </a:lnTo>
                  <a:cubicBezTo>
                    <a:pt x="16" y="220"/>
                    <a:pt x="1" y="126"/>
                    <a:pt x="48" y="64"/>
                  </a:cubicBezTo>
                  <a:cubicBezTo>
                    <a:pt x="95" y="1"/>
                    <a:pt x="189" y="1"/>
                    <a:pt x="252" y="48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19" name="Google Shape;3019;p43">
              <a:extLst>
                <a:ext uri="{FF2B5EF4-FFF2-40B4-BE49-F238E27FC236}">
                  <a16:creationId xmlns:a16="http://schemas.microsoft.com/office/drawing/2014/main" id="{97657194-CD3B-7DEE-F582-0897E7672545}"/>
                </a:ext>
              </a:extLst>
            </p:cNvPr>
            <p:cNvSpPr/>
            <p:nvPr/>
          </p:nvSpPr>
          <p:spPr>
            <a:xfrm rot="-6603631">
              <a:off x="6118774" y="4769337"/>
              <a:ext cx="38212" cy="39267"/>
            </a:xfrm>
            <a:custGeom>
              <a:avLst/>
              <a:gdLst/>
              <a:ahLst/>
              <a:cxnLst/>
              <a:rect l="l" t="t" r="r" b="b"/>
              <a:pathLst>
                <a:path w="581" h="597" extrusionOk="0">
                  <a:moveTo>
                    <a:pt x="440" y="95"/>
                  </a:moveTo>
                  <a:cubicBezTo>
                    <a:pt x="549" y="173"/>
                    <a:pt x="581" y="330"/>
                    <a:pt x="502" y="455"/>
                  </a:cubicBezTo>
                  <a:cubicBezTo>
                    <a:pt x="408" y="565"/>
                    <a:pt x="252" y="596"/>
                    <a:pt x="126" y="502"/>
                  </a:cubicBezTo>
                  <a:cubicBezTo>
                    <a:pt x="16" y="424"/>
                    <a:pt x="1" y="251"/>
                    <a:pt x="79" y="142"/>
                  </a:cubicBezTo>
                  <a:cubicBezTo>
                    <a:pt x="157" y="32"/>
                    <a:pt x="330" y="1"/>
                    <a:pt x="440" y="9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20" name="Google Shape;3020;p43">
              <a:extLst>
                <a:ext uri="{FF2B5EF4-FFF2-40B4-BE49-F238E27FC236}">
                  <a16:creationId xmlns:a16="http://schemas.microsoft.com/office/drawing/2014/main" id="{8F088DE5-72A5-45C0-286D-DEA9207BABC0}"/>
                </a:ext>
              </a:extLst>
            </p:cNvPr>
            <p:cNvSpPr/>
            <p:nvPr/>
          </p:nvSpPr>
          <p:spPr>
            <a:xfrm rot="-6603631">
              <a:off x="6123738" y="4771336"/>
              <a:ext cx="34069" cy="33084"/>
            </a:xfrm>
            <a:custGeom>
              <a:avLst/>
              <a:gdLst/>
              <a:ahLst/>
              <a:cxnLst/>
              <a:rect l="l" t="t" r="r" b="b"/>
              <a:pathLst>
                <a:path w="518" h="503" extrusionOk="0">
                  <a:moveTo>
                    <a:pt x="517" y="236"/>
                  </a:moveTo>
                  <a:cubicBezTo>
                    <a:pt x="502" y="267"/>
                    <a:pt x="486" y="314"/>
                    <a:pt x="470" y="361"/>
                  </a:cubicBezTo>
                  <a:cubicBezTo>
                    <a:pt x="376" y="471"/>
                    <a:pt x="220" y="502"/>
                    <a:pt x="94" y="408"/>
                  </a:cubicBezTo>
                  <a:cubicBezTo>
                    <a:pt x="47" y="377"/>
                    <a:pt x="16" y="314"/>
                    <a:pt x="0" y="267"/>
                  </a:cubicBezTo>
                  <a:cubicBezTo>
                    <a:pt x="16" y="220"/>
                    <a:pt x="31" y="173"/>
                    <a:pt x="47" y="142"/>
                  </a:cubicBezTo>
                  <a:cubicBezTo>
                    <a:pt x="141" y="16"/>
                    <a:pt x="298" y="1"/>
                    <a:pt x="408" y="79"/>
                  </a:cubicBezTo>
                  <a:cubicBezTo>
                    <a:pt x="470" y="126"/>
                    <a:pt x="502" y="173"/>
                    <a:pt x="517" y="23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21" name="Google Shape;3021;p43">
              <a:extLst>
                <a:ext uri="{FF2B5EF4-FFF2-40B4-BE49-F238E27FC236}">
                  <a16:creationId xmlns:a16="http://schemas.microsoft.com/office/drawing/2014/main" id="{7C633E75-97A4-9ACE-BA01-591897B6F0C4}"/>
                </a:ext>
              </a:extLst>
            </p:cNvPr>
            <p:cNvSpPr/>
            <p:nvPr/>
          </p:nvSpPr>
          <p:spPr>
            <a:xfrm rot="-6603631">
              <a:off x="6095084" y="4791205"/>
              <a:ext cx="68072" cy="55711"/>
            </a:xfrm>
            <a:custGeom>
              <a:avLst/>
              <a:gdLst/>
              <a:ahLst/>
              <a:cxnLst/>
              <a:rect l="l" t="t" r="r" b="b"/>
              <a:pathLst>
                <a:path w="1035" h="847" extrusionOk="0">
                  <a:moveTo>
                    <a:pt x="236" y="47"/>
                  </a:moveTo>
                  <a:lnTo>
                    <a:pt x="957" y="580"/>
                  </a:lnTo>
                  <a:cubicBezTo>
                    <a:pt x="1019" y="627"/>
                    <a:pt x="1035" y="705"/>
                    <a:pt x="988" y="768"/>
                  </a:cubicBezTo>
                  <a:lnTo>
                    <a:pt x="988" y="768"/>
                  </a:lnTo>
                  <a:cubicBezTo>
                    <a:pt x="941" y="831"/>
                    <a:pt x="863" y="847"/>
                    <a:pt x="800" y="800"/>
                  </a:cubicBezTo>
                  <a:lnTo>
                    <a:pt x="63" y="267"/>
                  </a:lnTo>
                  <a:cubicBezTo>
                    <a:pt x="0" y="220"/>
                    <a:pt x="0" y="126"/>
                    <a:pt x="47" y="63"/>
                  </a:cubicBezTo>
                  <a:cubicBezTo>
                    <a:pt x="79" y="16"/>
                    <a:pt x="173" y="0"/>
                    <a:pt x="236" y="47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22" name="Google Shape;3022;p43">
              <a:extLst>
                <a:ext uri="{FF2B5EF4-FFF2-40B4-BE49-F238E27FC236}">
                  <a16:creationId xmlns:a16="http://schemas.microsoft.com/office/drawing/2014/main" id="{80AA60BE-33A5-3C2A-7EB8-0BA6BB30BBBA}"/>
                </a:ext>
              </a:extLst>
            </p:cNvPr>
            <p:cNvSpPr/>
            <p:nvPr/>
          </p:nvSpPr>
          <p:spPr>
            <a:xfrm rot="-6603631">
              <a:off x="6204940" y="4794942"/>
              <a:ext cx="38212" cy="39267"/>
            </a:xfrm>
            <a:custGeom>
              <a:avLst/>
              <a:gdLst/>
              <a:ahLst/>
              <a:cxnLst/>
              <a:rect l="l" t="t" r="r" b="b"/>
              <a:pathLst>
                <a:path w="581" h="597" extrusionOk="0">
                  <a:moveTo>
                    <a:pt x="440" y="95"/>
                  </a:moveTo>
                  <a:cubicBezTo>
                    <a:pt x="565" y="173"/>
                    <a:pt x="581" y="330"/>
                    <a:pt x="502" y="455"/>
                  </a:cubicBezTo>
                  <a:cubicBezTo>
                    <a:pt x="408" y="565"/>
                    <a:pt x="251" y="597"/>
                    <a:pt x="142" y="502"/>
                  </a:cubicBezTo>
                  <a:cubicBezTo>
                    <a:pt x="16" y="424"/>
                    <a:pt x="1" y="267"/>
                    <a:pt x="79" y="142"/>
                  </a:cubicBezTo>
                  <a:cubicBezTo>
                    <a:pt x="173" y="32"/>
                    <a:pt x="330" y="1"/>
                    <a:pt x="440" y="9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23" name="Google Shape;3023;p43">
              <a:extLst>
                <a:ext uri="{FF2B5EF4-FFF2-40B4-BE49-F238E27FC236}">
                  <a16:creationId xmlns:a16="http://schemas.microsoft.com/office/drawing/2014/main" id="{C2810347-AEF0-BAF7-81E0-F9C0E935B6EF}"/>
                </a:ext>
              </a:extLst>
            </p:cNvPr>
            <p:cNvSpPr/>
            <p:nvPr/>
          </p:nvSpPr>
          <p:spPr>
            <a:xfrm rot="-6603631">
              <a:off x="6209905" y="4796941"/>
              <a:ext cx="34069" cy="33084"/>
            </a:xfrm>
            <a:custGeom>
              <a:avLst/>
              <a:gdLst/>
              <a:ahLst/>
              <a:cxnLst/>
              <a:rect l="l" t="t" r="r" b="b"/>
              <a:pathLst>
                <a:path w="518" h="503" extrusionOk="0">
                  <a:moveTo>
                    <a:pt x="517" y="236"/>
                  </a:moveTo>
                  <a:cubicBezTo>
                    <a:pt x="517" y="267"/>
                    <a:pt x="502" y="314"/>
                    <a:pt x="470" y="361"/>
                  </a:cubicBezTo>
                  <a:cubicBezTo>
                    <a:pt x="376" y="471"/>
                    <a:pt x="219" y="503"/>
                    <a:pt x="110" y="408"/>
                  </a:cubicBezTo>
                  <a:cubicBezTo>
                    <a:pt x="47" y="377"/>
                    <a:pt x="16" y="330"/>
                    <a:pt x="0" y="267"/>
                  </a:cubicBezTo>
                  <a:cubicBezTo>
                    <a:pt x="16" y="220"/>
                    <a:pt x="31" y="173"/>
                    <a:pt x="63" y="142"/>
                  </a:cubicBezTo>
                  <a:cubicBezTo>
                    <a:pt x="141" y="17"/>
                    <a:pt x="298" y="1"/>
                    <a:pt x="423" y="79"/>
                  </a:cubicBezTo>
                  <a:cubicBezTo>
                    <a:pt x="470" y="126"/>
                    <a:pt x="502" y="173"/>
                    <a:pt x="517" y="23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24" name="Google Shape;3024;p43">
              <a:extLst>
                <a:ext uri="{FF2B5EF4-FFF2-40B4-BE49-F238E27FC236}">
                  <a16:creationId xmlns:a16="http://schemas.microsoft.com/office/drawing/2014/main" id="{03D35659-A456-A89F-A950-A04ED042E544}"/>
                </a:ext>
              </a:extLst>
            </p:cNvPr>
            <p:cNvSpPr/>
            <p:nvPr/>
          </p:nvSpPr>
          <p:spPr>
            <a:xfrm rot="-6603631">
              <a:off x="6181251" y="4816810"/>
              <a:ext cx="68072" cy="55711"/>
            </a:xfrm>
            <a:custGeom>
              <a:avLst/>
              <a:gdLst/>
              <a:ahLst/>
              <a:cxnLst/>
              <a:rect l="l" t="t" r="r" b="b"/>
              <a:pathLst>
                <a:path w="1035" h="847" extrusionOk="0">
                  <a:moveTo>
                    <a:pt x="235" y="47"/>
                  </a:moveTo>
                  <a:lnTo>
                    <a:pt x="957" y="580"/>
                  </a:lnTo>
                  <a:cubicBezTo>
                    <a:pt x="1019" y="627"/>
                    <a:pt x="1035" y="706"/>
                    <a:pt x="988" y="768"/>
                  </a:cubicBezTo>
                  <a:lnTo>
                    <a:pt x="988" y="768"/>
                  </a:lnTo>
                  <a:cubicBezTo>
                    <a:pt x="941" y="831"/>
                    <a:pt x="862" y="847"/>
                    <a:pt x="800" y="800"/>
                  </a:cubicBezTo>
                  <a:lnTo>
                    <a:pt x="79" y="267"/>
                  </a:lnTo>
                  <a:cubicBezTo>
                    <a:pt x="16" y="220"/>
                    <a:pt x="0" y="126"/>
                    <a:pt x="47" y="79"/>
                  </a:cubicBezTo>
                  <a:lnTo>
                    <a:pt x="47" y="79"/>
                  </a:lnTo>
                  <a:cubicBezTo>
                    <a:pt x="94" y="16"/>
                    <a:pt x="173" y="0"/>
                    <a:pt x="235" y="47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25" name="Google Shape;3025;p43">
              <a:extLst>
                <a:ext uri="{FF2B5EF4-FFF2-40B4-BE49-F238E27FC236}">
                  <a16:creationId xmlns:a16="http://schemas.microsoft.com/office/drawing/2014/main" id="{2D04294C-A80C-4940-9B57-E035A0545422}"/>
                </a:ext>
              </a:extLst>
            </p:cNvPr>
            <p:cNvSpPr/>
            <p:nvPr/>
          </p:nvSpPr>
          <p:spPr>
            <a:xfrm rot="-6603631">
              <a:off x="5325041" y="3941266"/>
              <a:ext cx="398041" cy="305257"/>
            </a:xfrm>
            <a:custGeom>
              <a:avLst/>
              <a:gdLst/>
              <a:ahLst/>
              <a:cxnLst/>
              <a:rect l="l" t="t" r="r" b="b"/>
              <a:pathLst>
                <a:path w="6052" h="4641" extrusionOk="0">
                  <a:moveTo>
                    <a:pt x="283" y="1"/>
                  </a:moveTo>
                  <a:lnTo>
                    <a:pt x="6051" y="4264"/>
                  </a:lnTo>
                  <a:lnTo>
                    <a:pt x="5769" y="4640"/>
                  </a:lnTo>
                  <a:lnTo>
                    <a:pt x="1" y="377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26" name="Google Shape;3026;p43">
              <a:extLst>
                <a:ext uri="{FF2B5EF4-FFF2-40B4-BE49-F238E27FC236}">
                  <a16:creationId xmlns:a16="http://schemas.microsoft.com/office/drawing/2014/main" id="{861FE8CA-0DCF-623C-5634-1838104BA68E}"/>
                </a:ext>
              </a:extLst>
            </p:cNvPr>
            <p:cNvSpPr/>
            <p:nvPr/>
          </p:nvSpPr>
          <p:spPr>
            <a:xfrm rot="-6603631">
              <a:off x="5382954" y="3958572"/>
              <a:ext cx="397976" cy="305192"/>
            </a:xfrm>
            <a:custGeom>
              <a:avLst/>
              <a:gdLst/>
              <a:ahLst/>
              <a:cxnLst/>
              <a:rect l="l" t="t" r="r" b="b"/>
              <a:pathLst>
                <a:path w="6051" h="4640" extrusionOk="0">
                  <a:moveTo>
                    <a:pt x="282" y="0"/>
                  </a:moveTo>
                  <a:lnTo>
                    <a:pt x="6050" y="4264"/>
                  </a:lnTo>
                  <a:lnTo>
                    <a:pt x="5768" y="4640"/>
                  </a:lnTo>
                  <a:lnTo>
                    <a:pt x="0" y="376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27" name="Google Shape;3027;p43">
              <a:extLst>
                <a:ext uri="{FF2B5EF4-FFF2-40B4-BE49-F238E27FC236}">
                  <a16:creationId xmlns:a16="http://schemas.microsoft.com/office/drawing/2014/main" id="{0E13E052-EE09-84A7-D7F6-14D96E723F8B}"/>
                </a:ext>
              </a:extLst>
            </p:cNvPr>
            <p:cNvSpPr/>
            <p:nvPr/>
          </p:nvSpPr>
          <p:spPr>
            <a:xfrm rot="-6603631">
              <a:off x="5441340" y="3976188"/>
              <a:ext cx="397976" cy="304205"/>
            </a:xfrm>
            <a:custGeom>
              <a:avLst/>
              <a:gdLst/>
              <a:ahLst/>
              <a:cxnLst/>
              <a:rect l="l" t="t" r="r" b="b"/>
              <a:pathLst>
                <a:path w="6051" h="4625" extrusionOk="0">
                  <a:moveTo>
                    <a:pt x="283" y="1"/>
                  </a:moveTo>
                  <a:lnTo>
                    <a:pt x="6051" y="4264"/>
                  </a:lnTo>
                  <a:lnTo>
                    <a:pt x="5769" y="4625"/>
                  </a:lnTo>
                  <a:lnTo>
                    <a:pt x="1" y="36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6" name="Google Shape;2815;p43">
            <a:extLst>
              <a:ext uri="{FF2B5EF4-FFF2-40B4-BE49-F238E27FC236}">
                <a16:creationId xmlns:a16="http://schemas.microsoft.com/office/drawing/2014/main" id="{2AE15096-7BDA-C115-4A31-329059A510FA}"/>
              </a:ext>
            </a:extLst>
          </p:cNvPr>
          <p:cNvSpPr txBox="1">
            <a:spLocks/>
          </p:cNvSpPr>
          <p:nvPr/>
        </p:nvSpPr>
        <p:spPr>
          <a:xfrm>
            <a:off x="2504229" y="2491353"/>
            <a:ext cx="4383600" cy="526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200" b="1" i="0" u="none" strike="noStrike" cap="none">
                <a:solidFill>
                  <a:schemeClr val="lt1"/>
                </a:solidFill>
                <a:latin typeface="Antonio"/>
                <a:ea typeface="Antonio"/>
                <a:cs typeface="Antonio"/>
                <a:sym typeface="Antonio"/>
              </a:defRPr>
            </a:lvl1pPr>
            <a:lvl2pPr marL="914400" marR="0" lvl="1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 b="0" i="0" u="none" strike="noStrike" cap="none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2pPr>
            <a:lvl3pPr marL="1371600" marR="0" lvl="2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 b="0" i="0" u="none" strike="noStrike" cap="none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3pPr>
            <a:lvl4pPr marL="1828800" marR="0" lvl="3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 b="0" i="0" u="none" strike="noStrike" cap="none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4pPr>
            <a:lvl5pPr marL="2286000" marR="0" lvl="4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 b="0" i="0" u="none" strike="noStrike" cap="none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5pPr>
            <a:lvl6pPr marL="2743200" marR="0" lvl="5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 b="0" i="0" u="none" strike="noStrike" cap="none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6pPr>
            <a:lvl7pPr marL="3200400" marR="0" lvl="6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 b="0" i="0" u="none" strike="noStrike" cap="none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7pPr>
            <a:lvl8pPr marL="3657600" marR="0" lvl="7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 b="0" i="0" u="none" strike="noStrike" cap="none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8pPr>
            <a:lvl9pPr marL="4114800" marR="0" lvl="8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 b="0" i="0" u="none" strike="noStrike" cap="none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9pPr>
          </a:lstStyle>
          <a:p>
            <a:pPr marL="0" indent="0" algn="l"/>
            <a:r>
              <a:rPr lang="en-GB" sz="1200" dirty="0"/>
              <a:t>Questioning personal assumptions </a:t>
            </a:r>
            <a:endParaRPr lang="en-GB" sz="1500" dirty="0"/>
          </a:p>
        </p:txBody>
      </p:sp>
      <p:sp>
        <p:nvSpPr>
          <p:cNvPr id="8" name="Google Shape;2815;p43">
            <a:extLst>
              <a:ext uri="{FF2B5EF4-FFF2-40B4-BE49-F238E27FC236}">
                <a16:creationId xmlns:a16="http://schemas.microsoft.com/office/drawing/2014/main" id="{FBF3B1D2-EB7E-8758-15AD-8CEBBEEAFF6C}"/>
              </a:ext>
            </a:extLst>
          </p:cNvPr>
          <p:cNvSpPr txBox="1">
            <a:spLocks/>
          </p:cNvSpPr>
          <p:nvPr/>
        </p:nvSpPr>
        <p:spPr>
          <a:xfrm>
            <a:off x="2504229" y="3208825"/>
            <a:ext cx="4383600" cy="526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200" b="1" i="0" u="none" strike="noStrike" cap="none">
                <a:solidFill>
                  <a:schemeClr val="lt1"/>
                </a:solidFill>
                <a:latin typeface="Antonio"/>
                <a:ea typeface="Antonio"/>
                <a:cs typeface="Antonio"/>
                <a:sym typeface="Antonio"/>
              </a:defRPr>
            </a:lvl1pPr>
            <a:lvl2pPr marL="914400" marR="0" lvl="1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 b="0" i="0" u="none" strike="noStrike" cap="none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2pPr>
            <a:lvl3pPr marL="1371600" marR="0" lvl="2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 b="0" i="0" u="none" strike="noStrike" cap="none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3pPr>
            <a:lvl4pPr marL="1828800" marR="0" lvl="3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 b="0" i="0" u="none" strike="noStrike" cap="none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4pPr>
            <a:lvl5pPr marL="2286000" marR="0" lvl="4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 b="0" i="0" u="none" strike="noStrike" cap="none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5pPr>
            <a:lvl6pPr marL="2743200" marR="0" lvl="5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 b="0" i="0" u="none" strike="noStrike" cap="none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6pPr>
            <a:lvl7pPr marL="3200400" marR="0" lvl="6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 b="0" i="0" u="none" strike="noStrike" cap="none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7pPr>
            <a:lvl8pPr marL="3657600" marR="0" lvl="7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 b="0" i="0" u="none" strike="noStrike" cap="none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8pPr>
            <a:lvl9pPr marL="4114800" marR="0" lvl="8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 b="0" i="0" u="none" strike="noStrike" cap="none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9pPr>
          </a:lstStyle>
          <a:p>
            <a:pPr marL="0" indent="0" algn="l"/>
            <a:r>
              <a:rPr lang="en-GB" sz="1200" dirty="0"/>
              <a:t>Understanding unfamiliar cultural expectations </a:t>
            </a:r>
            <a:endParaRPr lang="en-GB" sz="1500" dirty="0"/>
          </a:p>
        </p:txBody>
      </p:sp>
      <p:sp>
        <p:nvSpPr>
          <p:cNvPr id="12" name="Google Shape;2819;p43">
            <a:extLst>
              <a:ext uri="{FF2B5EF4-FFF2-40B4-BE49-F238E27FC236}">
                <a16:creationId xmlns:a16="http://schemas.microsoft.com/office/drawing/2014/main" id="{948778DE-DFF5-B162-0699-5805D708DBF1}"/>
              </a:ext>
            </a:extLst>
          </p:cNvPr>
          <p:cNvSpPr txBox="1">
            <a:spLocks/>
          </p:cNvSpPr>
          <p:nvPr/>
        </p:nvSpPr>
        <p:spPr>
          <a:xfrm>
            <a:off x="1472628" y="4549471"/>
            <a:ext cx="6198744" cy="45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None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1pPr>
            <a:lvl2pPr marL="914400" marR="0" lvl="1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None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2pPr>
            <a:lvl3pPr marL="1371600" marR="0" lvl="2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None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3pPr>
            <a:lvl4pPr marL="1828800" marR="0" lvl="3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None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4pPr>
            <a:lvl5pPr marL="2286000" marR="0" lvl="4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None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5pPr>
            <a:lvl6pPr marL="2743200" marR="0" lvl="5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None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6pPr>
            <a:lvl7pPr marL="3200400" marR="0" lvl="6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None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7pPr>
            <a:lvl8pPr marL="3657600" marR="0" lvl="7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None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8pPr>
            <a:lvl9pPr marL="4114800" marR="0" lvl="8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None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9pPr>
          </a:lstStyle>
          <a:p>
            <a:pPr algn="ctr"/>
            <a:r>
              <a:rPr lang="en-GB" sz="1000" i="1" dirty="0"/>
              <a:t>“A person having high CQ needs to have very good inductive reasoning since many new cultural contexts provide, at best, ambiguous and, at worst, misleading cues for what is happening.”</a:t>
            </a:r>
          </a:p>
          <a:p>
            <a:pPr algn="ctr"/>
            <a:r>
              <a:rPr lang="en-GB" sz="800" i="1" dirty="0"/>
              <a:t>(Earley and Ang, 2003, p. 72)</a:t>
            </a:r>
          </a:p>
          <a:p>
            <a:pPr algn="ctr"/>
            <a:endParaRPr lang="en-GB" sz="800" i="1" dirty="0"/>
          </a:p>
        </p:txBody>
      </p:sp>
      <p:sp>
        <p:nvSpPr>
          <p:cNvPr id="2818" name="Google Shape;2818;p43">
            <a:extLst>
              <a:ext uri="{FF2B5EF4-FFF2-40B4-BE49-F238E27FC236}">
                <a16:creationId xmlns:a16="http://schemas.microsoft.com/office/drawing/2014/main" id="{B6B7FB2C-C024-98E7-D27E-75342FEDE1BE}"/>
              </a:ext>
            </a:extLst>
          </p:cNvPr>
          <p:cNvSpPr txBox="1">
            <a:spLocks noGrp="1"/>
          </p:cNvSpPr>
          <p:nvPr>
            <p:ph type="subTitle" idx="4"/>
          </p:nvPr>
        </p:nvSpPr>
        <p:spPr>
          <a:xfrm>
            <a:off x="2874464" y="1381516"/>
            <a:ext cx="4383600" cy="458700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 spcFirstLastPara="1" wrap="square" lIns="91425" tIns="91425" rIns="91425" bIns="91425" anchor="t" anchorCtr="0">
            <a:normAutofit fontScale="77500" lnSpcReduction="20000"/>
          </a:bodyPr>
          <a:lstStyle/>
          <a:p>
            <a:pPr marL="0" lvl="0" indent="0"/>
            <a:r>
              <a:rPr lang="en-GB" dirty="0"/>
              <a:t>Cultural Intelligence helps leaders interpret</a:t>
            </a:r>
          </a:p>
          <a:p>
            <a:pPr marL="0" lvl="0" indent="0"/>
            <a:r>
              <a:rPr lang="en-GB" dirty="0"/>
              <a:t>unfamiliar situations and adapt effectively.</a:t>
            </a:r>
            <a:endParaRPr dirty="0"/>
          </a:p>
        </p:txBody>
      </p:sp>
      <p:grpSp>
        <p:nvGrpSpPr>
          <p:cNvPr id="3042" name="Google Shape;5514;p59">
            <a:extLst>
              <a:ext uri="{FF2B5EF4-FFF2-40B4-BE49-F238E27FC236}">
                <a16:creationId xmlns:a16="http://schemas.microsoft.com/office/drawing/2014/main" id="{9D95E28F-D86A-4BBE-89E5-84452EB5453C}"/>
              </a:ext>
            </a:extLst>
          </p:cNvPr>
          <p:cNvGrpSpPr/>
          <p:nvPr/>
        </p:nvGrpSpPr>
        <p:grpSpPr>
          <a:xfrm>
            <a:off x="2199282" y="2087445"/>
            <a:ext cx="136394" cy="143810"/>
            <a:chOff x="4854075" y="2527625"/>
            <a:chExt cx="56000" cy="59050"/>
          </a:xfrm>
        </p:grpSpPr>
        <p:sp>
          <p:nvSpPr>
            <p:cNvPr id="3043" name="Google Shape;5515;p59">
              <a:extLst>
                <a:ext uri="{FF2B5EF4-FFF2-40B4-BE49-F238E27FC236}">
                  <a16:creationId xmlns:a16="http://schemas.microsoft.com/office/drawing/2014/main" id="{164949B3-B139-F731-EE7D-34E98CE89BE1}"/>
                </a:ext>
              </a:extLst>
            </p:cNvPr>
            <p:cNvSpPr/>
            <p:nvPr/>
          </p:nvSpPr>
          <p:spPr>
            <a:xfrm>
              <a:off x="4872325" y="2527625"/>
              <a:ext cx="37750" cy="59050"/>
            </a:xfrm>
            <a:custGeom>
              <a:avLst/>
              <a:gdLst/>
              <a:ahLst/>
              <a:cxnLst/>
              <a:rect l="l" t="t" r="r" b="b"/>
              <a:pathLst>
                <a:path w="1510" h="2362" extrusionOk="0">
                  <a:moveTo>
                    <a:pt x="305" y="1"/>
                  </a:moveTo>
                  <a:cubicBezTo>
                    <a:pt x="141" y="1"/>
                    <a:pt x="1" y="210"/>
                    <a:pt x="146" y="371"/>
                  </a:cubicBezTo>
                  <a:lnTo>
                    <a:pt x="961" y="1179"/>
                  </a:lnTo>
                  <a:lnTo>
                    <a:pt x="146" y="1994"/>
                  </a:lnTo>
                  <a:cubicBezTo>
                    <a:pt x="0" y="2151"/>
                    <a:pt x="143" y="2361"/>
                    <a:pt x="308" y="2361"/>
                  </a:cubicBezTo>
                  <a:cubicBezTo>
                    <a:pt x="355" y="2361"/>
                    <a:pt x="404" y="2344"/>
                    <a:pt x="449" y="2304"/>
                  </a:cubicBezTo>
                  <a:lnTo>
                    <a:pt x="1423" y="1338"/>
                  </a:lnTo>
                  <a:cubicBezTo>
                    <a:pt x="1509" y="1244"/>
                    <a:pt x="1509" y="1107"/>
                    <a:pt x="1423" y="1013"/>
                  </a:cubicBezTo>
                  <a:lnTo>
                    <a:pt x="1423" y="1020"/>
                  </a:lnTo>
                  <a:lnTo>
                    <a:pt x="449" y="61"/>
                  </a:lnTo>
                  <a:cubicBezTo>
                    <a:pt x="403" y="19"/>
                    <a:pt x="353" y="1"/>
                    <a:pt x="305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bg1">
                  <a:lumMod val="90000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44" name="Google Shape;5516;p59">
              <a:extLst>
                <a:ext uri="{FF2B5EF4-FFF2-40B4-BE49-F238E27FC236}">
                  <a16:creationId xmlns:a16="http://schemas.microsoft.com/office/drawing/2014/main" id="{A785FECD-173E-4881-D529-9171366C7C3F}"/>
                </a:ext>
              </a:extLst>
            </p:cNvPr>
            <p:cNvSpPr/>
            <p:nvPr/>
          </p:nvSpPr>
          <p:spPr>
            <a:xfrm>
              <a:off x="4854075" y="2539100"/>
              <a:ext cx="26075" cy="35875"/>
            </a:xfrm>
            <a:custGeom>
              <a:avLst/>
              <a:gdLst/>
              <a:ahLst/>
              <a:cxnLst/>
              <a:rect l="l" t="t" r="r" b="b"/>
              <a:pathLst>
                <a:path w="1043" h="1435" extrusionOk="0">
                  <a:moveTo>
                    <a:pt x="326" y="1"/>
                  </a:moveTo>
                  <a:cubicBezTo>
                    <a:pt x="152" y="1"/>
                    <a:pt x="1" y="234"/>
                    <a:pt x="177" y="388"/>
                  </a:cubicBezTo>
                  <a:lnTo>
                    <a:pt x="516" y="720"/>
                  </a:lnTo>
                  <a:lnTo>
                    <a:pt x="177" y="1059"/>
                  </a:lnTo>
                  <a:cubicBezTo>
                    <a:pt x="21" y="1215"/>
                    <a:pt x="165" y="1435"/>
                    <a:pt x="336" y="1435"/>
                  </a:cubicBezTo>
                  <a:cubicBezTo>
                    <a:pt x="386" y="1435"/>
                    <a:pt x="439" y="1415"/>
                    <a:pt x="487" y="1369"/>
                  </a:cubicBezTo>
                  <a:lnTo>
                    <a:pt x="977" y="886"/>
                  </a:lnTo>
                  <a:cubicBezTo>
                    <a:pt x="1020" y="843"/>
                    <a:pt x="1042" y="785"/>
                    <a:pt x="1042" y="720"/>
                  </a:cubicBezTo>
                  <a:cubicBezTo>
                    <a:pt x="1042" y="662"/>
                    <a:pt x="1013" y="605"/>
                    <a:pt x="977" y="561"/>
                  </a:cubicBezTo>
                  <a:lnTo>
                    <a:pt x="487" y="78"/>
                  </a:lnTo>
                  <a:cubicBezTo>
                    <a:pt x="437" y="23"/>
                    <a:pt x="380" y="1"/>
                    <a:pt x="326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bg1">
                  <a:lumMod val="90000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3045" name="Google Shape;5514;p59">
            <a:extLst>
              <a:ext uri="{FF2B5EF4-FFF2-40B4-BE49-F238E27FC236}">
                <a16:creationId xmlns:a16="http://schemas.microsoft.com/office/drawing/2014/main" id="{2C349FE4-FBD7-B17C-18DE-BA03CFD25B20}"/>
              </a:ext>
            </a:extLst>
          </p:cNvPr>
          <p:cNvGrpSpPr/>
          <p:nvPr/>
        </p:nvGrpSpPr>
        <p:grpSpPr>
          <a:xfrm>
            <a:off x="2199282" y="2778702"/>
            <a:ext cx="136394" cy="143810"/>
            <a:chOff x="4854075" y="2527625"/>
            <a:chExt cx="56000" cy="59050"/>
          </a:xfrm>
        </p:grpSpPr>
        <p:sp>
          <p:nvSpPr>
            <p:cNvPr id="3046" name="Google Shape;5515;p59">
              <a:extLst>
                <a:ext uri="{FF2B5EF4-FFF2-40B4-BE49-F238E27FC236}">
                  <a16:creationId xmlns:a16="http://schemas.microsoft.com/office/drawing/2014/main" id="{89DB1996-5E97-30A0-CD2D-429F6B2F03D6}"/>
                </a:ext>
              </a:extLst>
            </p:cNvPr>
            <p:cNvSpPr/>
            <p:nvPr/>
          </p:nvSpPr>
          <p:spPr>
            <a:xfrm>
              <a:off x="4872325" y="2527625"/>
              <a:ext cx="37750" cy="59050"/>
            </a:xfrm>
            <a:custGeom>
              <a:avLst/>
              <a:gdLst/>
              <a:ahLst/>
              <a:cxnLst/>
              <a:rect l="l" t="t" r="r" b="b"/>
              <a:pathLst>
                <a:path w="1510" h="2362" extrusionOk="0">
                  <a:moveTo>
                    <a:pt x="305" y="1"/>
                  </a:moveTo>
                  <a:cubicBezTo>
                    <a:pt x="141" y="1"/>
                    <a:pt x="1" y="210"/>
                    <a:pt x="146" y="371"/>
                  </a:cubicBezTo>
                  <a:lnTo>
                    <a:pt x="961" y="1179"/>
                  </a:lnTo>
                  <a:lnTo>
                    <a:pt x="146" y="1994"/>
                  </a:lnTo>
                  <a:cubicBezTo>
                    <a:pt x="0" y="2151"/>
                    <a:pt x="143" y="2361"/>
                    <a:pt x="308" y="2361"/>
                  </a:cubicBezTo>
                  <a:cubicBezTo>
                    <a:pt x="355" y="2361"/>
                    <a:pt x="404" y="2344"/>
                    <a:pt x="449" y="2304"/>
                  </a:cubicBezTo>
                  <a:lnTo>
                    <a:pt x="1423" y="1338"/>
                  </a:lnTo>
                  <a:cubicBezTo>
                    <a:pt x="1509" y="1244"/>
                    <a:pt x="1509" y="1107"/>
                    <a:pt x="1423" y="1013"/>
                  </a:cubicBezTo>
                  <a:lnTo>
                    <a:pt x="1423" y="1020"/>
                  </a:lnTo>
                  <a:lnTo>
                    <a:pt x="449" y="61"/>
                  </a:lnTo>
                  <a:cubicBezTo>
                    <a:pt x="403" y="19"/>
                    <a:pt x="353" y="1"/>
                    <a:pt x="305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bg1">
                  <a:lumMod val="90000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47" name="Google Shape;5516;p59">
              <a:extLst>
                <a:ext uri="{FF2B5EF4-FFF2-40B4-BE49-F238E27FC236}">
                  <a16:creationId xmlns:a16="http://schemas.microsoft.com/office/drawing/2014/main" id="{22F808D0-1359-74B2-B6E7-187FF1EF7F5A}"/>
                </a:ext>
              </a:extLst>
            </p:cNvPr>
            <p:cNvSpPr/>
            <p:nvPr/>
          </p:nvSpPr>
          <p:spPr>
            <a:xfrm>
              <a:off x="4854075" y="2539100"/>
              <a:ext cx="26075" cy="35875"/>
            </a:xfrm>
            <a:custGeom>
              <a:avLst/>
              <a:gdLst/>
              <a:ahLst/>
              <a:cxnLst/>
              <a:rect l="l" t="t" r="r" b="b"/>
              <a:pathLst>
                <a:path w="1043" h="1435" extrusionOk="0">
                  <a:moveTo>
                    <a:pt x="326" y="1"/>
                  </a:moveTo>
                  <a:cubicBezTo>
                    <a:pt x="152" y="1"/>
                    <a:pt x="1" y="234"/>
                    <a:pt x="177" y="388"/>
                  </a:cubicBezTo>
                  <a:lnTo>
                    <a:pt x="516" y="720"/>
                  </a:lnTo>
                  <a:lnTo>
                    <a:pt x="177" y="1059"/>
                  </a:lnTo>
                  <a:cubicBezTo>
                    <a:pt x="21" y="1215"/>
                    <a:pt x="165" y="1435"/>
                    <a:pt x="336" y="1435"/>
                  </a:cubicBezTo>
                  <a:cubicBezTo>
                    <a:pt x="386" y="1435"/>
                    <a:pt x="439" y="1415"/>
                    <a:pt x="487" y="1369"/>
                  </a:cubicBezTo>
                  <a:lnTo>
                    <a:pt x="977" y="886"/>
                  </a:lnTo>
                  <a:cubicBezTo>
                    <a:pt x="1020" y="843"/>
                    <a:pt x="1042" y="785"/>
                    <a:pt x="1042" y="720"/>
                  </a:cubicBezTo>
                  <a:cubicBezTo>
                    <a:pt x="1042" y="662"/>
                    <a:pt x="1013" y="605"/>
                    <a:pt x="977" y="561"/>
                  </a:cubicBezTo>
                  <a:lnTo>
                    <a:pt x="487" y="78"/>
                  </a:lnTo>
                  <a:cubicBezTo>
                    <a:pt x="437" y="23"/>
                    <a:pt x="380" y="1"/>
                    <a:pt x="326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bg1">
                  <a:lumMod val="90000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3048" name="Google Shape;5514;p59">
            <a:extLst>
              <a:ext uri="{FF2B5EF4-FFF2-40B4-BE49-F238E27FC236}">
                <a16:creationId xmlns:a16="http://schemas.microsoft.com/office/drawing/2014/main" id="{5FF557CF-46B4-F630-3738-F6C11986FA81}"/>
              </a:ext>
            </a:extLst>
          </p:cNvPr>
          <p:cNvGrpSpPr/>
          <p:nvPr/>
        </p:nvGrpSpPr>
        <p:grpSpPr>
          <a:xfrm>
            <a:off x="2155189" y="3476201"/>
            <a:ext cx="136394" cy="143810"/>
            <a:chOff x="4854075" y="2527625"/>
            <a:chExt cx="56000" cy="59050"/>
          </a:xfrm>
        </p:grpSpPr>
        <p:sp>
          <p:nvSpPr>
            <p:cNvPr id="3049" name="Google Shape;5515;p59">
              <a:extLst>
                <a:ext uri="{FF2B5EF4-FFF2-40B4-BE49-F238E27FC236}">
                  <a16:creationId xmlns:a16="http://schemas.microsoft.com/office/drawing/2014/main" id="{EB024D42-5772-F07C-D57E-D127C279BBA0}"/>
                </a:ext>
              </a:extLst>
            </p:cNvPr>
            <p:cNvSpPr/>
            <p:nvPr/>
          </p:nvSpPr>
          <p:spPr>
            <a:xfrm>
              <a:off x="4872325" y="2527625"/>
              <a:ext cx="37750" cy="59050"/>
            </a:xfrm>
            <a:custGeom>
              <a:avLst/>
              <a:gdLst/>
              <a:ahLst/>
              <a:cxnLst/>
              <a:rect l="l" t="t" r="r" b="b"/>
              <a:pathLst>
                <a:path w="1510" h="2362" extrusionOk="0">
                  <a:moveTo>
                    <a:pt x="305" y="1"/>
                  </a:moveTo>
                  <a:cubicBezTo>
                    <a:pt x="141" y="1"/>
                    <a:pt x="1" y="210"/>
                    <a:pt x="146" y="371"/>
                  </a:cubicBezTo>
                  <a:lnTo>
                    <a:pt x="961" y="1179"/>
                  </a:lnTo>
                  <a:lnTo>
                    <a:pt x="146" y="1994"/>
                  </a:lnTo>
                  <a:cubicBezTo>
                    <a:pt x="0" y="2151"/>
                    <a:pt x="143" y="2361"/>
                    <a:pt x="308" y="2361"/>
                  </a:cubicBezTo>
                  <a:cubicBezTo>
                    <a:pt x="355" y="2361"/>
                    <a:pt x="404" y="2344"/>
                    <a:pt x="449" y="2304"/>
                  </a:cubicBezTo>
                  <a:lnTo>
                    <a:pt x="1423" y="1338"/>
                  </a:lnTo>
                  <a:cubicBezTo>
                    <a:pt x="1509" y="1244"/>
                    <a:pt x="1509" y="1107"/>
                    <a:pt x="1423" y="1013"/>
                  </a:cubicBezTo>
                  <a:lnTo>
                    <a:pt x="1423" y="1020"/>
                  </a:lnTo>
                  <a:lnTo>
                    <a:pt x="449" y="61"/>
                  </a:lnTo>
                  <a:cubicBezTo>
                    <a:pt x="403" y="19"/>
                    <a:pt x="353" y="1"/>
                    <a:pt x="305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bg1">
                  <a:lumMod val="90000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50" name="Google Shape;5516;p59">
              <a:extLst>
                <a:ext uri="{FF2B5EF4-FFF2-40B4-BE49-F238E27FC236}">
                  <a16:creationId xmlns:a16="http://schemas.microsoft.com/office/drawing/2014/main" id="{4DE65F38-BB7E-D1AD-EABC-391DFED14097}"/>
                </a:ext>
              </a:extLst>
            </p:cNvPr>
            <p:cNvSpPr/>
            <p:nvPr/>
          </p:nvSpPr>
          <p:spPr>
            <a:xfrm>
              <a:off x="4854075" y="2539100"/>
              <a:ext cx="26075" cy="35875"/>
            </a:xfrm>
            <a:custGeom>
              <a:avLst/>
              <a:gdLst/>
              <a:ahLst/>
              <a:cxnLst/>
              <a:rect l="l" t="t" r="r" b="b"/>
              <a:pathLst>
                <a:path w="1043" h="1435" extrusionOk="0">
                  <a:moveTo>
                    <a:pt x="326" y="1"/>
                  </a:moveTo>
                  <a:cubicBezTo>
                    <a:pt x="152" y="1"/>
                    <a:pt x="1" y="234"/>
                    <a:pt x="177" y="388"/>
                  </a:cubicBezTo>
                  <a:lnTo>
                    <a:pt x="516" y="720"/>
                  </a:lnTo>
                  <a:lnTo>
                    <a:pt x="177" y="1059"/>
                  </a:lnTo>
                  <a:cubicBezTo>
                    <a:pt x="21" y="1215"/>
                    <a:pt x="165" y="1435"/>
                    <a:pt x="336" y="1435"/>
                  </a:cubicBezTo>
                  <a:cubicBezTo>
                    <a:pt x="386" y="1435"/>
                    <a:pt x="439" y="1415"/>
                    <a:pt x="487" y="1369"/>
                  </a:cubicBezTo>
                  <a:lnTo>
                    <a:pt x="977" y="886"/>
                  </a:lnTo>
                  <a:cubicBezTo>
                    <a:pt x="1020" y="843"/>
                    <a:pt x="1042" y="785"/>
                    <a:pt x="1042" y="720"/>
                  </a:cubicBezTo>
                  <a:cubicBezTo>
                    <a:pt x="1042" y="662"/>
                    <a:pt x="1013" y="605"/>
                    <a:pt x="977" y="561"/>
                  </a:cubicBezTo>
                  <a:lnTo>
                    <a:pt x="487" y="78"/>
                  </a:lnTo>
                  <a:cubicBezTo>
                    <a:pt x="437" y="23"/>
                    <a:pt x="380" y="1"/>
                    <a:pt x="326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bg1">
                  <a:lumMod val="90000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2" name="Google Shape;5387;p59">
            <a:extLst>
              <a:ext uri="{FF2B5EF4-FFF2-40B4-BE49-F238E27FC236}">
                <a16:creationId xmlns:a16="http://schemas.microsoft.com/office/drawing/2014/main" id="{9C68682A-EEF2-1E41-644B-9AC51269C259}"/>
              </a:ext>
            </a:extLst>
          </p:cNvPr>
          <p:cNvSpPr/>
          <p:nvPr/>
        </p:nvSpPr>
        <p:spPr>
          <a:xfrm>
            <a:off x="1885936" y="3895890"/>
            <a:ext cx="5135991" cy="688316"/>
          </a:xfrm>
          <a:custGeom>
            <a:avLst/>
            <a:gdLst/>
            <a:ahLst/>
            <a:cxnLst/>
            <a:rect l="l" t="t" r="r" b="b"/>
            <a:pathLst>
              <a:path w="17328" h="2863" extrusionOk="0">
                <a:moveTo>
                  <a:pt x="1432" y="1"/>
                </a:moveTo>
                <a:cubicBezTo>
                  <a:pt x="641" y="1"/>
                  <a:pt x="1" y="641"/>
                  <a:pt x="2" y="1431"/>
                </a:cubicBezTo>
                <a:cubicBezTo>
                  <a:pt x="1" y="2222"/>
                  <a:pt x="641" y="2861"/>
                  <a:pt x="1432" y="2862"/>
                </a:cubicBezTo>
                <a:lnTo>
                  <a:pt x="15897" y="2862"/>
                </a:lnTo>
                <a:cubicBezTo>
                  <a:pt x="16687" y="2861"/>
                  <a:pt x="17327" y="2222"/>
                  <a:pt x="17327" y="1431"/>
                </a:cubicBezTo>
                <a:cubicBezTo>
                  <a:pt x="17327" y="641"/>
                  <a:pt x="16687" y="1"/>
                  <a:pt x="15897" y="1"/>
                </a:cubicBezTo>
                <a:close/>
              </a:path>
            </a:pathLst>
          </a:custGeom>
          <a:solidFill>
            <a:srgbClr val="388BC3">
              <a:alpha val="50196"/>
            </a:srgbClr>
          </a:solidFill>
          <a:ln w="9525" cap="flat" cmpd="sng">
            <a:solidFill>
              <a:schemeClr val="bg1">
                <a:lumMod val="50000"/>
              </a:schemeClr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" name="Google Shape;2815;p43">
            <a:extLst>
              <a:ext uri="{FF2B5EF4-FFF2-40B4-BE49-F238E27FC236}">
                <a16:creationId xmlns:a16="http://schemas.microsoft.com/office/drawing/2014/main" id="{79BBA6F1-0625-0FF3-344D-B788E991AA46}"/>
              </a:ext>
            </a:extLst>
          </p:cNvPr>
          <p:cNvSpPr txBox="1">
            <a:spLocks/>
          </p:cNvSpPr>
          <p:nvPr/>
        </p:nvSpPr>
        <p:spPr>
          <a:xfrm>
            <a:off x="682664" y="3895890"/>
            <a:ext cx="4383600" cy="526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200" b="1" i="0" u="none" strike="noStrike" cap="none">
                <a:solidFill>
                  <a:schemeClr val="lt1"/>
                </a:solidFill>
                <a:latin typeface="Antonio"/>
                <a:ea typeface="Antonio"/>
                <a:cs typeface="Antonio"/>
                <a:sym typeface="Antonio"/>
              </a:defRPr>
            </a:lvl1pPr>
            <a:lvl2pPr marL="914400" marR="0" lvl="1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 b="0" i="0" u="none" strike="noStrike" cap="none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2pPr>
            <a:lvl3pPr marL="1371600" marR="0" lvl="2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 b="0" i="0" u="none" strike="noStrike" cap="none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3pPr>
            <a:lvl4pPr marL="1828800" marR="0" lvl="3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 b="0" i="0" u="none" strike="noStrike" cap="none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4pPr>
            <a:lvl5pPr marL="2286000" marR="0" lvl="4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 b="0" i="0" u="none" strike="noStrike" cap="none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5pPr>
            <a:lvl6pPr marL="2743200" marR="0" lvl="5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 b="0" i="0" u="none" strike="noStrike" cap="none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6pPr>
            <a:lvl7pPr marL="3200400" marR="0" lvl="6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 b="0" i="0" u="none" strike="noStrike" cap="none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7pPr>
            <a:lvl8pPr marL="3657600" marR="0" lvl="7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 b="0" i="0" u="none" strike="noStrike" cap="none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8pPr>
            <a:lvl9pPr marL="4114800" marR="0" lvl="8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 b="0" i="0" u="none" strike="noStrike" cap="none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9pPr>
          </a:lstStyle>
          <a:p>
            <a:r>
              <a:rPr lang="en-GB" sz="1200" dirty="0"/>
              <a:t>Adjusting communication and behaviour </a:t>
            </a:r>
          </a:p>
        </p:txBody>
      </p:sp>
      <p:grpSp>
        <p:nvGrpSpPr>
          <p:cNvPr id="5" name="Google Shape;5514;p59">
            <a:extLst>
              <a:ext uri="{FF2B5EF4-FFF2-40B4-BE49-F238E27FC236}">
                <a16:creationId xmlns:a16="http://schemas.microsoft.com/office/drawing/2014/main" id="{F0A31823-ED0B-8F4D-1B60-1CB5DD2C6713}"/>
              </a:ext>
            </a:extLst>
          </p:cNvPr>
          <p:cNvGrpSpPr/>
          <p:nvPr/>
        </p:nvGrpSpPr>
        <p:grpSpPr>
          <a:xfrm>
            <a:off x="2155189" y="4180683"/>
            <a:ext cx="136394" cy="143810"/>
            <a:chOff x="4854075" y="2527625"/>
            <a:chExt cx="56000" cy="59050"/>
          </a:xfrm>
        </p:grpSpPr>
        <p:sp>
          <p:nvSpPr>
            <p:cNvPr id="10" name="Google Shape;5515;p59">
              <a:extLst>
                <a:ext uri="{FF2B5EF4-FFF2-40B4-BE49-F238E27FC236}">
                  <a16:creationId xmlns:a16="http://schemas.microsoft.com/office/drawing/2014/main" id="{096AC34E-5623-B085-227D-84A96C0117F1}"/>
                </a:ext>
              </a:extLst>
            </p:cNvPr>
            <p:cNvSpPr/>
            <p:nvPr/>
          </p:nvSpPr>
          <p:spPr>
            <a:xfrm>
              <a:off x="4872325" y="2527625"/>
              <a:ext cx="37750" cy="59050"/>
            </a:xfrm>
            <a:custGeom>
              <a:avLst/>
              <a:gdLst/>
              <a:ahLst/>
              <a:cxnLst/>
              <a:rect l="l" t="t" r="r" b="b"/>
              <a:pathLst>
                <a:path w="1510" h="2362" extrusionOk="0">
                  <a:moveTo>
                    <a:pt x="305" y="1"/>
                  </a:moveTo>
                  <a:cubicBezTo>
                    <a:pt x="141" y="1"/>
                    <a:pt x="1" y="210"/>
                    <a:pt x="146" y="371"/>
                  </a:cubicBezTo>
                  <a:lnTo>
                    <a:pt x="961" y="1179"/>
                  </a:lnTo>
                  <a:lnTo>
                    <a:pt x="146" y="1994"/>
                  </a:lnTo>
                  <a:cubicBezTo>
                    <a:pt x="0" y="2151"/>
                    <a:pt x="143" y="2361"/>
                    <a:pt x="308" y="2361"/>
                  </a:cubicBezTo>
                  <a:cubicBezTo>
                    <a:pt x="355" y="2361"/>
                    <a:pt x="404" y="2344"/>
                    <a:pt x="449" y="2304"/>
                  </a:cubicBezTo>
                  <a:lnTo>
                    <a:pt x="1423" y="1338"/>
                  </a:lnTo>
                  <a:cubicBezTo>
                    <a:pt x="1509" y="1244"/>
                    <a:pt x="1509" y="1107"/>
                    <a:pt x="1423" y="1013"/>
                  </a:cubicBezTo>
                  <a:lnTo>
                    <a:pt x="1423" y="1020"/>
                  </a:lnTo>
                  <a:lnTo>
                    <a:pt x="449" y="61"/>
                  </a:lnTo>
                  <a:cubicBezTo>
                    <a:pt x="403" y="19"/>
                    <a:pt x="353" y="1"/>
                    <a:pt x="305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bg1">
                  <a:lumMod val="90000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" name="Google Shape;5516;p59">
              <a:extLst>
                <a:ext uri="{FF2B5EF4-FFF2-40B4-BE49-F238E27FC236}">
                  <a16:creationId xmlns:a16="http://schemas.microsoft.com/office/drawing/2014/main" id="{8038DEB7-0A0F-C219-37EC-DA6EDF990751}"/>
                </a:ext>
              </a:extLst>
            </p:cNvPr>
            <p:cNvSpPr/>
            <p:nvPr/>
          </p:nvSpPr>
          <p:spPr>
            <a:xfrm>
              <a:off x="4854075" y="2539100"/>
              <a:ext cx="26075" cy="35875"/>
            </a:xfrm>
            <a:custGeom>
              <a:avLst/>
              <a:gdLst/>
              <a:ahLst/>
              <a:cxnLst/>
              <a:rect l="l" t="t" r="r" b="b"/>
              <a:pathLst>
                <a:path w="1043" h="1435" extrusionOk="0">
                  <a:moveTo>
                    <a:pt x="326" y="1"/>
                  </a:moveTo>
                  <a:cubicBezTo>
                    <a:pt x="152" y="1"/>
                    <a:pt x="1" y="234"/>
                    <a:pt x="177" y="388"/>
                  </a:cubicBezTo>
                  <a:lnTo>
                    <a:pt x="516" y="720"/>
                  </a:lnTo>
                  <a:lnTo>
                    <a:pt x="177" y="1059"/>
                  </a:lnTo>
                  <a:cubicBezTo>
                    <a:pt x="21" y="1215"/>
                    <a:pt x="165" y="1435"/>
                    <a:pt x="336" y="1435"/>
                  </a:cubicBezTo>
                  <a:cubicBezTo>
                    <a:pt x="386" y="1435"/>
                    <a:pt x="439" y="1415"/>
                    <a:pt x="487" y="1369"/>
                  </a:cubicBezTo>
                  <a:lnTo>
                    <a:pt x="977" y="886"/>
                  </a:lnTo>
                  <a:cubicBezTo>
                    <a:pt x="1020" y="843"/>
                    <a:pt x="1042" y="785"/>
                    <a:pt x="1042" y="720"/>
                  </a:cubicBezTo>
                  <a:cubicBezTo>
                    <a:pt x="1042" y="662"/>
                    <a:pt x="1013" y="605"/>
                    <a:pt x="977" y="561"/>
                  </a:cubicBezTo>
                  <a:lnTo>
                    <a:pt x="487" y="78"/>
                  </a:lnTo>
                  <a:cubicBezTo>
                    <a:pt x="437" y="23"/>
                    <a:pt x="380" y="1"/>
                    <a:pt x="326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bg1">
                  <a:lumMod val="90000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  <p:extLst>
      <p:ext uri="{BB962C8B-B14F-4D97-AF65-F5344CB8AC3E}">
        <p14:creationId xmlns:p14="http://schemas.microsoft.com/office/powerpoint/2010/main" val="39684126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4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516" name="Google Shape;1516;p34"/>
          <p:cNvGrpSpPr/>
          <p:nvPr/>
        </p:nvGrpSpPr>
        <p:grpSpPr>
          <a:xfrm rot="-2446966">
            <a:off x="6932348" y="3897221"/>
            <a:ext cx="1163554" cy="1225249"/>
            <a:chOff x="3957714" y="4727211"/>
            <a:chExt cx="1163542" cy="1225235"/>
          </a:xfrm>
        </p:grpSpPr>
        <p:sp>
          <p:nvSpPr>
            <p:cNvPr id="1517" name="Google Shape;1517;p34"/>
            <p:cNvSpPr/>
            <p:nvPr/>
          </p:nvSpPr>
          <p:spPr>
            <a:xfrm rot="8388146">
              <a:off x="3957714" y="4892046"/>
              <a:ext cx="1163542" cy="1060400"/>
            </a:xfrm>
            <a:custGeom>
              <a:avLst/>
              <a:gdLst/>
              <a:ahLst/>
              <a:cxnLst/>
              <a:rect l="l" t="t" r="r" b="b"/>
              <a:pathLst>
                <a:path w="22086" h="20126" extrusionOk="0">
                  <a:moveTo>
                    <a:pt x="22085" y="13527"/>
                  </a:moveTo>
                  <a:lnTo>
                    <a:pt x="16630" y="0"/>
                  </a:lnTo>
                  <a:lnTo>
                    <a:pt x="0" y="6599"/>
                  </a:lnTo>
                  <a:lnTo>
                    <a:pt x="5455" y="20126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18" name="Google Shape;1518;p34"/>
            <p:cNvSpPr/>
            <p:nvPr/>
          </p:nvSpPr>
          <p:spPr>
            <a:xfrm rot="8388146">
              <a:off x="4265730" y="4992419"/>
              <a:ext cx="555799" cy="795326"/>
            </a:xfrm>
            <a:custGeom>
              <a:avLst/>
              <a:gdLst/>
              <a:ahLst/>
              <a:cxnLst/>
              <a:rect l="l" t="t" r="r" b="b"/>
              <a:pathLst>
                <a:path w="10550" h="15095" extrusionOk="0">
                  <a:moveTo>
                    <a:pt x="1" y="2101"/>
                  </a:moveTo>
                  <a:lnTo>
                    <a:pt x="5330" y="0"/>
                  </a:lnTo>
                  <a:lnTo>
                    <a:pt x="10549" y="12979"/>
                  </a:lnTo>
                  <a:lnTo>
                    <a:pt x="5236" y="15095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19" name="Google Shape;1519;p34"/>
            <p:cNvSpPr/>
            <p:nvPr/>
          </p:nvSpPr>
          <p:spPr>
            <a:xfrm rot="8388146">
              <a:off x="4408181" y="4727211"/>
              <a:ext cx="555746" cy="795326"/>
            </a:xfrm>
            <a:custGeom>
              <a:avLst/>
              <a:gdLst/>
              <a:ahLst/>
              <a:cxnLst/>
              <a:rect l="l" t="t" r="r" b="b"/>
              <a:pathLst>
                <a:path w="10549" h="15095" extrusionOk="0">
                  <a:moveTo>
                    <a:pt x="10549" y="12995"/>
                  </a:moveTo>
                  <a:lnTo>
                    <a:pt x="5314" y="1"/>
                  </a:lnTo>
                  <a:lnTo>
                    <a:pt x="0" y="2117"/>
                  </a:lnTo>
                  <a:lnTo>
                    <a:pt x="5235" y="15095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1520" name="Google Shape;1520;p34"/>
            <p:cNvSpPr/>
            <p:nvPr/>
          </p:nvSpPr>
          <p:spPr>
            <a:xfrm rot="8388146">
              <a:off x="4651125" y="4917496"/>
              <a:ext cx="129704" cy="301481"/>
            </a:xfrm>
            <a:custGeom>
              <a:avLst/>
              <a:gdLst/>
              <a:ahLst/>
              <a:cxnLst/>
              <a:rect l="l" t="t" r="r" b="b"/>
              <a:pathLst>
                <a:path w="2462" h="5722" extrusionOk="0">
                  <a:moveTo>
                    <a:pt x="2461" y="5644"/>
                  </a:moveTo>
                  <a:lnTo>
                    <a:pt x="189" y="1"/>
                  </a:lnTo>
                  <a:lnTo>
                    <a:pt x="0" y="79"/>
                  </a:lnTo>
                  <a:lnTo>
                    <a:pt x="2273" y="5722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21" name="Google Shape;1521;p34"/>
            <p:cNvSpPr/>
            <p:nvPr/>
          </p:nvSpPr>
          <p:spPr>
            <a:xfrm rot="8388146">
              <a:off x="4645664" y="4958225"/>
              <a:ext cx="115638" cy="265969"/>
            </a:xfrm>
            <a:custGeom>
              <a:avLst/>
              <a:gdLst/>
              <a:ahLst/>
              <a:cxnLst/>
              <a:rect l="l" t="t" r="r" b="b"/>
              <a:pathLst>
                <a:path w="2195" h="5048" extrusionOk="0">
                  <a:moveTo>
                    <a:pt x="2194" y="4969"/>
                  </a:moveTo>
                  <a:lnTo>
                    <a:pt x="188" y="1"/>
                  </a:lnTo>
                  <a:lnTo>
                    <a:pt x="0" y="79"/>
                  </a:lnTo>
                  <a:lnTo>
                    <a:pt x="2006" y="5048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22" name="Google Shape;1522;p34"/>
            <p:cNvSpPr/>
            <p:nvPr/>
          </p:nvSpPr>
          <p:spPr>
            <a:xfrm rot="8388146">
              <a:off x="4639656" y="4999444"/>
              <a:ext cx="102414" cy="232934"/>
            </a:xfrm>
            <a:custGeom>
              <a:avLst/>
              <a:gdLst/>
              <a:ahLst/>
              <a:cxnLst/>
              <a:rect l="l" t="t" r="r" b="b"/>
              <a:pathLst>
                <a:path w="1944" h="4421" extrusionOk="0">
                  <a:moveTo>
                    <a:pt x="1944" y="4342"/>
                  </a:moveTo>
                  <a:lnTo>
                    <a:pt x="204" y="0"/>
                  </a:lnTo>
                  <a:lnTo>
                    <a:pt x="0" y="79"/>
                  </a:lnTo>
                  <a:lnTo>
                    <a:pt x="1756" y="4420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23" name="Google Shape;1523;p34"/>
            <p:cNvSpPr/>
            <p:nvPr/>
          </p:nvSpPr>
          <p:spPr>
            <a:xfrm rot="8388146">
              <a:off x="4434960" y="4905560"/>
              <a:ext cx="110686" cy="109855"/>
            </a:xfrm>
            <a:custGeom>
              <a:avLst/>
              <a:gdLst/>
              <a:ahLst/>
              <a:cxnLst/>
              <a:rect l="l" t="t" r="r" b="b"/>
              <a:pathLst>
                <a:path w="2101" h="2085" extrusionOk="0">
                  <a:moveTo>
                    <a:pt x="1912" y="705"/>
                  </a:moveTo>
                  <a:cubicBezTo>
                    <a:pt x="1724" y="235"/>
                    <a:pt x="1176" y="0"/>
                    <a:pt x="706" y="188"/>
                  </a:cubicBezTo>
                  <a:cubicBezTo>
                    <a:pt x="220" y="376"/>
                    <a:pt x="0" y="909"/>
                    <a:pt x="188" y="1379"/>
                  </a:cubicBezTo>
                  <a:cubicBezTo>
                    <a:pt x="376" y="1850"/>
                    <a:pt x="909" y="2085"/>
                    <a:pt x="1395" y="1897"/>
                  </a:cubicBezTo>
                  <a:cubicBezTo>
                    <a:pt x="1865" y="1709"/>
                    <a:pt x="2101" y="1176"/>
                    <a:pt x="1912" y="705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24" name="Google Shape;1524;p34"/>
            <p:cNvSpPr/>
            <p:nvPr/>
          </p:nvSpPr>
          <p:spPr>
            <a:xfrm rot="8388146">
              <a:off x="4422083" y="5056581"/>
              <a:ext cx="76864" cy="168496"/>
            </a:xfrm>
            <a:custGeom>
              <a:avLst/>
              <a:gdLst/>
              <a:ahLst/>
              <a:cxnLst/>
              <a:rect l="l" t="t" r="r" b="b"/>
              <a:pathLst>
                <a:path w="1459" h="3198" extrusionOk="0">
                  <a:moveTo>
                    <a:pt x="1458" y="3120"/>
                  </a:moveTo>
                  <a:lnTo>
                    <a:pt x="189" y="0"/>
                  </a:lnTo>
                  <a:lnTo>
                    <a:pt x="1" y="79"/>
                  </a:lnTo>
                  <a:lnTo>
                    <a:pt x="1255" y="3198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25" name="Google Shape;1525;p34"/>
            <p:cNvSpPr/>
            <p:nvPr/>
          </p:nvSpPr>
          <p:spPr>
            <a:xfrm rot="8388146">
              <a:off x="4407593" y="5084296"/>
              <a:ext cx="76021" cy="168549"/>
            </a:xfrm>
            <a:custGeom>
              <a:avLst/>
              <a:gdLst/>
              <a:ahLst/>
              <a:cxnLst/>
              <a:rect l="l" t="t" r="r" b="b"/>
              <a:pathLst>
                <a:path w="1443" h="3199" extrusionOk="0">
                  <a:moveTo>
                    <a:pt x="1443" y="3120"/>
                  </a:moveTo>
                  <a:lnTo>
                    <a:pt x="189" y="1"/>
                  </a:lnTo>
                  <a:lnTo>
                    <a:pt x="1" y="64"/>
                  </a:lnTo>
                  <a:lnTo>
                    <a:pt x="1255" y="3199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26" name="Google Shape;1526;p34"/>
            <p:cNvSpPr/>
            <p:nvPr/>
          </p:nvSpPr>
          <p:spPr>
            <a:xfrm rot="8388146">
              <a:off x="4392203" y="5112051"/>
              <a:ext cx="76864" cy="168549"/>
            </a:xfrm>
            <a:custGeom>
              <a:avLst/>
              <a:gdLst/>
              <a:ahLst/>
              <a:cxnLst/>
              <a:rect l="l" t="t" r="r" b="b"/>
              <a:pathLst>
                <a:path w="1459" h="3199" extrusionOk="0">
                  <a:moveTo>
                    <a:pt x="1458" y="3120"/>
                  </a:moveTo>
                  <a:lnTo>
                    <a:pt x="189" y="1"/>
                  </a:lnTo>
                  <a:lnTo>
                    <a:pt x="0" y="63"/>
                  </a:lnTo>
                  <a:lnTo>
                    <a:pt x="1270" y="3198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27" name="Google Shape;1527;p34"/>
            <p:cNvSpPr/>
            <p:nvPr/>
          </p:nvSpPr>
          <p:spPr>
            <a:xfrm rot="8388146">
              <a:off x="4464480" y="5076624"/>
              <a:ext cx="225533" cy="537682"/>
            </a:xfrm>
            <a:custGeom>
              <a:avLst/>
              <a:gdLst/>
              <a:ahLst/>
              <a:cxnLst/>
              <a:rect l="l" t="t" r="r" b="b"/>
              <a:pathLst>
                <a:path w="4281" h="10205" extrusionOk="0">
                  <a:moveTo>
                    <a:pt x="4280" y="10142"/>
                  </a:moveTo>
                  <a:lnTo>
                    <a:pt x="189" y="1"/>
                  </a:lnTo>
                  <a:lnTo>
                    <a:pt x="1" y="79"/>
                  </a:lnTo>
                  <a:lnTo>
                    <a:pt x="4092" y="10205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28" name="Google Shape;1528;p34"/>
            <p:cNvSpPr/>
            <p:nvPr/>
          </p:nvSpPr>
          <p:spPr>
            <a:xfrm rot="8388146">
              <a:off x="4449979" y="5104362"/>
              <a:ext cx="224637" cy="537682"/>
            </a:xfrm>
            <a:custGeom>
              <a:avLst/>
              <a:gdLst/>
              <a:ahLst/>
              <a:cxnLst/>
              <a:rect l="l" t="t" r="r" b="b"/>
              <a:pathLst>
                <a:path w="4264" h="10205" extrusionOk="0">
                  <a:moveTo>
                    <a:pt x="4264" y="10141"/>
                  </a:moveTo>
                  <a:lnTo>
                    <a:pt x="188" y="0"/>
                  </a:lnTo>
                  <a:lnTo>
                    <a:pt x="0" y="78"/>
                  </a:lnTo>
                  <a:lnTo>
                    <a:pt x="4076" y="10204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29" name="Google Shape;1529;p34"/>
            <p:cNvSpPr/>
            <p:nvPr/>
          </p:nvSpPr>
          <p:spPr>
            <a:xfrm rot="8388146">
              <a:off x="4434663" y="5132124"/>
              <a:ext cx="225480" cy="537682"/>
            </a:xfrm>
            <a:custGeom>
              <a:avLst/>
              <a:gdLst/>
              <a:ahLst/>
              <a:cxnLst/>
              <a:rect l="l" t="t" r="r" b="b"/>
              <a:pathLst>
                <a:path w="4280" h="10205" extrusionOk="0">
                  <a:moveTo>
                    <a:pt x="4280" y="10126"/>
                  </a:moveTo>
                  <a:lnTo>
                    <a:pt x="189" y="1"/>
                  </a:lnTo>
                  <a:lnTo>
                    <a:pt x="1" y="79"/>
                  </a:lnTo>
                  <a:lnTo>
                    <a:pt x="4092" y="10205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30" name="Google Shape;1530;p34"/>
            <p:cNvSpPr/>
            <p:nvPr/>
          </p:nvSpPr>
          <p:spPr>
            <a:xfrm rot="8388146">
              <a:off x="4339602" y="5232242"/>
              <a:ext cx="107419" cy="245368"/>
            </a:xfrm>
            <a:custGeom>
              <a:avLst/>
              <a:gdLst/>
              <a:ahLst/>
              <a:cxnLst/>
              <a:rect l="l" t="t" r="r" b="b"/>
              <a:pathLst>
                <a:path w="2039" h="4657" extrusionOk="0">
                  <a:moveTo>
                    <a:pt x="2039" y="4578"/>
                  </a:moveTo>
                  <a:lnTo>
                    <a:pt x="189" y="1"/>
                  </a:lnTo>
                  <a:lnTo>
                    <a:pt x="1" y="64"/>
                  </a:lnTo>
                  <a:lnTo>
                    <a:pt x="1850" y="4656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31" name="Google Shape;1531;p34"/>
            <p:cNvSpPr/>
            <p:nvPr/>
          </p:nvSpPr>
          <p:spPr>
            <a:xfrm rot="8388146">
              <a:off x="4404800" y="5187641"/>
              <a:ext cx="225480" cy="537682"/>
            </a:xfrm>
            <a:custGeom>
              <a:avLst/>
              <a:gdLst/>
              <a:ahLst/>
              <a:cxnLst/>
              <a:rect l="l" t="t" r="r" b="b"/>
              <a:pathLst>
                <a:path w="4280" h="10205" extrusionOk="0">
                  <a:moveTo>
                    <a:pt x="4280" y="10126"/>
                  </a:moveTo>
                  <a:lnTo>
                    <a:pt x="205" y="1"/>
                  </a:lnTo>
                  <a:lnTo>
                    <a:pt x="1" y="79"/>
                  </a:lnTo>
                  <a:lnTo>
                    <a:pt x="4092" y="10205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32" name="Google Shape;1532;p34"/>
            <p:cNvSpPr/>
            <p:nvPr/>
          </p:nvSpPr>
          <p:spPr>
            <a:xfrm rot="8388146">
              <a:off x="4331089" y="5268474"/>
              <a:ext cx="138765" cy="322978"/>
            </a:xfrm>
            <a:custGeom>
              <a:avLst/>
              <a:gdLst/>
              <a:ahLst/>
              <a:cxnLst/>
              <a:rect l="l" t="t" r="r" b="b"/>
              <a:pathLst>
                <a:path w="2634" h="6130" extrusionOk="0">
                  <a:moveTo>
                    <a:pt x="2633" y="6051"/>
                  </a:moveTo>
                  <a:lnTo>
                    <a:pt x="204" y="1"/>
                  </a:lnTo>
                  <a:lnTo>
                    <a:pt x="0" y="79"/>
                  </a:lnTo>
                  <a:lnTo>
                    <a:pt x="2445" y="6129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33" name="Google Shape;1533;p34"/>
            <p:cNvSpPr/>
            <p:nvPr/>
          </p:nvSpPr>
          <p:spPr>
            <a:xfrm rot="8388146">
              <a:off x="4374936" y="5243158"/>
              <a:ext cx="225480" cy="537682"/>
            </a:xfrm>
            <a:custGeom>
              <a:avLst/>
              <a:gdLst/>
              <a:ahLst/>
              <a:cxnLst/>
              <a:rect l="l" t="t" r="r" b="b"/>
              <a:pathLst>
                <a:path w="4280" h="10205" extrusionOk="0">
                  <a:moveTo>
                    <a:pt x="4280" y="10126"/>
                  </a:moveTo>
                  <a:lnTo>
                    <a:pt x="204" y="1"/>
                  </a:lnTo>
                  <a:lnTo>
                    <a:pt x="1" y="79"/>
                  </a:lnTo>
                  <a:lnTo>
                    <a:pt x="4092" y="10205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34" name="Google Shape;1534;p34"/>
            <p:cNvSpPr/>
            <p:nvPr/>
          </p:nvSpPr>
          <p:spPr>
            <a:xfrm rot="8388146">
              <a:off x="4345056" y="5298681"/>
              <a:ext cx="225480" cy="537629"/>
            </a:xfrm>
            <a:custGeom>
              <a:avLst/>
              <a:gdLst/>
              <a:ahLst/>
              <a:cxnLst/>
              <a:rect l="l" t="t" r="r" b="b"/>
              <a:pathLst>
                <a:path w="4280" h="10204" extrusionOk="0">
                  <a:moveTo>
                    <a:pt x="4280" y="10126"/>
                  </a:moveTo>
                  <a:lnTo>
                    <a:pt x="204" y="0"/>
                  </a:lnTo>
                  <a:lnTo>
                    <a:pt x="1" y="78"/>
                  </a:lnTo>
                  <a:lnTo>
                    <a:pt x="4092" y="10204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35" name="Google Shape;1535;p34"/>
            <p:cNvSpPr/>
            <p:nvPr/>
          </p:nvSpPr>
          <p:spPr>
            <a:xfrm rot="8388146">
              <a:off x="4330519" y="5326413"/>
              <a:ext cx="224690" cy="537682"/>
            </a:xfrm>
            <a:custGeom>
              <a:avLst/>
              <a:gdLst/>
              <a:ahLst/>
              <a:cxnLst/>
              <a:rect l="l" t="t" r="r" b="b"/>
              <a:pathLst>
                <a:path w="4265" h="10205" extrusionOk="0">
                  <a:moveTo>
                    <a:pt x="4264" y="10126"/>
                  </a:moveTo>
                  <a:lnTo>
                    <a:pt x="189" y="1"/>
                  </a:lnTo>
                  <a:lnTo>
                    <a:pt x="1" y="63"/>
                  </a:lnTo>
                  <a:lnTo>
                    <a:pt x="4076" y="10205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36" name="Google Shape;1536;p34"/>
            <p:cNvSpPr/>
            <p:nvPr/>
          </p:nvSpPr>
          <p:spPr>
            <a:xfrm rot="8388146">
              <a:off x="4315176" y="5354151"/>
              <a:ext cx="225480" cy="537682"/>
            </a:xfrm>
            <a:custGeom>
              <a:avLst/>
              <a:gdLst/>
              <a:ahLst/>
              <a:cxnLst/>
              <a:rect l="l" t="t" r="r" b="b"/>
              <a:pathLst>
                <a:path w="4280" h="10205" extrusionOk="0">
                  <a:moveTo>
                    <a:pt x="4279" y="10126"/>
                  </a:moveTo>
                  <a:lnTo>
                    <a:pt x="204" y="0"/>
                  </a:lnTo>
                  <a:lnTo>
                    <a:pt x="0" y="63"/>
                  </a:lnTo>
                  <a:lnTo>
                    <a:pt x="4091" y="10204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37" name="Google Shape;1537;p34"/>
            <p:cNvSpPr/>
            <p:nvPr/>
          </p:nvSpPr>
          <p:spPr>
            <a:xfrm rot="8388146">
              <a:off x="4231767" y="5444004"/>
              <a:ext cx="123962" cy="287413"/>
            </a:xfrm>
            <a:custGeom>
              <a:avLst/>
              <a:gdLst/>
              <a:ahLst/>
              <a:cxnLst/>
              <a:rect l="l" t="t" r="r" b="b"/>
              <a:pathLst>
                <a:path w="2353" h="5455" extrusionOk="0">
                  <a:moveTo>
                    <a:pt x="2352" y="5376"/>
                  </a:moveTo>
                  <a:lnTo>
                    <a:pt x="189" y="0"/>
                  </a:lnTo>
                  <a:lnTo>
                    <a:pt x="1" y="63"/>
                  </a:lnTo>
                  <a:lnTo>
                    <a:pt x="2164" y="5455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538" name="Google Shape;1538;p34"/>
          <p:cNvGrpSpPr/>
          <p:nvPr/>
        </p:nvGrpSpPr>
        <p:grpSpPr>
          <a:xfrm>
            <a:off x="536491" y="4037805"/>
            <a:ext cx="922611" cy="912824"/>
            <a:chOff x="4420353" y="4084878"/>
            <a:chExt cx="922611" cy="912824"/>
          </a:xfrm>
        </p:grpSpPr>
        <p:sp>
          <p:nvSpPr>
            <p:cNvPr id="1539" name="Google Shape;1539;p34"/>
            <p:cNvSpPr/>
            <p:nvPr/>
          </p:nvSpPr>
          <p:spPr>
            <a:xfrm rot="8388146">
              <a:off x="4535220" y="4236516"/>
              <a:ext cx="692878" cy="609548"/>
            </a:xfrm>
            <a:custGeom>
              <a:avLst/>
              <a:gdLst/>
              <a:ahLst/>
              <a:cxnLst/>
              <a:rect l="l" t="t" r="r" b="b"/>
              <a:pathLst>
                <a:path w="13152" h="11569" extrusionOk="0">
                  <a:moveTo>
                    <a:pt x="6649" y="0"/>
                  </a:moveTo>
                  <a:cubicBezTo>
                    <a:pt x="4845" y="0"/>
                    <a:pt x="3060" y="834"/>
                    <a:pt x="1913" y="2409"/>
                  </a:cubicBezTo>
                  <a:cubicBezTo>
                    <a:pt x="1" y="4995"/>
                    <a:pt x="549" y="8616"/>
                    <a:pt x="3135" y="10481"/>
                  </a:cubicBezTo>
                  <a:cubicBezTo>
                    <a:pt x="4154" y="11216"/>
                    <a:pt x="5335" y="11569"/>
                    <a:pt x="6509" y="11569"/>
                  </a:cubicBezTo>
                  <a:cubicBezTo>
                    <a:pt x="8316" y="11569"/>
                    <a:pt x="10105" y="10732"/>
                    <a:pt x="11255" y="9165"/>
                  </a:cubicBezTo>
                  <a:cubicBezTo>
                    <a:pt x="13151" y="6578"/>
                    <a:pt x="12603" y="2958"/>
                    <a:pt x="10032" y="1092"/>
                  </a:cubicBezTo>
                  <a:cubicBezTo>
                    <a:pt x="9011" y="356"/>
                    <a:pt x="7826" y="0"/>
                    <a:pt x="6649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40" name="Google Shape;1540;p34"/>
            <p:cNvSpPr/>
            <p:nvPr/>
          </p:nvSpPr>
          <p:spPr>
            <a:xfrm rot="8388146">
              <a:off x="4658533" y="4304324"/>
              <a:ext cx="507067" cy="537049"/>
            </a:xfrm>
            <a:custGeom>
              <a:avLst/>
              <a:gdLst/>
              <a:ahLst/>
              <a:cxnLst/>
              <a:rect l="l" t="t" r="r" b="b"/>
              <a:pathLst>
                <a:path w="9625" h="10193" extrusionOk="0">
                  <a:moveTo>
                    <a:pt x="8791" y="1"/>
                  </a:moveTo>
                  <a:cubicBezTo>
                    <a:pt x="8736" y="1"/>
                    <a:pt x="8682" y="25"/>
                    <a:pt x="8652" y="74"/>
                  </a:cubicBezTo>
                  <a:lnTo>
                    <a:pt x="7053" y="2237"/>
                  </a:lnTo>
                  <a:cubicBezTo>
                    <a:pt x="6380" y="1845"/>
                    <a:pt x="5633" y="1655"/>
                    <a:pt x="4890" y="1655"/>
                  </a:cubicBezTo>
                  <a:cubicBezTo>
                    <a:pt x="3557" y="1655"/>
                    <a:pt x="2240" y="2266"/>
                    <a:pt x="1395" y="3413"/>
                  </a:cubicBezTo>
                  <a:cubicBezTo>
                    <a:pt x="0" y="5325"/>
                    <a:pt x="423" y="7990"/>
                    <a:pt x="2336" y="9369"/>
                  </a:cubicBezTo>
                  <a:cubicBezTo>
                    <a:pt x="3104" y="9925"/>
                    <a:pt x="3992" y="10193"/>
                    <a:pt x="4872" y="10193"/>
                  </a:cubicBezTo>
                  <a:cubicBezTo>
                    <a:pt x="6199" y="10193"/>
                    <a:pt x="7506" y="9585"/>
                    <a:pt x="8354" y="8444"/>
                  </a:cubicBezTo>
                  <a:cubicBezTo>
                    <a:pt x="9624" y="6705"/>
                    <a:pt x="9389" y="4338"/>
                    <a:pt x="7884" y="2880"/>
                  </a:cubicBezTo>
                  <a:lnTo>
                    <a:pt x="9499" y="686"/>
                  </a:lnTo>
                  <a:cubicBezTo>
                    <a:pt x="9561" y="607"/>
                    <a:pt x="9546" y="498"/>
                    <a:pt x="9467" y="435"/>
                  </a:cubicBezTo>
                  <a:lnTo>
                    <a:pt x="8887" y="27"/>
                  </a:lnTo>
                  <a:cubicBezTo>
                    <a:pt x="8858" y="10"/>
                    <a:pt x="8824" y="1"/>
                    <a:pt x="8791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41" name="Google Shape;1541;p34"/>
            <p:cNvSpPr/>
            <p:nvPr/>
          </p:nvSpPr>
          <p:spPr>
            <a:xfrm rot="8388146">
              <a:off x="4651069" y="4339846"/>
              <a:ext cx="460812" cy="403749"/>
            </a:xfrm>
            <a:custGeom>
              <a:avLst/>
              <a:gdLst/>
              <a:ahLst/>
              <a:cxnLst/>
              <a:rect l="l" t="t" r="r" b="b"/>
              <a:pathLst>
                <a:path w="8747" h="7663" extrusionOk="0">
                  <a:moveTo>
                    <a:pt x="4370" y="1"/>
                  </a:moveTo>
                  <a:cubicBezTo>
                    <a:pt x="3180" y="1"/>
                    <a:pt x="2008" y="546"/>
                    <a:pt x="1255" y="1573"/>
                  </a:cubicBezTo>
                  <a:cubicBezTo>
                    <a:pt x="1" y="3297"/>
                    <a:pt x="377" y="5679"/>
                    <a:pt x="2101" y="6933"/>
                  </a:cubicBezTo>
                  <a:cubicBezTo>
                    <a:pt x="2786" y="7425"/>
                    <a:pt x="3580" y="7662"/>
                    <a:pt x="4367" y="7662"/>
                  </a:cubicBezTo>
                  <a:cubicBezTo>
                    <a:pt x="5560" y="7662"/>
                    <a:pt x="6737" y="7117"/>
                    <a:pt x="7493" y="6087"/>
                  </a:cubicBezTo>
                  <a:cubicBezTo>
                    <a:pt x="8747" y="4378"/>
                    <a:pt x="8371" y="1980"/>
                    <a:pt x="6647" y="742"/>
                  </a:cubicBezTo>
                  <a:cubicBezTo>
                    <a:pt x="5958" y="242"/>
                    <a:pt x="5160" y="1"/>
                    <a:pt x="4370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42" name="Google Shape;1542;p34"/>
            <p:cNvSpPr/>
            <p:nvPr/>
          </p:nvSpPr>
          <p:spPr>
            <a:xfrm rot="8388146">
              <a:off x="4696270" y="4379285"/>
              <a:ext cx="369988" cy="324400"/>
            </a:xfrm>
            <a:custGeom>
              <a:avLst/>
              <a:gdLst/>
              <a:ahLst/>
              <a:cxnLst/>
              <a:rect l="l" t="t" r="r" b="b"/>
              <a:pathLst>
                <a:path w="7023" h="6157" extrusionOk="0">
                  <a:moveTo>
                    <a:pt x="3505" y="1"/>
                  </a:moveTo>
                  <a:cubicBezTo>
                    <a:pt x="2549" y="1"/>
                    <a:pt x="1607" y="439"/>
                    <a:pt x="1004" y="1268"/>
                  </a:cubicBezTo>
                  <a:cubicBezTo>
                    <a:pt x="1" y="2632"/>
                    <a:pt x="299" y="4560"/>
                    <a:pt x="1678" y="5563"/>
                  </a:cubicBezTo>
                  <a:cubicBezTo>
                    <a:pt x="2234" y="5963"/>
                    <a:pt x="2876" y="6156"/>
                    <a:pt x="3510" y="6156"/>
                  </a:cubicBezTo>
                  <a:cubicBezTo>
                    <a:pt x="4467" y="6156"/>
                    <a:pt x="5407" y="5718"/>
                    <a:pt x="6020" y="4889"/>
                  </a:cubicBezTo>
                  <a:cubicBezTo>
                    <a:pt x="7023" y="3510"/>
                    <a:pt x="6725" y="1582"/>
                    <a:pt x="5330" y="594"/>
                  </a:cubicBezTo>
                  <a:cubicBezTo>
                    <a:pt x="4780" y="194"/>
                    <a:pt x="4140" y="1"/>
                    <a:pt x="350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43" name="Google Shape;1543;p34"/>
            <p:cNvSpPr/>
            <p:nvPr/>
          </p:nvSpPr>
          <p:spPr>
            <a:xfrm rot="8388146">
              <a:off x="4753522" y="4495112"/>
              <a:ext cx="306400" cy="192786"/>
            </a:xfrm>
            <a:custGeom>
              <a:avLst/>
              <a:gdLst/>
              <a:ahLst/>
              <a:cxnLst/>
              <a:rect l="l" t="t" r="r" b="b"/>
              <a:pathLst>
                <a:path w="5816" h="3659" extrusionOk="0">
                  <a:moveTo>
                    <a:pt x="2711" y="0"/>
                  </a:moveTo>
                  <a:cubicBezTo>
                    <a:pt x="1560" y="0"/>
                    <a:pt x="448" y="689"/>
                    <a:pt x="0" y="1856"/>
                  </a:cubicBezTo>
                  <a:cubicBezTo>
                    <a:pt x="0" y="1856"/>
                    <a:pt x="705" y="1354"/>
                    <a:pt x="1129" y="1056"/>
                  </a:cubicBezTo>
                  <a:cubicBezTo>
                    <a:pt x="1266" y="960"/>
                    <a:pt x="1369" y="927"/>
                    <a:pt x="1467" y="927"/>
                  </a:cubicBezTo>
                  <a:cubicBezTo>
                    <a:pt x="1665" y="927"/>
                    <a:pt x="1846" y="1057"/>
                    <a:pt x="2257" y="1057"/>
                  </a:cubicBezTo>
                  <a:cubicBezTo>
                    <a:pt x="2272" y="1057"/>
                    <a:pt x="2288" y="1057"/>
                    <a:pt x="2304" y="1056"/>
                  </a:cubicBezTo>
                  <a:cubicBezTo>
                    <a:pt x="2769" y="1045"/>
                    <a:pt x="2937" y="940"/>
                    <a:pt x="3216" y="940"/>
                  </a:cubicBezTo>
                  <a:cubicBezTo>
                    <a:pt x="3332" y="940"/>
                    <a:pt x="3468" y="959"/>
                    <a:pt x="3652" y="1009"/>
                  </a:cubicBezTo>
                  <a:cubicBezTo>
                    <a:pt x="4279" y="1166"/>
                    <a:pt x="4405" y="1856"/>
                    <a:pt x="4546" y="2295"/>
                  </a:cubicBezTo>
                  <a:cubicBezTo>
                    <a:pt x="4671" y="2718"/>
                    <a:pt x="4875" y="2624"/>
                    <a:pt x="5267" y="3047"/>
                  </a:cubicBezTo>
                  <a:cubicBezTo>
                    <a:pt x="5486" y="3282"/>
                    <a:pt x="5517" y="3502"/>
                    <a:pt x="5486" y="3658"/>
                  </a:cubicBezTo>
                  <a:cubicBezTo>
                    <a:pt x="5815" y="2530"/>
                    <a:pt x="5423" y="1276"/>
                    <a:pt x="4405" y="555"/>
                  </a:cubicBezTo>
                  <a:cubicBezTo>
                    <a:pt x="3884" y="176"/>
                    <a:pt x="3293" y="0"/>
                    <a:pt x="2711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544" name="Google Shape;1544;p34"/>
          <p:cNvGrpSpPr/>
          <p:nvPr/>
        </p:nvGrpSpPr>
        <p:grpSpPr>
          <a:xfrm>
            <a:off x="6482910" y="0"/>
            <a:ext cx="1651443" cy="1670197"/>
            <a:chOff x="5103685" y="3601875"/>
            <a:chExt cx="1651443" cy="1670197"/>
          </a:xfrm>
        </p:grpSpPr>
        <p:sp>
          <p:nvSpPr>
            <p:cNvPr id="1545" name="Google Shape;1545;p34"/>
            <p:cNvSpPr/>
            <p:nvPr/>
          </p:nvSpPr>
          <p:spPr>
            <a:xfrm rot="8388146">
              <a:off x="5379403" y="3808457"/>
              <a:ext cx="1100007" cy="1257032"/>
            </a:xfrm>
            <a:custGeom>
              <a:avLst/>
              <a:gdLst/>
              <a:ahLst/>
              <a:cxnLst/>
              <a:rect l="l" t="t" r="r" b="b"/>
              <a:pathLst>
                <a:path w="20880" h="23858" extrusionOk="0">
                  <a:moveTo>
                    <a:pt x="18653" y="1"/>
                  </a:moveTo>
                  <a:lnTo>
                    <a:pt x="1" y="1882"/>
                  </a:lnTo>
                  <a:lnTo>
                    <a:pt x="2227" y="23857"/>
                  </a:lnTo>
                  <a:lnTo>
                    <a:pt x="20879" y="21961"/>
                  </a:lnTo>
                  <a:lnTo>
                    <a:pt x="18653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46" name="Google Shape;1546;p34"/>
            <p:cNvSpPr/>
            <p:nvPr/>
          </p:nvSpPr>
          <p:spPr>
            <a:xfrm rot="8388146">
              <a:off x="5412875" y="3873918"/>
              <a:ext cx="944699" cy="1047228"/>
            </a:xfrm>
            <a:custGeom>
              <a:avLst/>
              <a:gdLst/>
              <a:ahLst/>
              <a:cxnLst/>
              <a:rect l="l" t="t" r="r" b="b"/>
              <a:pathLst>
                <a:path w="17932" h="19876" extrusionOk="0">
                  <a:moveTo>
                    <a:pt x="16725" y="0"/>
                  </a:moveTo>
                  <a:lnTo>
                    <a:pt x="0" y="1082"/>
                  </a:lnTo>
                  <a:lnTo>
                    <a:pt x="1191" y="19875"/>
                  </a:lnTo>
                  <a:lnTo>
                    <a:pt x="17931" y="18778"/>
                  </a:lnTo>
                  <a:lnTo>
                    <a:pt x="16725" y="0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47" name="Google Shape;1547;p34"/>
            <p:cNvSpPr/>
            <p:nvPr/>
          </p:nvSpPr>
          <p:spPr>
            <a:xfrm rot="8388146">
              <a:off x="5399015" y="3878989"/>
              <a:ext cx="944699" cy="1004287"/>
            </a:xfrm>
            <a:custGeom>
              <a:avLst/>
              <a:gdLst/>
              <a:ahLst/>
              <a:cxnLst/>
              <a:rect l="l" t="t" r="r" b="b"/>
              <a:pathLst>
                <a:path w="17932" h="19061" extrusionOk="0">
                  <a:moveTo>
                    <a:pt x="6427" y="0"/>
                  </a:moveTo>
                  <a:cubicBezTo>
                    <a:pt x="3511" y="47"/>
                    <a:pt x="0" y="267"/>
                    <a:pt x="0" y="267"/>
                  </a:cubicBezTo>
                  <a:lnTo>
                    <a:pt x="1191" y="19060"/>
                  </a:lnTo>
                  <a:lnTo>
                    <a:pt x="17931" y="17963"/>
                  </a:lnTo>
                  <a:cubicBezTo>
                    <a:pt x="17931" y="17963"/>
                    <a:pt x="17305" y="8276"/>
                    <a:pt x="17022" y="3809"/>
                  </a:cubicBezTo>
                  <a:cubicBezTo>
                    <a:pt x="16975" y="3245"/>
                    <a:pt x="16803" y="2963"/>
                    <a:pt x="16568" y="2885"/>
                  </a:cubicBezTo>
                  <a:lnTo>
                    <a:pt x="7398" y="173"/>
                  </a:lnTo>
                  <a:cubicBezTo>
                    <a:pt x="7054" y="63"/>
                    <a:pt x="6724" y="0"/>
                    <a:pt x="6427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48" name="Google Shape;1548;p34"/>
            <p:cNvSpPr/>
            <p:nvPr/>
          </p:nvSpPr>
          <p:spPr>
            <a:xfrm rot="8388146">
              <a:off x="5739481" y="4624622"/>
              <a:ext cx="483940" cy="267655"/>
            </a:xfrm>
            <a:custGeom>
              <a:avLst/>
              <a:gdLst/>
              <a:ahLst/>
              <a:cxnLst/>
              <a:rect l="l" t="t" r="r" b="b"/>
              <a:pathLst>
                <a:path w="9186" h="5080" extrusionOk="0">
                  <a:moveTo>
                    <a:pt x="9105" y="2704"/>
                  </a:moveTo>
                  <a:lnTo>
                    <a:pt x="9185" y="2728"/>
                  </a:lnTo>
                  <a:lnTo>
                    <a:pt x="9170" y="2713"/>
                  </a:lnTo>
                  <a:cubicBezTo>
                    <a:pt x="9148" y="2709"/>
                    <a:pt x="9127" y="2706"/>
                    <a:pt x="9105" y="2704"/>
                  </a:cubicBezTo>
                  <a:close/>
                  <a:moveTo>
                    <a:pt x="0" y="1"/>
                  </a:moveTo>
                  <a:lnTo>
                    <a:pt x="0" y="1"/>
                  </a:lnTo>
                  <a:cubicBezTo>
                    <a:pt x="2837" y="910"/>
                    <a:pt x="7242" y="5079"/>
                    <a:pt x="7242" y="5079"/>
                  </a:cubicBezTo>
                  <a:cubicBezTo>
                    <a:pt x="7242" y="5079"/>
                    <a:pt x="8182" y="2979"/>
                    <a:pt x="8888" y="2728"/>
                  </a:cubicBezTo>
                  <a:cubicBezTo>
                    <a:pt x="8943" y="2710"/>
                    <a:pt x="8998" y="2702"/>
                    <a:pt x="9053" y="2702"/>
                  </a:cubicBezTo>
                  <a:cubicBezTo>
                    <a:pt x="9070" y="2702"/>
                    <a:pt x="9088" y="2703"/>
                    <a:pt x="9105" y="2704"/>
                  </a:cubicBezTo>
                  <a:lnTo>
                    <a:pt x="9105" y="2704"/>
                  </a:lnTo>
                  <a:lnTo>
                    <a:pt x="0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49" name="Google Shape;1549;p34"/>
            <p:cNvSpPr/>
            <p:nvPr/>
          </p:nvSpPr>
          <p:spPr>
            <a:xfrm rot="8388146">
              <a:off x="5294501" y="3964348"/>
              <a:ext cx="422828" cy="155588"/>
            </a:xfrm>
            <a:custGeom>
              <a:avLst/>
              <a:gdLst/>
              <a:ahLst/>
              <a:cxnLst/>
              <a:rect l="l" t="t" r="r" b="b"/>
              <a:pathLst>
                <a:path w="8026" h="2953" extrusionOk="0">
                  <a:moveTo>
                    <a:pt x="4200" y="2225"/>
                  </a:moveTo>
                  <a:cubicBezTo>
                    <a:pt x="4326" y="2225"/>
                    <a:pt x="4422" y="2314"/>
                    <a:pt x="4436" y="2430"/>
                  </a:cubicBezTo>
                  <a:cubicBezTo>
                    <a:pt x="4452" y="2556"/>
                    <a:pt x="4358" y="2666"/>
                    <a:pt x="4217" y="2681"/>
                  </a:cubicBezTo>
                  <a:cubicBezTo>
                    <a:pt x="4208" y="2682"/>
                    <a:pt x="4198" y="2683"/>
                    <a:pt x="4189" y="2683"/>
                  </a:cubicBezTo>
                  <a:cubicBezTo>
                    <a:pt x="4076" y="2683"/>
                    <a:pt x="3981" y="2594"/>
                    <a:pt x="3966" y="2478"/>
                  </a:cubicBezTo>
                  <a:cubicBezTo>
                    <a:pt x="3950" y="2352"/>
                    <a:pt x="4044" y="2227"/>
                    <a:pt x="4170" y="2227"/>
                  </a:cubicBezTo>
                  <a:cubicBezTo>
                    <a:pt x="4180" y="2226"/>
                    <a:pt x="4190" y="2225"/>
                    <a:pt x="4200" y="2225"/>
                  </a:cubicBezTo>
                  <a:close/>
                  <a:moveTo>
                    <a:pt x="7979" y="1"/>
                  </a:moveTo>
                  <a:lnTo>
                    <a:pt x="0" y="816"/>
                  </a:lnTo>
                  <a:cubicBezTo>
                    <a:pt x="148" y="1714"/>
                    <a:pt x="944" y="2376"/>
                    <a:pt x="1858" y="2376"/>
                  </a:cubicBezTo>
                  <a:cubicBezTo>
                    <a:pt x="1917" y="2376"/>
                    <a:pt x="1978" y="2374"/>
                    <a:pt x="2038" y="2368"/>
                  </a:cubicBezTo>
                  <a:lnTo>
                    <a:pt x="2681" y="2305"/>
                  </a:lnTo>
                  <a:cubicBezTo>
                    <a:pt x="2739" y="2670"/>
                    <a:pt x="3055" y="2953"/>
                    <a:pt x="3427" y="2953"/>
                  </a:cubicBezTo>
                  <a:cubicBezTo>
                    <a:pt x="3455" y="2953"/>
                    <a:pt x="3483" y="2951"/>
                    <a:pt x="3511" y="2948"/>
                  </a:cubicBezTo>
                  <a:lnTo>
                    <a:pt x="4969" y="2807"/>
                  </a:lnTo>
                  <a:cubicBezTo>
                    <a:pt x="5377" y="2760"/>
                    <a:pt x="5674" y="2399"/>
                    <a:pt x="5643" y="1992"/>
                  </a:cubicBezTo>
                  <a:lnTo>
                    <a:pt x="6301" y="1929"/>
                  </a:lnTo>
                  <a:cubicBezTo>
                    <a:pt x="7289" y="1835"/>
                    <a:pt x="8026" y="973"/>
                    <a:pt x="7979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50" name="Google Shape;1550;p34"/>
            <p:cNvSpPr/>
            <p:nvPr/>
          </p:nvSpPr>
          <p:spPr>
            <a:xfrm rot="8388146">
              <a:off x="5329548" y="4053371"/>
              <a:ext cx="420352" cy="53742"/>
            </a:xfrm>
            <a:custGeom>
              <a:avLst/>
              <a:gdLst/>
              <a:ahLst/>
              <a:cxnLst/>
              <a:rect l="l" t="t" r="r" b="b"/>
              <a:pathLst>
                <a:path w="7979" h="1020" extrusionOk="0">
                  <a:moveTo>
                    <a:pt x="7947" y="1"/>
                  </a:moveTo>
                  <a:lnTo>
                    <a:pt x="0" y="816"/>
                  </a:lnTo>
                  <a:cubicBezTo>
                    <a:pt x="16" y="879"/>
                    <a:pt x="32" y="957"/>
                    <a:pt x="47" y="1020"/>
                  </a:cubicBezTo>
                  <a:lnTo>
                    <a:pt x="7979" y="220"/>
                  </a:lnTo>
                  <a:lnTo>
                    <a:pt x="7947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551" name="Google Shape;1551;p34"/>
          <p:cNvGrpSpPr/>
          <p:nvPr/>
        </p:nvGrpSpPr>
        <p:grpSpPr>
          <a:xfrm rot="1272628">
            <a:off x="1224427" y="4610673"/>
            <a:ext cx="369892" cy="470728"/>
            <a:chOff x="1391955" y="-1677996"/>
            <a:chExt cx="573863" cy="730304"/>
          </a:xfrm>
        </p:grpSpPr>
        <p:sp>
          <p:nvSpPr>
            <p:cNvPr id="1552" name="Google Shape;1552;p34"/>
            <p:cNvSpPr/>
            <p:nvPr/>
          </p:nvSpPr>
          <p:spPr>
            <a:xfrm rot="-6603631">
              <a:off x="1395288" y="-1182886"/>
              <a:ext cx="251571" cy="174301"/>
            </a:xfrm>
            <a:custGeom>
              <a:avLst/>
              <a:gdLst/>
              <a:ahLst/>
              <a:cxnLst/>
              <a:rect l="l" t="t" r="r" b="b"/>
              <a:pathLst>
                <a:path w="3825" h="2650" extrusionOk="0">
                  <a:moveTo>
                    <a:pt x="3386" y="2649"/>
                  </a:moveTo>
                  <a:lnTo>
                    <a:pt x="3825" y="1928"/>
                  </a:lnTo>
                  <a:lnTo>
                    <a:pt x="721" y="32"/>
                  </a:lnTo>
                  <a:lnTo>
                    <a:pt x="314" y="47"/>
                  </a:lnTo>
                  <a:lnTo>
                    <a:pt x="204" y="0"/>
                  </a:lnTo>
                  <a:lnTo>
                    <a:pt x="47" y="47"/>
                  </a:lnTo>
                  <a:lnTo>
                    <a:pt x="0" y="126"/>
                  </a:lnTo>
                  <a:lnTo>
                    <a:pt x="94" y="345"/>
                  </a:lnTo>
                  <a:lnTo>
                    <a:pt x="188" y="408"/>
                  </a:lnTo>
                  <a:lnTo>
                    <a:pt x="251" y="674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53" name="Google Shape;1553;p34"/>
            <p:cNvSpPr/>
            <p:nvPr/>
          </p:nvSpPr>
          <p:spPr>
            <a:xfrm rot="-6603631">
              <a:off x="1439016" y="-1569143"/>
              <a:ext cx="350555" cy="345380"/>
            </a:xfrm>
            <a:custGeom>
              <a:avLst/>
              <a:gdLst/>
              <a:ahLst/>
              <a:cxnLst/>
              <a:rect l="l" t="t" r="r" b="b"/>
              <a:pathLst>
                <a:path w="5330" h="5251" extrusionOk="0">
                  <a:moveTo>
                    <a:pt x="659" y="31"/>
                  </a:moveTo>
                  <a:lnTo>
                    <a:pt x="659" y="31"/>
                  </a:lnTo>
                  <a:cubicBezTo>
                    <a:pt x="659" y="31"/>
                    <a:pt x="972" y="78"/>
                    <a:pt x="1302" y="63"/>
                  </a:cubicBezTo>
                  <a:cubicBezTo>
                    <a:pt x="5330" y="0"/>
                    <a:pt x="1991" y="5251"/>
                    <a:pt x="330" y="1630"/>
                  </a:cubicBezTo>
                  <a:cubicBezTo>
                    <a:pt x="189" y="1332"/>
                    <a:pt x="1" y="1066"/>
                    <a:pt x="1" y="1066"/>
                  </a:cubicBezTo>
                  <a:cubicBezTo>
                    <a:pt x="220" y="721"/>
                    <a:pt x="424" y="376"/>
                    <a:pt x="659" y="31"/>
                  </a:cubicBezTo>
                  <a:close/>
                  <a:moveTo>
                    <a:pt x="2618" y="1975"/>
                  </a:moveTo>
                  <a:cubicBezTo>
                    <a:pt x="2869" y="1583"/>
                    <a:pt x="2869" y="1144"/>
                    <a:pt x="2618" y="988"/>
                  </a:cubicBezTo>
                  <a:lnTo>
                    <a:pt x="2571" y="972"/>
                  </a:lnTo>
                  <a:lnTo>
                    <a:pt x="1693" y="2383"/>
                  </a:lnTo>
                  <a:lnTo>
                    <a:pt x="1725" y="2398"/>
                  </a:lnTo>
                  <a:cubicBezTo>
                    <a:pt x="1976" y="2555"/>
                    <a:pt x="2383" y="2367"/>
                    <a:pt x="2618" y="197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54" name="Google Shape;1554;p34"/>
            <p:cNvSpPr/>
            <p:nvPr/>
          </p:nvSpPr>
          <p:spPr>
            <a:xfrm rot="-6603631">
              <a:off x="1605681" y="-1613143"/>
              <a:ext cx="337204" cy="284670"/>
            </a:xfrm>
            <a:custGeom>
              <a:avLst/>
              <a:gdLst/>
              <a:ahLst/>
              <a:cxnLst/>
              <a:rect l="l" t="t" r="r" b="b"/>
              <a:pathLst>
                <a:path w="5127" h="4328" extrusionOk="0">
                  <a:moveTo>
                    <a:pt x="3590" y="4170"/>
                  </a:moveTo>
                  <a:lnTo>
                    <a:pt x="3590" y="4170"/>
                  </a:lnTo>
                  <a:cubicBezTo>
                    <a:pt x="5126" y="3935"/>
                    <a:pt x="4107" y="894"/>
                    <a:pt x="3355" y="220"/>
                  </a:cubicBezTo>
                  <a:cubicBezTo>
                    <a:pt x="3151" y="32"/>
                    <a:pt x="2712" y="1"/>
                    <a:pt x="2305" y="1"/>
                  </a:cubicBezTo>
                  <a:cubicBezTo>
                    <a:pt x="1897" y="64"/>
                    <a:pt x="1458" y="142"/>
                    <a:pt x="1270" y="361"/>
                  </a:cubicBezTo>
                  <a:cubicBezTo>
                    <a:pt x="612" y="1130"/>
                    <a:pt x="1" y="4264"/>
                    <a:pt x="1552" y="4311"/>
                  </a:cubicBezTo>
                  <a:cubicBezTo>
                    <a:pt x="2336" y="4327"/>
                    <a:pt x="2822" y="4296"/>
                    <a:pt x="3590" y="4170"/>
                  </a:cubicBezTo>
                  <a:close/>
                  <a:moveTo>
                    <a:pt x="2352" y="926"/>
                  </a:moveTo>
                  <a:cubicBezTo>
                    <a:pt x="2195" y="926"/>
                    <a:pt x="2070" y="816"/>
                    <a:pt x="2054" y="659"/>
                  </a:cubicBezTo>
                  <a:cubicBezTo>
                    <a:pt x="2038" y="487"/>
                    <a:pt x="2164" y="361"/>
                    <a:pt x="2321" y="346"/>
                  </a:cubicBezTo>
                  <a:cubicBezTo>
                    <a:pt x="2477" y="330"/>
                    <a:pt x="2618" y="456"/>
                    <a:pt x="2618" y="612"/>
                  </a:cubicBezTo>
                  <a:cubicBezTo>
                    <a:pt x="2634" y="769"/>
                    <a:pt x="2509" y="910"/>
                    <a:pt x="2352" y="92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55" name="Google Shape;1555;p34"/>
            <p:cNvSpPr/>
            <p:nvPr/>
          </p:nvSpPr>
          <p:spPr>
            <a:xfrm rot="-6603631">
              <a:off x="1601026" y="-1463839"/>
              <a:ext cx="46434" cy="135166"/>
            </a:xfrm>
            <a:custGeom>
              <a:avLst/>
              <a:gdLst/>
              <a:ahLst/>
              <a:cxnLst/>
              <a:rect l="l" t="t" r="r" b="b"/>
              <a:pathLst>
                <a:path w="706" h="2055" extrusionOk="0">
                  <a:moveTo>
                    <a:pt x="596" y="1004"/>
                  </a:moveTo>
                  <a:lnTo>
                    <a:pt x="596" y="1004"/>
                  </a:lnTo>
                  <a:cubicBezTo>
                    <a:pt x="643" y="1537"/>
                    <a:pt x="549" y="1976"/>
                    <a:pt x="408" y="1976"/>
                  </a:cubicBezTo>
                  <a:cubicBezTo>
                    <a:pt x="267" y="1992"/>
                    <a:pt x="142" y="1568"/>
                    <a:pt x="95" y="1035"/>
                  </a:cubicBezTo>
                  <a:cubicBezTo>
                    <a:pt x="63" y="518"/>
                    <a:pt x="157" y="79"/>
                    <a:pt x="283" y="64"/>
                  </a:cubicBezTo>
                  <a:cubicBezTo>
                    <a:pt x="424" y="64"/>
                    <a:pt x="565" y="487"/>
                    <a:pt x="596" y="1004"/>
                  </a:cubicBezTo>
                  <a:close/>
                  <a:moveTo>
                    <a:pt x="32" y="1051"/>
                  </a:moveTo>
                  <a:cubicBezTo>
                    <a:pt x="79" y="1615"/>
                    <a:pt x="236" y="2054"/>
                    <a:pt x="424" y="2039"/>
                  </a:cubicBezTo>
                  <a:cubicBezTo>
                    <a:pt x="596" y="2039"/>
                    <a:pt x="706" y="1568"/>
                    <a:pt x="675" y="1004"/>
                  </a:cubicBezTo>
                  <a:cubicBezTo>
                    <a:pt x="628" y="440"/>
                    <a:pt x="455" y="1"/>
                    <a:pt x="283" y="1"/>
                  </a:cubicBezTo>
                  <a:cubicBezTo>
                    <a:pt x="110" y="17"/>
                    <a:pt x="1" y="487"/>
                    <a:pt x="32" y="105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56" name="Google Shape;1556;p34"/>
            <p:cNvSpPr/>
            <p:nvPr/>
          </p:nvSpPr>
          <p:spPr>
            <a:xfrm rot="-6603631">
              <a:off x="1765054" y="-1584226"/>
              <a:ext cx="93920" cy="93860"/>
            </a:xfrm>
            <a:custGeom>
              <a:avLst/>
              <a:gdLst/>
              <a:ahLst/>
              <a:cxnLst/>
              <a:rect l="l" t="t" r="r" b="b"/>
              <a:pathLst>
                <a:path w="1428" h="1427" extrusionOk="0">
                  <a:moveTo>
                    <a:pt x="675" y="32"/>
                  </a:moveTo>
                  <a:cubicBezTo>
                    <a:pt x="298" y="47"/>
                    <a:pt x="1" y="377"/>
                    <a:pt x="32" y="753"/>
                  </a:cubicBezTo>
                  <a:cubicBezTo>
                    <a:pt x="48" y="1145"/>
                    <a:pt x="377" y="1427"/>
                    <a:pt x="769" y="1411"/>
                  </a:cubicBezTo>
                  <a:cubicBezTo>
                    <a:pt x="1145" y="1380"/>
                    <a:pt x="1427" y="1051"/>
                    <a:pt x="1411" y="674"/>
                  </a:cubicBezTo>
                  <a:cubicBezTo>
                    <a:pt x="1380" y="283"/>
                    <a:pt x="1051" y="0"/>
                    <a:pt x="675" y="32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57" name="Google Shape;1557;p34"/>
            <p:cNvSpPr/>
            <p:nvPr/>
          </p:nvSpPr>
          <p:spPr>
            <a:xfrm rot="-6603631">
              <a:off x="1743124" y="-1460958"/>
              <a:ext cx="93920" cy="93860"/>
            </a:xfrm>
            <a:custGeom>
              <a:avLst/>
              <a:gdLst/>
              <a:ahLst/>
              <a:cxnLst/>
              <a:rect l="l" t="t" r="r" b="b"/>
              <a:pathLst>
                <a:path w="1428" h="1427" extrusionOk="0">
                  <a:moveTo>
                    <a:pt x="675" y="32"/>
                  </a:moveTo>
                  <a:cubicBezTo>
                    <a:pt x="283" y="47"/>
                    <a:pt x="1" y="392"/>
                    <a:pt x="32" y="768"/>
                  </a:cubicBezTo>
                  <a:cubicBezTo>
                    <a:pt x="48" y="1145"/>
                    <a:pt x="377" y="1427"/>
                    <a:pt x="753" y="1411"/>
                  </a:cubicBezTo>
                  <a:cubicBezTo>
                    <a:pt x="1145" y="1380"/>
                    <a:pt x="1427" y="1050"/>
                    <a:pt x="1412" y="674"/>
                  </a:cubicBezTo>
                  <a:cubicBezTo>
                    <a:pt x="1380" y="298"/>
                    <a:pt x="1051" y="0"/>
                    <a:pt x="675" y="32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58" name="Google Shape;1558;p34"/>
            <p:cNvSpPr/>
            <p:nvPr/>
          </p:nvSpPr>
          <p:spPr>
            <a:xfrm rot="-6603631">
              <a:off x="1597409" y="-1469640"/>
              <a:ext cx="46500" cy="136152"/>
            </a:xfrm>
            <a:custGeom>
              <a:avLst/>
              <a:gdLst/>
              <a:ahLst/>
              <a:cxnLst/>
              <a:rect l="l" t="t" r="r" b="b"/>
              <a:pathLst>
                <a:path w="707" h="2070" extrusionOk="0">
                  <a:moveTo>
                    <a:pt x="596" y="1019"/>
                  </a:moveTo>
                  <a:lnTo>
                    <a:pt x="596" y="1019"/>
                  </a:lnTo>
                  <a:cubicBezTo>
                    <a:pt x="628" y="1552"/>
                    <a:pt x="549" y="1976"/>
                    <a:pt x="408" y="1991"/>
                  </a:cubicBezTo>
                  <a:cubicBezTo>
                    <a:pt x="267" y="1991"/>
                    <a:pt x="126" y="1584"/>
                    <a:pt x="95" y="1051"/>
                  </a:cubicBezTo>
                  <a:cubicBezTo>
                    <a:pt x="63" y="518"/>
                    <a:pt x="142" y="79"/>
                    <a:pt x="283" y="79"/>
                  </a:cubicBezTo>
                  <a:cubicBezTo>
                    <a:pt x="424" y="63"/>
                    <a:pt x="565" y="486"/>
                    <a:pt x="596" y="1019"/>
                  </a:cubicBezTo>
                  <a:close/>
                  <a:moveTo>
                    <a:pt x="32" y="1051"/>
                  </a:moveTo>
                  <a:cubicBezTo>
                    <a:pt x="63" y="1615"/>
                    <a:pt x="236" y="2070"/>
                    <a:pt x="408" y="2054"/>
                  </a:cubicBezTo>
                  <a:cubicBezTo>
                    <a:pt x="581" y="2038"/>
                    <a:pt x="706" y="1584"/>
                    <a:pt x="659" y="1019"/>
                  </a:cubicBezTo>
                  <a:cubicBezTo>
                    <a:pt x="628" y="455"/>
                    <a:pt x="455" y="1"/>
                    <a:pt x="283" y="16"/>
                  </a:cubicBezTo>
                  <a:cubicBezTo>
                    <a:pt x="110" y="32"/>
                    <a:pt x="1" y="486"/>
                    <a:pt x="32" y="105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4" name="Google Shape;2651;p42">
            <a:extLst>
              <a:ext uri="{FF2B5EF4-FFF2-40B4-BE49-F238E27FC236}">
                <a16:creationId xmlns:a16="http://schemas.microsoft.com/office/drawing/2014/main" id="{01E8C1DC-A6DE-930D-DBEE-3CC85FC94B8A}"/>
              </a:ext>
            </a:extLst>
          </p:cNvPr>
          <p:cNvSpPr txBox="1">
            <a:spLocks/>
          </p:cNvSpPr>
          <p:nvPr/>
        </p:nvSpPr>
        <p:spPr>
          <a:xfrm>
            <a:off x="1033109" y="120387"/>
            <a:ext cx="4906257" cy="1138093"/>
          </a:xfrm>
          <a:prstGeom prst="rect">
            <a:avLst/>
          </a:prstGeom>
          <a:solidFill>
            <a:schemeClr val="bg1">
              <a:lumMod val="25000"/>
            </a:schemeClr>
          </a:solidFill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Font typeface="Antonio"/>
              <a:buNone/>
              <a:defRPr sz="3000" b="1" i="0" u="none" strike="noStrike" cap="none">
                <a:solidFill>
                  <a:schemeClr val="lt1"/>
                </a:solidFill>
                <a:latin typeface="Antonio"/>
                <a:ea typeface="Antonio"/>
                <a:cs typeface="Antonio"/>
                <a:sym typeface="Antonio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500"/>
              <a:buFont typeface="Antonio"/>
              <a:buNone/>
              <a:defRPr sz="3500" b="1" i="0" u="none" strike="noStrike" cap="none">
                <a:solidFill>
                  <a:schemeClr val="lt1"/>
                </a:solidFill>
                <a:latin typeface="Antonio"/>
                <a:ea typeface="Antonio"/>
                <a:cs typeface="Antonio"/>
                <a:sym typeface="Antonio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500"/>
              <a:buFont typeface="Antonio"/>
              <a:buNone/>
              <a:defRPr sz="3500" b="1" i="0" u="none" strike="noStrike" cap="none">
                <a:solidFill>
                  <a:schemeClr val="lt1"/>
                </a:solidFill>
                <a:latin typeface="Antonio"/>
                <a:ea typeface="Antonio"/>
                <a:cs typeface="Antonio"/>
                <a:sym typeface="Antonio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500"/>
              <a:buFont typeface="Antonio"/>
              <a:buNone/>
              <a:defRPr sz="3500" b="1" i="0" u="none" strike="noStrike" cap="none">
                <a:solidFill>
                  <a:schemeClr val="lt1"/>
                </a:solidFill>
                <a:latin typeface="Antonio"/>
                <a:ea typeface="Antonio"/>
                <a:cs typeface="Antonio"/>
                <a:sym typeface="Antonio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500"/>
              <a:buFont typeface="Antonio"/>
              <a:buNone/>
              <a:defRPr sz="3500" b="1" i="0" u="none" strike="noStrike" cap="none">
                <a:solidFill>
                  <a:schemeClr val="lt1"/>
                </a:solidFill>
                <a:latin typeface="Antonio"/>
                <a:ea typeface="Antonio"/>
                <a:cs typeface="Antonio"/>
                <a:sym typeface="Antonio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500"/>
              <a:buFont typeface="Antonio"/>
              <a:buNone/>
              <a:defRPr sz="3500" b="1" i="0" u="none" strike="noStrike" cap="none">
                <a:solidFill>
                  <a:schemeClr val="lt1"/>
                </a:solidFill>
                <a:latin typeface="Antonio"/>
                <a:ea typeface="Antonio"/>
                <a:cs typeface="Antonio"/>
                <a:sym typeface="Antonio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500"/>
              <a:buFont typeface="Antonio"/>
              <a:buNone/>
              <a:defRPr sz="3500" b="1" i="0" u="none" strike="noStrike" cap="none">
                <a:solidFill>
                  <a:schemeClr val="lt1"/>
                </a:solidFill>
                <a:latin typeface="Antonio"/>
                <a:ea typeface="Antonio"/>
                <a:cs typeface="Antonio"/>
                <a:sym typeface="Antonio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500"/>
              <a:buFont typeface="Antonio"/>
              <a:buNone/>
              <a:defRPr sz="3500" b="1" i="0" u="none" strike="noStrike" cap="none">
                <a:solidFill>
                  <a:schemeClr val="lt1"/>
                </a:solidFill>
                <a:latin typeface="Antonio"/>
                <a:ea typeface="Antonio"/>
                <a:cs typeface="Antonio"/>
                <a:sym typeface="Antonio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500"/>
              <a:buFont typeface="Antonio"/>
              <a:buNone/>
              <a:defRPr sz="3500" b="1" i="0" u="none" strike="noStrike" cap="none">
                <a:solidFill>
                  <a:schemeClr val="lt1"/>
                </a:solidFill>
                <a:latin typeface="Antonio"/>
                <a:ea typeface="Antonio"/>
                <a:cs typeface="Antonio"/>
                <a:sym typeface="Antonio"/>
              </a:defRPr>
            </a:lvl9pPr>
          </a:lstStyle>
          <a:p>
            <a:endParaRPr lang="en-GB" dirty="0"/>
          </a:p>
          <a:p>
            <a:r>
              <a:rPr lang="en-GB" dirty="0"/>
              <a:t>The Cultural Intelligence Model</a:t>
            </a:r>
            <a:endParaRPr lang="en-GB" sz="1500" dirty="0"/>
          </a:p>
        </p:txBody>
      </p:sp>
      <p:sp>
        <p:nvSpPr>
          <p:cNvPr id="5" name="Google Shape;2654;p42">
            <a:extLst>
              <a:ext uri="{FF2B5EF4-FFF2-40B4-BE49-F238E27FC236}">
                <a16:creationId xmlns:a16="http://schemas.microsoft.com/office/drawing/2014/main" id="{EB480D33-C9AA-79A5-1DA9-7291DA43BB79}"/>
              </a:ext>
            </a:extLst>
          </p:cNvPr>
          <p:cNvSpPr txBox="1">
            <a:spLocks/>
          </p:cNvSpPr>
          <p:nvPr/>
        </p:nvSpPr>
        <p:spPr>
          <a:xfrm>
            <a:off x="1468936" y="1169411"/>
            <a:ext cx="6665462" cy="484800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●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1pPr>
            <a:lvl2pPr marL="914400" marR="0" lvl="1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○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2pPr>
            <a:lvl3pPr marL="1371600" marR="0" lvl="2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■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3pPr>
            <a:lvl4pPr marL="1828800" marR="0" lvl="3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●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4pPr>
            <a:lvl5pPr marL="2286000" marR="0" lvl="4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○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5pPr>
            <a:lvl6pPr marL="2743200" marR="0" lvl="5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■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6pPr>
            <a:lvl7pPr marL="3200400" marR="0" lvl="6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●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7pPr>
            <a:lvl8pPr marL="3657600" marR="0" lvl="7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○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8pPr>
            <a:lvl9pPr marL="4114800" marR="0" lvl="8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■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9pPr>
          </a:lstStyle>
          <a:p>
            <a:pPr marL="0" indent="0" algn="ctr">
              <a:buNone/>
            </a:pPr>
            <a:r>
              <a:rPr lang="en-GB" dirty="0"/>
              <a:t>Cultural Intelligence combines understanding, motivation and adaptation.</a:t>
            </a:r>
          </a:p>
        </p:txBody>
      </p:sp>
      <p:grpSp>
        <p:nvGrpSpPr>
          <p:cNvPr id="9" name="Google Shape;12224;p63">
            <a:extLst>
              <a:ext uri="{FF2B5EF4-FFF2-40B4-BE49-F238E27FC236}">
                <a16:creationId xmlns:a16="http://schemas.microsoft.com/office/drawing/2014/main" id="{3D571A23-2947-7960-B05B-04283DBE1263}"/>
              </a:ext>
            </a:extLst>
          </p:cNvPr>
          <p:cNvGrpSpPr/>
          <p:nvPr/>
        </p:nvGrpSpPr>
        <p:grpSpPr>
          <a:xfrm>
            <a:off x="1129132" y="1920795"/>
            <a:ext cx="6581158" cy="2013595"/>
            <a:chOff x="238125" y="1335475"/>
            <a:chExt cx="5418735" cy="3034175"/>
          </a:xfrm>
          <a:solidFill>
            <a:schemeClr val="bg1">
              <a:lumMod val="25000"/>
            </a:schemeClr>
          </a:solidFill>
        </p:grpSpPr>
        <p:sp>
          <p:nvSpPr>
            <p:cNvPr id="10" name="Google Shape;12225;p63">
              <a:extLst>
                <a:ext uri="{FF2B5EF4-FFF2-40B4-BE49-F238E27FC236}">
                  <a16:creationId xmlns:a16="http://schemas.microsoft.com/office/drawing/2014/main" id="{ED085521-D985-545A-6EAD-701FFECAC02C}"/>
                </a:ext>
              </a:extLst>
            </p:cNvPr>
            <p:cNvSpPr/>
            <p:nvPr/>
          </p:nvSpPr>
          <p:spPr>
            <a:xfrm>
              <a:off x="3669985" y="1335475"/>
              <a:ext cx="1986875" cy="3034175"/>
            </a:xfrm>
            <a:custGeom>
              <a:avLst/>
              <a:gdLst/>
              <a:ahLst/>
              <a:cxnLst/>
              <a:rect l="l" t="t" r="r" b="b"/>
              <a:pathLst>
                <a:path w="79475" h="121367" extrusionOk="0">
                  <a:moveTo>
                    <a:pt x="1" y="0"/>
                  </a:moveTo>
                  <a:lnTo>
                    <a:pt x="1" y="38997"/>
                  </a:lnTo>
                  <a:cubicBezTo>
                    <a:pt x="588" y="44011"/>
                    <a:pt x="2425" y="48797"/>
                    <a:pt x="5360" y="52918"/>
                  </a:cubicBezTo>
                  <a:lnTo>
                    <a:pt x="9329" y="58469"/>
                  </a:lnTo>
                  <a:cubicBezTo>
                    <a:pt x="10541" y="59694"/>
                    <a:pt x="10541" y="61672"/>
                    <a:pt x="9329" y="62897"/>
                  </a:cubicBezTo>
                  <a:lnTo>
                    <a:pt x="5360" y="68448"/>
                  </a:lnTo>
                  <a:cubicBezTo>
                    <a:pt x="2425" y="72557"/>
                    <a:pt x="588" y="77355"/>
                    <a:pt x="1" y="82370"/>
                  </a:cubicBezTo>
                  <a:lnTo>
                    <a:pt x="1" y="121366"/>
                  </a:lnTo>
                  <a:lnTo>
                    <a:pt x="68743" y="121366"/>
                  </a:lnTo>
                  <a:lnTo>
                    <a:pt x="68743" y="85815"/>
                  </a:lnTo>
                  <a:cubicBezTo>
                    <a:pt x="68743" y="79588"/>
                    <a:pt x="70682" y="73514"/>
                    <a:pt x="74293" y="68448"/>
                  </a:cubicBezTo>
                  <a:lnTo>
                    <a:pt x="78249" y="62897"/>
                  </a:lnTo>
                  <a:cubicBezTo>
                    <a:pt x="79474" y="61672"/>
                    <a:pt x="79474" y="59694"/>
                    <a:pt x="78249" y="58469"/>
                  </a:cubicBezTo>
                  <a:lnTo>
                    <a:pt x="74293" y="52918"/>
                  </a:lnTo>
                  <a:cubicBezTo>
                    <a:pt x="70669" y="47840"/>
                    <a:pt x="68730" y="41778"/>
                    <a:pt x="68730" y="35551"/>
                  </a:cubicBezTo>
                  <a:lnTo>
                    <a:pt x="68730" y="0"/>
                  </a:lnTo>
                  <a:close/>
                </a:path>
              </a:pathLst>
            </a:custGeom>
            <a:grpFill/>
            <a:ln>
              <a:solidFill>
                <a:schemeClr val="bg2">
                  <a:lumMod val="20000"/>
                  <a:lumOff val="80000"/>
                </a:schemeClr>
              </a:solidFill>
              <a:headEnd type="none" w="sm" len="sm"/>
              <a:tailEnd type="none" w="sm" len="sm"/>
            </a:ln>
            <a:effectLst>
              <a:glow rad="101600">
                <a:schemeClr val="bg1">
                  <a:lumMod val="25000"/>
                  <a:alpha val="60000"/>
                </a:schemeClr>
              </a:glow>
            </a:effectLst>
          </p:spPr>
          <p:style>
            <a:lnRef idx="2">
              <a:schemeClr val="accent2"/>
            </a:lnRef>
            <a:fillRef idx="1">
              <a:schemeClr val="lt1"/>
            </a:fillRef>
            <a:effectRef idx="0">
              <a:schemeClr val="accent2"/>
            </a:effectRef>
            <a:fontRef idx="minor">
              <a:schemeClr val="dk1"/>
            </a:fontRef>
          </p:style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" name="Google Shape;12226;p63">
              <a:extLst>
                <a:ext uri="{FF2B5EF4-FFF2-40B4-BE49-F238E27FC236}">
                  <a16:creationId xmlns:a16="http://schemas.microsoft.com/office/drawing/2014/main" id="{E70924A7-7DB8-BF26-97EC-3185F4B2BC8F}"/>
                </a:ext>
              </a:extLst>
            </p:cNvPr>
            <p:cNvSpPr/>
            <p:nvPr/>
          </p:nvSpPr>
          <p:spPr>
            <a:xfrm>
              <a:off x="1956350" y="1335475"/>
              <a:ext cx="1984950" cy="3034175"/>
            </a:xfrm>
            <a:custGeom>
              <a:avLst/>
              <a:gdLst/>
              <a:ahLst/>
              <a:cxnLst/>
              <a:rect l="l" t="t" r="r" b="b"/>
              <a:pathLst>
                <a:path w="79398" h="121367" extrusionOk="0">
                  <a:moveTo>
                    <a:pt x="0" y="0"/>
                  </a:moveTo>
                  <a:lnTo>
                    <a:pt x="0" y="35551"/>
                  </a:lnTo>
                  <a:cubicBezTo>
                    <a:pt x="0" y="41778"/>
                    <a:pt x="1940" y="47852"/>
                    <a:pt x="5564" y="52918"/>
                  </a:cubicBezTo>
                  <a:lnTo>
                    <a:pt x="9520" y="58469"/>
                  </a:lnTo>
                  <a:cubicBezTo>
                    <a:pt x="10745" y="59694"/>
                    <a:pt x="10745" y="61672"/>
                    <a:pt x="9520" y="62897"/>
                  </a:cubicBezTo>
                  <a:lnTo>
                    <a:pt x="5564" y="68448"/>
                  </a:lnTo>
                  <a:cubicBezTo>
                    <a:pt x="1952" y="73514"/>
                    <a:pt x="0" y="79588"/>
                    <a:pt x="0" y="85815"/>
                  </a:cubicBezTo>
                  <a:lnTo>
                    <a:pt x="0" y="121366"/>
                  </a:lnTo>
                  <a:lnTo>
                    <a:pt x="68665" y="121366"/>
                  </a:lnTo>
                  <a:lnTo>
                    <a:pt x="68665" y="85815"/>
                  </a:lnTo>
                  <a:cubicBezTo>
                    <a:pt x="68665" y="79588"/>
                    <a:pt x="70605" y="73514"/>
                    <a:pt x="74216" y="68448"/>
                  </a:cubicBezTo>
                  <a:lnTo>
                    <a:pt x="78185" y="62897"/>
                  </a:lnTo>
                  <a:cubicBezTo>
                    <a:pt x="79397" y="61672"/>
                    <a:pt x="79397" y="59694"/>
                    <a:pt x="78185" y="58469"/>
                  </a:cubicBezTo>
                  <a:lnTo>
                    <a:pt x="74216" y="52918"/>
                  </a:lnTo>
                  <a:cubicBezTo>
                    <a:pt x="70605" y="47840"/>
                    <a:pt x="68665" y="41778"/>
                    <a:pt x="68665" y="35551"/>
                  </a:cubicBezTo>
                  <a:lnTo>
                    <a:pt x="68665" y="0"/>
                  </a:lnTo>
                  <a:close/>
                </a:path>
              </a:pathLst>
            </a:custGeom>
            <a:solidFill>
              <a:schemeClr val="bg1">
                <a:lumMod val="50000"/>
              </a:schemeClr>
            </a:solidFill>
            <a:ln>
              <a:solidFill>
                <a:schemeClr val="bg2">
                  <a:lumMod val="20000"/>
                  <a:lumOff val="80000"/>
                </a:schemeClr>
              </a:solidFill>
              <a:headEnd type="none" w="sm" len="sm"/>
              <a:tailEnd type="none" w="sm" len="sm"/>
            </a:ln>
            <a:effectLst>
              <a:glow rad="101600">
                <a:schemeClr val="bg1">
                  <a:lumMod val="25000"/>
                  <a:alpha val="60000"/>
                </a:schemeClr>
              </a:glow>
            </a:effectLst>
          </p:spPr>
          <p:style>
            <a:lnRef idx="2">
              <a:schemeClr val="accent2"/>
            </a:lnRef>
            <a:fillRef idx="1">
              <a:schemeClr val="lt1"/>
            </a:fillRef>
            <a:effectRef idx="0">
              <a:schemeClr val="accent2"/>
            </a:effectRef>
            <a:fontRef idx="minor">
              <a:schemeClr val="dk1"/>
            </a:fontRef>
          </p:style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" name="Google Shape;12227;p63">
              <a:extLst>
                <a:ext uri="{FF2B5EF4-FFF2-40B4-BE49-F238E27FC236}">
                  <a16:creationId xmlns:a16="http://schemas.microsoft.com/office/drawing/2014/main" id="{3E2590E3-D216-BC1D-1FF3-D2C277D4E8A0}"/>
                </a:ext>
              </a:extLst>
            </p:cNvPr>
            <p:cNvSpPr/>
            <p:nvPr/>
          </p:nvSpPr>
          <p:spPr>
            <a:xfrm>
              <a:off x="238125" y="1335475"/>
              <a:ext cx="1986850" cy="3034175"/>
            </a:xfrm>
            <a:custGeom>
              <a:avLst/>
              <a:gdLst/>
              <a:ahLst/>
              <a:cxnLst/>
              <a:rect l="l" t="t" r="r" b="b"/>
              <a:pathLst>
                <a:path w="79474" h="121367" extrusionOk="0">
                  <a:moveTo>
                    <a:pt x="0" y="0"/>
                  </a:moveTo>
                  <a:lnTo>
                    <a:pt x="0" y="121366"/>
                  </a:lnTo>
                  <a:lnTo>
                    <a:pt x="68729" y="121366"/>
                  </a:lnTo>
                  <a:lnTo>
                    <a:pt x="68729" y="85815"/>
                  </a:lnTo>
                  <a:cubicBezTo>
                    <a:pt x="68729" y="79588"/>
                    <a:pt x="70669" y="73514"/>
                    <a:pt x="74293" y="68448"/>
                  </a:cubicBezTo>
                  <a:lnTo>
                    <a:pt x="78249" y="62897"/>
                  </a:lnTo>
                  <a:cubicBezTo>
                    <a:pt x="79474" y="61672"/>
                    <a:pt x="79474" y="59694"/>
                    <a:pt x="78249" y="58469"/>
                  </a:cubicBezTo>
                  <a:lnTo>
                    <a:pt x="74293" y="52918"/>
                  </a:lnTo>
                  <a:cubicBezTo>
                    <a:pt x="70669" y="47840"/>
                    <a:pt x="68729" y="41778"/>
                    <a:pt x="68729" y="35551"/>
                  </a:cubicBezTo>
                  <a:lnTo>
                    <a:pt x="68729" y="0"/>
                  </a:lnTo>
                  <a:close/>
                </a:path>
              </a:pathLst>
            </a:custGeom>
            <a:solidFill>
              <a:schemeClr val="bg1">
                <a:lumMod val="75000"/>
              </a:schemeClr>
            </a:solidFill>
            <a:ln>
              <a:solidFill>
                <a:schemeClr val="bg2">
                  <a:lumMod val="20000"/>
                  <a:lumOff val="80000"/>
                </a:schemeClr>
              </a:solidFill>
              <a:headEnd type="none" w="sm" len="sm"/>
              <a:tailEnd type="none" w="sm" len="sm"/>
            </a:ln>
            <a:effectLst>
              <a:glow rad="101600">
                <a:schemeClr val="bg1">
                  <a:lumMod val="25000"/>
                  <a:alpha val="60000"/>
                </a:schemeClr>
              </a:glow>
            </a:effectLst>
          </p:spPr>
          <p:style>
            <a:lnRef idx="2">
              <a:schemeClr val="accent2"/>
            </a:lnRef>
            <a:fillRef idx="1">
              <a:schemeClr val="lt1"/>
            </a:fillRef>
            <a:effectRef idx="0">
              <a:schemeClr val="accent2"/>
            </a:effectRef>
            <a:fontRef idx="minor">
              <a:schemeClr val="dk1"/>
            </a:fontRef>
          </p:style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1479" name="Google Shape;1479;p34"/>
          <p:cNvSpPr txBox="1"/>
          <p:nvPr/>
        </p:nvSpPr>
        <p:spPr>
          <a:xfrm flipH="1">
            <a:off x="1070411" y="2364854"/>
            <a:ext cx="2143200" cy="444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0" rIns="91425" bIns="0" anchor="b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500" b="1" dirty="0">
                <a:solidFill>
                  <a:schemeClr val="lt1"/>
                </a:solidFill>
                <a:latin typeface="Antonio"/>
                <a:ea typeface="Antonio"/>
                <a:cs typeface="Antonio"/>
                <a:sym typeface="Antonio"/>
              </a:rPr>
              <a:t>Cognitive</a:t>
            </a:r>
            <a:endParaRPr sz="1500" b="1" dirty="0">
              <a:solidFill>
                <a:schemeClr val="lt1"/>
              </a:solidFill>
              <a:latin typeface="Antonio"/>
              <a:ea typeface="Antonio"/>
              <a:cs typeface="Antonio"/>
              <a:sym typeface="Antonio"/>
            </a:endParaRPr>
          </a:p>
        </p:txBody>
      </p:sp>
      <p:sp>
        <p:nvSpPr>
          <p:cNvPr id="1480" name="Google Shape;1480;p34"/>
          <p:cNvSpPr txBox="1"/>
          <p:nvPr/>
        </p:nvSpPr>
        <p:spPr>
          <a:xfrm flipH="1">
            <a:off x="1091489" y="2876237"/>
            <a:ext cx="2143200" cy="571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200" dirty="0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rPr>
              <a:t>Understanding cultural differences</a:t>
            </a:r>
            <a:endParaRPr sz="1200" dirty="0">
              <a:solidFill>
                <a:schemeClr val="lt1"/>
              </a:solidFill>
              <a:latin typeface="Ubuntu"/>
              <a:ea typeface="Ubuntu"/>
              <a:cs typeface="Ubuntu"/>
              <a:sym typeface="Ubuntu"/>
            </a:endParaRPr>
          </a:p>
        </p:txBody>
      </p:sp>
      <p:sp>
        <p:nvSpPr>
          <p:cNvPr id="15" name="Google Shape;1479;p34">
            <a:extLst>
              <a:ext uri="{FF2B5EF4-FFF2-40B4-BE49-F238E27FC236}">
                <a16:creationId xmlns:a16="http://schemas.microsoft.com/office/drawing/2014/main" id="{4DEF51EB-D789-7C3F-0E8E-1DF2C022E872}"/>
              </a:ext>
            </a:extLst>
          </p:cNvPr>
          <p:cNvSpPr txBox="1"/>
          <p:nvPr/>
        </p:nvSpPr>
        <p:spPr>
          <a:xfrm flipH="1">
            <a:off x="3194341" y="2372723"/>
            <a:ext cx="2143200" cy="444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0" rIns="91425" bIns="0" anchor="b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500" b="1" dirty="0">
                <a:solidFill>
                  <a:schemeClr val="lt1"/>
                </a:solidFill>
                <a:latin typeface="Antonio"/>
                <a:ea typeface="Antonio"/>
                <a:cs typeface="Antonio"/>
                <a:sym typeface="Antonio"/>
              </a:rPr>
              <a:t>Motivational</a:t>
            </a:r>
            <a:endParaRPr sz="1500" b="1" dirty="0">
              <a:solidFill>
                <a:schemeClr val="lt1"/>
              </a:solidFill>
              <a:latin typeface="Antonio"/>
              <a:ea typeface="Antonio"/>
              <a:cs typeface="Antonio"/>
              <a:sym typeface="Antonio"/>
            </a:endParaRPr>
          </a:p>
        </p:txBody>
      </p:sp>
      <p:sp>
        <p:nvSpPr>
          <p:cNvPr id="16" name="Google Shape;1480;p34">
            <a:extLst>
              <a:ext uri="{FF2B5EF4-FFF2-40B4-BE49-F238E27FC236}">
                <a16:creationId xmlns:a16="http://schemas.microsoft.com/office/drawing/2014/main" id="{FA03B892-B019-ACB4-95AD-CAC823593E15}"/>
              </a:ext>
            </a:extLst>
          </p:cNvPr>
          <p:cNvSpPr txBox="1"/>
          <p:nvPr/>
        </p:nvSpPr>
        <p:spPr>
          <a:xfrm flipH="1">
            <a:off x="3215419" y="2884106"/>
            <a:ext cx="2143200" cy="571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200" dirty="0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rPr>
              <a:t>Willingness to engage across cultures</a:t>
            </a:r>
            <a:endParaRPr sz="1200" dirty="0">
              <a:solidFill>
                <a:schemeClr val="lt1"/>
              </a:solidFill>
              <a:latin typeface="Ubuntu"/>
              <a:ea typeface="Ubuntu"/>
              <a:cs typeface="Ubuntu"/>
              <a:sym typeface="Ubuntu"/>
            </a:endParaRPr>
          </a:p>
        </p:txBody>
      </p:sp>
      <p:sp>
        <p:nvSpPr>
          <p:cNvPr id="17" name="Google Shape;1479;p34">
            <a:extLst>
              <a:ext uri="{FF2B5EF4-FFF2-40B4-BE49-F238E27FC236}">
                <a16:creationId xmlns:a16="http://schemas.microsoft.com/office/drawing/2014/main" id="{44C5265C-7ED0-DBAD-5D02-1AB3817655E4}"/>
              </a:ext>
            </a:extLst>
          </p:cNvPr>
          <p:cNvSpPr txBox="1"/>
          <p:nvPr/>
        </p:nvSpPr>
        <p:spPr>
          <a:xfrm flipH="1">
            <a:off x="5320413" y="2367932"/>
            <a:ext cx="2143200" cy="444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0" rIns="91425" bIns="0" anchor="b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500" b="1" dirty="0">
                <a:solidFill>
                  <a:schemeClr val="lt1"/>
                </a:solidFill>
                <a:latin typeface="Antonio"/>
                <a:ea typeface="Antonio"/>
                <a:cs typeface="Antonio"/>
                <a:sym typeface="Antonio"/>
              </a:rPr>
              <a:t>Behavioural</a:t>
            </a:r>
            <a:endParaRPr sz="1500" b="1" dirty="0">
              <a:solidFill>
                <a:schemeClr val="lt1"/>
              </a:solidFill>
              <a:latin typeface="Antonio"/>
              <a:ea typeface="Antonio"/>
              <a:cs typeface="Antonio"/>
              <a:sym typeface="Antonio"/>
            </a:endParaRPr>
          </a:p>
        </p:txBody>
      </p:sp>
      <p:sp>
        <p:nvSpPr>
          <p:cNvPr id="18" name="Google Shape;1480;p34">
            <a:extLst>
              <a:ext uri="{FF2B5EF4-FFF2-40B4-BE49-F238E27FC236}">
                <a16:creationId xmlns:a16="http://schemas.microsoft.com/office/drawing/2014/main" id="{5DD76EC9-1A36-85F1-5BFF-84F438AB4A74}"/>
              </a:ext>
            </a:extLst>
          </p:cNvPr>
          <p:cNvSpPr txBox="1"/>
          <p:nvPr/>
        </p:nvSpPr>
        <p:spPr>
          <a:xfrm flipH="1">
            <a:off x="5341491" y="2879315"/>
            <a:ext cx="2143200" cy="571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200" dirty="0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rPr>
              <a:t>  Adapting communication and actions</a:t>
            </a:r>
            <a:endParaRPr sz="1200" dirty="0">
              <a:solidFill>
                <a:schemeClr val="lt1"/>
              </a:solidFill>
              <a:latin typeface="Ubuntu"/>
              <a:ea typeface="Ubuntu"/>
              <a:cs typeface="Ubuntu"/>
              <a:sym typeface="Ubuntu"/>
            </a:endParaRPr>
          </a:p>
        </p:txBody>
      </p:sp>
      <p:sp>
        <p:nvSpPr>
          <p:cNvPr id="19" name="Google Shape;1480;p34">
            <a:extLst>
              <a:ext uri="{FF2B5EF4-FFF2-40B4-BE49-F238E27FC236}">
                <a16:creationId xmlns:a16="http://schemas.microsoft.com/office/drawing/2014/main" id="{8B513C42-EF07-E61D-0C86-F93F59E7561D}"/>
              </a:ext>
            </a:extLst>
          </p:cNvPr>
          <p:cNvSpPr txBox="1"/>
          <p:nvPr/>
        </p:nvSpPr>
        <p:spPr>
          <a:xfrm flipH="1">
            <a:off x="2178941" y="4157519"/>
            <a:ext cx="4786118" cy="571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200" i="1" dirty="0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rPr>
              <a:t>“Three general components capture these skills and capabilities: cognitive, motivational, and </a:t>
            </a:r>
            <a:r>
              <a:rPr lang="en-GB" sz="1200" i="1" dirty="0" err="1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rPr>
              <a:t>behavioral</a:t>
            </a:r>
            <a:r>
              <a:rPr lang="en-GB" sz="1200" i="1" dirty="0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rPr>
              <a:t>.”</a:t>
            </a:r>
          </a:p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800" i="1" dirty="0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rPr>
              <a:t>(Earley and Ang, 2003, p. 59)</a:t>
            </a:r>
            <a:endParaRPr sz="800" i="1" dirty="0">
              <a:solidFill>
                <a:schemeClr val="lt1"/>
              </a:solidFill>
              <a:latin typeface="Ubuntu"/>
              <a:ea typeface="Ubuntu"/>
              <a:cs typeface="Ubuntu"/>
              <a:sym typeface="Ubuntu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650">
          <a:extLst>
            <a:ext uri="{FF2B5EF4-FFF2-40B4-BE49-F238E27FC236}">
              <a16:creationId xmlns:a16="http://schemas.microsoft.com/office/drawing/2014/main" id="{139120FF-E651-3E65-C5B2-934564BFAF3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695" name="Google Shape;2695;p42">
            <a:extLst>
              <a:ext uri="{FF2B5EF4-FFF2-40B4-BE49-F238E27FC236}">
                <a16:creationId xmlns:a16="http://schemas.microsoft.com/office/drawing/2014/main" id="{F6A7145D-1F60-E5F7-4053-95760525B6D7}"/>
              </a:ext>
            </a:extLst>
          </p:cNvPr>
          <p:cNvGrpSpPr/>
          <p:nvPr/>
        </p:nvGrpSpPr>
        <p:grpSpPr>
          <a:xfrm>
            <a:off x="1099517" y="1520336"/>
            <a:ext cx="6886848" cy="3356555"/>
            <a:chOff x="233350" y="949250"/>
            <a:chExt cx="7137300" cy="3802300"/>
          </a:xfrm>
        </p:grpSpPr>
        <p:sp>
          <p:nvSpPr>
            <p:cNvPr id="2696" name="Google Shape;2696;p42">
              <a:extLst>
                <a:ext uri="{FF2B5EF4-FFF2-40B4-BE49-F238E27FC236}">
                  <a16:creationId xmlns:a16="http://schemas.microsoft.com/office/drawing/2014/main" id="{897FD3E2-C592-6077-65D9-876DA12FF711}"/>
                </a:ext>
              </a:extLst>
            </p:cNvPr>
            <p:cNvSpPr/>
            <p:nvPr/>
          </p:nvSpPr>
          <p:spPr>
            <a:xfrm>
              <a:off x="4428450" y="2808675"/>
              <a:ext cx="1478900" cy="330100"/>
            </a:xfrm>
            <a:custGeom>
              <a:avLst/>
              <a:gdLst/>
              <a:ahLst/>
              <a:cxnLst/>
              <a:rect l="l" t="t" r="r" b="b"/>
              <a:pathLst>
                <a:path w="59156" h="13204" extrusionOk="0">
                  <a:moveTo>
                    <a:pt x="1" y="0"/>
                  </a:moveTo>
                  <a:lnTo>
                    <a:pt x="1" y="0"/>
                  </a:lnTo>
                  <a:close/>
                  <a:moveTo>
                    <a:pt x="59155" y="13203"/>
                  </a:moveTo>
                  <a:close/>
                </a:path>
              </a:pathLst>
            </a:custGeom>
            <a:noFill/>
            <a:ln w="9525" cap="flat" cmpd="sng">
              <a:solidFill>
                <a:srgbClr val="F8FBFD">
                  <a:alpha val="20000"/>
                </a:srgb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97" name="Google Shape;2697;p42">
              <a:extLst>
                <a:ext uri="{FF2B5EF4-FFF2-40B4-BE49-F238E27FC236}">
                  <a16:creationId xmlns:a16="http://schemas.microsoft.com/office/drawing/2014/main" id="{001C5776-D56B-298C-C94C-A3C8CD79C468}"/>
                </a:ext>
              </a:extLst>
            </p:cNvPr>
            <p:cNvSpPr/>
            <p:nvPr/>
          </p:nvSpPr>
          <p:spPr>
            <a:xfrm>
              <a:off x="2909400" y="1076125"/>
              <a:ext cx="4118650" cy="3109225"/>
            </a:xfrm>
            <a:custGeom>
              <a:avLst/>
              <a:gdLst/>
              <a:ahLst/>
              <a:cxnLst/>
              <a:rect l="l" t="t" r="r" b="b"/>
              <a:pathLst>
                <a:path w="164746" h="124369" extrusionOk="0">
                  <a:moveTo>
                    <a:pt x="49520" y="11070"/>
                  </a:moveTo>
                  <a:cubicBezTo>
                    <a:pt x="49737" y="11070"/>
                    <a:pt x="49861" y="11136"/>
                    <a:pt x="49875" y="11358"/>
                  </a:cubicBezTo>
                  <a:cubicBezTo>
                    <a:pt x="49875" y="11575"/>
                    <a:pt x="49818" y="11698"/>
                    <a:pt x="49684" y="11698"/>
                  </a:cubicBezTo>
                  <a:cubicBezTo>
                    <a:pt x="49636" y="11698"/>
                    <a:pt x="49580" y="11683"/>
                    <a:pt x="49512" y="11651"/>
                  </a:cubicBezTo>
                  <a:cubicBezTo>
                    <a:pt x="49305" y="11565"/>
                    <a:pt x="49115" y="11444"/>
                    <a:pt x="48925" y="11323"/>
                  </a:cubicBezTo>
                  <a:lnTo>
                    <a:pt x="49339" y="11081"/>
                  </a:lnTo>
                  <a:cubicBezTo>
                    <a:pt x="49405" y="11074"/>
                    <a:pt x="49465" y="11070"/>
                    <a:pt x="49520" y="11070"/>
                  </a:cubicBezTo>
                  <a:close/>
                  <a:moveTo>
                    <a:pt x="46983" y="11081"/>
                  </a:moveTo>
                  <a:cubicBezTo>
                    <a:pt x="47014" y="11081"/>
                    <a:pt x="47051" y="11087"/>
                    <a:pt x="47093" y="11098"/>
                  </a:cubicBezTo>
                  <a:cubicBezTo>
                    <a:pt x="47369" y="11185"/>
                    <a:pt x="47870" y="11168"/>
                    <a:pt x="47767" y="11686"/>
                  </a:cubicBezTo>
                  <a:cubicBezTo>
                    <a:pt x="47732" y="11893"/>
                    <a:pt x="47888" y="12274"/>
                    <a:pt x="47490" y="12343"/>
                  </a:cubicBezTo>
                  <a:cubicBezTo>
                    <a:pt x="47110" y="12222"/>
                    <a:pt x="46834" y="11893"/>
                    <a:pt x="46799" y="11496"/>
                  </a:cubicBezTo>
                  <a:cubicBezTo>
                    <a:pt x="46784" y="11302"/>
                    <a:pt x="46782" y="11081"/>
                    <a:pt x="46983" y="11081"/>
                  </a:cubicBezTo>
                  <a:close/>
                  <a:moveTo>
                    <a:pt x="38158" y="11530"/>
                  </a:moveTo>
                  <a:cubicBezTo>
                    <a:pt x="38279" y="11530"/>
                    <a:pt x="38417" y="11703"/>
                    <a:pt x="38642" y="11876"/>
                  </a:cubicBezTo>
                  <a:cubicBezTo>
                    <a:pt x="38366" y="12118"/>
                    <a:pt x="38089" y="12360"/>
                    <a:pt x="37778" y="12585"/>
                  </a:cubicBezTo>
                  <a:cubicBezTo>
                    <a:pt x="35549" y="13967"/>
                    <a:pt x="35514" y="15903"/>
                    <a:pt x="37692" y="17268"/>
                  </a:cubicBezTo>
                  <a:cubicBezTo>
                    <a:pt x="38003" y="17458"/>
                    <a:pt x="38227" y="17631"/>
                    <a:pt x="38158" y="18080"/>
                  </a:cubicBezTo>
                  <a:cubicBezTo>
                    <a:pt x="38106" y="18529"/>
                    <a:pt x="37951" y="18599"/>
                    <a:pt x="37553" y="18737"/>
                  </a:cubicBezTo>
                  <a:cubicBezTo>
                    <a:pt x="36568" y="19117"/>
                    <a:pt x="36309" y="19981"/>
                    <a:pt x="36378" y="20949"/>
                  </a:cubicBezTo>
                  <a:cubicBezTo>
                    <a:pt x="36427" y="21679"/>
                    <a:pt x="36279" y="22143"/>
                    <a:pt x="35819" y="22143"/>
                  </a:cubicBezTo>
                  <a:cubicBezTo>
                    <a:pt x="35625" y="22143"/>
                    <a:pt x="35377" y="22061"/>
                    <a:pt x="35065" y="21882"/>
                  </a:cubicBezTo>
                  <a:cubicBezTo>
                    <a:pt x="34913" y="21798"/>
                    <a:pt x="34745" y="21754"/>
                    <a:pt x="34578" y="21754"/>
                  </a:cubicBezTo>
                  <a:cubicBezTo>
                    <a:pt x="34403" y="21754"/>
                    <a:pt x="34230" y="21802"/>
                    <a:pt x="34080" y="21899"/>
                  </a:cubicBezTo>
                  <a:cubicBezTo>
                    <a:pt x="33134" y="22372"/>
                    <a:pt x="32094" y="22613"/>
                    <a:pt x="31041" y="22613"/>
                  </a:cubicBezTo>
                  <a:cubicBezTo>
                    <a:pt x="30747" y="22613"/>
                    <a:pt x="30451" y="22594"/>
                    <a:pt x="30157" y="22556"/>
                  </a:cubicBezTo>
                  <a:cubicBezTo>
                    <a:pt x="29915" y="22521"/>
                    <a:pt x="29759" y="22608"/>
                    <a:pt x="29829" y="22262"/>
                  </a:cubicBezTo>
                  <a:lnTo>
                    <a:pt x="29829" y="22262"/>
                  </a:lnTo>
                  <a:lnTo>
                    <a:pt x="29829" y="22279"/>
                  </a:lnTo>
                  <a:cubicBezTo>
                    <a:pt x="29898" y="21986"/>
                    <a:pt x="29984" y="21882"/>
                    <a:pt x="30364" y="21830"/>
                  </a:cubicBezTo>
                  <a:cubicBezTo>
                    <a:pt x="31505" y="21675"/>
                    <a:pt x="32836" y="21467"/>
                    <a:pt x="33354" y="20361"/>
                  </a:cubicBezTo>
                  <a:cubicBezTo>
                    <a:pt x="33821" y="19342"/>
                    <a:pt x="33872" y="18184"/>
                    <a:pt x="34927" y="17458"/>
                  </a:cubicBezTo>
                  <a:cubicBezTo>
                    <a:pt x="35238" y="17216"/>
                    <a:pt x="34978" y="16836"/>
                    <a:pt x="34667" y="16594"/>
                  </a:cubicBezTo>
                  <a:cubicBezTo>
                    <a:pt x="33216" y="15436"/>
                    <a:pt x="33907" y="14572"/>
                    <a:pt x="35099" y="13846"/>
                  </a:cubicBezTo>
                  <a:cubicBezTo>
                    <a:pt x="35860" y="13380"/>
                    <a:pt x="36724" y="13086"/>
                    <a:pt x="37018" y="12066"/>
                  </a:cubicBezTo>
                  <a:cubicBezTo>
                    <a:pt x="37156" y="11582"/>
                    <a:pt x="37709" y="11548"/>
                    <a:pt x="38158" y="11530"/>
                  </a:cubicBezTo>
                  <a:close/>
                  <a:moveTo>
                    <a:pt x="46802" y="32066"/>
                  </a:moveTo>
                  <a:cubicBezTo>
                    <a:pt x="47245" y="32066"/>
                    <a:pt x="47720" y="32469"/>
                    <a:pt x="47888" y="33080"/>
                  </a:cubicBezTo>
                  <a:cubicBezTo>
                    <a:pt x="48059" y="33754"/>
                    <a:pt x="48393" y="34225"/>
                    <a:pt x="48918" y="34225"/>
                  </a:cubicBezTo>
                  <a:cubicBezTo>
                    <a:pt x="49080" y="34225"/>
                    <a:pt x="49261" y="34181"/>
                    <a:pt x="49460" y="34083"/>
                  </a:cubicBezTo>
                  <a:cubicBezTo>
                    <a:pt x="50103" y="33764"/>
                    <a:pt x="50701" y="33627"/>
                    <a:pt x="51269" y="33627"/>
                  </a:cubicBezTo>
                  <a:cubicBezTo>
                    <a:pt x="52489" y="33627"/>
                    <a:pt x="53566" y="34260"/>
                    <a:pt x="54628" y="35085"/>
                  </a:cubicBezTo>
                  <a:cubicBezTo>
                    <a:pt x="54818" y="35223"/>
                    <a:pt x="55008" y="35396"/>
                    <a:pt x="55163" y="35586"/>
                  </a:cubicBezTo>
                  <a:cubicBezTo>
                    <a:pt x="55543" y="36053"/>
                    <a:pt x="56684" y="36070"/>
                    <a:pt x="56321" y="36917"/>
                  </a:cubicBezTo>
                  <a:lnTo>
                    <a:pt x="56321" y="36934"/>
                  </a:lnTo>
                  <a:cubicBezTo>
                    <a:pt x="56149" y="37350"/>
                    <a:pt x="55751" y="37415"/>
                    <a:pt x="55318" y="37415"/>
                  </a:cubicBezTo>
                  <a:cubicBezTo>
                    <a:pt x="55122" y="37415"/>
                    <a:pt x="54919" y="37401"/>
                    <a:pt x="54727" y="37401"/>
                  </a:cubicBezTo>
                  <a:cubicBezTo>
                    <a:pt x="54620" y="37401"/>
                    <a:pt x="54517" y="37405"/>
                    <a:pt x="54420" y="37418"/>
                  </a:cubicBezTo>
                  <a:cubicBezTo>
                    <a:pt x="54278" y="37432"/>
                    <a:pt x="54136" y="37440"/>
                    <a:pt x="53995" y="37440"/>
                  </a:cubicBezTo>
                  <a:cubicBezTo>
                    <a:pt x="53292" y="37440"/>
                    <a:pt x="52602" y="37262"/>
                    <a:pt x="51983" y="36917"/>
                  </a:cubicBezTo>
                  <a:cubicBezTo>
                    <a:pt x="51332" y="36539"/>
                    <a:pt x="50680" y="36418"/>
                    <a:pt x="50028" y="36418"/>
                  </a:cubicBezTo>
                  <a:cubicBezTo>
                    <a:pt x="48867" y="36418"/>
                    <a:pt x="47706" y="36802"/>
                    <a:pt x="46545" y="36802"/>
                  </a:cubicBezTo>
                  <a:cubicBezTo>
                    <a:pt x="46302" y="36802"/>
                    <a:pt x="46058" y="36785"/>
                    <a:pt x="45814" y="36744"/>
                  </a:cubicBezTo>
                  <a:cubicBezTo>
                    <a:pt x="44881" y="36588"/>
                    <a:pt x="44552" y="36105"/>
                    <a:pt x="44673" y="35241"/>
                  </a:cubicBezTo>
                  <a:cubicBezTo>
                    <a:pt x="44846" y="34083"/>
                    <a:pt x="45537" y="33115"/>
                    <a:pt x="46263" y="32320"/>
                  </a:cubicBezTo>
                  <a:cubicBezTo>
                    <a:pt x="46417" y="32145"/>
                    <a:pt x="46607" y="32066"/>
                    <a:pt x="46802" y="32066"/>
                  </a:cubicBezTo>
                  <a:close/>
                  <a:moveTo>
                    <a:pt x="64554" y="31370"/>
                  </a:moveTo>
                  <a:cubicBezTo>
                    <a:pt x="64860" y="31370"/>
                    <a:pt x="65185" y="31437"/>
                    <a:pt x="65532" y="31594"/>
                  </a:cubicBezTo>
                  <a:cubicBezTo>
                    <a:pt x="65878" y="31767"/>
                    <a:pt x="65930" y="32251"/>
                    <a:pt x="65636" y="32493"/>
                  </a:cubicBezTo>
                  <a:cubicBezTo>
                    <a:pt x="64063" y="34065"/>
                    <a:pt x="64184" y="35085"/>
                    <a:pt x="65895" y="36588"/>
                  </a:cubicBezTo>
                  <a:cubicBezTo>
                    <a:pt x="67243" y="37815"/>
                    <a:pt x="67762" y="39544"/>
                    <a:pt x="68211" y="41237"/>
                  </a:cubicBezTo>
                  <a:cubicBezTo>
                    <a:pt x="68364" y="41802"/>
                    <a:pt x="68057" y="41990"/>
                    <a:pt x="67435" y="41990"/>
                  </a:cubicBezTo>
                  <a:cubicBezTo>
                    <a:pt x="67353" y="41990"/>
                    <a:pt x="67266" y="41986"/>
                    <a:pt x="67174" y="41980"/>
                  </a:cubicBezTo>
                  <a:cubicBezTo>
                    <a:pt x="66517" y="41064"/>
                    <a:pt x="64271" y="41825"/>
                    <a:pt x="64547" y="39146"/>
                  </a:cubicBezTo>
                  <a:lnTo>
                    <a:pt x="64547" y="39146"/>
                  </a:lnTo>
                  <a:lnTo>
                    <a:pt x="64547" y="39181"/>
                  </a:lnTo>
                  <a:cubicBezTo>
                    <a:pt x="64685" y="37885"/>
                    <a:pt x="63113" y="36295"/>
                    <a:pt x="62076" y="35050"/>
                  </a:cubicBezTo>
                  <a:cubicBezTo>
                    <a:pt x="61281" y="34100"/>
                    <a:pt x="61385" y="33288"/>
                    <a:pt x="62076" y="32683"/>
                  </a:cubicBezTo>
                  <a:cubicBezTo>
                    <a:pt x="62786" y="32052"/>
                    <a:pt x="63577" y="31370"/>
                    <a:pt x="64554" y="31370"/>
                  </a:cubicBezTo>
                  <a:close/>
                  <a:moveTo>
                    <a:pt x="30705" y="33465"/>
                  </a:moveTo>
                  <a:cubicBezTo>
                    <a:pt x="30874" y="33465"/>
                    <a:pt x="31043" y="33637"/>
                    <a:pt x="31090" y="33720"/>
                  </a:cubicBezTo>
                  <a:cubicBezTo>
                    <a:pt x="31920" y="35120"/>
                    <a:pt x="33579" y="35258"/>
                    <a:pt x="34719" y="36226"/>
                  </a:cubicBezTo>
                  <a:cubicBezTo>
                    <a:pt x="36205" y="37487"/>
                    <a:pt x="36275" y="39354"/>
                    <a:pt x="37191" y="40822"/>
                  </a:cubicBezTo>
                  <a:cubicBezTo>
                    <a:pt x="37484" y="41289"/>
                    <a:pt x="37571" y="41980"/>
                    <a:pt x="37968" y="42274"/>
                  </a:cubicBezTo>
                  <a:cubicBezTo>
                    <a:pt x="38403" y="42594"/>
                    <a:pt x="39075" y="43217"/>
                    <a:pt x="39556" y="43217"/>
                  </a:cubicBezTo>
                  <a:cubicBezTo>
                    <a:pt x="39725" y="43217"/>
                    <a:pt x="39870" y="43141"/>
                    <a:pt x="39973" y="42948"/>
                  </a:cubicBezTo>
                  <a:cubicBezTo>
                    <a:pt x="40336" y="42274"/>
                    <a:pt x="41234" y="41289"/>
                    <a:pt x="40543" y="40183"/>
                  </a:cubicBezTo>
                  <a:cubicBezTo>
                    <a:pt x="40301" y="39803"/>
                    <a:pt x="39610" y="39215"/>
                    <a:pt x="40284" y="38904"/>
                  </a:cubicBezTo>
                  <a:cubicBezTo>
                    <a:pt x="40592" y="38765"/>
                    <a:pt x="41024" y="38302"/>
                    <a:pt x="41439" y="38302"/>
                  </a:cubicBezTo>
                  <a:cubicBezTo>
                    <a:pt x="41746" y="38302"/>
                    <a:pt x="42043" y="38557"/>
                    <a:pt x="42271" y="39388"/>
                  </a:cubicBezTo>
                  <a:cubicBezTo>
                    <a:pt x="42782" y="41200"/>
                    <a:pt x="43748" y="43327"/>
                    <a:pt x="46038" y="43327"/>
                  </a:cubicBezTo>
                  <a:cubicBezTo>
                    <a:pt x="46150" y="43327"/>
                    <a:pt x="46266" y="43321"/>
                    <a:pt x="46384" y="43311"/>
                  </a:cubicBezTo>
                  <a:cubicBezTo>
                    <a:pt x="46463" y="43304"/>
                    <a:pt x="46542" y="43300"/>
                    <a:pt x="46620" y="43300"/>
                  </a:cubicBezTo>
                  <a:cubicBezTo>
                    <a:pt x="47585" y="43300"/>
                    <a:pt x="48526" y="43802"/>
                    <a:pt x="49487" y="43802"/>
                  </a:cubicBezTo>
                  <a:cubicBezTo>
                    <a:pt x="49955" y="43802"/>
                    <a:pt x="50429" y="43683"/>
                    <a:pt x="50912" y="43328"/>
                  </a:cubicBezTo>
                  <a:cubicBezTo>
                    <a:pt x="51106" y="43191"/>
                    <a:pt x="51242" y="43135"/>
                    <a:pt x="51336" y="43135"/>
                  </a:cubicBezTo>
                  <a:cubicBezTo>
                    <a:pt x="51643" y="43135"/>
                    <a:pt x="51508" y="43736"/>
                    <a:pt x="51534" y="44054"/>
                  </a:cubicBezTo>
                  <a:cubicBezTo>
                    <a:pt x="51845" y="45488"/>
                    <a:pt x="50843" y="46629"/>
                    <a:pt x="50618" y="47942"/>
                  </a:cubicBezTo>
                  <a:cubicBezTo>
                    <a:pt x="50585" y="48144"/>
                    <a:pt x="50240" y="48444"/>
                    <a:pt x="50046" y="48444"/>
                  </a:cubicBezTo>
                  <a:cubicBezTo>
                    <a:pt x="50041" y="48444"/>
                    <a:pt x="50036" y="48444"/>
                    <a:pt x="50031" y="48444"/>
                  </a:cubicBezTo>
                  <a:cubicBezTo>
                    <a:pt x="49523" y="48389"/>
                    <a:pt x="49010" y="48372"/>
                    <a:pt x="48494" y="48372"/>
                  </a:cubicBezTo>
                  <a:cubicBezTo>
                    <a:pt x="47534" y="48372"/>
                    <a:pt x="46564" y="48433"/>
                    <a:pt x="45600" y="48433"/>
                  </a:cubicBezTo>
                  <a:cubicBezTo>
                    <a:pt x="43779" y="48433"/>
                    <a:pt x="41984" y="48215"/>
                    <a:pt x="40336" y="46957"/>
                  </a:cubicBezTo>
                  <a:cubicBezTo>
                    <a:pt x="40033" y="46726"/>
                    <a:pt x="39675" y="46623"/>
                    <a:pt x="39308" y="46623"/>
                  </a:cubicBezTo>
                  <a:cubicBezTo>
                    <a:pt x="38250" y="46623"/>
                    <a:pt x="37116" y="47478"/>
                    <a:pt x="37000" y="48582"/>
                  </a:cubicBezTo>
                  <a:cubicBezTo>
                    <a:pt x="36972" y="48947"/>
                    <a:pt x="36796" y="49426"/>
                    <a:pt x="36527" y="49426"/>
                  </a:cubicBezTo>
                  <a:cubicBezTo>
                    <a:pt x="36465" y="49426"/>
                    <a:pt x="36398" y="49400"/>
                    <a:pt x="36326" y="49342"/>
                  </a:cubicBezTo>
                  <a:cubicBezTo>
                    <a:pt x="35376" y="48582"/>
                    <a:pt x="34045" y="48772"/>
                    <a:pt x="33147" y="47752"/>
                  </a:cubicBezTo>
                  <a:cubicBezTo>
                    <a:pt x="32334" y="46819"/>
                    <a:pt x="30900" y="46785"/>
                    <a:pt x="29673" y="46525"/>
                  </a:cubicBezTo>
                  <a:cubicBezTo>
                    <a:pt x="28913" y="46370"/>
                    <a:pt x="27807" y="46422"/>
                    <a:pt x="28567" y="44953"/>
                  </a:cubicBezTo>
                  <a:cubicBezTo>
                    <a:pt x="28982" y="44158"/>
                    <a:pt x="29034" y="43000"/>
                    <a:pt x="28515" y="42257"/>
                  </a:cubicBezTo>
                  <a:cubicBezTo>
                    <a:pt x="28230" y="41853"/>
                    <a:pt x="27848" y="41722"/>
                    <a:pt x="27412" y="41722"/>
                  </a:cubicBezTo>
                  <a:cubicBezTo>
                    <a:pt x="27028" y="41722"/>
                    <a:pt x="26602" y="41823"/>
                    <a:pt x="26165" y="41928"/>
                  </a:cubicBezTo>
                  <a:cubicBezTo>
                    <a:pt x="25497" y="42091"/>
                    <a:pt x="24818" y="42128"/>
                    <a:pt x="24133" y="42128"/>
                  </a:cubicBezTo>
                  <a:cubicBezTo>
                    <a:pt x="23569" y="42128"/>
                    <a:pt x="23001" y="42103"/>
                    <a:pt x="22432" y="42103"/>
                  </a:cubicBezTo>
                  <a:cubicBezTo>
                    <a:pt x="21707" y="42103"/>
                    <a:pt x="20980" y="42143"/>
                    <a:pt x="20255" y="42326"/>
                  </a:cubicBezTo>
                  <a:cubicBezTo>
                    <a:pt x="19287" y="42585"/>
                    <a:pt x="18319" y="42862"/>
                    <a:pt x="17559" y="43380"/>
                  </a:cubicBezTo>
                  <a:cubicBezTo>
                    <a:pt x="17082" y="43705"/>
                    <a:pt x="16613" y="43798"/>
                    <a:pt x="16149" y="43798"/>
                  </a:cubicBezTo>
                  <a:cubicBezTo>
                    <a:pt x="15538" y="43798"/>
                    <a:pt x="14935" y="43638"/>
                    <a:pt x="14326" y="43638"/>
                  </a:cubicBezTo>
                  <a:cubicBezTo>
                    <a:pt x="14292" y="43638"/>
                    <a:pt x="14258" y="43638"/>
                    <a:pt x="14223" y="43639"/>
                  </a:cubicBezTo>
                  <a:cubicBezTo>
                    <a:pt x="14120" y="43622"/>
                    <a:pt x="14016" y="43570"/>
                    <a:pt x="13930" y="43466"/>
                  </a:cubicBezTo>
                  <a:cubicBezTo>
                    <a:pt x="14043" y="43169"/>
                    <a:pt x="14308" y="43115"/>
                    <a:pt x="14562" y="43115"/>
                  </a:cubicBezTo>
                  <a:cubicBezTo>
                    <a:pt x="14617" y="43115"/>
                    <a:pt x="14672" y="43118"/>
                    <a:pt x="14725" y="43121"/>
                  </a:cubicBezTo>
                  <a:cubicBezTo>
                    <a:pt x="14838" y="43129"/>
                    <a:pt x="14949" y="43134"/>
                    <a:pt x="15058" y="43134"/>
                  </a:cubicBezTo>
                  <a:cubicBezTo>
                    <a:pt x="16723" y="43134"/>
                    <a:pt x="17967" y="42165"/>
                    <a:pt x="18388" y="40771"/>
                  </a:cubicBezTo>
                  <a:cubicBezTo>
                    <a:pt x="18976" y="38921"/>
                    <a:pt x="20808" y="38282"/>
                    <a:pt x="21482" y="37090"/>
                  </a:cubicBezTo>
                  <a:cubicBezTo>
                    <a:pt x="22174" y="35865"/>
                    <a:pt x="22770" y="35535"/>
                    <a:pt x="23579" y="35535"/>
                  </a:cubicBezTo>
                  <a:cubicBezTo>
                    <a:pt x="23899" y="35535"/>
                    <a:pt x="24254" y="35587"/>
                    <a:pt x="24661" y="35655"/>
                  </a:cubicBezTo>
                  <a:cubicBezTo>
                    <a:pt x="24682" y="35658"/>
                    <a:pt x="24703" y="35660"/>
                    <a:pt x="24725" y="35660"/>
                  </a:cubicBezTo>
                  <a:cubicBezTo>
                    <a:pt x="25065" y="35660"/>
                    <a:pt x="25513" y="35293"/>
                    <a:pt x="25854" y="35033"/>
                  </a:cubicBezTo>
                  <a:cubicBezTo>
                    <a:pt x="26267" y="34730"/>
                    <a:pt x="26584" y="34570"/>
                    <a:pt x="26849" y="34570"/>
                  </a:cubicBezTo>
                  <a:cubicBezTo>
                    <a:pt x="27249" y="34570"/>
                    <a:pt x="27529" y="34935"/>
                    <a:pt x="27841" y="35724"/>
                  </a:cubicBezTo>
                  <a:cubicBezTo>
                    <a:pt x="28325" y="36969"/>
                    <a:pt x="29742" y="37574"/>
                    <a:pt x="30952" y="38161"/>
                  </a:cubicBezTo>
                  <a:cubicBezTo>
                    <a:pt x="31712" y="38524"/>
                    <a:pt x="32732" y="38852"/>
                    <a:pt x="32680" y="39716"/>
                  </a:cubicBezTo>
                  <a:cubicBezTo>
                    <a:pt x="32594" y="40753"/>
                    <a:pt x="31488" y="40546"/>
                    <a:pt x="30710" y="40615"/>
                  </a:cubicBezTo>
                  <a:cubicBezTo>
                    <a:pt x="30312" y="40650"/>
                    <a:pt x="29794" y="40598"/>
                    <a:pt x="29673" y="41134"/>
                  </a:cubicBezTo>
                  <a:cubicBezTo>
                    <a:pt x="29552" y="41669"/>
                    <a:pt x="30036" y="41825"/>
                    <a:pt x="30382" y="42032"/>
                  </a:cubicBezTo>
                  <a:cubicBezTo>
                    <a:pt x="30898" y="42336"/>
                    <a:pt x="31474" y="42934"/>
                    <a:pt x="32011" y="42934"/>
                  </a:cubicBezTo>
                  <a:cubicBezTo>
                    <a:pt x="32175" y="42934"/>
                    <a:pt x="32336" y="42878"/>
                    <a:pt x="32490" y="42741"/>
                  </a:cubicBezTo>
                  <a:cubicBezTo>
                    <a:pt x="33354" y="41963"/>
                    <a:pt x="33890" y="40788"/>
                    <a:pt x="34512" y="39751"/>
                  </a:cubicBezTo>
                  <a:cubicBezTo>
                    <a:pt x="34586" y="39617"/>
                    <a:pt x="34289" y="39329"/>
                    <a:pt x="34602" y="39329"/>
                  </a:cubicBezTo>
                  <a:cubicBezTo>
                    <a:pt x="34653" y="39329"/>
                    <a:pt x="34719" y="39337"/>
                    <a:pt x="34806" y="39354"/>
                  </a:cubicBezTo>
                  <a:cubicBezTo>
                    <a:pt x="34890" y="39373"/>
                    <a:pt x="34965" y="39381"/>
                    <a:pt x="35031" y="39381"/>
                  </a:cubicBezTo>
                  <a:cubicBezTo>
                    <a:pt x="35567" y="39381"/>
                    <a:pt x="35557" y="38814"/>
                    <a:pt x="35341" y="38507"/>
                  </a:cubicBezTo>
                  <a:cubicBezTo>
                    <a:pt x="34806" y="37781"/>
                    <a:pt x="34546" y="36658"/>
                    <a:pt x="33561" y="36468"/>
                  </a:cubicBezTo>
                  <a:cubicBezTo>
                    <a:pt x="32248" y="36208"/>
                    <a:pt x="31591" y="35206"/>
                    <a:pt x="30727" y="34411"/>
                  </a:cubicBezTo>
                  <a:cubicBezTo>
                    <a:pt x="30468" y="34169"/>
                    <a:pt x="30278" y="33910"/>
                    <a:pt x="30485" y="33599"/>
                  </a:cubicBezTo>
                  <a:cubicBezTo>
                    <a:pt x="30551" y="33501"/>
                    <a:pt x="30628" y="33465"/>
                    <a:pt x="30705" y="33465"/>
                  </a:cubicBezTo>
                  <a:close/>
                  <a:moveTo>
                    <a:pt x="65829" y="50622"/>
                  </a:moveTo>
                  <a:cubicBezTo>
                    <a:pt x="66138" y="50622"/>
                    <a:pt x="66376" y="50877"/>
                    <a:pt x="66569" y="51209"/>
                  </a:cubicBezTo>
                  <a:cubicBezTo>
                    <a:pt x="67601" y="52923"/>
                    <a:pt x="68767" y="54401"/>
                    <a:pt x="70703" y="54401"/>
                  </a:cubicBezTo>
                  <a:cubicBezTo>
                    <a:pt x="71167" y="54401"/>
                    <a:pt x="71676" y="54316"/>
                    <a:pt x="72237" y="54129"/>
                  </a:cubicBezTo>
                  <a:cubicBezTo>
                    <a:pt x="72263" y="54119"/>
                    <a:pt x="72291" y="54114"/>
                    <a:pt x="72320" y="54114"/>
                  </a:cubicBezTo>
                  <a:cubicBezTo>
                    <a:pt x="72487" y="54114"/>
                    <a:pt x="72701" y="54260"/>
                    <a:pt x="72877" y="54319"/>
                  </a:cubicBezTo>
                  <a:cubicBezTo>
                    <a:pt x="72687" y="54406"/>
                    <a:pt x="72514" y="54527"/>
                    <a:pt x="72358" y="54665"/>
                  </a:cubicBezTo>
                  <a:lnTo>
                    <a:pt x="72358" y="54682"/>
                  </a:lnTo>
                  <a:cubicBezTo>
                    <a:pt x="71675" y="55659"/>
                    <a:pt x="71022" y="56681"/>
                    <a:pt x="69648" y="56681"/>
                  </a:cubicBezTo>
                  <a:cubicBezTo>
                    <a:pt x="69564" y="56681"/>
                    <a:pt x="69476" y="56678"/>
                    <a:pt x="69386" y="56669"/>
                  </a:cubicBezTo>
                  <a:cubicBezTo>
                    <a:pt x="69196" y="56600"/>
                    <a:pt x="68850" y="56549"/>
                    <a:pt x="68850" y="56445"/>
                  </a:cubicBezTo>
                  <a:cubicBezTo>
                    <a:pt x="68660" y="54216"/>
                    <a:pt x="66258" y="53559"/>
                    <a:pt x="65532" y="51727"/>
                  </a:cubicBezTo>
                  <a:cubicBezTo>
                    <a:pt x="65394" y="51381"/>
                    <a:pt x="64945" y="50932"/>
                    <a:pt x="65584" y="50673"/>
                  </a:cubicBezTo>
                  <a:cubicBezTo>
                    <a:pt x="65670" y="50638"/>
                    <a:pt x="65752" y="50622"/>
                    <a:pt x="65829" y="50622"/>
                  </a:cubicBezTo>
                  <a:close/>
                  <a:moveTo>
                    <a:pt x="50497" y="52695"/>
                  </a:moveTo>
                  <a:lnTo>
                    <a:pt x="50497" y="52695"/>
                  </a:lnTo>
                  <a:cubicBezTo>
                    <a:pt x="51016" y="52885"/>
                    <a:pt x="51863" y="52937"/>
                    <a:pt x="52001" y="53265"/>
                  </a:cubicBezTo>
                  <a:cubicBezTo>
                    <a:pt x="53055" y="55840"/>
                    <a:pt x="55734" y="57464"/>
                    <a:pt x="56114" y="60420"/>
                  </a:cubicBezTo>
                  <a:cubicBezTo>
                    <a:pt x="56252" y="61439"/>
                    <a:pt x="57323" y="61802"/>
                    <a:pt x="57859" y="62580"/>
                  </a:cubicBezTo>
                  <a:cubicBezTo>
                    <a:pt x="59294" y="64654"/>
                    <a:pt x="60106" y="66952"/>
                    <a:pt x="60763" y="69337"/>
                  </a:cubicBezTo>
                  <a:cubicBezTo>
                    <a:pt x="58533" y="67643"/>
                    <a:pt x="56615" y="65656"/>
                    <a:pt x="55336" y="63133"/>
                  </a:cubicBezTo>
                  <a:cubicBezTo>
                    <a:pt x="55198" y="62874"/>
                    <a:pt x="55008" y="62614"/>
                    <a:pt x="55008" y="62355"/>
                  </a:cubicBezTo>
                  <a:cubicBezTo>
                    <a:pt x="54990" y="58916"/>
                    <a:pt x="52139" y="56739"/>
                    <a:pt x="51189" y="53697"/>
                  </a:cubicBezTo>
                  <a:cubicBezTo>
                    <a:pt x="51085" y="53334"/>
                    <a:pt x="50739" y="53040"/>
                    <a:pt x="50497" y="52695"/>
                  </a:cubicBezTo>
                  <a:close/>
                  <a:moveTo>
                    <a:pt x="87976" y="1"/>
                  </a:moveTo>
                  <a:cubicBezTo>
                    <a:pt x="87018" y="1"/>
                    <a:pt x="85745" y="1010"/>
                    <a:pt x="84455" y="1127"/>
                  </a:cubicBezTo>
                  <a:cubicBezTo>
                    <a:pt x="83776" y="1176"/>
                    <a:pt x="83111" y="1512"/>
                    <a:pt x="82448" y="1512"/>
                  </a:cubicBezTo>
                  <a:cubicBezTo>
                    <a:pt x="82403" y="1512"/>
                    <a:pt x="82358" y="1511"/>
                    <a:pt x="82313" y="1507"/>
                  </a:cubicBezTo>
                  <a:cubicBezTo>
                    <a:pt x="82281" y="1506"/>
                    <a:pt x="82250" y="1506"/>
                    <a:pt x="82218" y="1506"/>
                  </a:cubicBezTo>
                  <a:cubicBezTo>
                    <a:pt x="80376" y="1506"/>
                    <a:pt x="79245" y="3375"/>
                    <a:pt x="77443" y="3375"/>
                  </a:cubicBezTo>
                  <a:cubicBezTo>
                    <a:pt x="77340" y="3375"/>
                    <a:pt x="77235" y="3369"/>
                    <a:pt x="77128" y="3356"/>
                  </a:cubicBezTo>
                  <a:cubicBezTo>
                    <a:pt x="77026" y="3344"/>
                    <a:pt x="76928" y="3335"/>
                    <a:pt x="76837" y="3335"/>
                  </a:cubicBezTo>
                  <a:cubicBezTo>
                    <a:pt x="76434" y="3335"/>
                    <a:pt x="76136" y="3491"/>
                    <a:pt x="75953" y="4082"/>
                  </a:cubicBezTo>
                  <a:cubicBezTo>
                    <a:pt x="75843" y="4459"/>
                    <a:pt x="75132" y="4980"/>
                    <a:pt x="74758" y="4980"/>
                  </a:cubicBezTo>
                  <a:cubicBezTo>
                    <a:pt x="74720" y="4980"/>
                    <a:pt x="74687" y="4974"/>
                    <a:pt x="74657" y="4964"/>
                  </a:cubicBezTo>
                  <a:cubicBezTo>
                    <a:pt x="73910" y="4715"/>
                    <a:pt x="73366" y="4590"/>
                    <a:pt x="73013" y="4590"/>
                  </a:cubicBezTo>
                  <a:cubicBezTo>
                    <a:pt x="72190" y="4590"/>
                    <a:pt x="72409" y="5268"/>
                    <a:pt x="73534" y="6623"/>
                  </a:cubicBezTo>
                  <a:cubicBezTo>
                    <a:pt x="73585" y="6692"/>
                    <a:pt x="73499" y="6882"/>
                    <a:pt x="73482" y="7003"/>
                  </a:cubicBezTo>
                  <a:cubicBezTo>
                    <a:pt x="73413" y="6968"/>
                    <a:pt x="73292" y="6951"/>
                    <a:pt x="73240" y="6882"/>
                  </a:cubicBezTo>
                  <a:cubicBezTo>
                    <a:pt x="72877" y="6381"/>
                    <a:pt x="72324" y="5914"/>
                    <a:pt x="72220" y="5344"/>
                  </a:cubicBezTo>
                  <a:cubicBezTo>
                    <a:pt x="72065" y="4531"/>
                    <a:pt x="71961" y="3840"/>
                    <a:pt x="71010" y="3650"/>
                  </a:cubicBezTo>
                  <a:cubicBezTo>
                    <a:pt x="70839" y="3615"/>
                    <a:pt x="70680" y="3599"/>
                    <a:pt x="70533" y="3599"/>
                  </a:cubicBezTo>
                  <a:cubicBezTo>
                    <a:pt x="69359" y="3599"/>
                    <a:pt x="68898" y="4626"/>
                    <a:pt x="68315" y="5517"/>
                  </a:cubicBezTo>
                  <a:cubicBezTo>
                    <a:pt x="67865" y="6208"/>
                    <a:pt x="68349" y="6536"/>
                    <a:pt x="68729" y="6934"/>
                  </a:cubicBezTo>
                  <a:cubicBezTo>
                    <a:pt x="68798" y="7003"/>
                    <a:pt x="68850" y="7089"/>
                    <a:pt x="68902" y="7176"/>
                  </a:cubicBezTo>
                  <a:cubicBezTo>
                    <a:pt x="68817" y="7188"/>
                    <a:pt x="68731" y="7200"/>
                    <a:pt x="68645" y="7200"/>
                  </a:cubicBezTo>
                  <a:cubicBezTo>
                    <a:pt x="68610" y="7200"/>
                    <a:pt x="68575" y="7198"/>
                    <a:pt x="68539" y="7193"/>
                  </a:cubicBezTo>
                  <a:cubicBezTo>
                    <a:pt x="67376" y="7024"/>
                    <a:pt x="66212" y="6691"/>
                    <a:pt x="65033" y="6691"/>
                  </a:cubicBezTo>
                  <a:cubicBezTo>
                    <a:pt x="65003" y="6691"/>
                    <a:pt x="64974" y="6691"/>
                    <a:pt x="64945" y="6692"/>
                  </a:cubicBezTo>
                  <a:cubicBezTo>
                    <a:pt x="64584" y="6692"/>
                    <a:pt x="63909" y="6196"/>
                    <a:pt x="63437" y="6196"/>
                  </a:cubicBezTo>
                  <a:cubicBezTo>
                    <a:pt x="63072" y="6196"/>
                    <a:pt x="62827" y="6492"/>
                    <a:pt x="62940" y="7538"/>
                  </a:cubicBezTo>
                  <a:cubicBezTo>
                    <a:pt x="62940" y="7608"/>
                    <a:pt x="62525" y="7711"/>
                    <a:pt x="62283" y="7798"/>
                  </a:cubicBezTo>
                  <a:cubicBezTo>
                    <a:pt x="61879" y="7955"/>
                    <a:pt x="61464" y="8005"/>
                    <a:pt x="61043" y="8005"/>
                  </a:cubicBezTo>
                  <a:cubicBezTo>
                    <a:pt x="60325" y="8005"/>
                    <a:pt x="59591" y="7860"/>
                    <a:pt x="58870" y="7860"/>
                  </a:cubicBezTo>
                  <a:cubicBezTo>
                    <a:pt x="58295" y="7860"/>
                    <a:pt x="57729" y="7952"/>
                    <a:pt x="57185" y="8282"/>
                  </a:cubicBezTo>
                  <a:cubicBezTo>
                    <a:pt x="56736" y="8610"/>
                    <a:pt x="56304" y="8938"/>
                    <a:pt x="55837" y="9267"/>
                  </a:cubicBezTo>
                  <a:cubicBezTo>
                    <a:pt x="55671" y="9381"/>
                    <a:pt x="55417" y="9527"/>
                    <a:pt x="55226" y="9527"/>
                  </a:cubicBezTo>
                  <a:cubicBezTo>
                    <a:pt x="55100" y="9527"/>
                    <a:pt x="55001" y="9463"/>
                    <a:pt x="54973" y="9284"/>
                  </a:cubicBezTo>
                  <a:cubicBezTo>
                    <a:pt x="54819" y="8258"/>
                    <a:pt x="54209" y="8003"/>
                    <a:pt x="53545" y="8003"/>
                  </a:cubicBezTo>
                  <a:cubicBezTo>
                    <a:pt x="53313" y="8003"/>
                    <a:pt x="53075" y="8034"/>
                    <a:pt x="52848" y="8074"/>
                  </a:cubicBezTo>
                  <a:cubicBezTo>
                    <a:pt x="51897" y="8264"/>
                    <a:pt x="52416" y="9232"/>
                    <a:pt x="52295" y="9854"/>
                  </a:cubicBezTo>
                  <a:cubicBezTo>
                    <a:pt x="52156" y="10615"/>
                    <a:pt x="51344" y="10096"/>
                    <a:pt x="50998" y="10545"/>
                  </a:cubicBezTo>
                  <a:cubicBezTo>
                    <a:pt x="50949" y="10609"/>
                    <a:pt x="50910" y="10635"/>
                    <a:pt x="50880" y="10635"/>
                  </a:cubicBezTo>
                  <a:cubicBezTo>
                    <a:pt x="50805" y="10635"/>
                    <a:pt x="50789" y="10469"/>
                    <a:pt x="50826" y="10321"/>
                  </a:cubicBezTo>
                  <a:cubicBezTo>
                    <a:pt x="51033" y="8990"/>
                    <a:pt x="50221" y="8541"/>
                    <a:pt x="49115" y="8161"/>
                  </a:cubicBezTo>
                  <a:cubicBezTo>
                    <a:pt x="46903" y="7400"/>
                    <a:pt x="44535" y="7176"/>
                    <a:pt x="42392" y="6070"/>
                  </a:cubicBezTo>
                  <a:cubicBezTo>
                    <a:pt x="41667" y="5697"/>
                    <a:pt x="40852" y="5536"/>
                    <a:pt x="40032" y="5536"/>
                  </a:cubicBezTo>
                  <a:cubicBezTo>
                    <a:pt x="39367" y="5536"/>
                    <a:pt x="38699" y="5642"/>
                    <a:pt x="38072" y="5828"/>
                  </a:cubicBezTo>
                  <a:cubicBezTo>
                    <a:pt x="36033" y="6432"/>
                    <a:pt x="33838" y="6502"/>
                    <a:pt x="31989" y="7642"/>
                  </a:cubicBezTo>
                  <a:cubicBezTo>
                    <a:pt x="31263" y="8074"/>
                    <a:pt x="29206" y="7296"/>
                    <a:pt x="30226" y="9457"/>
                  </a:cubicBezTo>
                  <a:cubicBezTo>
                    <a:pt x="30278" y="9578"/>
                    <a:pt x="29984" y="9854"/>
                    <a:pt x="29863" y="10079"/>
                  </a:cubicBezTo>
                  <a:cubicBezTo>
                    <a:pt x="28653" y="12412"/>
                    <a:pt x="26234" y="13224"/>
                    <a:pt x="24229" y="14555"/>
                  </a:cubicBezTo>
                  <a:cubicBezTo>
                    <a:pt x="22536" y="15661"/>
                    <a:pt x="23486" y="17112"/>
                    <a:pt x="24022" y="18236"/>
                  </a:cubicBezTo>
                  <a:cubicBezTo>
                    <a:pt x="24328" y="18880"/>
                    <a:pt x="24972" y="19241"/>
                    <a:pt x="25627" y="19241"/>
                  </a:cubicBezTo>
                  <a:cubicBezTo>
                    <a:pt x="26008" y="19241"/>
                    <a:pt x="26393" y="19119"/>
                    <a:pt x="26718" y="18858"/>
                  </a:cubicBezTo>
                  <a:cubicBezTo>
                    <a:pt x="27228" y="18470"/>
                    <a:pt x="27609" y="18306"/>
                    <a:pt x="27903" y="18306"/>
                  </a:cubicBezTo>
                  <a:cubicBezTo>
                    <a:pt x="28524" y="18306"/>
                    <a:pt x="28748" y="19042"/>
                    <a:pt x="28947" y="19946"/>
                  </a:cubicBezTo>
                  <a:cubicBezTo>
                    <a:pt x="28982" y="20223"/>
                    <a:pt x="28999" y="20499"/>
                    <a:pt x="28982" y="20776"/>
                  </a:cubicBezTo>
                  <a:cubicBezTo>
                    <a:pt x="28774" y="20551"/>
                    <a:pt x="28446" y="20396"/>
                    <a:pt x="28342" y="20119"/>
                  </a:cubicBezTo>
                  <a:cubicBezTo>
                    <a:pt x="28124" y="19474"/>
                    <a:pt x="27849" y="19234"/>
                    <a:pt x="27528" y="19234"/>
                  </a:cubicBezTo>
                  <a:cubicBezTo>
                    <a:pt x="27212" y="19234"/>
                    <a:pt x="26853" y="19465"/>
                    <a:pt x="26459" y="19774"/>
                  </a:cubicBezTo>
                  <a:cubicBezTo>
                    <a:pt x="25646" y="20379"/>
                    <a:pt x="25958" y="21260"/>
                    <a:pt x="26130" y="21899"/>
                  </a:cubicBezTo>
                  <a:cubicBezTo>
                    <a:pt x="26459" y="23092"/>
                    <a:pt x="25802" y="23420"/>
                    <a:pt x="24938" y="23627"/>
                  </a:cubicBezTo>
                  <a:cubicBezTo>
                    <a:pt x="23901" y="23852"/>
                    <a:pt x="23072" y="24267"/>
                    <a:pt x="22553" y="25269"/>
                  </a:cubicBezTo>
                  <a:cubicBezTo>
                    <a:pt x="22273" y="25790"/>
                    <a:pt x="21682" y="26043"/>
                    <a:pt x="21157" y="26043"/>
                  </a:cubicBezTo>
                  <a:cubicBezTo>
                    <a:pt x="21003" y="26043"/>
                    <a:pt x="20855" y="26021"/>
                    <a:pt x="20721" y="25978"/>
                  </a:cubicBezTo>
                  <a:cubicBezTo>
                    <a:pt x="20116" y="25788"/>
                    <a:pt x="20963" y="25390"/>
                    <a:pt x="20946" y="24993"/>
                  </a:cubicBezTo>
                  <a:cubicBezTo>
                    <a:pt x="20929" y="24543"/>
                    <a:pt x="20738" y="24129"/>
                    <a:pt x="20410" y="23835"/>
                  </a:cubicBezTo>
                  <a:cubicBezTo>
                    <a:pt x="19477" y="22798"/>
                    <a:pt x="18354" y="21709"/>
                    <a:pt x="18215" y="20327"/>
                  </a:cubicBezTo>
                  <a:cubicBezTo>
                    <a:pt x="18098" y="19205"/>
                    <a:pt x="17332" y="17921"/>
                    <a:pt x="16200" y="17921"/>
                  </a:cubicBezTo>
                  <a:cubicBezTo>
                    <a:pt x="16163" y="17921"/>
                    <a:pt x="16127" y="17922"/>
                    <a:pt x="16090" y="17925"/>
                  </a:cubicBezTo>
                  <a:cubicBezTo>
                    <a:pt x="15105" y="17976"/>
                    <a:pt x="14068" y="18391"/>
                    <a:pt x="13930" y="19221"/>
                  </a:cubicBezTo>
                  <a:cubicBezTo>
                    <a:pt x="13670" y="20430"/>
                    <a:pt x="14137" y="21709"/>
                    <a:pt x="15122" y="22470"/>
                  </a:cubicBezTo>
                  <a:cubicBezTo>
                    <a:pt x="15952" y="23109"/>
                    <a:pt x="15952" y="23161"/>
                    <a:pt x="15589" y="23489"/>
                  </a:cubicBezTo>
                  <a:cubicBezTo>
                    <a:pt x="14448" y="24526"/>
                    <a:pt x="14915" y="26116"/>
                    <a:pt x="14292" y="27377"/>
                  </a:cubicBezTo>
                  <a:cubicBezTo>
                    <a:pt x="14143" y="27687"/>
                    <a:pt x="14420" y="27822"/>
                    <a:pt x="14760" y="27822"/>
                  </a:cubicBezTo>
                  <a:cubicBezTo>
                    <a:pt x="14932" y="27822"/>
                    <a:pt x="15121" y="27787"/>
                    <a:pt x="15278" y="27723"/>
                  </a:cubicBezTo>
                  <a:cubicBezTo>
                    <a:pt x="16510" y="27249"/>
                    <a:pt x="17772" y="26919"/>
                    <a:pt x="19089" y="26919"/>
                  </a:cubicBezTo>
                  <a:cubicBezTo>
                    <a:pt x="19212" y="26919"/>
                    <a:pt x="19336" y="26922"/>
                    <a:pt x="19460" y="26928"/>
                  </a:cubicBezTo>
                  <a:lnTo>
                    <a:pt x="19874" y="26928"/>
                  </a:lnTo>
                  <a:cubicBezTo>
                    <a:pt x="19840" y="26997"/>
                    <a:pt x="19823" y="27136"/>
                    <a:pt x="19753" y="27153"/>
                  </a:cubicBezTo>
                  <a:cubicBezTo>
                    <a:pt x="18630" y="27585"/>
                    <a:pt x="17507" y="28138"/>
                    <a:pt x="16349" y="28414"/>
                  </a:cubicBezTo>
                  <a:cubicBezTo>
                    <a:pt x="15692" y="28570"/>
                    <a:pt x="14915" y="28432"/>
                    <a:pt x="14707" y="29209"/>
                  </a:cubicBezTo>
                  <a:cubicBezTo>
                    <a:pt x="14500" y="30004"/>
                    <a:pt x="15260" y="30194"/>
                    <a:pt x="15813" y="30505"/>
                  </a:cubicBezTo>
                  <a:cubicBezTo>
                    <a:pt x="17161" y="31318"/>
                    <a:pt x="17369" y="32493"/>
                    <a:pt x="16867" y="33910"/>
                  </a:cubicBezTo>
                  <a:cubicBezTo>
                    <a:pt x="16664" y="34503"/>
                    <a:pt x="16349" y="34660"/>
                    <a:pt x="15995" y="34660"/>
                  </a:cubicBezTo>
                  <a:cubicBezTo>
                    <a:pt x="15626" y="34660"/>
                    <a:pt x="15216" y="34489"/>
                    <a:pt x="14846" y="34463"/>
                  </a:cubicBezTo>
                  <a:cubicBezTo>
                    <a:pt x="13916" y="34396"/>
                    <a:pt x="12987" y="34203"/>
                    <a:pt x="12042" y="34203"/>
                  </a:cubicBezTo>
                  <a:cubicBezTo>
                    <a:pt x="12003" y="34203"/>
                    <a:pt x="11964" y="34203"/>
                    <a:pt x="11925" y="34204"/>
                  </a:cubicBezTo>
                  <a:cubicBezTo>
                    <a:pt x="10957" y="34221"/>
                    <a:pt x="9834" y="34446"/>
                    <a:pt x="9989" y="35759"/>
                  </a:cubicBezTo>
                  <a:cubicBezTo>
                    <a:pt x="10128" y="37072"/>
                    <a:pt x="9834" y="38196"/>
                    <a:pt x="9592" y="39440"/>
                  </a:cubicBezTo>
                  <a:cubicBezTo>
                    <a:pt x="9385" y="40425"/>
                    <a:pt x="8693" y="42136"/>
                    <a:pt x="10542" y="42464"/>
                  </a:cubicBezTo>
                  <a:cubicBezTo>
                    <a:pt x="12305" y="42758"/>
                    <a:pt x="12668" y="43173"/>
                    <a:pt x="11735" y="44693"/>
                  </a:cubicBezTo>
                  <a:cubicBezTo>
                    <a:pt x="11389" y="45298"/>
                    <a:pt x="10888" y="45817"/>
                    <a:pt x="10300" y="46180"/>
                  </a:cubicBezTo>
                  <a:cubicBezTo>
                    <a:pt x="9108" y="46871"/>
                    <a:pt x="8175" y="47752"/>
                    <a:pt x="8313" y="49342"/>
                  </a:cubicBezTo>
                  <a:cubicBezTo>
                    <a:pt x="8365" y="49964"/>
                    <a:pt x="8140" y="50707"/>
                    <a:pt x="7535" y="50967"/>
                  </a:cubicBezTo>
                  <a:cubicBezTo>
                    <a:pt x="5168" y="52021"/>
                    <a:pt x="3768" y="53991"/>
                    <a:pt x="2662" y="56168"/>
                  </a:cubicBezTo>
                  <a:cubicBezTo>
                    <a:pt x="1781" y="57931"/>
                    <a:pt x="122" y="59469"/>
                    <a:pt x="1279" y="61888"/>
                  </a:cubicBezTo>
                  <a:cubicBezTo>
                    <a:pt x="1936" y="63236"/>
                    <a:pt x="1573" y="64792"/>
                    <a:pt x="830" y="66209"/>
                  </a:cubicBezTo>
                  <a:cubicBezTo>
                    <a:pt x="1" y="67781"/>
                    <a:pt x="744" y="70477"/>
                    <a:pt x="2126" y="71687"/>
                  </a:cubicBezTo>
                  <a:cubicBezTo>
                    <a:pt x="2420" y="71946"/>
                    <a:pt x="2662" y="72240"/>
                    <a:pt x="2818" y="72586"/>
                  </a:cubicBezTo>
                  <a:cubicBezTo>
                    <a:pt x="4027" y="75040"/>
                    <a:pt x="5462" y="77303"/>
                    <a:pt x="7881" y="78755"/>
                  </a:cubicBezTo>
                  <a:cubicBezTo>
                    <a:pt x="8455" y="79100"/>
                    <a:pt x="9053" y="79742"/>
                    <a:pt x="9645" y="79742"/>
                  </a:cubicBezTo>
                  <a:cubicBezTo>
                    <a:pt x="9766" y="79742"/>
                    <a:pt x="9887" y="79715"/>
                    <a:pt x="10007" y="79654"/>
                  </a:cubicBezTo>
                  <a:cubicBezTo>
                    <a:pt x="12824" y="78254"/>
                    <a:pt x="16142" y="79844"/>
                    <a:pt x="18889" y="77874"/>
                  </a:cubicBezTo>
                  <a:cubicBezTo>
                    <a:pt x="19326" y="77562"/>
                    <a:pt x="19938" y="77352"/>
                    <a:pt x="20558" y="77352"/>
                  </a:cubicBezTo>
                  <a:cubicBezTo>
                    <a:pt x="21313" y="77352"/>
                    <a:pt x="22079" y="77663"/>
                    <a:pt x="22553" y="78479"/>
                  </a:cubicBezTo>
                  <a:cubicBezTo>
                    <a:pt x="23034" y="79313"/>
                    <a:pt x="23538" y="79650"/>
                    <a:pt x="24283" y="79650"/>
                  </a:cubicBezTo>
                  <a:cubicBezTo>
                    <a:pt x="24448" y="79650"/>
                    <a:pt x="24626" y="79633"/>
                    <a:pt x="24817" y="79602"/>
                  </a:cubicBezTo>
                  <a:cubicBezTo>
                    <a:pt x="24994" y="79574"/>
                    <a:pt x="25161" y="79561"/>
                    <a:pt x="25317" y="79561"/>
                  </a:cubicBezTo>
                  <a:cubicBezTo>
                    <a:pt x="26715" y="79561"/>
                    <a:pt x="27271" y="80640"/>
                    <a:pt x="26960" y="82194"/>
                  </a:cubicBezTo>
                  <a:cubicBezTo>
                    <a:pt x="26683" y="83611"/>
                    <a:pt x="25750" y="85218"/>
                    <a:pt x="26545" y="86480"/>
                  </a:cubicBezTo>
                  <a:cubicBezTo>
                    <a:pt x="27461" y="87966"/>
                    <a:pt x="28515" y="89400"/>
                    <a:pt x="29206" y="90973"/>
                  </a:cubicBezTo>
                  <a:cubicBezTo>
                    <a:pt x="30416" y="93721"/>
                    <a:pt x="31298" y="96641"/>
                    <a:pt x="29777" y="99631"/>
                  </a:cubicBezTo>
                  <a:cubicBezTo>
                    <a:pt x="28809" y="101515"/>
                    <a:pt x="28619" y="103502"/>
                    <a:pt x="29535" y="105369"/>
                  </a:cubicBezTo>
                  <a:cubicBezTo>
                    <a:pt x="30503" y="107321"/>
                    <a:pt x="31228" y="109274"/>
                    <a:pt x="31488" y="111469"/>
                  </a:cubicBezTo>
                  <a:cubicBezTo>
                    <a:pt x="31712" y="113456"/>
                    <a:pt x="31695" y="115599"/>
                    <a:pt x="33371" y="117172"/>
                  </a:cubicBezTo>
                  <a:cubicBezTo>
                    <a:pt x="34322" y="118088"/>
                    <a:pt x="34581" y="119436"/>
                    <a:pt x="35013" y="120645"/>
                  </a:cubicBezTo>
                  <a:cubicBezTo>
                    <a:pt x="35393" y="121717"/>
                    <a:pt x="34546" y="123065"/>
                    <a:pt x="35843" y="123998"/>
                  </a:cubicBezTo>
                  <a:cubicBezTo>
                    <a:pt x="36206" y="124270"/>
                    <a:pt x="36549" y="124368"/>
                    <a:pt x="36881" y="124368"/>
                  </a:cubicBezTo>
                  <a:cubicBezTo>
                    <a:pt x="37735" y="124368"/>
                    <a:pt x="38515" y="123721"/>
                    <a:pt x="39372" y="123721"/>
                  </a:cubicBezTo>
                  <a:cubicBezTo>
                    <a:pt x="39388" y="123721"/>
                    <a:pt x="39404" y="123721"/>
                    <a:pt x="39420" y="123721"/>
                  </a:cubicBezTo>
                  <a:cubicBezTo>
                    <a:pt x="39526" y="123724"/>
                    <a:pt x="39630" y="123725"/>
                    <a:pt x="39734" y="123725"/>
                  </a:cubicBezTo>
                  <a:cubicBezTo>
                    <a:pt x="44937" y="123725"/>
                    <a:pt x="47636" y="120353"/>
                    <a:pt x="49754" y="116100"/>
                  </a:cubicBezTo>
                  <a:cubicBezTo>
                    <a:pt x="50186" y="115236"/>
                    <a:pt x="49720" y="113957"/>
                    <a:pt x="50826" y="113508"/>
                  </a:cubicBezTo>
                  <a:cubicBezTo>
                    <a:pt x="52761" y="112713"/>
                    <a:pt x="53193" y="111175"/>
                    <a:pt x="52692" y="109499"/>
                  </a:cubicBezTo>
                  <a:cubicBezTo>
                    <a:pt x="51949" y="107028"/>
                    <a:pt x="53297" y="106112"/>
                    <a:pt x="55181" y="105282"/>
                  </a:cubicBezTo>
                  <a:cubicBezTo>
                    <a:pt x="57773" y="104107"/>
                    <a:pt x="59449" y="98370"/>
                    <a:pt x="57963" y="96071"/>
                  </a:cubicBezTo>
                  <a:cubicBezTo>
                    <a:pt x="56770" y="94239"/>
                    <a:pt x="57099" y="92217"/>
                    <a:pt x="57444" y="90316"/>
                  </a:cubicBezTo>
                  <a:cubicBezTo>
                    <a:pt x="57911" y="87621"/>
                    <a:pt x="59933" y="85823"/>
                    <a:pt x="61851" y="84164"/>
                  </a:cubicBezTo>
                  <a:cubicBezTo>
                    <a:pt x="65601" y="80915"/>
                    <a:pt x="68055" y="76992"/>
                    <a:pt x="69109" y="72171"/>
                  </a:cubicBezTo>
                  <a:cubicBezTo>
                    <a:pt x="69271" y="71459"/>
                    <a:pt x="69266" y="70656"/>
                    <a:pt x="68371" y="70656"/>
                  </a:cubicBezTo>
                  <a:cubicBezTo>
                    <a:pt x="68311" y="70656"/>
                    <a:pt x="68246" y="70660"/>
                    <a:pt x="68176" y="70667"/>
                  </a:cubicBezTo>
                  <a:cubicBezTo>
                    <a:pt x="67157" y="70788"/>
                    <a:pt x="66154" y="71151"/>
                    <a:pt x="65152" y="71462"/>
                  </a:cubicBezTo>
                  <a:cubicBezTo>
                    <a:pt x="63960" y="71826"/>
                    <a:pt x="63201" y="72060"/>
                    <a:pt x="62664" y="72060"/>
                  </a:cubicBezTo>
                  <a:cubicBezTo>
                    <a:pt x="61727" y="72060"/>
                    <a:pt x="61469" y="71346"/>
                    <a:pt x="60772" y="69363"/>
                  </a:cubicBezTo>
                  <a:lnTo>
                    <a:pt x="60772" y="69363"/>
                  </a:lnTo>
                  <a:cubicBezTo>
                    <a:pt x="61180" y="69747"/>
                    <a:pt x="61467" y="70422"/>
                    <a:pt x="62074" y="70422"/>
                  </a:cubicBezTo>
                  <a:cubicBezTo>
                    <a:pt x="62180" y="70422"/>
                    <a:pt x="62295" y="70402"/>
                    <a:pt x="62422" y="70356"/>
                  </a:cubicBezTo>
                  <a:cubicBezTo>
                    <a:pt x="63925" y="69769"/>
                    <a:pt x="65359" y="68957"/>
                    <a:pt x="66897" y="68455"/>
                  </a:cubicBezTo>
                  <a:cubicBezTo>
                    <a:pt x="68660" y="67868"/>
                    <a:pt x="69732" y="66209"/>
                    <a:pt x="71391" y="65639"/>
                  </a:cubicBezTo>
                  <a:cubicBezTo>
                    <a:pt x="73706" y="64844"/>
                    <a:pt x="76713" y="61716"/>
                    <a:pt x="76852" y="59383"/>
                  </a:cubicBezTo>
                  <a:cubicBezTo>
                    <a:pt x="76834" y="59072"/>
                    <a:pt x="76713" y="58778"/>
                    <a:pt x="76506" y="58553"/>
                  </a:cubicBezTo>
                  <a:cubicBezTo>
                    <a:pt x="75918" y="57810"/>
                    <a:pt x="75279" y="57153"/>
                    <a:pt x="74294" y="56894"/>
                  </a:cubicBezTo>
                  <a:cubicBezTo>
                    <a:pt x="73724" y="56739"/>
                    <a:pt x="73378" y="56151"/>
                    <a:pt x="73516" y="55581"/>
                  </a:cubicBezTo>
                  <a:cubicBezTo>
                    <a:pt x="73547" y="55481"/>
                    <a:pt x="73596" y="55443"/>
                    <a:pt x="73658" y="55443"/>
                  </a:cubicBezTo>
                  <a:cubicBezTo>
                    <a:pt x="73842" y="55443"/>
                    <a:pt x="74139" y="55775"/>
                    <a:pt x="74398" y="55788"/>
                  </a:cubicBezTo>
                  <a:cubicBezTo>
                    <a:pt x="75366" y="55855"/>
                    <a:pt x="76333" y="56083"/>
                    <a:pt x="77301" y="56083"/>
                  </a:cubicBezTo>
                  <a:cubicBezTo>
                    <a:pt x="77336" y="56083"/>
                    <a:pt x="77370" y="56083"/>
                    <a:pt x="77405" y="56082"/>
                  </a:cubicBezTo>
                  <a:cubicBezTo>
                    <a:pt x="77727" y="56077"/>
                    <a:pt x="78047" y="56073"/>
                    <a:pt x="78365" y="56073"/>
                  </a:cubicBezTo>
                  <a:cubicBezTo>
                    <a:pt x="81373" y="56073"/>
                    <a:pt x="84145" y="56432"/>
                    <a:pt x="85786" y="59746"/>
                  </a:cubicBezTo>
                  <a:cubicBezTo>
                    <a:pt x="86136" y="60461"/>
                    <a:pt x="86996" y="61297"/>
                    <a:pt x="88011" y="61297"/>
                  </a:cubicBezTo>
                  <a:cubicBezTo>
                    <a:pt x="88148" y="61297"/>
                    <a:pt x="88288" y="61282"/>
                    <a:pt x="88430" y="61249"/>
                  </a:cubicBezTo>
                  <a:cubicBezTo>
                    <a:pt x="88585" y="61214"/>
                    <a:pt x="88707" y="61197"/>
                    <a:pt x="88805" y="61197"/>
                  </a:cubicBezTo>
                  <a:cubicBezTo>
                    <a:pt x="89186" y="61197"/>
                    <a:pt x="89184" y="61451"/>
                    <a:pt x="89225" y="61837"/>
                  </a:cubicBezTo>
                  <a:cubicBezTo>
                    <a:pt x="89830" y="66554"/>
                    <a:pt x="91990" y="70685"/>
                    <a:pt x="94133" y="74832"/>
                  </a:cubicBezTo>
                  <a:cubicBezTo>
                    <a:pt x="94475" y="75487"/>
                    <a:pt x="94875" y="75911"/>
                    <a:pt x="95290" y="75911"/>
                  </a:cubicBezTo>
                  <a:cubicBezTo>
                    <a:pt x="95652" y="75911"/>
                    <a:pt x="96025" y="75588"/>
                    <a:pt x="96380" y="74815"/>
                  </a:cubicBezTo>
                  <a:cubicBezTo>
                    <a:pt x="96622" y="74297"/>
                    <a:pt x="97036" y="73847"/>
                    <a:pt x="97382" y="73381"/>
                  </a:cubicBezTo>
                  <a:lnTo>
                    <a:pt x="97538" y="73225"/>
                  </a:lnTo>
                  <a:cubicBezTo>
                    <a:pt x="98212" y="71618"/>
                    <a:pt x="98056" y="69993"/>
                    <a:pt x="97831" y="68317"/>
                  </a:cubicBezTo>
                  <a:cubicBezTo>
                    <a:pt x="97762" y="67833"/>
                    <a:pt x="97589" y="67211"/>
                    <a:pt x="98194" y="67073"/>
                  </a:cubicBezTo>
                  <a:cubicBezTo>
                    <a:pt x="99784" y="66693"/>
                    <a:pt x="100268" y="65258"/>
                    <a:pt x="101149" y="64187"/>
                  </a:cubicBezTo>
                  <a:cubicBezTo>
                    <a:pt x="102117" y="63029"/>
                    <a:pt x="103137" y="61629"/>
                    <a:pt x="104243" y="60903"/>
                  </a:cubicBezTo>
                  <a:cubicBezTo>
                    <a:pt x="104825" y="60515"/>
                    <a:pt x="105739" y="59942"/>
                    <a:pt x="106690" y="59942"/>
                  </a:cubicBezTo>
                  <a:cubicBezTo>
                    <a:pt x="107432" y="59942"/>
                    <a:pt x="108196" y="60292"/>
                    <a:pt x="108840" y="61353"/>
                  </a:cubicBezTo>
                  <a:cubicBezTo>
                    <a:pt x="109600" y="62632"/>
                    <a:pt x="110965" y="63565"/>
                    <a:pt x="111017" y="65258"/>
                  </a:cubicBezTo>
                  <a:cubicBezTo>
                    <a:pt x="111034" y="65777"/>
                    <a:pt x="110793" y="66433"/>
                    <a:pt x="111536" y="66693"/>
                  </a:cubicBezTo>
                  <a:cubicBezTo>
                    <a:pt x="111822" y="66788"/>
                    <a:pt x="112112" y="66862"/>
                    <a:pt x="112391" y="66862"/>
                  </a:cubicBezTo>
                  <a:cubicBezTo>
                    <a:pt x="112769" y="66862"/>
                    <a:pt x="113129" y="66727"/>
                    <a:pt x="113437" y="66330"/>
                  </a:cubicBezTo>
                  <a:cubicBezTo>
                    <a:pt x="113540" y="66205"/>
                    <a:pt x="113700" y="66031"/>
                    <a:pt x="113856" y="66031"/>
                  </a:cubicBezTo>
                  <a:cubicBezTo>
                    <a:pt x="113960" y="66031"/>
                    <a:pt x="114062" y="66109"/>
                    <a:pt x="114145" y="66330"/>
                  </a:cubicBezTo>
                  <a:cubicBezTo>
                    <a:pt x="114543" y="67470"/>
                    <a:pt x="114802" y="68663"/>
                    <a:pt x="115286" y="69769"/>
                  </a:cubicBezTo>
                  <a:cubicBezTo>
                    <a:pt x="116271" y="72033"/>
                    <a:pt x="114940" y="74677"/>
                    <a:pt x="116858" y="76871"/>
                  </a:cubicBezTo>
                  <a:cubicBezTo>
                    <a:pt x="118241" y="78461"/>
                    <a:pt x="118362" y="80915"/>
                    <a:pt x="119900" y="82540"/>
                  </a:cubicBezTo>
                  <a:cubicBezTo>
                    <a:pt x="120401" y="82799"/>
                    <a:pt x="120885" y="83058"/>
                    <a:pt x="121386" y="83300"/>
                  </a:cubicBezTo>
                  <a:cubicBezTo>
                    <a:pt x="121538" y="83368"/>
                    <a:pt x="121699" y="83403"/>
                    <a:pt x="121846" y="83403"/>
                  </a:cubicBezTo>
                  <a:cubicBezTo>
                    <a:pt x="122184" y="83403"/>
                    <a:pt x="122445" y="83219"/>
                    <a:pt x="122337" y="82834"/>
                  </a:cubicBezTo>
                  <a:cubicBezTo>
                    <a:pt x="121818" y="80915"/>
                    <a:pt x="121991" y="78790"/>
                    <a:pt x="119969" y="77355"/>
                  </a:cubicBezTo>
                  <a:cubicBezTo>
                    <a:pt x="118414" y="76249"/>
                    <a:pt x="117239" y="74521"/>
                    <a:pt x="117463" y="72378"/>
                  </a:cubicBezTo>
                  <a:cubicBezTo>
                    <a:pt x="117528" y="71821"/>
                    <a:pt x="116912" y="70437"/>
                    <a:pt x="117695" y="70437"/>
                  </a:cubicBezTo>
                  <a:cubicBezTo>
                    <a:pt x="117955" y="70437"/>
                    <a:pt x="118371" y="70590"/>
                    <a:pt x="119019" y="70979"/>
                  </a:cubicBezTo>
                  <a:cubicBezTo>
                    <a:pt x="120194" y="71704"/>
                    <a:pt x="121386" y="72655"/>
                    <a:pt x="121749" y="73605"/>
                  </a:cubicBezTo>
                  <a:cubicBezTo>
                    <a:pt x="122096" y="74553"/>
                    <a:pt x="122434" y="74868"/>
                    <a:pt x="122776" y="74868"/>
                  </a:cubicBezTo>
                  <a:cubicBezTo>
                    <a:pt x="123251" y="74868"/>
                    <a:pt x="123732" y="74261"/>
                    <a:pt x="124255" y="73899"/>
                  </a:cubicBezTo>
                  <a:cubicBezTo>
                    <a:pt x="124531" y="73709"/>
                    <a:pt x="124721" y="73363"/>
                    <a:pt x="125015" y="73208"/>
                  </a:cubicBezTo>
                  <a:cubicBezTo>
                    <a:pt x="126743" y="72292"/>
                    <a:pt x="127210" y="70961"/>
                    <a:pt x="126743" y="69043"/>
                  </a:cubicBezTo>
                  <a:cubicBezTo>
                    <a:pt x="126294" y="67159"/>
                    <a:pt x="125292" y="65725"/>
                    <a:pt x="123892" y="64533"/>
                  </a:cubicBezTo>
                  <a:cubicBezTo>
                    <a:pt x="122596" y="63409"/>
                    <a:pt x="122285" y="62459"/>
                    <a:pt x="123546" y="61059"/>
                  </a:cubicBezTo>
                  <a:cubicBezTo>
                    <a:pt x="123952" y="60621"/>
                    <a:pt x="124332" y="60388"/>
                    <a:pt x="124705" y="60388"/>
                  </a:cubicBezTo>
                  <a:cubicBezTo>
                    <a:pt x="124936" y="60388"/>
                    <a:pt x="125164" y="60477"/>
                    <a:pt x="125395" y="60661"/>
                  </a:cubicBezTo>
                  <a:cubicBezTo>
                    <a:pt x="126000" y="61145"/>
                    <a:pt x="125810" y="61750"/>
                    <a:pt x="125119" y="62234"/>
                  </a:cubicBezTo>
                  <a:cubicBezTo>
                    <a:pt x="124618" y="62580"/>
                    <a:pt x="124445" y="63219"/>
                    <a:pt x="125050" y="63651"/>
                  </a:cubicBezTo>
                  <a:cubicBezTo>
                    <a:pt x="125442" y="63952"/>
                    <a:pt x="125858" y="64171"/>
                    <a:pt x="126268" y="64171"/>
                  </a:cubicBezTo>
                  <a:cubicBezTo>
                    <a:pt x="126635" y="64171"/>
                    <a:pt x="126996" y="63996"/>
                    <a:pt x="127331" y="63547"/>
                  </a:cubicBezTo>
                  <a:cubicBezTo>
                    <a:pt x="127694" y="63046"/>
                    <a:pt x="128247" y="62407"/>
                    <a:pt x="127469" y="61940"/>
                  </a:cubicBezTo>
                  <a:cubicBezTo>
                    <a:pt x="126398" y="61318"/>
                    <a:pt x="127037" y="61042"/>
                    <a:pt x="127590" y="60696"/>
                  </a:cubicBezTo>
                  <a:cubicBezTo>
                    <a:pt x="130061" y="59210"/>
                    <a:pt x="133449" y="59106"/>
                    <a:pt x="134693" y="55788"/>
                  </a:cubicBezTo>
                  <a:cubicBezTo>
                    <a:pt x="135298" y="54146"/>
                    <a:pt x="136093" y="52591"/>
                    <a:pt x="135851" y="50725"/>
                  </a:cubicBezTo>
                  <a:cubicBezTo>
                    <a:pt x="135522" y="48288"/>
                    <a:pt x="133932" y="46629"/>
                    <a:pt x="132498" y="44918"/>
                  </a:cubicBezTo>
                  <a:cubicBezTo>
                    <a:pt x="131772" y="44054"/>
                    <a:pt x="131859" y="43622"/>
                    <a:pt x="132775" y="43173"/>
                  </a:cubicBezTo>
                  <a:cubicBezTo>
                    <a:pt x="133120" y="43017"/>
                    <a:pt x="133397" y="42793"/>
                    <a:pt x="133362" y="42378"/>
                  </a:cubicBezTo>
                  <a:cubicBezTo>
                    <a:pt x="133345" y="41980"/>
                    <a:pt x="133051" y="41635"/>
                    <a:pt x="132671" y="41548"/>
                  </a:cubicBezTo>
                  <a:cubicBezTo>
                    <a:pt x="132227" y="41462"/>
                    <a:pt x="131713" y="41297"/>
                    <a:pt x="131292" y="41297"/>
                  </a:cubicBezTo>
                  <a:cubicBezTo>
                    <a:pt x="131122" y="41297"/>
                    <a:pt x="130968" y="41323"/>
                    <a:pt x="130839" y="41393"/>
                  </a:cubicBezTo>
                  <a:cubicBezTo>
                    <a:pt x="130667" y="41486"/>
                    <a:pt x="130517" y="41524"/>
                    <a:pt x="130385" y="41524"/>
                  </a:cubicBezTo>
                  <a:cubicBezTo>
                    <a:pt x="129751" y="41524"/>
                    <a:pt x="129496" y="40648"/>
                    <a:pt x="128935" y="40648"/>
                  </a:cubicBezTo>
                  <a:cubicBezTo>
                    <a:pt x="128871" y="40648"/>
                    <a:pt x="128804" y="40659"/>
                    <a:pt x="128731" y="40684"/>
                  </a:cubicBezTo>
                  <a:cubicBezTo>
                    <a:pt x="129025" y="40425"/>
                    <a:pt x="129336" y="40166"/>
                    <a:pt x="129612" y="39889"/>
                  </a:cubicBezTo>
                  <a:cubicBezTo>
                    <a:pt x="129699" y="39786"/>
                    <a:pt x="129768" y="39647"/>
                    <a:pt x="129802" y="39509"/>
                  </a:cubicBezTo>
                  <a:cubicBezTo>
                    <a:pt x="129896" y="39229"/>
                    <a:pt x="130059" y="38963"/>
                    <a:pt x="130355" y="38963"/>
                  </a:cubicBezTo>
                  <a:cubicBezTo>
                    <a:pt x="130388" y="38963"/>
                    <a:pt x="130423" y="38966"/>
                    <a:pt x="130459" y="38973"/>
                  </a:cubicBezTo>
                  <a:cubicBezTo>
                    <a:pt x="130822" y="39025"/>
                    <a:pt x="130718" y="39405"/>
                    <a:pt x="130753" y="39665"/>
                  </a:cubicBezTo>
                  <a:cubicBezTo>
                    <a:pt x="130885" y="40368"/>
                    <a:pt x="131150" y="40680"/>
                    <a:pt x="131522" y="40680"/>
                  </a:cubicBezTo>
                  <a:cubicBezTo>
                    <a:pt x="131781" y="40680"/>
                    <a:pt x="132092" y="40529"/>
                    <a:pt x="132446" y="40252"/>
                  </a:cubicBezTo>
                  <a:cubicBezTo>
                    <a:pt x="132816" y="39963"/>
                    <a:pt x="133198" y="39825"/>
                    <a:pt x="133552" y="39825"/>
                  </a:cubicBezTo>
                  <a:cubicBezTo>
                    <a:pt x="134190" y="39825"/>
                    <a:pt x="134735" y="40276"/>
                    <a:pt x="134935" y="41099"/>
                  </a:cubicBezTo>
                  <a:cubicBezTo>
                    <a:pt x="135004" y="41410"/>
                    <a:pt x="135246" y="41911"/>
                    <a:pt x="135436" y="41928"/>
                  </a:cubicBezTo>
                  <a:cubicBezTo>
                    <a:pt x="136836" y="42067"/>
                    <a:pt x="137130" y="43259"/>
                    <a:pt x="137441" y="44192"/>
                  </a:cubicBezTo>
                  <a:cubicBezTo>
                    <a:pt x="137757" y="45176"/>
                    <a:pt x="138205" y="45491"/>
                    <a:pt x="138710" y="45491"/>
                  </a:cubicBezTo>
                  <a:cubicBezTo>
                    <a:pt x="139226" y="45491"/>
                    <a:pt x="139803" y="45163"/>
                    <a:pt x="140361" y="44884"/>
                  </a:cubicBezTo>
                  <a:cubicBezTo>
                    <a:pt x="141813" y="44175"/>
                    <a:pt x="140586" y="43363"/>
                    <a:pt x="140327" y="42654"/>
                  </a:cubicBezTo>
                  <a:cubicBezTo>
                    <a:pt x="140188" y="42188"/>
                    <a:pt x="139739" y="41773"/>
                    <a:pt x="139324" y="41479"/>
                  </a:cubicBezTo>
                  <a:cubicBezTo>
                    <a:pt x="137717" y="40356"/>
                    <a:pt x="137648" y="38921"/>
                    <a:pt x="138305" y="37245"/>
                  </a:cubicBezTo>
                  <a:cubicBezTo>
                    <a:pt x="138533" y="36644"/>
                    <a:pt x="138753" y="36160"/>
                    <a:pt x="139216" y="36160"/>
                  </a:cubicBezTo>
                  <a:cubicBezTo>
                    <a:pt x="139418" y="36160"/>
                    <a:pt x="139666" y="36252"/>
                    <a:pt x="139981" y="36468"/>
                  </a:cubicBezTo>
                  <a:cubicBezTo>
                    <a:pt x="140121" y="36569"/>
                    <a:pt x="140268" y="36617"/>
                    <a:pt x="140413" y="36617"/>
                  </a:cubicBezTo>
                  <a:cubicBezTo>
                    <a:pt x="140661" y="36617"/>
                    <a:pt x="140902" y="36477"/>
                    <a:pt x="141087" y="36226"/>
                  </a:cubicBezTo>
                  <a:cubicBezTo>
                    <a:pt x="142573" y="34255"/>
                    <a:pt x="142850" y="29797"/>
                    <a:pt x="141640" y="27706"/>
                  </a:cubicBezTo>
                  <a:cubicBezTo>
                    <a:pt x="141485" y="27447"/>
                    <a:pt x="141104" y="27187"/>
                    <a:pt x="141398" y="26807"/>
                  </a:cubicBezTo>
                  <a:lnTo>
                    <a:pt x="141398" y="26807"/>
                  </a:lnTo>
                  <a:cubicBezTo>
                    <a:pt x="141623" y="26997"/>
                    <a:pt x="141917" y="27153"/>
                    <a:pt x="142072" y="27395"/>
                  </a:cubicBezTo>
                  <a:cubicBezTo>
                    <a:pt x="142988" y="28812"/>
                    <a:pt x="143869" y="30229"/>
                    <a:pt x="144733" y="31663"/>
                  </a:cubicBezTo>
                  <a:cubicBezTo>
                    <a:pt x="144984" y="32062"/>
                    <a:pt x="145261" y="32460"/>
                    <a:pt x="145713" y="32460"/>
                  </a:cubicBezTo>
                  <a:cubicBezTo>
                    <a:pt x="145790" y="32460"/>
                    <a:pt x="145872" y="32449"/>
                    <a:pt x="145960" y="32424"/>
                  </a:cubicBezTo>
                  <a:cubicBezTo>
                    <a:pt x="146323" y="32320"/>
                    <a:pt x="146825" y="32043"/>
                    <a:pt x="146928" y="31750"/>
                  </a:cubicBezTo>
                  <a:cubicBezTo>
                    <a:pt x="147118" y="31197"/>
                    <a:pt x="146496" y="30972"/>
                    <a:pt x="146151" y="30644"/>
                  </a:cubicBezTo>
                  <a:cubicBezTo>
                    <a:pt x="145805" y="30298"/>
                    <a:pt x="144889" y="29935"/>
                    <a:pt x="145511" y="29348"/>
                  </a:cubicBezTo>
                  <a:cubicBezTo>
                    <a:pt x="146220" y="28674"/>
                    <a:pt x="145701" y="28363"/>
                    <a:pt x="145373" y="27982"/>
                  </a:cubicBezTo>
                  <a:cubicBezTo>
                    <a:pt x="144924" y="27464"/>
                    <a:pt x="144353" y="27049"/>
                    <a:pt x="143904" y="26513"/>
                  </a:cubicBezTo>
                  <a:cubicBezTo>
                    <a:pt x="142452" y="24803"/>
                    <a:pt x="140309" y="24008"/>
                    <a:pt x="138927" y="23455"/>
                  </a:cubicBezTo>
                  <a:cubicBezTo>
                    <a:pt x="137233" y="22781"/>
                    <a:pt x="135350" y="23368"/>
                    <a:pt x="133794" y="22349"/>
                  </a:cubicBezTo>
                  <a:cubicBezTo>
                    <a:pt x="133621" y="22228"/>
                    <a:pt x="133120" y="22141"/>
                    <a:pt x="133379" y="21934"/>
                  </a:cubicBezTo>
                  <a:cubicBezTo>
                    <a:pt x="134416" y="21156"/>
                    <a:pt x="134192" y="19843"/>
                    <a:pt x="134814" y="18910"/>
                  </a:cubicBezTo>
                  <a:cubicBezTo>
                    <a:pt x="135183" y="18357"/>
                    <a:pt x="137525" y="17996"/>
                    <a:pt x="139389" y="17996"/>
                  </a:cubicBezTo>
                  <a:cubicBezTo>
                    <a:pt x="140321" y="17996"/>
                    <a:pt x="141133" y="18086"/>
                    <a:pt x="141519" y="18287"/>
                  </a:cubicBezTo>
                  <a:cubicBezTo>
                    <a:pt x="141913" y="18491"/>
                    <a:pt x="142318" y="18567"/>
                    <a:pt x="142722" y="18567"/>
                  </a:cubicBezTo>
                  <a:cubicBezTo>
                    <a:pt x="143310" y="18567"/>
                    <a:pt x="143896" y="18407"/>
                    <a:pt x="144440" y="18253"/>
                  </a:cubicBezTo>
                  <a:cubicBezTo>
                    <a:pt x="145183" y="18028"/>
                    <a:pt x="144301" y="17320"/>
                    <a:pt x="144440" y="16905"/>
                  </a:cubicBezTo>
                  <a:cubicBezTo>
                    <a:pt x="144595" y="16473"/>
                    <a:pt x="144232" y="15764"/>
                    <a:pt x="144803" y="15626"/>
                  </a:cubicBezTo>
                  <a:cubicBezTo>
                    <a:pt x="144894" y="15602"/>
                    <a:pt x="144986" y="15590"/>
                    <a:pt x="145078" y="15590"/>
                  </a:cubicBezTo>
                  <a:cubicBezTo>
                    <a:pt x="145503" y="15590"/>
                    <a:pt x="145922" y="15838"/>
                    <a:pt x="146306" y="16179"/>
                  </a:cubicBezTo>
                  <a:cubicBezTo>
                    <a:pt x="146709" y="16532"/>
                    <a:pt x="147171" y="16997"/>
                    <a:pt x="147617" y="16997"/>
                  </a:cubicBezTo>
                  <a:cubicBezTo>
                    <a:pt x="147935" y="16997"/>
                    <a:pt x="148244" y="16760"/>
                    <a:pt x="148518" y="16075"/>
                  </a:cubicBezTo>
                  <a:cubicBezTo>
                    <a:pt x="148584" y="15900"/>
                    <a:pt x="148692" y="15801"/>
                    <a:pt x="148828" y="15801"/>
                  </a:cubicBezTo>
                  <a:cubicBezTo>
                    <a:pt x="148906" y="15801"/>
                    <a:pt x="148994" y="15833"/>
                    <a:pt x="149088" y="15903"/>
                  </a:cubicBezTo>
                  <a:cubicBezTo>
                    <a:pt x="149348" y="16110"/>
                    <a:pt x="149348" y="16335"/>
                    <a:pt x="149192" y="16646"/>
                  </a:cubicBezTo>
                  <a:cubicBezTo>
                    <a:pt x="148743" y="17596"/>
                    <a:pt x="147965" y="18547"/>
                    <a:pt x="147965" y="19497"/>
                  </a:cubicBezTo>
                  <a:cubicBezTo>
                    <a:pt x="147931" y="21122"/>
                    <a:pt x="148708" y="22677"/>
                    <a:pt x="150022" y="23627"/>
                  </a:cubicBezTo>
                  <a:cubicBezTo>
                    <a:pt x="151231" y="24561"/>
                    <a:pt x="152631" y="25269"/>
                    <a:pt x="153582" y="26513"/>
                  </a:cubicBezTo>
                  <a:cubicBezTo>
                    <a:pt x="153835" y="26852"/>
                    <a:pt x="154112" y="27339"/>
                    <a:pt x="154580" y="27339"/>
                  </a:cubicBezTo>
                  <a:cubicBezTo>
                    <a:pt x="154686" y="27339"/>
                    <a:pt x="154802" y="27314"/>
                    <a:pt x="154930" y="27257"/>
                  </a:cubicBezTo>
                  <a:cubicBezTo>
                    <a:pt x="155621" y="26928"/>
                    <a:pt x="155673" y="26271"/>
                    <a:pt x="155604" y="25615"/>
                  </a:cubicBezTo>
                  <a:cubicBezTo>
                    <a:pt x="155448" y="24025"/>
                    <a:pt x="155863" y="22435"/>
                    <a:pt x="154739" y="20845"/>
                  </a:cubicBezTo>
                  <a:cubicBezTo>
                    <a:pt x="154065" y="19877"/>
                    <a:pt x="153772" y="18823"/>
                    <a:pt x="152406" y="18737"/>
                  </a:cubicBezTo>
                  <a:cubicBezTo>
                    <a:pt x="152044" y="18720"/>
                    <a:pt x="151940" y="18478"/>
                    <a:pt x="151888" y="18201"/>
                  </a:cubicBezTo>
                  <a:cubicBezTo>
                    <a:pt x="151820" y="17931"/>
                    <a:pt x="151918" y="17578"/>
                    <a:pt x="152229" y="17578"/>
                  </a:cubicBezTo>
                  <a:cubicBezTo>
                    <a:pt x="152236" y="17578"/>
                    <a:pt x="152243" y="17579"/>
                    <a:pt x="152251" y="17579"/>
                  </a:cubicBezTo>
                  <a:cubicBezTo>
                    <a:pt x="152284" y="17581"/>
                    <a:pt x="152317" y="17582"/>
                    <a:pt x="152350" y="17582"/>
                  </a:cubicBezTo>
                  <a:cubicBezTo>
                    <a:pt x="153000" y="17582"/>
                    <a:pt x="153628" y="17254"/>
                    <a:pt x="154277" y="17254"/>
                  </a:cubicBezTo>
                  <a:cubicBezTo>
                    <a:pt x="154558" y="17254"/>
                    <a:pt x="154844" y="17316"/>
                    <a:pt x="155137" y="17493"/>
                  </a:cubicBezTo>
                  <a:cubicBezTo>
                    <a:pt x="155393" y="17649"/>
                    <a:pt x="155627" y="17726"/>
                    <a:pt x="155836" y="17726"/>
                  </a:cubicBezTo>
                  <a:cubicBezTo>
                    <a:pt x="156249" y="17726"/>
                    <a:pt x="156566" y="17427"/>
                    <a:pt x="156761" y="16853"/>
                  </a:cubicBezTo>
                  <a:cubicBezTo>
                    <a:pt x="157072" y="15920"/>
                    <a:pt x="157954" y="15505"/>
                    <a:pt x="158662" y="15039"/>
                  </a:cubicBezTo>
                  <a:cubicBezTo>
                    <a:pt x="158771" y="14969"/>
                    <a:pt x="158912" y="14953"/>
                    <a:pt x="159064" y="14953"/>
                  </a:cubicBezTo>
                  <a:cubicBezTo>
                    <a:pt x="159192" y="14953"/>
                    <a:pt x="159327" y="14964"/>
                    <a:pt x="159458" y="14964"/>
                  </a:cubicBezTo>
                  <a:cubicBezTo>
                    <a:pt x="159792" y="14964"/>
                    <a:pt x="160100" y="14892"/>
                    <a:pt x="160183" y="14382"/>
                  </a:cubicBezTo>
                  <a:cubicBezTo>
                    <a:pt x="160304" y="13501"/>
                    <a:pt x="159475" y="13310"/>
                    <a:pt x="158887" y="12965"/>
                  </a:cubicBezTo>
                  <a:cubicBezTo>
                    <a:pt x="158662" y="12827"/>
                    <a:pt x="158334" y="12550"/>
                    <a:pt x="158351" y="12395"/>
                  </a:cubicBezTo>
                  <a:cubicBezTo>
                    <a:pt x="158404" y="12154"/>
                    <a:pt x="158582" y="12097"/>
                    <a:pt x="158776" y="12097"/>
                  </a:cubicBezTo>
                  <a:cubicBezTo>
                    <a:pt x="158903" y="12097"/>
                    <a:pt x="159037" y="12122"/>
                    <a:pt x="159146" y="12135"/>
                  </a:cubicBezTo>
                  <a:cubicBezTo>
                    <a:pt x="160460" y="12308"/>
                    <a:pt x="161652" y="12999"/>
                    <a:pt x="163017" y="12999"/>
                  </a:cubicBezTo>
                  <a:cubicBezTo>
                    <a:pt x="163570" y="12999"/>
                    <a:pt x="163795" y="12913"/>
                    <a:pt x="164002" y="12274"/>
                  </a:cubicBezTo>
                  <a:cubicBezTo>
                    <a:pt x="164745" y="10182"/>
                    <a:pt x="163311" y="10010"/>
                    <a:pt x="161998" y="9923"/>
                  </a:cubicBezTo>
                  <a:cubicBezTo>
                    <a:pt x="160218" y="9820"/>
                    <a:pt x="158438" y="9543"/>
                    <a:pt x="156710" y="9076"/>
                  </a:cubicBezTo>
                  <a:cubicBezTo>
                    <a:pt x="153313" y="8169"/>
                    <a:pt x="149984" y="6872"/>
                    <a:pt x="146431" y="6872"/>
                  </a:cubicBezTo>
                  <a:cubicBezTo>
                    <a:pt x="145249" y="6872"/>
                    <a:pt x="144041" y="7016"/>
                    <a:pt x="142798" y="7366"/>
                  </a:cubicBezTo>
                  <a:cubicBezTo>
                    <a:pt x="142441" y="7468"/>
                    <a:pt x="142044" y="7507"/>
                    <a:pt x="141624" y="7507"/>
                  </a:cubicBezTo>
                  <a:cubicBezTo>
                    <a:pt x="140475" y="7507"/>
                    <a:pt x="139148" y="7211"/>
                    <a:pt x="137959" y="7072"/>
                  </a:cubicBezTo>
                  <a:cubicBezTo>
                    <a:pt x="135760" y="6810"/>
                    <a:pt x="133765" y="5577"/>
                    <a:pt x="131513" y="5577"/>
                  </a:cubicBezTo>
                  <a:cubicBezTo>
                    <a:pt x="131235" y="5577"/>
                    <a:pt x="130953" y="5596"/>
                    <a:pt x="130666" y="5637"/>
                  </a:cubicBezTo>
                  <a:cubicBezTo>
                    <a:pt x="130197" y="5701"/>
                    <a:pt x="129713" y="5752"/>
                    <a:pt x="129231" y="5752"/>
                  </a:cubicBezTo>
                  <a:cubicBezTo>
                    <a:pt x="128525" y="5752"/>
                    <a:pt x="127823" y="5641"/>
                    <a:pt x="127175" y="5292"/>
                  </a:cubicBezTo>
                  <a:cubicBezTo>
                    <a:pt x="124583" y="3857"/>
                    <a:pt x="121352" y="4808"/>
                    <a:pt x="118811" y="3097"/>
                  </a:cubicBezTo>
                  <a:cubicBezTo>
                    <a:pt x="118623" y="2965"/>
                    <a:pt x="118385" y="2894"/>
                    <a:pt x="118144" y="2894"/>
                  </a:cubicBezTo>
                  <a:cubicBezTo>
                    <a:pt x="117786" y="2894"/>
                    <a:pt x="117421" y="3050"/>
                    <a:pt x="117204" y="3391"/>
                  </a:cubicBezTo>
                  <a:cubicBezTo>
                    <a:pt x="116737" y="4117"/>
                    <a:pt x="117601" y="4134"/>
                    <a:pt x="117930" y="4462"/>
                  </a:cubicBezTo>
                  <a:cubicBezTo>
                    <a:pt x="118103" y="4670"/>
                    <a:pt x="118154" y="4946"/>
                    <a:pt x="118068" y="5188"/>
                  </a:cubicBezTo>
                  <a:cubicBezTo>
                    <a:pt x="117958" y="5398"/>
                    <a:pt x="116241" y="5510"/>
                    <a:pt x="114740" y="5510"/>
                  </a:cubicBezTo>
                  <a:cubicBezTo>
                    <a:pt x="113645" y="5510"/>
                    <a:pt x="112664" y="5450"/>
                    <a:pt x="112503" y="5326"/>
                  </a:cubicBezTo>
                  <a:cubicBezTo>
                    <a:pt x="111242" y="4410"/>
                    <a:pt x="109825" y="3719"/>
                    <a:pt x="108321" y="3287"/>
                  </a:cubicBezTo>
                  <a:cubicBezTo>
                    <a:pt x="108108" y="3224"/>
                    <a:pt x="107902" y="3198"/>
                    <a:pt x="107703" y="3198"/>
                  </a:cubicBezTo>
                  <a:cubicBezTo>
                    <a:pt x="106742" y="3198"/>
                    <a:pt x="105934" y="3807"/>
                    <a:pt x="105084" y="3807"/>
                  </a:cubicBezTo>
                  <a:cubicBezTo>
                    <a:pt x="105000" y="3807"/>
                    <a:pt x="104915" y="3801"/>
                    <a:pt x="104830" y="3788"/>
                  </a:cubicBezTo>
                  <a:cubicBezTo>
                    <a:pt x="102083" y="3391"/>
                    <a:pt x="99266" y="3909"/>
                    <a:pt x="96760" y="1559"/>
                  </a:cubicBezTo>
                  <a:cubicBezTo>
                    <a:pt x="95295" y="185"/>
                    <a:pt x="93272" y="50"/>
                    <a:pt x="91223" y="50"/>
                  </a:cubicBezTo>
                  <a:cubicBezTo>
                    <a:pt x="90718" y="50"/>
                    <a:pt x="90212" y="58"/>
                    <a:pt x="89713" y="58"/>
                  </a:cubicBezTo>
                  <a:cubicBezTo>
                    <a:pt x="89152" y="58"/>
                    <a:pt x="88600" y="48"/>
                    <a:pt x="88067" y="4"/>
                  </a:cubicBezTo>
                  <a:cubicBezTo>
                    <a:pt x="88037" y="2"/>
                    <a:pt x="88007" y="1"/>
                    <a:pt x="87976" y="1"/>
                  </a:cubicBezTo>
                  <a:close/>
                </a:path>
              </a:pathLst>
            </a:custGeom>
            <a:noFill/>
            <a:ln w="9525" cap="flat" cmpd="sng">
              <a:solidFill>
                <a:srgbClr val="F8FBFD">
                  <a:alpha val="20000"/>
                </a:srgb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98" name="Google Shape;2698;p42">
              <a:extLst>
                <a:ext uri="{FF2B5EF4-FFF2-40B4-BE49-F238E27FC236}">
                  <a16:creationId xmlns:a16="http://schemas.microsoft.com/office/drawing/2014/main" id="{A55E2AE9-CF0A-BC00-2B6B-7B2569EECBCD}"/>
                </a:ext>
              </a:extLst>
            </p:cNvPr>
            <p:cNvSpPr/>
            <p:nvPr/>
          </p:nvSpPr>
          <p:spPr>
            <a:xfrm>
              <a:off x="5913800" y="3523050"/>
              <a:ext cx="1109075" cy="813875"/>
            </a:xfrm>
            <a:custGeom>
              <a:avLst/>
              <a:gdLst/>
              <a:ahLst/>
              <a:cxnLst/>
              <a:rect l="l" t="t" r="r" b="b"/>
              <a:pathLst>
                <a:path w="44363" h="32555" extrusionOk="0">
                  <a:moveTo>
                    <a:pt x="28245" y="1"/>
                  </a:moveTo>
                  <a:cubicBezTo>
                    <a:pt x="27747" y="1"/>
                    <a:pt x="27602" y="373"/>
                    <a:pt x="27634" y="804"/>
                  </a:cubicBezTo>
                  <a:cubicBezTo>
                    <a:pt x="27737" y="2117"/>
                    <a:pt x="27979" y="3482"/>
                    <a:pt x="27996" y="4778"/>
                  </a:cubicBezTo>
                  <a:cubicBezTo>
                    <a:pt x="28014" y="5660"/>
                    <a:pt x="28567" y="7094"/>
                    <a:pt x="27634" y="7267"/>
                  </a:cubicBezTo>
                  <a:cubicBezTo>
                    <a:pt x="27521" y="7286"/>
                    <a:pt x="27406" y="7295"/>
                    <a:pt x="27290" y="7295"/>
                  </a:cubicBezTo>
                  <a:cubicBezTo>
                    <a:pt x="25431" y="7295"/>
                    <a:pt x="23230" y="4918"/>
                    <a:pt x="23555" y="3275"/>
                  </a:cubicBezTo>
                  <a:cubicBezTo>
                    <a:pt x="23754" y="2264"/>
                    <a:pt x="23333" y="1317"/>
                    <a:pt x="22034" y="1317"/>
                  </a:cubicBezTo>
                  <a:cubicBezTo>
                    <a:pt x="21978" y="1317"/>
                    <a:pt x="21920" y="1318"/>
                    <a:pt x="21862" y="1322"/>
                  </a:cubicBezTo>
                  <a:cubicBezTo>
                    <a:pt x="21814" y="1325"/>
                    <a:pt x="21765" y="1327"/>
                    <a:pt x="21716" y="1327"/>
                  </a:cubicBezTo>
                  <a:cubicBezTo>
                    <a:pt x="20777" y="1327"/>
                    <a:pt x="19668" y="752"/>
                    <a:pt x="18692" y="752"/>
                  </a:cubicBezTo>
                  <a:cubicBezTo>
                    <a:pt x="18107" y="752"/>
                    <a:pt x="17570" y="958"/>
                    <a:pt x="17144" y="1616"/>
                  </a:cubicBezTo>
                  <a:cubicBezTo>
                    <a:pt x="16642" y="2376"/>
                    <a:pt x="15295" y="2826"/>
                    <a:pt x="15191" y="4035"/>
                  </a:cubicBezTo>
                  <a:cubicBezTo>
                    <a:pt x="15162" y="4430"/>
                    <a:pt x="15144" y="4616"/>
                    <a:pt x="15002" y="4616"/>
                  </a:cubicBezTo>
                  <a:cubicBezTo>
                    <a:pt x="14889" y="4616"/>
                    <a:pt x="14698" y="4499"/>
                    <a:pt x="14361" y="4277"/>
                  </a:cubicBezTo>
                  <a:cubicBezTo>
                    <a:pt x="13724" y="3844"/>
                    <a:pt x="13113" y="3612"/>
                    <a:pt x="12606" y="3612"/>
                  </a:cubicBezTo>
                  <a:cubicBezTo>
                    <a:pt x="12042" y="3612"/>
                    <a:pt x="11607" y="3900"/>
                    <a:pt x="11406" y="4519"/>
                  </a:cubicBezTo>
                  <a:cubicBezTo>
                    <a:pt x="10784" y="6334"/>
                    <a:pt x="8710" y="7215"/>
                    <a:pt x="8624" y="9392"/>
                  </a:cubicBezTo>
                  <a:cubicBezTo>
                    <a:pt x="8607" y="10153"/>
                    <a:pt x="7933" y="10619"/>
                    <a:pt x="7086" y="10879"/>
                  </a:cubicBezTo>
                  <a:cubicBezTo>
                    <a:pt x="5669" y="11311"/>
                    <a:pt x="4355" y="11864"/>
                    <a:pt x="3007" y="12382"/>
                  </a:cubicBezTo>
                  <a:cubicBezTo>
                    <a:pt x="1003" y="13160"/>
                    <a:pt x="0" y="16910"/>
                    <a:pt x="1538" y="19018"/>
                  </a:cubicBezTo>
                  <a:cubicBezTo>
                    <a:pt x="2835" y="20798"/>
                    <a:pt x="3128" y="22595"/>
                    <a:pt x="3992" y="24375"/>
                  </a:cubicBezTo>
                  <a:cubicBezTo>
                    <a:pt x="4494" y="25360"/>
                    <a:pt x="4424" y="26276"/>
                    <a:pt x="3750" y="26950"/>
                  </a:cubicBezTo>
                  <a:cubicBezTo>
                    <a:pt x="3353" y="27348"/>
                    <a:pt x="3509" y="27797"/>
                    <a:pt x="4148" y="28298"/>
                  </a:cubicBezTo>
                  <a:cubicBezTo>
                    <a:pt x="5020" y="28962"/>
                    <a:pt x="5824" y="29302"/>
                    <a:pt x="6549" y="29302"/>
                  </a:cubicBezTo>
                  <a:cubicBezTo>
                    <a:pt x="7089" y="29302"/>
                    <a:pt x="7586" y="29114"/>
                    <a:pt x="8036" y="28730"/>
                  </a:cubicBezTo>
                  <a:cubicBezTo>
                    <a:pt x="8740" y="28095"/>
                    <a:pt x="9643" y="27747"/>
                    <a:pt x="10576" y="27747"/>
                  </a:cubicBezTo>
                  <a:cubicBezTo>
                    <a:pt x="10811" y="27747"/>
                    <a:pt x="11049" y="27769"/>
                    <a:pt x="11285" y="27814"/>
                  </a:cubicBezTo>
                  <a:cubicBezTo>
                    <a:pt x="11420" y="27836"/>
                    <a:pt x="11551" y="27846"/>
                    <a:pt x="11676" y="27846"/>
                  </a:cubicBezTo>
                  <a:cubicBezTo>
                    <a:pt x="12065" y="27846"/>
                    <a:pt x="12402" y="27743"/>
                    <a:pt x="12650" y="27521"/>
                  </a:cubicBezTo>
                  <a:cubicBezTo>
                    <a:pt x="14551" y="25793"/>
                    <a:pt x="17368" y="25343"/>
                    <a:pt x="20047" y="24790"/>
                  </a:cubicBezTo>
                  <a:cubicBezTo>
                    <a:pt x="20247" y="24746"/>
                    <a:pt x="20464" y="24721"/>
                    <a:pt x="20691" y="24721"/>
                  </a:cubicBezTo>
                  <a:cubicBezTo>
                    <a:pt x="21623" y="24721"/>
                    <a:pt x="22712" y="25150"/>
                    <a:pt x="23365" y="26484"/>
                  </a:cubicBezTo>
                  <a:cubicBezTo>
                    <a:pt x="23667" y="27105"/>
                    <a:pt x="23855" y="28198"/>
                    <a:pt x="25083" y="28198"/>
                  </a:cubicBezTo>
                  <a:cubicBezTo>
                    <a:pt x="25120" y="28198"/>
                    <a:pt x="25158" y="28197"/>
                    <a:pt x="25197" y="28195"/>
                  </a:cubicBezTo>
                  <a:cubicBezTo>
                    <a:pt x="25345" y="28183"/>
                    <a:pt x="25455" y="28022"/>
                    <a:pt x="25593" y="28022"/>
                  </a:cubicBezTo>
                  <a:cubicBezTo>
                    <a:pt x="25664" y="28022"/>
                    <a:pt x="25742" y="28065"/>
                    <a:pt x="25836" y="28195"/>
                  </a:cubicBezTo>
                  <a:cubicBezTo>
                    <a:pt x="25923" y="28298"/>
                    <a:pt x="25767" y="28592"/>
                    <a:pt x="25612" y="28713"/>
                  </a:cubicBezTo>
                  <a:cubicBezTo>
                    <a:pt x="25318" y="28938"/>
                    <a:pt x="24903" y="29128"/>
                    <a:pt x="25283" y="29646"/>
                  </a:cubicBezTo>
                  <a:cubicBezTo>
                    <a:pt x="25508" y="29871"/>
                    <a:pt x="25802" y="30026"/>
                    <a:pt x="26113" y="30078"/>
                  </a:cubicBezTo>
                  <a:cubicBezTo>
                    <a:pt x="26172" y="30086"/>
                    <a:pt x="26229" y="30090"/>
                    <a:pt x="26283" y="30090"/>
                  </a:cubicBezTo>
                  <a:cubicBezTo>
                    <a:pt x="26710" y="30090"/>
                    <a:pt x="27006" y="29856"/>
                    <a:pt x="27098" y="29473"/>
                  </a:cubicBezTo>
                  <a:cubicBezTo>
                    <a:pt x="27115" y="29335"/>
                    <a:pt x="27098" y="29197"/>
                    <a:pt x="27029" y="29076"/>
                  </a:cubicBezTo>
                  <a:cubicBezTo>
                    <a:pt x="26976" y="28903"/>
                    <a:pt x="26992" y="28848"/>
                    <a:pt x="27041" y="28848"/>
                  </a:cubicBezTo>
                  <a:cubicBezTo>
                    <a:pt x="27105" y="28848"/>
                    <a:pt x="27225" y="28941"/>
                    <a:pt x="27322" y="28990"/>
                  </a:cubicBezTo>
                  <a:cubicBezTo>
                    <a:pt x="27824" y="29266"/>
                    <a:pt x="28463" y="29473"/>
                    <a:pt x="28169" y="30113"/>
                  </a:cubicBezTo>
                  <a:cubicBezTo>
                    <a:pt x="27945" y="30597"/>
                    <a:pt x="28117" y="31029"/>
                    <a:pt x="28809" y="31461"/>
                  </a:cubicBezTo>
                  <a:cubicBezTo>
                    <a:pt x="30199" y="32318"/>
                    <a:pt x="31628" y="32554"/>
                    <a:pt x="32898" y="32554"/>
                  </a:cubicBezTo>
                  <a:cubicBezTo>
                    <a:pt x="33522" y="32554"/>
                    <a:pt x="34108" y="32497"/>
                    <a:pt x="34633" y="32429"/>
                  </a:cubicBezTo>
                  <a:cubicBezTo>
                    <a:pt x="36672" y="32135"/>
                    <a:pt x="39299" y="31824"/>
                    <a:pt x="39299" y="29145"/>
                  </a:cubicBezTo>
                  <a:cubicBezTo>
                    <a:pt x="39299" y="28938"/>
                    <a:pt x="39541" y="28799"/>
                    <a:pt x="39592" y="28575"/>
                  </a:cubicBezTo>
                  <a:cubicBezTo>
                    <a:pt x="40024" y="26968"/>
                    <a:pt x="41804" y="26363"/>
                    <a:pt x="42496" y="24998"/>
                  </a:cubicBezTo>
                  <a:cubicBezTo>
                    <a:pt x="44224" y="21559"/>
                    <a:pt x="44362" y="17722"/>
                    <a:pt x="40232" y="13661"/>
                  </a:cubicBezTo>
                  <a:cubicBezTo>
                    <a:pt x="38953" y="12399"/>
                    <a:pt x="38037" y="10671"/>
                    <a:pt x="36309" y="9859"/>
                  </a:cubicBezTo>
                  <a:cubicBezTo>
                    <a:pt x="34494" y="9012"/>
                    <a:pt x="34080" y="7716"/>
                    <a:pt x="33509" y="6472"/>
                  </a:cubicBezTo>
                  <a:cubicBezTo>
                    <a:pt x="33388" y="5608"/>
                    <a:pt x="33008" y="4761"/>
                    <a:pt x="32213" y="4346"/>
                  </a:cubicBezTo>
                  <a:cubicBezTo>
                    <a:pt x="30658" y="3465"/>
                    <a:pt x="30278" y="2100"/>
                    <a:pt x="29414" y="942"/>
                  </a:cubicBezTo>
                  <a:cubicBezTo>
                    <a:pt x="29120" y="544"/>
                    <a:pt x="28947" y="78"/>
                    <a:pt x="28377" y="9"/>
                  </a:cubicBezTo>
                  <a:cubicBezTo>
                    <a:pt x="28330" y="3"/>
                    <a:pt x="28287" y="1"/>
                    <a:pt x="28245" y="1"/>
                  </a:cubicBezTo>
                  <a:close/>
                </a:path>
              </a:pathLst>
            </a:custGeom>
            <a:noFill/>
            <a:ln w="9525" cap="flat" cmpd="sng">
              <a:solidFill>
                <a:srgbClr val="F8FBFD">
                  <a:alpha val="20000"/>
                </a:srgb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99" name="Google Shape;2699;p42">
              <a:extLst>
                <a:ext uri="{FF2B5EF4-FFF2-40B4-BE49-F238E27FC236}">
                  <a16:creationId xmlns:a16="http://schemas.microsoft.com/office/drawing/2014/main" id="{969CCF1D-063C-1EFF-F446-AADEE82A4A96}"/>
                </a:ext>
              </a:extLst>
            </p:cNvPr>
            <p:cNvSpPr/>
            <p:nvPr/>
          </p:nvSpPr>
          <p:spPr>
            <a:xfrm>
              <a:off x="6442175" y="3238700"/>
              <a:ext cx="571625" cy="311800"/>
            </a:xfrm>
            <a:custGeom>
              <a:avLst/>
              <a:gdLst/>
              <a:ahLst/>
              <a:cxnLst/>
              <a:rect l="l" t="t" r="r" b="b"/>
              <a:pathLst>
                <a:path w="22865" h="12472" extrusionOk="0">
                  <a:moveTo>
                    <a:pt x="3070" y="1"/>
                  </a:moveTo>
                  <a:cubicBezTo>
                    <a:pt x="2939" y="1"/>
                    <a:pt x="2792" y="15"/>
                    <a:pt x="2627" y="46"/>
                  </a:cubicBezTo>
                  <a:cubicBezTo>
                    <a:pt x="1833" y="202"/>
                    <a:pt x="830" y="29"/>
                    <a:pt x="415" y="927"/>
                  </a:cubicBezTo>
                  <a:cubicBezTo>
                    <a:pt x="1" y="1826"/>
                    <a:pt x="934" y="1861"/>
                    <a:pt x="1400" y="2189"/>
                  </a:cubicBezTo>
                  <a:cubicBezTo>
                    <a:pt x="1504" y="2258"/>
                    <a:pt x="1366" y="2569"/>
                    <a:pt x="1435" y="2742"/>
                  </a:cubicBezTo>
                  <a:cubicBezTo>
                    <a:pt x="1757" y="3623"/>
                    <a:pt x="1963" y="4886"/>
                    <a:pt x="3062" y="4886"/>
                  </a:cubicBezTo>
                  <a:cubicBezTo>
                    <a:pt x="3084" y="4886"/>
                    <a:pt x="3106" y="4886"/>
                    <a:pt x="3129" y="4885"/>
                  </a:cubicBezTo>
                  <a:cubicBezTo>
                    <a:pt x="3207" y="4880"/>
                    <a:pt x="3284" y="4878"/>
                    <a:pt x="3360" y="4878"/>
                  </a:cubicBezTo>
                  <a:cubicBezTo>
                    <a:pt x="4698" y="4878"/>
                    <a:pt x="5731" y="5570"/>
                    <a:pt x="6810" y="6077"/>
                  </a:cubicBezTo>
                  <a:cubicBezTo>
                    <a:pt x="7328" y="6319"/>
                    <a:pt x="8019" y="7322"/>
                    <a:pt x="7207" y="8203"/>
                  </a:cubicBezTo>
                  <a:cubicBezTo>
                    <a:pt x="6913" y="8531"/>
                    <a:pt x="6948" y="8911"/>
                    <a:pt x="7121" y="9292"/>
                  </a:cubicBezTo>
                  <a:cubicBezTo>
                    <a:pt x="7274" y="9613"/>
                    <a:pt x="7597" y="9810"/>
                    <a:pt x="7934" y="9810"/>
                  </a:cubicBezTo>
                  <a:cubicBezTo>
                    <a:pt x="8014" y="9810"/>
                    <a:pt x="8095" y="9799"/>
                    <a:pt x="8175" y="9775"/>
                  </a:cubicBezTo>
                  <a:cubicBezTo>
                    <a:pt x="8275" y="9755"/>
                    <a:pt x="8368" y="9745"/>
                    <a:pt x="8457" y="9745"/>
                  </a:cubicBezTo>
                  <a:cubicBezTo>
                    <a:pt x="8811" y="9745"/>
                    <a:pt x="9087" y="9900"/>
                    <a:pt x="9419" y="10121"/>
                  </a:cubicBezTo>
                  <a:cubicBezTo>
                    <a:pt x="10079" y="10569"/>
                    <a:pt x="10930" y="10787"/>
                    <a:pt x="11688" y="10787"/>
                  </a:cubicBezTo>
                  <a:cubicBezTo>
                    <a:pt x="12538" y="10787"/>
                    <a:pt x="13270" y="10513"/>
                    <a:pt x="13480" y="9983"/>
                  </a:cubicBezTo>
                  <a:cubicBezTo>
                    <a:pt x="13648" y="9563"/>
                    <a:pt x="13555" y="9014"/>
                    <a:pt x="14230" y="9014"/>
                  </a:cubicBezTo>
                  <a:cubicBezTo>
                    <a:pt x="14250" y="9014"/>
                    <a:pt x="14271" y="9014"/>
                    <a:pt x="14293" y="9015"/>
                  </a:cubicBezTo>
                  <a:cubicBezTo>
                    <a:pt x="15036" y="9050"/>
                    <a:pt x="15381" y="9516"/>
                    <a:pt x="15450" y="10138"/>
                  </a:cubicBezTo>
                  <a:cubicBezTo>
                    <a:pt x="15640" y="11486"/>
                    <a:pt x="16522" y="11953"/>
                    <a:pt x="17697" y="11988"/>
                  </a:cubicBezTo>
                  <a:cubicBezTo>
                    <a:pt x="18224" y="11988"/>
                    <a:pt x="18870" y="12472"/>
                    <a:pt x="19366" y="12472"/>
                  </a:cubicBezTo>
                  <a:cubicBezTo>
                    <a:pt x="19602" y="12472"/>
                    <a:pt x="19804" y="12362"/>
                    <a:pt x="19944" y="12039"/>
                  </a:cubicBezTo>
                  <a:cubicBezTo>
                    <a:pt x="20289" y="11210"/>
                    <a:pt x="19287" y="10398"/>
                    <a:pt x="18596" y="9758"/>
                  </a:cubicBezTo>
                  <a:cubicBezTo>
                    <a:pt x="18164" y="9361"/>
                    <a:pt x="17420" y="8825"/>
                    <a:pt x="17749" y="8272"/>
                  </a:cubicBezTo>
                  <a:cubicBezTo>
                    <a:pt x="17984" y="7884"/>
                    <a:pt x="18253" y="7197"/>
                    <a:pt x="18937" y="7197"/>
                  </a:cubicBezTo>
                  <a:cubicBezTo>
                    <a:pt x="19107" y="7197"/>
                    <a:pt x="19302" y="7239"/>
                    <a:pt x="19529" y="7339"/>
                  </a:cubicBezTo>
                  <a:cubicBezTo>
                    <a:pt x="19732" y="7429"/>
                    <a:pt x="19935" y="7468"/>
                    <a:pt x="20135" y="7468"/>
                  </a:cubicBezTo>
                  <a:cubicBezTo>
                    <a:pt x="20854" y="7468"/>
                    <a:pt x="21544" y="6970"/>
                    <a:pt x="22138" y="6578"/>
                  </a:cubicBezTo>
                  <a:cubicBezTo>
                    <a:pt x="22795" y="6146"/>
                    <a:pt x="22864" y="5248"/>
                    <a:pt x="22311" y="4643"/>
                  </a:cubicBezTo>
                  <a:cubicBezTo>
                    <a:pt x="22115" y="4425"/>
                    <a:pt x="21948" y="4340"/>
                    <a:pt x="21799" y="4340"/>
                  </a:cubicBezTo>
                  <a:cubicBezTo>
                    <a:pt x="21465" y="4340"/>
                    <a:pt x="21227" y="4774"/>
                    <a:pt x="20963" y="5110"/>
                  </a:cubicBezTo>
                  <a:cubicBezTo>
                    <a:pt x="20756" y="5334"/>
                    <a:pt x="20479" y="5472"/>
                    <a:pt x="20168" y="5507"/>
                  </a:cubicBezTo>
                  <a:cubicBezTo>
                    <a:pt x="20112" y="5512"/>
                    <a:pt x="20051" y="5514"/>
                    <a:pt x="19986" y="5514"/>
                  </a:cubicBezTo>
                  <a:cubicBezTo>
                    <a:pt x="18639" y="5514"/>
                    <a:pt x="15548" y="4518"/>
                    <a:pt x="14344" y="3727"/>
                  </a:cubicBezTo>
                  <a:cubicBezTo>
                    <a:pt x="13999" y="3485"/>
                    <a:pt x="13636" y="3295"/>
                    <a:pt x="13238" y="3139"/>
                  </a:cubicBezTo>
                  <a:cubicBezTo>
                    <a:pt x="11925" y="2690"/>
                    <a:pt x="10473" y="2465"/>
                    <a:pt x="9298" y="1774"/>
                  </a:cubicBezTo>
                  <a:cubicBezTo>
                    <a:pt x="8770" y="1458"/>
                    <a:pt x="8301" y="1322"/>
                    <a:pt x="7877" y="1322"/>
                  </a:cubicBezTo>
                  <a:cubicBezTo>
                    <a:pt x="7093" y="1322"/>
                    <a:pt x="6459" y="1787"/>
                    <a:pt x="5876" y="2448"/>
                  </a:cubicBezTo>
                  <a:cubicBezTo>
                    <a:pt x="5497" y="2886"/>
                    <a:pt x="5240" y="3062"/>
                    <a:pt x="5050" y="3062"/>
                  </a:cubicBezTo>
                  <a:cubicBezTo>
                    <a:pt x="4739" y="3062"/>
                    <a:pt x="4614" y="2586"/>
                    <a:pt x="4442" y="2016"/>
                  </a:cubicBezTo>
                  <a:cubicBezTo>
                    <a:pt x="4193" y="1191"/>
                    <a:pt x="4266" y="1"/>
                    <a:pt x="3070" y="1"/>
                  </a:cubicBezTo>
                  <a:close/>
                </a:path>
              </a:pathLst>
            </a:custGeom>
            <a:noFill/>
            <a:ln w="9525" cap="flat" cmpd="sng">
              <a:solidFill>
                <a:srgbClr val="F8FBFD">
                  <a:alpha val="20000"/>
                </a:srgb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00" name="Google Shape;2700;p42">
              <a:extLst>
                <a:ext uri="{FF2B5EF4-FFF2-40B4-BE49-F238E27FC236}">
                  <a16:creationId xmlns:a16="http://schemas.microsoft.com/office/drawing/2014/main" id="{653E2729-DA11-ACCB-858C-2DA55C30C238}"/>
                </a:ext>
              </a:extLst>
            </p:cNvPr>
            <p:cNvSpPr/>
            <p:nvPr/>
          </p:nvSpPr>
          <p:spPr>
            <a:xfrm>
              <a:off x="5898675" y="3029225"/>
              <a:ext cx="282150" cy="318450"/>
            </a:xfrm>
            <a:custGeom>
              <a:avLst/>
              <a:gdLst/>
              <a:ahLst/>
              <a:cxnLst/>
              <a:rect l="l" t="t" r="r" b="b"/>
              <a:pathLst>
                <a:path w="11286" h="12738" extrusionOk="0">
                  <a:moveTo>
                    <a:pt x="8163" y="0"/>
                  </a:moveTo>
                  <a:cubicBezTo>
                    <a:pt x="7646" y="0"/>
                    <a:pt x="7307" y="634"/>
                    <a:pt x="7121" y="1115"/>
                  </a:cubicBezTo>
                  <a:cubicBezTo>
                    <a:pt x="6498" y="2618"/>
                    <a:pt x="5081" y="3362"/>
                    <a:pt x="4027" y="4450"/>
                  </a:cubicBezTo>
                  <a:cubicBezTo>
                    <a:pt x="3562" y="4916"/>
                    <a:pt x="2753" y="5709"/>
                    <a:pt x="2170" y="5709"/>
                  </a:cubicBezTo>
                  <a:cubicBezTo>
                    <a:pt x="2125" y="5709"/>
                    <a:pt x="2082" y="5704"/>
                    <a:pt x="2040" y="5695"/>
                  </a:cubicBezTo>
                  <a:cubicBezTo>
                    <a:pt x="1767" y="5631"/>
                    <a:pt x="1536" y="5602"/>
                    <a:pt x="1339" y="5602"/>
                  </a:cubicBezTo>
                  <a:cubicBezTo>
                    <a:pt x="150" y="5602"/>
                    <a:pt x="215" y="6659"/>
                    <a:pt x="52" y="7475"/>
                  </a:cubicBezTo>
                  <a:cubicBezTo>
                    <a:pt x="1" y="9410"/>
                    <a:pt x="1625" y="11518"/>
                    <a:pt x="3267" y="12123"/>
                  </a:cubicBezTo>
                  <a:cubicBezTo>
                    <a:pt x="3638" y="12262"/>
                    <a:pt x="4019" y="12277"/>
                    <a:pt x="4389" y="12277"/>
                  </a:cubicBezTo>
                  <a:cubicBezTo>
                    <a:pt x="4488" y="12277"/>
                    <a:pt x="4586" y="12276"/>
                    <a:pt x="4683" y="12276"/>
                  </a:cubicBezTo>
                  <a:cubicBezTo>
                    <a:pt x="5034" y="12276"/>
                    <a:pt x="5369" y="12290"/>
                    <a:pt x="5669" y="12417"/>
                  </a:cubicBezTo>
                  <a:cubicBezTo>
                    <a:pt x="6156" y="12630"/>
                    <a:pt x="6559" y="12738"/>
                    <a:pt x="6895" y="12738"/>
                  </a:cubicBezTo>
                  <a:cubicBezTo>
                    <a:pt x="7678" y="12738"/>
                    <a:pt x="8093" y="12148"/>
                    <a:pt x="8348" y="10914"/>
                  </a:cubicBezTo>
                  <a:cubicBezTo>
                    <a:pt x="8572" y="9773"/>
                    <a:pt x="9073" y="8235"/>
                    <a:pt x="9937" y="7786"/>
                  </a:cubicBezTo>
                  <a:cubicBezTo>
                    <a:pt x="11268" y="7094"/>
                    <a:pt x="10577" y="6697"/>
                    <a:pt x="10231" y="6023"/>
                  </a:cubicBezTo>
                  <a:cubicBezTo>
                    <a:pt x="9782" y="5124"/>
                    <a:pt x="8797" y="4278"/>
                    <a:pt x="10058" y="3189"/>
                  </a:cubicBezTo>
                  <a:cubicBezTo>
                    <a:pt x="10404" y="2895"/>
                    <a:pt x="11285" y="2618"/>
                    <a:pt x="10853" y="1945"/>
                  </a:cubicBezTo>
                  <a:cubicBezTo>
                    <a:pt x="10266" y="1063"/>
                    <a:pt x="9402" y="286"/>
                    <a:pt x="8348" y="26"/>
                  </a:cubicBezTo>
                  <a:cubicBezTo>
                    <a:pt x="8284" y="9"/>
                    <a:pt x="8222" y="0"/>
                    <a:pt x="8163" y="0"/>
                  </a:cubicBezTo>
                  <a:close/>
                </a:path>
              </a:pathLst>
            </a:custGeom>
            <a:noFill/>
            <a:ln w="9525" cap="flat" cmpd="sng">
              <a:solidFill>
                <a:srgbClr val="F8FBFD">
                  <a:alpha val="20000"/>
                </a:srgb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01" name="Google Shape;2701;p42">
              <a:extLst>
                <a:ext uri="{FF2B5EF4-FFF2-40B4-BE49-F238E27FC236}">
                  <a16:creationId xmlns:a16="http://schemas.microsoft.com/office/drawing/2014/main" id="{884194E6-2140-1A23-E136-23AEDD65E3D6}"/>
                </a:ext>
              </a:extLst>
            </p:cNvPr>
            <p:cNvSpPr/>
            <p:nvPr/>
          </p:nvSpPr>
          <p:spPr>
            <a:xfrm>
              <a:off x="5544400" y="3065225"/>
              <a:ext cx="541800" cy="430700"/>
            </a:xfrm>
            <a:custGeom>
              <a:avLst/>
              <a:gdLst/>
              <a:ahLst/>
              <a:cxnLst/>
              <a:rect l="l" t="t" r="r" b="b"/>
              <a:pathLst>
                <a:path w="21672" h="17228" extrusionOk="0">
                  <a:moveTo>
                    <a:pt x="7484" y="4583"/>
                  </a:moveTo>
                  <a:lnTo>
                    <a:pt x="7484" y="4583"/>
                  </a:lnTo>
                  <a:cubicBezTo>
                    <a:pt x="7486" y="4586"/>
                    <a:pt x="7488" y="4589"/>
                    <a:pt x="7491" y="4592"/>
                  </a:cubicBezTo>
                  <a:lnTo>
                    <a:pt x="7491" y="4592"/>
                  </a:lnTo>
                  <a:cubicBezTo>
                    <a:pt x="7494" y="4595"/>
                    <a:pt x="7498" y="4597"/>
                    <a:pt x="7501" y="4600"/>
                  </a:cubicBezTo>
                  <a:lnTo>
                    <a:pt x="7484" y="4583"/>
                  </a:lnTo>
                  <a:close/>
                  <a:moveTo>
                    <a:pt x="1210" y="0"/>
                  </a:moveTo>
                  <a:cubicBezTo>
                    <a:pt x="910" y="0"/>
                    <a:pt x="646" y="84"/>
                    <a:pt x="415" y="314"/>
                  </a:cubicBezTo>
                  <a:cubicBezTo>
                    <a:pt x="1" y="712"/>
                    <a:pt x="260" y="1127"/>
                    <a:pt x="571" y="1403"/>
                  </a:cubicBezTo>
                  <a:cubicBezTo>
                    <a:pt x="1833" y="2561"/>
                    <a:pt x="2939" y="3874"/>
                    <a:pt x="3872" y="5309"/>
                  </a:cubicBezTo>
                  <a:cubicBezTo>
                    <a:pt x="5894" y="8264"/>
                    <a:pt x="6948" y="12014"/>
                    <a:pt x="10663" y="13552"/>
                  </a:cubicBezTo>
                  <a:cubicBezTo>
                    <a:pt x="10715" y="13587"/>
                    <a:pt x="10733" y="13656"/>
                    <a:pt x="10733" y="13725"/>
                  </a:cubicBezTo>
                  <a:cubicBezTo>
                    <a:pt x="10007" y="15522"/>
                    <a:pt x="11579" y="15401"/>
                    <a:pt x="12478" y="15660"/>
                  </a:cubicBezTo>
                  <a:cubicBezTo>
                    <a:pt x="14932" y="16334"/>
                    <a:pt x="17420" y="16801"/>
                    <a:pt x="19961" y="17043"/>
                  </a:cubicBezTo>
                  <a:cubicBezTo>
                    <a:pt x="20276" y="17079"/>
                    <a:pt x="20618" y="17227"/>
                    <a:pt x="20904" y="17227"/>
                  </a:cubicBezTo>
                  <a:cubicBezTo>
                    <a:pt x="21167" y="17227"/>
                    <a:pt x="21382" y="17101"/>
                    <a:pt x="21482" y="16645"/>
                  </a:cubicBezTo>
                  <a:cubicBezTo>
                    <a:pt x="21672" y="15816"/>
                    <a:pt x="20842" y="15626"/>
                    <a:pt x="20306" y="15280"/>
                  </a:cubicBezTo>
                  <a:cubicBezTo>
                    <a:pt x="18129" y="13932"/>
                    <a:pt x="15502" y="14347"/>
                    <a:pt x="13204" y="13448"/>
                  </a:cubicBezTo>
                  <a:cubicBezTo>
                    <a:pt x="13103" y="13410"/>
                    <a:pt x="12986" y="13400"/>
                    <a:pt x="12863" y="13400"/>
                  </a:cubicBezTo>
                  <a:cubicBezTo>
                    <a:pt x="12726" y="13400"/>
                    <a:pt x="12582" y="13412"/>
                    <a:pt x="12448" y="13412"/>
                  </a:cubicBezTo>
                  <a:cubicBezTo>
                    <a:pt x="12162" y="13412"/>
                    <a:pt x="11919" y="13355"/>
                    <a:pt x="11873" y="12999"/>
                  </a:cubicBezTo>
                  <a:cubicBezTo>
                    <a:pt x="11769" y="12221"/>
                    <a:pt x="11614" y="11288"/>
                    <a:pt x="12409" y="10666"/>
                  </a:cubicBezTo>
                  <a:cubicBezTo>
                    <a:pt x="12979" y="10199"/>
                    <a:pt x="12806" y="9836"/>
                    <a:pt x="12478" y="9249"/>
                  </a:cubicBezTo>
                  <a:cubicBezTo>
                    <a:pt x="11908" y="8195"/>
                    <a:pt x="10352" y="8558"/>
                    <a:pt x="10076" y="7849"/>
                  </a:cubicBezTo>
                  <a:cubicBezTo>
                    <a:pt x="9542" y="6419"/>
                    <a:pt x="8354" y="5659"/>
                    <a:pt x="7491" y="4592"/>
                  </a:cubicBezTo>
                  <a:lnTo>
                    <a:pt x="7491" y="4592"/>
                  </a:lnTo>
                  <a:cubicBezTo>
                    <a:pt x="6993" y="4179"/>
                    <a:pt x="6512" y="3733"/>
                    <a:pt x="5980" y="3339"/>
                  </a:cubicBezTo>
                  <a:cubicBezTo>
                    <a:pt x="4563" y="2285"/>
                    <a:pt x="3682" y="522"/>
                    <a:pt x="1763" y="72"/>
                  </a:cubicBezTo>
                  <a:cubicBezTo>
                    <a:pt x="1567" y="28"/>
                    <a:pt x="1383" y="0"/>
                    <a:pt x="1210" y="0"/>
                  </a:cubicBezTo>
                  <a:close/>
                </a:path>
              </a:pathLst>
            </a:custGeom>
            <a:noFill/>
            <a:ln w="9525" cap="flat" cmpd="sng">
              <a:solidFill>
                <a:srgbClr val="F8FBFD">
                  <a:alpha val="20000"/>
                </a:srgb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02" name="Google Shape;2702;p42">
              <a:extLst>
                <a:ext uri="{FF2B5EF4-FFF2-40B4-BE49-F238E27FC236}">
                  <a16:creationId xmlns:a16="http://schemas.microsoft.com/office/drawing/2014/main" id="{CECF6C59-F781-7CB4-5B12-47033BCA8E83}"/>
                </a:ext>
              </a:extLst>
            </p:cNvPr>
            <p:cNvSpPr/>
            <p:nvPr/>
          </p:nvSpPr>
          <p:spPr>
            <a:xfrm>
              <a:off x="4388700" y="3530600"/>
              <a:ext cx="227275" cy="395425"/>
            </a:xfrm>
            <a:custGeom>
              <a:avLst/>
              <a:gdLst/>
              <a:ahLst/>
              <a:cxnLst/>
              <a:rect l="l" t="t" r="r" b="b"/>
              <a:pathLst>
                <a:path w="9091" h="15817" extrusionOk="0">
                  <a:moveTo>
                    <a:pt x="7622" y="0"/>
                  </a:moveTo>
                  <a:cubicBezTo>
                    <a:pt x="7155" y="0"/>
                    <a:pt x="6965" y="363"/>
                    <a:pt x="6740" y="761"/>
                  </a:cubicBezTo>
                  <a:cubicBezTo>
                    <a:pt x="5963" y="2212"/>
                    <a:pt x="5323" y="3802"/>
                    <a:pt x="3405" y="4200"/>
                  </a:cubicBezTo>
                  <a:cubicBezTo>
                    <a:pt x="2645" y="4338"/>
                    <a:pt x="2247" y="4891"/>
                    <a:pt x="2109" y="5738"/>
                  </a:cubicBezTo>
                  <a:cubicBezTo>
                    <a:pt x="1781" y="7587"/>
                    <a:pt x="1971" y="9471"/>
                    <a:pt x="917" y="11285"/>
                  </a:cubicBezTo>
                  <a:cubicBezTo>
                    <a:pt x="1" y="12910"/>
                    <a:pt x="1660" y="15813"/>
                    <a:pt x="3077" y="15813"/>
                  </a:cubicBezTo>
                  <a:cubicBezTo>
                    <a:pt x="3125" y="15815"/>
                    <a:pt x="3172" y="15816"/>
                    <a:pt x="3219" y="15816"/>
                  </a:cubicBezTo>
                  <a:cubicBezTo>
                    <a:pt x="4640" y="15816"/>
                    <a:pt x="5279" y="14808"/>
                    <a:pt x="5496" y="13670"/>
                  </a:cubicBezTo>
                  <a:cubicBezTo>
                    <a:pt x="6049" y="11095"/>
                    <a:pt x="7034" y="8676"/>
                    <a:pt x="8002" y="6256"/>
                  </a:cubicBezTo>
                  <a:cubicBezTo>
                    <a:pt x="8745" y="4373"/>
                    <a:pt x="9091" y="2645"/>
                    <a:pt x="8192" y="778"/>
                  </a:cubicBezTo>
                  <a:cubicBezTo>
                    <a:pt x="8054" y="467"/>
                    <a:pt x="8106" y="18"/>
                    <a:pt x="7622" y="0"/>
                  </a:cubicBezTo>
                  <a:close/>
                </a:path>
              </a:pathLst>
            </a:custGeom>
            <a:noFill/>
            <a:ln w="9525" cap="flat" cmpd="sng">
              <a:solidFill>
                <a:srgbClr val="F8FBFD">
                  <a:alpha val="20000"/>
                </a:srgb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03" name="Google Shape;2703;p42">
              <a:extLst>
                <a:ext uri="{FF2B5EF4-FFF2-40B4-BE49-F238E27FC236}">
                  <a16:creationId xmlns:a16="http://schemas.microsoft.com/office/drawing/2014/main" id="{0C3D2C95-F809-F7C0-4C52-EBA16905CBA9}"/>
                </a:ext>
              </a:extLst>
            </p:cNvPr>
            <p:cNvSpPr/>
            <p:nvPr/>
          </p:nvSpPr>
          <p:spPr>
            <a:xfrm>
              <a:off x="6438300" y="1893850"/>
              <a:ext cx="267450" cy="418275"/>
            </a:xfrm>
            <a:custGeom>
              <a:avLst/>
              <a:gdLst/>
              <a:ahLst/>
              <a:cxnLst/>
              <a:rect l="l" t="t" r="r" b="b"/>
              <a:pathLst>
                <a:path w="10698" h="16731" extrusionOk="0">
                  <a:moveTo>
                    <a:pt x="4909" y="1"/>
                  </a:moveTo>
                  <a:cubicBezTo>
                    <a:pt x="4667" y="1"/>
                    <a:pt x="4504" y="61"/>
                    <a:pt x="4562" y="216"/>
                  </a:cubicBezTo>
                  <a:cubicBezTo>
                    <a:pt x="5064" y="1633"/>
                    <a:pt x="3992" y="3465"/>
                    <a:pt x="5444" y="4502"/>
                  </a:cubicBezTo>
                  <a:cubicBezTo>
                    <a:pt x="6654" y="5366"/>
                    <a:pt x="6515" y="6627"/>
                    <a:pt x="6913" y="7647"/>
                  </a:cubicBezTo>
                  <a:cubicBezTo>
                    <a:pt x="6804" y="8207"/>
                    <a:pt x="6835" y="9062"/>
                    <a:pt x="6426" y="9062"/>
                  </a:cubicBezTo>
                  <a:cubicBezTo>
                    <a:pt x="6380" y="9062"/>
                    <a:pt x="6330" y="9052"/>
                    <a:pt x="6273" y="9029"/>
                  </a:cubicBezTo>
                  <a:cubicBezTo>
                    <a:pt x="6019" y="8928"/>
                    <a:pt x="5817" y="8884"/>
                    <a:pt x="5657" y="8884"/>
                  </a:cubicBezTo>
                  <a:cubicBezTo>
                    <a:pt x="5131" y="8884"/>
                    <a:pt x="5047" y="9360"/>
                    <a:pt x="4995" y="9876"/>
                  </a:cubicBezTo>
                  <a:cubicBezTo>
                    <a:pt x="4925" y="10533"/>
                    <a:pt x="4614" y="10757"/>
                    <a:pt x="4044" y="10896"/>
                  </a:cubicBezTo>
                  <a:cubicBezTo>
                    <a:pt x="726" y="11673"/>
                    <a:pt x="0" y="13229"/>
                    <a:pt x="1659" y="16028"/>
                  </a:cubicBezTo>
                  <a:cubicBezTo>
                    <a:pt x="1834" y="16314"/>
                    <a:pt x="1935" y="16730"/>
                    <a:pt x="2351" y="16730"/>
                  </a:cubicBezTo>
                  <a:cubicBezTo>
                    <a:pt x="2389" y="16730"/>
                    <a:pt x="2429" y="16727"/>
                    <a:pt x="2471" y="16720"/>
                  </a:cubicBezTo>
                  <a:cubicBezTo>
                    <a:pt x="3007" y="16633"/>
                    <a:pt x="3197" y="16236"/>
                    <a:pt x="3301" y="15752"/>
                  </a:cubicBezTo>
                  <a:cubicBezTo>
                    <a:pt x="3405" y="15251"/>
                    <a:pt x="3301" y="14784"/>
                    <a:pt x="4009" y="14542"/>
                  </a:cubicBezTo>
                  <a:cubicBezTo>
                    <a:pt x="5651" y="13955"/>
                    <a:pt x="7241" y="13194"/>
                    <a:pt x="8866" y="12555"/>
                  </a:cubicBezTo>
                  <a:cubicBezTo>
                    <a:pt x="9298" y="12399"/>
                    <a:pt x="9643" y="12261"/>
                    <a:pt x="9799" y="11829"/>
                  </a:cubicBezTo>
                  <a:cubicBezTo>
                    <a:pt x="10300" y="10308"/>
                    <a:pt x="8866" y="5746"/>
                    <a:pt x="7604" y="4709"/>
                  </a:cubicBezTo>
                  <a:cubicBezTo>
                    <a:pt x="7397" y="4536"/>
                    <a:pt x="6809" y="4571"/>
                    <a:pt x="7016" y="4139"/>
                  </a:cubicBezTo>
                  <a:cubicBezTo>
                    <a:pt x="7082" y="4008"/>
                    <a:pt x="7166" y="3963"/>
                    <a:pt x="7262" y="3963"/>
                  </a:cubicBezTo>
                  <a:cubicBezTo>
                    <a:pt x="7468" y="3963"/>
                    <a:pt x="7725" y="4173"/>
                    <a:pt x="7950" y="4173"/>
                  </a:cubicBezTo>
                  <a:cubicBezTo>
                    <a:pt x="7979" y="4174"/>
                    <a:pt x="8009" y="4175"/>
                    <a:pt x="8039" y="4175"/>
                  </a:cubicBezTo>
                  <a:cubicBezTo>
                    <a:pt x="9008" y="4175"/>
                    <a:pt x="9913" y="3634"/>
                    <a:pt x="10265" y="2946"/>
                  </a:cubicBezTo>
                  <a:cubicBezTo>
                    <a:pt x="10697" y="2117"/>
                    <a:pt x="9695" y="1667"/>
                    <a:pt x="8987" y="1581"/>
                  </a:cubicBezTo>
                  <a:cubicBezTo>
                    <a:pt x="7811" y="1443"/>
                    <a:pt x="6930" y="786"/>
                    <a:pt x="5962" y="250"/>
                  </a:cubicBezTo>
                  <a:cubicBezTo>
                    <a:pt x="5704" y="111"/>
                    <a:pt x="5235" y="1"/>
                    <a:pt x="4909" y="1"/>
                  </a:cubicBezTo>
                  <a:close/>
                </a:path>
              </a:pathLst>
            </a:custGeom>
            <a:noFill/>
            <a:ln w="9525" cap="flat" cmpd="sng">
              <a:solidFill>
                <a:srgbClr val="F8FBFD">
                  <a:alpha val="20000"/>
                </a:srgb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04" name="Google Shape;2704;p42">
              <a:extLst>
                <a:ext uri="{FF2B5EF4-FFF2-40B4-BE49-F238E27FC236}">
                  <a16:creationId xmlns:a16="http://schemas.microsoft.com/office/drawing/2014/main" id="{6B178E51-ADF0-73FF-B1AE-7342826FDEF6}"/>
                </a:ext>
              </a:extLst>
            </p:cNvPr>
            <p:cNvSpPr/>
            <p:nvPr/>
          </p:nvSpPr>
          <p:spPr>
            <a:xfrm>
              <a:off x="6901875" y="4220725"/>
              <a:ext cx="468775" cy="354550"/>
            </a:xfrm>
            <a:custGeom>
              <a:avLst/>
              <a:gdLst/>
              <a:ahLst/>
              <a:cxnLst/>
              <a:rect l="l" t="t" r="r" b="b"/>
              <a:pathLst>
                <a:path w="18751" h="14182" extrusionOk="0">
                  <a:moveTo>
                    <a:pt x="15666" y="0"/>
                  </a:moveTo>
                  <a:cubicBezTo>
                    <a:pt x="15588" y="0"/>
                    <a:pt x="15504" y="9"/>
                    <a:pt x="15415" y="28"/>
                  </a:cubicBezTo>
                  <a:cubicBezTo>
                    <a:pt x="14690" y="184"/>
                    <a:pt x="14759" y="772"/>
                    <a:pt x="14897" y="1290"/>
                  </a:cubicBezTo>
                  <a:cubicBezTo>
                    <a:pt x="15294" y="2845"/>
                    <a:pt x="14880" y="4038"/>
                    <a:pt x="13463" y="4850"/>
                  </a:cubicBezTo>
                  <a:cubicBezTo>
                    <a:pt x="13013" y="5109"/>
                    <a:pt x="12823" y="5472"/>
                    <a:pt x="13065" y="5991"/>
                  </a:cubicBezTo>
                  <a:cubicBezTo>
                    <a:pt x="13324" y="6578"/>
                    <a:pt x="12823" y="6803"/>
                    <a:pt x="12512" y="7097"/>
                  </a:cubicBezTo>
                  <a:cubicBezTo>
                    <a:pt x="12410" y="7191"/>
                    <a:pt x="12303" y="7233"/>
                    <a:pt x="12200" y="7233"/>
                  </a:cubicBezTo>
                  <a:cubicBezTo>
                    <a:pt x="12041" y="7233"/>
                    <a:pt x="11891" y="7133"/>
                    <a:pt x="11786" y="6976"/>
                  </a:cubicBezTo>
                  <a:cubicBezTo>
                    <a:pt x="11531" y="6610"/>
                    <a:pt x="11284" y="6477"/>
                    <a:pt x="11039" y="6477"/>
                  </a:cubicBezTo>
                  <a:cubicBezTo>
                    <a:pt x="10705" y="6477"/>
                    <a:pt x="10373" y="6726"/>
                    <a:pt x="10024" y="6976"/>
                  </a:cubicBezTo>
                  <a:cubicBezTo>
                    <a:pt x="8797" y="7891"/>
                    <a:pt x="7811" y="9188"/>
                    <a:pt x="6308" y="9637"/>
                  </a:cubicBezTo>
                  <a:cubicBezTo>
                    <a:pt x="4303" y="10242"/>
                    <a:pt x="2696" y="11572"/>
                    <a:pt x="812" y="12385"/>
                  </a:cubicBezTo>
                  <a:cubicBezTo>
                    <a:pt x="242" y="12627"/>
                    <a:pt x="0" y="13214"/>
                    <a:pt x="692" y="13577"/>
                  </a:cubicBezTo>
                  <a:cubicBezTo>
                    <a:pt x="1262" y="13888"/>
                    <a:pt x="1936" y="13992"/>
                    <a:pt x="2610" y="14182"/>
                  </a:cubicBezTo>
                  <a:cubicBezTo>
                    <a:pt x="3819" y="13854"/>
                    <a:pt x="4943" y="13249"/>
                    <a:pt x="5893" y="12436"/>
                  </a:cubicBezTo>
                  <a:cubicBezTo>
                    <a:pt x="7829" y="10743"/>
                    <a:pt x="10144" y="9447"/>
                    <a:pt x="12357" y="8496"/>
                  </a:cubicBezTo>
                  <a:cubicBezTo>
                    <a:pt x="14396" y="7615"/>
                    <a:pt x="15847" y="6042"/>
                    <a:pt x="17817" y="5213"/>
                  </a:cubicBezTo>
                  <a:cubicBezTo>
                    <a:pt x="18301" y="4988"/>
                    <a:pt x="18751" y="4452"/>
                    <a:pt x="18612" y="3848"/>
                  </a:cubicBezTo>
                  <a:cubicBezTo>
                    <a:pt x="18539" y="3538"/>
                    <a:pt x="18402" y="3442"/>
                    <a:pt x="18239" y="3442"/>
                  </a:cubicBezTo>
                  <a:cubicBezTo>
                    <a:pt x="18019" y="3442"/>
                    <a:pt x="17752" y="3615"/>
                    <a:pt x="17524" y="3675"/>
                  </a:cubicBezTo>
                  <a:cubicBezTo>
                    <a:pt x="17487" y="3682"/>
                    <a:pt x="17451" y="3686"/>
                    <a:pt x="17417" y="3686"/>
                  </a:cubicBezTo>
                  <a:cubicBezTo>
                    <a:pt x="17207" y="3686"/>
                    <a:pt x="17050" y="3554"/>
                    <a:pt x="17109" y="3346"/>
                  </a:cubicBezTo>
                  <a:cubicBezTo>
                    <a:pt x="17385" y="2431"/>
                    <a:pt x="16625" y="1791"/>
                    <a:pt x="16556" y="962"/>
                  </a:cubicBezTo>
                  <a:cubicBezTo>
                    <a:pt x="16526" y="461"/>
                    <a:pt x="16229" y="0"/>
                    <a:pt x="15666" y="0"/>
                  </a:cubicBezTo>
                  <a:close/>
                </a:path>
              </a:pathLst>
            </a:custGeom>
            <a:noFill/>
            <a:ln w="9525" cap="flat" cmpd="sng">
              <a:solidFill>
                <a:srgbClr val="F8FBFD">
                  <a:alpha val="20000"/>
                </a:srgb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05" name="Google Shape;2705;p42">
              <a:extLst>
                <a:ext uri="{FF2B5EF4-FFF2-40B4-BE49-F238E27FC236}">
                  <a16:creationId xmlns:a16="http://schemas.microsoft.com/office/drawing/2014/main" id="{4F21F1E4-144D-6D8A-3386-70693F999AD5}"/>
                </a:ext>
              </a:extLst>
            </p:cNvPr>
            <p:cNvSpPr/>
            <p:nvPr/>
          </p:nvSpPr>
          <p:spPr>
            <a:xfrm>
              <a:off x="6306100" y="2654825"/>
              <a:ext cx="232875" cy="385425"/>
            </a:xfrm>
            <a:custGeom>
              <a:avLst/>
              <a:gdLst/>
              <a:ahLst/>
              <a:cxnLst/>
              <a:rect l="l" t="t" r="r" b="b"/>
              <a:pathLst>
                <a:path w="9315" h="15417" extrusionOk="0">
                  <a:moveTo>
                    <a:pt x="6907" y="9941"/>
                  </a:moveTo>
                  <a:cubicBezTo>
                    <a:pt x="6738" y="10523"/>
                    <a:pt x="6645" y="11167"/>
                    <a:pt x="5910" y="11304"/>
                  </a:cubicBezTo>
                  <a:cubicBezTo>
                    <a:pt x="5905" y="11305"/>
                    <a:pt x="5899" y="11305"/>
                    <a:pt x="5892" y="11305"/>
                  </a:cubicBezTo>
                  <a:cubicBezTo>
                    <a:pt x="5767" y="11305"/>
                    <a:pt x="5547" y="11146"/>
                    <a:pt x="5547" y="11097"/>
                  </a:cubicBezTo>
                  <a:cubicBezTo>
                    <a:pt x="5616" y="10270"/>
                    <a:pt x="6304" y="10147"/>
                    <a:pt x="6907" y="9941"/>
                  </a:cubicBezTo>
                  <a:close/>
                  <a:moveTo>
                    <a:pt x="2345" y="1"/>
                  </a:moveTo>
                  <a:cubicBezTo>
                    <a:pt x="2049" y="1"/>
                    <a:pt x="1708" y="93"/>
                    <a:pt x="1419" y="93"/>
                  </a:cubicBezTo>
                  <a:cubicBezTo>
                    <a:pt x="1383" y="93"/>
                    <a:pt x="1348" y="92"/>
                    <a:pt x="1313" y="88"/>
                  </a:cubicBezTo>
                  <a:cubicBezTo>
                    <a:pt x="1306" y="88"/>
                    <a:pt x="1299" y="88"/>
                    <a:pt x="1292" y="88"/>
                  </a:cubicBezTo>
                  <a:cubicBezTo>
                    <a:pt x="885" y="88"/>
                    <a:pt x="504" y="561"/>
                    <a:pt x="639" y="883"/>
                  </a:cubicBezTo>
                  <a:cubicBezTo>
                    <a:pt x="1244" y="2283"/>
                    <a:pt x="0" y="3977"/>
                    <a:pt x="1348" y="5273"/>
                  </a:cubicBezTo>
                  <a:cubicBezTo>
                    <a:pt x="1538" y="5446"/>
                    <a:pt x="1383" y="5964"/>
                    <a:pt x="1538" y="6241"/>
                  </a:cubicBezTo>
                  <a:cubicBezTo>
                    <a:pt x="1851" y="6738"/>
                    <a:pt x="1941" y="7889"/>
                    <a:pt x="2501" y="7889"/>
                  </a:cubicBezTo>
                  <a:cubicBezTo>
                    <a:pt x="2623" y="7889"/>
                    <a:pt x="2766" y="7836"/>
                    <a:pt x="2938" y="7710"/>
                  </a:cubicBezTo>
                  <a:cubicBezTo>
                    <a:pt x="3345" y="7411"/>
                    <a:pt x="3664" y="7306"/>
                    <a:pt x="3951" y="7306"/>
                  </a:cubicBezTo>
                  <a:cubicBezTo>
                    <a:pt x="4345" y="7306"/>
                    <a:pt x="4678" y="7505"/>
                    <a:pt x="5098" y="7675"/>
                  </a:cubicBezTo>
                  <a:cubicBezTo>
                    <a:pt x="5375" y="7796"/>
                    <a:pt x="5651" y="7848"/>
                    <a:pt x="5668" y="8176"/>
                  </a:cubicBezTo>
                  <a:cubicBezTo>
                    <a:pt x="5668" y="8297"/>
                    <a:pt x="5547" y="8401"/>
                    <a:pt x="5478" y="8504"/>
                  </a:cubicBezTo>
                  <a:cubicBezTo>
                    <a:pt x="5288" y="8384"/>
                    <a:pt x="5098" y="8263"/>
                    <a:pt x="4908" y="8107"/>
                  </a:cubicBezTo>
                  <a:cubicBezTo>
                    <a:pt x="4670" y="7869"/>
                    <a:pt x="4349" y="7740"/>
                    <a:pt x="4020" y="7740"/>
                  </a:cubicBezTo>
                  <a:cubicBezTo>
                    <a:pt x="3895" y="7740"/>
                    <a:pt x="3770" y="7758"/>
                    <a:pt x="3646" y="7796"/>
                  </a:cubicBezTo>
                  <a:cubicBezTo>
                    <a:pt x="3059" y="7951"/>
                    <a:pt x="3284" y="8470"/>
                    <a:pt x="3249" y="8850"/>
                  </a:cubicBezTo>
                  <a:cubicBezTo>
                    <a:pt x="3180" y="10008"/>
                    <a:pt x="4701" y="11270"/>
                    <a:pt x="4580" y="11408"/>
                  </a:cubicBezTo>
                  <a:cubicBezTo>
                    <a:pt x="3042" y="13170"/>
                    <a:pt x="4251" y="13205"/>
                    <a:pt x="5599" y="13758"/>
                  </a:cubicBezTo>
                  <a:cubicBezTo>
                    <a:pt x="6014" y="13948"/>
                    <a:pt x="6429" y="15244"/>
                    <a:pt x="7379" y="15400"/>
                  </a:cubicBezTo>
                  <a:cubicBezTo>
                    <a:pt x="7454" y="15411"/>
                    <a:pt x="7523" y="15417"/>
                    <a:pt x="7586" y="15417"/>
                  </a:cubicBezTo>
                  <a:cubicBezTo>
                    <a:pt x="8462" y="15417"/>
                    <a:pt x="8316" y="14362"/>
                    <a:pt x="8606" y="13879"/>
                  </a:cubicBezTo>
                  <a:cubicBezTo>
                    <a:pt x="9315" y="12687"/>
                    <a:pt x="8554" y="11529"/>
                    <a:pt x="8105" y="10423"/>
                  </a:cubicBezTo>
                  <a:cubicBezTo>
                    <a:pt x="7967" y="10058"/>
                    <a:pt x="7709" y="9812"/>
                    <a:pt x="7353" y="9812"/>
                  </a:cubicBezTo>
                  <a:cubicBezTo>
                    <a:pt x="7222" y="9812"/>
                    <a:pt x="7078" y="9845"/>
                    <a:pt x="6922" y="9917"/>
                  </a:cubicBezTo>
                  <a:lnTo>
                    <a:pt x="6922" y="9917"/>
                  </a:lnTo>
                  <a:cubicBezTo>
                    <a:pt x="7290" y="9072"/>
                    <a:pt x="8114" y="7913"/>
                    <a:pt x="7103" y="7433"/>
                  </a:cubicBezTo>
                  <a:cubicBezTo>
                    <a:pt x="5789" y="6828"/>
                    <a:pt x="5530" y="5048"/>
                    <a:pt x="3854" y="4927"/>
                  </a:cubicBezTo>
                  <a:cubicBezTo>
                    <a:pt x="3335" y="4893"/>
                    <a:pt x="2886" y="4167"/>
                    <a:pt x="3318" y="3424"/>
                  </a:cubicBezTo>
                  <a:cubicBezTo>
                    <a:pt x="3975" y="2318"/>
                    <a:pt x="3353" y="1298"/>
                    <a:pt x="2955" y="348"/>
                  </a:cubicBezTo>
                  <a:cubicBezTo>
                    <a:pt x="2833" y="73"/>
                    <a:pt x="2607" y="1"/>
                    <a:pt x="2345" y="1"/>
                  </a:cubicBezTo>
                  <a:close/>
                </a:path>
              </a:pathLst>
            </a:custGeom>
            <a:noFill/>
            <a:ln w="9525" cap="flat" cmpd="sng">
              <a:solidFill>
                <a:srgbClr val="F8FBFD">
                  <a:alpha val="20000"/>
                </a:srgb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06" name="Google Shape;2706;p42">
              <a:extLst>
                <a:ext uri="{FF2B5EF4-FFF2-40B4-BE49-F238E27FC236}">
                  <a16:creationId xmlns:a16="http://schemas.microsoft.com/office/drawing/2014/main" id="{FBD51E2F-03B3-60D8-D5B4-CFAFA2FA48CE}"/>
                </a:ext>
              </a:extLst>
            </p:cNvPr>
            <p:cNvSpPr/>
            <p:nvPr/>
          </p:nvSpPr>
          <p:spPr>
            <a:xfrm>
              <a:off x="6139750" y="3178550"/>
              <a:ext cx="185375" cy="227425"/>
            </a:xfrm>
            <a:custGeom>
              <a:avLst/>
              <a:gdLst/>
              <a:ahLst/>
              <a:cxnLst/>
              <a:rect l="l" t="t" r="r" b="b"/>
              <a:pathLst>
                <a:path w="7415" h="9097" extrusionOk="0">
                  <a:moveTo>
                    <a:pt x="6576" y="0"/>
                  </a:moveTo>
                  <a:cubicBezTo>
                    <a:pt x="6440" y="0"/>
                    <a:pt x="6314" y="46"/>
                    <a:pt x="6222" y="154"/>
                  </a:cubicBezTo>
                  <a:cubicBezTo>
                    <a:pt x="5928" y="483"/>
                    <a:pt x="5611" y="592"/>
                    <a:pt x="5290" y="592"/>
                  </a:cubicBezTo>
                  <a:cubicBezTo>
                    <a:pt x="4988" y="592"/>
                    <a:pt x="4683" y="496"/>
                    <a:pt x="4390" y="396"/>
                  </a:cubicBezTo>
                  <a:cubicBezTo>
                    <a:pt x="3964" y="242"/>
                    <a:pt x="3597" y="173"/>
                    <a:pt x="3279" y="173"/>
                  </a:cubicBezTo>
                  <a:cubicBezTo>
                    <a:pt x="1986" y="173"/>
                    <a:pt x="1492" y="1318"/>
                    <a:pt x="1020" y="2608"/>
                  </a:cubicBezTo>
                  <a:cubicBezTo>
                    <a:pt x="364" y="4353"/>
                    <a:pt x="1" y="6064"/>
                    <a:pt x="796" y="7360"/>
                  </a:cubicBezTo>
                  <a:cubicBezTo>
                    <a:pt x="847" y="8362"/>
                    <a:pt x="761" y="8984"/>
                    <a:pt x="1470" y="9088"/>
                  </a:cubicBezTo>
                  <a:cubicBezTo>
                    <a:pt x="1519" y="9094"/>
                    <a:pt x="1568" y="9097"/>
                    <a:pt x="1614" y="9097"/>
                  </a:cubicBezTo>
                  <a:cubicBezTo>
                    <a:pt x="2117" y="9097"/>
                    <a:pt x="2435" y="8762"/>
                    <a:pt x="2593" y="8224"/>
                  </a:cubicBezTo>
                  <a:cubicBezTo>
                    <a:pt x="2634" y="8075"/>
                    <a:pt x="2578" y="7743"/>
                    <a:pt x="2746" y="7743"/>
                  </a:cubicBezTo>
                  <a:cubicBezTo>
                    <a:pt x="2792" y="7743"/>
                    <a:pt x="2854" y="7768"/>
                    <a:pt x="2938" y="7827"/>
                  </a:cubicBezTo>
                  <a:cubicBezTo>
                    <a:pt x="3173" y="7995"/>
                    <a:pt x="3380" y="8062"/>
                    <a:pt x="3567" y="8062"/>
                  </a:cubicBezTo>
                  <a:cubicBezTo>
                    <a:pt x="4013" y="8062"/>
                    <a:pt x="4340" y="7677"/>
                    <a:pt x="4632" y="7360"/>
                  </a:cubicBezTo>
                  <a:cubicBezTo>
                    <a:pt x="5116" y="6842"/>
                    <a:pt x="4563" y="6358"/>
                    <a:pt x="4373" y="5839"/>
                  </a:cubicBezTo>
                  <a:cubicBezTo>
                    <a:pt x="4183" y="5321"/>
                    <a:pt x="3491" y="4750"/>
                    <a:pt x="4442" y="4249"/>
                  </a:cubicBezTo>
                  <a:cubicBezTo>
                    <a:pt x="4943" y="3990"/>
                    <a:pt x="5790" y="3852"/>
                    <a:pt x="5427" y="3057"/>
                  </a:cubicBezTo>
                  <a:cubicBezTo>
                    <a:pt x="5274" y="2713"/>
                    <a:pt x="5030" y="2616"/>
                    <a:pt x="4752" y="2616"/>
                  </a:cubicBezTo>
                  <a:cubicBezTo>
                    <a:pt x="4400" y="2616"/>
                    <a:pt x="3994" y="2771"/>
                    <a:pt x="3647" y="2780"/>
                  </a:cubicBezTo>
                  <a:cubicBezTo>
                    <a:pt x="3388" y="2815"/>
                    <a:pt x="3129" y="2850"/>
                    <a:pt x="2887" y="2919"/>
                  </a:cubicBezTo>
                  <a:cubicBezTo>
                    <a:pt x="2887" y="2746"/>
                    <a:pt x="2800" y="2487"/>
                    <a:pt x="2887" y="2435"/>
                  </a:cubicBezTo>
                  <a:cubicBezTo>
                    <a:pt x="3111" y="2262"/>
                    <a:pt x="3405" y="2037"/>
                    <a:pt x="3664" y="2037"/>
                  </a:cubicBezTo>
                  <a:cubicBezTo>
                    <a:pt x="4321" y="2055"/>
                    <a:pt x="4995" y="2262"/>
                    <a:pt x="5634" y="2262"/>
                  </a:cubicBezTo>
                  <a:cubicBezTo>
                    <a:pt x="6481" y="2262"/>
                    <a:pt x="6861" y="1553"/>
                    <a:pt x="7242" y="931"/>
                  </a:cubicBezTo>
                  <a:cubicBezTo>
                    <a:pt x="7414" y="689"/>
                    <a:pt x="7328" y="344"/>
                    <a:pt x="7086" y="188"/>
                  </a:cubicBezTo>
                  <a:cubicBezTo>
                    <a:pt x="6932" y="73"/>
                    <a:pt x="6746" y="0"/>
                    <a:pt x="6576" y="0"/>
                  </a:cubicBezTo>
                  <a:close/>
                </a:path>
              </a:pathLst>
            </a:custGeom>
            <a:noFill/>
            <a:ln w="9525" cap="flat" cmpd="sng">
              <a:solidFill>
                <a:srgbClr val="F8FBFD">
                  <a:alpha val="20000"/>
                </a:srgb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07" name="Google Shape;2707;p42">
              <a:extLst>
                <a:ext uri="{FF2B5EF4-FFF2-40B4-BE49-F238E27FC236}">
                  <a16:creationId xmlns:a16="http://schemas.microsoft.com/office/drawing/2014/main" id="{E6D39427-DCAE-4293-B22C-ACCED92CF8F9}"/>
                </a:ext>
              </a:extLst>
            </p:cNvPr>
            <p:cNvSpPr/>
            <p:nvPr/>
          </p:nvSpPr>
          <p:spPr>
            <a:xfrm>
              <a:off x="4320000" y="1079225"/>
              <a:ext cx="260125" cy="163000"/>
            </a:xfrm>
            <a:custGeom>
              <a:avLst/>
              <a:gdLst/>
              <a:ahLst/>
              <a:cxnLst/>
              <a:rect l="l" t="t" r="r" b="b"/>
              <a:pathLst>
                <a:path w="10405" h="6520" extrusionOk="0">
                  <a:moveTo>
                    <a:pt x="8970" y="1"/>
                  </a:moveTo>
                  <a:cubicBezTo>
                    <a:pt x="6620" y="778"/>
                    <a:pt x="3786" y="294"/>
                    <a:pt x="1764" y="2576"/>
                  </a:cubicBezTo>
                  <a:cubicBezTo>
                    <a:pt x="502" y="3993"/>
                    <a:pt x="1" y="5410"/>
                    <a:pt x="1038" y="5876"/>
                  </a:cubicBezTo>
                  <a:cubicBezTo>
                    <a:pt x="2057" y="6274"/>
                    <a:pt x="3146" y="6499"/>
                    <a:pt x="4252" y="6516"/>
                  </a:cubicBezTo>
                  <a:cubicBezTo>
                    <a:pt x="4303" y="6518"/>
                    <a:pt x="4355" y="6520"/>
                    <a:pt x="4406" y="6520"/>
                  </a:cubicBezTo>
                  <a:cubicBezTo>
                    <a:pt x="4717" y="6520"/>
                    <a:pt x="5012" y="6455"/>
                    <a:pt x="5116" y="6084"/>
                  </a:cubicBezTo>
                  <a:cubicBezTo>
                    <a:pt x="5237" y="5652"/>
                    <a:pt x="4892" y="5479"/>
                    <a:pt x="4563" y="5323"/>
                  </a:cubicBezTo>
                  <a:cubicBezTo>
                    <a:pt x="3094" y="4598"/>
                    <a:pt x="3630" y="3924"/>
                    <a:pt x="4598" y="3198"/>
                  </a:cubicBezTo>
                  <a:cubicBezTo>
                    <a:pt x="5980" y="2144"/>
                    <a:pt x="7726" y="2126"/>
                    <a:pt x="9264" y="1487"/>
                  </a:cubicBezTo>
                  <a:cubicBezTo>
                    <a:pt x="9696" y="1331"/>
                    <a:pt x="10404" y="1556"/>
                    <a:pt x="10352" y="796"/>
                  </a:cubicBezTo>
                  <a:cubicBezTo>
                    <a:pt x="10301" y="35"/>
                    <a:pt x="9627" y="70"/>
                    <a:pt x="8970" y="1"/>
                  </a:cubicBezTo>
                  <a:close/>
                </a:path>
              </a:pathLst>
            </a:custGeom>
            <a:noFill/>
            <a:ln w="9525" cap="flat" cmpd="sng">
              <a:solidFill>
                <a:srgbClr val="F8FBFD">
                  <a:alpha val="20000"/>
                </a:srgb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08" name="Google Shape;2708;p42">
              <a:extLst>
                <a:ext uri="{FF2B5EF4-FFF2-40B4-BE49-F238E27FC236}">
                  <a16:creationId xmlns:a16="http://schemas.microsoft.com/office/drawing/2014/main" id="{BA9CCF13-1D27-4D01-9B90-6A008D55C238}"/>
                </a:ext>
              </a:extLst>
            </p:cNvPr>
            <p:cNvSpPr/>
            <p:nvPr/>
          </p:nvSpPr>
          <p:spPr>
            <a:xfrm>
              <a:off x="3605850" y="1017225"/>
              <a:ext cx="246275" cy="88775"/>
            </a:xfrm>
            <a:custGeom>
              <a:avLst/>
              <a:gdLst/>
              <a:ahLst/>
              <a:cxnLst/>
              <a:rect l="l" t="t" r="r" b="b"/>
              <a:pathLst>
                <a:path w="9851" h="3551" extrusionOk="0">
                  <a:moveTo>
                    <a:pt x="3896" y="1"/>
                  </a:moveTo>
                  <a:cubicBezTo>
                    <a:pt x="2951" y="1"/>
                    <a:pt x="1998" y="113"/>
                    <a:pt x="1055" y="130"/>
                  </a:cubicBezTo>
                  <a:cubicBezTo>
                    <a:pt x="674" y="130"/>
                    <a:pt x="260" y="217"/>
                    <a:pt x="121" y="649"/>
                  </a:cubicBezTo>
                  <a:cubicBezTo>
                    <a:pt x="0" y="1046"/>
                    <a:pt x="173" y="1461"/>
                    <a:pt x="536" y="1651"/>
                  </a:cubicBezTo>
                  <a:cubicBezTo>
                    <a:pt x="1487" y="2256"/>
                    <a:pt x="2489" y="2792"/>
                    <a:pt x="3474" y="3345"/>
                  </a:cubicBezTo>
                  <a:cubicBezTo>
                    <a:pt x="3715" y="3472"/>
                    <a:pt x="3939" y="3551"/>
                    <a:pt x="4149" y="3551"/>
                  </a:cubicBezTo>
                  <a:cubicBezTo>
                    <a:pt x="4450" y="3551"/>
                    <a:pt x="4723" y="3389"/>
                    <a:pt x="4978" y="2982"/>
                  </a:cubicBezTo>
                  <a:cubicBezTo>
                    <a:pt x="5203" y="2650"/>
                    <a:pt x="5511" y="2104"/>
                    <a:pt x="5931" y="2104"/>
                  </a:cubicBezTo>
                  <a:cubicBezTo>
                    <a:pt x="6058" y="2104"/>
                    <a:pt x="6195" y="2153"/>
                    <a:pt x="6343" y="2273"/>
                  </a:cubicBezTo>
                  <a:cubicBezTo>
                    <a:pt x="6982" y="2809"/>
                    <a:pt x="7673" y="2826"/>
                    <a:pt x="8365" y="2895"/>
                  </a:cubicBezTo>
                  <a:cubicBezTo>
                    <a:pt x="8588" y="2920"/>
                    <a:pt x="8869" y="3004"/>
                    <a:pt x="9118" y="3004"/>
                  </a:cubicBezTo>
                  <a:cubicBezTo>
                    <a:pt x="9390" y="3004"/>
                    <a:pt x="9623" y="2904"/>
                    <a:pt x="9695" y="2515"/>
                  </a:cubicBezTo>
                  <a:cubicBezTo>
                    <a:pt x="9851" y="1789"/>
                    <a:pt x="9142" y="1668"/>
                    <a:pt x="8641" y="1478"/>
                  </a:cubicBezTo>
                  <a:lnTo>
                    <a:pt x="6585" y="493"/>
                  </a:lnTo>
                  <a:cubicBezTo>
                    <a:pt x="5704" y="104"/>
                    <a:pt x="4803" y="1"/>
                    <a:pt x="3896" y="1"/>
                  </a:cubicBezTo>
                  <a:close/>
                </a:path>
              </a:pathLst>
            </a:custGeom>
            <a:noFill/>
            <a:ln w="9525" cap="flat" cmpd="sng">
              <a:solidFill>
                <a:srgbClr val="F8FBFD">
                  <a:alpha val="20000"/>
                </a:srgb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09" name="Google Shape;2709;p42">
              <a:extLst>
                <a:ext uri="{FF2B5EF4-FFF2-40B4-BE49-F238E27FC236}">
                  <a16:creationId xmlns:a16="http://schemas.microsoft.com/office/drawing/2014/main" id="{325E197C-516A-E34E-0912-0992356A1F51}"/>
                </a:ext>
              </a:extLst>
            </p:cNvPr>
            <p:cNvSpPr/>
            <p:nvPr/>
          </p:nvSpPr>
          <p:spPr>
            <a:xfrm>
              <a:off x="3161275" y="1612775"/>
              <a:ext cx="115825" cy="115825"/>
            </a:xfrm>
            <a:custGeom>
              <a:avLst/>
              <a:gdLst/>
              <a:ahLst/>
              <a:cxnLst/>
              <a:rect l="l" t="t" r="r" b="b"/>
              <a:pathLst>
                <a:path w="4633" h="4633" extrusionOk="0">
                  <a:moveTo>
                    <a:pt x="2966" y="1"/>
                  </a:moveTo>
                  <a:cubicBezTo>
                    <a:pt x="2951" y="1"/>
                    <a:pt x="2936" y="1"/>
                    <a:pt x="2921" y="1"/>
                  </a:cubicBezTo>
                  <a:cubicBezTo>
                    <a:pt x="1729" y="36"/>
                    <a:pt x="1" y="2421"/>
                    <a:pt x="139" y="3803"/>
                  </a:cubicBezTo>
                  <a:cubicBezTo>
                    <a:pt x="139" y="4252"/>
                    <a:pt x="502" y="4615"/>
                    <a:pt x="951" y="4633"/>
                  </a:cubicBezTo>
                  <a:cubicBezTo>
                    <a:pt x="2956" y="4581"/>
                    <a:pt x="4632" y="3026"/>
                    <a:pt x="4529" y="1297"/>
                  </a:cubicBezTo>
                  <a:cubicBezTo>
                    <a:pt x="4478" y="482"/>
                    <a:pt x="3809" y="1"/>
                    <a:pt x="2966" y="1"/>
                  </a:cubicBezTo>
                  <a:close/>
                </a:path>
              </a:pathLst>
            </a:custGeom>
            <a:noFill/>
            <a:ln w="9525" cap="flat" cmpd="sng">
              <a:solidFill>
                <a:srgbClr val="F8FBFD">
                  <a:alpha val="20000"/>
                </a:srgb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10" name="Google Shape;2710;p42">
              <a:extLst>
                <a:ext uri="{FF2B5EF4-FFF2-40B4-BE49-F238E27FC236}">
                  <a16:creationId xmlns:a16="http://schemas.microsoft.com/office/drawing/2014/main" id="{2C60057B-24A7-50F3-24CA-A548F146473C}"/>
                </a:ext>
              </a:extLst>
            </p:cNvPr>
            <p:cNvSpPr/>
            <p:nvPr/>
          </p:nvSpPr>
          <p:spPr>
            <a:xfrm>
              <a:off x="6082850" y="3458350"/>
              <a:ext cx="215350" cy="82375"/>
            </a:xfrm>
            <a:custGeom>
              <a:avLst/>
              <a:gdLst/>
              <a:ahLst/>
              <a:cxnLst/>
              <a:rect l="l" t="t" r="r" b="b"/>
              <a:pathLst>
                <a:path w="8614" h="3295" extrusionOk="0">
                  <a:moveTo>
                    <a:pt x="8412" y="834"/>
                  </a:moveTo>
                  <a:lnTo>
                    <a:pt x="8412" y="834"/>
                  </a:lnTo>
                  <a:cubicBezTo>
                    <a:pt x="8408" y="835"/>
                    <a:pt x="8404" y="836"/>
                    <a:pt x="8401" y="837"/>
                  </a:cubicBezTo>
                  <a:lnTo>
                    <a:pt x="8401" y="837"/>
                  </a:lnTo>
                  <a:cubicBezTo>
                    <a:pt x="8399" y="842"/>
                    <a:pt x="8396" y="846"/>
                    <a:pt x="8394" y="851"/>
                  </a:cubicBezTo>
                  <a:lnTo>
                    <a:pt x="8412" y="834"/>
                  </a:lnTo>
                  <a:close/>
                  <a:moveTo>
                    <a:pt x="6441" y="1"/>
                  </a:moveTo>
                  <a:cubicBezTo>
                    <a:pt x="5426" y="1"/>
                    <a:pt x="4424" y="103"/>
                    <a:pt x="3504" y="557"/>
                  </a:cubicBezTo>
                  <a:cubicBezTo>
                    <a:pt x="3268" y="683"/>
                    <a:pt x="3156" y="756"/>
                    <a:pt x="3064" y="756"/>
                  </a:cubicBezTo>
                  <a:cubicBezTo>
                    <a:pt x="2968" y="756"/>
                    <a:pt x="2895" y="675"/>
                    <a:pt x="2726" y="488"/>
                  </a:cubicBezTo>
                  <a:cubicBezTo>
                    <a:pt x="2440" y="160"/>
                    <a:pt x="2158" y="41"/>
                    <a:pt x="1882" y="41"/>
                  </a:cubicBezTo>
                  <a:cubicBezTo>
                    <a:pt x="1373" y="41"/>
                    <a:pt x="881" y="443"/>
                    <a:pt x="410" y="678"/>
                  </a:cubicBezTo>
                  <a:cubicBezTo>
                    <a:pt x="0" y="866"/>
                    <a:pt x="164" y="1612"/>
                    <a:pt x="452" y="1612"/>
                  </a:cubicBezTo>
                  <a:cubicBezTo>
                    <a:pt x="455" y="1612"/>
                    <a:pt x="459" y="1612"/>
                    <a:pt x="462" y="1612"/>
                  </a:cubicBezTo>
                  <a:cubicBezTo>
                    <a:pt x="518" y="1607"/>
                    <a:pt x="572" y="1605"/>
                    <a:pt x="625" y="1605"/>
                  </a:cubicBezTo>
                  <a:cubicBezTo>
                    <a:pt x="1895" y="1605"/>
                    <a:pt x="2508" y="2753"/>
                    <a:pt x="3504" y="3184"/>
                  </a:cubicBezTo>
                  <a:cubicBezTo>
                    <a:pt x="3665" y="3259"/>
                    <a:pt x="3818" y="3295"/>
                    <a:pt x="3955" y="3295"/>
                  </a:cubicBezTo>
                  <a:cubicBezTo>
                    <a:pt x="4389" y="3295"/>
                    <a:pt x="4667" y="2934"/>
                    <a:pt x="4575" y="2303"/>
                  </a:cubicBezTo>
                  <a:cubicBezTo>
                    <a:pt x="4523" y="1905"/>
                    <a:pt x="4541" y="1784"/>
                    <a:pt x="4973" y="1698"/>
                  </a:cubicBezTo>
                  <a:cubicBezTo>
                    <a:pt x="6127" y="1457"/>
                    <a:pt x="7264" y="1130"/>
                    <a:pt x="8401" y="837"/>
                  </a:cubicBezTo>
                  <a:lnTo>
                    <a:pt x="8401" y="837"/>
                  </a:lnTo>
                  <a:cubicBezTo>
                    <a:pt x="8535" y="525"/>
                    <a:pt x="8613" y="56"/>
                    <a:pt x="8256" y="56"/>
                  </a:cubicBezTo>
                  <a:cubicBezTo>
                    <a:pt x="7656" y="37"/>
                    <a:pt x="7046" y="1"/>
                    <a:pt x="6441" y="1"/>
                  </a:cubicBezTo>
                  <a:close/>
                </a:path>
              </a:pathLst>
            </a:custGeom>
            <a:noFill/>
            <a:ln w="9525" cap="flat" cmpd="sng">
              <a:solidFill>
                <a:srgbClr val="F8FBFD">
                  <a:alpha val="20000"/>
                </a:srgb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11" name="Google Shape;2711;p42">
              <a:extLst>
                <a:ext uri="{FF2B5EF4-FFF2-40B4-BE49-F238E27FC236}">
                  <a16:creationId xmlns:a16="http://schemas.microsoft.com/office/drawing/2014/main" id="{6A44036D-A67F-860E-D9F4-C658D47068A8}"/>
                </a:ext>
              </a:extLst>
            </p:cNvPr>
            <p:cNvSpPr/>
            <p:nvPr/>
          </p:nvSpPr>
          <p:spPr>
            <a:xfrm>
              <a:off x="5726825" y="1103850"/>
              <a:ext cx="262175" cy="54825"/>
            </a:xfrm>
            <a:custGeom>
              <a:avLst/>
              <a:gdLst/>
              <a:ahLst/>
              <a:cxnLst/>
              <a:rect l="l" t="t" r="r" b="b"/>
              <a:pathLst>
                <a:path w="10487" h="2193" extrusionOk="0">
                  <a:moveTo>
                    <a:pt x="2675" y="1"/>
                  </a:moveTo>
                  <a:cubicBezTo>
                    <a:pt x="2260" y="122"/>
                    <a:pt x="1984" y="208"/>
                    <a:pt x="1707" y="260"/>
                  </a:cubicBezTo>
                  <a:cubicBezTo>
                    <a:pt x="1625" y="276"/>
                    <a:pt x="1533" y="281"/>
                    <a:pt x="1436" y="281"/>
                  </a:cubicBezTo>
                  <a:cubicBezTo>
                    <a:pt x="1238" y="281"/>
                    <a:pt x="1018" y="259"/>
                    <a:pt x="814" y="259"/>
                  </a:cubicBezTo>
                  <a:cubicBezTo>
                    <a:pt x="370" y="259"/>
                    <a:pt x="1" y="367"/>
                    <a:pt x="83" y="1055"/>
                  </a:cubicBezTo>
                  <a:cubicBezTo>
                    <a:pt x="160" y="1671"/>
                    <a:pt x="629" y="1783"/>
                    <a:pt x="1147" y="1783"/>
                  </a:cubicBezTo>
                  <a:cubicBezTo>
                    <a:pt x="1443" y="1783"/>
                    <a:pt x="1754" y="1746"/>
                    <a:pt x="2018" y="1746"/>
                  </a:cubicBezTo>
                  <a:cubicBezTo>
                    <a:pt x="3176" y="1729"/>
                    <a:pt x="4334" y="1625"/>
                    <a:pt x="5488" y="1625"/>
                  </a:cubicBezTo>
                  <a:cubicBezTo>
                    <a:pt x="6641" y="1625"/>
                    <a:pt x="7790" y="1729"/>
                    <a:pt x="8931" y="2126"/>
                  </a:cubicBezTo>
                  <a:cubicBezTo>
                    <a:pt x="9064" y="2171"/>
                    <a:pt x="9201" y="2192"/>
                    <a:pt x="9336" y="2192"/>
                  </a:cubicBezTo>
                  <a:cubicBezTo>
                    <a:pt x="9780" y="2192"/>
                    <a:pt x="10194" y="1955"/>
                    <a:pt x="10314" y="1504"/>
                  </a:cubicBezTo>
                  <a:cubicBezTo>
                    <a:pt x="10486" y="813"/>
                    <a:pt x="9761" y="744"/>
                    <a:pt x="9294" y="606"/>
                  </a:cubicBezTo>
                  <a:cubicBezTo>
                    <a:pt x="8746" y="426"/>
                    <a:pt x="8189" y="370"/>
                    <a:pt x="7630" y="370"/>
                  </a:cubicBezTo>
                  <a:cubicBezTo>
                    <a:pt x="6715" y="370"/>
                    <a:pt x="5795" y="519"/>
                    <a:pt x="4900" y="519"/>
                  </a:cubicBezTo>
                  <a:cubicBezTo>
                    <a:pt x="4133" y="519"/>
                    <a:pt x="3384" y="409"/>
                    <a:pt x="2675" y="1"/>
                  </a:cubicBezTo>
                  <a:close/>
                </a:path>
              </a:pathLst>
            </a:custGeom>
            <a:noFill/>
            <a:ln w="9525" cap="flat" cmpd="sng">
              <a:solidFill>
                <a:srgbClr val="F8FBFD">
                  <a:alpha val="20000"/>
                </a:srgb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12" name="Google Shape;2712;p42">
              <a:extLst>
                <a:ext uri="{FF2B5EF4-FFF2-40B4-BE49-F238E27FC236}">
                  <a16:creationId xmlns:a16="http://schemas.microsoft.com/office/drawing/2014/main" id="{8D3292EA-9032-61CD-BCE6-C993FFFDE7D1}"/>
                </a:ext>
              </a:extLst>
            </p:cNvPr>
            <p:cNvSpPr/>
            <p:nvPr/>
          </p:nvSpPr>
          <p:spPr>
            <a:xfrm>
              <a:off x="6497925" y="4391525"/>
              <a:ext cx="125725" cy="97375"/>
            </a:xfrm>
            <a:custGeom>
              <a:avLst/>
              <a:gdLst/>
              <a:ahLst/>
              <a:cxnLst/>
              <a:rect l="l" t="t" r="r" b="b"/>
              <a:pathLst>
                <a:path w="5029" h="3895" extrusionOk="0">
                  <a:moveTo>
                    <a:pt x="4062" y="0"/>
                  </a:moveTo>
                  <a:cubicBezTo>
                    <a:pt x="3557" y="0"/>
                    <a:pt x="2937" y="491"/>
                    <a:pt x="2445" y="491"/>
                  </a:cubicBezTo>
                  <a:cubicBezTo>
                    <a:pt x="2234" y="491"/>
                    <a:pt x="2046" y="401"/>
                    <a:pt x="1901" y="144"/>
                  </a:cubicBezTo>
                  <a:cubicBezTo>
                    <a:pt x="0" y="403"/>
                    <a:pt x="570" y="1975"/>
                    <a:pt x="225" y="2960"/>
                  </a:cubicBezTo>
                  <a:cubicBezTo>
                    <a:pt x="38" y="3485"/>
                    <a:pt x="566" y="3894"/>
                    <a:pt x="1172" y="3894"/>
                  </a:cubicBezTo>
                  <a:cubicBezTo>
                    <a:pt x="1185" y="3894"/>
                    <a:pt x="1197" y="3894"/>
                    <a:pt x="1210" y="3894"/>
                  </a:cubicBezTo>
                  <a:cubicBezTo>
                    <a:pt x="2298" y="3876"/>
                    <a:pt x="5029" y="1630"/>
                    <a:pt x="4804" y="783"/>
                  </a:cubicBezTo>
                  <a:cubicBezTo>
                    <a:pt x="4638" y="185"/>
                    <a:pt x="4372" y="0"/>
                    <a:pt x="4062" y="0"/>
                  </a:cubicBezTo>
                  <a:close/>
                </a:path>
              </a:pathLst>
            </a:custGeom>
            <a:noFill/>
            <a:ln w="9525" cap="flat" cmpd="sng">
              <a:solidFill>
                <a:srgbClr val="F8FBFD">
                  <a:alpha val="20000"/>
                </a:srgb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13" name="Google Shape;2713;p42">
              <a:extLst>
                <a:ext uri="{FF2B5EF4-FFF2-40B4-BE49-F238E27FC236}">
                  <a16:creationId xmlns:a16="http://schemas.microsoft.com/office/drawing/2014/main" id="{64AB142E-216B-3387-65CE-A554BF96DB90}"/>
                </a:ext>
              </a:extLst>
            </p:cNvPr>
            <p:cNvSpPr/>
            <p:nvPr/>
          </p:nvSpPr>
          <p:spPr>
            <a:xfrm>
              <a:off x="5334875" y="2906300"/>
              <a:ext cx="82100" cy="128050"/>
            </a:xfrm>
            <a:custGeom>
              <a:avLst/>
              <a:gdLst/>
              <a:ahLst/>
              <a:cxnLst/>
              <a:rect l="l" t="t" r="r" b="b"/>
              <a:pathLst>
                <a:path w="3284" h="5122" extrusionOk="0">
                  <a:moveTo>
                    <a:pt x="519" y="1"/>
                  </a:moveTo>
                  <a:lnTo>
                    <a:pt x="380" y="139"/>
                  </a:lnTo>
                  <a:cubicBezTo>
                    <a:pt x="104" y="1452"/>
                    <a:pt x="0" y="2766"/>
                    <a:pt x="380" y="4062"/>
                  </a:cubicBezTo>
                  <a:cubicBezTo>
                    <a:pt x="534" y="4660"/>
                    <a:pt x="796" y="5122"/>
                    <a:pt x="1420" y="5122"/>
                  </a:cubicBezTo>
                  <a:cubicBezTo>
                    <a:pt x="1500" y="5122"/>
                    <a:pt x="1585" y="5114"/>
                    <a:pt x="1676" y="5099"/>
                  </a:cubicBezTo>
                  <a:cubicBezTo>
                    <a:pt x="2471" y="4978"/>
                    <a:pt x="3284" y="4408"/>
                    <a:pt x="3111" y="3734"/>
                  </a:cubicBezTo>
                  <a:cubicBezTo>
                    <a:pt x="2748" y="2213"/>
                    <a:pt x="2108" y="744"/>
                    <a:pt x="519" y="1"/>
                  </a:cubicBezTo>
                  <a:close/>
                </a:path>
              </a:pathLst>
            </a:custGeom>
            <a:noFill/>
            <a:ln w="9525" cap="flat" cmpd="sng">
              <a:solidFill>
                <a:srgbClr val="F8FBFD">
                  <a:alpha val="20000"/>
                </a:srgb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14" name="Google Shape;2714;p42">
              <a:extLst>
                <a:ext uri="{FF2B5EF4-FFF2-40B4-BE49-F238E27FC236}">
                  <a16:creationId xmlns:a16="http://schemas.microsoft.com/office/drawing/2014/main" id="{2EFC0D4A-CB11-5517-4050-86714F41C1DC}"/>
                </a:ext>
              </a:extLst>
            </p:cNvPr>
            <p:cNvSpPr/>
            <p:nvPr/>
          </p:nvSpPr>
          <p:spPr>
            <a:xfrm>
              <a:off x="4869125" y="997550"/>
              <a:ext cx="160750" cy="66150"/>
            </a:xfrm>
            <a:custGeom>
              <a:avLst/>
              <a:gdLst/>
              <a:ahLst/>
              <a:cxnLst/>
              <a:rect l="l" t="t" r="r" b="b"/>
              <a:pathLst>
                <a:path w="6430" h="2646" extrusionOk="0">
                  <a:moveTo>
                    <a:pt x="1040" y="1"/>
                  </a:moveTo>
                  <a:cubicBezTo>
                    <a:pt x="589" y="1"/>
                    <a:pt x="239" y="358"/>
                    <a:pt x="104" y="814"/>
                  </a:cubicBezTo>
                  <a:cubicBezTo>
                    <a:pt x="1" y="1108"/>
                    <a:pt x="191" y="1419"/>
                    <a:pt x="502" y="1470"/>
                  </a:cubicBezTo>
                  <a:cubicBezTo>
                    <a:pt x="1971" y="1885"/>
                    <a:pt x="3440" y="2283"/>
                    <a:pt x="4736" y="2646"/>
                  </a:cubicBezTo>
                  <a:cubicBezTo>
                    <a:pt x="5427" y="2611"/>
                    <a:pt x="5928" y="2611"/>
                    <a:pt x="6239" y="2127"/>
                  </a:cubicBezTo>
                  <a:cubicBezTo>
                    <a:pt x="6429" y="1851"/>
                    <a:pt x="6308" y="1470"/>
                    <a:pt x="6066" y="1419"/>
                  </a:cubicBezTo>
                  <a:cubicBezTo>
                    <a:pt x="4373" y="1021"/>
                    <a:pt x="2852" y="36"/>
                    <a:pt x="1072" y="2"/>
                  </a:cubicBezTo>
                  <a:cubicBezTo>
                    <a:pt x="1061" y="1"/>
                    <a:pt x="1051" y="1"/>
                    <a:pt x="1040" y="1"/>
                  </a:cubicBezTo>
                  <a:close/>
                </a:path>
              </a:pathLst>
            </a:custGeom>
            <a:noFill/>
            <a:ln w="9525" cap="flat" cmpd="sng">
              <a:solidFill>
                <a:srgbClr val="F8FBFD">
                  <a:alpha val="20000"/>
                </a:srgb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15" name="Google Shape;2715;p42">
              <a:extLst>
                <a:ext uri="{FF2B5EF4-FFF2-40B4-BE49-F238E27FC236}">
                  <a16:creationId xmlns:a16="http://schemas.microsoft.com/office/drawing/2014/main" id="{C3832975-D7A6-48F6-987B-EFB822A341CD}"/>
                </a:ext>
              </a:extLst>
            </p:cNvPr>
            <p:cNvSpPr/>
            <p:nvPr/>
          </p:nvSpPr>
          <p:spPr>
            <a:xfrm>
              <a:off x="3763550" y="998475"/>
              <a:ext cx="117975" cy="55725"/>
            </a:xfrm>
            <a:custGeom>
              <a:avLst/>
              <a:gdLst/>
              <a:ahLst/>
              <a:cxnLst/>
              <a:rect l="l" t="t" r="r" b="b"/>
              <a:pathLst>
                <a:path w="4719" h="2229" extrusionOk="0">
                  <a:moveTo>
                    <a:pt x="747" y="0"/>
                  </a:moveTo>
                  <a:cubicBezTo>
                    <a:pt x="407" y="0"/>
                    <a:pt x="65" y="161"/>
                    <a:pt x="18" y="690"/>
                  </a:cubicBezTo>
                  <a:cubicBezTo>
                    <a:pt x="0" y="863"/>
                    <a:pt x="190" y="1053"/>
                    <a:pt x="277" y="1243"/>
                  </a:cubicBezTo>
                  <a:lnTo>
                    <a:pt x="2333" y="2228"/>
                  </a:lnTo>
                  <a:cubicBezTo>
                    <a:pt x="2437" y="2220"/>
                    <a:pt x="2541" y="2220"/>
                    <a:pt x="2644" y="2220"/>
                  </a:cubicBezTo>
                  <a:cubicBezTo>
                    <a:pt x="2748" y="2220"/>
                    <a:pt x="2852" y="2220"/>
                    <a:pt x="2955" y="2211"/>
                  </a:cubicBezTo>
                  <a:cubicBezTo>
                    <a:pt x="3647" y="2142"/>
                    <a:pt x="4718" y="2090"/>
                    <a:pt x="4511" y="1261"/>
                  </a:cubicBezTo>
                  <a:cubicBezTo>
                    <a:pt x="4255" y="308"/>
                    <a:pt x="3582" y="187"/>
                    <a:pt x="2842" y="187"/>
                  </a:cubicBezTo>
                  <a:cubicBezTo>
                    <a:pt x="2589" y="187"/>
                    <a:pt x="2328" y="201"/>
                    <a:pt x="2074" y="201"/>
                  </a:cubicBezTo>
                  <a:cubicBezTo>
                    <a:pt x="1762" y="201"/>
                    <a:pt x="1460" y="180"/>
                    <a:pt x="1193" y="85"/>
                  </a:cubicBezTo>
                  <a:cubicBezTo>
                    <a:pt x="1066" y="36"/>
                    <a:pt x="907" y="0"/>
                    <a:pt x="747" y="0"/>
                  </a:cubicBezTo>
                  <a:close/>
                </a:path>
              </a:pathLst>
            </a:custGeom>
            <a:noFill/>
            <a:ln w="9525" cap="flat" cmpd="sng">
              <a:solidFill>
                <a:srgbClr val="F8FBFD">
                  <a:alpha val="20000"/>
                </a:srgb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16" name="Google Shape;2716;p42">
              <a:extLst>
                <a:ext uri="{FF2B5EF4-FFF2-40B4-BE49-F238E27FC236}">
                  <a16:creationId xmlns:a16="http://schemas.microsoft.com/office/drawing/2014/main" id="{18BB08D5-2F9F-6681-0D13-435D8F919CD7}"/>
                </a:ext>
              </a:extLst>
            </p:cNvPr>
            <p:cNvSpPr/>
            <p:nvPr/>
          </p:nvSpPr>
          <p:spPr>
            <a:xfrm>
              <a:off x="6244750" y="3463175"/>
              <a:ext cx="127900" cy="76650"/>
            </a:xfrm>
            <a:custGeom>
              <a:avLst/>
              <a:gdLst/>
              <a:ahLst/>
              <a:cxnLst/>
              <a:rect l="l" t="t" r="r" b="b"/>
              <a:pathLst>
                <a:path w="5116" h="3066" extrusionOk="0">
                  <a:moveTo>
                    <a:pt x="4184" y="1"/>
                  </a:moveTo>
                  <a:cubicBezTo>
                    <a:pt x="4093" y="1"/>
                    <a:pt x="4000" y="13"/>
                    <a:pt x="3906" y="36"/>
                  </a:cubicBezTo>
                  <a:cubicBezTo>
                    <a:pt x="3232" y="209"/>
                    <a:pt x="2575" y="416"/>
                    <a:pt x="1918" y="641"/>
                  </a:cubicBezTo>
                  <a:lnTo>
                    <a:pt x="1936" y="641"/>
                  </a:lnTo>
                  <a:cubicBezTo>
                    <a:pt x="1659" y="848"/>
                    <a:pt x="1383" y="1038"/>
                    <a:pt x="1089" y="1194"/>
                  </a:cubicBezTo>
                  <a:cubicBezTo>
                    <a:pt x="432" y="1505"/>
                    <a:pt x="0" y="2093"/>
                    <a:pt x="311" y="2680"/>
                  </a:cubicBezTo>
                  <a:cubicBezTo>
                    <a:pt x="460" y="2964"/>
                    <a:pt x="650" y="3065"/>
                    <a:pt x="856" y="3065"/>
                  </a:cubicBezTo>
                  <a:cubicBezTo>
                    <a:pt x="1178" y="3065"/>
                    <a:pt x="1537" y="2818"/>
                    <a:pt x="1832" y="2628"/>
                  </a:cubicBezTo>
                  <a:cubicBezTo>
                    <a:pt x="2558" y="2093"/>
                    <a:pt x="3370" y="1695"/>
                    <a:pt x="4234" y="1436"/>
                  </a:cubicBezTo>
                  <a:cubicBezTo>
                    <a:pt x="4631" y="1332"/>
                    <a:pt x="5115" y="1108"/>
                    <a:pt x="4994" y="606"/>
                  </a:cubicBezTo>
                  <a:cubicBezTo>
                    <a:pt x="4883" y="203"/>
                    <a:pt x="4559" y="1"/>
                    <a:pt x="4184" y="1"/>
                  </a:cubicBezTo>
                  <a:close/>
                </a:path>
              </a:pathLst>
            </a:custGeom>
            <a:noFill/>
            <a:ln w="9525" cap="flat" cmpd="sng">
              <a:solidFill>
                <a:srgbClr val="F8FBFD">
                  <a:alpha val="20000"/>
                </a:srgb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17" name="Google Shape;2717;p42">
              <a:extLst>
                <a:ext uri="{FF2B5EF4-FFF2-40B4-BE49-F238E27FC236}">
                  <a16:creationId xmlns:a16="http://schemas.microsoft.com/office/drawing/2014/main" id="{2DFD8896-98A8-C767-07CD-63D37809DF06}"/>
                </a:ext>
              </a:extLst>
            </p:cNvPr>
            <p:cNvSpPr/>
            <p:nvPr/>
          </p:nvSpPr>
          <p:spPr>
            <a:xfrm>
              <a:off x="6286725" y="2464325"/>
              <a:ext cx="67775" cy="93850"/>
            </a:xfrm>
            <a:custGeom>
              <a:avLst/>
              <a:gdLst/>
              <a:ahLst/>
              <a:cxnLst/>
              <a:rect l="l" t="t" r="r" b="b"/>
              <a:pathLst>
                <a:path w="2711" h="3754" extrusionOk="0">
                  <a:moveTo>
                    <a:pt x="1532" y="0"/>
                  </a:moveTo>
                  <a:cubicBezTo>
                    <a:pt x="1516" y="0"/>
                    <a:pt x="1500" y="0"/>
                    <a:pt x="1484" y="1"/>
                  </a:cubicBezTo>
                  <a:cubicBezTo>
                    <a:pt x="187" y="53"/>
                    <a:pt x="239" y="1332"/>
                    <a:pt x="101" y="2265"/>
                  </a:cubicBezTo>
                  <a:cubicBezTo>
                    <a:pt x="1" y="3066"/>
                    <a:pt x="465" y="3754"/>
                    <a:pt x="1243" y="3754"/>
                  </a:cubicBezTo>
                  <a:cubicBezTo>
                    <a:pt x="1271" y="3754"/>
                    <a:pt x="1299" y="3753"/>
                    <a:pt x="1328" y="3751"/>
                  </a:cubicBezTo>
                  <a:cubicBezTo>
                    <a:pt x="2711" y="3682"/>
                    <a:pt x="1967" y="2403"/>
                    <a:pt x="2313" y="1815"/>
                  </a:cubicBezTo>
                  <a:cubicBezTo>
                    <a:pt x="2228" y="1050"/>
                    <a:pt x="2528" y="0"/>
                    <a:pt x="1532" y="0"/>
                  </a:cubicBezTo>
                  <a:close/>
                </a:path>
              </a:pathLst>
            </a:custGeom>
            <a:noFill/>
            <a:ln w="9525" cap="flat" cmpd="sng">
              <a:solidFill>
                <a:srgbClr val="F8FBFD">
                  <a:alpha val="20000"/>
                </a:srgb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18" name="Google Shape;2718;p42">
              <a:extLst>
                <a:ext uri="{FF2B5EF4-FFF2-40B4-BE49-F238E27FC236}">
                  <a16:creationId xmlns:a16="http://schemas.microsoft.com/office/drawing/2014/main" id="{602CBD18-0D32-354B-A838-A9F1CBFCE80B}"/>
                </a:ext>
              </a:extLst>
            </p:cNvPr>
            <p:cNvSpPr/>
            <p:nvPr/>
          </p:nvSpPr>
          <p:spPr>
            <a:xfrm>
              <a:off x="6279300" y="2861375"/>
              <a:ext cx="75625" cy="97275"/>
            </a:xfrm>
            <a:custGeom>
              <a:avLst/>
              <a:gdLst/>
              <a:ahLst/>
              <a:cxnLst/>
              <a:rect l="l" t="t" r="r" b="b"/>
              <a:pathLst>
                <a:path w="3025" h="3891" extrusionOk="0">
                  <a:moveTo>
                    <a:pt x="2403" y="1"/>
                  </a:moveTo>
                  <a:cubicBezTo>
                    <a:pt x="2178" y="1"/>
                    <a:pt x="1971" y="104"/>
                    <a:pt x="1850" y="277"/>
                  </a:cubicBezTo>
                  <a:cubicBezTo>
                    <a:pt x="1504" y="1193"/>
                    <a:pt x="882" y="1884"/>
                    <a:pt x="277" y="2610"/>
                  </a:cubicBezTo>
                  <a:cubicBezTo>
                    <a:pt x="35" y="2869"/>
                    <a:pt x="1" y="3284"/>
                    <a:pt x="208" y="3578"/>
                  </a:cubicBezTo>
                  <a:cubicBezTo>
                    <a:pt x="326" y="3766"/>
                    <a:pt x="507" y="3890"/>
                    <a:pt x="682" y="3890"/>
                  </a:cubicBezTo>
                  <a:cubicBezTo>
                    <a:pt x="764" y="3890"/>
                    <a:pt x="845" y="3863"/>
                    <a:pt x="916" y="3802"/>
                  </a:cubicBezTo>
                  <a:cubicBezTo>
                    <a:pt x="1815" y="3128"/>
                    <a:pt x="2731" y="2420"/>
                    <a:pt x="3025" y="1452"/>
                  </a:cubicBezTo>
                  <a:cubicBezTo>
                    <a:pt x="2973" y="744"/>
                    <a:pt x="2921" y="225"/>
                    <a:pt x="2403" y="1"/>
                  </a:cubicBezTo>
                  <a:close/>
                </a:path>
              </a:pathLst>
            </a:custGeom>
            <a:noFill/>
            <a:ln w="9525" cap="flat" cmpd="sng">
              <a:solidFill>
                <a:srgbClr val="F8FBFD">
                  <a:alpha val="20000"/>
                </a:srgb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19" name="Google Shape;2719;p42">
              <a:extLst>
                <a:ext uri="{FF2B5EF4-FFF2-40B4-BE49-F238E27FC236}">
                  <a16:creationId xmlns:a16="http://schemas.microsoft.com/office/drawing/2014/main" id="{27AC0D67-18B3-D597-471D-E65C7C222379}"/>
                </a:ext>
              </a:extLst>
            </p:cNvPr>
            <p:cNvSpPr/>
            <p:nvPr/>
          </p:nvSpPr>
          <p:spPr>
            <a:xfrm>
              <a:off x="4145025" y="994975"/>
              <a:ext cx="111500" cy="47325"/>
            </a:xfrm>
            <a:custGeom>
              <a:avLst/>
              <a:gdLst/>
              <a:ahLst/>
              <a:cxnLst/>
              <a:rect l="l" t="t" r="r" b="b"/>
              <a:pathLst>
                <a:path w="4460" h="1893" extrusionOk="0">
                  <a:moveTo>
                    <a:pt x="1539" y="105"/>
                  </a:moveTo>
                  <a:cubicBezTo>
                    <a:pt x="969" y="243"/>
                    <a:pt x="139" y="1"/>
                    <a:pt x="70" y="744"/>
                  </a:cubicBezTo>
                  <a:cubicBezTo>
                    <a:pt x="1" y="1418"/>
                    <a:pt x="813" y="1418"/>
                    <a:pt x="1332" y="1556"/>
                  </a:cubicBezTo>
                  <a:cubicBezTo>
                    <a:pt x="1764" y="1677"/>
                    <a:pt x="2213" y="1764"/>
                    <a:pt x="2645" y="1815"/>
                  </a:cubicBezTo>
                  <a:cubicBezTo>
                    <a:pt x="2898" y="1847"/>
                    <a:pt x="3179" y="1893"/>
                    <a:pt x="3440" y="1893"/>
                  </a:cubicBezTo>
                  <a:cubicBezTo>
                    <a:pt x="3890" y="1893"/>
                    <a:pt x="4279" y="1756"/>
                    <a:pt x="4356" y="1176"/>
                  </a:cubicBezTo>
                  <a:cubicBezTo>
                    <a:pt x="4459" y="346"/>
                    <a:pt x="3561" y="416"/>
                    <a:pt x="2956" y="329"/>
                  </a:cubicBezTo>
                  <a:lnTo>
                    <a:pt x="1539" y="105"/>
                  </a:lnTo>
                  <a:close/>
                </a:path>
              </a:pathLst>
            </a:custGeom>
            <a:noFill/>
            <a:ln w="9525" cap="flat" cmpd="sng">
              <a:solidFill>
                <a:srgbClr val="F8FBFD">
                  <a:alpha val="20000"/>
                </a:srgb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20" name="Google Shape;2720;p42">
              <a:extLst>
                <a:ext uri="{FF2B5EF4-FFF2-40B4-BE49-F238E27FC236}">
                  <a16:creationId xmlns:a16="http://schemas.microsoft.com/office/drawing/2014/main" id="{BCACEF90-4BA9-AC3B-756E-975417317025}"/>
                </a:ext>
              </a:extLst>
            </p:cNvPr>
            <p:cNvSpPr/>
            <p:nvPr/>
          </p:nvSpPr>
          <p:spPr>
            <a:xfrm>
              <a:off x="7213625" y="3803350"/>
              <a:ext cx="74075" cy="80050"/>
            </a:xfrm>
            <a:custGeom>
              <a:avLst/>
              <a:gdLst/>
              <a:ahLst/>
              <a:cxnLst/>
              <a:rect l="l" t="t" r="r" b="b"/>
              <a:pathLst>
                <a:path w="2963" h="3202" extrusionOk="0">
                  <a:moveTo>
                    <a:pt x="573" y="1"/>
                  </a:moveTo>
                  <a:cubicBezTo>
                    <a:pt x="233" y="1"/>
                    <a:pt x="0" y="333"/>
                    <a:pt x="59" y="704"/>
                  </a:cubicBezTo>
                  <a:cubicBezTo>
                    <a:pt x="284" y="1965"/>
                    <a:pt x="1096" y="2777"/>
                    <a:pt x="2289" y="3175"/>
                  </a:cubicBezTo>
                  <a:cubicBezTo>
                    <a:pt x="2343" y="3193"/>
                    <a:pt x="2395" y="3202"/>
                    <a:pt x="2445" y="3202"/>
                  </a:cubicBezTo>
                  <a:cubicBezTo>
                    <a:pt x="2729" y="3202"/>
                    <a:pt x="2933" y="2914"/>
                    <a:pt x="2963" y="2414"/>
                  </a:cubicBezTo>
                  <a:cubicBezTo>
                    <a:pt x="2341" y="1619"/>
                    <a:pt x="1960" y="427"/>
                    <a:pt x="751" y="30"/>
                  </a:cubicBezTo>
                  <a:cubicBezTo>
                    <a:pt x="689" y="10"/>
                    <a:pt x="630" y="1"/>
                    <a:pt x="573" y="1"/>
                  </a:cubicBezTo>
                  <a:close/>
                </a:path>
              </a:pathLst>
            </a:custGeom>
            <a:noFill/>
            <a:ln w="9525" cap="flat" cmpd="sng">
              <a:solidFill>
                <a:srgbClr val="F8FBFD">
                  <a:alpha val="20000"/>
                </a:srgb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21" name="Google Shape;2721;p42">
              <a:extLst>
                <a:ext uri="{FF2B5EF4-FFF2-40B4-BE49-F238E27FC236}">
                  <a16:creationId xmlns:a16="http://schemas.microsoft.com/office/drawing/2014/main" id="{5B69A678-4496-8848-DE40-0DCFE1132C80}"/>
                </a:ext>
              </a:extLst>
            </p:cNvPr>
            <p:cNvSpPr/>
            <p:nvPr/>
          </p:nvSpPr>
          <p:spPr>
            <a:xfrm>
              <a:off x="6542025" y="3118350"/>
              <a:ext cx="66075" cy="79800"/>
            </a:xfrm>
            <a:custGeom>
              <a:avLst/>
              <a:gdLst/>
              <a:ahLst/>
              <a:cxnLst/>
              <a:rect l="l" t="t" r="r" b="b"/>
              <a:pathLst>
                <a:path w="2643" h="3192" extrusionOk="0">
                  <a:moveTo>
                    <a:pt x="1295" y="1"/>
                  </a:moveTo>
                  <a:cubicBezTo>
                    <a:pt x="1273" y="1"/>
                    <a:pt x="1250" y="2"/>
                    <a:pt x="1226" y="4"/>
                  </a:cubicBezTo>
                  <a:cubicBezTo>
                    <a:pt x="275" y="108"/>
                    <a:pt x="51" y="954"/>
                    <a:pt x="33" y="1732"/>
                  </a:cubicBezTo>
                  <a:cubicBezTo>
                    <a:pt x="1" y="2354"/>
                    <a:pt x="200" y="3192"/>
                    <a:pt x="910" y="3192"/>
                  </a:cubicBezTo>
                  <a:cubicBezTo>
                    <a:pt x="950" y="3192"/>
                    <a:pt x="992" y="3189"/>
                    <a:pt x="1036" y="3184"/>
                  </a:cubicBezTo>
                  <a:cubicBezTo>
                    <a:pt x="2643" y="2959"/>
                    <a:pt x="1640" y="1767"/>
                    <a:pt x="1640" y="1110"/>
                  </a:cubicBezTo>
                  <a:cubicBezTo>
                    <a:pt x="1740" y="547"/>
                    <a:pt x="1792" y="1"/>
                    <a:pt x="1295" y="1"/>
                  </a:cubicBezTo>
                  <a:close/>
                </a:path>
              </a:pathLst>
            </a:custGeom>
            <a:noFill/>
            <a:ln w="9525" cap="flat" cmpd="sng">
              <a:solidFill>
                <a:srgbClr val="F8FBFD">
                  <a:alpha val="20000"/>
                </a:srgb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22" name="Google Shape;2722;p42">
              <a:extLst>
                <a:ext uri="{FF2B5EF4-FFF2-40B4-BE49-F238E27FC236}">
                  <a16:creationId xmlns:a16="http://schemas.microsoft.com/office/drawing/2014/main" id="{48DA8AFA-0200-2233-18D2-1063D76D873C}"/>
                </a:ext>
              </a:extLst>
            </p:cNvPr>
            <p:cNvSpPr/>
            <p:nvPr/>
          </p:nvSpPr>
          <p:spPr>
            <a:xfrm>
              <a:off x="4278100" y="987200"/>
              <a:ext cx="87225" cy="50150"/>
            </a:xfrm>
            <a:custGeom>
              <a:avLst/>
              <a:gdLst/>
              <a:ahLst/>
              <a:cxnLst/>
              <a:rect l="l" t="t" r="r" b="b"/>
              <a:pathLst>
                <a:path w="3489" h="2006" extrusionOk="0">
                  <a:moveTo>
                    <a:pt x="2519" y="46"/>
                  </a:moveTo>
                  <a:cubicBezTo>
                    <a:pt x="2407" y="46"/>
                    <a:pt x="2296" y="60"/>
                    <a:pt x="2195" y="87"/>
                  </a:cubicBezTo>
                  <a:cubicBezTo>
                    <a:pt x="1435" y="312"/>
                    <a:pt x="191" y="1"/>
                    <a:pt x="87" y="1107"/>
                  </a:cubicBezTo>
                  <a:cubicBezTo>
                    <a:pt x="1" y="1798"/>
                    <a:pt x="986" y="1746"/>
                    <a:pt x="1642" y="1781"/>
                  </a:cubicBezTo>
                  <a:cubicBezTo>
                    <a:pt x="2299" y="1556"/>
                    <a:pt x="3422" y="2005"/>
                    <a:pt x="3474" y="813"/>
                  </a:cubicBezTo>
                  <a:cubicBezTo>
                    <a:pt x="3488" y="284"/>
                    <a:pt x="2986" y="46"/>
                    <a:pt x="2519" y="46"/>
                  </a:cubicBezTo>
                  <a:close/>
                </a:path>
              </a:pathLst>
            </a:custGeom>
            <a:noFill/>
            <a:ln w="9525" cap="flat" cmpd="sng">
              <a:solidFill>
                <a:srgbClr val="F8FBFD">
                  <a:alpha val="20000"/>
                </a:srgb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23" name="Google Shape;2723;p42">
              <a:extLst>
                <a:ext uri="{FF2B5EF4-FFF2-40B4-BE49-F238E27FC236}">
                  <a16:creationId xmlns:a16="http://schemas.microsoft.com/office/drawing/2014/main" id="{A01240F3-86D6-33EB-4716-21D2BA3B6B49}"/>
                </a:ext>
              </a:extLst>
            </p:cNvPr>
            <p:cNvSpPr/>
            <p:nvPr/>
          </p:nvSpPr>
          <p:spPr>
            <a:xfrm>
              <a:off x="6595650" y="1204100"/>
              <a:ext cx="81075" cy="41800"/>
            </a:xfrm>
            <a:custGeom>
              <a:avLst/>
              <a:gdLst/>
              <a:ahLst/>
              <a:cxnLst/>
              <a:rect l="l" t="t" r="r" b="b"/>
              <a:pathLst>
                <a:path w="3243" h="1672" extrusionOk="0">
                  <a:moveTo>
                    <a:pt x="1466" y="121"/>
                  </a:moveTo>
                  <a:cubicBezTo>
                    <a:pt x="1366" y="163"/>
                    <a:pt x="1241" y="173"/>
                    <a:pt x="1106" y="173"/>
                  </a:cubicBezTo>
                  <a:cubicBezTo>
                    <a:pt x="987" y="173"/>
                    <a:pt x="861" y="165"/>
                    <a:pt x="738" y="165"/>
                  </a:cubicBezTo>
                  <a:cubicBezTo>
                    <a:pt x="371" y="165"/>
                    <a:pt x="34" y="234"/>
                    <a:pt x="14" y="778"/>
                  </a:cubicBezTo>
                  <a:cubicBezTo>
                    <a:pt x="0" y="1593"/>
                    <a:pt x="628" y="1660"/>
                    <a:pt x="1232" y="1660"/>
                  </a:cubicBezTo>
                  <a:cubicBezTo>
                    <a:pt x="1352" y="1660"/>
                    <a:pt x="1472" y="1658"/>
                    <a:pt x="1585" y="1658"/>
                  </a:cubicBezTo>
                  <a:cubicBezTo>
                    <a:pt x="1627" y="1658"/>
                    <a:pt x="1668" y="1658"/>
                    <a:pt x="1708" y="1659"/>
                  </a:cubicBezTo>
                  <a:cubicBezTo>
                    <a:pt x="1826" y="1666"/>
                    <a:pt x="1954" y="1672"/>
                    <a:pt x="2085" y="1672"/>
                  </a:cubicBezTo>
                  <a:cubicBezTo>
                    <a:pt x="2644" y="1672"/>
                    <a:pt x="3242" y="1563"/>
                    <a:pt x="3228" y="933"/>
                  </a:cubicBezTo>
                  <a:cubicBezTo>
                    <a:pt x="3194" y="0"/>
                    <a:pt x="2209" y="207"/>
                    <a:pt x="1466" y="121"/>
                  </a:cubicBezTo>
                  <a:close/>
                </a:path>
              </a:pathLst>
            </a:custGeom>
            <a:noFill/>
            <a:ln w="9525" cap="flat" cmpd="sng">
              <a:solidFill>
                <a:srgbClr val="F8FBFD">
                  <a:alpha val="20000"/>
                </a:srgb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24" name="Google Shape;2724;p42">
              <a:extLst>
                <a:ext uri="{FF2B5EF4-FFF2-40B4-BE49-F238E27FC236}">
                  <a16:creationId xmlns:a16="http://schemas.microsoft.com/office/drawing/2014/main" id="{09CE138B-1AA9-B6F0-FE6F-5FEACA587975}"/>
                </a:ext>
              </a:extLst>
            </p:cNvPr>
            <p:cNvSpPr/>
            <p:nvPr/>
          </p:nvSpPr>
          <p:spPr>
            <a:xfrm>
              <a:off x="5040350" y="1034625"/>
              <a:ext cx="81550" cy="46975"/>
            </a:xfrm>
            <a:custGeom>
              <a:avLst/>
              <a:gdLst/>
              <a:ahLst/>
              <a:cxnLst/>
              <a:rect l="l" t="t" r="r" b="b"/>
              <a:pathLst>
                <a:path w="3262" h="1879" extrusionOk="0">
                  <a:moveTo>
                    <a:pt x="1625" y="1"/>
                  </a:moveTo>
                  <a:cubicBezTo>
                    <a:pt x="803" y="1"/>
                    <a:pt x="279" y="461"/>
                    <a:pt x="99" y="1249"/>
                  </a:cubicBezTo>
                  <a:cubicBezTo>
                    <a:pt x="0" y="1616"/>
                    <a:pt x="339" y="1879"/>
                    <a:pt x="645" y="1879"/>
                  </a:cubicBezTo>
                  <a:cubicBezTo>
                    <a:pt x="714" y="1879"/>
                    <a:pt x="781" y="1865"/>
                    <a:pt x="842" y="1837"/>
                  </a:cubicBezTo>
                  <a:cubicBezTo>
                    <a:pt x="1620" y="1474"/>
                    <a:pt x="2829" y="1750"/>
                    <a:pt x="3106" y="800"/>
                  </a:cubicBezTo>
                  <a:cubicBezTo>
                    <a:pt x="3261" y="229"/>
                    <a:pt x="2363" y="22"/>
                    <a:pt x="1758" y="5"/>
                  </a:cubicBezTo>
                  <a:cubicBezTo>
                    <a:pt x="1713" y="2"/>
                    <a:pt x="1668" y="1"/>
                    <a:pt x="1625" y="1"/>
                  </a:cubicBezTo>
                  <a:close/>
                </a:path>
              </a:pathLst>
            </a:custGeom>
            <a:noFill/>
            <a:ln w="9525" cap="flat" cmpd="sng">
              <a:solidFill>
                <a:srgbClr val="F8FBFD">
                  <a:alpha val="20000"/>
                </a:srgb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25" name="Google Shape;2725;p42">
              <a:extLst>
                <a:ext uri="{FF2B5EF4-FFF2-40B4-BE49-F238E27FC236}">
                  <a16:creationId xmlns:a16="http://schemas.microsoft.com/office/drawing/2014/main" id="{A49F525B-F1FD-457E-E17A-D7B62796761E}"/>
                </a:ext>
              </a:extLst>
            </p:cNvPr>
            <p:cNvSpPr/>
            <p:nvPr/>
          </p:nvSpPr>
          <p:spPr>
            <a:xfrm>
              <a:off x="6380950" y="3302475"/>
              <a:ext cx="77800" cy="40225"/>
            </a:xfrm>
            <a:custGeom>
              <a:avLst/>
              <a:gdLst/>
              <a:ahLst/>
              <a:cxnLst/>
              <a:rect l="l" t="t" r="r" b="b"/>
              <a:pathLst>
                <a:path w="3112" h="1609" extrusionOk="0">
                  <a:moveTo>
                    <a:pt x="843" y="80"/>
                  </a:moveTo>
                  <a:cubicBezTo>
                    <a:pt x="352" y="80"/>
                    <a:pt x="1" y="466"/>
                    <a:pt x="65" y="882"/>
                  </a:cubicBezTo>
                  <a:cubicBezTo>
                    <a:pt x="161" y="1545"/>
                    <a:pt x="602" y="1578"/>
                    <a:pt x="1054" y="1578"/>
                  </a:cubicBezTo>
                  <a:cubicBezTo>
                    <a:pt x="1103" y="1578"/>
                    <a:pt x="1152" y="1577"/>
                    <a:pt x="1201" y="1577"/>
                  </a:cubicBezTo>
                  <a:cubicBezTo>
                    <a:pt x="1347" y="1577"/>
                    <a:pt x="1491" y="1581"/>
                    <a:pt x="1620" y="1608"/>
                  </a:cubicBezTo>
                  <a:cubicBezTo>
                    <a:pt x="1746" y="1549"/>
                    <a:pt x="1903" y="1535"/>
                    <a:pt x="2065" y="1535"/>
                  </a:cubicBezTo>
                  <a:cubicBezTo>
                    <a:pt x="2212" y="1535"/>
                    <a:pt x="2363" y="1547"/>
                    <a:pt x="2502" y="1547"/>
                  </a:cubicBezTo>
                  <a:cubicBezTo>
                    <a:pt x="2845" y="1547"/>
                    <a:pt x="3112" y="1478"/>
                    <a:pt x="3037" y="1003"/>
                  </a:cubicBezTo>
                  <a:cubicBezTo>
                    <a:pt x="2882" y="1"/>
                    <a:pt x="1741" y="191"/>
                    <a:pt x="963" y="87"/>
                  </a:cubicBezTo>
                  <a:cubicBezTo>
                    <a:pt x="923" y="82"/>
                    <a:pt x="882" y="80"/>
                    <a:pt x="843" y="80"/>
                  </a:cubicBezTo>
                  <a:close/>
                </a:path>
              </a:pathLst>
            </a:custGeom>
            <a:noFill/>
            <a:ln w="9525" cap="flat" cmpd="sng">
              <a:solidFill>
                <a:srgbClr val="F8FBFD">
                  <a:alpha val="20000"/>
                </a:srgb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26" name="Google Shape;2726;p42">
              <a:extLst>
                <a:ext uri="{FF2B5EF4-FFF2-40B4-BE49-F238E27FC236}">
                  <a16:creationId xmlns:a16="http://schemas.microsoft.com/office/drawing/2014/main" id="{279947C6-4E63-40BB-92B3-1CDC7765FE08}"/>
                </a:ext>
              </a:extLst>
            </p:cNvPr>
            <p:cNvSpPr/>
            <p:nvPr/>
          </p:nvSpPr>
          <p:spPr>
            <a:xfrm>
              <a:off x="4384825" y="996700"/>
              <a:ext cx="62025" cy="39775"/>
            </a:xfrm>
            <a:custGeom>
              <a:avLst/>
              <a:gdLst/>
              <a:ahLst/>
              <a:cxnLst/>
              <a:rect l="l" t="t" r="r" b="b"/>
              <a:pathLst>
                <a:path w="2481" h="1591" extrusionOk="0">
                  <a:moveTo>
                    <a:pt x="1811" y="155"/>
                  </a:moveTo>
                  <a:cubicBezTo>
                    <a:pt x="1713" y="155"/>
                    <a:pt x="1613" y="168"/>
                    <a:pt x="1521" y="191"/>
                  </a:cubicBezTo>
                  <a:cubicBezTo>
                    <a:pt x="985" y="312"/>
                    <a:pt x="121" y="1"/>
                    <a:pt x="52" y="917"/>
                  </a:cubicBezTo>
                  <a:cubicBezTo>
                    <a:pt x="0" y="1487"/>
                    <a:pt x="536" y="1574"/>
                    <a:pt x="1054" y="1591"/>
                  </a:cubicBezTo>
                  <a:cubicBezTo>
                    <a:pt x="1573" y="1418"/>
                    <a:pt x="2385" y="1556"/>
                    <a:pt x="2454" y="727"/>
                  </a:cubicBezTo>
                  <a:cubicBezTo>
                    <a:pt x="2481" y="311"/>
                    <a:pt x="2153" y="155"/>
                    <a:pt x="1811" y="155"/>
                  </a:cubicBezTo>
                  <a:close/>
                </a:path>
              </a:pathLst>
            </a:custGeom>
            <a:noFill/>
            <a:ln w="9525" cap="flat" cmpd="sng">
              <a:solidFill>
                <a:srgbClr val="F8FBFD">
                  <a:alpha val="20000"/>
                </a:srgb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27" name="Google Shape;2727;p42">
              <a:extLst>
                <a:ext uri="{FF2B5EF4-FFF2-40B4-BE49-F238E27FC236}">
                  <a16:creationId xmlns:a16="http://schemas.microsoft.com/office/drawing/2014/main" id="{B9B62BA3-1C32-DD15-561E-B96B3BFD1937}"/>
                </a:ext>
              </a:extLst>
            </p:cNvPr>
            <p:cNvSpPr/>
            <p:nvPr/>
          </p:nvSpPr>
          <p:spPr>
            <a:xfrm>
              <a:off x="2100625" y="1004500"/>
              <a:ext cx="520200" cy="95050"/>
            </a:xfrm>
            <a:custGeom>
              <a:avLst/>
              <a:gdLst/>
              <a:ahLst/>
              <a:cxnLst/>
              <a:rect l="l" t="t" r="r" b="b"/>
              <a:pathLst>
                <a:path w="20808" h="3802" extrusionOk="0">
                  <a:moveTo>
                    <a:pt x="20756" y="0"/>
                  </a:moveTo>
                  <a:lnTo>
                    <a:pt x="20738" y="17"/>
                  </a:lnTo>
                  <a:lnTo>
                    <a:pt x="20773" y="17"/>
                  </a:lnTo>
                  <a:lnTo>
                    <a:pt x="20808" y="0"/>
                  </a:lnTo>
                  <a:close/>
                  <a:moveTo>
                    <a:pt x="1" y="3785"/>
                  </a:moveTo>
                  <a:lnTo>
                    <a:pt x="1" y="3802"/>
                  </a:lnTo>
                  <a:lnTo>
                    <a:pt x="18" y="3802"/>
                  </a:lnTo>
                  <a:lnTo>
                    <a:pt x="18" y="3785"/>
                  </a:lnTo>
                  <a:close/>
                </a:path>
              </a:pathLst>
            </a:custGeom>
            <a:noFill/>
            <a:ln w="9525" cap="flat" cmpd="sng">
              <a:solidFill>
                <a:srgbClr val="F8FBFD">
                  <a:alpha val="20000"/>
                </a:srgb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28" name="Google Shape;2728;p42">
              <a:extLst>
                <a:ext uri="{FF2B5EF4-FFF2-40B4-BE49-F238E27FC236}">
                  <a16:creationId xmlns:a16="http://schemas.microsoft.com/office/drawing/2014/main" id="{A9F68474-AF24-A45E-30AF-5941C589CAB3}"/>
                </a:ext>
              </a:extLst>
            </p:cNvPr>
            <p:cNvSpPr/>
            <p:nvPr/>
          </p:nvSpPr>
          <p:spPr>
            <a:xfrm>
              <a:off x="233350" y="949250"/>
              <a:ext cx="3232550" cy="3802300"/>
            </a:xfrm>
            <a:custGeom>
              <a:avLst/>
              <a:gdLst/>
              <a:ahLst/>
              <a:cxnLst/>
              <a:rect l="l" t="t" r="r" b="b"/>
              <a:pathLst>
                <a:path w="129302" h="152092" extrusionOk="0">
                  <a:moveTo>
                    <a:pt x="97270" y="1644"/>
                  </a:moveTo>
                  <a:cubicBezTo>
                    <a:pt x="97347" y="1644"/>
                    <a:pt x="97424" y="1648"/>
                    <a:pt x="97503" y="1657"/>
                  </a:cubicBezTo>
                  <a:cubicBezTo>
                    <a:pt x="97555" y="1674"/>
                    <a:pt x="97607" y="1692"/>
                    <a:pt x="97642" y="1709"/>
                  </a:cubicBezTo>
                  <a:lnTo>
                    <a:pt x="95601" y="2170"/>
                  </a:lnTo>
                  <a:lnTo>
                    <a:pt x="95601" y="2170"/>
                  </a:lnTo>
                  <a:cubicBezTo>
                    <a:pt x="96129" y="1917"/>
                    <a:pt x="96661" y="1644"/>
                    <a:pt x="97270" y="1644"/>
                  </a:cubicBezTo>
                  <a:close/>
                  <a:moveTo>
                    <a:pt x="95473" y="2210"/>
                  </a:moveTo>
                  <a:lnTo>
                    <a:pt x="95447" y="2227"/>
                  </a:lnTo>
                  <a:lnTo>
                    <a:pt x="95429" y="2227"/>
                  </a:lnTo>
                  <a:lnTo>
                    <a:pt x="95464" y="2210"/>
                  </a:lnTo>
                  <a:close/>
                  <a:moveTo>
                    <a:pt x="68358" y="8951"/>
                  </a:moveTo>
                  <a:cubicBezTo>
                    <a:pt x="68553" y="8951"/>
                    <a:pt x="68761" y="9049"/>
                    <a:pt x="68989" y="9313"/>
                  </a:cubicBezTo>
                  <a:cubicBezTo>
                    <a:pt x="69208" y="9280"/>
                    <a:pt x="69420" y="9268"/>
                    <a:pt x="69634" y="9268"/>
                  </a:cubicBezTo>
                  <a:cubicBezTo>
                    <a:pt x="69758" y="9268"/>
                    <a:pt x="69882" y="9272"/>
                    <a:pt x="70008" y="9278"/>
                  </a:cubicBezTo>
                  <a:cubicBezTo>
                    <a:pt x="70061" y="9286"/>
                    <a:pt x="70117" y="9289"/>
                    <a:pt x="70177" y="9289"/>
                  </a:cubicBezTo>
                  <a:cubicBezTo>
                    <a:pt x="70522" y="9289"/>
                    <a:pt x="70965" y="9176"/>
                    <a:pt x="71318" y="9176"/>
                  </a:cubicBezTo>
                  <a:cubicBezTo>
                    <a:pt x="71841" y="9176"/>
                    <a:pt x="72167" y="9425"/>
                    <a:pt x="71685" y="10661"/>
                  </a:cubicBezTo>
                  <a:cubicBezTo>
                    <a:pt x="71581" y="10937"/>
                    <a:pt x="71823" y="11265"/>
                    <a:pt x="72151" y="11386"/>
                  </a:cubicBezTo>
                  <a:cubicBezTo>
                    <a:pt x="72428" y="11438"/>
                    <a:pt x="72722" y="11490"/>
                    <a:pt x="72998" y="11507"/>
                  </a:cubicBezTo>
                  <a:cubicBezTo>
                    <a:pt x="72652" y="11922"/>
                    <a:pt x="72359" y="12406"/>
                    <a:pt x="71927" y="12717"/>
                  </a:cubicBezTo>
                  <a:cubicBezTo>
                    <a:pt x="71831" y="12786"/>
                    <a:pt x="71741" y="12813"/>
                    <a:pt x="71654" y="12813"/>
                  </a:cubicBezTo>
                  <a:cubicBezTo>
                    <a:pt x="71349" y="12813"/>
                    <a:pt x="71090" y="12473"/>
                    <a:pt x="70821" y="12406"/>
                  </a:cubicBezTo>
                  <a:cubicBezTo>
                    <a:pt x="69127" y="11939"/>
                    <a:pt x="69334" y="10488"/>
                    <a:pt x="68989" y="9313"/>
                  </a:cubicBezTo>
                  <a:lnTo>
                    <a:pt x="67330" y="9520"/>
                  </a:lnTo>
                  <a:cubicBezTo>
                    <a:pt x="67668" y="9295"/>
                    <a:pt x="67992" y="8951"/>
                    <a:pt x="68358" y="8951"/>
                  </a:cubicBezTo>
                  <a:close/>
                  <a:moveTo>
                    <a:pt x="51546" y="12467"/>
                  </a:moveTo>
                  <a:cubicBezTo>
                    <a:pt x="51593" y="12467"/>
                    <a:pt x="51647" y="12470"/>
                    <a:pt x="51707" y="12475"/>
                  </a:cubicBezTo>
                  <a:cubicBezTo>
                    <a:pt x="51897" y="12648"/>
                    <a:pt x="52157" y="12890"/>
                    <a:pt x="52433" y="13115"/>
                  </a:cubicBezTo>
                  <a:cubicBezTo>
                    <a:pt x="52260" y="13270"/>
                    <a:pt x="52053" y="13374"/>
                    <a:pt x="51845" y="13460"/>
                  </a:cubicBezTo>
                  <a:cubicBezTo>
                    <a:pt x="51802" y="13467"/>
                    <a:pt x="51764" y="13470"/>
                    <a:pt x="51729" y="13470"/>
                  </a:cubicBezTo>
                  <a:cubicBezTo>
                    <a:pt x="51300" y="13470"/>
                    <a:pt x="51439" y="13007"/>
                    <a:pt x="51327" y="12752"/>
                  </a:cubicBezTo>
                  <a:cubicBezTo>
                    <a:pt x="51225" y="12548"/>
                    <a:pt x="51295" y="12467"/>
                    <a:pt x="51546" y="12467"/>
                  </a:cubicBezTo>
                  <a:close/>
                  <a:moveTo>
                    <a:pt x="55481" y="12549"/>
                  </a:moveTo>
                  <a:cubicBezTo>
                    <a:pt x="55526" y="12549"/>
                    <a:pt x="55570" y="12553"/>
                    <a:pt x="55613" y="12562"/>
                  </a:cubicBezTo>
                  <a:lnTo>
                    <a:pt x="54576" y="13789"/>
                  </a:lnTo>
                  <a:lnTo>
                    <a:pt x="53954" y="13184"/>
                  </a:lnTo>
                  <a:cubicBezTo>
                    <a:pt x="54420" y="12976"/>
                    <a:pt x="54870" y="12752"/>
                    <a:pt x="55336" y="12562"/>
                  </a:cubicBezTo>
                  <a:cubicBezTo>
                    <a:pt x="55388" y="12553"/>
                    <a:pt x="55436" y="12549"/>
                    <a:pt x="55481" y="12549"/>
                  </a:cubicBezTo>
                  <a:close/>
                  <a:moveTo>
                    <a:pt x="116966" y="0"/>
                  </a:moveTo>
                  <a:cubicBezTo>
                    <a:pt x="112339" y="0"/>
                    <a:pt x="107712" y="747"/>
                    <a:pt x="103085" y="1035"/>
                  </a:cubicBezTo>
                  <a:cubicBezTo>
                    <a:pt x="101910" y="1104"/>
                    <a:pt x="100735" y="983"/>
                    <a:pt x="99542" y="1260"/>
                  </a:cubicBezTo>
                  <a:cubicBezTo>
                    <a:pt x="99533" y="1262"/>
                    <a:pt x="99523" y="1263"/>
                    <a:pt x="99512" y="1263"/>
                  </a:cubicBezTo>
                  <a:cubicBezTo>
                    <a:pt x="99194" y="1263"/>
                    <a:pt x="98389" y="307"/>
                    <a:pt x="97503" y="240"/>
                  </a:cubicBezTo>
                  <a:cubicBezTo>
                    <a:pt x="96554" y="172"/>
                    <a:pt x="95607" y="143"/>
                    <a:pt x="94661" y="143"/>
                  </a:cubicBezTo>
                  <a:cubicBezTo>
                    <a:pt x="91541" y="143"/>
                    <a:pt x="88432" y="459"/>
                    <a:pt x="85303" y="724"/>
                  </a:cubicBezTo>
                  <a:cubicBezTo>
                    <a:pt x="83379" y="875"/>
                    <a:pt x="81549" y="1637"/>
                    <a:pt x="79578" y="1637"/>
                  </a:cubicBezTo>
                  <a:cubicBezTo>
                    <a:pt x="79300" y="1637"/>
                    <a:pt x="79020" y="1622"/>
                    <a:pt x="78736" y="1588"/>
                  </a:cubicBezTo>
                  <a:cubicBezTo>
                    <a:pt x="78573" y="1568"/>
                    <a:pt x="78403" y="1557"/>
                    <a:pt x="78229" y="1557"/>
                  </a:cubicBezTo>
                  <a:cubicBezTo>
                    <a:pt x="77349" y="1557"/>
                    <a:pt x="76386" y="1840"/>
                    <a:pt x="75953" y="2677"/>
                  </a:cubicBezTo>
                  <a:cubicBezTo>
                    <a:pt x="75538" y="3489"/>
                    <a:pt x="76333" y="4163"/>
                    <a:pt x="76956" y="4750"/>
                  </a:cubicBezTo>
                  <a:cubicBezTo>
                    <a:pt x="77215" y="4992"/>
                    <a:pt x="77232" y="5511"/>
                    <a:pt x="77370" y="5891"/>
                  </a:cubicBezTo>
                  <a:cubicBezTo>
                    <a:pt x="77348" y="5890"/>
                    <a:pt x="77325" y="5889"/>
                    <a:pt x="77301" y="5889"/>
                  </a:cubicBezTo>
                  <a:cubicBezTo>
                    <a:pt x="77154" y="5889"/>
                    <a:pt x="76988" y="5912"/>
                    <a:pt x="76844" y="5912"/>
                  </a:cubicBezTo>
                  <a:cubicBezTo>
                    <a:pt x="76726" y="5912"/>
                    <a:pt x="76623" y="5896"/>
                    <a:pt x="76558" y="5839"/>
                  </a:cubicBezTo>
                  <a:cubicBezTo>
                    <a:pt x="76285" y="5586"/>
                    <a:pt x="76034" y="5489"/>
                    <a:pt x="75796" y="5489"/>
                  </a:cubicBezTo>
                  <a:cubicBezTo>
                    <a:pt x="75417" y="5489"/>
                    <a:pt x="75070" y="5733"/>
                    <a:pt x="74709" y="5977"/>
                  </a:cubicBezTo>
                  <a:lnTo>
                    <a:pt x="74709" y="5995"/>
                  </a:lnTo>
                  <a:lnTo>
                    <a:pt x="74692" y="5995"/>
                  </a:lnTo>
                  <a:cubicBezTo>
                    <a:pt x="74415" y="6358"/>
                    <a:pt x="73707" y="6479"/>
                    <a:pt x="73897" y="7066"/>
                  </a:cubicBezTo>
                  <a:cubicBezTo>
                    <a:pt x="74104" y="7654"/>
                    <a:pt x="74761" y="7671"/>
                    <a:pt x="75331" y="7723"/>
                  </a:cubicBezTo>
                  <a:lnTo>
                    <a:pt x="75625" y="7723"/>
                  </a:lnTo>
                  <a:lnTo>
                    <a:pt x="77146" y="7982"/>
                  </a:lnTo>
                  <a:cubicBezTo>
                    <a:pt x="76904" y="8068"/>
                    <a:pt x="76662" y="8120"/>
                    <a:pt x="76403" y="8120"/>
                  </a:cubicBezTo>
                  <a:cubicBezTo>
                    <a:pt x="76178" y="8103"/>
                    <a:pt x="75970" y="7930"/>
                    <a:pt x="75729" y="7861"/>
                  </a:cubicBezTo>
                  <a:cubicBezTo>
                    <a:pt x="75594" y="7823"/>
                    <a:pt x="75464" y="7807"/>
                    <a:pt x="75337" y="7807"/>
                  </a:cubicBezTo>
                  <a:cubicBezTo>
                    <a:pt x="74777" y="7807"/>
                    <a:pt x="74273" y="8116"/>
                    <a:pt x="73724" y="8172"/>
                  </a:cubicBezTo>
                  <a:cubicBezTo>
                    <a:pt x="73717" y="8173"/>
                    <a:pt x="73710" y="8174"/>
                    <a:pt x="73702" y="8174"/>
                  </a:cubicBezTo>
                  <a:cubicBezTo>
                    <a:pt x="73450" y="8174"/>
                    <a:pt x="72913" y="7613"/>
                    <a:pt x="72946" y="7394"/>
                  </a:cubicBezTo>
                  <a:cubicBezTo>
                    <a:pt x="73102" y="6479"/>
                    <a:pt x="73810" y="6098"/>
                    <a:pt x="74674" y="5995"/>
                  </a:cubicBezTo>
                  <a:lnTo>
                    <a:pt x="74674" y="5977"/>
                  </a:lnTo>
                  <a:cubicBezTo>
                    <a:pt x="74726" y="5545"/>
                    <a:pt x="74830" y="5113"/>
                    <a:pt x="74951" y="4681"/>
                  </a:cubicBezTo>
                  <a:cubicBezTo>
                    <a:pt x="75072" y="4370"/>
                    <a:pt x="75435" y="4076"/>
                    <a:pt x="75124" y="3748"/>
                  </a:cubicBezTo>
                  <a:cubicBezTo>
                    <a:pt x="74832" y="3467"/>
                    <a:pt x="74483" y="3396"/>
                    <a:pt x="74119" y="3396"/>
                  </a:cubicBezTo>
                  <a:cubicBezTo>
                    <a:pt x="73856" y="3396"/>
                    <a:pt x="73587" y="3433"/>
                    <a:pt x="73326" y="3454"/>
                  </a:cubicBezTo>
                  <a:cubicBezTo>
                    <a:pt x="72946" y="3506"/>
                    <a:pt x="72756" y="3748"/>
                    <a:pt x="72704" y="4180"/>
                  </a:cubicBezTo>
                  <a:cubicBezTo>
                    <a:pt x="72601" y="5252"/>
                    <a:pt x="72134" y="6098"/>
                    <a:pt x="70959" y="6340"/>
                  </a:cubicBezTo>
                  <a:cubicBezTo>
                    <a:pt x="70855" y="6427"/>
                    <a:pt x="70769" y="6513"/>
                    <a:pt x="70665" y="6617"/>
                  </a:cubicBezTo>
                  <a:cubicBezTo>
                    <a:pt x="70786" y="6859"/>
                    <a:pt x="70924" y="7083"/>
                    <a:pt x="71097" y="7291"/>
                  </a:cubicBezTo>
                  <a:cubicBezTo>
                    <a:pt x="71304" y="7412"/>
                    <a:pt x="71546" y="7515"/>
                    <a:pt x="71788" y="7567"/>
                  </a:cubicBezTo>
                  <a:cubicBezTo>
                    <a:pt x="71650" y="7550"/>
                    <a:pt x="71512" y="7541"/>
                    <a:pt x="71374" y="7541"/>
                  </a:cubicBezTo>
                  <a:cubicBezTo>
                    <a:pt x="71235" y="7541"/>
                    <a:pt x="71097" y="7550"/>
                    <a:pt x="70959" y="7567"/>
                  </a:cubicBezTo>
                  <a:cubicBezTo>
                    <a:pt x="70569" y="7671"/>
                    <a:pt x="70173" y="7708"/>
                    <a:pt x="69775" y="7708"/>
                  </a:cubicBezTo>
                  <a:cubicBezTo>
                    <a:pt x="68812" y="7708"/>
                    <a:pt x="67832" y="7494"/>
                    <a:pt x="66868" y="7494"/>
                  </a:cubicBezTo>
                  <a:cubicBezTo>
                    <a:pt x="66108" y="7494"/>
                    <a:pt x="65357" y="7627"/>
                    <a:pt x="64634" y="8103"/>
                  </a:cubicBezTo>
                  <a:cubicBezTo>
                    <a:pt x="64271" y="8345"/>
                    <a:pt x="63580" y="8379"/>
                    <a:pt x="63666" y="8863"/>
                  </a:cubicBezTo>
                  <a:cubicBezTo>
                    <a:pt x="63752" y="9382"/>
                    <a:pt x="64167" y="9900"/>
                    <a:pt x="64547" y="10315"/>
                  </a:cubicBezTo>
                  <a:cubicBezTo>
                    <a:pt x="64666" y="10447"/>
                    <a:pt x="64798" y="10498"/>
                    <a:pt x="64939" y="10498"/>
                  </a:cubicBezTo>
                  <a:cubicBezTo>
                    <a:pt x="65148" y="10498"/>
                    <a:pt x="65375" y="10387"/>
                    <a:pt x="65602" y="10263"/>
                  </a:cubicBezTo>
                  <a:cubicBezTo>
                    <a:pt x="66124" y="9977"/>
                    <a:pt x="66711" y="9789"/>
                    <a:pt x="67269" y="9556"/>
                  </a:cubicBezTo>
                  <a:lnTo>
                    <a:pt x="67269" y="9556"/>
                  </a:lnTo>
                  <a:cubicBezTo>
                    <a:pt x="66173" y="11022"/>
                    <a:pt x="64072" y="10911"/>
                    <a:pt x="62975" y="11974"/>
                  </a:cubicBezTo>
                  <a:cubicBezTo>
                    <a:pt x="62086" y="12850"/>
                    <a:pt x="61268" y="13162"/>
                    <a:pt x="60357" y="13162"/>
                  </a:cubicBezTo>
                  <a:cubicBezTo>
                    <a:pt x="59993" y="13162"/>
                    <a:pt x="59613" y="13112"/>
                    <a:pt x="59207" y="13028"/>
                  </a:cubicBezTo>
                  <a:cubicBezTo>
                    <a:pt x="58430" y="12873"/>
                    <a:pt x="57687" y="12510"/>
                    <a:pt x="56926" y="12233"/>
                  </a:cubicBezTo>
                  <a:cubicBezTo>
                    <a:pt x="57173" y="12050"/>
                    <a:pt x="57402" y="11981"/>
                    <a:pt x="57619" y="11981"/>
                  </a:cubicBezTo>
                  <a:cubicBezTo>
                    <a:pt x="58162" y="11981"/>
                    <a:pt x="58632" y="12416"/>
                    <a:pt x="59138" y="12613"/>
                  </a:cubicBezTo>
                  <a:cubicBezTo>
                    <a:pt x="59332" y="12687"/>
                    <a:pt x="59512" y="12718"/>
                    <a:pt x="59680" y="12718"/>
                  </a:cubicBezTo>
                  <a:cubicBezTo>
                    <a:pt x="60502" y="12718"/>
                    <a:pt x="61062" y="11967"/>
                    <a:pt x="61765" y="11680"/>
                  </a:cubicBezTo>
                  <a:cubicBezTo>
                    <a:pt x="62404" y="11421"/>
                    <a:pt x="61903" y="10851"/>
                    <a:pt x="61661" y="10384"/>
                  </a:cubicBezTo>
                  <a:cubicBezTo>
                    <a:pt x="61454" y="9987"/>
                    <a:pt x="61921" y="9745"/>
                    <a:pt x="62249" y="9537"/>
                  </a:cubicBezTo>
                  <a:cubicBezTo>
                    <a:pt x="62664" y="9295"/>
                    <a:pt x="63441" y="9226"/>
                    <a:pt x="63182" y="8518"/>
                  </a:cubicBezTo>
                  <a:cubicBezTo>
                    <a:pt x="63018" y="8098"/>
                    <a:pt x="62703" y="8030"/>
                    <a:pt x="62354" y="8030"/>
                  </a:cubicBezTo>
                  <a:cubicBezTo>
                    <a:pt x="62187" y="8030"/>
                    <a:pt x="62013" y="8045"/>
                    <a:pt x="61845" y="8045"/>
                  </a:cubicBezTo>
                  <a:cubicBezTo>
                    <a:pt x="61771" y="8045"/>
                    <a:pt x="61698" y="8042"/>
                    <a:pt x="61627" y="8034"/>
                  </a:cubicBezTo>
                  <a:cubicBezTo>
                    <a:pt x="61564" y="8027"/>
                    <a:pt x="61502" y="8024"/>
                    <a:pt x="61440" y="8024"/>
                  </a:cubicBezTo>
                  <a:cubicBezTo>
                    <a:pt x="60620" y="8024"/>
                    <a:pt x="59973" y="8583"/>
                    <a:pt x="59080" y="8583"/>
                  </a:cubicBezTo>
                  <a:cubicBezTo>
                    <a:pt x="59004" y="8583"/>
                    <a:pt x="58925" y="8579"/>
                    <a:pt x="58844" y="8570"/>
                  </a:cubicBezTo>
                  <a:cubicBezTo>
                    <a:pt x="57410" y="8414"/>
                    <a:pt x="56391" y="7671"/>
                    <a:pt x="55181" y="7187"/>
                  </a:cubicBezTo>
                  <a:cubicBezTo>
                    <a:pt x="54440" y="6892"/>
                    <a:pt x="53723" y="6767"/>
                    <a:pt x="53025" y="6767"/>
                  </a:cubicBezTo>
                  <a:cubicBezTo>
                    <a:pt x="51022" y="6767"/>
                    <a:pt x="49177" y="7799"/>
                    <a:pt x="47370" y="8812"/>
                  </a:cubicBezTo>
                  <a:cubicBezTo>
                    <a:pt x="46903" y="9071"/>
                    <a:pt x="46765" y="9434"/>
                    <a:pt x="46972" y="9969"/>
                  </a:cubicBezTo>
                  <a:cubicBezTo>
                    <a:pt x="47155" y="10426"/>
                    <a:pt x="47351" y="10748"/>
                    <a:pt x="47819" y="10748"/>
                  </a:cubicBezTo>
                  <a:cubicBezTo>
                    <a:pt x="47883" y="10748"/>
                    <a:pt x="47952" y="10742"/>
                    <a:pt x="48026" y="10730"/>
                  </a:cubicBezTo>
                  <a:lnTo>
                    <a:pt x="50498" y="10280"/>
                  </a:lnTo>
                  <a:cubicBezTo>
                    <a:pt x="50618" y="10263"/>
                    <a:pt x="50739" y="10229"/>
                    <a:pt x="50878" y="10194"/>
                  </a:cubicBezTo>
                  <a:lnTo>
                    <a:pt x="50878" y="10194"/>
                  </a:lnTo>
                  <a:cubicBezTo>
                    <a:pt x="50878" y="10298"/>
                    <a:pt x="50860" y="10401"/>
                    <a:pt x="50860" y="10505"/>
                  </a:cubicBezTo>
                  <a:cubicBezTo>
                    <a:pt x="50614" y="11663"/>
                    <a:pt x="50148" y="12321"/>
                    <a:pt x="49280" y="12321"/>
                  </a:cubicBezTo>
                  <a:cubicBezTo>
                    <a:pt x="48931" y="12321"/>
                    <a:pt x="48517" y="12214"/>
                    <a:pt x="48026" y="11991"/>
                  </a:cubicBezTo>
                  <a:cubicBezTo>
                    <a:pt x="46374" y="11254"/>
                    <a:pt x="44693" y="10979"/>
                    <a:pt x="42955" y="10979"/>
                  </a:cubicBezTo>
                  <a:cubicBezTo>
                    <a:pt x="42002" y="10979"/>
                    <a:pt x="41033" y="11062"/>
                    <a:pt x="40042" y="11196"/>
                  </a:cubicBezTo>
                  <a:cubicBezTo>
                    <a:pt x="38536" y="11404"/>
                    <a:pt x="37062" y="12285"/>
                    <a:pt x="35569" y="12285"/>
                  </a:cubicBezTo>
                  <a:cubicBezTo>
                    <a:pt x="35195" y="12285"/>
                    <a:pt x="34820" y="12230"/>
                    <a:pt x="34443" y="12095"/>
                  </a:cubicBezTo>
                  <a:cubicBezTo>
                    <a:pt x="32698" y="11490"/>
                    <a:pt x="30900" y="11110"/>
                    <a:pt x="29068" y="10920"/>
                  </a:cubicBezTo>
                  <a:cubicBezTo>
                    <a:pt x="27080" y="10698"/>
                    <a:pt x="25171" y="10202"/>
                    <a:pt x="23146" y="10202"/>
                  </a:cubicBezTo>
                  <a:cubicBezTo>
                    <a:pt x="22337" y="10202"/>
                    <a:pt x="21510" y="10281"/>
                    <a:pt x="20652" y="10488"/>
                  </a:cubicBezTo>
                  <a:cubicBezTo>
                    <a:pt x="18383" y="11055"/>
                    <a:pt x="16215" y="12269"/>
                    <a:pt x="13793" y="12269"/>
                  </a:cubicBezTo>
                  <a:cubicBezTo>
                    <a:pt x="13559" y="12269"/>
                    <a:pt x="13322" y="12258"/>
                    <a:pt x="13083" y="12233"/>
                  </a:cubicBezTo>
                  <a:cubicBezTo>
                    <a:pt x="13049" y="12230"/>
                    <a:pt x="13015" y="12229"/>
                    <a:pt x="12982" y="12229"/>
                  </a:cubicBezTo>
                  <a:cubicBezTo>
                    <a:pt x="12473" y="12229"/>
                    <a:pt x="12176" y="12605"/>
                    <a:pt x="12323" y="13287"/>
                  </a:cubicBezTo>
                  <a:cubicBezTo>
                    <a:pt x="12498" y="14071"/>
                    <a:pt x="12325" y="14707"/>
                    <a:pt x="11687" y="14707"/>
                  </a:cubicBezTo>
                  <a:cubicBezTo>
                    <a:pt x="11510" y="14707"/>
                    <a:pt x="11296" y="14658"/>
                    <a:pt x="11044" y="14549"/>
                  </a:cubicBezTo>
                  <a:cubicBezTo>
                    <a:pt x="10655" y="14378"/>
                    <a:pt x="10292" y="14308"/>
                    <a:pt x="9947" y="14308"/>
                  </a:cubicBezTo>
                  <a:cubicBezTo>
                    <a:pt x="9034" y="14308"/>
                    <a:pt x="8242" y="14801"/>
                    <a:pt x="7415" y="15240"/>
                  </a:cubicBezTo>
                  <a:cubicBezTo>
                    <a:pt x="6965" y="15482"/>
                    <a:pt x="6672" y="15914"/>
                    <a:pt x="6879" y="16467"/>
                  </a:cubicBezTo>
                  <a:cubicBezTo>
                    <a:pt x="7027" y="16886"/>
                    <a:pt x="7334" y="16988"/>
                    <a:pt x="7700" y="16988"/>
                  </a:cubicBezTo>
                  <a:cubicBezTo>
                    <a:pt x="7802" y="16988"/>
                    <a:pt x="7910" y="16980"/>
                    <a:pt x="8020" y="16968"/>
                  </a:cubicBezTo>
                  <a:cubicBezTo>
                    <a:pt x="8305" y="16929"/>
                    <a:pt x="8590" y="16910"/>
                    <a:pt x="8875" y="16910"/>
                  </a:cubicBezTo>
                  <a:cubicBezTo>
                    <a:pt x="8970" y="16910"/>
                    <a:pt x="9065" y="16912"/>
                    <a:pt x="9160" y="16917"/>
                  </a:cubicBezTo>
                  <a:cubicBezTo>
                    <a:pt x="9186" y="16919"/>
                    <a:pt x="9214" y="16920"/>
                    <a:pt x="9242" y="16920"/>
                  </a:cubicBezTo>
                  <a:cubicBezTo>
                    <a:pt x="9458" y="16920"/>
                    <a:pt x="9735" y="16862"/>
                    <a:pt x="9947" y="16862"/>
                  </a:cubicBezTo>
                  <a:cubicBezTo>
                    <a:pt x="10131" y="16862"/>
                    <a:pt x="10266" y="16906"/>
                    <a:pt x="10266" y="17072"/>
                  </a:cubicBezTo>
                  <a:cubicBezTo>
                    <a:pt x="10266" y="17498"/>
                    <a:pt x="9728" y="17637"/>
                    <a:pt x="9291" y="17637"/>
                  </a:cubicBezTo>
                  <a:cubicBezTo>
                    <a:pt x="9214" y="17637"/>
                    <a:pt x="9141" y="17633"/>
                    <a:pt x="9074" y="17625"/>
                  </a:cubicBezTo>
                  <a:cubicBezTo>
                    <a:pt x="8873" y="17604"/>
                    <a:pt x="8677" y="17594"/>
                    <a:pt x="8484" y="17594"/>
                  </a:cubicBezTo>
                  <a:cubicBezTo>
                    <a:pt x="6314" y="17594"/>
                    <a:pt x="4587" y="18859"/>
                    <a:pt x="2714" y="19716"/>
                  </a:cubicBezTo>
                  <a:cubicBezTo>
                    <a:pt x="1193" y="20407"/>
                    <a:pt x="2351" y="21548"/>
                    <a:pt x="2282" y="22429"/>
                  </a:cubicBezTo>
                  <a:cubicBezTo>
                    <a:pt x="2264" y="22814"/>
                    <a:pt x="2455" y="22907"/>
                    <a:pt x="2706" y="22907"/>
                  </a:cubicBezTo>
                  <a:cubicBezTo>
                    <a:pt x="2939" y="22907"/>
                    <a:pt x="3223" y="22827"/>
                    <a:pt x="3440" y="22827"/>
                  </a:cubicBezTo>
                  <a:cubicBezTo>
                    <a:pt x="3665" y="22827"/>
                    <a:pt x="3872" y="22982"/>
                    <a:pt x="4079" y="23069"/>
                  </a:cubicBezTo>
                  <a:cubicBezTo>
                    <a:pt x="3924" y="23242"/>
                    <a:pt x="3751" y="23380"/>
                    <a:pt x="3544" y="23501"/>
                  </a:cubicBezTo>
                  <a:cubicBezTo>
                    <a:pt x="2610" y="23881"/>
                    <a:pt x="1643" y="24192"/>
                    <a:pt x="709" y="24589"/>
                  </a:cubicBezTo>
                  <a:cubicBezTo>
                    <a:pt x="329" y="24745"/>
                    <a:pt x="1" y="25142"/>
                    <a:pt x="226" y="25609"/>
                  </a:cubicBezTo>
                  <a:cubicBezTo>
                    <a:pt x="325" y="25816"/>
                    <a:pt x="462" y="25880"/>
                    <a:pt x="615" y="25880"/>
                  </a:cubicBezTo>
                  <a:cubicBezTo>
                    <a:pt x="807" y="25880"/>
                    <a:pt x="1026" y="25778"/>
                    <a:pt x="1228" y="25730"/>
                  </a:cubicBezTo>
                  <a:cubicBezTo>
                    <a:pt x="2248" y="25454"/>
                    <a:pt x="3354" y="25350"/>
                    <a:pt x="4252" y="24866"/>
                  </a:cubicBezTo>
                  <a:cubicBezTo>
                    <a:pt x="4601" y="24679"/>
                    <a:pt x="4965" y="24620"/>
                    <a:pt x="5336" y="24620"/>
                  </a:cubicBezTo>
                  <a:cubicBezTo>
                    <a:pt x="5952" y="24620"/>
                    <a:pt x="6585" y="24782"/>
                    <a:pt x="7191" y="24782"/>
                  </a:cubicBezTo>
                  <a:cubicBezTo>
                    <a:pt x="7702" y="24782"/>
                    <a:pt x="8195" y="24667"/>
                    <a:pt x="8642" y="24244"/>
                  </a:cubicBezTo>
                  <a:cubicBezTo>
                    <a:pt x="9143" y="23760"/>
                    <a:pt x="9627" y="23276"/>
                    <a:pt x="10128" y="22809"/>
                  </a:cubicBezTo>
                  <a:cubicBezTo>
                    <a:pt x="10518" y="22438"/>
                    <a:pt x="10935" y="22335"/>
                    <a:pt x="11366" y="22335"/>
                  </a:cubicBezTo>
                  <a:cubicBezTo>
                    <a:pt x="11904" y="22335"/>
                    <a:pt x="12465" y="22495"/>
                    <a:pt x="13026" y="22495"/>
                  </a:cubicBezTo>
                  <a:cubicBezTo>
                    <a:pt x="13270" y="22495"/>
                    <a:pt x="13515" y="22465"/>
                    <a:pt x="13757" y="22377"/>
                  </a:cubicBezTo>
                  <a:cubicBezTo>
                    <a:pt x="14876" y="21972"/>
                    <a:pt x="15968" y="21278"/>
                    <a:pt x="17215" y="21278"/>
                  </a:cubicBezTo>
                  <a:cubicBezTo>
                    <a:pt x="17721" y="21278"/>
                    <a:pt x="18252" y="21392"/>
                    <a:pt x="18820" y="21686"/>
                  </a:cubicBezTo>
                  <a:cubicBezTo>
                    <a:pt x="20272" y="22429"/>
                    <a:pt x="22242" y="22343"/>
                    <a:pt x="21966" y="24780"/>
                  </a:cubicBezTo>
                  <a:cubicBezTo>
                    <a:pt x="21914" y="25212"/>
                    <a:pt x="22104" y="25868"/>
                    <a:pt x="22415" y="26127"/>
                  </a:cubicBezTo>
                  <a:cubicBezTo>
                    <a:pt x="23746" y="27251"/>
                    <a:pt x="23659" y="29411"/>
                    <a:pt x="23210" y="29981"/>
                  </a:cubicBezTo>
                  <a:cubicBezTo>
                    <a:pt x="22052" y="31485"/>
                    <a:pt x="22484" y="32573"/>
                    <a:pt x="22985" y="33973"/>
                  </a:cubicBezTo>
                  <a:cubicBezTo>
                    <a:pt x="23124" y="34405"/>
                    <a:pt x="22795" y="35045"/>
                    <a:pt x="22553" y="35529"/>
                  </a:cubicBezTo>
                  <a:cubicBezTo>
                    <a:pt x="21447" y="37844"/>
                    <a:pt x="19356" y="39469"/>
                    <a:pt x="18233" y="41802"/>
                  </a:cubicBezTo>
                  <a:cubicBezTo>
                    <a:pt x="17455" y="43409"/>
                    <a:pt x="17058" y="48783"/>
                    <a:pt x="18354" y="49734"/>
                  </a:cubicBezTo>
                  <a:cubicBezTo>
                    <a:pt x="20220" y="51116"/>
                    <a:pt x="19927" y="52862"/>
                    <a:pt x="20238" y="54659"/>
                  </a:cubicBezTo>
                  <a:cubicBezTo>
                    <a:pt x="20428" y="55748"/>
                    <a:pt x="20410" y="57528"/>
                    <a:pt x="20687" y="57752"/>
                  </a:cubicBezTo>
                  <a:cubicBezTo>
                    <a:pt x="22380" y="59083"/>
                    <a:pt x="22242" y="61364"/>
                    <a:pt x="23625" y="62764"/>
                  </a:cubicBezTo>
                  <a:cubicBezTo>
                    <a:pt x="23915" y="63066"/>
                    <a:pt x="24197" y="63258"/>
                    <a:pt x="24508" y="63258"/>
                  </a:cubicBezTo>
                  <a:cubicBezTo>
                    <a:pt x="24660" y="63258"/>
                    <a:pt x="24820" y="63212"/>
                    <a:pt x="24990" y="63110"/>
                  </a:cubicBezTo>
                  <a:cubicBezTo>
                    <a:pt x="25508" y="62816"/>
                    <a:pt x="25526" y="62246"/>
                    <a:pt x="25197" y="61831"/>
                  </a:cubicBezTo>
                  <a:cubicBezTo>
                    <a:pt x="23607" y="59671"/>
                    <a:pt x="23746" y="56888"/>
                    <a:pt x="22536" y="54590"/>
                  </a:cubicBezTo>
                  <a:cubicBezTo>
                    <a:pt x="22415" y="54348"/>
                    <a:pt x="22605" y="53933"/>
                    <a:pt x="22692" y="53605"/>
                  </a:cubicBezTo>
                  <a:cubicBezTo>
                    <a:pt x="22704" y="53568"/>
                    <a:pt x="22878" y="53539"/>
                    <a:pt x="22981" y="53539"/>
                  </a:cubicBezTo>
                  <a:cubicBezTo>
                    <a:pt x="23021" y="53539"/>
                    <a:pt x="23050" y="53543"/>
                    <a:pt x="23054" y="53553"/>
                  </a:cubicBezTo>
                  <a:cubicBezTo>
                    <a:pt x="23175" y="53812"/>
                    <a:pt x="23366" y="54106"/>
                    <a:pt x="23366" y="54400"/>
                  </a:cubicBezTo>
                  <a:cubicBezTo>
                    <a:pt x="23383" y="56819"/>
                    <a:pt x="24973" y="58617"/>
                    <a:pt x="26027" y="60569"/>
                  </a:cubicBezTo>
                  <a:cubicBezTo>
                    <a:pt x="26977" y="62297"/>
                    <a:pt x="28654" y="63663"/>
                    <a:pt x="27720" y="65978"/>
                  </a:cubicBezTo>
                  <a:cubicBezTo>
                    <a:pt x="27530" y="66445"/>
                    <a:pt x="27928" y="66791"/>
                    <a:pt x="28273" y="67136"/>
                  </a:cubicBezTo>
                  <a:cubicBezTo>
                    <a:pt x="29138" y="68000"/>
                    <a:pt x="30226" y="68536"/>
                    <a:pt x="31246" y="69193"/>
                  </a:cubicBezTo>
                  <a:cubicBezTo>
                    <a:pt x="32910" y="70222"/>
                    <a:pt x="34447" y="71516"/>
                    <a:pt x="36422" y="71516"/>
                  </a:cubicBezTo>
                  <a:cubicBezTo>
                    <a:pt x="36867" y="71516"/>
                    <a:pt x="37334" y="71451"/>
                    <a:pt x="37830" y="71301"/>
                  </a:cubicBezTo>
                  <a:cubicBezTo>
                    <a:pt x="37930" y="71272"/>
                    <a:pt x="38022" y="71258"/>
                    <a:pt x="38107" y="71258"/>
                  </a:cubicBezTo>
                  <a:cubicBezTo>
                    <a:pt x="38527" y="71258"/>
                    <a:pt x="38793" y="71582"/>
                    <a:pt x="39023" y="71941"/>
                  </a:cubicBezTo>
                  <a:cubicBezTo>
                    <a:pt x="39748" y="73098"/>
                    <a:pt x="40768" y="73721"/>
                    <a:pt x="42116" y="74032"/>
                  </a:cubicBezTo>
                  <a:cubicBezTo>
                    <a:pt x="43585" y="74360"/>
                    <a:pt x="45296" y="74775"/>
                    <a:pt x="45745" y="76399"/>
                  </a:cubicBezTo>
                  <a:cubicBezTo>
                    <a:pt x="46194" y="78110"/>
                    <a:pt x="47439" y="79112"/>
                    <a:pt x="48648" y="79907"/>
                  </a:cubicBezTo>
                  <a:cubicBezTo>
                    <a:pt x="49237" y="80296"/>
                    <a:pt x="50039" y="81326"/>
                    <a:pt x="50895" y="81326"/>
                  </a:cubicBezTo>
                  <a:cubicBezTo>
                    <a:pt x="51372" y="81326"/>
                    <a:pt x="51865" y="81007"/>
                    <a:pt x="52347" y="80080"/>
                  </a:cubicBezTo>
                  <a:cubicBezTo>
                    <a:pt x="52462" y="79850"/>
                    <a:pt x="52631" y="79714"/>
                    <a:pt x="52813" y="79714"/>
                  </a:cubicBezTo>
                  <a:cubicBezTo>
                    <a:pt x="53013" y="79714"/>
                    <a:pt x="53228" y="79880"/>
                    <a:pt x="53401" y="80270"/>
                  </a:cubicBezTo>
                  <a:cubicBezTo>
                    <a:pt x="54593" y="83156"/>
                    <a:pt x="53919" y="85697"/>
                    <a:pt x="51621" y="87943"/>
                  </a:cubicBezTo>
                  <a:cubicBezTo>
                    <a:pt x="50498" y="89049"/>
                    <a:pt x="49806" y="90604"/>
                    <a:pt x="50774" y="92194"/>
                  </a:cubicBezTo>
                  <a:cubicBezTo>
                    <a:pt x="51085" y="92730"/>
                    <a:pt x="51068" y="92886"/>
                    <a:pt x="50688" y="93283"/>
                  </a:cubicBezTo>
                  <a:cubicBezTo>
                    <a:pt x="49685" y="94337"/>
                    <a:pt x="49703" y="95875"/>
                    <a:pt x="50567" y="96636"/>
                  </a:cubicBezTo>
                  <a:cubicBezTo>
                    <a:pt x="52208" y="98087"/>
                    <a:pt x="52986" y="99971"/>
                    <a:pt x="53971" y="101803"/>
                  </a:cubicBezTo>
                  <a:cubicBezTo>
                    <a:pt x="55440" y="104516"/>
                    <a:pt x="56771" y="107281"/>
                    <a:pt x="59933" y="108629"/>
                  </a:cubicBezTo>
                  <a:cubicBezTo>
                    <a:pt x="61661" y="109372"/>
                    <a:pt x="62629" y="111014"/>
                    <a:pt x="62664" y="113122"/>
                  </a:cubicBezTo>
                  <a:cubicBezTo>
                    <a:pt x="62716" y="116319"/>
                    <a:pt x="62871" y="119516"/>
                    <a:pt x="63096" y="122713"/>
                  </a:cubicBezTo>
                  <a:cubicBezTo>
                    <a:pt x="63251" y="125115"/>
                    <a:pt x="64426" y="127431"/>
                    <a:pt x="63631" y="129920"/>
                  </a:cubicBezTo>
                  <a:cubicBezTo>
                    <a:pt x="63303" y="130922"/>
                    <a:pt x="63459" y="131907"/>
                    <a:pt x="63839" y="132875"/>
                  </a:cubicBezTo>
                  <a:cubicBezTo>
                    <a:pt x="64323" y="134067"/>
                    <a:pt x="64461" y="135363"/>
                    <a:pt x="64288" y="136642"/>
                  </a:cubicBezTo>
                  <a:cubicBezTo>
                    <a:pt x="64184" y="137593"/>
                    <a:pt x="64582" y="138664"/>
                    <a:pt x="65653" y="139148"/>
                  </a:cubicBezTo>
                  <a:cubicBezTo>
                    <a:pt x="65680" y="139159"/>
                    <a:pt x="65711" y="139163"/>
                    <a:pt x="65743" y="139163"/>
                  </a:cubicBezTo>
                  <a:cubicBezTo>
                    <a:pt x="65886" y="139163"/>
                    <a:pt x="66069" y="139076"/>
                    <a:pt x="66205" y="139076"/>
                  </a:cubicBezTo>
                  <a:cubicBezTo>
                    <a:pt x="66332" y="139076"/>
                    <a:pt x="66419" y="139151"/>
                    <a:pt x="66397" y="139442"/>
                  </a:cubicBezTo>
                  <a:cubicBezTo>
                    <a:pt x="66362" y="139995"/>
                    <a:pt x="67071" y="140565"/>
                    <a:pt x="66293" y="141135"/>
                  </a:cubicBezTo>
                  <a:cubicBezTo>
                    <a:pt x="65895" y="141412"/>
                    <a:pt x="65360" y="142259"/>
                    <a:pt x="65774" y="142414"/>
                  </a:cubicBezTo>
                  <a:cubicBezTo>
                    <a:pt x="66898" y="142846"/>
                    <a:pt x="66500" y="143797"/>
                    <a:pt x="66777" y="144488"/>
                  </a:cubicBezTo>
                  <a:cubicBezTo>
                    <a:pt x="67468" y="146164"/>
                    <a:pt x="68505" y="147668"/>
                    <a:pt x="69801" y="148929"/>
                  </a:cubicBezTo>
                  <a:cubicBezTo>
                    <a:pt x="71823" y="150906"/>
                    <a:pt x="74091" y="152091"/>
                    <a:pt x="76808" y="152091"/>
                  </a:cubicBezTo>
                  <a:cubicBezTo>
                    <a:pt x="77226" y="152091"/>
                    <a:pt x="77656" y="152063"/>
                    <a:pt x="78096" y="152005"/>
                  </a:cubicBezTo>
                  <a:cubicBezTo>
                    <a:pt x="78355" y="151953"/>
                    <a:pt x="78580" y="151781"/>
                    <a:pt x="78718" y="151556"/>
                  </a:cubicBezTo>
                  <a:cubicBezTo>
                    <a:pt x="78874" y="151262"/>
                    <a:pt x="78615" y="151038"/>
                    <a:pt x="78355" y="150882"/>
                  </a:cubicBezTo>
                  <a:cubicBezTo>
                    <a:pt x="77595" y="150415"/>
                    <a:pt x="76835" y="149914"/>
                    <a:pt x="76040" y="149482"/>
                  </a:cubicBezTo>
                  <a:cubicBezTo>
                    <a:pt x="73914" y="148342"/>
                    <a:pt x="73551" y="146648"/>
                    <a:pt x="74899" y="144695"/>
                  </a:cubicBezTo>
                  <a:cubicBezTo>
                    <a:pt x="75608" y="143658"/>
                    <a:pt x="75694" y="142570"/>
                    <a:pt x="74173" y="142017"/>
                  </a:cubicBezTo>
                  <a:cubicBezTo>
                    <a:pt x="73707" y="141861"/>
                    <a:pt x="72929" y="141550"/>
                    <a:pt x="73551" y="140997"/>
                  </a:cubicBezTo>
                  <a:cubicBezTo>
                    <a:pt x="74260" y="140340"/>
                    <a:pt x="74260" y="139597"/>
                    <a:pt x="74415" y="138837"/>
                  </a:cubicBezTo>
                  <a:cubicBezTo>
                    <a:pt x="74605" y="137783"/>
                    <a:pt x="73534" y="136193"/>
                    <a:pt x="75677" y="135985"/>
                  </a:cubicBezTo>
                  <a:cubicBezTo>
                    <a:pt x="75746" y="135985"/>
                    <a:pt x="75850" y="135588"/>
                    <a:pt x="75798" y="135432"/>
                  </a:cubicBezTo>
                  <a:cubicBezTo>
                    <a:pt x="75444" y="134260"/>
                    <a:pt x="75867" y="133923"/>
                    <a:pt x="76900" y="133923"/>
                  </a:cubicBezTo>
                  <a:cubicBezTo>
                    <a:pt x="76978" y="133923"/>
                    <a:pt x="77060" y="133925"/>
                    <a:pt x="77146" y="133929"/>
                  </a:cubicBezTo>
                  <a:cubicBezTo>
                    <a:pt x="77188" y="133931"/>
                    <a:pt x="77231" y="133932"/>
                    <a:pt x="77272" y="133932"/>
                  </a:cubicBezTo>
                  <a:cubicBezTo>
                    <a:pt x="78202" y="133932"/>
                    <a:pt x="78980" y="133388"/>
                    <a:pt x="79427" y="132512"/>
                  </a:cubicBezTo>
                  <a:cubicBezTo>
                    <a:pt x="79859" y="131648"/>
                    <a:pt x="79738" y="130836"/>
                    <a:pt x="79047" y="130110"/>
                  </a:cubicBezTo>
                  <a:cubicBezTo>
                    <a:pt x="78857" y="129902"/>
                    <a:pt x="78822" y="129557"/>
                    <a:pt x="78701" y="129280"/>
                  </a:cubicBezTo>
                  <a:lnTo>
                    <a:pt x="78701" y="129280"/>
                  </a:lnTo>
                  <a:cubicBezTo>
                    <a:pt x="78977" y="129298"/>
                    <a:pt x="79237" y="129332"/>
                    <a:pt x="79513" y="129384"/>
                  </a:cubicBezTo>
                  <a:cubicBezTo>
                    <a:pt x="79669" y="129427"/>
                    <a:pt x="79830" y="129448"/>
                    <a:pt x="79991" y="129448"/>
                  </a:cubicBezTo>
                  <a:cubicBezTo>
                    <a:pt x="80347" y="129448"/>
                    <a:pt x="80702" y="129344"/>
                    <a:pt x="80999" y="129142"/>
                  </a:cubicBezTo>
                  <a:cubicBezTo>
                    <a:pt x="82900" y="128001"/>
                    <a:pt x="83350" y="125841"/>
                    <a:pt x="84473" y="124148"/>
                  </a:cubicBezTo>
                  <a:cubicBezTo>
                    <a:pt x="85216" y="123024"/>
                    <a:pt x="86149" y="121815"/>
                    <a:pt x="85544" y="120225"/>
                  </a:cubicBezTo>
                  <a:cubicBezTo>
                    <a:pt x="85026" y="118808"/>
                    <a:pt x="85959" y="118186"/>
                    <a:pt x="86927" y="117356"/>
                  </a:cubicBezTo>
                  <a:cubicBezTo>
                    <a:pt x="88258" y="116233"/>
                    <a:pt x="90314" y="116371"/>
                    <a:pt x="91230" y="115213"/>
                  </a:cubicBezTo>
                  <a:cubicBezTo>
                    <a:pt x="93096" y="112846"/>
                    <a:pt x="93788" y="109908"/>
                    <a:pt x="93874" y="106866"/>
                  </a:cubicBezTo>
                  <a:cubicBezTo>
                    <a:pt x="93909" y="105743"/>
                    <a:pt x="93563" y="104637"/>
                    <a:pt x="94635" y="103635"/>
                  </a:cubicBezTo>
                  <a:cubicBezTo>
                    <a:pt x="95637" y="102650"/>
                    <a:pt x="96432" y="101492"/>
                    <a:pt x="97002" y="100213"/>
                  </a:cubicBezTo>
                  <a:cubicBezTo>
                    <a:pt x="98350" y="97189"/>
                    <a:pt x="97555" y="95668"/>
                    <a:pt x="93770" y="93404"/>
                  </a:cubicBezTo>
                  <a:cubicBezTo>
                    <a:pt x="92864" y="92866"/>
                    <a:pt x="92012" y="92178"/>
                    <a:pt x="90923" y="92178"/>
                  </a:cubicBezTo>
                  <a:cubicBezTo>
                    <a:pt x="90787" y="92178"/>
                    <a:pt x="90648" y="92189"/>
                    <a:pt x="90504" y="92212"/>
                  </a:cubicBezTo>
                  <a:cubicBezTo>
                    <a:pt x="90375" y="92232"/>
                    <a:pt x="90250" y="92241"/>
                    <a:pt x="90128" y="92241"/>
                  </a:cubicBezTo>
                  <a:cubicBezTo>
                    <a:pt x="89316" y="92241"/>
                    <a:pt x="88640" y="91827"/>
                    <a:pt x="87964" y="91451"/>
                  </a:cubicBezTo>
                  <a:cubicBezTo>
                    <a:pt x="86720" y="90760"/>
                    <a:pt x="85423" y="90190"/>
                    <a:pt x="84076" y="89740"/>
                  </a:cubicBezTo>
                  <a:cubicBezTo>
                    <a:pt x="83419" y="89533"/>
                    <a:pt x="82365" y="89412"/>
                    <a:pt x="82226" y="88306"/>
                  </a:cubicBezTo>
                  <a:cubicBezTo>
                    <a:pt x="81898" y="85511"/>
                    <a:pt x="80349" y="82231"/>
                    <a:pt x="77208" y="82231"/>
                  </a:cubicBezTo>
                  <a:cubicBezTo>
                    <a:pt x="77047" y="82231"/>
                    <a:pt x="76883" y="82240"/>
                    <a:pt x="76714" y="82258"/>
                  </a:cubicBezTo>
                  <a:cubicBezTo>
                    <a:pt x="76610" y="82274"/>
                    <a:pt x="76507" y="82282"/>
                    <a:pt x="76405" y="82282"/>
                  </a:cubicBezTo>
                  <a:cubicBezTo>
                    <a:pt x="75873" y="82282"/>
                    <a:pt x="75365" y="82061"/>
                    <a:pt x="75003" y="81670"/>
                  </a:cubicBezTo>
                  <a:cubicBezTo>
                    <a:pt x="73810" y="80478"/>
                    <a:pt x="72722" y="79147"/>
                    <a:pt x="71356" y="78179"/>
                  </a:cubicBezTo>
                  <a:cubicBezTo>
                    <a:pt x="70652" y="77672"/>
                    <a:pt x="69937" y="76844"/>
                    <a:pt x="68958" y="76844"/>
                  </a:cubicBezTo>
                  <a:cubicBezTo>
                    <a:pt x="68735" y="76844"/>
                    <a:pt x="68499" y="76887"/>
                    <a:pt x="68246" y="76987"/>
                  </a:cubicBezTo>
                  <a:cubicBezTo>
                    <a:pt x="68013" y="77081"/>
                    <a:pt x="67785" y="77113"/>
                    <a:pt x="67562" y="77113"/>
                  </a:cubicBezTo>
                  <a:cubicBezTo>
                    <a:pt x="67089" y="77113"/>
                    <a:pt x="66635" y="76969"/>
                    <a:pt x="66189" y="76969"/>
                  </a:cubicBezTo>
                  <a:cubicBezTo>
                    <a:pt x="64783" y="76969"/>
                    <a:pt x="63941" y="75706"/>
                    <a:pt x="62605" y="75706"/>
                  </a:cubicBezTo>
                  <a:cubicBezTo>
                    <a:pt x="62579" y="75706"/>
                    <a:pt x="62552" y="75707"/>
                    <a:pt x="62525" y="75708"/>
                  </a:cubicBezTo>
                  <a:cubicBezTo>
                    <a:pt x="62280" y="75708"/>
                    <a:pt x="61828" y="76012"/>
                    <a:pt x="61511" y="76012"/>
                  </a:cubicBezTo>
                  <a:cubicBezTo>
                    <a:pt x="61248" y="76012"/>
                    <a:pt x="61077" y="75802"/>
                    <a:pt x="61195" y="75034"/>
                  </a:cubicBezTo>
                  <a:cubicBezTo>
                    <a:pt x="61232" y="74788"/>
                    <a:pt x="60883" y="74612"/>
                    <a:pt x="60617" y="74612"/>
                  </a:cubicBezTo>
                  <a:cubicBezTo>
                    <a:pt x="60509" y="74612"/>
                    <a:pt x="60415" y="74641"/>
                    <a:pt x="60365" y="74706"/>
                  </a:cubicBezTo>
                  <a:cubicBezTo>
                    <a:pt x="59225" y="76088"/>
                    <a:pt x="57099" y="76071"/>
                    <a:pt x="56166" y="77747"/>
                  </a:cubicBezTo>
                  <a:cubicBezTo>
                    <a:pt x="55842" y="78325"/>
                    <a:pt x="55457" y="78771"/>
                    <a:pt x="54917" y="78771"/>
                  </a:cubicBezTo>
                  <a:cubicBezTo>
                    <a:pt x="54649" y="78771"/>
                    <a:pt x="54343" y="78661"/>
                    <a:pt x="53988" y="78404"/>
                  </a:cubicBezTo>
                  <a:cubicBezTo>
                    <a:pt x="53637" y="78125"/>
                    <a:pt x="53206" y="77982"/>
                    <a:pt x="52772" y="77982"/>
                  </a:cubicBezTo>
                  <a:cubicBezTo>
                    <a:pt x="52480" y="77982"/>
                    <a:pt x="52186" y="78047"/>
                    <a:pt x="51915" y="78179"/>
                  </a:cubicBezTo>
                  <a:cubicBezTo>
                    <a:pt x="51373" y="78410"/>
                    <a:pt x="50918" y="78527"/>
                    <a:pt x="50541" y="78527"/>
                  </a:cubicBezTo>
                  <a:cubicBezTo>
                    <a:pt x="49618" y="78527"/>
                    <a:pt x="49166" y="77825"/>
                    <a:pt x="49080" y="76365"/>
                  </a:cubicBezTo>
                  <a:cubicBezTo>
                    <a:pt x="49046" y="75397"/>
                    <a:pt x="49184" y="74446"/>
                    <a:pt x="49478" y="73530"/>
                  </a:cubicBezTo>
                  <a:cubicBezTo>
                    <a:pt x="50012" y="71861"/>
                    <a:pt x="49095" y="70692"/>
                    <a:pt x="47366" y="70692"/>
                  </a:cubicBezTo>
                  <a:cubicBezTo>
                    <a:pt x="47305" y="70692"/>
                    <a:pt x="47243" y="70693"/>
                    <a:pt x="47179" y="70696"/>
                  </a:cubicBezTo>
                  <a:cubicBezTo>
                    <a:pt x="46730" y="70714"/>
                    <a:pt x="46281" y="70765"/>
                    <a:pt x="45814" y="70783"/>
                  </a:cubicBezTo>
                  <a:cubicBezTo>
                    <a:pt x="45755" y="70784"/>
                    <a:pt x="45699" y="70786"/>
                    <a:pt x="45645" y="70786"/>
                  </a:cubicBezTo>
                  <a:cubicBezTo>
                    <a:pt x="45148" y="70786"/>
                    <a:pt x="44886" y="70683"/>
                    <a:pt x="45088" y="69919"/>
                  </a:cubicBezTo>
                  <a:cubicBezTo>
                    <a:pt x="45469" y="68484"/>
                    <a:pt x="46143" y="67240"/>
                    <a:pt x="46886" y="65996"/>
                  </a:cubicBezTo>
                  <a:cubicBezTo>
                    <a:pt x="47214" y="65443"/>
                    <a:pt x="47231" y="64993"/>
                    <a:pt x="46747" y="64613"/>
                  </a:cubicBezTo>
                  <a:cubicBezTo>
                    <a:pt x="46406" y="64334"/>
                    <a:pt x="45929" y="64209"/>
                    <a:pt x="45417" y="64209"/>
                  </a:cubicBezTo>
                  <a:cubicBezTo>
                    <a:pt x="44221" y="64209"/>
                    <a:pt x="42833" y="64889"/>
                    <a:pt x="42531" y="65857"/>
                  </a:cubicBezTo>
                  <a:cubicBezTo>
                    <a:pt x="42161" y="67044"/>
                    <a:pt x="40793" y="67929"/>
                    <a:pt x="39553" y="67929"/>
                  </a:cubicBezTo>
                  <a:cubicBezTo>
                    <a:pt x="39113" y="67929"/>
                    <a:pt x="38689" y="67817"/>
                    <a:pt x="38331" y="67568"/>
                  </a:cubicBezTo>
                  <a:cubicBezTo>
                    <a:pt x="36966" y="66601"/>
                    <a:pt x="35998" y="64872"/>
                    <a:pt x="36517" y="63455"/>
                  </a:cubicBezTo>
                  <a:cubicBezTo>
                    <a:pt x="37571" y="60569"/>
                    <a:pt x="37986" y="56802"/>
                    <a:pt x="41822" y="56093"/>
                  </a:cubicBezTo>
                  <a:cubicBezTo>
                    <a:pt x="44259" y="55627"/>
                    <a:pt x="46696" y="55299"/>
                    <a:pt x="49167" y="55126"/>
                  </a:cubicBezTo>
                  <a:cubicBezTo>
                    <a:pt x="49252" y="55120"/>
                    <a:pt x="49338" y="55117"/>
                    <a:pt x="49425" y="55117"/>
                  </a:cubicBezTo>
                  <a:cubicBezTo>
                    <a:pt x="50819" y="55117"/>
                    <a:pt x="52364" y="55920"/>
                    <a:pt x="51811" y="58133"/>
                  </a:cubicBezTo>
                  <a:cubicBezTo>
                    <a:pt x="51707" y="58582"/>
                    <a:pt x="52087" y="59204"/>
                    <a:pt x="52329" y="59688"/>
                  </a:cubicBezTo>
                  <a:cubicBezTo>
                    <a:pt x="52602" y="60250"/>
                    <a:pt x="52992" y="60846"/>
                    <a:pt x="53666" y="60846"/>
                  </a:cubicBezTo>
                  <a:cubicBezTo>
                    <a:pt x="53675" y="60846"/>
                    <a:pt x="53685" y="60846"/>
                    <a:pt x="53695" y="60846"/>
                  </a:cubicBezTo>
                  <a:cubicBezTo>
                    <a:pt x="54455" y="60811"/>
                    <a:pt x="54628" y="60085"/>
                    <a:pt x="54852" y="59498"/>
                  </a:cubicBezTo>
                  <a:cubicBezTo>
                    <a:pt x="55146" y="58703"/>
                    <a:pt x="55146" y="57822"/>
                    <a:pt x="54887" y="57027"/>
                  </a:cubicBezTo>
                  <a:cubicBezTo>
                    <a:pt x="54127" y="54642"/>
                    <a:pt x="54922" y="53017"/>
                    <a:pt x="57116" y="51894"/>
                  </a:cubicBezTo>
                  <a:cubicBezTo>
                    <a:pt x="58291" y="51307"/>
                    <a:pt x="59328" y="50442"/>
                    <a:pt x="60469" y="49786"/>
                  </a:cubicBezTo>
                  <a:cubicBezTo>
                    <a:pt x="62128" y="48818"/>
                    <a:pt x="61575" y="46641"/>
                    <a:pt x="63096" y="45448"/>
                  </a:cubicBezTo>
                  <a:cubicBezTo>
                    <a:pt x="64720" y="44169"/>
                    <a:pt x="65757" y="42113"/>
                    <a:pt x="68194" y="42061"/>
                  </a:cubicBezTo>
                  <a:cubicBezTo>
                    <a:pt x="68574" y="42044"/>
                    <a:pt x="69006" y="41888"/>
                    <a:pt x="69075" y="41456"/>
                  </a:cubicBezTo>
                  <a:cubicBezTo>
                    <a:pt x="69369" y="39711"/>
                    <a:pt x="70924" y="39417"/>
                    <a:pt x="72151" y="38760"/>
                  </a:cubicBezTo>
                  <a:cubicBezTo>
                    <a:pt x="72321" y="38667"/>
                    <a:pt x="72565" y="38512"/>
                    <a:pt x="72753" y="38512"/>
                  </a:cubicBezTo>
                  <a:cubicBezTo>
                    <a:pt x="72950" y="38512"/>
                    <a:pt x="73086" y="38680"/>
                    <a:pt x="73015" y="39261"/>
                  </a:cubicBezTo>
                  <a:cubicBezTo>
                    <a:pt x="72956" y="39796"/>
                    <a:pt x="73330" y="40078"/>
                    <a:pt x="73743" y="40078"/>
                  </a:cubicBezTo>
                  <a:cubicBezTo>
                    <a:pt x="73931" y="40078"/>
                    <a:pt x="74127" y="40020"/>
                    <a:pt x="74294" y="39901"/>
                  </a:cubicBezTo>
                  <a:cubicBezTo>
                    <a:pt x="75746" y="38898"/>
                    <a:pt x="77457" y="38501"/>
                    <a:pt x="78995" y="37723"/>
                  </a:cubicBezTo>
                  <a:cubicBezTo>
                    <a:pt x="79738" y="37326"/>
                    <a:pt x="80291" y="36773"/>
                    <a:pt x="79790" y="35995"/>
                  </a:cubicBezTo>
                  <a:cubicBezTo>
                    <a:pt x="79597" y="35708"/>
                    <a:pt x="79414" y="35603"/>
                    <a:pt x="79239" y="35603"/>
                  </a:cubicBezTo>
                  <a:cubicBezTo>
                    <a:pt x="78865" y="35603"/>
                    <a:pt x="78524" y="36083"/>
                    <a:pt x="78183" y="36306"/>
                  </a:cubicBezTo>
                  <a:cubicBezTo>
                    <a:pt x="77820" y="36545"/>
                    <a:pt x="77447" y="36741"/>
                    <a:pt x="77083" y="36741"/>
                  </a:cubicBezTo>
                  <a:cubicBezTo>
                    <a:pt x="76789" y="36741"/>
                    <a:pt x="76501" y="36612"/>
                    <a:pt x="76230" y="36272"/>
                  </a:cubicBezTo>
                  <a:cubicBezTo>
                    <a:pt x="75677" y="35563"/>
                    <a:pt x="76126" y="35148"/>
                    <a:pt x="76731" y="34751"/>
                  </a:cubicBezTo>
                  <a:cubicBezTo>
                    <a:pt x="77318" y="34371"/>
                    <a:pt x="77284" y="33818"/>
                    <a:pt x="77025" y="33196"/>
                  </a:cubicBezTo>
                  <a:cubicBezTo>
                    <a:pt x="76921" y="32919"/>
                    <a:pt x="76161" y="33023"/>
                    <a:pt x="76593" y="32643"/>
                  </a:cubicBezTo>
                  <a:cubicBezTo>
                    <a:pt x="76708" y="32536"/>
                    <a:pt x="76805" y="32492"/>
                    <a:pt x="76888" y="32492"/>
                  </a:cubicBezTo>
                  <a:cubicBezTo>
                    <a:pt x="77143" y="32492"/>
                    <a:pt x="77279" y="32892"/>
                    <a:pt x="77474" y="33126"/>
                  </a:cubicBezTo>
                  <a:cubicBezTo>
                    <a:pt x="77830" y="33563"/>
                    <a:pt x="78559" y="33892"/>
                    <a:pt x="79019" y="33892"/>
                  </a:cubicBezTo>
                  <a:cubicBezTo>
                    <a:pt x="79251" y="33892"/>
                    <a:pt x="79415" y="33808"/>
                    <a:pt x="79427" y="33610"/>
                  </a:cubicBezTo>
                  <a:cubicBezTo>
                    <a:pt x="79485" y="32639"/>
                    <a:pt x="79866" y="32465"/>
                    <a:pt x="80317" y="32465"/>
                  </a:cubicBezTo>
                  <a:cubicBezTo>
                    <a:pt x="80569" y="32465"/>
                    <a:pt x="80843" y="32519"/>
                    <a:pt x="81095" y="32519"/>
                  </a:cubicBezTo>
                  <a:cubicBezTo>
                    <a:pt x="81194" y="32519"/>
                    <a:pt x="81290" y="32511"/>
                    <a:pt x="81380" y="32487"/>
                  </a:cubicBezTo>
                  <a:cubicBezTo>
                    <a:pt x="81894" y="32340"/>
                    <a:pt x="82271" y="31830"/>
                    <a:pt x="82830" y="31830"/>
                  </a:cubicBezTo>
                  <a:cubicBezTo>
                    <a:pt x="82928" y="31830"/>
                    <a:pt x="83031" y="31846"/>
                    <a:pt x="83142" y="31882"/>
                  </a:cubicBezTo>
                  <a:cubicBezTo>
                    <a:pt x="82658" y="32470"/>
                    <a:pt x="82192" y="33075"/>
                    <a:pt x="81708" y="33679"/>
                  </a:cubicBezTo>
                  <a:cubicBezTo>
                    <a:pt x="81604" y="33766"/>
                    <a:pt x="81483" y="33835"/>
                    <a:pt x="81362" y="33904"/>
                  </a:cubicBezTo>
                  <a:cubicBezTo>
                    <a:pt x="81034" y="34129"/>
                    <a:pt x="80775" y="34423"/>
                    <a:pt x="80878" y="34872"/>
                  </a:cubicBezTo>
                  <a:cubicBezTo>
                    <a:pt x="80999" y="35304"/>
                    <a:pt x="81380" y="35252"/>
                    <a:pt x="81673" y="35425"/>
                  </a:cubicBezTo>
                  <a:cubicBezTo>
                    <a:pt x="81973" y="35596"/>
                    <a:pt x="82292" y="35648"/>
                    <a:pt x="82615" y="35648"/>
                  </a:cubicBezTo>
                  <a:cubicBezTo>
                    <a:pt x="83130" y="35648"/>
                    <a:pt x="83658" y="35514"/>
                    <a:pt x="84141" y="35514"/>
                  </a:cubicBezTo>
                  <a:cubicBezTo>
                    <a:pt x="84489" y="35514"/>
                    <a:pt x="84814" y="35584"/>
                    <a:pt x="85095" y="35822"/>
                  </a:cubicBezTo>
                  <a:cubicBezTo>
                    <a:pt x="85535" y="36187"/>
                    <a:pt x="85875" y="36332"/>
                    <a:pt x="86134" y="36332"/>
                  </a:cubicBezTo>
                  <a:cubicBezTo>
                    <a:pt x="86710" y="36332"/>
                    <a:pt x="86887" y="35618"/>
                    <a:pt x="86875" y="35010"/>
                  </a:cubicBezTo>
                  <a:cubicBezTo>
                    <a:pt x="86858" y="34215"/>
                    <a:pt x="87601" y="32729"/>
                    <a:pt x="85665" y="32625"/>
                  </a:cubicBezTo>
                  <a:cubicBezTo>
                    <a:pt x="84991" y="32591"/>
                    <a:pt x="85130" y="31986"/>
                    <a:pt x="85596" y="31485"/>
                  </a:cubicBezTo>
                  <a:cubicBezTo>
                    <a:pt x="87186" y="29791"/>
                    <a:pt x="86650" y="27527"/>
                    <a:pt x="84508" y="26767"/>
                  </a:cubicBezTo>
                  <a:cubicBezTo>
                    <a:pt x="84006" y="26594"/>
                    <a:pt x="83557" y="26214"/>
                    <a:pt x="83661" y="25834"/>
                  </a:cubicBezTo>
                  <a:cubicBezTo>
                    <a:pt x="83972" y="24503"/>
                    <a:pt x="83039" y="23432"/>
                    <a:pt x="83090" y="22170"/>
                  </a:cubicBezTo>
                  <a:cubicBezTo>
                    <a:pt x="83108" y="21773"/>
                    <a:pt x="83073" y="21375"/>
                    <a:pt x="82624" y="21220"/>
                  </a:cubicBezTo>
                  <a:cubicBezTo>
                    <a:pt x="82529" y="21188"/>
                    <a:pt x="82437" y="21174"/>
                    <a:pt x="82348" y="21174"/>
                  </a:cubicBezTo>
                  <a:cubicBezTo>
                    <a:pt x="82049" y="21174"/>
                    <a:pt x="81787" y="21339"/>
                    <a:pt x="81587" y="21565"/>
                  </a:cubicBezTo>
                  <a:cubicBezTo>
                    <a:pt x="81086" y="22135"/>
                    <a:pt x="80464" y="22602"/>
                    <a:pt x="79755" y="22913"/>
                  </a:cubicBezTo>
                  <a:cubicBezTo>
                    <a:pt x="79583" y="22995"/>
                    <a:pt x="79411" y="23071"/>
                    <a:pt x="79247" y="23071"/>
                  </a:cubicBezTo>
                  <a:cubicBezTo>
                    <a:pt x="79097" y="23071"/>
                    <a:pt x="78954" y="23008"/>
                    <a:pt x="78822" y="22827"/>
                  </a:cubicBezTo>
                  <a:cubicBezTo>
                    <a:pt x="78563" y="22498"/>
                    <a:pt x="78753" y="22274"/>
                    <a:pt x="78960" y="22015"/>
                  </a:cubicBezTo>
                  <a:cubicBezTo>
                    <a:pt x="79496" y="21254"/>
                    <a:pt x="79254" y="20736"/>
                    <a:pt x="78459" y="20338"/>
                  </a:cubicBezTo>
                  <a:cubicBezTo>
                    <a:pt x="78131" y="20165"/>
                    <a:pt x="77837" y="19941"/>
                    <a:pt x="77578" y="19664"/>
                  </a:cubicBezTo>
                  <a:cubicBezTo>
                    <a:pt x="77168" y="19146"/>
                    <a:pt x="76356" y="18913"/>
                    <a:pt x="75491" y="18913"/>
                  </a:cubicBezTo>
                  <a:cubicBezTo>
                    <a:pt x="74278" y="18913"/>
                    <a:pt x="72961" y="19371"/>
                    <a:pt x="72497" y="20148"/>
                  </a:cubicBezTo>
                  <a:cubicBezTo>
                    <a:pt x="72065" y="20874"/>
                    <a:pt x="71788" y="21824"/>
                    <a:pt x="70803" y="22170"/>
                  </a:cubicBezTo>
                  <a:cubicBezTo>
                    <a:pt x="70354" y="22326"/>
                    <a:pt x="70043" y="22792"/>
                    <a:pt x="70337" y="23276"/>
                  </a:cubicBezTo>
                  <a:cubicBezTo>
                    <a:pt x="71356" y="25004"/>
                    <a:pt x="70043" y="25488"/>
                    <a:pt x="68902" y="26024"/>
                  </a:cubicBezTo>
                  <a:cubicBezTo>
                    <a:pt x="67693" y="26577"/>
                    <a:pt x="66241" y="26801"/>
                    <a:pt x="66345" y="28685"/>
                  </a:cubicBezTo>
                  <a:cubicBezTo>
                    <a:pt x="66379" y="29117"/>
                    <a:pt x="65895" y="29601"/>
                    <a:pt x="65584" y="30016"/>
                  </a:cubicBezTo>
                  <a:cubicBezTo>
                    <a:pt x="65442" y="30197"/>
                    <a:pt x="65232" y="30465"/>
                    <a:pt x="64983" y="30465"/>
                  </a:cubicBezTo>
                  <a:cubicBezTo>
                    <a:pt x="64899" y="30465"/>
                    <a:pt x="64811" y="30435"/>
                    <a:pt x="64720" y="30361"/>
                  </a:cubicBezTo>
                  <a:cubicBezTo>
                    <a:pt x="64409" y="30120"/>
                    <a:pt x="64288" y="29705"/>
                    <a:pt x="64409" y="29342"/>
                  </a:cubicBezTo>
                  <a:cubicBezTo>
                    <a:pt x="64893" y="27596"/>
                    <a:pt x="65083" y="25989"/>
                    <a:pt x="62508" y="25903"/>
                  </a:cubicBezTo>
                  <a:cubicBezTo>
                    <a:pt x="62249" y="25903"/>
                    <a:pt x="61938" y="25644"/>
                    <a:pt x="61748" y="25436"/>
                  </a:cubicBezTo>
                  <a:cubicBezTo>
                    <a:pt x="61084" y="24759"/>
                    <a:pt x="60400" y="24243"/>
                    <a:pt x="59552" y="24243"/>
                  </a:cubicBezTo>
                  <a:cubicBezTo>
                    <a:pt x="59252" y="24243"/>
                    <a:pt x="58932" y="24307"/>
                    <a:pt x="58585" y="24451"/>
                  </a:cubicBezTo>
                  <a:cubicBezTo>
                    <a:pt x="58566" y="24457"/>
                    <a:pt x="58545" y="24459"/>
                    <a:pt x="58523" y="24459"/>
                  </a:cubicBezTo>
                  <a:cubicBezTo>
                    <a:pt x="58409" y="24459"/>
                    <a:pt x="58269" y="24394"/>
                    <a:pt x="58153" y="24365"/>
                  </a:cubicBezTo>
                  <a:cubicBezTo>
                    <a:pt x="58758" y="23501"/>
                    <a:pt x="57687" y="22429"/>
                    <a:pt x="58827" y="21462"/>
                  </a:cubicBezTo>
                  <a:cubicBezTo>
                    <a:pt x="61800" y="18990"/>
                    <a:pt x="65757" y="18558"/>
                    <a:pt x="68781" y="16294"/>
                  </a:cubicBezTo>
                  <a:lnTo>
                    <a:pt x="69455" y="15828"/>
                  </a:lnTo>
                  <a:cubicBezTo>
                    <a:pt x="70337" y="15586"/>
                    <a:pt x="71218" y="15206"/>
                    <a:pt x="72117" y="15119"/>
                  </a:cubicBezTo>
                  <a:cubicBezTo>
                    <a:pt x="74346" y="14912"/>
                    <a:pt x="75331" y="13910"/>
                    <a:pt x="75262" y="11767"/>
                  </a:cubicBezTo>
                  <a:cubicBezTo>
                    <a:pt x="75262" y="11596"/>
                    <a:pt x="75299" y="11543"/>
                    <a:pt x="75353" y="11543"/>
                  </a:cubicBezTo>
                  <a:cubicBezTo>
                    <a:pt x="75441" y="11543"/>
                    <a:pt x="75574" y="11687"/>
                    <a:pt x="75659" y="11698"/>
                  </a:cubicBezTo>
                  <a:cubicBezTo>
                    <a:pt x="76835" y="11749"/>
                    <a:pt x="77733" y="12683"/>
                    <a:pt x="78943" y="12752"/>
                  </a:cubicBezTo>
                  <a:cubicBezTo>
                    <a:pt x="79461" y="12769"/>
                    <a:pt x="79945" y="13391"/>
                    <a:pt x="80412" y="13789"/>
                  </a:cubicBezTo>
                  <a:cubicBezTo>
                    <a:pt x="80395" y="13944"/>
                    <a:pt x="80325" y="14082"/>
                    <a:pt x="80204" y="14203"/>
                  </a:cubicBezTo>
                  <a:cubicBezTo>
                    <a:pt x="79099" y="14649"/>
                    <a:pt x="78211" y="15599"/>
                    <a:pt x="76924" y="15599"/>
                  </a:cubicBezTo>
                  <a:cubicBezTo>
                    <a:pt x="76763" y="15599"/>
                    <a:pt x="76595" y="15584"/>
                    <a:pt x="76420" y="15551"/>
                  </a:cubicBezTo>
                  <a:cubicBezTo>
                    <a:pt x="76325" y="15534"/>
                    <a:pt x="76229" y="15525"/>
                    <a:pt x="76135" y="15525"/>
                  </a:cubicBezTo>
                  <a:cubicBezTo>
                    <a:pt x="75478" y="15525"/>
                    <a:pt x="74895" y="15947"/>
                    <a:pt x="74985" y="16778"/>
                  </a:cubicBezTo>
                  <a:cubicBezTo>
                    <a:pt x="75041" y="17437"/>
                    <a:pt x="75422" y="17620"/>
                    <a:pt x="75866" y="17620"/>
                  </a:cubicBezTo>
                  <a:cubicBezTo>
                    <a:pt x="76109" y="17620"/>
                    <a:pt x="76372" y="17565"/>
                    <a:pt x="76610" y="17504"/>
                  </a:cubicBezTo>
                  <a:cubicBezTo>
                    <a:pt x="76822" y="17451"/>
                    <a:pt x="77015" y="17425"/>
                    <a:pt x="77193" y="17425"/>
                  </a:cubicBezTo>
                  <a:cubicBezTo>
                    <a:pt x="77828" y="17425"/>
                    <a:pt x="78286" y="17750"/>
                    <a:pt x="78839" y="18316"/>
                  </a:cubicBezTo>
                  <a:cubicBezTo>
                    <a:pt x="79617" y="19094"/>
                    <a:pt x="80723" y="19612"/>
                    <a:pt x="81794" y="19993"/>
                  </a:cubicBezTo>
                  <a:cubicBezTo>
                    <a:pt x="81906" y="20034"/>
                    <a:pt x="82005" y="20053"/>
                    <a:pt x="82094" y="20053"/>
                  </a:cubicBezTo>
                  <a:cubicBezTo>
                    <a:pt x="82595" y="20053"/>
                    <a:pt x="82747" y="19445"/>
                    <a:pt x="82762" y="18887"/>
                  </a:cubicBezTo>
                  <a:cubicBezTo>
                    <a:pt x="82805" y="18878"/>
                    <a:pt x="82849" y="18874"/>
                    <a:pt x="82892" y="18874"/>
                  </a:cubicBezTo>
                  <a:cubicBezTo>
                    <a:pt x="82935" y="18874"/>
                    <a:pt x="82978" y="18878"/>
                    <a:pt x="83021" y="18887"/>
                  </a:cubicBezTo>
                  <a:cubicBezTo>
                    <a:pt x="83375" y="18985"/>
                    <a:pt x="83662" y="19030"/>
                    <a:pt x="83892" y="19030"/>
                  </a:cubicBezTo>
                  <a:cubicBezTo>
                    <a:pt x="85038" y="19030"/>
                    <a:pt x="84816" y="17932"/>
                    <a:pt x="84629" y="16882"/>
                  </a:cubicBezTo>
                  <a:cubicBezTo>
                    <a:pt x="84577" y="16588"/>
                    <a:pt x="84404" y="16122"/>
                    <a:pt x="84525" y="16018"/>
                  </a:cubicBezTo>
                  <a:cubicBezTo>
                    <a:pt x="84606" y="15948"/>
                    <a:pt x="84680" y="15920"/>
                    <a:pt x="84749" y="15920"/>
                  </a:cubicBezTo>
                  <a:cubicBezTo>
                    <a:pt x="84985" y="15920"/>
                    <a:pt x="85161" y="16252"/>
                    <a:pt x="85389" y="16346"/>
                  </a:cubicBezTo>
                  <a:cubicBezTo>
                    <a:pt x="85637" y="16436"/>
                    <a:pt x="85876" y="16474"/>
                    <a:pt x="86110" y="16474"/>
                  </a:cubicBezTo>
                  <a:cubicBezTo>
                    <a:pt x="86771" y="16474"/>
                    <a:pt x="87381" y="16174"/>
                    <a:pt x="87981" y="15931"/>
                  </a:cubicBezTo>
                  <a:cubicBezTo>
                    <a:pt x="88344" y="15793"/>
                    <a:pt x="88500" y="15275"/>
                    <a:pt x="88258" y="15033"/>
                  </a:cubicBezTo>
                  <a:cubicBezTo>
                    <a:pt x="87065" y="13754"/>
                    <a:pt x="85976" y="12406"/>
                    <a:pt x="84819" y="11110"/>
                  </a:cubicBezTo>
                  <a:cubicBezTo>
                    <a:pt x="84162" y="10350"/>
                    <a:pt x="83160" y="9779"/>
                    <a:pt x="82537" y="8915"/>
                  </a:cubicBezTo>
                  <a:cubicBezTo>
                    <a:pt x="82209" y="8379"/>
                    <a:pt x="81639" y="8034"/>
                    <a:pt x="81017" y="7999"/>
                  </a:cubicBezTo>
                  <a:cubicBezTo>
                    <a:pt x="80983" y="7995"/>
                    <a:pt x="80950" y="7994"/>
                    <a:pt x="80916" y="7994"/>
                  </a:cubicBezTo>
                  <a:cubicBezTo>
                    <a:pt x="80688" y="7994"/>
                    <a:pt x="80453" y="8074"/>
                    <a:pt x="80228" y="8074"/>
                  </a:cubicBezTo>
                  <a:cubicBezTo>
                    <a:pt x="80056" y="8074"/>
                    <a:pt x="79890" y="8027"/>
                    <a:pt x="79738" y="7861"/>
                  </a:cubicBezTo>
                  <a:cubicBezTo>
                    <a:pt x="80170" y="7757"/>
                    <a:pt x="80602" y="7654"/>
                    <a:pt x="81017" y="7585"/>
                  </a:cubicBezTo>
                  <a:cubicBezTo>
                    <a:pt x="81518" y="7481"/>
                    <a:pt x="82192" y="7567"/>
                    <a:pt x="82226" y="6859"/>
                  </a:cubicBezTo>
                  <a:cubicBezTo>
                    <a:pt x="82278" y="6202"/>
                    <a:pt x="81673" y="6167"/>
                    <a:pt x="81207" y="6046"/>
                  </a:cubicBezTo>
                  <a:cubicBezTo>
                    <a:pt x="81086" y="6012"/>
                    <a:pt x="80948" y="5960"/>
                    <a:pt x="80844" y="5891"/>
                  </a:cubicBezTo>
                  <a:cubicBezTo>
                    <a:pt x="80958" y="5878"/>
                    <a:pt x="81101" y="5837"/>
                    <a:pt x="81223" y="5837"/>
                  </a:cubicBezTo>
                  <a:cubicBezTo>
                    <a:pt x="81267" y="5837"/>
                    <a:pt x="81309" y="5843"/>
                    <a:pt x="81345" y="5856"/>
                  </a:cubicBezTo>
                  <a:cubicBezTo>
                    <a:pt x="81816" y="6065"/>
                    <a:pt x="82272" y="6151"/>
                    <a:pt x="82714" y="6151"/>
                  </a:cubicBezTo>
                  <a:cubicBezTo>
                    <a:pt x="83993" y="6151"/>
                    <a:pt x="85157" y="5437"/>
                    <a:pt x="86236" y="4923"/>
                  </a:cubicBezTo>
                  <a:cubicBezTo>
                    <a:pt x="89182" y="3528"/>
                    <a:pt x="92334" y="3094"/>
                    <a:pt x="95401" y="2235"/>
                  </a:cubicBezTo>
                  <a:lnTo>
                    <a:pt x="95401" y="2235"/>
                  </a:lnTo>
                  <a:cubicBezTo>
                    <a:pt x="93986" y="3267"/>
                    <a:pt x="92263" y="3834"/>
                    <a:pt x="90504" y="3834"/>
                  </a:cubicBezTo>
                  <a:cubicBezTo>
                    <a:pt x="90401" y="3834"/>
                    <a:pt x="90295" y="3831"/>
                    <a:pt x="90191" y="3831"/>
                  </a:cubicBezTo>
                  <a:cubicBezTo>
                    <a:pt x="89827" y="3831"/>
                    <a:pt x="89479" y="3873"/>
                    <a:pt x="89277" y="4249"/>
                  </a:cubicBezTo>
                  <a:cubicBezTo>
                    <a:pt x="89018" y="4802"/>
                    <a:pt x="89467" y="5113"/>
                    <a:pt x="89744" y="5528"/>
                  </a:cubicBezTo>
                  <a:cubicBezTo>
                    <a:pt x="90251" y="6307"/>
                    <a:pt x="90887" y="6586"/>
                    <a:pt x="91608" y="6586"/>
                  </a:cubicBezTo>
                  <a:cubicBezTo>
                    <a:pt x="91943" y="6586"/>
                    <a:pt x="92297" y="6525"/>
                    <a:pt x="92664" y="6427"/>
                  </a:cubicBezTo>
                  <a:cubicBezTo>
                    <a:pt x="93037" y="6322"/>
                    <a:pt x="93404" y="6272"/>
                    <a:pt x="93755" y="6272"/>
                  </a:cubicBezTo>
                  <a:cubicBezTo>
                    <a:pt x="95314" y="6272"/>
                    <a:pt x="96561" y="7243"/>
                    <a:pt x="96518" y="8639"/>
                  </a:cubicBezTo>
                  <a:cubicBezTo>
                    <a:pt x="96501" y="9123"/>
                    <a:pt x="96000" y="9710"/>
                    <a:pt x="96155" y="10073"/>
                  </a:cubicBezTo>
                  <a:cubicBezTo>
                    <a:pt x="96656" y="11300"/>
                    <a:pt x="95758" y="12302"/>
                    <a:pt x="95378" y="13045"/>
                  </a:cubicBezTo>
                  <a:cubicBezTo>
                    <a:pt x="94393" y="15016"/>
                    <a:pt x="93649" y="16709"/>
                    <a:pt x="95412" y="18541"/>
                  </a:cubicBezTo>
                  <a:cubicBezTo>
                    <a:pt x="95602" y="18714"/>
                    <a:pt x="95723" y="18938"/>
                    <a:pt x="95758" y="19180"/>
                  </a:cubicBezTo>
                  <a:cubicBezTo>
                    <a:pt x="95810" y="21358"/>
                    <a:pt x="97901" y="20788"/>
                    <a:pt x="99007" y="21479"/>
                  </a:cubicBezTo>
                  <a:cubicBezTo>
                    <a:pt x="99192" y="21597"/>
                    <a:pt x="99367" y="21648"/>
                    <a:pt x="99531" y="21648"/>
                  </a:cubicBezTo>
                  <a:cubicBezTo>
                    <a:pt x="100207" y="21648"/>
                    <a:pt x="100708" y="20784"/>
                    <a:pt x="101098" y="20200"/>
                  </a:cubicBezTo>
                  <a:cubicBezTo>
                    <a:pt x="102256" y="18472"/>
                    <a:pt x="104088" y="17055"/>
                    <a:pt x="105729" y="16536"/>
                  </a:cubicBezTo>
                  <a:cubicBezTo>
                    <a:pt x="109220" y="15396"/>
                    <a:pt x="112486" y="13547"/>
                    <a:pt x="116254" y="13115"/>
                  </a:cubicBezTo>
                  <a:cubicBezTo>
                    <a:pt x="117965" y="12907"/>
                    <a:pt x="119935" y="12320"/>
                    <a:pt x="120021" y="9883"/>
                  </a:cubicBezTo>
                  <a:cubicBezTo>
                    <a:pt x="120021" y="9693"/>
                    <a:pt x="120349" y="9485"/>
                    <a:pt x="120557" y="9330"/>
                  </a:cubicBezTo>
                  <a:cubicBezTo>
                    <a:pt x="121663" y="8552"/>
                    <a:pt x="123132" y="8034"/>
                    <a:pt x="122631" y="6202"/>
                  </a:cubicBezTo>
                  <a:cubicBezTo>
                    <a:pt x="122594" y="6055"/>
                    <a:pt x="122626" y="6020"/>
                    <a:pt x="122682" y="6020"/>
                  </a:cubicBezTo>
                  <a:cubicBezTo>
                    <a:pt x="122731" y="6020"/>
                    <a:pt x="122799" y="6046"/>
                    <a:pt x="122855" y="6046"/>
                  </a:cubicBezTo>
                  <a:cubicBezTo>
                    <a:pt x="122928" y="6051"/>
                    <a:pt x="122998" y="6053"/>
                    <a:pt x="123064" y="6053"/>
                  </a:cubicBezTo>
                  <a:cubicBezTo>
                    <a:pt x="124269" y="6053"/>
                    <a:pt x="124381" y="5321"/>
                    <a:pt x="123840" y="4387"/>
                  </a:cubicBezTo>
                  <a:cubicBezTo>
                    <a:pt x="123581" y="3921"/>
                    <a:pt x="123875" y="3955"/>
                    <a:pt x="124048" y="3817"/>
                  </a:cubicBezTo>
                  <a:cubicBezTo>
                    <a:pt x="125240" y="2867"/>
                    <a:pt x="126640" y="2728"/>
                    <a:pt x="128092" y="2659"/>
                  </a:cubicBezTo>
                  <a:cubicBezTo>
                    <a:pt x="128575" y="2625"/>
                    <a:pt x="129180" y="2521"/>
                    <a:pt x="129249" y="1934"/>
                  </a:cubicBezTo>
                  <a:cubicBezTo>
                    <a:pt x="129301" y="1363"/>
                    <a:pt x="128714" y="1242"/>
                    <a:pt x="128299" y="1190"/>
                  </a:cubicBezTo>
                  <a:cubicBezTo>
                    <a:pt x="125707" y="948"/>
                    <a:pt x="123132" y="430"/>
                    <a:pt x="120557" y="171"/>
                  </a:cubicBezTo>
                  <a:cubicBezTo>
                    <a:pt x="119360" y="50"/>
                    <a:pt x="118163" y="0"/>
                    <a:pt x="116966" y="0"/>
                  </a:cubicBezTo>
                  <a:close/>
                </a:path>
              </a:pathLst>
            </a:custGeom>
            <a:noFill/>
            <a:ln w="9525" cap="flat" cmpd="sng">
              <a:solidFill>
                <a:srgbClr val="F8FBFD">
                  <a:alpha val="20000"/>
                </a:srgb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29" name="Google Shape;2729;p42">
              <a:extLst>
                <a:ext uri="{FF2B5EF4-FFF2-40B4-BE49-F238E27FC236}">
                  <a16:creationId xmlns:a16="http://schemas.microsoft.com/office/drawing/2014/main" id="{4A2F8005-E090-9ABC-D871-144CADC53C28}"/>
                </a:ext>
              </a:extLst>
            </p:cNvPr>
            <p:cNvSpPr/>
            <p:nvPr/>
          </p:nvSpPr>
          <p:spPr>
            <a:xfrm>
              <a:off x="1581325" y="1051125"/>
              <a:ext cx="283000" cy="91675"/>
            </a:xfrm>
            <a:custGeom>
              <a:avLst/>
              <a:gdLst/>
              <a:ahLst/>
              <a:cxnLst/>
              <a:rect l="l" t="t" r="r" b="b"/>
              <a:pathLst>
                <a:path w="11320" h="3667" extrusionOk="0">
                  <a:moveTo>
                    <a:pt x="6214" y="0"/>
                  </a:moveTo>
                  <a:cubicBezTo>
                    <a:pt x="5926" y="0"/>
                    <a:pt x="5584" y="48"/>
                    <a:pt x="5219" y="71"/>
                  </a:cubicBezTo>
                  <a:cubicBezTo>
                    <a:pt x="5082" y="56"/>
                    <a:pt x="4943" y="49"/>
                    <a:pt x="4804" y="49"/>
                  </a:cubicBezTo>
                  <a:cubicBezTo>
                    <a:pt x="3493" y="49"/>
                    <a:pt x="2115" y="667"/>
                    <a:pt x="709" y="1073"/>
                  </a:cubicBezTo>
                  <a:cubicBezTo>
                    <a:pt x="432" y="1177"/>
                    <a:pt x="208" y="1401"/>
                    <a:pt x="69" y="1678"/>
                  </a:cubicBezTo>
                  <a:cubicBezTo>
                    <a:pt x="0" y="1781"/>
                    <a:pt x="242" y="2213"/>
                    <a:pt x="363" y="2231"/>
                  </a:cubicBezTo>
                  <a:cubicBezTo>
                    <a:pt x="2163" y="2438"/>
                    <a:pt x="3786" y="3667"/>
                    <a:pt x="5640" y="3667"/>
                  </a:cubicBezTo>
                  <a:cubicBezTo>
                    <a:pt x="6100" y="3667"/>
                    <a:pt x="6574" y="3591"/>
                    <a:pt x="7068" y="3406"/>
                  </a:cubicBezTo>
                  <a:cubicBezTo>
                    <a:pt x="7396" y="3281"/>
                    <a:pt x="7767" y="3236"/>
                    <a:pt x="8142" y="3236"/>
                  </a:cubicBezTo>
                  <a:cubicBezTo>
                    <a:pt x="8439" y="3236"/>
                    <a:pt x="8738" y="3264"/>
                    <a:pt x="9021" y="3302"/>
                  </a:cubicBezTo>
                  <a:cubicBezTo>
                    <a:pt x="9277" y="3340"/>
                    <a:pt x="9523" y="3370"/>
                    <a:pt x="9759" y="3370"/>
                  </a:cubicBezTo>
                  <a:cubicBezTo>
                    <a:pt x="10271" y="3370"/>
                    <a:pt x="10728" y="3229"/>
                    <a:pt x="11095" y="2732"/>
                  </a:cubicBezTo>
                  <a:cubicBezTo>
                    <a:pt x="11320" y="2473"/>
                    <a:pt x="11268" y="2075"/>
                    <a:pt x="10991" y="1885"/>
                  </a:cubicBezTo>
                  <a:cubicBezTo>
                    <a:pt x="10479" y="1524"/>
                    <a:pt x="10006" y="1077"/>
                    <a:pt x="9430" y="1077"/>
                  </a:cubicBezTo>
                  <a:cubicBezTo>
                    <a:pt x="9151" y="1077"/>
                    <a:pt x="8847" y="1182"/>
                    <a:pt x="8503" y="1453"/>
                  </a:cubicBezTo>
                  <a:cubicBezTo>
                    <a:pt x="8280" y="1626"/>
                    <a:pt x="7919" y="1737"/>
                    <a:pt x="7612" y="1737"/>
                  </a:cubicBezTo>
                  <a:cubicBezTo>
                    <a:pt x="7277" y="1737"/>
                    <a:pt x="7006" y="1605"/>
                    <a:pt x="7051" y="1280"/>
                  </a:cubicBezTo>
                  <a:cubicBezTo>
                    <a:pt x="7179" y="207"/>
                    <a:pt x="6812" y="0"/>
                    <a:pt x="6214" y="0"/>
                  </a:cubicBezTo>
                  <a:close/>
                </a:path>
              </a:pathLst>
            </a:custGeom>
            <a:noFill/>
            <a:ln w="9525" cap="flat" cmpd="sng">
              <a:solidFill>
                <a:srgbClr val="F8FBFD">
                  <a:alpha val="20000"/>
                </a:srgb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30" name="Google Shape;2730;p42">
              <a:extLst>
                <a:ext uri="{FF2B5EF4-FFF2-40B4-BE49-F238E27FC236}">
                  <a16:creationId xmlns:a16="http://schemas.microsoft.com/office/drawing/2014/main" id="{7ADA2389-9681-057A-B018-883056D0FC94}"/>
                </a:ext>
              </a:extLst>
            </p:cNvPr>
            <p:cNvSpPr/>
            <p:nvPr/>
          </p:nvSpPr>
          <p:spPr>
            <a:xfrm>
              <a:off x="3144425" y="1319375"/>
              <a:ext cx="213450" cy="95575"/>
            </a:xfrm>
            <a:custGeom>
              <a:avLst/>
              <a:gdLst/>
              <a:ahLst/>
              <a:cxnLst/>
              <a:rect l="l" t="t" r="r" b="b"/>
              <a:pathLst>
                <a:path w="8538" h="3823" extrusionOk="0">
                  <a:moveTo>
                    <a:pt x="6155" y="1"/>
                  </a:moveTo>
                  <a:cubicBezTo>
                    <a:pt x="6054" y="1"/>
                    <a:pt x="5950" y="7"/>
                    <a:pt x="5842" y="20"/>
                  </a:cubicBezTo>
                  <a:cubicBezTo>
                    <a:pt x="4846" y="139"/>
                    <a:pt x="3874" y="469"/>
                    <a:pt x="2859" y="469"/>
                  </a:cubicBezTo>
                  <a:cubicBezTo>
                    <a:pt x="2396" y="469"/>
                    <a:pt x="1923" y="400"/>
                    <a:pt x="1435" y="211"/>
                  </a:cubicBezTo>
                  <a:cubicBezTo>
                    <a:pt x="1292" y="150"/>
                    <a:pt x="1133" y="113"/>
                    <a:pt x="974" y="113"/>
                  </a:cubicBezTo>
                  <a:cubicBezTo>
                    <a:pt x="501" y="113"/>
                    <a:pt x="35" y="441"/>
                    <a:pt x="35" y="1438"/>
                  </a:cubicBezTo>
                  <a:cubicBezTo>
                    <a:pt x="1" y="3771"/>
                    <a:pt x="1573" y="3580"/>
                    <a:pt x="3025" y="3822"/>
                  </a:cubicBezTo>
                  <a:cubicBezTo>
                    <a:pt x="4338" y="3753"/>
                    <a:pt x="5617" y="3408"/>
                    <a:pt x="6792" y="2837"/>
                  </a:cubicBezTo>
                  <a:cubicBezTo>
                    <a:pt x="7415" y="2526"/>
                    <a:pt x="8538" y="2474"/>
                    <a:pt x="8192" y="1541"/>
                  </a:cubicBezTo>
                  <a:cubicBezTo>
                    <a:pt x="7892" y="720"/>
                    <a:pt x="7218" y="1"/>
                    <a:pt x="6155" y="1"/>
                  </a:cubicBezTo>
                  <a:close/>
                </a:path>
              </a:pathLst>
            </a:custGeom>
            <a:noFill/>
            <a:ln w="9525" cap="flat" cmpd="sng">
              <a:solidFill>
                <a:srgbClr val="F8FBFD">
                  <a:alpha val="20000"/>
                </a:srgb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31" name="Google Shape;2731;p42">
              <a:extLst>
                <a:ext uri="{FF2B5EF4-FFF2-40B4-BE49-F238E27FC236}">
                  <a16:creationId xmlns:a16="http://schemas.microsoft.com/office/drawing/2014/main" id="{268FE8F5-94CF-DC34-F025-2A77DCDD58DA}"/>
                </a:ext>
              </a:extLst>
            </p:cNvPr>
            <p:cNvSpPr/>
            <p:nvPr/>
          </p:nvSpPr>
          <p:spPr>
            <a:xfrm>
              <a:off x="1453000" y="2509000"/>
              <a:ext cx="263575" cy="113100"/>
            </a:xfrm>
            <a:custGeom>
              <a:avLst/>
              <a:gdLst/>
              <a:ahLst/>
              <a:cxnLst/>
              <a:rect l="l" t="t" r="r" b="b"/>
              <a:pathLst>
                <a:path w="10543" h="4524" extrusionOk="0">
                  <a:moveTo>
                    <a:pt x="3451" y="1"/>
                  </a:moveTo>
                  <a:cubicBezTo>
                    <a:pt x="2445" y="1"/>
                    <a:pt x="1486" y="228"/>
                    <a:pt x="761" y="702"/>
                  </a:cubicBezTo>
                  <a:cubicBezTo>
                    <a:pt x="398" y="927"/>
                    <a:pt x="1" y="1186"/>
                    <a:pt x="243" y="1687"/>
                  </a:cubicBezTo>
                  <a:cubicBezTo>
                    <a:pt x="390" y="1972"/>
                    <a:pt x="609" y="2083"/>
                    <a:pt x="855" y="2083"/>
                  </a:cubicBezTo>
                  <a:cubicBezTo>
                    <a:pt x="1012" y="2083"/>
                    <a:pt x="1180" y="2038"/>
                    <a:pt x="1349" y="1964"/>
                  </a:cubicBezTo>
                  <a:cubicBezTo>
                    <a:pt x="1677" y="1828"/>
                    <a:pt x="1990" y="1776"/>
                    <a:pt x="2298" y="1776"/>
                  </a:cubicBezTo>
                  <a:cubicBezTo>
                    <a:pt x="2932" y="1776"/>
                    <a:pt x="3543" y="1997"/>
                    <a:pt x="4217" y="2171"/>
                  </a:cubicBezTo>
                  <a:cubicBezTo>
                    <a:pt x="5708" y="2540"/>
                    <a:pt x="6405" y="4523"/>
                    <a:pt x="7868" y="4523"/>
                  </a:cubicBezTo>
                  <a:cubicBezTo>
                    <a:pt x="8118" y="4523"/>
                    <a:pt x="8391" y="4465"/>
                    <a:pt x="8693" y="4332"/>
                  </a:cubicBezTo>
                  <a:cubicBezTo>
                    <a:pt x="8824" y="4337"/>
                    <a:pt x="8947" y="4340"/>
                    <a:pt x="9062" y="4340"/>
                  </a:cubicBezTo>
                  <a:cubicBezTo>
                    <a:pt x="10032" y="4340"/>
                    <a:pt x="10475" y="4144"/>
                    <a:pt x="10491" y="3727"/>
                  </a:cubicBezTo>
                  <a:cubicBezTo>
                    <a:pt x="10542" y="2897"/>
                    <a:pt x="9817" y="2724"/>
                    <a:pt x="9264" y="2517"/>
                  </a:cubicBezTo>
                  <a:cubicBezTo>
                    <a:pt x="8711" y="2292"/>
                    <a:pt x="8209" y="1964"/>
                    <a:pt x="7777" y="1567"/>
                  </a:cubicBezTo>
                  <a:cubicBezTo>
                    <a:pt x="6685" y="547"/>
                    <a:pt x="5011" y="1"/>
                    <a:pt x="3451" y="1"/>
                  </a:cubicBezTo>
                  <a:close/>
                </a:path>
              </a:pathLst>
            </a:custGeom>
            <a:noFill/>
            <a:ln w="9525" cap="flat" cmpd="sng">
              <a:solidFill>
                <a:srgbClr val="F8FBFD">
                  <a:alpha val="20000"/>
                </a:srgb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32" name="Google Shape;2732;p42">
              <a:extLst>
                <a:ext uri="{FF2B5EF4-FFF2-40B4-BE49-F238E27FC236}">
                  <a16:creationId xmlns:a16="http://schemas.microsoft.com/office/drawing/2014/main" id="{26862724-53DB-4A06-DAA3-40FA20782CB2}"/>
                </a:ext>
              </a:extLst>
            </p:cNvPr>
            <p:cNvSpPr/>
            <p:nvPr/>
          </p:nvSpPr>
          <p:spPr>
            <a:xfrm>
              <a:off x="1880725" y="1020350"/>
              <a:ext cx="162025" cy="112025"/>
            </a:xfrm>
            <a:custGeom>
              <a:avLst/>
              <a:gdLst/>
              <a:ahLst/>
              <a:cxnLst/>
              <a:rect l="l" t="t" r="r" b="b"/>
              <a:pathLst>
                <a:path w="6481" h="4481" extrusionOk="0">
                  <a:moveTo>
                    <a:pt x="4294" y="0"/>
                  </a:moveTo>
                  <a:cubicBezTo>
                    <a:pt x="4062" y="0"/>
                    <a:pt x="3818" y="44"/>
                    <a:pt x="3560" y="144"/>
                  </a:cubicBezTo>
                  <a:cubicBezTo>
                    <a:pt x="3094" y="317"/>
                    <a:pt x="2593" y="541"/>
                    <a:pt x="2886" y="1198"/>
                  </a:cubicBezTo>
                  <a:cubicBezTo>
                    <a:pt x="3042" y="1509"/>
                    <a:pt x="3232" y="1820"/>
                    <a:pt x="3457" y="2114"/>
                  </a:cubicBezTo>
                  <a:cubicBezTo>
                    <a:pt x="3147" y="2260"/>
                    <a:pt x="2851" y="2348"/>
                    <a:pt x="2545" y="2348"/>
                  </a:cubicBezTo>
                  <a:cubicBezTo>
                    <a:pt x="2270" y="2348"/>
                    <a:pt x="1987" y="2277"/>
                    <a:pt x="1677" y="2114"/>
                  </a:cubicBezTo>
                  <a:cubicBezTo>
                    <a:pt x="1531" y="2037"/>
                    <a:pt x="1393" y="2002"/>
                    <a:pt x="1262" y="2002"/>
                  </a:cubicBezTo>
                  <a:cubicBezTo>
                    <a:pt x="867" y="2002"/>
                    <a:pt x="545" y="2320"/>
                    <a:pt x="311" y="2736"/>
                  </a:cubicBezTo>
                  <a:cubicBezTo>
                    <a:pt x="0" y="3289"/>
                    <a:pt x="467" y="3479"/>
                    <a:pt x="813" y="3807"/>
                  </a:cubicBezTo>
                  <a:cubicBezTo>
                    <a:pt x="1327" y="4309"/>
                    <a:pt x="1837" y="4480"/>
                    <a:pt x="2344" y="4480"/>
                  </a:cubicBezTo>
                  <a:cubicBezTo>
                    <a:pt x="3164" y="4480"/>
                    <a:pt x="3976" y="4032"/>
                    <a:pt x="4787" y="3807"/>
                  </a:cubicBezTo>
                  <a:lnTo>
                    <a:pt x="5081" y="3514"/>
                  </a:lnTo>
                  <a:cubicBezTo>
                    <a:pt x="5237" y="2788"/>
                    <a:pt x="5098" y="1924"/>
                    <a:pt x="6204" y="1734"/>
                  </a:cubicBezTo>
                  <a:cubicBezTo>
                    <a:pt x="6464" y="1699"/>
                    <a:pt x="6481" y="1129"/>
                    <a:pt x="6222" y="921"/>
                  </a:cubicBezTo>
                  <a:cubicBezTo>
                    <a:pt x="5644" y="436"/>
                    <a:pt x="5027" y="0"/>
                    <a:pt x="4294" y="0"/>
                  </a:cubicBezTo>
                  <a:close/>
                </a:path>
              </a:pathLst>
            </a:custGeom>
            <a:noFill/>
            <a:ln w="9525" cap="flat" cmpd="sng">
              <a:solidFill>
                <a:srgbClr val="F8FBFD">
                  <a:alpha val="20000"/>
                </a:srgb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33" name="Google Shape;2733;p42">
              <a:extLst>
                <a:ext uri="{FF2B5EF4-FFF2-40B4-BE49-F238E27FC236}">
                  <a16:creationId xmlns:a16="http://schemas.microsoft.com/office/drawing/2014/main" id="{E17AB054-8D55-63FC-14D9-DBFC5E5B4008}"/>
                </a:ext>
              </a:extLst>
            </p:cNvPr>
            <p:cNvSpPr/>
            <p:nvPr/>
          </p:nvSpPr>
          <p:spPr>
            <a:xfrm>
              <a:off x="1688900" y="2603450"/>
              <a:ext cx="165050" cy="73950"/>
            </a:xfrm>
            <a:custGeom>
              <a:avLst/>
              <a:gdLst/>
              <a:ahLst/>
              <a:cxnLst/>
              <a:rect l="l" t="t" r="r" b="b"/>
              <a:pathLst>
                <a:path w="6602" h="2958" extrusionOk="0">
                  <a:moveTo>
                    <a:pt x="2842" y="0"/>
                  </a:moveTo>
                  <a:cubicBezTo>
                    <a:pt x="2588" y="0"/>
                    <a:pt x="2332" y="28"/>
                    <a:pt x="2074" y="87"/>
                  </a:cubicBezTo>
                  <a:cubicBezTo>
                    <a:pt x="1452" y="225"/>
                    <a:pt x="1055" y="1331"/>
                    <a:pt x="225" y="1694"/>
                  </a:cubicBezTo>
                  <a:cubicBezTo>
                    <a:pt x="0" y="1798"/>
                    <a:pt x="277" y="2247"/>
                    <a:pt x="536" y="2454"/>
                  </a:cubicBezTo>
                  <a:cubicBezTo>
                    <a:pt x="957" y="2789"/>
                    <a:pt x="2162" y="2958"/>
                    <a:pt x="3373" y="2958"/>
                  </a:cubicBezTo>
                  <a:cubicBezTo>
                    <a:pt x="4599" y="2958"/>
                    <a:pt x="5830" y="2785"/>
                    <a:pt x="6256" y="2437"/>
                  </a:cubicBezTo>
                  <a:cubicBezTo>
                    <a:pt x="6395" y="2282"/>
                    <a:pt x="6515" y="2109"/>
                    <a:pt x="6602" y="1919"/>
                  </a:cubicBezTo>
                  <a:cubicBezTo>
                    <a:pt x="6481" y="1711"/>
                    <a:pt x="6429" y="1469"/>
                    <a:pt x="6291" y="1366"/>
                  </a:cubicBezTo>
                  <a:cubicBezTo>
                    <a:pt x="5231" y="636"/>
                    <a:pt x="4065" y="0"/>
                    <a:pt x="2842" y="0"/>
                  </a:cubicBezTo>
                  <a:close/>
                </a:path>
              </a:pathLst>
            </a:custGeom>
            <a:noFill/>
            <a:ln w="9525" cap="flat" cmpd="sng">
              <a:solidFill>
                <a:srgbClr val="F8FBFD">
                  <a:alpha val="20000"/>
                </a:srgb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34" name="Google Shape;2734;p42">
              <a:extLst>
                <a:ext uri="{FF2B5EF4-FFF2-40B4-BE49-F238E27FC236}">
                  <a16:creationId xmlns:a16="http://schemas.microsoft.com/office/drawing/2014/main" id="{241DE679-81AA-3A58-40C2-44D74B82D301}"/>
                </a:ext>
              </a:extLst>
            </p:cNvPr>
            <p:cNvSpPr/>
            <p:nvPr/>
          </p:nvSpPr>
          <p:spPr>
            <a:xfrm>
              <a:off x="1922200" y="1344925"/>
              <a:ext cx="129625" cy="64525"/>
            </a:xfrm>
            <a:custGeom>
              <a:avLst/>
              <a:gdLst/>
              <a:ahLst/>
              <a:cxnLst/>
              <a:rect l="l" t="t" r="r" b="b"/>
              <a:pathLst>
                <a:path w="5185" h="2581" extrusionOk="0">
                  <a:moveTo>
                    <a:pt x="1901" y="1"/>
                  </a:moveTo>
                  <a:lnTo>
                    <a:pt x="1227" y="467"/>
                  </a:lnTo>
                  <a:cubicBezTo>
                    <a:pt x="934" y="1020"/>
                    <a:pt x="0" y="1383"/>
                    <a:pt x="415" y="2144"/>
                  </a:cubicBezTo>
                  <a:cubicBezTo>
                    <a:pt x="602" y="2475"/>
                    <a:pt x="838" y="2581"/>
                    <a:pt x="1096" y="2581"/>
                  </a:cubicBezTo>
                  <a:cubicBezTo>
                    <a:pt x="1482" y="2581"/>
                    <a:pt x="1915" y="2344"/>
                    <a:pt x="2299" y="2282"/>
                  </a:cubicBezTo>
                  <a:cubicBezTo>
                    <a:pt x="2552" y="2236"/>
                    <a:pt x="2806" y="2213"/>
                    <a:pt x="3064" y="2213"/>
                  </a:cubicBezTo>
                  <a:cubicBezTo>
                    <a:pt x="3194" y="2213"/>
                    <a:pt x="3324" y="2219"/>
                    <a:pt x="3457" y="2230"/>
                  </a:cubicBezTo>
                  <a:cubicBezTo>
                    <a:pt x="3730" y="2245"/>
                    <a:pt x="4039" y="2324"/>
                    <a:pt x="4314" y="2324"/>
                  </a:cubicBezTo>
                  <a:cubicBezTo>
                    <a:pt x="4665" y="2324"/>
                    <a:pt x="4959" y="2195"/>
                    <a:pt x="5047" y="1643"/>
                  </a:cubicBezTo>
                  <a:cubicBezTo>
                    <a:pt x="5185" y="744"/>
                    <a:pt x="4563" y="277"/>
                    <a:pt x="3768" y="122"/>
                  </a:cubicBezTo>
                  <a:cubicBezTo>
                    <a:pt x="3146" y="35"/>
                    <a:pt x="2523" y="1"/>
                    <a:pt x="1901" y="1"/>
                  </a:cubicBezTo>
                  <a:close/>
                </a:path>
              </a:pathLst>
            </a:custGeom>
            <a:noFill/>
            <a:ln w="9525" cap="flat" cmpd="sng">
              <a:solidFill>
                <a:srgbClr val="F8FBFD">
                  <a:alpha val="20000"/>
                </a:srgb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35" name="Google Shape;2735;p42">
              <a:extLst>
                <a:ext uri="{FF2B5EF4-FFF2-40B4-BE49-F238E27FC236}">
                  <a16:creationId xmlns:a16="http://schemas.microsoft.com/office/drawing/2014/main" id="{E9BFBA7C-2A7C-AFD8-CBF5-8B458FE1DA65}"/>
                </a:ext>
              </a:extLst>
            </p:cNvPr>
            <p:cNvSpPr/>
            <p:nvPr/>
          </p:nvSpPr>
          <p:spPr>
            <a:xfrm>
              <a:off x="1787825" y="1030550"/>
              <a:ext cx="94250" cy="44825"/>
            </a:xfrm>
            <a:custGeom>
              <a:avLst/>
              <a:gdLst/>
              <a:ahLst/>
              <a:cxnLst/>
              <a:rect l="l" t="t" r="r" b="b"/>
              <a:pathLst>
                <a:path w="3770" h="1793" extrusionOk="0">
                  <a:moveTo>
                    <a:pt x="2929" y="0"/>
                  </a:moveTo>
                  <a:cubicBezTo>
                    <a:pt x="2800" y="0"/>
                    <a:pt x="2676" y="17"/>
                    <a:pt x="2576" y="47"/>
                  </a:cubicBezTo>
                  <a:cubicBezTo>
                    <a:pt x="2412" y="93"/>
                    <a:pt x="2229" y="105"/>
                    <a:pt x="2039" y="105"/>
                  </a:cubicBezTo>
                  <a:cubicBezTo>
                    <a:pt x="1817" y="105"/>
                    <a:pt x="1584" y="88"/>
                    <a:pt x="1360" y="88"/>
                  </a:cubicBezTo>
                  <a:cubicBezTo>
                    <a:pt x="763" y="88"/>
                    <a:pt x="227" y="208"/>
                    <a:pt x="105" y="1084"/>
                  </a:cubicBezTo>
                  <a:cubicBezTo>
                    <a:pt x="1" y="1792"/>
                    <a:pt x="865" y="1688"/>
                    <a:pt x="1504" y="1740"/>
                  </a:cubicBezTo>
                  <a:cubicBezTo>
                    <a:pt x="2265" y="1568"/>
                    <a:pt x="3405" y="1792"/>
                    <a:pt x="3665" y="652"/>
                  </a:cubicBezTo>
                  <a:cubicBezTo>
                    <a:pt x="3769" y="167"/>
                    <a:pt x="3329" y="0"/>
                    <a:pt x="2929" y="0"/>
                  </a:cubicBezTo>
                  <a:close/>
                </a:path>
              </a:pathLst>
            </a:custGeom>
            <a:noFill/>
            <a:ln w="9525" cap="flat" cmpd="sng">
              <a:solidFill>
                <a:srgbClr val="F8FBFD">
                  <a:alpha val="20000"/>
                </a:srgb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36" name="Google Shape;2736;p42">
              <a:extLst>
                <a:ext uri="{FF2B5EF4-FFF2-40B4-BE49-F238E27FC236}">
                  <a16:creationId xmlns:a16="http://schemas.microsoft.com/office/drawing/2014/main" id="{7249C198-075F-7500-9FAB-D3D151DD4142}"/>
                </a:ext>
              </a:extLst>
            </p:cNvPr>
            <p:cNvSpPr/>
            <p:nvPr/>
          </p:nvSpPr>
          <p:spPr>
            <a:xfrm>
              <a:off x="1870350" y="2639275"/>
              <a:ext cx="59225" cy="44325"/>
            </a:xfrm>
            <a:custGeom>
              <a:avLst/>
              <a:gdLst/>
              <a:ahLst/>
              <a:cxnLst/>
              <a:rect l="l" t="t" r="r" b="b"/>
              <a:pathLst>
                <a:path w="2369" h="1773" extrusionOk="0">
                  <a:moveTo>
                    <a:pt x="922" y="1"/>
                  </a:moveTo>
                  <a:cubicBezTo>
                    <a:pt x="435" y="1"/>
                    <a:pt x="1" y="156"/>
                    <a:pt x="1" y="762"/>
                  </a:cubicBezTo>
                  <a:cubicBezTo>
                    <a:pt x="1" y="1414"/>
                    <a:pt x="337" y="1773"/>
                    <a:pt x="982" y="1773"/>
                  </a:cubicBezTo>
                  <a:cubicBezTo>
                    <a:pt x="1038" y="1773"/>
                    <a:pt x="1097" y="1770"/>
                    <a:pt x="1158" y="1765"/>
                  </a:cubicBezTo>
                  <a:cubicBezTo>
                    <a:pt x="1711" y="1730"/>
                    <a:pt x="2368" y="1678"/>
                    <a:pt x="2299" y="901"/>
                  </a:cubicBezTo>
                  <a:cubicBezTo>
                    <a:pt x="2264" y="175"/>
                    <a:pt x="1642" y="2"/>
                    <a:pt x="1003" y="2"/>
                  </a:cubicBezTo>
                  <a:cubicBezTo>
                    <a:pt x="976" y="1"/>
                    <a:pt x="949" y="1"/>
                    <a:pt x="922" y="1"/>
                  </a:cubicBezTo>
                  <a:close/>
                </a:path>
              </a:pathLst>
            </a:custGeom>
            <a:noFill/>
            <a:ln w="9525" cap="flat" cmpd="sng">
              <a:solidFill>
                <a:srgbClr val="F8FBFD">
                  <a:alpha val="20000"/>
                </a:srgb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37" name="Google Shape;2737;p42">
              <a:extLst>
                <a:ext uri="{FF2B5EF4-FFF2-40B4-BE49-F238E27FC236}">
                  <a16:creationId xmlns:a16="http://schemas.microsoft.com/office/drawing/2014/main" id="{F63D19A9-F863-BDE7-A705-A7B88FCCB232}"/>
                </a:ext>
              </a:extLst>
            </p:cNvPr>
            <p:cNvSpPr/>
            <p:nvPr/>
          </p:nvSpPr>
          <p:spPr>
            <a:xfrm>
              <a:off x="2264800" y="4630125"/>
              <a:ext cx="62675" cy="39225"/>
            </a:xfrm>
            <a:custGeom>
              <a:avLst/>
              <a:gdLst/>
              <a:ahLst/>
              <a:cxnLst/>
              <a:rect l="l" t="t" r="r" b="b"/>
              <a:pathLst>
                <a:path w="2507" h="1569" extrusionOk="0">
                  <a:moveTo>
                    <a:pt x="1176" y="52"/>
                  </a:moveTo>
                  <a:cubicBezTo>
                    <a:pt x="675" y="87"/>
                    <a:pt x="1" y="1"/>
                    <a:pt x="1" y="813"/>
                  </a:cubicBezTo>
                  <a:cubicBezTo>
                    <a:pt x="1" y="1241"/>
                    <a:pt x="341" y="1568"/>
                    <a:pt x="742" y="1568"/>
                  </a:cubicBezTo>
                  <a:cubicBezTo>
                    <a:pt x="811" y="1568"/>
                    <a:pt x="881" y="1559"/>
                    <a:pt x="951" y="1539"/>
                  </a:cubicBezTo>
                  <a:cubicBezTo>
                    <a:pt x="1077" y="1515"/>
                    <a:pt x="1221" y="1513"/>
                    <a:pt x="1369" y="1513"/>
                  </a:cubicBezTo>
                  <a:cubicBezTo>
                    <a:pt x="1403" y="1513"/>
                    <a:pt x="1437" y="1513"/>
                    <a:pt x="1471" y="1513"/>
                  </a:cubicBezTo>
                  <a:cubicBezTo>
                    <a:pt x="1947" y="1513"/>
                    <a:pt x="2434" y="1491"/>
                    <a:pt x="2472" y="830"/>
                  </a:cubicBezTo>
                  <a:cubicBezTo>
                    <a:pt x="2506" y="52"/>
                    <a:pt x="1781" y="87"/>
                    <a:pt x="1176" y="52"/>
                  </a:cubicBezTo>
                  <a:close/>
                </a:path>
              </a:pathLst>
            </a:custGeom>
            <a:noFill/>
            <a:ln w="9525" cap="flat" cmpd="sng">
              <a:solidFill>
                <a:srgbClr val="F8FBFD">
                  <a:alpha val="20000"/>
                </a:srgb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38" name="Google Shape;2738;p42">
              <a:extLst>
                <a:ext uri="{FF2B5EF4-FFF2-40B4-BE49-F238E27FC236}">
                  <a16:creationId xmlns:a16="http://schemas.microsoft.com/office/drawing/2014/main" id="{2BC8E078-A707-AE70-130F-6DF254F7918D}"/>
                </a:ext>
              </a:extLst>
            </p:cNvPr>
            <p:cNvSpPr/>
            <p:nvPr/>
          </p:nvSpPr>
          <p:spPr>
            <a:xfrm>
              <a:off x="1604225" y="2645350"/>
              <a:ext cx="56175" cy="38275"/>
            </a:xfrm>
            <a:custGeom>
              <a:avLst/>
              <a:gdLst/>
              <a:ahLst/>
              <a:cxnLst/>
              <a:rect l="l" t="t" r="r" b="b"/>
              <a:pathLst>
                <a:path w="2247" h="1531" extrusionOk="0">
                  <a:moveTo>
                    <a:pt x="1003" y="1"/>
                  </a:moveTo>
                  <a:cubicBezTo>
                    <a:pt x="536" y="35"/>
                    <a:pt x="0" y="1"/>
                    <a:pt x="17" y="554"/>
                  </a:cubicBezTo>
                  <a:cubicBezTo>
                    <a:pt x="17" y="1297"/>
                    <a:pt x="640" y="1452"/>
                    <a:pt x="1262" y="1522"/>
                  </a:cubicBezTo>
                  <a:cubicBezTo>
                    <a:pt x="1319" y="1528"/>
                    <a:pt x="1377" y="1531"/>
                    <a:pt x="1434" y="1531"/>
                  </a:cubicBezTo>
                  <a:cubicBezTo>
                    <a:pt x="1857" y="1531"/>
                    <a:pt x="2247" y="1352"/>
                    <a:pt x="2247" y="865"/>
                  </a:cubicBezTo>
                  <a:cubicBezTo>
                    <a:pt x="2247" y="18"/>
                    <a:pt x="1504" y="139"/>
                    <a:pt x="1003" y="1"/>
                  </a:cubicBezTo>
                  <a:close/>
                </a:path>
              </a:pathLst>
            </a:custGeom>
            <a:noFill/>
            <a:ln w="9525" cap="flat" cmpd="sng">
              <a:solidFill>
                <a:srgbClr val="F8FBFD">
                  <a:alpha val="20000"/>
                </a:srgb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39" name="Google Shape;2739;p42">
              <a:extLst>
                <a:ext uri="{FF2B5EF4-FFF2-40B4-BE49-F238E27FC236}">
                  <a16:creationId xmlns:a16="http://schemas.microsoft.com/office/drawing/2014/main" id="{F9414DAD-AB10-AC41-AA89-3536A30197E9}"/>
                </a:ext>
              </a:extLst>
            </p:cNvPr>
            <p:cNvSpPr/>
            <p:nvPr/>
          </p:nvSpPr>
          <p:spPr>
            <a:xfrm>
              <a:off x="7045475" y="3384250"/>
              <a:ext cx="47375" cy="53550"/>
            </a:xfrm>
            <a:custGeom>
              <a:avLst/>
              <a:gdLst/>
              <a:ahLst/>
              <a:cxnLst/>
              <a:rect l="l" t="t" r="r" b="b"/>
              <a:pathLst>
                <a:path w="1895" h="2142" extrusionOk="0">
                  <a:moveTo>
                    <a:pt x="416" y="1"/>
                  </a:moveTo>
                  <a:cubicBezTo>
                    <a:pt x="93" y="1"/>
                    <a:pt x="0" y="338"/>
                    <a:pt x="63" y="618"/>
                  </a:cubicBezTo>
                  <a:cubicBezTo>
                    <a:pt x="201" y="1292"/>
                    <a:pt x="339" y="2035"/>
                    <a:pt x="1203" y="2139"/>
                  </a:cubicBezTo>
                  <a:cubicBezTo>
                    <a:pt x="1224" y="2141"/>
                    <a:pt x="1245" y="2142"/>
                    <a:pt x="1265" y="2142"/>
                  </a:cubicBezTo>
                  <a:cubicBezTo>
                    <a:pt x="1645" y="2142"/>
                    <a:pt x="1895" y="1835"/>
                    <a:pt x="1895" y="1327"/>
                  </a:cubicBezTo>
                  <a:cubicBezTo>
                    <a:pt x="1670" y="705"/>
                    <a:pt x="1273" y="169"/>
                    <a:pt x="529" y="13"/>
                  </a:cubicBezTo>
                  <a:cubicBezTo>
                    <a:pt x="489" y="5"/>
                    <a:pt x="451" y="1"/>
                    <a:pt x="416" y="1"/>
                  </a:cubicBezTo>
                  <a:close/>
                </a:path>
              </a:pathLst>
            </a:custGeom>
            <a:noFill/>
            <a:ln w="9525" cap="flat" cmpd="sng">
              <a:solidFill>
                <a:srgbClr val="F8FBFD">
                  <a:alpha val="20000"/>
                </a:srgb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40" name="Google Shape;2740;p42">
              <a:extLst>
                <a:ext uri="{FF2B5EF4-FFF2-40B4-BE49-F238E27FC236}">
                  <a16:creationId xmlns:a16="http://schemas.microsoft.com/office/drawing/2014/main" id="{FBE5296B-4E6B-ADE0-BEB0-5F6B62C64BEE}"/>
                </a:ext>
              </a:extLst>
            </p:cNvPr>
            <p:cNvSpPr/>
            <p:nvPr/>
          </p:nvSpPr>
          <p:spPr>
            <a:xfrm>
              <a:off x="4291500" y="1250400"/>
              <a:ext cx="54900" cy="37900"/>
            </a:xfrm>
            <a:custGeom>
              <a:avLst/>
              <a:gdLst/>
              <a:ahLst/>
              <a:cxnLst/>
              <a:rect l="l" t="t" r="r" b="b"/>
              <a:pathLst>
                <a:path w="2196" h="1516" extrusionOk="0">
                  <a:moveTo>
                    <a:pt x="1013" y="0"/>
                  </a:moveTo>
                  <a:cubicBezTo>
                    <a:pt x="676" y="0"/>
                    <a:pt x="369" y="181"/>
                    <a:pt x="190" y="464"/>
                  </a:cubicBezTo>
                  <a:cubicBezTo>
                    <a:pt x="0" y="706"/>
                    <a:pt x="35" y="1034"/>
                    <a:pt x="259" y="1224"/>
                  </a:cubicBezTo>
                  <a:cubicBezTo>
                    <a:pt x="466" y="1444"/>
                    <a:pt x="678" y="1515"/>
                    <a:pt x="892" y="1515"/>
                  </a:cubicBezTo>
                  <a:cubicBezTo>
                    <a:pt x="1233" y="1515"/>
                    <a:pt x="1579" y="1336"/>
                    <a:pt x="1919" y="1293"/>
                  </a:cubicBezTo>
                  <a:cubicBezTo>
                    <a:pt x="2195" y="567"/>
                    <a:pt x="1901" y="153"/>
                    <a:pt x="1175" y="14"/>
                  </a:cubicBezTo>
                  <a:cubicBezTo>
                    <a:pt x="1121" y="5"/>
                    <a:pt x="1066" y="0"/>
                    <a:pt x="1013" y="0"/>
                  </a:cubicBezTo>
                  <a:close/>
                </a:path>
              </a:pathLst>
            </a:custGeom>
            <a:noFill/>
            <a:ln w="9525" cap="flat" cmpd="sng">
              <a:solidFill>
                <a:srgbClr val="F8FBFD">
                  <a:alpha val="20000"/>
                </a:srgb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41" name="Google Shape;2741;p42">
              <a:extLst>
                <a:ext uri="{FF2B5EF4-FFF2-40B4-BE49-F238E27FC236}">
                  <a16:creationId xmlns:a16="http://schemas.microsoft.com/office/drawing/2014/main" id="{F1B21DFF-919A-11E7-D0F6-376051A98F6B}"/>
                </a:ext>
              </a:extLst>
            </p:cNvPr>
            <p:cNvSpPr/>
            <p:nvPr/>
          </p:nvSpPr>
          <p:spPr>
            <a:xfrm>
              <a:off x="6323375" y="3314875"/>
              <a:ext cx="50125" cy="37325"/>
            </a:xfrm>
            <a:custGeom>
              <a:avLst/>
              <a:gdLst/>
              <a:ahLst/>
              <a:cxnLst/>
              <a:rect l="l" t="t" r="r" b="b"/>
              <a:pathLst>
                <a:path w="2005" h="1493" extrusionOk="0">
                  <a:moveTo>
                    <a:pt x="754" y="1"/>
                  </a:moveTo>
                  <a:cubicBezTo>
                    <a:pt x="409" y="1"/>
                    <a:pt x="93" y="129"/>
                    <a:pt x="52" y="542"/>
                  </a:cubicBezTo>
                  <a:cubicBezTo>
                    <a:pt x="0" y="1198"/>
                    <a:pt x="536" y="1371"/>
                    <a:pt x="1106" y="1492"/>
                  </a:cubicBezTo>
                  <a:cubicBezTo>
                    <a:pt x="1504" y="1475"/>
                    <a:pt x="1988" y="1440"/>
                    <a:pt x="1988" y="905"/>
                  </a:cubicBezTo>
                  <a:cubicBezTo>
                    <a:pt x="2005" y="317"/>
                    <a:pt x="1504" y="110"/>
                    <a:pt x="1020" y="23"/>
                  </a:cubicBezTo>
                  <a:cubicBezTo>
                    <a:pt x="932" y="9"/>
                    <a:pt x="842" y="1"/>
                    <a:pt x="754" y="1"/>
                  </a:cubicBezTo>
                  <a:close/>
                </a:path>
              </a:pathLst>
            </a:custGeom>
            <a:noFill/>
            <a:ln w="9525" cap="flat" cmpd="sng">
              <a:solidFill>
                <a:srgbClr val="F8FBFD">
                  <a:alpha val="20000"/>
                </a:srgb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42" name="Google Shape;2742;p42">
              <a:extLst>
                <a:ext uri="{FF2B5EF4-FFF2-40B4-BE49-F238E27FC236}">
                  <a16:creationId xmlns:a16="http://schemas.microsoft.com/office/drawing/2014/main" id="{9A558FE6-CB9E-5B74-93E4-05725F609689}"/>
                </a:ext>
              </a:extLst>
            </p:cNvPr>
            <p:cNvSpPr/>
            <p:nvPr/>
          </p:nvSpPr>
          <p:spPr>
            <a:xfrm>
              <a:off x="6680225" y="1890750"/>
              <a:ext cx="46075" cy="42200"/>
            </a:xfrm>
            <a:custGeom>
              <a:avLst/>
              <a:gdLst/>
              <a:ahLst/>
              <a:cxnLst/>
              <a:rect l="l" t="t" r="r" b="b"/>
              <a:pathLst>
                <a:path w="1843" h="1688" extrusionOk="0">
                  <a:moveTo>
                    <a:pt x="1376" y="1"/>
                  </a:moveTo>
                  <a:cubicBezTo>
                    <a:pt x="1345" y="1"/>
                    <a:pt x="1312" y="4"/>
                    <a:pt x="1280" y="11"/>
                  </a:cubicBezTo>
                  <a:cubicBezTo>
                    <a:pt x="675" y="29"/>
                    <a:pt x="156" y="478"/>
                    <a:pt x="70" y="1083"/>
                  </a:cubicBezTo>
                  <a:cubicBezTo>
                    <a:pt x="1" y="1446"/>
                    <a:pt x="208" y="1670"/>
                    <a:pt x="675" y="1688"/>
                  </a:cubicBezTo>
                  <a:cubicBezTo>
                    <a:pt x="1193" y="1480"/>
                    <a:pt x="1643" y="1135"/>
                    <a:pt x="1781" y="513"/>
                  </a:cubicBezTo>
                  <a:cubicBezTo>
                    <a:pt x="1843" y="250"/>
                    <a:pt x="1642" y="1"/>
                    <a:pt x="1376" y="1"/>
                  </a:cubicBezTo>
                  <a:close/>
                </a:path>
              </a:pathLst>
            </a:custGeom>
            <a:noFill/>
            <a:ln w="9525" cap="flat" cmpd="sng">
              <a:solidFill>
                <a:srgbClr val="F8FBFD">
                  <a:alpha val="20000"/>
                </a:srgb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43" name="Google Shape;2743;p42">
              <a:extLst>
                <a:ext uri="{FF2B5EF4-FFF2-40B4-BE49-F238E27FC236}">
                  <a16:creationId xmlns:a16="http://schemas.microsoft.com/office/drawing/2014/main" id="{85374885-3D22-ADA0-EC18-4F44B1B7D2FD}"/>
                </a:ext>
              </a:extLst>
            </p:cNvPr>
            <p:cNvSpPr/>
            <p:nvPr/>
          </p:nvSpPr>
          <p:spPr>
            <a:xfrm>
              <a:off x="3550975" y="1955400"/>
              <a:ext cx="53600" cy="126175"/>
            </a:xfrm>
            <a:custGeom>
              <a:avLst/>
              <a:gdLst/>
              <a:ahLst/>
              <a:cxnLst/>
              <a:rect l="l" t="t" r="r" b="b"/>
              <a:pathLst>
                <a:path w="2144" h="5047" extrusionOk="0">
                  <a:moveTo>
                    <a:pt x="1297" y="0"/>
                  </a:moveTo>
                  <a:cubicBezTo>
                    <a:pt x="778" y="0"/>
                    <a:pt x="260" y="363"/>
                    <a:pt x="364" y="795"/>
                  </a:cubicBezTo>
                  <a:cubicBezTo>
                    <a:pt x="640" y="1850"/>
                    <a:pt x="122" y="2731"/>
                    <a:pt x="1" y="3491"/>
                  </a:cubicBezTo>
                  <a:cubicBezTo>
                    <a:pt x="70" y="4338"/>
                    <a:pt x="1" y="5047"/>
                    <a:pt x="951" y="5047"/>
                  </a:cubicBezTo>
                  <a:cubicBezTo>
                    <a:pt x="1781" y="5047"/>
                    <a:pt x="1971" y="4476"/>
                    <a:pt x="2040" y="3785"/>
                  </a:cubicBezTo>
                  <a:cubicBezTo>
                    <a:pt x="2144" y="2748"/>
                    <a:pt x="1642" y="1746"/>
                    <a:pt x="1936" y="692"/>
                  </a:cubicBezTo>
                  <a:cubicBezTo>
                    <a:pt x="2023" y="381"/>
                    <a:pt x="1712" y="0"/>
                    <a:pt x="1297" y="0"/>
                  </a:cubicBezTo>
                  <a:close/>
                </a:path>
              </a:pathLst>
            </a:custGeom>
            <a:noFill/>
            <a:ln w="9525" cap="flat" cmpd="sng">
              <a:solidFill>
                <a:srgbClr val="F8FBFD">
                  <a:alpha val="20000"/>
                </a:srgb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44" name="Google Shape;2744;p42">
              <a:extLst>
                <a:ext uri="{FF2B5EF4-FFF2-40B4-BE49-F238E27FC236}">
                  <a16:creationId xmlns:a16="http://schemas.microsoft.com/office/drawing/2014/main" id="{7531F8B0-DA6E-B65A-87CA-9C2DA3C947F3}"/>
                </a:ext>
              </a:extLst>
            </p:cNvPr>
            <p:cNvSpPr/>
            <p:nvPr/>
          </p:nvSpPr>
          <p:spPr>
            <a:xfrm>
              <a:off x="3910000" y="2161475"/>
              <a:ext cx="93775" cy="45400"/>
            </a:xfrm>
            <a:custGeom>
              <a:avLst/>
              <a:gdLst/>
              <a:ahLst/>
              <a:cxnLst/>
              <a:rect l="l" t="t" r="r" b="b"/>
              <a:pathLst>
                <a:path w="3751" h="1816" extrusionOk="0">
                  <a:moveTo>
                    <a:pt x="1383" y="1"/>
                  </a:moveTo>
                  <a:cubicBezTo>
                    <a:pt x="778" y="87"/>
                    <a:pt x="1" y="18"/>
                    <a:pt x="122" y="640"/>
                  </a:cubicBezTo>
                  <a:cubicBezTo>
                    <a:pt x="329" y="1625"/>
                    <a:pt x="1297" y="1815"/>
                    <a:pt x="2195" y="1815"/>
                  </a:cubicBezTo>
                  <a:cubicBezTo>
                    <a:pt x="2835" y="1815"/>
                    <a:pt x="3751" y="1712"/>
                    <a:pt x="3613" y="951"/>
                  </a:cubicBezTo>
                  <a:cubicBezTo>
                    <a:pt x="3466" y="240"/>
                    <a:pt x="2970" y="188"/>
                    <a:pt x="2455" y="188"/>
                  </a:cubicBezTo>
                  <a:cubicBezTo>
                    <a:pt x="2366" y="188"/>
                    <a:pt x="2276" y="189"/>
                    <a:pt x="2187" y="189"/>
                  </a:cubicBezTo>
                  <a:cubicBezTo>
                    <a:pt x="1880" y="189"/>
                    <a:pt x="1588" y="170"/>
                    <a:pt x="1383" y="1"/>
                  </a:cubicBezTo>
                  <a:close/>
                </a:path>
              </a:pathLst>
            </a:custGeom>
            <a:noFill/>
            <a:ln w="9525" cap="flat" cmpd="sng">
              <a:solidFill>
                <a:srgbClr val="F8FBFD">
                  <a:alpha val="20000"/>
                </a:srgb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45" name="Google Shape;2745;p42">
              <a:extLst>
                <a:ext uri="{FF2B5EF4-FFF2-40B4-BE49-F238E27FC236}">
                  <a16:creationId xmlns:a16="http://schemas.microsoft.com/office/drawing/2014/main" id="{F9B4A916-6433-C569-D369-1E14C72ED4D1}"/>
                </a:ext>
              </a:extLst>
            </p:cNvPr>
            <p:cNvSpPr/>
            <p:nvPr/>
          </p:nvSpPr>
          <p:spPr>
            <a:xfrm>
              <a:off x="4125600" y="2173875"/>
              <a:ext cx="50575" cy="37600"/>
            </a:xfrm>
            <a:custGeom>
              <a:avLst/>
              <a:gdLst/>
              <a:ahLst/>
              <a:cxnLst/>
              <a:rect l="l" t="t" r="r" b="b"/>
              <a:pathLst>
                <a:path w="2023" h="1504" extrusionOk="0">
                  <a:moveTo>
                    <a:pt x="1294" y="1"/>
                  </a:moveTo>
                  <a:cubicBezTo>
                    <a:pt x="1249" y="1"/>
                    <a:pt x="1204" y="3"/>
                    <a:pt x="1158" y="6"/>
                  </a:cubicBezTo>
                  <a:cubicBezTo>
                    <a:pt x="691" y="144"/>
                    <a:pt x="0" y="109"/>
                    <a:pt x="17" y="904"/>
                  </a:cubicBezTo>
                  <a:cubicBezTo>
                    <a:pt x="17" y="1352"/>
                    <a:pt x="364" y="1503"/>
                    <a:pt x="748" y="1503"/>
                  </a:cubicBezTo>
                  <a:cubicBezTo>
                    <a:pt x="809" y="1503"/>
                    <a:pt x="872" y="1499"/>
                    <a:pt x="933" y="1492"/>
                  </a:cubicBezTo>
                  <a:cubicBezTo>
                    <a:pt x="1486" y="1440"/>
                    <a:pt x="2022" y="1233"/>
                    <a:pt x="2022" y="593"/>
                  </a:cubicBezTo>
                  <a:cubicBezTo>
                    <a:pt x="2022" y="156"/>
                    <a:pt x="1711" y="1"/>
                    <a:pt x="1294" y="1"/>
                  </a:cubicBezTo>
                  <a:close/>
                </a:path>
              </a:pathLst>
            </a:custGeom>
            <a:noFill/>
            <a:ln w="9525" cap="flat" cmpd="sng">
              <a:solidFill>
                <a:srgbClr val="F8FBFD">
                  <a:alpha val="20000"/>
                </a:srgb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46" name="Google Shape;2746;p42">
              <a:extLst>
                <a:ext uri="{FF2B5EF4-FFF2-40B4-BE49-F238E27FC236}">
                  <a16:creationId xmlns:a16="http://schemas.microsoft.com/office/drawing/2014/main" id="{B4407DF9-20C8-7BCE-2CE1-90DA895ED495}"/>
                </a:ext>
              </a:extLst>
            </p:cNvPr>
            <p:cNvSpPr/>
            <p:nvPr/>
          </p:nvSpPr>
          <p:spPr>
            <a:xfrm>
              <a:off x="3415775" y="2038325"/>
              <a:ext cx="44925" cy="38175"/>
            </a:xfrm>
            <a:custGeom>
              <a:avLst/>
              <a:gdLst/>
              <a:ahLst/>
              <a:cxnLst/>
              <a:rect l="l" t="t" r="r" b="b"/>
              <a:pathLst>
                <a:path w="1797" h="1527" extrusionOk="0">
                  <a:moveTo>
                    <a:pt x="812" y="0"/>
                  </a:moveTo>
                  <a:cubicBezTo>
                    <a:pt x="383" y="0"/>
                    <a:pt x="1" y="211"/>
                    <a:pt x="34" y="710"/>
                  </a:cubicBezTo>
                  <a:cubicBezTo>
                    <a:pt x="34" y="1164"/>
                    <a:pt x="400" y="1527"/>
                    <a:pt x="845" y="1527"/>
                  </a:cubicBezTo>
                  <a:cubicBezTo>
                    <a:pt x="874" y="1527"/>
                    <a:pt x="903" y="1525"/>
                    <a:pt x="933" y="1522"/>
                  </a:cubicBezTo>
                  <a:cubicBezTo>
                    <a:pt x="1382" y="1522"/>
                    <a:pt x="1745" y="1315"/>
                    <a:pt x="1797" y="796"/>
                  </a:cubicBezTo>
                  <a:cubicBezTo>
                    <a:pt x="1745" y="226"/>
                    <a:pt x="1330" y="19"/>
                    <a:pt x="864" y="1"/>
                  </a:cubicBezTo>
                  <a:cubicBezTo>
                    <a:pt x="847" y="1"/>
                    <a:pt x="829" y="0"/>
                    <a:pt x="812" y="0"/>
                  </a:cubicBezTo>
                  <a:close/>
                </a:path>
              </a:pathLst>
            </a:custGeom>
            <a:noFill/>
            <a:ln w="9525" cap="flat" cmpd="sng">
              <a:solidFill>
                <a:srgbClr val="F8FBFD">
                  <a:alpha val="20000"/>
                </a:srgb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789" name="Google Shape;2789;p42">
            <a:extLst>
              <a:ext uri="{FF2B5EF4-FFF2-40B4-BE49-F238E27FC236}">
                <a16:creationId xmlns:a16="http://schemas.microsoft.com/office/drawing/2014/main" id="{D0B2920F-2716-66CE-354A-4E96DBBF7E1B}"/>
              </a:ext>
            </a:extLst>
          </p:cNvPr>
          <p:cNvGrpSpPr/>
          <p:nvPr/>
        </p:nvGrpSpPr>
        <p:grpSpPr>
          <a:xfrm rot="-2133743">
            <a:off x="5887670" y="-605629"/>
            <a:ext cx="1481042" cy="1461948"/>
            <a:chOff x="2931771" y="1980837"/>
            <a:chExt cx="871908" cy="860667"/>
          </a:xfrm>
        </p:grpSpPr>
        <p:sp>
          <p:nvSpPr>
            <p:cNvPr id="2790" name="Google Shape;2790;p42">
              <a:extLst>
                <a:ext uri="{FF2B5EF4-FFF2-40B4-BE49-F238E27FC236}">
                  <a16:creationId xmlns:a16="http://schemas.microsoft.com/office/drawing/2014/main" id="{46DE5014-9817-A635-293F-6378C8607A0C}"/>
                </a:ext>
              </a:extLst>
            </p:cNvPr>
            <p:cNvSpPr/>
            <p:nvPr/>
          </p:nvSpPr>
          <p:spPr>
            <a:xfrm rot="6588234">
              <a:off x="3048395" y="2049947"/>
              <a:ext cx="634419" cy="693770"/>
            </a:xfrm>
            <a:custGeom>
              <a:avLst/>
              <a:gdLst/>
              <a:ahLst/>
              <a:cxnLst/>
              <a:rect l="l" t="t" r="r" b="b"/>
              <a:pathLst>
                <a:path w="26851" h="29359" extrusionOk="0">
                  <a:moveTo>
                    <a:pt x="15549" y="1"/>
                  </a:moveTo>
                  <a:lnTo>
                    <a:pt x="0" y="8371"/>
                  </a:lnTo>
                  <a:lnTo>
                    <a:pt x="11317" y="29359"/>
                  </a:lnTo>
                  <a:lnTo>
                    <a:pt x="26850" y="20989"/>
                  </a:lnTo>
                  <a:lnTo>
                    <a:pt x="15549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91" name="Google Shape;2791;p42">
              <a:extLst>
                <a:ext uri="{FF2B5EF4-FFF2-40B4-BE49-F238E27FC236}">
                  <a16:creationId xmlns:a16="http://schemas.microsoft.com/office/drawing/2014/main" id="{AEA9161F-CD5A-5FBA-B0ED-F10F1D97EA73}"/>
                </a:ext>
              </a:extLst>
            </p:cNvPr>
            <p:cNvSpPr/>
            <p:nvPr/>
          </p:nvSpPr>
          <p:spPr>
            <a:xfrm rot="6588234">
              <a:off x="3052636" y="2078624"/>
              <a:ext cx="634419" cy="693770"/>
            </a:xfrm>
            <a:custGeom>
              <a:avLst/>
              <a:gdLst/>
              <a:ahLst/>
              <a:cxnLst/>
              <a:rect l="l" t="t" r="r" b="b"/>
              <a:pathLst>
                <a:path w="26851" h="29359" extrusionOk="0">
                  <a:moveTo>
                    <a:pt x="15534" y="1"/>
                  </a:moveTo>
                  <a:lnTo>
                    <a:pt x="1" y="8371"/>
                  </a:lnTo>
                  <a:lnTo>
                    <a:pt x="11302" y="29359"/>
                  </a:lnTo>
                  <a:lnTo>
                    <a:pt x="26851" y="20989"/>
                  </a:lnTo>
                  <a:lnTo>
                    <a:pt x="15534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92" name="Google Shape;2792;p42">
              <a:extLst>
                <a:ext uri="{FF2B5EF4-FFF2-40B4-BE49-F238E27FC236}">
                  <a16:creationId xmlns:a16="http://schemas.microsoft.com/office/drawing/2014/main" id="{335D4074-0B18-D0C3-19C3-FB593E2CF847}"/>
                </a:ext>
              </a:extLst>
            </p:cNvPr>
            <p:cNvSpPr/>
            <p:nvPr/>
          </p:nvSpPr>
          <p:spPr>
            <a:xfrm rot="6588234">
              <a:off x="3091510" y="2117539"/>
              <a:ext cx="556661" cy="615978"/>
            </a:xfrm>
            <a:custGeom>
              <a:avLst/>
              <a:gdLst/>
              <a:ahLst/>
              <a:cxnLst/>
              <a:rect l="l" t="t" r="r" b="b"/>
              <a:pathLst>
                <a:path w="23560" h="26067" fill="none" extrusionOk="0">
                  <a:moveTo>
                    <a:pt x="10158" y="26067"/>
                  </a:moveTo>
                  <a:lnTo>
                    <a:pt x="1" y="7211"/>
                  </a:lnTo>
                  <a:lnTo>
                    <a:pt x="13402" y="1"/>
                  </a:lnTo>
                  <a:lnTo>
                    <a:pt x="23559" y="18841"/>
                  </a:lnTo>
                  <a:close/>
                </a:path>
              </a:pathLst>
            </a:custGeom>
            <a:solidFill>
              <a:schemeClr val="lt1"/>
            </a:solidFill>
            <a:ln w="1575" cap="flat" cmpd="sng">
              <a:solidFill>
                <a:srgbClr val="FFFFFF"/>
              </a:solidFill>
              <a:prstDash val="solid"/>
              <a:miter lim="15674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2652" name="Google Shape;2652;p42">
            <a:extLst>
              <a:ext uri="{FF2B5EF4-FFF2-40B4-BE49-F238E27FC236}">
                <a16:creationId xmlns:a16="http://schemas.microsoft.com/office/drawing/2014/main" id="{E6D17420-9C2D-2674-B91D-EA2FFDD6B19E}"/>
              </a:ext>
            </a:extLst>
          </p:cNvPr>
          <p:cNvSpPr txBox="1">
            <a:spLocks noGrp="1"/>
          </p:cNvSpPr>
          <p:nvPr>
            <p:ph type="subTitle" idx="4294967295"/>
          </p:nvPr>
        </p:nvSpPr>
        <p:spPr>
          <a:xfrm>
            <a:off x="2245085" y="2147704"/>
            <a:ext cx="6044200" cy="3906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>
              <a:buNone/>
            </a:pPr>
            <a:r>
              <a:rPr lang="en-GB" b="1" dirty="0">
                <a:latin typeface="Antonio" panose="020B0604020202020204" charset="0"/>
              </a:rPr>
              <a:t>Strength: </a:t>
            </a:r>
            <a:r>
              <a:rPr lang="en-GB" dirty="0">
                <a:latin typeface="Antonio" panose="020B0604020202020204" charset="0"/>
              </a:rPr>
              <a:t>supports adaptation, collaboration and communication across cultures</a:t>
            </a:r>
          </a:p>
        </p:txBody>
      </p:sp>
      <p:sp>
        <p:nvSpPr>
          <p:cNvPr id="2653" name="Google Shape;2653;p42">
            <a:extLst>
              <a:ext uri="{FF2B5EF4-FFF2-40B4-BE49-F238E27FC236}">
                <a16:creationId xmlns:a16="http://schemas.microsoft.com/office/drawing/2014/main" id="{BD78A656-FAF4-F077-2CF7-59D9674C9192}"/>
              </a:ext>
            </a:extLst>
          </p:cNvPr>
          <p:cNvSpPr txBox="1">
            <a:spLocks noGrp="1"/>
          </p:cNvSpPr>
          <p:nvPr>
            <p:ph type="subTitle" idx="4294967295"/>
          </p:nvPr>
        </p:nvSpPr>
        <p:spPr>
          <a:xfrm>
            <a:off x="930175" y="1276858"/>
            <a:ext cx="2061300" cy="3906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2200" b="1">
                <a:solidFill>
                  <a:schemeClr val="lt1"/>
                </a:solidFill>
                <a:latin typeface="Antonio"/>
                <a:ea typeface="Antonio"/>
                <a:cs typeface="Antonio"/>
                <a:sym typeface="Antonio"/>
              </a:rPr>
              <a:t>VENUS</a:t>
            </a:r>
            <a:endParaRPr sz="2200" b="1">
              <a:solidFill>
                <a:schemeClr val="lt1"/>
              </a:solidFill>
              <a:latin typeface="Antonio"/>
              <a:ea typeface="Antonio"/>
              <a:cs typeface="Antonio"/>
              <a:sym typeface="Antonio"/>
            </a:endParaRPr>
          </a:p>
        </p:txBody>
      </p:sp>
      <p:sp>
        <p:nvSpPr>
          <p:cNvPr id="2651" name="Google Shape;2651;p42">
            <a:extLst>
              <a:ext uri="{FF2B5EF4-FFF2-40B4-BE49-F238E27FC236}">
                <a16:creationId xmlns:a16="http://schemas.microsoft.com/office/drawing/2014/main" id="{D00BCE7A-68C1-4D16-76BE-12E5D154709E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2224331" y="445024"/>
            <a:ext cx="4474182" cy="1138093"/>
          </a:xfrm>
          <a:prstGeom prst="rect">
            <a:avLst/>
          </a:prstGeom>
          <a:solidFill>
            <a:schemeClr val="bg1">
              <a:lumMod val="25000"/>
            </a:schemeClr>
          </a:solidFill>
        </p:spPr>
        <p:txBody>
          <a:bodyPr spcFirstLastPara="1" wrap="square" lIns="91425" tIns="91425" rIns="91425" bIns="91425" anchor="t" anchorCtr="0">
            <a:noAutofit/>
          </a:bodyPr>
          <a:lstStyle/>
          <a:p>
            <a:r>
              <a:rPr lang="en-GB" dirty="0"/>
              <a:t>Critical Evaluation</a:t>
            </a:r>
            <a:br>
              <a:rPr lang="en-GB" dirty="0"/>
            </a:br>
            <a:r>
              <a:rPr lang="en-GB" dirty="0"/>
              <a:t>of Cultural Intelligence</a:t>
            </a:r>
          </a:p>
        </p:txBody>
      </p:sp>
      <p:sp>
        <p:nvSpPr>
          <p:cNvPr id="2654" name="Google Shape;2654;p42">
            <a:extLst>
              <a:ext uri="{FF2B5EF4-FFF2-40B4-BE49-F238E27FC236}">
                <a16:creationId xmlns:a16="http://schemas.microsoft.com/office/drawing/2014/main" id="{FBC761F4-FBC9-EDF8-C973-9294CD1272A0}"/>
              </a:ext>
            </a:extLst>
          </p:cNvPr>
          <p:cNvSpPr txBox="1">
            <a:spLocks noGrp="1"/>
          </p:cNvSpPr>
          <p:nvPr>
            <p:ph type="subTitle" idx="4294967295"/>
          </p:nvPr>
        </p:nvSpPr>
        <p:spPr>
          <a:xfrm>
            <a:off x="2819423" y="1554404"/>
            <a:ext cx="4793286" cy="388400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139700" indent="0" algn="ctr">
              <a:buNone/>
            </a:pPr>
            <a:r>
              <a:rPr lang="en-GB" sz="1200" dirty="0">
                <a:latin typeface="Antonio" panose="020B0604020202020204" charset="0"/>
              </a:rPr>
              <a:t>Cultural Intelligence supports adaptation, but it does not remove uncertainty.</a:t>
            </a:r>
          </a:p>
        </p:txBody>
      </p:sp>
      <p:sp>
        <p:nvSpPr>
          <p:cNvPr id="2658" name="Google Shape;2658;p42">
            <a:extLst>
              <a:ext uri="{FF2B5EF4-FFF2-40B4-BE49-F238E27FC236}">
                <a16:creationId xmlns:a16="http://schemas.microsoft.com/office/drawing/2014/main" id="{FE3D259A-2BEC-FE97-17FE-E3A682576D54}"/>
              </a:ext>
            </a:extLst>
          </p:cNvPr>
          <p:cNvSpPr/>
          <p:nvPr/>
        </p:nvSpPr>
        <p:spPr>
          <a:xfrm>
            <a:off x="1982162" y="2286049"/>
            <a:ext cx="209536" cy="204209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2786" name="Google Shape;2786;p42">
            <a:extLst>
              <a:ext uri="{FF2B5EF4-FFF2-40B4-BE49-F238E27FC236}">
                <a16:creationId xmlns:a16="http://schemas.microsoft.com/office/drawing/2014/main" id="{F1935845-78D5-011F-E6A6-302713AC49F6}"/>
              </a:ext>
            </a:extLst>
          </p:cNvPr>
          <p:cNvGrpSpPr/>
          <p:nvPr/>
        </p:nvGrpSpPr>
        <p:grpSpPr>
          <a:xfrm>
            <a:off x="1273163" y="521249"/>
            <a:ext cx="870796" cy="927062"/>
            <a:chOff x="1865285" y="-2366929"/>
            <a:chExt cx="1226300" cy="1305537"/>
          </a:xfrm>
        </p:grpSpPr>
        <p:sp>
          <p:nvSpPr>
            <p:cNvPr id="2787" name="Google Shape;2787;p42">
              <a:extLst>
                <a:ext uri="{FF2B5EF4-FFF2-40B4-BE49-F238E27FC236}">
                  <a16:creationId xmlns:a16="http://schemas.microsoft.com/office/drawing/2014/main" id="{F7B2FDBC-F7E2-A556-57CB-3B985AAC09F3}"/>
                </a:ext>
              </a:extLst>
            </p:cNvPr>
            <p:cNvSpPr/>
            <p:nvPr/>
          </p:nvSpPr>
          <p:spPr>
            <a:xfrm rot="-6603631">
              <a:off x="1951583" y="-2174513"/>
              <a:ext cx="1053705" cy="920705"/>
            </a:xfrm>
            <a:custGeom>
              <a:avLst/>
              <a:gdLst/>
              <a:ahLst/>
              <a:cxnLst/>
              <a:rect l="l" t="t" r="r" b="b"/>
              <a:pathLst>
                <a:path w="16021" h="13998" extrusionOk="0">
                  <a:moveTo>
                    <a:pt x="1" y="8057"/>
                  </a:moveTo>
                  <a:lnTo>
                    <a:pt x="12039" y="0"/>
                  </a:lnTo>
                  <a:lnTo>
                    <a:pt x="16020" y="5925"/>
                  </a:lnTo>
                  <a:lnTo>
                    <a:pt x="3982" y="13997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88" name="Google Shape;2788;p42">
              <a:extLst>
                <a:ext uri="{FF2B5EF4-FFF2-40B4-BE49-F238E27FC236}">
                  <a16:creationId xmlns:a16="http://schemas.microsoft.com/office/drawing/2014/main" id="{88D1778C-0C11-2893-CA80-F87ACBB4BDA2}"/>
                </a:ext>
              </a:extLst>
            </p:cNvPr>
            <p:cNvSpPr/>
            <p:nvPr/>
          </p:nvSpPr>
          <p:spPr>
            <a:xfrm rot="-6603631">
              <a:off x="1943916" y="-1789120"/>
              <a:ext cx="791808" cy="529942"/>
            </a:xfrm>
            <a:custGeom>
              <a:avLst/>
              <a:gdLst/>
              <a:ahLst/>
              <a:cxnLst/>
              <a:rect l="l" t="t" r="r" b="b"/>
              <a:pathLst>
                <a:path w="12039" h="8057" extrusionOk="0">
                  <a:moveTo>
                    <a:pt x="8387" y="7571"/>
                  </a:moveTo>
                  <a:lnTo>
                    <a:pt x="12039" y="0"/>
                  </a:lnTo>
                  <a:lnTo>
                    <a:pt x="1" y="8057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801" name="Google Shape;2801;p42">
            <a:extLst>
              <a:ext uri="{FF2B5EF4-FFF2-40B4-BE49-F238E27FC236}">
                <a16:creationId xmlns:a16="http://schemas.microsoft.com/office/drawing/2014/main" id="{8B644661-751B-4DD7-3386-78118CEF67DF}"/>
              </a:ext>
            </a:extLst>
          </p:cNvPr>
          <p:cNvGrpSpPr/>
          <p:nvPr/>
        </p:nvGrpSpPr>
        <p:grpSpPr>
          <a:xfrm rot="-9812146">
            <a:off x="6600289" y="-98951"/>
            <a:ext cx="1498903" cy="1408761"/>
            <a:chOff x="33633" y="2046199"/>
            <a:chExt cx="1945119" cy="1828143"/>
          </a:xfrm>
        </p:grpSpPr>
        <p:sp>
          <p:nvSpPr>
            <p:cNvPr id="2802" name="Google Shape;2802;p42">
              <a:extLst>
                <a:ext uri="{FF2B5EF4-FFF2-40B4-BE49-F238E27FC236}">
                  <a16:creationId xmlns:a16="http://schemas.microsoft.com/office/drawing/2014/main" id="{ED77051D-975F-FB3C-9E9E-8DE83E2EFA6C}"/>
                </a:ext>
              </a:extLst>
            </p:cNvPr>
            <p:cNvSpPr/>
            <p:nvPr/>
          </p:nvSpPr>
          <p:spPr>
            <a:xfrm rot="-6603631">
              <a:off x="319552" y="2175652"/>
              <a:ext cx="1373282" cy="1569238"/>
            </a:xfrm>
            <a:custGeom>
              <a:avLst/>
              <a:gdLst/>
              <a:ahLst/>
              <a:cxnLst/>
              <a:rect l="l" t="t" r="r" b="b"/>
              <a:pathLst>
                <a:path w="20880" h="23858" extrusionOk="0">
                  <a:moveTo>
                    <a:pt x="18653" y="1"/>
                  </a:moveTo>
                  <a:lnTo>
                    <a:pt x="1" y="1882"/>
                  </a:lnTo>
                  <a:lnTo>
                    <a:pt x="2227" y="23857"/>
                  </a:lnTo>
                  <a:lnTo>
                    <a:pt x="20879" y="21961"/>
                  </a:lnTo>
                  <a:lnTo>
                    <a:pt x="18653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03" name="Google Shape;2803;p42">
              <a:extLst>
                <a:ext uri="{FF2B5EF4-FFF2-40B4-BE49-F238E27FC236}">
                  <a16:creationId xmlns:a16="http://schemas.microsoft.com/office/drawing/2014/main" id="{EE91B392-9F8A-D4D7-26F7-7CDABD184280}"/>
                </a:ext>
              </a:extLst>
            </p:cNvPr>
            <p:cNvSpPr/>
            <p:nvPr/>
          </p:nvSpPr>
          <p:spPr>
            <a:xfrm rot="-6603631">
              <a:off x="481721" y="2271780"/>
              <a:ext cx="1179392" cy="1307325"/>
            </a:xfrm>
            <a:custGeom>
              <a:avLst/>
              <a:gdLst/>
              <a:ahLst/>
              <a:cxnLst/>
              <a:rect l="l" t="t" r="r" b="b"/>
              <a:pathLst>
                <a:path w="17932" h="19876" extrusionOk="0">
                  <a:moveTo>
                    <a:pt x="16725" y="0"/>
                  </a:moveTo>
                  <a:lnTo>
                    <a:pt x="0" y="1082"/>
                  </a:lnTo>
                  <a:lnTo>
                    <a:pt x="1191" y="19875"/>
                  </a:lnTo>
                  <a:lnTo>
                    <a:pt x="17931" y="18778"/>
                  </a:lnTo>
                  <a:lnTo>
                    <a:pt x="16725" y="0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04" name="Google Shape;2804;p42">
              <a:extLst>
                <a:ext uri="{FF2B5EF4-FFF2-40B4-BE49-F238E27FC236}">
                  <a16:creationId xmlns:a16="http://schemas.microsoft.com/office/drawing/2014/main" id="{4BB03B34-8B64-4D35-5B90-245C82D6B6E0}"/>
                </a:ext>
              </a:extLst>
            </p:cNvPr>
            <p:cNvSpPr/>
            <p:nvPr/>
          </p:nvSpPr>
          <p:spPr>
            <a:xfrm rot="-6603631">
              <a:off x="506899" y="2289387"/>
              <a:ext cx="1179392" cy="1253719"/>
            </a:xfrm>
            <a:custGeom>
              <a:avLst/>
              <a:gdLst/>
              <a:ahLst/>
              <a:cxnLst/>
              <a:rect l="l" t="t" r="r" b="b"/>
              <a:pathLst>
                <a:path w="17932" h="19061" extrusionOk="0">
                  <a:moveTo>
                    <a:pt x="6427" y="0"/>
                  </a:moveTo>
                  <a:cubicBezTo>
                    <a:pt x="3511" y="47"/>
                    <a:pt x="0" y="267"/>
                    <a:pt x="0" y="267"/>
                  </a:cubicBezTo>
                  <a:lnTo>
                    <a:pt x="1191" y="19060"/>
                  </a:lnTo>
                  <a:lnTo>
                    <a:pt x="17931" y="17963"/>
                  </a:lnTo>
                  <a:cubicBezTo>
                    <a:pt x="17931" y="17963"/>
                    <a:pt x="17305" y="8276"/>
                    <a:pt x="17022" y="3809"/>
                  </a:cubicBezTo>
                  <a:cubicBezTo>
                    <a:pt x="16975" y="3245"/>
                    <a:pt x="16803" y="2963"/>
                    <a:pt x="16568" y="2885"/>
                  </a:cubicBezTo>
                  <a:lnTo>
                    <a:pt x="7398" y="173"/>
                  </a:lnTo>
                  <a:cubicBezTo>
                    <a:pt x="7054" y="63"/>
                    <a:pt x="6724" y="0"/>
                    <a:pt x="6427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05" name="Google Shape;2805;p42">
              <a:extLst>
                <a:ext uri="{FF2B5EF4-FFF2-40B4-BE49-F238E27FC236}">
                  <a16:creationId xmlns:a16="http://schemas.microsoft.com/office/drawing/2014/main" id="{6DAE9503-E12D-C475-B4A0-00A1FB23BC23}"/>
                </a:ext>
              </a:extLst>
            </p:cNvPr>
            <p:cNvSpPr/>
            <p:nvPr/>
          </p:nvSpPr>
          <p:spPr>
            <a:xfrm rot="-6603631">
              <a:off x="304972" y="2716064"/>
              <a:ext cx="604165" cy="334132"/>
            </a:xfrm>
            <a:custGeom>
              <a:avLst/>
              <a:gdLst/>
              <a:ahLst/>
              <a:cxnLst/>
              <a:rect l="l" t="t" r="r" b="b"/>
              <a:pathLst>
                <a:path w="9186" h="5080" extrusionOk="0">
                  <a:moveTo>
                    <a:pt x="9105" y="2704"/>
                  </a:moveTo>
                  <a:lnTo>
                    <a:pt x="9185" y="2728"/>
                  </a:lnTo>
                  <a:lnTo>
                    <a:pt x="9170" y="2713"/>
                  </a:lnTo>
                  <a:cubicBezTo>
                    <a:pt x="9148" y="2709"/>
                    <a:pt x="9127" y="2706"/>
                    <a:pt x="9105" y="2704"/>
                  </a:cubicBezTo>
                  <a:close/>
                  <a:moveTo>
                    <a:pt x="0" y="1"/>
                  </a:moveTo>
                  <a:lnTo>
                    <a:pt x="0" y="1"/>
                  </a:lnTo>
                  <a:cubicBezTo>
                    <a:pt x="2837" y="910"/>
                    <a:pt x="7242" y="5079"/>
                    <a:pt x="7242" y="5079"/>
                  </a:cubicBezTo>
                  <a:cubicBezTo>
                    <a:pt x="7242" y="5079"/>
                    <a:pt x="8182" y="2979"/>
                    <a:pt x="8888" y="2728"/>
                  </a:cubicBezTo>
                  <a:cubicBezTo>
                    <a:pt x="8943" y="2710"/>
                    <a:pt x="8998" y="2702"/>
                    <a:pt x="9053" y="2702"/>
                  </a:cubicBezTo>
                  <a:cubicBezTo>
                    <a:pt x="9070" y="2702"/>
                    <a:pt x="9088" y="2703"/>
                    <a:pt x="9105" y="2704"/>
                  </a:cubicBezTo>
                  <a:lnTo>
                    <a:pt x="9105" y="2704"/>
                  </a:lnTo>
                  <a:lnTo>
                    <a:pt x="0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06" name="Google Shape;2806;p42">
              <a:extLst>
                <a:ext uri="{FF2B5EF4-FFF2-40B4-BE49-F238E27FC236}">
                  <a16:creationId xmlns:a16="http://schemas.microsoft.com/office/drawing/2014/main" id="{A2C6F20D-8503-1876-5A07-0F5CE50DC83B}"/>
                </a:ext>
              </a:extLst>
            </p:cNvPr>
            <p:cNvSpPr/>
            <p:nvPr/>
          </p:nvSpPr>
          <p:spPr>
            <a:xfrm rot="-6603631">
              <a:off x="1387071" y="2536510"/>
              <a:ext cx="527872" cy="194231"/>
            </a:xfrm>
            <a:custGeom>
              <a:avLst/>
              <a:gdLst/>
              <a:ahLst/>
              <a:cxnLst/>
              <a:rect l="l" t="t" r="r" b="b"/>
              <a:pathLst>
                <a:path w="8026" h="2953" extrusionOk="0">
                  <a:moveTo>
                    <a:pt x="4200" y="2225"/>
                  </a:moveTo>
                  <a:cubicBezTo>
                    <a:pt x="4326" y="2225"/>
                    <a:pt x="4422" y="2314"/>
                    <a:pt x="4436" y="2430"/>
                  </a:cubicBezTo>
                  <a:cubicBezTo>
                    <a:pt x="4452" y="2556"/>
                    <a:pt x="4358" y="2666"/>
                    <a:pt x="4217" y="2681"/>
                  </a:cubicBezTo>
                  <a:cubicBezTo>
                    <a:pt x="4208" y="2682"/>
                    <a:pt x="4198" y="2683"/>
                    <a:pt x="4189" y="2683"/>
                  </a:cubicBezTo>
                  <a:cubicBezTo>
                    <a:pt x="4076" y="2683"/>
                    <a:pt x="3981" y="2594"/>
                    <a:pt x="3966" y="2478"/>
                  </a:cubicBezTo>
                  <a:cubicBezTo>
                    <a:pt x="3950" y="2352"/>
                    <a:pt x="4044" y="2227"/>
                    <a:pt x="4170" y="2227"/>
                  </a:cubicBezTo>
                  <a:cubicBezTo>
                    <a:pt x="4180" y="2226"/>
                    <a:pt x="4190" y="2225"/>
                    <a:pt x="4200" y="2225"/>
                  </a:cubicBezTo>
                  <a:close/>
                  <a:moveTo>
                    <a:pt x="7979" y="1"/>
                  </a:moveTo>
                  <a:lnTo>
                    <a:pt x="0" y="816"/>
                  </a:lnTo>
                  <a:cubicBezTo>
                    <a:pt x="148" y="1714"/>
                    <a:pt x="944" y="2376"/>
                    <a:pt x="1858" y="2376"/>
                  </a:cubicBezTo>
                  <a:cubicBezTo>
                    <a:pt x="1917" y="2376"/>
                    <a:pt x="1978" y="2374"/>
                    <a:pt x="2038" y="2368"/>
                  </a:cubicBezTo>
                  <a:lnTo>
                    <a:pt x="2681" y="2305"/>
                  </a:lnTo>
                  <a:cubicBezTo>
                    <a:pt x="2739" y="2670"/>
                    <a:pt x="3055" y="2953"/>
                    <a:pt x="3427" y="2953"/>
                  </a:cubicBezTo>
                  <a:cubicBezTo>
                    <a:pt x="3455" y="2953"/>
                    <a:pt x="3483" y="2951"/>
                    <a:pt x="3511" y="2948"/>
                  </a:cubicBezTo>
                  <a:lnTo>
                    <a:pt x="4969" y="2807"/>
                  </a:lnTo>
                  <a:cubicBezTo>
                    <a:pt x="5377" y="2760"/>
                    <a:pt x="5674" y="2399"/>
                    <a:pt x="5643" y="1992"/>
                  </a:cubicBezTo>
                  <a:lnTo>
                    <a:pt x="6301" y="1929"/>
                  </a:lnTo>
                  <a:cubicBezTo>
                    <a:pt x="7289" y="1835"/>
                    <a:pt x="8026" y="973"/>
                    <a:pt x="7979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07" name="Google Shape;2807;p42">
              <a:extLst>
                <a:ext uri="{FF2B5EF4-FFF2-40B4-BE49-F238E27FC236}">
                  <a16:creationId xmlns:a16="http://schemas.microsoft.com/office/drawing/2014/main" id="{D92240D4-681A-745A-26A3-36196AC87DD4}"/>
                </a:ext>
              </a:extLst>
            </p:cNvPr>
            <p:cNvSpPr/>
            <p:nvPr/>
          </p:nvSpPr>
          <p:spPr>
            <a:xfrm rot="-6603631">
              <a:off x="1329432" y="2623334"/>
              <a:ext cx="524781" cy="67090"/>
            </a:xfrm>
            <a:custGeom>
              <a:avLst/>
              <a:gdLst/>
              <a:ahLst/>
              <a:cxnLst/>
              <a:rect l="l" t="t" r="r" b="b"/>
              <a:pathLst>
                <a:path w="7979" h="1020" extrusionOk="0">
                  <a:moveTo>
                    <a:pt x="7947" y="1"/>
                  </a:moveTo>
                  <a:lnTo>
                    <a:pt x="0" y="816"/>
                  </a:lnTo>
                  <a:cubicBezTo>
                    <a:pt x="16" y="879"/>
                    <a:pt x="32" y="957"/>
                    <a:pt x="47" y="1020"/>
                  </a:cubicBezTo>
                  <a:lnTo>
                    <a:pt x="7979" y="220"/>
                  </a:lnTo>
                  <a:lnTo>
                    <a:pt x="7947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2" name="Google Shape;2652;p42">
            <a:extLst>
              <a:ext uri="{FF2B5EF4-FFF2-40B4-BE49-F238E27FC236}">
                <a16:creationId xmlns:a16="http://schemas.microsoft.com/office/drawing/2014/main" id="{709CC272-C5B0-9E4E-7715-25E78913CA1B}"/>
              </a:ext>
            </a:extLst>
          </p:cNvPr>
          <p:cNvSpPr txBox="1">
            <a:spLocks/>
          </p:cNvSpPr>
          <p:nvPr/>
        </p:nvSpPr>
        <p:spPr>
          <a:xfrm>
            <a:off x="2245085" y="2546635"/>
            <a:ext cx="5310174" cy="390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●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1pPr>
            <a:lvl2pPr marL="914400" marR="0" lvl="1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○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2pPr>
            <a:lvl3pPr marL="1371600" marR="0" lvl="2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■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3pPr>
            <a:lvl4pPr marL="1828800" marR="0" lvl="3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●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4pPr>
            <a:lvl5pPr marL="2286000" marR="0" lvl="4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○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5pPr>
            <a:lvl6pPr marL="2743200" marR="0" lvl="5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■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6pPr>
            <a:lvl7pPr marL="3200400" marR="0" lvl="6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●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7pPr>
            <a:lvl8pPr marL="3657600" marR="0" lvl="7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○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8pPr>
            <a:lvl9pPr marL="4114800" marR="0" lvl="8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■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9pPr>
          </a:lstStyle>
          <a:p>
            <a:pPr marL="0" indent="0">
              <a:buFont typeface="Ubuntu"/>
              <a:buNone/>
            </a:pPr>
            <a:r>
              <a:rPr lang="en-GB" b="1" dirty="0">
                <a:latin typeface="Antonio"/>
                <a:ea typeface="Antonio"/>
                <a:cs typeface="Antonio"/>
                <a:sym typeface="Antonio"/>
              </a:rPr>
              <a:t>Limitation: </a:t>
            </a:r>
            <a:r>
              <a:rPr lang="en-GB" dirty="0">
                <a:latin typeface="Antonio"/>
                <a:ea typeface="Antonio"/>
                <a:cs typeface="Antonio"/>
                <a:sym typeface="Antonio"/>
              </a:rPr>
              <a:t>cultural knowledge can become oversimplified or stereotypical</a:t>
            </a:r>
          </a:p>
        </p:txBody>
      </p:sp>
      <p:sp>
        <p:nvSpPr>
          <p:cNvPr id="4" name="Google Shape;2658;p42">
            <a:extLst>
              <a:ext uri="{FF2B5EF4-FFF2-40B4-BE49-F238E27FC236}">
                <a16:creationId xmlns:a16="http://schemas.microsoft.com/office/drawing/2014/main" id="{C5C655FE-B113-3252-6EE2-DECD5AD2455C}"/>
              </a:ext>
            </a:extLst>
          </p:cNvPr>
          <p:cNvSpPr/>
          <p:nvPr/>
        </p:nvSpPr>
        <p:spPr>
          <a:xfrm>
            <a:off x="1982162" y="2700333"/>
            <a:ext cx="209536" cy="204209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" name="Google Shape;2658;p42">
            <a:extLst>
              <a:ext uri="{FF2B5EF4-FFF2-40B4-BE49-F238E27FC236}">
                <a16:creationId xmlns:a16="http://schemas.microsoft.com/office/drawing/2014/main" id="{48230663-B58D-0E06-9024-86A2AFACEFAA}"/>
              </a:ext>
            </a:extLst>
          </p:cNvPr>
          <p:cNvSpPr/>
          <p:nvPr/>
        </p:nvSpPr>
        <p:spPr>
          <a:xfrm>
            <a:off x="1994546" y="3079259"/>
            <a:ext cx="209536" cy="204209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" name="Google Shape;2655;p42">
            <a:extLst>
              <a:ext uri="{FF2B5EF4-FFF2-40B4-BE49-F238E27FC236}">
                <a16:creationId xmlns:a16="http://schemas.microsoft.com/office/drawing/2014/main" id="{5BF0FEC4-C9AD-042E-2172-4A8A956CB2C3}"/>
              </a:ext>
            </a:extLst>
          </p:cNvPr>
          <p:cNvSpPr txBox="1">
            <a:spLocks/>
          </p:cNvSpPr>
          <p:nvPr/>
        </p:nvSpPr>
        <p:spPr>
          <a:xfrm>
            <a:off x="1488214" y="4109862"/>
            <a:ext cx="6418112" cy="48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●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1pPr>
            <a:lvl2pPr marL="914400" marR="0" lvl="1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○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2pPr>
            <a:lvl3pPr marL="1371600" marR="0" lvl="2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■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3pPr>
            <a:lvl4pPr marL="1828800" marR="0" lvl="3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●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4pPr>
            <a:lvl5pPr marL="2286000" marR="0" lvl="4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○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5pPr>
            <a:lvl6pPr marL="2743200" marR="0" lvl="5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■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6pPr>
            <a:lvl7pPr marL="3200400" marR="0" lvl="6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●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7pPr>
            <a:lvl8pPr marL="3657600" marR="0" lvl="7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○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8pPr>
            <a:lvl9pPr marL="4114800" marR="0" lvl="8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■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9pPr>
          </a:lstStyle>
          <a:p>
            <a:pPr marL="139700" indent="0" algn="ctr">
              <a:buNone/>
            </a:pPr>
            <a:r>
              <a:rPr lang="en-GB" sz="1100" i="1" dirty="0"/>
              <a:t>“The appropriate balance between ‘warmth’ and ‘distance’ varies greatly by culture, </a:t>
            </a:r>
          </a:p>
          <a:p>
            <a:pPr marL="139700" indent="0" algn="ctr">
              <a:buNone/>
            </a:pPr>
            <a:r>
              <a:rPr lang="en-GB" sz="1100" i="1" dirty="0"/>
              <a:t>as leaders who regularly travel internationally have sometimes discovered to their cost.”</a:t>
            </a:r>
          </a:p>
          <a:p>
            <a:pPr marL="139700" indent="0" algn="ctr">
              <a:buNone/>
            </a:pPr>
            <a:r>
              <a:rPr lang="en-GB" sz="800" i="1" dirty="0"/>
              <a:t>(Keohane, 2010, p. 70)</a:t>
            </a:r>
          </a:p>
        </p:txBody>
      </p:sp>
      <p:sp>
        <p:nvSpPr>
          <p:cNvPr id="10" name="Google Shape;2652;p42">
            <a:extLst>
              <a:ext uri="{FF2B5EF4-FFF2-40B4-BE49-F238E27FC236}">
                <a16:creationId xmlns:a16="http://schemas.microsoft.com/office/drawing/2014/main" id="{13AF2EF6-C1E3-2E9D-8EDF-E283E0ECA505}"/>
              </a:ext>
            </a:extLst>
          </p:cNvPr>
          <p:cNvSpPr txBox="1">
            <a:spLocks/>
          </p:cNvSpPr>
          <p:nvPr/>
        </p:nvSpPr>
        <p:spPr>
          <a:xfrm>
            <a:off x="2245085" y="2908957"/>
            <a:ext cx="6044201" cy="390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●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1pPr>
            <a:lvl2pPr marL="914400" marR="0" lvl="1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○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2pPr>
            <a:lvl3pPr marL="1371600" marR="0" lvl="2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■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3pPr>
            <a:lvl4pPr marL="1828800" marR="0" lvl="3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●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4pPr>
            <a:lvl5pPr marL="2286000" marR="0" lvl="4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○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5pPr>
            <a:lvl6pPr marL="2743200" marR="0" lvl="5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■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6pPr>
            <a:lvl7pPr marL="3200400" marR="0" lvl="6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●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7pPr>
            <a:lvl8pPr marL="3657600" marR="0" lvl="7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○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8pPr>
            <a:lvl9pPr marL="4114800" marR="0" lvl="8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■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9pPr>
          </a:lstStyle>
          <a:p>
            <a:pPr marL="0" indent="0">
              <a:buFont typeface="Ubuntu"/>
              <a:buNone/>
            </a:pPr>
            <a:r>
              <a:rPr lang="en-GB" b="1" dirty="0">
                <a:latin typeface="Antonio"/>
                <a:ea typeface="Antonio"/>
                <a:cs typeface="Antonio"/>
                <a:sym typeface="Antonio"/>
              </a:rPr>
              <a:t>Interpretation: </a:t>
            </a:r>
            <a:r>
              <a:rPr lang="en-GB" dirty="0">
                <a:latin typeface="Antonio"/>
                <a:ea typeface="Antonio"/>
                <a:cs typeface="Antonio"/>
                <a:sym typeface="Antonio"/>
              </a:rPr>
              <a:t>behaviours and signals may remain ambiguous or misleading</a:t>
            </a:r>
          </a:p>
        </p:txBody>
      </p:sp>
      <p:sp>
        <p:nvSpPr>
          <p:cNvPr id="12" name="Google Shape;2658;p42">
            <a:extLst>
              <a:ext uri="{FF2B5EF4-FFF2-40B4-BE49-F238E27FC236}">
                <a16:creationId xmlns:a16="http://schemas.microsoft.com/office/drawing/2014/main" id="{37E2CA48-A3B9-73F0-6F2D-0D2D4E0585D7}"/>
              </a:ext>
            </a:extLst>
          </p:cNvPr>
          <p:cNvSpPr/>
          <p:nvPr/>
        </p:nvSpPr>
        <p:spPr>
          <a:xfrm>
            <a:off x="1982162" y="3435790"/>
            <a:ext cx="209536" cy="204209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4" name="Google Shape;2652;p42">
            <a:extLst>
              <a:ext uri="{FF2B5EF4-FFF2-40B4-BE49-F238E27FC236}">
                <a16:creationId xmlns:a16="http://schemas.microsoft.com/office/drawing/2014/main" id="{EA768FB3-F221-280A-0969-88CB730F82D9}"/>
              </a:ext>
            </a:extLst>
          </p:cNvPr>
          <p:cNvSpPr txBox="1">
            <a:spLocks/>
          </p:cNvSpPr>
          <p:nvPr/>
        </p:nvSpPr>
        <p:spPr>
          <a:xfrm>
            <a:off x="2245085" y="3452573"/>
            <a:ext cx="7200127" cy="390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●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1pPr>
            <a:lvl2pPr marL="914400" marR="0" lvl="1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○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2pPr>
            <a:lvl3pPr marL="1371600" marR="0" lvl="2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■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3pPr>
            <a:lvl4pPr marL="1828800" marR="0" lvl="3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●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4pPr>
            <a:lvl5pPr marL="2286000" marR="0" lvl="4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○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5pPr>
            <a:lvl6pPr marL="2743200" marR="0" lvl="5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■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6pPr>
            <a:lvl7pPr marL="3200400" marR="0" lvl="6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●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7pPr>
            <a:lvl8pPr marL="3657600" marR="0" lvl="7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○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8pPr>
            <a:lvl9pPr marL="4114800" marR="0" lvl="8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■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9pPr>
          </a:lstStyle>
          <a:p>
            <a:pPr marL="0" indent="0">
              <a:buFont typeface="Ubuntu"/>
              <a:buNone/>
            </a:pPr>
            <a:r>
              <a:rPr lang="en-GB" b="1" dirty="0">
                <a:latin typeface="Antonio"/>
                <a:ea typeface="Antonio"/>
                <a:cs typeface="Antonio"/>
                <a:sym typeface="Antonio"/>
              </a:rPr>
              <a:t>Leadership success: </a:t>
            </a:r>
            <a:r>
              <a:rPr lang="en-GB" dirty="0">
                <a:latin typeface="Antonio"/>
                <a:ea typeface="Antonio"/>
                <a:cs typeface="Antonio"/>
                <a:sym typeface="Antonio"/>
              </a:rPr>
              <a:t>Cultural Intelligence can improve effectiveness, </a:t>
            </a:r>
          </a:p>
          <a:p>
            <a:pPr marL="0" indent="0">
              <a:buFont typeface="Ubuntu"/>
              <a:buNone/>
            </a:pPr>
            <a:r>
              <a:rPr lang="en-GB" dirty="0">
                <a:latin typeface="Antonio"/>
                <a:ea typeface="Antonio"/>
                <a:cs typeface="Antonio"/>
                <a:sym typeface="Antonio"/>
              </a:rPr>
              <a:t>but does not guarantee success in every context</a:t>
            </a:r>
          </a:p>
        </p:txBody>
      </p:sp>
    </p:spTree>
    <p:extLst>
      <p:ext uri="{BB962C8B-B14F-4D97-AF65-F5344CB8AC3E}">
        <p14:creationId xmlns:p14="http://schemas.microsoft.com/office/powerpoint/2010/main" val="182249211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031">
          <a:extLst>
            <a:ext uri="{FF2B5EF4-FFF2-40B4-BE49-F238E27FC236}">
              <a16:creationId xmlns:a16="http://schemas.microsoft.com/office/drawing/2014/main" id="{8A1C21A0-5CF8-4C02-2165-9635523647C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32" name="Google Shape;3032;p44">
            <a:extLst>
              <a:ext uri="{FF2B5EF4-FFF2-40B4-BE49-F238E27FC236}">
                <a16:creationId xmlns:a16="http://schemas.microsoft.com/office/drawing/2014/main" id="{7D0F6918-7F2B-1AFD-BE94-D9B41581338C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20000" y="445025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lvl="0"/>
            <a:r>
              <a:rPr lang="en-GB" dirty="0"/>
              <a:t>Cultural Intelligence</a:t>
            </a:r>
            <a:br>
              <a:rPr lang="en-GB" dirty="0"/>
            </a:br>
            <a:r>
              <a:rPr lang="en-GB" dirty="0"/>
              <a:t>in Practice</a:t>
            </a:r>
            <a:endParaRPr dirty="0"/>
          </a:p>
        </p:txBody>
      </p:sp>
      <p:grpSp>
        <p:nvGrpSpPr>
          <p:cNvPr id="3050" name="Google Shape;3050;p44">
            <a:extLst>
              <a:ext uri="{FF2B5EF4-FFF2-40B4-BE49-F238E27FC236}">
                <a16:creationId xmlns:a16="http://schemas.microsoft.com/office/drawing/2014/main" id="{C83757E9-6739-3C3C-F9C2-605C2E026039}"/>
              </a:ext>
            </a:extLst>
          </p:cNvPr>
          <p:cNvGrpSpPr/>
          <p:nvPr/>
        </p:nvGrpSpPr>
        <p:grpSpPr>
          <a:xfrm rot="7293516">
            <a:off x="1114640" y="-426533"/>
            <a:ext cx="1676640" cy="1644371"/>
            <a:chOff x="4138402" y="3275476"/>
            <a:chExt cx="2663946" cy="2612675"/>
          </a:xfrm>
        </p:grpSpPr>
        <p:sp>
          <p:nvSpPr>
            <p:cNvPr id="3051" name="Google Shape;3051;p44">
              <a:extLst>
                <a:ext uri="{FF2B5EF4-FFF2-40B4-BE49-F238E27FC236}">
                  <a16:creationId xmlns:a16="http://schemas.microsoft.com/office/drawing/2014/main" id="{41960026-CEF5-A7E6-9D8C-68E0D552CBEB}"/>
                </a:ext>
              </a:extLst>
            </p:cNvPr>
            <p:cNvSpPr/>
            <p:nvPr/>
          </p:nvSpPr>
          <p:spPr>
            <a:xfrm rot="-6603631">
              <a:off x="4314954" y="3792308"/>
              <a:ext cx="1984551" cy="1733146"/>
            </a:xfrm>
            <a:custGeom>
              <a:avLst/>
              <a:gdLst/>
              <a:ahLst/>
              <a:cxnLst/>
              <a:rect l="l" t="t" r="r" b="b"/>
              <a:pathLst>
                <a:path w="30174" h="26350" extrusionOk="0">
                  <a:moveTo>
                    <a:pt x="23637" y="1"/>
                  </a:moveTo>
                  <a:lnTo>
                    <a:pt x="1" y="8810"/>
                  </a:lnTo>
                  <a:lnTo>
                    <a:pt x="6537" y="26349"/>
                  </a:lnTo>
                  <a:lnTo>
                    <a:pt x="30174" y="17540"/>
                  </a:lnTo>
                  <a:lnTo>
                    <a:pt x="23637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52" name="Google Shape;3052;p44">
              <a:extLst>
                <a:ext uri="{FF2B5EF4-FFF2-40B4-BE49-F238E27FC236}">
                  <a16:creationId xmlns:a16="http://schemas.microsoft.com/office/drawing/2014/main" id="{21376767-D977-25A8-2B3C-2A9CA430CA13}"/>
                </a:ext>
              </a:extLst>
            </p:cNvPr>
            <p:cNvSpPr/>
            <p:nvPr/>
          </p:nvSpPr>
          <p:spPr>
            <a:xfrm rot="-6603631">
              <a:off x="4320885" y="3747022"/>
              <a:ext cx="1983498" cy="1733081"/>
            </a:xfrm>
            <a:custGeom>
              <a:avLst/>
              <a:gdLst/>
              <a:ahLst/>
              <a:cxnLst/>
              <a:rect l="l" t="t" r="r" b="b"/>
              <a:pathLst>
                <a:path w="30158" h="26349" extrusionOk="0">
                  <a:moveTo>
                    <a:pt x="23622" y="0"/>
                  </a:moveTo>
                  <a:lnTo>
                    <a:pt x="1" y="8809"/>
                  </a:lnTo>
                  <a:lnTo>
                    <a:pt x="6537" y="26349"/>
                  </a:lnTo>
                  <a:lnTo>
                    <a:pt x="30158" y="17540"/>
                  </a:lnTo>
                  <a:lnTo>
                    <a:pt x="23622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53" name="Google Shape;3053;p44">
              <a:extLst>
                <a:ext uri="{FF2B5EF4-FFF2-40B4-BE49-F238E27FC236}">
                  <a16:creationId xmlns:a16="http://schemas.microsoft.com/office/drawing/2014/main" id="{A6CD2793-48E5-1DE8-23AD-0046CD8E0D17}"/>
                </a:ext>
              </a:extLst>
            </p:cNvPr>
            <p:cNvSpPr/>
            <p:nvPr/>
          </p:nvSpPr>
          <p:spPr>
            <a:xfrm rot="-6603631">
              <a:off x="4311689" y="3634548"/>
              <a:ext cx="2002046" cy="1769191"/>
            </a:xfrm>
            <a:custGeom>
              <a:avLst/>
              <a:gdLst/>
              <a:ahLst/>
              <a:cxnLst/>
              <a:rect l="l" t="t" r="r" b="b"/>
              <a:pathLst>
                <a:path w="30440" h="26898" extrusionOk="0">
                  <a:moveTo>
                    <a:pt x="23324" y="1"/>
                  </a:moveTo>
                  <a:lnTo>
                    <a:pt x="0" y="9593"/>
                  </a:lnTo>
                  <a:lnTo>
                    <a:pt x="7117" y="26898"/>
                  </a:lnTo>
                  <a:lnTo>
                    <a:pt x="30440" y="17321"/>
                  </a:lnTo>
                  <a:lnTo>
                    <a:pt x="23324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54" name="Google Shape;3054;p44">
              <a:extLst>
                <a:ext uri="{FF2B5EF4-FFF2-40B4-BE49-F238E27FC236}">
                  <a16:creationId xmlns:a16="http://schemas.microsoft.com/office/drawing/2014/main" id="{55E8AA15-9757-D9F4-D65B-D32A1E4A5C06}"/>
                </a:ext>
              </a:extLst>
            </p:cNvPr>
            <p:cNvSpPr/>
            <p:nvPr/>
          </p:nvSpPr>
          <p:spPr>
            <a:xfrm rot="-6603631">
              <a:off x="4704347" y="3881800"/>
              <a:ext cx="92868" cy="233761"/>
            </a:xfrm>
            <a:custGeom>
              <a:avLst/>
              <a:gdLst/>
              <a:ahLst/>
              <a:cxnLst/>
              <a:rect l="l" t="t" r="r" b="b"/>
              <a:pathLst>
                <a:path w="1412" h="3554" extrusionOk="0">
                  <a:moveTo>
                    <a:pt x="119" y="0"/>
                  </a:moveTo>
                  <a:cubicBezTo>
                    <a:pt x="111" y="0"/>
                    <a:pt x="103" y="1"/>
                    <a:pt x="95" y="3"/>
                  </a:cubicBezTo>
                  <a:cubicBezTo>
                    <a:pt x="32" y="19"/>
                    <a:pt x="1" y="113"/>
                    <a:pt x="32" y="207"/>
                  </a:cubicBezTo>
                  <a:lnTo>
                    <a:pt x="1145" y="3420"/>
                  </a:lnTo>
                  <a:cubicBezTo>
                    <a:pt x="1171" y="3498"/>
                    <a:pt x="1228" y="3554"/>
                    <a:pt x="1283" y="3554"/>
                  </a:cubicBezTo>
                  <a:cubicBezTo>
                    <a:pt x="1295" y="3554"/>
                    <a:pt x="1306" y="3551"/>
                    <a:pt x="1317" y="3546"/>
                  </a:cubicBezTo>
                  <a:cubicBezTo>
                    <a:pt x="1380" y="3530"/>
                    <a:pt x="1411" y="3436"/>
                    <a:pt x="1380" y="3342"/>
                  </a:cubicBezTo>
                  <a:lnTo>
                    <a:pt x="267" y="129"/>
                  </a:lnTo>
                  <a:cubicBezTo>
                    <a:pt x="240" y="47"/>
                    <a:pt x="176" y="0"/>
                    <a:pt x="11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55" name="Google Shape;3055;p44">
              <a:extLst>
                <a:ext uri="{FF2B5EF4-FFF2-40B4-BE49-F238E27FC236}">
                  <a16:creationId xmlns:a16="http://schemas.microsoft.com/office/drawing/2014/main" id="{9C1E43D8-5610-3027-280F-F1A97ACF1822}"/>
                </a:ext>
              </a:extLst>
            </p:cNvPr>
            <p:cNvSpPr/>
            <p:nvPr/>
          </p:nvSpPr>
          <p:spPr>
            <a:xfrm rot="-6603631">
              <a:off x="4592091" y="3806988"/>
              <a:ext cx="201060" cy="273291"/>
            </a:xfrm>
            <a:custGeom>
              <a:avLst/>
              <a:gdLst/>
              <a:ahLst/>
              <a:cxnLst/>
              <a:rect l="l" t="t" r="r" b="b"/>
              <a:pathLst>
                <a:path w="3057" h="4155" extrusionOk="0">
                  <a:moveTo>
                    <a:pt x="1563" y="0"/>
                  </a:moveTo>
                  <a:cubicBezTo>
                    <a:pt x="1505" y="0"/>
                    <a:pt x="1451" y="18"/>
                    <a:pt x="1411" y="48"/>
                  </a:cubicBezTo>
                  <a:lnTo>
                    <a:pt x="0" y="957"/>
                  </a:lnTo>
                  <a:lnTo>
                    <a:pt x="1113" y="4155"/>
                  </a:lnTo>
                  <a:lnTo>
                    <a:pt x="2759" y="4014"/>
                  </a:lnTo>
                  <a:cubicBezTo>
                    <a:pt x="2853" y="3998"/>
                    <a:pt x="2931" y="3951"/>
                    <a:pt x="2994" y="3872"/>
                  </a:cubicBezTo>
                  <a:cubicBezTo>
                    <a:pt x="3041" y="3794"/>
                    <a:pt x="3057" y="3700"/>
                    <a:pt x="3025" y="3622"/>
                  </a:cubicBezTo>
                  <a:lnTo>
                    <a:pt x="1850" y="205"/>
                  </a:lnTo>
                  <a:cubicBezTo>
                    <a:pt x="1818" y="126"/>
                    <a:pt x="1756" y="48"/>
                    <a:pt x="1662" y="17"/>
                  </a:cubicBezTo>
                  <a:cubicBezTo>
                    <a:pt x="1628" y="5"/>
                    <a:pt x="1595" y="0"/>
                    <a:pt x="1563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56" name="Google Shape;3056;p44">
              <a:extLst>
                <a:ext uri="{FF2B5EF4-FFF2-40B4-BE49-F238E27FC236}">
                  <a16:creationId xmlns:a16="http://schemas.microsoft.com/office/drawing/2014/main" id="{69643B2B-9579-13D9-016E-620ACF615828}"/>
                </a:ext>
              </a:extLst>
            </p:cNvPr>
            <p:cNvSpPr/>
            <p:nvPr/>
          </p:nvSpPr>
          <p:spPr>
            <a:xfrm rot="-6603631">
              <a:off x="4598906" y="3814153"/>
              <a:ext cx="220725" cy="223763"/>
            </a:xfrm>
            <a:custGeom>
              <a:avLst/>
              <a:gdLst/>
              <a:ahLst/>
              <a:cxnLst/>
              <a:rect l="l" t="t" r="r" b="b"/>
              <a:pathLst>
                <a:path w="3356" h="3402" fill="none" extrusionOk="0">
                  <a:moveTo>
                    <a:pt x="1067" y="3402"/>
                  </a:moveTo>
                  <a:lnTo>
                    <a:pt x="753" y="2477"/>
                  </a:lnTo>
                  <a:lnTo>
                    <a:pt x="2759" y="1787"/>
                  </a:lnTo>
                  <a:lnTo>
                    <a:pt x="2806" y="1913"/>
                  </a:lnTo>
                  <a:cubicBezTo>
                    <a:pt x="2822" y="1991"/>
                    <a:pt x="2869" y="2054"/>
                    <a:pt x="2932" y="2101"/>
                  </a:cubicBezTo>
                  <a:cubicBezTo>
                    <a:pt x="2995" y="2132"/>
                    <a:pt x="3057" y="2148"/>
                    <a:pt x="3104" y="2132"/>
                  </a:cubicBezTo>
                  <a:lnTo>
                    <a:pt x="3214" y="2085"/>
                  </a:lnTo>
                  <a:cubicBezTo>
                    <a:pt x="3261" y="2069"/>
                    <a:pt x="3308" y="2022"/>
                    <a:pt x="3324" y="1960"/>
                  </a:cubicBezTo>
                  <a:cubicBezTo>
                    <a:pt x="3355" y="1881"/>
                    <a:pt x="3355" y="1803"/>
                    <a:pt x="3324" y="1740"/>
                  </a:cubicBezTo>
                  <a:lnTo>
                    <a:pt x="2806" y="235"/>
                  </a:lnTo>
                  <a:cubicBezTo>
                    <a:pt x="2775" y="157"/>
                    <a:pt x="2728" y="94"/>
                    <a:pt x="2681" y="47"/>
                  </a:cubicBezTo>
                  <a:cubicBezTo>
                    <a:pt x="2618" y="16"/>
                    <a:pt x="2556" y="0"/>
                    <a:pt x="2493" y="16"/>
                  </a:cubicBezTo>
                  <a:lnTo>
                    <a:pt x="2399" y="47"/>
                  </a:lnTo>
                  <a:cubicBezTo>
                    <a:pt x="2336" y="79"/>
                    <a:pt x="2289" y="126"/>
                    <a:pt x="2273" y="188"/>
                  </a:cubicBezTo>
                  <a:cubicBezTo>
                    <a:pt x="2258" y="251"/>
                    <a:pt x="2258" y="329"/>
                    <a:pt x="2273" y="408"/>
                  </a:cubicBezTo>
                  <a:lnTo>
                    <a:pt x="2321" y="549"/>
                  </a:lnTo>
                  <a:lnTo>
                    <a:pt x="330" y="1239"/>
                  </a:lnTo>
                  <a:lnTo>
                    <a:pt x="1" y="314"/>
                  </a:lnTo>
                </a:path>
              </a:pathLst>
            </a:custGeom>
            <a:solidFill>
              <a:schemeClr val="lt1"/>
            </a:solidFill>
            <a:ln w="775" cap="rnd" cmpd="sng">
              <a:solidFill>
                <a:srgbClr val="FFFFFF"/>
              </a:solidFill>
              <a:prstDash val="solid"/>
              <a:miter lim="15674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57" name="Google Shape;3057;p44">
              <a:extLst>
                <a:ext uri="{FF2B5EF4-FFF2-40B4-BE49-F238E27FC236}">
                  <a16:creationId xmlns:a16="http://schemas.microsoft.com/office/drawing/2014/main" id="{17AC979E-A2D1-4533-5F5D-EC538DA85A17}"/>
                </a:ext>
              </a:extLst>
            </p:cNvPr>
            <p:cNvSpPr/>
            <p:nvPr/>
          </p:nvSpPr>
          <p:spPr>
            <a:xfrm rot="-6603631">
              <a:off x="4638187" y="4478200"/>
              <a:ext cx="15982" cy="20719"/>
            </a:xfrm>
            <a:custGeom>
              <a:avLst/>
              <a:gdLst/>
              <a:ahLst/>
              <a:cxnLst/>
              <a:rect l="l" t="t" r="r" b="b"/>
              <a:pathLst>
                <a:path w="243" h="315" extrusionOk="0">
                  <a:moveTo>
                    <a:pt x="96" y="1"/>
                  </a:moveTo>
                  <a:cubicBezTo>
                    <a:pt x="49" y="1"/>
                    <a:pt x="0" y="32"/>
                    <a:pt x="20" y="81"/>
                  </a:cubicBezTo>
                  <a:cubicBezTo>
                    <a:pt x="51" y="144"/>
                    <a:pt x="83" y="207"/>
                    <a:pt x="98" y="269"/>
                  </a:cubicBezTo>
                  <a:cubicBezTo>
                    <a:pt x="111" y="301"/>
                    <a:pt x="139" y="315"/>
                    <a:pt x="166" y="315"/>
                  </a:cubicBezTo>
                  <a:cubicBezTo>
                    <a:pt x="205" y="315"/>
                    <a:pt x="243" y="285"/>
                    <a:pt x="224" y="238"/>
                  </a:cubicBezTo>
                  <a:cubicBezTo>
                    <a:pt x="208" y="175"/>
                    <a:pt x="177" y="113"/>
                    <a:pt x="161" y="34"/>
                  </a:cubicBezTo>
                  <a:cubicBezTo>
                    <a:pt x="150" y="11"/>
                    <a:pt x="123" y="1"/>
                    <a:pt x="96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58" name="Google Shape;3058;p44">
              <a:extLst>
                <a:ext uri="{FF2B5EF4-FFF2-40B4-BE49-F238E27FC236}">
                  <a16:creationId xmlns:a16="http://schemas.microsoft.com/office/drawing/2014/main" id="{A224C242-9C65-8A26-7CBC-01CCA4D0452A}"/>
                </a:ext>
              </a:extLst>
            </p:cNvPr>
            <p:cNvSpPr/>
            <p:nvPr/>
          </p:nvSpPr>
          <p:spPr>
            <a:xfrm rot="-6603631">
              <a:off x="4836688" y="3745344"/>
              <a:ext cx="340690" cy="844210"/>
            </a:xfrm>
            <a:custGeom>
              <a:avLst/>
              <a:gdLst/>
              <a:ahLst/>
              <a:cxnLst/>
              <a:rect l="l" t="t" r="r" b="b"/>
              <a:pathLst>
                <a:path w="5180" h="12835" extrusionOk="0">
                  <a:moveTo>
                    <a:pt x="77" y="1"/>
                  </a:moveTo>
                  <a:cubicBezTo>
                    <a:pt x="38" y="1"/>
                    <a:pt x="0" y="31"/>
                    <a:pt x="19" y="77"/>
                  </a:cubicBezTo>
                  <a:cubicBezTo>
                    <a:pt x="1696" y="4309"/>
                    <a:pt x="3373" y="8557"/>
                    <a:pt x="5035" y="12789"/>
                  </a:cubicBezTo>
                  <a:cubicBezTo>
                    <a:pt x="5048" y="12821"/>
                    <a:pt x="5076" y="12835"/>
                    <a:pt x="5102" y="12835"/>
                  </a:cubicBezTo>
                  <a:cubicBezTo>
                    <a:pt x="5142" y="12835"/>
                    <a:pt x="5179" y="12805"/>
                    <a:pt x="5160" y="12758"/>
                  </a:cubicBezTo>
                  <a:cubicBezTo>
                    <a:pt x="3499" y="8510"/>
                    <a:pt x="1822" y="4278"/>
                    <a:pt x="145" y="46"/>
                  </a:cubicBezTo>
                  <a:cubicBezTo>
                    <a:pt x="132" y="14"/>
                    <a:pt x="104" y="1"/>
                    <a:pt x="77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59" name="Google Shape;3059;p44">
              <a:extLst>
                <a:ext uri="{FF2B5EF4-FFF2-40B4-BE49-F238E27FC236}">
                  <a16:creationId xmlns:a16="http://schemas.microsoft.com/office/drawing/2014/main" id="{8D1D8DA2-8391-60AE-768B-DF0EF4F1BCC0}"/>
                </a:ext>
              </a:extLst>
            </p:cNvPr>
            <p:cNvSpPr/>
            <p:nvPr/>
          </p:nvSpPr>
          <p:spPr>
            <a:xfrm rot="-6603631">
              <a:off x="5349981" y="3845229"/>
              <a:ext cx="15916" cy="20456"/>
            </a:xfrm>
            <a:custGeom>
              <a:avLst/>
              <a:gdLst/>
              <a:ahLst/>
              <a:cxnLst/>
              <a:rect l="l" t="t" r="r" b="b"/>
              <a:pathLst>
                <a:path w="242" h="311" extrusionOk="0">
                  <a:moveTo>
                    <a:pt x="77" y="1"/>
                  </a:moveTo>
                  <a:cubicBezTo>
                    <a:pt x="38" y="1"/>
                    <a:pt x="1" y="31"/>
                    <a:pt x="19" y="77"/>
                  </a:cubicBezTo>
                  <a:cubicBezTo>
                    <a:pt x="51" y="140"/>
                    <a:pt x="66" y="203"/>
                    <a:pt x="98" y="265"/>
                  </a:cubicBezTo>
                  <a:cubicBezTo>
                    <a:pt x="110" y="297"/>
                    <a:pt x="138" y="311"/>
                    <a:pt x="165" y="311"/>
                  </a:cubicBezTo>
                  <a:cubicBezTo>
                    <a:pt x="205" y="311"/>
                    <a:pt x="242" y="281"/>
                    <a:pt x="223" y="234"/>
                  </a:cubicBezTo>
                  <a:cubicBezTo>
                    <a:pt x="192" y="171"/>
                    <a:pt x="176" y="109"/>
                    <a:pt x="145" y="46"/>
                  </a:cubicBezTo>
                  <a:cubicBezTo>
                    <a:pt x="132" y="14"/>
                    <a:pt x="104" y="1"/>
                    <a:pt x="77" y="1"/>
                  </a:cubicBezTo>
                  <a:close/>
                </a:path>
              </a:pathLst>
            </a:custGeom>
            <a:solidFill>
              <a:srgbClr val="425A6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60" name="Google Shape;3060;p44">
              <a:extLst>
                <a:ext uri="{FF2B5EF4-FFF2-40B4-BE49-F238E27FC236}">
                  <a16:creationId xmlns:a16="http://schemas.microsoft.com/office/drawing/2014/main" id="{981B27DF-BA28-07EC-0319-6C06D8829556}"/>
                </a:ext>
              </a:extLst>
            </p:cNvPr>
            <p:cNvSpPr/>
            <p:nvPr/>
          </p:nvSpPr>
          <p:spPr>
            <a:xfrm rot="-6603631">
              <a:off x="4736778" y="4580265"/>
              <a:ext cx="15982" cy="21179"/>
            </a:xfrm>
            <a:custGeom>
              <a:avLst/>
              <a:gdLst/>
              <a:ahLst/>
              <a:cxnLst/>
              <a:rect l="l" t="t" r="r" b="b"/>
              <a:pathLst>
                <a:path w="243" h="322" extrusionOk="0">
                  <a:moveTo>
                    <a:pt x="86" y="1"/>
                  </a:moveTo>
                  <a:cubicBezTo>
                    <a:pt x="44" y="1"/>
                    <a:pt x="0" y="38"/>
                    <a:pt x="20" y="88"/>
                  </a:cubicBezTo>
                  <a:cubicBezTo>
                    <a:pt x="51" y="151"/>
                    <a:pt x="83" y="213"/>
                    <a:pt x="98" y="276"/>
                  </a:cubicBezTo>
                  <a:cubicBezTo>
                    <a:pt x="111" y="308"/>
                    <a:pt x="139" y="321"/>
                    <a:pt x="166" y="321"/>
                  </a:cubicBezTo>
                  <a:cubicBezTo>
                    <a:pt x="206" y="321"/>
                    <a:pt x="243" y="291"/>
                    <a:pt x="224" y="245"/>
                  </a:cubicBezTo>
                  <a:cubicBezTo>
                    <a:pt x="208" y="182"/>
                    <a:pt x="177" y="119"/>
                    <a:pt x="145" y="41"/>
                  </a:cubicBezTo>
                  <a:cubicBezTo>
                    <a:pt x="134" y="13"/>
                    <a:pt x="111" y="1"/>
                    <a:pt x="86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61" name="Google Shape;3061;p44">
              <a:extLst>
                <a:ext uri="{FF2B5EF4-FFF2-40B4-BE49-F238E27FC236}">
                  <a16:creationId xmlns:a16="http://schemas.microsoft.com/office/drawing/2014/main" id="{24685528-E71C-C403-3F26-430C1429E20F}"/>
                </a:ext>
              </a:extLst>
            </p:cNvPr>
            <p:cNvSpPr/>
            <p:nvPr/>
          </p:nvSpPr>
          <p:spPr>
            <a:xfrm rot="-6603631">
              <a:off x="4935297" y="3847751"/>
              <a:ext cx="340756" cy="843881"/>
            </a:xfrm>
            <a:custGeom>
              <a:avLst/>
              <a:gdLst/>
              <a:ahLst/>
              <a:cxnLst/>
              <a:rect l="l" t="t" r="r" b="b"/>
              <a:pathLst>
                <a:path w="5181" h="12830" extrusionOk="0">
                  <a:moveTo>
                    <a:pt x="77" y="0"/>
                  </a:moveTo>
                  <a:cubicBezTo>
                    <a:pt x="38" y="0"/>
                    <a:pt x="1" y="30"/>
                    <a:pt x="19" y="77"/>
                  </a:cubicBezTo>
                  <a:lnTo>
                    <a:pt x="5035" y="12789"/>
                  </a:lnTo>
                  <a:cubicBezTo>
                    <a:pt x="5046" y="12817"/>
                    <a:pt x="5070" y="12829"/>
                    <a:pt x="5094" y="12829"/>
                  </a:cubicBezTo>
                  <a:cubicBezTo>
                    <a:pt x="5137" y="12829"/>
                    <a:pt x="5180" y="12792"/>
                    <a:pt x="5160" y="12742"/>
                  </a:cubicBezTo>
                  <a:cubicBezTo>
                    <a:pt x="3499" y="8510"/>
                    <a:pt x="1822" y="4278"/>
                    <a:pt x="145" y="46"/>
                  </a:cubicBezTo>
                  <a:cubicBezTo>
                    <a:pt x="132" y="14"/>
                    <a:pt x="104" y="0"/>
                    <a:pt x="77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62" name="Google Shape;3062;p44">
              <a:extLst>
                <a:ext uri="{FF2B5EF4-FFF2-40B4-BE49-F238E27FC236}">
                  <a16:creationId xmlns:a16="http://schemas.microsoft.com/office/drawing/2014/main" id="{F2C5BCF7-01AF-249A-ED7F-DCA93205F7A7}"/>
                </a:ext>
              </a:extLst>
            </p:cNvPr>
            <p:cNvSpPr/>
            <p:nvPr/>
          </p:nvSpPr>
          <p:spPr>
            <a:xfrm rot="-6603631">
              <a:off x="5448788" y="3947446"/>
              <a:ext cx="15916" cy="20456"/>
            </a:xfrm>
            <a:custGeom>
              <a:avLst/>
              <a:gdLst/>
              <a:ahLst/>
              <a:cxnLst/>
              <a:rect l="l" t="t" r="r" b="b"/>
              <a:pathLst>
                <a:path w="242" h="311" extrusionOk="0">
                  <a:moveTo>
                    <a:pt x="77" y="0"/>
                  </a:moveTo>
                  <a:cubicBezTo>
                    <a:pt x="38" y="0"/>
                    <a:pt x="1" y="30"/>
                    <a:pt x="19" y="77"/>
                  </a:cubicBezTo>
                  <a:cubicBezTo>
                    <a:pt x="51" y="140"/>
                    <a:pt x="66" y="203"/>
                    <a:pt x="98" y="265"/>
                  </a:cubicBezTo>
                  <a:cubicBezTo>
                    <a:pt x="110" y="297"/>
                    <a:pt x="138" y="311"/>
                    <a:pt x="165" y="311"/>
                  </a:cubicBezTo>
                  <a:cubicBezTo>
                    <a:pt x="205" y="311"/>
                    <a:pt x="242" y="281"/>
                    <a:pt x="223" y="234"/>
                  </a:cubicBezTo>
                  <a:cubicBezTo>
                    <a:pt x="192" y="171"/>
                    <a:pt x="176" y="109"/>
                    <a:pt x="145" y="46"/>
                  </a:cubicBezTo>
                  <a:cubicBezTo>
                    <a:pt x="132" y="14"/>
                    <a:pt x="104" y="0"/>
                    <a:pt x="77" y="0"/>
                  </a:cubicBezTo>
                  <a:close/>
                </a:path>
              </a:pathLst>
            </a:custGeom>
            <a:solidFill>
              <a:srgbClr val="425A6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63" name="Google Shape;3063;p44">
              <a:extLst>
                <a:ext uri="{FF2B5EF4-FFF2-40B4-BE49-F238E27FC236}">
                  <a16:creationId xmlns:a16="http://schemas.microsoft.com/office/drawing/2014/main" id="{1D8C1725-F08A-31F7-AF38-10E0A1F5C8BE}"/>
                </a:ext>
              </a:extLst>
            </p:cNvPr>
            <p:cNvSpPr/>
            <p:nvPr/>
          </p:nvSpPr>
          <p:spPr>
            <a:xfrm rot="-6603631">
              <a:off x="4822765" y="4678308"/>
              <a:ext cx="15982" cy="21245"/>
            </a:xfrm>
            <a:custGeom>
              <a:avLst/>
              <a:gdLst/>
              <a:ahLst/>
              <a:cxnLst/>
              <a:rect l="l" t="t" r="r" b="b"/>
              <a:pathLst>
                <a:path w="243" h="323" extrusionOk="0">
                  <a:moveTo>
                    <a:pt x="77" y="1"/>
                  </a:moveTo>
                  <a:cubicBezTo>
                    <a:pt x="38" y="1"/>
                    <a:pt x="1" y="31"/>
                    <a:pt x="20" y="77"/>
                  </a:cubicBezTo>
                  <a:cubicBezTo>
                    <a:pt x="35" y="140"/>
                    <a:pt x="67" y="218"/>
                    <a:pt x="98" y="281"/>
                  </a:cubicBezTo>
                  <a:cubicBezTo>
                    <a:pt x="110" y="310"/>
                    <a:pt x="134" y="322"/>
                    <a:pt x="159" y="322"/>
                  </a:cubicBezTo>
                  <a:cubicBezTo>
                    <a:pt x="201" y="322"/>
                    <a:pt x="243" y="289"/>
                    <a:pt x="223" y="250"/>
                  </a:cubicBezTo>
                  <a:cubicBezTo>
                    <a:pt x="192" y="171"/>
                    <a:pt x="161" y="109"/>
                    <a:pt x="145" y="46"/>
                  </a:cubicBezTo>
                  <a:cubicBezTo>
                    <a:pt x="132" y="14"/>
                    <a:pt x="104" y="1"/>
                    <a:pt x="77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64" name="Google Shape;3064;p44">
              <a:extLst>
                <a:ext uri="{FF2B5EF4-FFF2-40B4-BE49-F238E27FC236}">
                  <a16:creationId xmlns:a16="http://schemas.microsoft.com/office/drawing/2014/main" id="{32595C2B-A32C-CDB8-13D5-29A430A4E579}"/>
                </a:ext>
              </a:extLst>
            </p:cNvPr>
            <p:cNvSpPr/>
            <p:nvPr/>
          </p:nvSpPr>
          <p:spPr>
            <a:xfrm rot="-6603631">
              <a:off x="5020964" y="3946767"/>
              <a:ext cx="341676" cy="843158"/>
            </a:xfrm>
            <a:custGeom>
              <a:avLst/>
              <a:gdLst/>
              <a:ahLst/>
              <a:cxnLst/>
              <a:rect l="l" t="t" r="r" b="b"/>
              <a:pathLst>
                <a:path w="5195" h="12819" extrusionOk="0">
                  <a:moveTo>
                    <a:pt x="77" y="0"/>
                  </a:moveTo>
                  <a:cubicBezTo>
                    <a:pt x="37" y="0"/>
                    <a:pt x="0" y="30"/>
                    <a:pt x="19" y="77"/>
                  </a:cubicBezTo>
                  <a:cubicBezTo>
                    <a:pt x="1696" y="4309"/>
                    <a:pt x="3373" y="8541"/>
                    <a:pt x="5050" y="12773"/>
                  </a:cubicBezTo>
                  <a:cubicBezTo>
                    <a:pt x="5063" y="12805"/>
                    <a:pt x="5091" y="12819"/>
                    <a:pt x="5118" y="12819"/>
                  </a:cubicBezTo>
                  <a:cubicBezTo>
                    <a:pt x="5157" y="12819"/>
                    <a:pt x="5195" y="12789"/>
                    <a:pt x="5176" y="12742"/>
                  </a:cubicBezTo>
                  <a:lnTo>
                    <a:pt x="144" y="46"/>
                  </a:lnTo>
                  <a:cubicBezTo>
                    <a:pt x="132" y="14"/>
                    <a:pt x="104" y="0"/>
                    <a:pt x="77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65" name="Google Shape;3065;p44">
              <a:extLst>
                <a:ext uri="{FF2B5EF4-FFF2-40B4-BE49-F238E27FC236}">
                  <a16:creationId xmlns:a16="http://schemas.microsoft.com/office/drawing/2014/main" id="{7798B839-835F-D620-2EAB-DE84938137BA}"/>
                </a:ext>
              </a:extLst>
            </p:cNvPr>
            <p:cNvSpPr/>
            <p:nvPr/>
          </p:nvSpPr>
          <p:spPr>
            <a:xfrm rot="-6603631">
              <a:off x="5535269" y="4045893"/>
              <a:ext cx="15324" cy="21179"/>
            </a:xfrm>
            <a:custGeom>
              <a:avLst/>
              <a:gdLst/>
              <a:ahLst/>
              <a:cxnLst/>
              <a:rect l="l" t="t" r="r" b="b"/>
              <a:pathLst>
                <a:path w="233" h="322" extrusionOk="0">
                  <a:moveTo>
                    <a:pt x="91" y="1"/>
                  </a:moveTo>
                  <a:cubicBezTo>
                    <a:pt x="48" y="1"/>
                    <a:pt x="0" y="38"/>
                    <a:pt x="10" y="88"/>
                  </a:cubicBezTo>
                  <a:cubicBezTo>
                    <a:pt x="41" y="151"/>
                    <a:pt x="73" y="214"/>
                    <a:pt x="88" y="276"/>
                  </a:cubicBezTo>
                  <a:cubicBezTo>
                    <a:pt x="101" y="308"/>
                    <a:pt x="129" y="322"/>
                    <a:pt x="156" y="322"/>
                  </a:cubicBezTo>
                  <a:cubicBezTo>
                    <a:pt x="196" y="322"/>
                    <a:pt x="233" y="292"/>
                    <a:pt x="214" y="245"/>
                  </a:cubicBezTo>
                  <a:cubicBezTo>
                    <a:pt x="198" y="182"/>
                    <a:pt x="167" y="104"/>
                    <a:pt x="151" y="41"/>
                  </a:cubicBezTo>
                  <a:cubicBezTo>
                    <a:pt x="140" y="13"/>
                    <a:pt x="116" y="1"/>
                    <a:pt x="91" y="1"/>
                  </a:cubicBezTo>
                  <a:close/>
                </a:path>
              </a:pathLst>
            </a:custGeom>
            <a:solidFill>
              <a:srgbClr val="425A6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66" name="Google Shape;3066;p44">
              <a:extLst>
                <a:ext uri="{FF2B5EF4-FFF2-40B4-BE49-F238E27FC236}">
                  <a16:creationId xmlns:a16="http://schemas.microsoft.com/office/drawing/2014/main" id="{080CA108-AE85-452F-06EE-84891904A8AD}"/>
                </a:ext>
              </a:extLst>
            </p:cNvPr>
            <p:cNvSpPr/>
            <p:nvPr/>
          </p:nvSpPr>
          <p:spPr>
            <a:xfrm rot="-6603631">
              <a:off x="4897437" y="4794122"/>
              <a:ext cx="15916" cy="20456"/>
            </a:xfrm>
            <a:custGeom>
              <a:avLst/>
              <a:gdLst/>
              <a:ahLst/>
              <a:cxnLst/>
              <a:rect l="l" t="t" r="r" b="b"/>
              <a:pathLst>
                <a:path w="242" h="311" extrusionOk="0">
                  <a:moveTo>
                    <a:pt x="77" y="1"/>
                  </a:moveTo>
                  <a:cubicBezTo>
                    <a:pt x="37" y="1"/>
                    <a:pt x="0" y="31"/>
                    <a:pt x="19" y="77"/>
                  </a:cubicBezTo>
                  <a:cubicBezTo>
                    <a:pt x="35" y="140"/>
                    <a:pt x="66" y="203"/>
                    <a:pt x="97" y="266"/>
                  </a:cubicBezTo>
                  <a:cubicBezTo>
                    <a:pt x="104" y="297"/>
                    <a:pt x="130" y="311"/>
                    <a:pt x="158" y="311"/>
                  </a:cubicBezTo>
                  <a:cubicBezTo>
                    <a:pt x="199" y="311"/>
                    <a:pt x="241" y="281"/>
                    <a:pt x="223" y="234"/>
                  </a:cubicBezTo>
                  <a:cubicBezTo>
                    <a:pt x="191" y="172"/>
                    <a:pt x="160" y="109"/>
                    <a:pt x="144" y="46"/>
                  </a:cubicBezTo>
                  <a:cubicBezTo>
                    <a:pt x="132" y="15"/>
                    <a:pt x="104" y="1"/>
                    <a:pt x="77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67" name="Google Shape;3067;p44">
              <a:extLst>
                <a:ext uri="{FF2B5EF4-FFF2-40B4-BE49-F238E27FC236}">
                  <a16:creationId xmlns:a16="http://schemas.microsoft.com/office/drawing/2014/main" id="{F295DF22-09C9-3764-2B22-81459EB9E1A6}"/>
                </a:ext>
              </a:extLst>
            </p:cNvPr>
            <p:cNvSpPr/>
            <p:nvPr/>
          </p:nvSpPr>
          <p:spPr>
            <a:xfrm rot="-6603631">
              <a:off x="5095552" y="4061713"/>
              <a:ext cx="341676" cy="844210"/>
            </a:xfrm>
            <a:custGeom>
              <a:avLst/>
              <a:gdLst/>
              <a:ahLst/>
              <a:cxnLst/>
              <a:rect l="l" t="t" r="r" b="b"/>
              <a:pathLst>
                <a:path w="5195" h="12835" extrusionOk="0">
                  <a:moveTo>
                    <a:pt x="77" y="0"/>
                  </a:moveTo>
                  <a:cubicBezTo>
                    <a:pt x="38" y="0"/>
                    <a:pt x="1" y="30"/>
                    <a:pt x="19" y="77"/>
                  </a:cubicBezTo>
                  <a:cubicBezTo>
                    <a:pt x="1696" y="4325"/>
                    <a:pt x="3374" y="8557"/>
                    <a:pt x="5035" y="12789"/>
                  </a:cubicBezTo>
                  <a:cubicBezTo>
                    <a:pt x="5048" y="12820"/>
                    <a:pt x="5078" y="12834"/>
                    <a:pt x="5108" y="12834"/>
                  </a:cubicBezTo>
                  <a:cubicBezTo>
                    <a:pt x="5152" y="12834"/>
                    <a:pt x="5195" y="12804"/>
                    <a:pt x="5176" y="12757"/>
                  </a:cubicBezTo>
                  <a:cubicBezTo>
                    <a:pt x="3499" y="8525"/>
                    <a:pt x="1822" y="4277"/>
                    <a:pt x="145" y="45"/>
                  </a:cubicBezTo>
                  <a:cubicBezTo>
                    <a:pt x="132" y="14"/>
                    <a:pt x="104" y="0"/>
                    <a:pt x="77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68" name="Google Shape;3068;p44">
              <a:extLst>
                <a:ext uri="{FF2B5EF4-FFF2-40B4-BE49-F238E27FC236}">
                  <a16:creationId xmlns:a16="http://schemas.microsoft.com/office/drawing/2014/main" id="{C510B0BF-69C3-6FC7-2EFA-C742E02EAE99}"/>
                </a:ext>
              </a:extLst>
            </p:cNvPr>
            <p:cNvSpPr/>
            <p:nvPr/>
          </p:nvSpPr>
          <p:spPr>
            <a:xfrm rot="-6603631">
              <a:off x="5609481" y="4161846"/>
              <a:ext cx="16048" cy="20719"/>
            </a:xfrm>
            <a:custGeom>
              <a:avLst/>
              <a:gdLst/>
              <a:ahLst/>
              <a:cxnLst/>
              <a:rect l="l" t="t" r="r" b="b"/>
              <a:pathLst>
                <a:path w="244" h="315" extrusionOk="0">
                  <a:moveTo>
                    <a:pt x="77" y="1"/>
                  </a:moveTo>
                  <a:cubicBezTo>
                    <a:pt x="38" y="1"/>
                    <a:pt x="1" y="31"/>
                    <a:pt x="19" y="78"/>
                  </a:cubicBezTo>
                  <a:cubicBezTo>
                    <a:pt x="51" y="140"/>
                    <a:pt x="82" y="203"/>
                    <a:pt x="98" y="281"/>
                  </a:cubicBezTo>
                  <a:cubicBezTo>
                    <a:pt x="109" y="305"/>
                    <a:pt x="134" y="315"/>
                    <a:pt x="158" y="315"/>
                  </a:cubicBezTo>
                  <a:cubicBezTo>
                    <a:pt x="200" y="315"/>
                    <a:pt x="243" y="284"/>
                    <a:pt x="223" y="234"/>
                  </a:cubicBezTo>
                  <a:cubicBezTo>
                    <a:pt x="208" y="172"/>
                    <a:pt x="176" y="109"/>
                    <a:pt x="145" y="46"/>
                  </a:cubicBezTo>
                  <a:cubicBezTo>
                    <a:pt x="132" y="15"/>
                    <a:pt x="104" y="1"/>
                    <a:pt x="77" y="1"/>
                  </a:cubicBezTo>
                  <a:close/>
                </a:path>
              </a:pathLst>
            </a:custGeom>
            <a:solidFill>
              <a:srgbClr val="425A6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69" name="Google Shape;3069;p44">
              <a:extLst>
                <a:ext uri="{FF2B5EF4-FFF2-40B4-BE49-F238E27FC236}">
                  <a16:creationId xmlns:a16="http://schemas.microsoft.com/office/drawing/2014/main" id="{E2E96677-E24D-A63F-5FC2-2C911F41DFB1}"/>
                </a:ext>
              </a:extLst>
            </p:cNvPr>
            <p:cNvSpPr/>
            <p:nvPr/>
          </p:nvSpPr>
          <p:spPr>
            <a:xfrm rot="-6603631">
              <a:off x="5004243" y="4892015"/>
              <a:ext cx="16048" cy="21113"/>
            </a:xfrm>
            <a:custGeom>
              <a:avLst/>
              <a:gdLst/>
              <a:ahLst/>
              <a:cxnLst/>
              <a:rect l="l" t="t" r="r" b="b"/>
              <a:pathLst>
                <a:path w="244" h="321" extrusionOk="0">
                  <a:moveTo>
                    <a:pt x="87" y="0"/>
                  </a:moveTo>
                  <a:cubicBezTo>
                    <a:pt x="44" y="0"/>
                    <a:pt x="1" y="37"/>
                    <a:pt x="21" y="87"/>
                  </a:cubicBezTo>
                  <a:cubicBezTo>
                    <a:pt x="52" y="150"/>
                    <a:pt x="68" y="213"/>
                    <a:pt x="99" y="275"/>
                  </a:cubicBezTo>
                  <a:cubicBezTo>
                    <a:pt x="112" y="307"/>
                    <a:pt x="140" y="321"/>
                    <a:pt x="166" y="321"/>
                  </a:cubicBezTo>
                  <a:cubicBezTo>
                    <a:pt x="206" y="321"/>
                    <a:pt x="243" y="291"/>
                    <a:pt x="224" y="244"/>
                  </a:cubicBezTo>
                  <a:cubicBezTo>
                    <a:pt x="193" y="181"/>
                    <a:pt x="177" y="103"/>
                    <a:pt x="146" y="40"/>
                  </a:cubicBezTo>
                  <a:cubicBezTo>
                    <a:pt x="135" y="12"/>
                    <a:pt x="111" y="0"/>
                    <a:pt x="87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70" name="Google Shape;3070;p44">
              <a:extLst>
                <a:ext uri="{FF2B5EF4-FFF2-40B4-BE49-F238E27FC236}">
                  <a16:creationId xmlns:a16="http://schemas.microsoft.com/office/drawing/2014/main" id="{3C336DC0-1EDA-6109-5C7B-E0ED06E2C7BF}"/>
                </a:ext>
              </a:extLst>
            </p:cNvPr>
            <p:cNvSpPr/>
            <p:nvPr/>
          </p:nvSpPr>
          <p:spPr>
            <a:xfrm rot="-6603631">
              <a:off x="5202649" y="4159783"/>
              <a:ext cx="341676" cy="844210"/>
            </a:xfrm>
            <a:custGeom>
              <a:avLst/>
              <a:gdLst/>
              <a:ahLst/>
              <a:cxnLst/>
              <a:rect l="l" t="t" r="r" b="b"/>
              <a:pathLst>
                <a:path w="5195" h="12835" extrusionOk="0">
                  <a:moveTo>
                    <a:pt x="77" y="1"/>
                  </a:moveTo>
                  <a:cubicBezTo>
                    <a:pt x="37" y="1"/>
                    <a:pt x="0" y="31"/>
                    <a:pt x="19" y="78"/>
                  </a:cubicBezTo>
                  <a:cubicBezTo>
                    <a:pt x="1696" y="4310"/>
                    <a:pt x="3373" y="8557"/>
                    <a:pt x="5050" y="12789"/>
                  </a:cubicBezTo>
                  <a:cubicBezTo>
                    <a:pt x="5063" y="12821"/>
                    <a:pt x="5091" y="12835"/>
                    <a:pt x="5118" y="12835"/>
                  </a:cubicBezTo>
                  <a:cubicBezTo>
                    <a:pt x="5158" y="12835"/>
                    <a:pt x="5195" y="12805"/>
                    <a:pt x="5176" y="12758"/>
                  </a:cubicBezTo>
                  <a:cubicBezTo>
                    <a:pt x="3499" y="8510"/>
                    <a:pt x="1822" y="4278"/>
                    <a:pt x="144" y="46"/>
                  </a:cubicBezTo>
                  <a:cubicBezTo>
                    <a:pt x="132" y="15"/>
                    <a:pt x="104" y="1"/>
                    <a:pt x="77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71" name="Google Shape;3071;p44">
              <a:extLst>
                <a:ext uri="{FF2B5EF4-FFF2-40B4-BE49-F238E27FC236}">
                  <a16:creationId xmlns:a16="http://schemas.microsoft.com/office/drawing/2014/main" id="{2339C65A-053A-2A23-51FA-DD684CFB9CCD}"/>
                </a:ext>
              </a:extLst>
            </p:cNvPr>
            <p:cNvSpPr/>
            <p:nvPr/>
          </p:nvSpPr>
          <p:spPr>
            <a:xfrm rot="-6603631">
              <a:off x="5716274" y="4259099"/>
              <a:ext cx="15916" cy="20522"/>
            </a:xfrm>
            <a:custGeom>
              <a:avLst/>
              <a:gdLst/>
              <a:ahLst/>
              <a:cxnLst/>
              <a:rect l="l" t="t" r="r" b="b"/>
              <a:pathLst>
                <a:path w="242" h="312" extrusionOk="0">
                  <a:moveTo>
                    <a:pt x="77" y="1"/>
                  </a:moveTo>
                  <a:cubicBezTo>
                    <a:pt x="37" y="1"/>
                    <a:pt x="0" y="31"/>
                    <a:pt x="19" y="78"/>
                  </a:cubicBezTo>
                  <a:cubicBezTo>
                    <a:pt x="35" y="140"/>
                    <a:pt x="66" y="203"/>
                    <a:pt x="97" y="266"/>
                  </a:cubicBezTo>
                  <a:cubicBezTo>
                    <a:pt x="110" y="297"/>
                    <a:pt x="138" y="311"/>
                    <a:pt x="165" y="311"/>
                  </a:cubicBezTo>
                  <a:cubicBezTo>
                    <a:pt x="204" y="311"/>
                    <a:pt x="241" y="281"/>
                    <a:pt x="223" y="234"/>
                  </a:cubicBezTo>
                  <a:cubicBezTo>
                    <a:pt x="191" y="172"/>
                    <a:pt x="160" y="109"/>
                    <a:pt x="144" y="46"/>
                  </a:cubicBezTo>
                  <a:cubicBezTo>
                    <a:pt x="132" y="15"/>
                    <a:pt x="104" y="1"/>
                    <a:pt x="77" y="1"/>
                  </a:cubicBezTo>
                  <a:close/>
                </a:path>
              </a:pathLst>
            </a:custGeom>
            <a:solidFill>
              <a:srgbClr val="425A6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72" name="Google Shape;3072;p44">
              <a:extLst>
                <a:ext uri="{FF2B5EF4-FFF2-40B4-BE49-F238E27FC236}">
                  <a16:creationId xmlns:a16="http://schemas.microsoft.com/office/drawing/2014/main" id="{4FECF180-FCCD-B12D-9472-5F5BF212D216}"/>
                </a:ext>
              </a:extLst>
            </p:cNvPr>
            <p:cNvSpPr/>
            <p:nvPr/>
          </p:nvSpPr>
          <p:spPr>
            <a:xfrm rot="-6603631">
              <a:off x="5095759" y="4999051"/>
              <a:ext cx="14864" cy="20456"/>
            </a:xfrm>
            <a:custGeom>
              <a:avLst/>
              <a:gdLst/>
              <a:ahLst/>
              <a:cxnLst/>
              <a:rect l="l" t="t" r="r" b="b"/>
              <a:pathLst>
                <a:path w="226" h="311" extrusionOk="0">
                  <a:moveTo>
                    <a:pt x="77" y="0"/>
                  </a:moveTo>
                  <a:cubicBezTo>
                    <a:pt x="37" y="0"/>
                    <a:pt x="0" y="30"/>
                    <a:pt x="19" y="77"/>
                  </a:cubicBezTo>
                  <a:cubicBezTo>
                    <a:pt x="35" y="140"/>
                    <a:pt x="66" y="202"/>
                    <a:pt x="82" y="265"/>
                  </a:cubicBezTo>
                  <a:cubicBezTo>
                    <a:pt x="94" y="297"/>
                    <a:pt x="122" y="311"/>
                    <a:pt x="149" y="311"/>
                  </a:cubicBezTo>
                  <a:cubicBezTo>
                    <a:pt x="189" y="311"/>
                    <a:pt x="226" y="280"/>
                    <a:pt x="207" y="234"/>
                  </a:cubicBezTo>
                  <a:cubicBezTo>
                    <a:pt x="191" y="171"/>
                    <a:pt x="160" y="108"/>
                    <a:pt x="144" y="46"/>
                  </a:cubicBezTo>
                  <a:cubicBezTo>
                    <a:pt x="132" y="14"/>
                    <a:pt x="104" y="0"/>
                    <a:pt x="77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73" name="Google Shape;3073;p44">
              <a:extLst>
                <a:ext uri="{FF2B5EF4-FFF2-40B4-BE49-F238E27FC236}">
                  <a16:creationId xmlns:a16="http://schemas.microsoft.com/office/drawing/2014/main" id="{61BABE9C-D61D-9F3B-6C62-A8435B4C27A9}"/>
                </a:ext>
              </a:extLst>
            </p:cNvPr>
            <p:cNvSpPr/>
            <p:nvPr/>
          </p:nvSpPr>
          <p:spPr>
            <a:xfrm rot="-6603631">
              <a:off x="5293503" y="4266448"/>
              <a:ext cx="341084" cy="844210"/>
            </a:xfrm>
            <a:custGeom>
              <a:avLst/>
              <a:gdLst/>
              <a:ahLst/>
              <a:cxnLst/>
              <a:rect l="l" t="t" r="r" b="b"/>
              <a:pathLst>
                <a:path w="5186" h="12835" extrusionOk="0">
                  <a:moveTo>
                    <a:pt x="77" y="1"/>
                  </a:moveTo>
                  <a:cubicBezTo>
                    <a:pt x="38" y="1"/>
                    <a:pt x="1" y="31"/>
                    <a:pt x="19" y="77"/>
                  </a:cubicBezTo>
                  <a:cubicBezTo>
                    <a:pt x="1697" y="4325"/>
                    <a:pt x="3374" y="8557"/>
                    <a:pt x="5035" y="12789"/>
                  </a:cubicBezTo>
                  <a:cubicBezTo>
                    <a:pt x="5048" y="12821"/>
                    <a:pt x="5076" y="12835"/>
                    <a:pt x="5104" y="12835"/>
                  </a:cubicBezTo>
                  <a:cubicBezTo>
                    <a:pt x="5145" y="12835"/>
                    <a:pt x="5186" y="12805"/>
                    <a:pt x="5176" y="12758"/>
                  </a:cubicBezTo>
                  <a:cubicBezTo>
                    <a:pt x="3499" y="8510"/>
                    <a:pt x="1822" y="4278"/>
                    <a:pt x="145" y="46"/>
                  </a:cubicBezTo>
                  <a:cubicBezTo>
                    <a:pt x="132" y="14"/>
                    <a:pt x="104" y="1"/>
                    <a:pt x="77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74" name="Google Shape;3074;p44">
              <a:extLst>
                <a:ext uri="{FF2B5EF4-FFF2-40B4-BE49-F238E27FC236}">
                  <a16:creationId xmlns:a16="http://schemas.microsoft.com/office/drawing/2014/main" id="{30ECF95E-E4EB-3F1A-E536-FB5B7503E418}"/>
                </a:ext>
              </a:extLst>
            </p:cNvPr>
            <p:cNvSpPr/>
            <p:nvPr/>
          </p:nvSpPr>
          <p:spPr>
            <a:xfrm rot="-6603631">
              <a:off x="5807061" y="4366518"/>
              <a:ext cx="15916" cy="20456"/>
            </a:xfrm>
            <a:custGeom>
              <a:avLst/>
              <a:gdLst/>
              <a:ahLst/>
              <a:cxnLst/>
              <a:rect l="l" t="t" r="r" b="b"/>
              <a:pathLst>
                <a:path w="242" h="311" extrusionOk="0">
                  <a:moveTo>
                    <a:pt x="77" y="1"/>
                  </a:moveTo>
                  <a:cubicBezTo>
                    <a:pt x="38" y="1"/>
                    <a:pt x="1" y="31"/>
                    <a:pt x="20" y="77"/>
                  </a:cubicBezTo>
                  <a:cubicBezTo>
                    <a:pt x="51" y="140"/>
                    <a:pt x="82" y="203"/>
                    <a:pt x="98" y="265"/>
                  </a:cubicBezTo>
                  <a:cubicBezTo>
                    <a:pt x="111" y="297"/>
                    <a:pt x="139" y="311"/>
                    <a:pt x="165" y="311"/>
                  </a:cubicBezTo>
                  <a:cubicBezTo>
                    <a:pt x="205" y="311"/>
                    <a:pt x="242" y="281"/>
                    <a:pt x="223" y="234"/>
                  </a:cubicBezTo>
                  <a:cubicBezTo>
                    <a:pt x="208" y="171"/>
                    <a:pt x="176" y="109"/>
                    <a:pt x="145" y="46"/>
                  </a:cubicBezTo>
                  <a:cubicBezTo>
                    <a:pt x="132" y="14"/>
                    <a:pt x="104" y="1"/>
                    <a:pt x="77" y="1"/>
                  </a:cubicBezTo>
                  <a:close/>
                </a:path>
              </a:pathLst>
            </a:custGeom>
            <a:solidFill>
              <a:srgbClr val="425A6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75" name="Google Shape;3075;p44">
              <a:extLst>
                <a:ext uri="{FF2B5EF4-FFF2-40B4-BE49-F238E27FC236}">
                  <a16:creationId xmlns:a16="http://schemas.microsoft.com/office/drawing/2014/main" id="{62C996C7-1AB2-92AF-288D-4701FA9DE076}"/>
                </a:ext>
              </a:extLst>
            </p:cNvPr>
            <p:cNvSpPr/>
            <p:nvPr/>
          </p:nvSpPr>
          <p:spPr>
            <a:xfrm rot="-6603631">
              <a:off x="5197968" y="5109147"/>
              <a:ext cx="15916" cy="20456"/>
            </a:xfrm>
            <a:custGeom>
              <a:avLst/>
              <a:gdLst/>
              <a:ahLst/>
              <a:cxnLst/>
              <a:rect l="l" t="t" r="r" b="b"/>
              <a:pathLst>
                <a:path w="242" h="311" extrusionOk="0">
                  <a:moveTo>
                    <a:pt x="77" y="1"/>
                  </a:moveTo>
                  <a:cubicBezTo>
                    <a:pt x="37" y="1"/>
                    <a:pt x="0" y="31"/>
                    <a:pt x="19" y="77"/>
                  </a:cubicBezTo>
                  <a:cubicBezTo>
                    <a:pt x="35" y="140"/>
                    <a:pt x="66" y="203"/>
                    <a:pt x="97" y="266"/>
                  </a:cubicBezTo>
                  <a:cubicBezTo>
                    <a:pt x="110" y="297"/>
                    <a:pt x="138" y="311"/>
                    <a:pt x="165" y="311"/>
                  </a:cubicBezTo>
                  <a:cubicBezTo>
                    <a:pt x="204" y="311"/>
                    <a:pt x="241" y="281"/>
                    <a:pt x="223" y="234"/>
                  </a:cubicBezTo>
                  <a:cubicBezTo>
                    <a:pt x="191" y="171"/>
                    <a:pt x="160" y="109"/>
                    <a:pt x="144" y="46"/>
                  </a:cubicBezTo>
                  <a:cubicBezTo>
                    <a:pt x="132" y="14"/>
                    <a:pt x="104" y="1"/>
                    <a:pt x="77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76" name="Google Shape;3076;p44">
              <a:extLst>
                <a:ext uri="{FF2B5EF4-FFF2-40B4-BE49-F238E27FC236}">
                  <a16:creationId xmlns:a16="http://schemas.microsoft.com/office/drawing/2014/main" id="{9F6A3FE5-760C-9379-FFB2-93CBC426FFA0}"/>
                </a:ext>
              </a:extLst>
            </p:cNvPr>
            <p:cNvSpPr/>
            <p:nvPr/>
          </p:nvSpPr>
          <p:spPr>
            <a:xfrm rot="-6603631">
              <a:off x="5396185" y="4376921"/>
              <a:ext cx="341742" cy="843815"/>
            </a:xfrm>
            <a:custGeom>
              <a:avLst/>
              <a:gdLst/>
              <a:ahLst/>
              <a:cxnLst/>
              <a:rect l="l" t="t" r="r" b="b"/>
              <a:pathLst>
                <a:path w="5196" h="12829" extrusionOk="0">
                  <a:moveTo>
                    <a:pt x="87" y="0"/>
                  </a:moveTo>
                  <a:cubicBezTo>
                    <a:pt x="44" y="0"/>
                    <a:pt x="0" y="37"/>
                    <a:pt x="20" y="87"/>
                  </a:cubicBezTo>
                  <a:cubicBezTo>
                    <a:pt x="1697" y="4319"/>
                    <a:pt x="3375" y="8552"/>
                    <a:pt x="5052" y="12784"/>
                  </a:cubicBezTo>
                  <a:cubicBezTo>
                    <a:pt x="5064" y="12815"/>
                    <a:pt x="5092" y="12829"/>
                    <a:pt x="5119" y="12829"/>
                  </a:cubicBezTo>
                  <a:cubicBezTo>
                    <a:pt x="5159" y="12829"/>
                    <a:pt x="5196" y="12799"/>
                    <a:pt x="5177" y="12752"/>
                  </a:cubicBezTo>
                  <a:cubicBezTo>
                    <a:pt x="3500" y="8520"/>
                    <a:pt x="1823" y="4288"/>
                    <a:pt x="146" y="40"/>
                  </a:cubicBezTo>
                  <a:cubicBezTo>
                    <a:pt x="134" y="12"/>
                    <a:pt x="111" y="0"/>
                    <a:pt x="87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77" name="Google Shape;3077;p44">
              <a:extLst>
                <a:ext uri="{FF2B5EF4-FFF2-40B4-BE49-F238E27FC236}">
                  <a16:creationId xmlns:a16="http://schemas.microsoft.com/office/drawing/2014/main" id="{CEDDB783-DE49-1172-4A3B-CF658353580D}"/>
                </a:ext>
              </a:extLst>
            </p:cNvPr>
            <p:cNvSpPr/>
            <p:nvPr/>
          </p:nvSpPr>
          <p:spPr>
            <a:xfrm rot="-6603631">
              <a:off x="5910229" y="4476561"/>
              <a:ext cx="16048" cy="21179"/>
            </a:xfrm>
            <a:custGeom>
              <a:avLst/>
              <a:gdLst/>
              <a:ahLst/>
              <a:cxnLst/>
              <a:rect l="l" t="t" r="r" b="b"/>
              <a:pathLst>
                <a:path w="244" h="322" extrusionOk="0">
                  <a:moveTo>
                    <a:pt x="88" y="1"/>
                  </a:moveTo>
                  <a:cubicBezTo>
                    <a:pt x="43" y="1"/>
                    <a:pt x="1" y="31"/>
                    <a:pt x="19" y="78"/>
                  </a:cubicBezTo>
                  <a:cubicBezTo>
                    <a:pt x="51" y="140"/>
                    <a:pt x="82" y="203"/>
                    <a:pt x="98" y="281"/>
                  </a:cubicBezTo>
                  <a:cubicBezTo>
                    <a:pt x="109" y="310"/>
                    <a:pt x="133" y="322"/>
                    <a:pt x="157" y="322"/>
                  </a:cubicBezTo>
                  <a:cubicBezTo>
                    <a:pt x="199" y="322"/>
                    <a:pt x="243" y="284"/>
                    <a:pt x="223" y="234"/>
                  </a:cubicBezTo>
                  <a:cubicBezTo>
                    <a:pt x="208" y="172"/>
                    <a:pt x="176" y="109"/>
                    <a:pt x="161" y="46"/>
                  </a:cubicBezTo>
                  <a:cubicBezTo>
                    <a:pt x="148" y="15"/>
                    <a:pt x="117" y="1"/>
                    <a:pt x="88" y="1"/>
                  </a:cubicBezTo>
                  <a:close/>
                </a:path>
              </a:pathLst>
            </a:custGeom>
            <a:solidFill>
              <a:srgbClr val="425A6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78" name="Google Shape;3078;p44">
              <a:extLst>
                <a:ext uri="{FF2B5EF4-FFF2-40B4-BE49-F238E27FC236}">
                  <a16:creationId xmlns:a16="http://schemas.microsoft.com/office/drawing/2014/main" id="{B1CE2DBD-8099-6DAF-6C00-F29F6D3FBA65}"/>
                </a:ext>
              </a:extLst>
            </p:cNvPr>
            <p:cNvSpPr/>
            <p:nvPr/>
          </p:nvSpPr>
          <p:spPr>
            <a:xfrm rot="-6603631">
              <a:off x="5407061" y="3560589"/>
              <a:ext cx="160874" cy="169105"/>
            </a:xfrm>
            <a:custGeom>
              <a:avLst/>
              <a:gdLst/>
              <a:ahLst/>
              <a:cxnLst/>
              <a:rect l="l" t="t" r="r" b="b"/>
              <a:pathLst>
                <a:path w="2446" h="2571" extrusionOk="0">
                  <a:moveTo>
                    <a:pt x="1474" y="110"/>
                  </a:moveTo>
                  <a:lnTo>
                    <a:pt x="2273" y="706"/>
                  </a:lnTo>
                  <a:cubicBezTo>
                    <a:pt x="2414" y="800"/>
                    <a:pt x="2445" y="1019"/>
                    <a:pt x="2336" y="1160"/>
                  </a:cubicBezTo>
                  <a:lnTo>
                    <a:pt x="1427" y="2398"/>
                  </a:lnTo>
                  <a:cubicBezTo>
                    <a:pt x="1317" y="2539"/>
                    <a:pt x="1113" y="2571"/>
                    <a:pt x="972" y="2461"/>
                  </a:cubicBezTo>
                  <a:lnTo>
                    <a:pt x="173" y="1881"/>
                  </a:lnTo>
                  <a:cubicBezTo>
                    <a:pt x="32" y="1771"/>
                    <a:pt x="0" y="1552"/>
                    <a:pt x="110" y="1411"/>
                  </a:cubicBezTo>
                  <a:lnTo>
                    <a:pt x="1019" y="173"/>
                  </a:lnTo>
                  <a:cubicBezTo>
                    <a:pt x="1129" y="32"/>
                    <a:pt x="1333" y="0"/>
                    <a:pt x="1474" y="11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79" name="Google Shape;3079;p44">
              <a:extLst>
                <a:ext uri="{FF2B5EF4-FFF2-40B4-BE49-F238E27FC236}">
                  <a16:creationId xmlns:a16="http://schemas.microsoft.com/office/drawing/2014/main" id="{E58BF8B5-190A-762A-7588-6983AE2B75CD}"/>
                </a:ext>
              </a:extLst>
            </p:cNvPr>
            <p:cNvSpPr/>
            <p:nvPr/>
          </p:nvSpPr>
          <p:spPr>
            <a:xfrm rot="-6603631">
              <a:off x="5552751" y="3603237"/>
              <a:ext cx="161926" cy="169171"/>
            </a:xfrm>
            <a:custGeom>
              <a:avLst/>
              <a:gdLst/>
              <a:ahLst/>
              <a:cxnLst/>
              <a:rect l="l" t="t" r="r" b="b"/>
              <a:pathLst>
                <a:path w="2462" h="2572" extrusionOk="0">
                  <a:moveTo>
                    <a:pt x="1490" y="110"/>
                  </a:moveTo>
                  <a:lnTo>
                    <a:pt x="2274" y="690"/>
                  </a:lnTo>
                  <a:cubicBezTo>
                    <a:pt x="2430" y="800"/>
                    <a:pt x="2462" y="1004"/>
                    <a:pt x="2352" y="1160"/>
                  </a:cubicBezTo>
                  <a:lnTo>
                    <a:pt x="1443" y="2383"/>
                  </a:lnTo>
                  <a:cubicBezTo>
                    <a:pt x="1333" y="2540"/>
                    <a:pt x="1129" y="2571"/>
                    <a:pt x="973" y="2461"/>
                  </a:cubicBezTo>
                  <a:lnTo>
                    <a:pt x="173" y="1866"/>
                  </a:lnTo>
                  <a:cubicBezTo>
                    <a:pt x="32" y="1756"/>
                    <a:pt x="1" y="1552"/>
                    <a:pt x="111" y="1411"/>
                  </a:cubicBezTo>
                  <a:lnTo>
                    <a:pt x="1020" y="173"/>
                  </a:lnTo>
                  <a:cubicBezTo>
                    <a:pt x="1129" y="32"/>
                    <a:pt x="1333" y="0"/>
                    <a:pt x="1490" y="11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80" name="Google Shape;3080;p44">
              <a:extLst>
                <a:ext uri="{FF2B5EF4-FFF2-40B4-BE49-F238E27FC236}">
                  <a16:creationId xmlns:a16="http://schemas.microsoft.com/office/drawing/2014/main" id="{63957EDC-048E-6C75-2491-33F8A84F28E9}"/>
                </a:ext>
              </a:extLst>
            </p:cNvPr>
            <p:cNvSpPr/>
            <p:nvPr/>
          </p:nvSpPr>
          <p:spPr>
            <a:xfrm rot="-6603631">
              <a:off x="5698137" y="3646744"/>
              <a:ext cx="161926" cy="169105"/>
            </a:xfrm>
            <a:custGeom>
              <a:avLst/>
              <a:gdLst/>
              <a:ahLst/>
              <a:cxnLst/>
              <a:rect l="l" t="t" r="r" b="b"/>
              <a:pathLst>
                <a:path w="2462" h="2571" extrusionOk="0">
                  <a:moveTo>
                    <a:pt x="1490" y="110"/>
                  </a:moveTo>
                  <a:lnTo>
                    <a:pt x="2289" y="705"/>
                  </a:lnTo>
                  <a:cubicBezTo>
                    <a:pt x="2430" y="815"/>
                    <a:pt x="2461" y="1019"/>
                    <a:pt x="2352" y="1160"/>
                  </a:cubicBezTo>
                  <a:lnTo>
                    <a:pt x="1443" y="2398"/>
                  </a:lnTo>
                  <a:cubicBezTo>
                    <a:pt x="1333" y="2539"/>
                    <a:pt x="1129" y="2571"/>
                    <a:pt x="988" y="2461"/>
                  </a:cubicBezTo>
                  <a:lnTo>
                    <a:pt x="189" y="1881"/>
                  </a:lnTo>
                  <a:cubicBezTo>
                    <a:pt x="32" y="1771"/>
                    <a:pt x="1" y="1567"/>
                    <a:pt x="110" y="1411"/>
                  </a:cubicBezTo>
                  <a:lnTo>
                    <a:pt x="1019" y="188"/>
                  </a:lnTo>
                  <a:cubicBezTo>
                    <a:pt x="1129" y="31"/>
                    <a:pt x="1349" y="0"/>
                    <a:pt x="1490" y="11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81" name="Google Shape;3081;p44">
              <a:extLst>
                <a:ext uri="{FF2B5EF4-FFF2-40B4-BE49-F238E27FC236}">
                  <a16:creationId xmlns:a16="http://schemas.microsoft.com/office/drawing/2014/main" id="{AB51078B-657D-C539-444B-E3CCBAFB9FE9}"/>
                </a:ext>
              </a:extLst>
            </p:cNvPr>
            <p:cNvSpPr/>
            <p:nvPr/>
          </p:nvSpPr>
          <p:spPr>
            <a:xfrm rot="-6603631">
              <a:off x="5844804" y="3689405"/>
              <a:ext cx="160940" cy="169105"/>
            </a:xfrm>
            <a:custGeom>
              <a:avLst/>
              <a:gdLst/>
              <a:ahLst/>
              <a:cxnLst/>
              <a:rect l="l" t="t" r="r" b="b"/>
              <a:pathLst>
                <a:path w="2447" h="2571" extrusionOk="0">
                  <a:moveTo>
                    <a:pt x="1474" y="110"/>
                  </a:moveTo>
                  <a:lnTo>
                    <a:pt x="2274" y="690"/>
                  </a:lnTo>
                  <a:cubicBezTo>
                    <a:pt x="2415" y="800"/>
                    <a:pt x="2446" y="1003"/>
                    <a:pt x="2336" y="1160"/>
                  </a:cubicBezTo>
                  <a:lnTo>
                    <a:pt x="1427" y="2383"/>
                  </a:lnTo>
                  <a:cubicBezTo>
                    <a:pt x="1318" y="2540"/>
                    <a:pt x="1114" y="2571"/>
                    <a:pt x="973" y="2461"/>
                  </a:cubicBezTo>
                  <a:lnTo>
                    <a:pt x="173" y="1866"/>
                  </a:lnTo>
                  <a:cubicBezTo>
                    <a:pt x="32" y="1756"/>
                    <a:pt x="1" y="1552"/>
                    <a:pt x="111" y="1411"/>
                  </a:cubicBezTo>
                  <a:lnTo>
                    <a:pt x="1020" y="173"/>
                  </a:lnTo>
                  <a:cubicBezTo>
                    <a:pt x="1129" y="32"/>
                    <a:pt x="1333" y="0"/>
                    <a:pt x="1474" y="11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82" name="Google Shape;3082;p44">
              <a:extLst>
                <a:ext uri="{FF2B5EF4-FFF2-40B4-BE49-F238E27FC236}">
                  <a16:creationId xmlns:a16="http://schemas.microsoft.com/office/drawing/2014/main" id="{9F1F151D-B946-F3BB-EA3D-5C6102A38795}"/>
                </a:ext>
              </a:extLst>
            </p:cNvPr>
            <p:cNvSpPr/>
            <p:nvPr/>
          </p:nvSpPr>
          <p:spPr>
            <a:xfrm rot="-6603631">
              <a:off x="5087486" y="3482582"/>
              <a:ext cx="1481474" cy="1533062"/>
            </a:xfrm>
            <a:custGeom>
              <a:avLst/>
              <a:gdLst/>
              <a:ahLst/>
              <a:cxnLst/>
              <a:rect l="l" t="t" r="r" b="b"/>
              <a:pathLst>
                <a:path w="22525" h="23308" extrusionOk="0">
                  <a:moveTo>
                    <a:pt x="10848" y="0"/>
                  </a:moveTo>
                  <a:lnTo>
                    <a:pt x="22525" y="8621"/>
                  </a:lnTo>
                  <a:lnTo>
                    <a:pt x="11663" y="23308"/>
                  </a:lnTo>
                  <a:lnTo>
                    <a:pt x="1" y="14687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83" name="Google Shape;3083;p44">
              <a:extLst>
                <a:ext uri="{FF2B5EF4-FFF2-40B4-BE49-F238E27FC236}">
                  <a16:creationId xmlns:a16="http://schemas.microsoft.com/office/drawing/2014/main" id="{F8C615B1-2CD9-6A31-84F4-C64898DBB9E8}"/>
                </a:ext>
              </a:extLst>
            </p:cNvPr>
            <p:cNvSpPr/>
            <p:nvPr/>
          </p:nvSpPr>
          <p:spPr>
            <a:xfrm rot="-6603631">
              <a:off x="5594490" y="3312199"/>
              <a:ext cx="730970" cy="978455"/>
            </a:xfrm>
            <a:custGeom>
              <a:avLst/>
              <a:gdLst/>
              <a:ahLst/>
              <a:cxnLst/>
              <a:rect l="l" t="t" r="r" b="b"/>
              <a:pathLst>
                <a:path w="11114" h="14876" extrusionOk="0">
                  <a:moveTo>
                    <a:pt x="10863" y="1"/>
                  </a:moveTo>
                  <a:lnTo>
                    <a:pt x="11114" y="189"/>
                  </a:lnTo>
                  <a:lnTo>
                    <a:pt x="252" y="14876"/>
                  </a:lnTo>
                  <a:lnTo>
                    <a:pt x="1" y="14688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84" name="Google Shape;3084;p44">
              <a:extLst>
                <a:ext uri="{FF2B5EF4-FFF2-40B4-BE49-F238E27FC236}">
                  <a16:creationId xmlns:a16="http://schemas.microsoft.com/office/drawing/2014/main" id="{75C44E95-1335-F074-F196-01A66A5DA9BC}"/>
                </a:ext>
              </a:extLst>
            </p:cNvPr>
            <p:cNvSpPr/>
            <p:nvPr/>
          </p:nvSpPr>
          <p:spPr>
            <a:xfrm rot="-6603631">
              <a:off x="5308952" y="4141627"/>
              <a:ext cx="799042" cy="1028904"/>
            </a:xfrm>
            <a:custGeom>
              <a:avLst/>
              <a:gdLst/>
              <a:ahLst/>
              <a:cxnLst/>
              <a:rect l="l" t="t" r="r" b="b"/>
              <a:pathLst>
                <a:path w="12149" h="15643" extrusionOk="0">
                  <a:moveTo>
                    <a:pt x="10848" y="0"/>
                  </a:moveTo>
                  <a:lnTo>
                    <a:pt x="12149" y="956"/>
                  </a:lnTo>
                  <a:lnTo>
                    <a:pt x="1286" y="15643"/>
                  </a:lnTo>
                  <a:lnTo>
                    <a:pt x="1" y="14687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85" name="Google Shape;3085;p44">
              <a:extLst>
                <a:ext uri="{FF2B5EF4-FFF2-40B4-BE49-F238E27FC236}">
                  <a16:creationId xmlns:a16="http://schemas.microsoft.com/office/drawing/2014/main" id="{2E05B695-D95A-7CBB-BE9A-CE7C69F684AF}"/>
                </a:ext>
              </a:extLst>
            </p:cNvPr>
            <p:cNvSpPr/>
            <p:nvPr/>
          </p:nvSpPr>
          <p:spPr>
            <a:xfrm rot="-6603631">
              <a:off x="5169663" y="4491144"/>
              <a:ext cx="39265" cy="38215"/>
            </a:xfrm>
            <a:custGeom>
              <a:avLst/>
              <a:gdLst/>
              <a:ahLst/>
              <a:cxnLst/>
              <a:rect l="l" t="t" r="r" b="b"/>
              <a:pathLst>
                <a:path w="597" h="581" extrusionOk="0">
                  <a:moveTo>
                    <a:pt x="455" y="79"/>
                  </a:moveTo>
                  <a:cubicBezTo>
                    <a:pt x="565" y="173"/>
                    <a:pt x="596" y="330"/>
                    <a:pt x="502" y="455"/>
                  </a:cubicBezTo>
                  <a:cubicBezTo>
                    <a:pt x="424" y="565"/>
                    <a:pt x="267" y="581"/>
                    <a:pt x="141" y="502"/>
                  </a:cubicBezTo>
                  <a:cubicBezTo>
                    <a:pt x="32" y="424"/>
                    <a:pt x="0" y="252"/>
                    <a:pt x="94" y="142"/>
                  </a:cubicBezTo>
                  <a:cubicBezTo>
                    <a:pt x="173" y="32"/>
                    <a:pt x="345" y="1"/>
                    <a:pt x="455" y="7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86" name="Google Shape;3086;p44">
              <a:extLst>
                <a:ext uri="{FF2B5EF4-FFF2-40B4-BE49-F238E27FC236}">
                  <a16:creationId xmlns:a16="http://schemas.microsoft.com/office/drawing/2014/main" id="{9F5DB8F0-45AF-9CF5-0478-E67CDFA5ED12}"/>
                </a:ext>
              </a:extLst>
            </p:cNvPr>
            <p:cNvSpPr/>
            <p:nvPr/>
          </p:nvSpPr>
          <p:spPr>
            <a:xfrm rot="-6603631">
              <a:off x="5174996" y="4492711"/>
              <a:ext cx="34069" cy="32032"/>
            </a:xfrm>
            <a:custGeom>
              <a:avLst/>
              <a:gdLst/>
              <a:ahLst/>
              <a:cxnLst/>
              <a:rect l="l" t="t" r="r" b="b"/>
              <a:pathLst>
                <a:path w="518" h="487" extrusionOk="0">
                  <a:moveTo>
                    <a:pt x="518" y="220"/>
                  </a:moveTo>
                  <a:cubicBezTo>
                    <a:pt x="502" y="267"/>
                    <a:pt x="486" y="314"/>
                    <a:pt x="455" y="361"/>
                  </a:cubicBezTo>
                  <a:cubicBezTo>
                    <a:pt x="377" y="471"/>
                    <a:pt x="220" y="487"/>
                    <a:pt x="94" y="408"/>
                  </a:cubicBezTo>
                  <a:cubicBezTo>
                    <a:pt x="47" y="377"/>
                    <a:pt x="16" y="314"/>
                    <a:pt x="0" y="267"/>
                  </a:cubicBezTo>
                  <a:cubicBezTo>
                    <a:pt x="0" y="220"/>
                    <a:pt x="16" y="173"/>
                    <a:pt x="47" y="126"/>
                  </a:cubicBezTo>
                  <a:cubicBezTo>
                    <a:pt x="142" y="17"/>
                    <a:pt x="298" y="1"/>
                    <a:pt x="408" y="79"/>
                  </a:cubicBezTo>
                  <a:cubicBezTo>
                    <a:pt x="471" y="111"/>
                    <a:pt x="502" y="173"/>
                    <a:pt x="518" y="22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87" name="Google Shape;3087;p44">
              <a:extLst>
                <a:ext uri="{FF2B5EF4-FFF2-40B4-BE49-F238E27FC236}">
                  <a16:creationId xmlns:a16="http://schemas.microsoft.com/office/drawing/2014/main" id="{E448E688-0396-A7C2-CB12-4ABEF841207E}"/>
                </a:ext>
              </a:extLst>
            </p:cNvPr>
            <p:cNvSpPr/>
            <p:nvPr/>
          </p:nvSpPr>
          <p:spPr>
            <a:xfrm rot="-6603631">
              <a:off x="5146792" y="4511841"/>
              <a:ext cx="68138" cy="55711"/>
            </a:xfrm>
            <a:custGeom>
              <a:avLst/>
              <a:gdLst/>
              <a:ahLst/>
              <a:cxnLst/>
              <a:rect l="l" t="t" r="r" b="b"/>
              <a:pathLst>
                <a:path w="1036" h="847" extrusionOk="0">
                  <a:moveTo>
                    <a:pt x="236" y="32"/>
                  </a:moveTo>
                  <a:lnTo>
                    <a:pt x="957" y="580"/>
                  </a:lnTo>
                  <a:cubicBezTo>
                    <a:pt x="1020" y="627"/>
                    <a:pt x="1035" y="706"/>
                    <a:pt x="988" y="768"/>
                  </a:cubicBezTo>
                  <a:lnTo>
                    <a:pt x="988" y="768"/>
                  </a:lnTo>
                  <a:cubicBezTo>
                    <a:pt x="941" y="831"/>
                    <a:pt x="847" y="847"/>
                    <a:pt x="800" y="800"/>
                  </a:cubicBezTo>
                  <a:lnTo>
                    <a:pt x="63" y="267"/>
                  </a:lnTo>
                  <a:cubicBezTo>
                    <a:pt x="1" y="220"/>
                    <a:pt x="1" y="126"/>
                    <a:pt x="32" y="63"/>
                  </a:cubicBezTo>
                  <a:lnTo>
                    <a:pt x="32" y="63"/>
                  </a:lnTo>
                  <a:cubicBezTo>
                    <a:pt x="79" y="0"/>
                    <a:pt x="173" y="0"/>
                    <a:pt x="236" y="32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88" name="Google Shape;3088;p44">
              <a:extLst>
                <a:ext uri="{FF2B5EF4-FFF2-40B4-BE49-F238E27FC236}">
                  <a16:creationId xmlns:a16="http://schemas.microsoft.com/office/drawing/2014/main" id="{02E0A184-3D9B-A38D-C8FB-52C7EB64D6F9}"/>
                </a:ext>
              </a:extLst>
            </p:cNvPr>
            <p:cNvSpPr/>
            <p:nvPr/>
          </p:nvSpPr>
          <p:spPr>
            <a:xfrm rot="-6603631">
              <a:off x="5256714" y="4515578"/>
              <a:ext cx="38147" cy="39267"/>
            </a:xfrm>
            <a:custGeom>
              <a:avLst/>
              <a:gdLst/>
              <a:ahLst/>
              <a:cxnLst/>
              <a:rect l="l" t="t" r="r" b="b"/>
              <a:pathLst>
                <a:path w="580" h="597" extrusionOk="0">
                  <a:moveTo>
                    <a:pt x="439" y="95"/>
                  </a:moveTo>
                  <a:cubicBezTo>
                    <a:pt x="549" y="173"/>
                    <a:pt x="580" y="330"/>
                    <a:pt x="502" y="456"/>
                  </a:cubicBezTo>
                  <a:cubicBezTo>
                    <a:pt x="408" y="565"/>
                    <a:pt x="251" y="597"/>
                    <a:pt x="141" y="503"/>
                  </a:cubicBezTo>
                  <a:cubicBezTo>
                    <a:pt x="16" y="424"/>
                    <a:pt x="0" y="252"/>
                    <a:pt x="78" y="142"/>
                  </a:cubicBezTo>
                  <a:cubicBezTo>
                    <a:pt x="157" y="32"/>
                    <a:pt x="329" y="1"/>
                    <a:pt x="439" y="9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89" name="Google Shape;3089;p44">
              <a:extLst>
                <a:ext uri="{FF2B5EF4-FFF2-40B4-BE49-F238E27FC236}">
                  <a16:creationId xmlns:a16="http://schemas.microsoft.com/office/drawing/2014/main" id="{F2FBB915-A6B4-0FF4-36A4-689354D0E557}"/>
                </a:ext>
              </a:extLst>
            </p:cNvPr>
            <p:cNvSpPr/>
            <p:nvPr/>
          </p:nvSpPr>
          <p:spPr>
            <a:xfrm rot="-6603631">
              <a:off x="5261688" y="4517631"/>
              <a:ext cx="34069" cy="33019"/>
            </a:xfrm>
            <a:custGeom>
              <a:avLst/>
              <a:gdLst/>
              <a:ahLst/>
              <a:cxnLst/>
              <a:rect l="l" t="t" r="r" b="b"/>
              <a:pathLst>
                <a:path w="518" h="502" extrusionOk="0">
                  <a:moveTo>
                    <a:pt x="518" y="219"/>
                  </a:moveTo>
                  <a:cubicBezTo>
                    <a:pt x="502" y="266"/>
                    <a:pt x="486" y="314"/>
                    <a:pt x="471" y="361"/>
                  </a:cubicBezTo>
                  <a:cubicBezTo>
                    <a:pt x="377" y="470"/>
                    <a:pt x="220" y="502"/>
                    <a:pt x="110" y="408"/>
                  </a:cubicBezTo>
                  <a:cubicBezTo>
                    <a:pt x="47" y="376"/>
                    <a:pt x="16" y="314"/>
                    <a:pt x="0" y="266"/>
                  </a:cubicBezTo>
                  <a:cubicBezTo>
                    <a:pt x="16" y="219"/>
                    <a:pt x="32" y="172"/>
                    <a:pt x="47" y="141"/>
                  </a:cubicBezTo>
                  <a:cubicBezTo>
                    <a:pt x="141" y="16"/>
                    <a:pt x="298" y="0"/>
                    <a:pt x="424" y="78"/>
                  </a:cubicBezTo>
                  <a:cubicBezTo>
                    <a:pt x="471" y="110"/>
                    <a:pt x="502" y="172"/>
                    <a:pt x="518" y="21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90" name="Google Shape;3090;p44">
              <a:extLst>
                <a:ext uri="{FF2B5EF4-FFF2-40B4-BE49-F238E27FC236}">
                  <a16:creationId xmlns:a16="http://schemas.microsoft.com/office/drawing/2014/main" id="{B7DFCCA0-FA1A-0A7A-D006-B36CB2FF591E}"/>
                </a:ext>
              </a:extLst>
            </p:cNvPr>
            <p:cNvSpPr/>
            <p:nvPr/>
          </p:nvSpPr>
          <p:spPr>
            <a:xfrm rot="-6603631">
              <a:off x="5232959" y="4537446"/>
              <a:ext cx="68138" cy="55711"/>
            </a:xfrm>
            <a:custGeom>
              <a:avLst/>
              <a:gdLst/>
              <a:ahLst/>
              <a:cxnLst/>
              <a:rect l="l" t="t" r="r" b="b"/>
              <a:pathLst>
                <a:path w="1036" h="847" extrusionOk="0">
                  <a:moveTo>
                    <a:pt x="236" y="47"/>
                  </a:moveTo>
                  <a:lnTo>
                    <a:pt x="957" y="580"/>
                  </a:lnTo>
                  <a:cubicBezTo>
                    <a:pt x="1020" y="627"/>
                    <a:pt x="1035" y="706"/>
                    <a:pt x="988" y="768"/>
                  </a:cubicBezTo>
                  <a:lnTo>
                    <a:pt x="988" y="768"/>
                  </a:lnTo>
                  <a:cubicBezTo>
                    <a:pt x="941" y="831"/>
                    <a:pt x="863" y="847"/>
                    <a:pt x="800" y="800"/>
                  </a:cubicBezTo>
                  <a:lnTo>
                    <a:pt x="63" y="267"/>
                  </a:lnTo>
                  <a:cubicBezTo>
                    <a:pt x="16" y="220"/>
                    <a:pt x="1" y="126"/>
                    <a:pt x="48" y="63"/>
                  </a:cubicBezTo>
                  <a:cubicBezTo>
                    <a:pt x="79" y="16"/>
                    <a:pt x="173" y="0"/>
                    <a:pt x="236" y="47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91" name="Google Shape;3091;p44">
              <a:extLst>
                <a:ext uri="{FF2B5EF4-FFF2-40B4-BE49-F238E27FC236}">
                  <a16:creationId xmlns:a16="http://schemas.microsoft.com/office/drawing/2014/main" id="{10A7925A-DCAF-DEFE-BAB2-B07EA277FC6A}"/>
                </a:ext>
              </a:extLst>
            </p:cNvPr>
            <p:cNvSpPr/>
            <p:nvPr/>
          </p:nvSpPr>
          <p:spPr>
            <a:xfrm rot="-6603631">
              <a:off x="5342890" y="4541236"/>
              <a:ext cx="38212" cy="39201"/>
            </a:xfrm>
            <a:custGeom>
              <a:avLst/>
              <a:gdLst/>
              <a:ahLst/>
              <a:cxnLst/>
              <a:rect l="l" t="t" r="r" b="b"/>
              <a:pathLst>
                <a:path w="581" h="596" extrusionOk="0">
                  <a:moveTo>
                    <a:pt x="440" y="94"/>
                  </a:moveTo>
                  <a:cubicBezTo>
                    <a:pt x="565" y="173"/>
                    <a:pt x="581" y="329"/>
                    <a:pt x="503" y="455"/>
                  </a:cubicBezTo>
                  <a:cubicBezTo>
                    <a:pt x="408" y="564"/>
                    <a:pt x="252" y="596"/>
                    <a:pt x="142" y="502"/>
                  </a:cubicBezTo>
                  <a:cubicBezTo>
                    <a:pt x="17" y="423"/>
                    <a:pt x="1" y="251"/>
                    <a:pt x="79" y="141"/>
                  </a:cubicBezTo>
                  <a:cubicBezTo>
                    <a:pt x="173" y="32"/>
                    <a:pt x="330" y="0"/>
                    <a:pt x="440" y="9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92" name="Google Shape;3092;p44">
              <a:extLst>
                <a:ext uri="{FF2B5EF4-FFF2-40B4-BE49-F238E27FC236}">
                  <a16:creationId xmlns:a16="http://schemas.microsoft.com/office/drawing/2014/main" id="{ACE143B1-3231-6A56-86AC-8B021BBC8E6A}"/>
                </a:ext>
              </a:extLst>
            </p:cNvPr>
            <p:cNvSpPr/>
            <p:nvPr/>
          </p:nvSpPr>
          <p:spPr>
            <a:xfrm rot="-6603631">
              <a:off x="5348179" y="4542772"/>
              <a:ext cx="33082" cy="33019"/>
            </a:xfrm>
            <a:custGeom>
              <a:avLst/>
              <a:gdLst/>
              <a:ahLst/>
              <a:cxnLst/>
              <a:rect l="l" t="t" r="r" b="b"/>
              <a:pathLst>
                <a:path w="503" h="502" extrusionOk="0">
                  <a:moveTo>
                    <a:pt x="503" y="235"/>
                  </a:moveTo>
                  <a:cubicBezTo>
                    <a:pt x="503" y="267"/>
                    <a:pt x="487" y="314"/>
                    <a:pt x="456" y="361"/>
                  </a:cubicBezTo>
                  <a:cubicBezTo>
                    <a:pt x="361" y="470"/>
                    <a:pt x="205" y="502"/>
                    <a:pt x="95" y="408"/>
                  </a:cubicBezTo>
                  <a:cubicBezTo>
                    <a:pt x="32" y="376"/>
                    <a:pt x="1" y="314"/>
                    <a:pt x="1" y="267"/>
                  </a:cubicBezTo>
                  <a:cubicBezTo>
                    <a:pt x="1" y="220"/>
                    <a:pt x="17" y="173"/>
                    <a:pt x="48" y="141"/>
                  </a:cubicBezTo>
                  <a:cubicBezTo>
                    <a:pt x="126" y="16"/>
                    <a:pt x="283" y="0"/>
                    <a:pt x="409" y="79"/>
                  </a:cubicBezTo>
                  <a:cubicBezTo>
                    <a:pt x="456" y="126"/>
                    <a:pt x="487" y="173"/>
                    <a:pt x="503" y="23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93" name="Google Shape;3093;p44">
              <a:extLst>
                <a:ext uri="{FF2B5EF4-FFF2-40B4-BE49-F238E27FC236}">
                  <a16:creationId xmlns:a16="http://schemas.microsoft.com/office/drawing/2014/main" id="{7F3F491F-C2A4-AEF6-40DA-089DB8888484}"/>
                </a:ext>
              </a:extLst>
            </p:cNvPr>
            <p:cNvSpPr/>
            <p:nvPr/>
          </p:nvSpPr>
          <p:spPr>
            <a:xfrm rot="-6603631">
              <a:off x="5319157" y="4563007"/>
              <a:ext cx="68138" cy="55776"/>
            </a:xfrm>
            <a:custGeom>
              <a:avLst/>
              <a:gdLst/>
              <a:ahLst/>
              <a:cxnLst/>
              <a:rect l="l" t="t" r="r" b="b"/>
              <a:pathLst>
                <a:path w="1036" h="848" extrusionOk="0">
                  <a:moveTo>
                    <a:pt x="236" y="48"/>
                  </a:moveTo>
                  <a:lnTo>
                    <a:pt x="957" y="581"/>
                  </a:lnTo>
                  <a:cubicBezTo>
                    <a:pt x="1019" y="628"/>
                    <a:pt x="1035" y="706"/>
                    <a:pt x="988" y="769"/>
                  </a:cubicBezTo>
                  <a:lnTo>
                    <a:pt x="988" y="769"/>
                  </a:lnTo>
                  <a:cubicBezTo>
                    <a:pt x="941" y="831"/>
                    <a:pt x="863" y="847"/>
                    <a:pt x="800" y="800"/>
                  </a:cubicBezTo>
                  <a:lnTo>
                    <a:pt x="79" y="267"/>
                  </a:lnTo>
                  <a:cubicBezTo>
                    <a:pt x="16" y="220"/>
                    <a:pt x="1" y="126"/>
                    <a:pt x="48" y="79"/>
                  </a:cubicBezTo>
                  <a:lnTo>
                    <a:pt x="48" y="63"/>
                  </a:lnTo>
                  <a:cubicBezTo>
                    <a:pt x="95" y="16"/>
                    <a:pt x="173" y="1"/>
                    <a:pt x="236" y="48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94" name="Google Shape;3094;p44">
              <a:extLst>
                <a:ext uri="{FF2B5EF4-FFF2-40B4-BE49-F238E27FC236}">
                  <a16:creationId xmlns:a16="http://schemas.microsoft.com/office/drawing/2014/main" id="{362582CF-12D3-2311-596E-D4C49AAA2637}"/>
                </a:ext>
              </a:extLst>
            </p:cNvPr>
            <p:cNvSpPr/>
            <p:nvPr/>
          </p:nvSpPr>
          <p:spPr>
            <a:xfrm rot="-6603631">
              <a:off x="5429088" y="4566796"/>
              <a:ext cx="38212" cy="39267"/>
            </a:xfrm>
            <a:custGeom>
              <a:avLst/>
              <a:gdLst/>
              <a:ahLst/>
              <a:cxnLst/>
              <a:rect l="l" t="t" r="r" b="b"/>
              <a:pathLst>
                <a:path w="581" h="597" extrusionOk="0">
                  <a:moveTo>
                    <a:pt x="455" y="94"/>
                  </a:moveTo>
                  <a:cubicBezTo>
                    <a:pt x="565" y="173"/>
                    <a:pt x="581" y="345"/>
                    <a:pt x="502" y="455"/>
                  </a:cubicBezTo>
                  <a:cubicBezTo>
                    <a:pt x="424" y="565"/>
                    <a:pt x="252" y="596"/>
                    <a:pt x="142" y="502"/>
                  </a:cubicBezTo>
                  <a:cubicBezTo>
                    <a:pt x="32" y="424"/>
                    <a:pt x="1" y="267"/>
                    <a:pt x="79" y="141"/>
                  </a:cubicBezTo>
                  <a:cubicBezTo>
                    <a:pt x="173" y="32"/>
                    <a:pt x="330" y="0"/>
                    <a:pt x="455" y="9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95" name="Google Shape;3095;p44">
              <a:extLst>
                <a:ext uri="{FF2B5EF4-FFF2-40B4-BE49-F238E27FC236}">
                  <a16:creationId xmlns:a16="http://schemas.microsoft.com/office/drawing/2014/main" id="{BE18E1BF-9DC0-A8E4-F4D5-BCBF5C6AA568}"/>
                </a:ext>
              </a:extLst>
            </p:cNvPr>
            <p:cNvSpPr/>
            <p:nvPr/>
          </p:nvSpPr>
          <p:spPr>
            <a:xfrm rot="-6603631">
              <a:off x="5434376" y="4568333"/>
              <a:ext cx="33082" cy="33084"/>
            </a:xfrm>
            <a:custGeom>
              <a:avLst/>
              <a:gdLst/>
              <a:ahLst/>
              <a:cxnLst/>
              <a:rect l="l" t="t" r="r" b="b"/>
              <a:pathLst>
                <a:path w="503" h="503" extrusionOk="0">
                  <a:moveTo>
                    <a:pt x="503" y="236"/>
                  </a:moveTo>
                  <a:cubicBezTo>
                    <a:pt x="503" y="283"/>
                    <a:pt x="487" y="314"/>
                    <a:pt x="455" y="361"/>
                  </a:cubicBezTo>
                  <a:cubicBezTo>
                    <a:pt x="377" y="471"/>
                    <a:pt x="205" y="502"/>
                    <a:pt x="95" y="408"/>
                  </a:cubicBezTo>
                  <a:cubicBezTo>
                    <a:pt x="48" y="377"/>
                    <a:pt x="17" y="330"/>
                    <a:pt x="1" y="267"/>
                  </a:cubicBezTo>
                  <a:cubicBezTo>
                    <a:pt x="1" y="220"/>
                    <a:pt x="17" y="173"/>
                    <a:pt x="48" y="142"/>
                  </a:cubicBezTo>
                  <a:cubicBezTo>
                    <a:pt x="126" y="16"/>
                    <a:pt x="299" y="0"/>
                    <a:pt x="408" y="79"/>
                  </a:cubicBezTo>
                  <a:cubicBezTo>
                    <a:pt x="455" y="126"/>
                    <a:pt x="487" y="173"/>
                    <a:pt x="503" y="23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96" name="Google Shape;3096;p44">
              <a:extLst>
                <a:ext uri="{FF2B5EF4-FFF2-40B4-BE49-F238E27FC236}">
                  <a16:creationId xmlns:a16="http://schemas.microsoft.com/office/drawing/2014/main" id="{BDA647B8-7DEE-B090-A1AE-1D5892DD16D6}"/>
                </a:ext>
              </a:extLst>
            </p:cNvPr>
            <p:cNvSpPr/>
            <p:nvPr/>
          </p:nvSpPr>
          <p:spPr>
            <a:xfrm rot="-6603631">
              <a:off x="5405324" y="4588612"/>
              <a:ext cx="68138" cy="55776"/>
            </a:xfrm>
            <a:custGeom>
              <a:avLst/>
              <a:gdLst/>
              <a:ahLst/>
              <a:cxnLst/>
              <a:rect l="l" t="t" r="r" b="b"/>
              <a:pathLst>
                <a:path w="1036" h="848" extrusionOk="0">
                  <a:moveTo>
                    <a:pt x="236" y="48"/>
                  </a:moveTo>
                  <a:lnTo>
                    <a:pt x="972" y="581"/>
                  </a:lnTo>
                  <a:cubicBezTo>
                    <a:pt x="1019" y="628"/>
                    <a:pt x="1035" y="706"/>
                    <a:pt x="988" y="769"/>
                  </a:cubicBezTo>
                  <a:lnTo>
                    <a:pt x="988" y="769"/>
                  </a:lnTo>
                  <a:cubicBezTo>
                    <a:pt x="941" y="832"/>
                    <a:pt x="863" y="847"/>
                    <a:pt x="800" y="800"/>
                  </a:cubicBezTo>
                  <a:lnTo>
                    <a:pt x="79" y="267"/>
                  </a:lnTo>
                  <a:cubicBezTo>
                    <a:pt x="16" y="220"/>
                    <a:pt x="1" y="126"/>
                    <a:pt x="48" y="79"/>
                  </a:cubicBezTo>
                  <a:lnTo>
                    <a:pt x="48" y="79"/>
                  </a:lnTo>
                  <a:cubicBezTo>
                    <a:pt x="95" y="17"/>
                    <a:pt x="173" y="1"/>
                    <a:pt x="236" y="48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97" name="Google Shape;3097;p44">
              <a:extLst>
                <a:ext uri="{FF2B5EF4-FFF2-40B4-BE49-F238E27FC236}">
                  <a16:creationId xmlns:a16="http://schemas.microsoft.com/office/drawing/2014/main" id="{DB72B20D-1788-641D-6EEC-BA529040C3EA}"/>
                </a:ext>
              </a:extLst>
            </p:cNvPr>
            <p:cNvSpPr/>
            <p:nvPr/>
          </p:nvSpPr>
          <p:spPr>
            <a:xfrm rot="-6603631">
              <a:off x="5514548" y="4591907"/>
              <a:ext cx="39265" cy="39267"/>
            </a:xfrm>
            <a:custGeom>
              <a:avLst/>
              <a:gdLst/>
              <a:ahLst/>
              <a:cxnLst/>
              <a:rect l="l" t="t" r="r" b="b"/>
              <a:pathLst>
                <a:path w="597" h="597" extrusionOk="0">
                  <a:moveTo>
                    <a:pt x="455" y="95"/>
                  </a:moveTo>
                  <a:cubicBezTo>
                    <a:pt x="565" y="173"/>
                    <a:pt x="596" y="345"/>
                    <a:pt x="502" y="455"/>
                  </a:cubicBezTo>
                  <a:cubicBezTo>
                    <a:pt x="424" y="565"/>
                    <a:pt x="252" y="596"/>
                    <a:pt x="142" y="502"/>
                  </a:cubicBezTo>
                  <a:cubicBezTo>
                    <a:pt x="32" y="424"/>
                    <a:pt x="1" y="267"/>
                    <a:pt x="95" y="142"/>
                  </a:cubicBezTo>
                  <a:cubicBezTo>
                    <a:pt x="173" y="32"/>
                    <a:pt x="330" y="1"/>
                    <a:pt x="455" y="9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98" name="Google Shape;3098;p44">
              <a:extLst>
                <a:ext uri="{FF2B5EF4-FFF2-40B4-BE49-F238E27FC236}">
                  <a16:creationId xmlns:a16="http://schemas.microsoft.com/office/drawing/2014/main" id="{31DEAE52-B5F8-4D87-3D31-0B35DBEEED11}"/>
                </a:ext>
              </a:extLst>
            </p:cNvPr>
            <p:cNvSpPr/>
            <p:nvPr/>
          </p:nvSpPr>
          <p:spPr>
            <a:xfrm rot="-6603631">
              <a:off x="5520543" y="4593938"/>
              <a:ext cx="33082" cy="33084"/>
            </a:xfrm>
            <a:custGeom>
              <a:avLst/>
              <a:gdLst/>
              <a:ahLst/>
              <a:cxnLst/>
              <a:rect l="l" t="t" r="r" b="b"/>
              <a:pathLst>
                <a:path w="503" h="503" extrusionOk="0">
                  <a:moveTo>
                    <a:pt x="502" y="236"/>
                  </a:moveTo>
                  <a:cubicBezTo>
                    <a:pt x="502" y="283"/>
                    <a:pt x="487" y="314"/>
                    <a:pt x="455" y="361"/>
                  </a:cubicBezTo>
                  <a:cubicBezTo>
                    <a:pt x="377" y="471"/>
                    <a:pt x="205" y="502"/>
                    <a:pt x="95" y="408"/>
                  </a:cubicBezTo>
                  <a:cubicBezTo>
                    <a:pt x="48" y="377"/>
                    <a:pt x="17" y="330"/>
                    <a:pt x="1" y="267"/>
                  </a:cubicBezTo>
                  <a:cubicBezTo>
                    <a:pt x="1" y="220"/>
                    <a:pt x="17" y="173"/>
                    <a:pt x="48" y="142"/>
                  </a:cubicBezTo>
                  <a:cubicBezTo>
                    <a:pt x="126" y="32"/>
                    <a:pt x="299" y="1"/>
                    <a:pt x="408" y="79"/>
                  </a:cubicBezTo>
                  <a:cubicBezTo>
                    <a:pt x="455" y="126"/>
                    <a:pt x="487" y="173"/>
                    <a:pt x="502" y="23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99" name="Google Shape;3099;p44">
              <a:extLst>
                <a:ext uri="{FF2B5EF4-FFF2-40B4-BE49-F238E27FC236}">
                  <a16:creationId xmlns:a16="http://schemas.microsoft.com/office/drawing/2014/main" id="{C97C1075-6156-84DB-7A05-726F9A2E436D}"/>
                </a:ext>
              </a:extLst>
            </p:cNvPr>
            <p:cNvSpPr/>
            <p:nvPr/>
          </p:nvSpPr>
          <p:spPr>
            <a:xfrm rot="-6603631">
              <a:off x="5491521" y="4614239"/>
              <a:ext cx="68138" cy="55711"/>
            </a:xfrm>
            <a:custGeom>
              <a:avLst/>
              <a:gdLst/>
              <a:ahLst/>
              <a:cxnLst/>
              <a:rect l="l" t="t" r="r" b="b"/>
              <a:pathLst>
                <a:path w="1036" h="847" extrusionOk="0">
                  <a:moveTo>
                    <a:pt x="236" y="47"/>
                  </a:moveTo>
                  <a:lnTo>
                    <a:pt x="972" y="580"/>
                  </a:lnTo>
                  <a:cubicBezTo>
                    <a:pt x="1035" y="627"/>
                    <a:pt x="1035" y="705"/>
                    <a:pt x="1004" y="768"/>
                  </a:cubicBezTo>
                  <a:cubicBezTo>
                    <a:pt x="957" y="831"/>
                    <a:pt x="863" y="846"/>
                    <a:pt x="800" y="799"/>
                  </a:cubicBezTo>
                  <a:lnTo>
                    <a:pt x="79" y="267"/>
                  </a:lnTo>
                  <a:cubicBezTo>
                    <a:pt x="16" y="220"/>
                    <a:pt x="1" y="141"/>
                    <a:pt x="48" y="78"/>
                  </a:cubicBezTo>
                  <a:lnTo>
                    <a:pt x="48" y="78"/>
                  </a:lnTo>
                  <a:cubicBezTo>
                    <a:pt x="95" y="16"/>
                    <a:pt x="189" y="0"/>
                    <a:pt x="236" y="47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00" name="Google Shape;3100;p44">
              <a:extLst>
                <a:ext uri="{FF2B5EF4-FFF2-40B4-BE49-F238E27FC236}">
                  <a16:creationId xmlns:a16="http://schemas.microsoft.com/office/drawing/2014/main" id="{48D2737A-4654-F0B8-F52A-EC714388DB99}"/>
                </a:ext>
              </a:extLst>
            </p:cNvPr>
            <p:cNvSpPr/>
            <p:nvPr/>
          </p:nvSpPr>
          <p:spPr>
            <a:xfrm rot="-6603631">
              <a:off x="5601209" y="4617858"/>
              <a:ext cx="39265" cy="38215"/>
            </a:xfrm>
            <a:custGeom>
              <a:avLst/>
              <a:gdLst/>
              <a:ahLst/>
              <a:cxnLst/>
              <a:rect l="l" t="t" r="r" b="b"/>
              <a:pathLst>
                <a:path w="597" h="581" extrusionOk="0">
                  <a:moveTo>
                    <a:pt x="455" y="79"/>
                  </a:moveTo>
                  <a:cubicBezTo>
                    <a:pt x="565" y="157"/>
                    <a:pt x="596" y="330"/>
                    <a:pt x="502" y="439"/>
                  </a:cubicBezTo>
                  <a:cubicBezTo>
                    <a:pt x="424" y="549"/>
                    <a:pt x="267" y="580"/>
                    <a:pt x="142" y="502"/>
                  </a:cubicBezTo>
                  <a:cubicBezTo>
                    <a:pt x="32" y="408"/>
                    <a:pt x="1" y="251"/>
                    <a:pt x="95" y="126"/>
                  </a:cubicBezTo>
                  <a:cubicBezTo>
                    <a:pt x="173" y="16"/>
                    <a:pt x="346" y="0"/>
                    <a:pt x="455" y="7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01" name="Google Shape;3101;p44">
              <a:extLst>
                <a:ext uri="{FF2B5EF4-FFF2-40B4-BE49-F238E27FC236}">
                  <a16:creationId xmlns:a16="http://schemas.microsoft.com/office/drawing/2014/main" id="{908CA178-457D-61D4-54E4-9ECF4316B957}"/>
                </a:ext>
              </a:extLst>
            </p:cNvPr>
            <p:cNvSpPr/>
            <p:nvPr/>
          </p:nvSpPr>
          <p:spPr>
            <a:xfrm rot="-6603631">
              <a:off x="5606003" y="4619048"/>
              <a:ext cx="34135" cy="33084"/>
            </a:xfrm>
            <a:custGeom>
              <a:avLst/>
              <a:gdLst/>
              <a:ahLst/>
              <a:cxnLst/>
              <a:rect l="l" t="t" r="r" b="b"/>
              <a:pathLst>
                <a:path w="519" h="503" extrusionOk="0">
                  <a:moveTo>
                    <a:pt x="518" y="236"/>
                  </a:moveTo>
                  <a:cubicBezTo>
                    <a:pt x="502" y="283"/>
                    <a:pt x="487" y="330"/>
                    <a:pt x="455" y="361"/>
                  </a:cubicBezTo>
                  <a:cubicBezTo>
                    <a:pt x="377" y="471"/>
                    <a:pt x="220" y="502"/>
                    <a:pt x="95" y="424"/>
                  </a:cubicBezTo>
                  <a:cubicBezTo>
                    <a:pt x="48" y="377"/>
                    <a:pt x="16" y="330"/>
                    <a:pt x="1" y="267"/>
                  </a:cubicBezTo>
                  <a:cubicBezTo>
                    <a:pt x="1" y="220"/>
                    <a:pt x="16" y="173"/>
                    <a:pt x="48" y="142"/>
                  </a:cubicBezTo>
                  <a:cubicBezTo>
                    <a:pt x="142" y="32"/>
                    <a:pt x="299" y="1"/>
                    <a:pt x="408" y="95"/>
                  </a:cubicBezTo>
                  <a:cubicBezTo>
                    <a:pt x="471" y="126"/>
                    <a:pt x="502" y="173"/>
                    <a:pt x="518" y="23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02" name="Google Shape;3102;p44">
              <a:extLst>
                <a:ext uri="{FF2B5EF4-FFF2-40B4-BE49-F238E27FC236}">
                  <a16:creationId xmlns:a16="http://schemas.microsoft.com/office/drawing/2014/main" id="{E92AE30E-B447-E692-E026-6A57F1CA2021}"/>
                </a:ext>
              </a:extLst>
            </p:cNvPr>
            <p:cNvSpPr/>
            <p:nvPr/>
          </p:nvSpPr>
          <p:spPr>
            <a:xfrm rot="-6603631">
              <a:off x="5577026" y="4639380"/>
              <a:ext cx="69125" cy="55711"/>
            </a:xfrm>
            <a:custGeom>
              <a:avLst/>
              <a:gdLst/>
              <a:ahLst/>
              <a:cxnLst/>
              <a:rect l="l" t="t" r="r" b="b"/>
              <a:pathLst>
                <a:path w="1051" h="847" extrusionOk="0">
                  <a:moveTo>
                    <a:pt x="251" y="47"/>
                  </a:moveTo>
                  <a:lnTo>
                    <a:pt x="972" y="580"/>
                  </a:lnTo>
                  <a:cubicBezTo>
                    <a:pt x="1035" y="627"/>
                    <a:pt x="1051" y="721"/>
                    <a:pt x="1004" y="768"/>
                  </a:cubicBezTo>
                  <a:lnTo>
                    <a:pt x="1004" y="768"/>
                  </a:lnTo>
                  <a:cubicBezTo>
                    <a:pt x="957" y="831"/>
                    <a:pt x="863" y="847"/>
                    <a:pt x="800" y="800"/>
                  </a:cubicBezTo>
                  <a:lnTo>
                    <a:pt x="79" y="267"/>
                  </a:lnTo>
                  <a:cubicBezTo>
                    <a:pt x="16" y="220"/>
                    <a:pt x="0" y="141"/>
                    <a:pt x="47" y="79"/>
                  </a:cubicBezTo>
                  <a:lnTo>
                    <a:pt x="47" y="79"/>
                  </a:lnTo>
                  <a:cubicBezTo>
                    <a:pt x="95" y="16"/>
                    <a:pt x="189" y="0"/>
                    <a:pt x="251" y="47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03" name="Google Shape;3103;p44">
              <a:extLst>
                <a:ext uri="{FF2B5EF4-FFF2-40B4-BE49-F238E27FC236}">
                  <a16:creationId xmlns:a16="http://schemas.microsoft.com/office/drawing/2014/main" id="{820BB1AA-2BD8-DDE4-8E21-38C31F91CEFF}"/>
                </a:ext>
              </a:extLst>
            </p:cNvPr>
            <p:cNvSpPr/>
            <p:nvPr/>
          </p:nvSpPr>
          <p:spPr>
            <a:xfrm rot="-6603631">
              <a:off x="5687722" y="4642968"/>
              <a:ext cx="38212" cy="38215"/>
            </a:xfrm>
            <a:custGeom>
              <a:avLst/>
              <a:gdLst/>
              <a:ahLst/>
              <a:cxnLst/>
              <a:rect l="l" t="t" r="r" b="b"/>
              <a:pathLst>
                <a:path w="581" h="581" extrusionOk="0">
                  <a:moveTo>
                    <a:pt x="439" y="79"/>
                  </a:moveTo>
                  <a:cubicBezTo>
                    <a:pt x="549" y="173"/>
                    <a:pt x="580" y="330"/>
                    <a:pt x="502" y="440"/>
                  </a:cubicBezTo>
                  <a:cubicBezTo>
                    <a:pt x="408" y="549"/>
                    <a:pt x="251" y="581"/>
                    <a:pt x="126" y="502"/>
                  </a:cubicBezTo>
                  <a:cubicBezTo>
                    <a:pt x="16" y="408"/>
                    <a:pt x="0" y="251"/>
                    <a:pt x="79" y="142"/>
                  </a:cubicBezTo>
                  <a:cubicBezTo>
                    <a:pt x="157" y="16"/>
                    <a:pt x="330" y="1"/>
                    <a:pt x="439" y="7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04" name="Google Shape;3104;p44">
              <a:extLst>
                <a:ext uri="{FF2B5EF4-FFF2-40B4-BE49-F238E27FC236}">
                  <a16:creationId xmlns:a16="http://schemas.microsoft.com/office/drawing/2014/main" id="{96881697-95EE-1B92-45EC-C7570BE04D29}"/>
                </a:ext>
              </a:extLst>
            </p:cNvPr>
            <p:cNvSpPr/>
            <p:nvPr/>
          </p:nvSpPr>
          <p:spPr>
            <a:xfrm rot="-6603631">
              <a:off x="5692245" y="4644706"/>
              <a:ext cx="34069" cy="33019"/>
            </a:xfrm>
            <a:custGeom>
              <a:avLst/>
              <a:gdLst/>
              <a:ahLst/>
              <a:cxnLst/>
              <a:rect l="l" t="t" r="r" b="b"/>
              <a:pathLst>
                <a:path w="518" h="502" extrusionOk="0">
                  <a:moveTo>
                    <a:pt x="518" y="235"/>
                  </a:moveTo>
                  <a:cubicBezTo>
                    <a:pt x="502" y="282"/>
                    <a:pt x="487" y="329"/>
                    <a:pt x="471" y="361"/>
                  </a:cubicBezTo>
                  <a:cubicBezTo>
                    <a:pt x="377" y="470"/>
                    <a:pt x="220" y="502"/>
                    <a:pt x="95" y="423"/>
                  </a:cubicBezTo>
                  <a:cubicBezTo>
                    <a:pt x="48" y="376"/>
                    <a:pt x="16" y="329"/>
                    <a:pt x="1" y="267"/>
                  </a:cubicBezTo>
                  <a:cubicBezTo>
                    <a:pt x="16" y="219"/>
                    <a:pt x="32" y="188"/>
                    <a:pt x="48" y="141"/>
                  </a:cubicBezTo>
                  <a:cubicBezTo>
                    <a:pt x="142" y="31"/>
                    <a:pt x="299" y="0"/>
                    <a:pt x="408" y="94"/>
                  </a:cubicBezTo>
                  <a:cubicBezTo>
                    <a:pt x="471" y="125"/>
                    <a:pt x="502" y="172"/>
                    <a:pt x="518" y="23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05" name="Google Shape;3105;p44">
              <a:extLst>
                <a:ext uri="{FF2B5EF4-FFF2-40B4-BE49-F238E27FC236}">
                  <a16:creationId xmlns:a16="http://schemas.microsoft.com/office/drawing/2014/main" id="{1D79DD2E-0478-9166-101F-FADAAC520BFC}"/>
                </a:ext>
              </a:extLst>
            </p:cNvPr>
            <p:cNvSpPr/>
            <p:nvPr/>
          </p:nvSpPr>
          <p:spPr>
            <a:xfrm rot="-6603631">
              <a:off x="5663538" y="4664491"/>
              <a:ext cx="68072" cy="55711"/>
            </a:xfrm>
            <a:custGeom>
              <a:avLst/>
              <a:gdLst/>
              <a:ahLst/>
              <a:cxnLst/>
              <a:rect l="l" t="t" r="r" b="b"/>
              <a:pathLst>
                <a:path w="1035" h="847" extrusionOk="0">
                  <a:moveTo>
                    <a:pt x="235" y="47"/>
                  </a:moveTo>
                  <a:lnTo>
                    <a:pt x="956" y="580"/>
                  </a:lnTo>
                  <a:cubicBezTo>
                    <a:pt x="1019" y="627"/>
                    <a:pt x="1035" y="721"/>
                    <a:pt x="988" y="784"/>
                  </a:cubicBezTo>
                  <a:lnTo>
                    <a:pt x="988" y="784"/>
                  </a:lnTo>
                  <a:cubicBezTo>
                    <a:pt x="941" y="831"/>
                    <a:pt x="862" y="847"/>
                    <a:pt x="799" y="800"/>
                  </a:cubicBezTo>
                  <a:lnTo>
                    <a:pt x="63" y="267"/>
                  </a:lnTo>
                  <a:cubicBezTo>
                    <a:pt x="16" y="220"/>
                    <a:pt x="0" y="142"/>
                    <a:pt x="47" y="79"/>
                  </a:cubicBezTo>
                  <a:lnTo>
                    <a:pt x="47" y="79"/>
                  </a:lnTo>
                  <a:cubicBezTo>
                    <a:pt x="78" y="16"/>
                    <a:pt x="173" y="0"/>
                    <a:pt x="235" y="47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06" name="Google Shape;3106;p44">
              <a:extLst>
                <a:ext uri="{FF2B5EF4-FFF2-40B4-BE49-F238E27FC236}">
                  <a16:creationId xmlns:a16="http://schemas.microsoft.com/office/drawing/2014/main" id="{B833BCC7-4ADF-5DA1-633E-CB7B9D32F7A7}"/>
                </a:ext>
              </a:extLst>
            </p:cNvPr>
            <p:cNvSpPr/>
            <p:nvPr/>
          </p:nvSpPr>
          <p:spPr>
            <a:xfrm rot="-6603631">
              <a:off x="5773889" y="4668573"/>
              <a:ext cx="38212" cy="38215"/>
            </a:xfrm>
            <a:custGeom>
              <a:avLst/>
              <a:gdLst/>
              <a:ahLst/>
              <a:cxnLst/>
              <a:rect l="l" t="t" r="r" b="b"/>
              <a:pathLst>
                <a:path w="581" h="581" extrusionOk="0">
                  <a:moveTo>
                    <a:pt x="439" y="79"/>
                  </a:moveTo>
                  <a:cubicBezTo>
                    <a:pt x="565" y="173"/>
                    <a:pt x="580" y="330"/>
                    <a:pt x="502" y="440"/>
                  </a:cubicBezTo>
                  <a:cubicBezTo>
                    <a:pt x="408" y="565"/>
                    <a:pt x="251" y="581"/>
                    <a:pt x="141" y="502"/>
                  </a:cubicBezTo>
                  <a:cubicBezTo>
                    <a:pt x="16" y="408"/>
                    <a:pt x="0" y="252"/>
                    <a:pt x="79" y="142"/>
                  </a:cubicBezTo>
                  <a:cubicBezTo>
                    <a:pt x="173" y="17"/>
                    <a:pt x="329" y="1"/>
                    <a:pt x="439" y="7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07" name="Google Shape;3107;p44">
              <a:extLst>
                <a:ext uri="{FF2B5EF4-FFF2-40B4-BE49-F238E27FC236}">
                  <a16:creationId xmlns:a16="http://schemas.microsoft.com/office/drawing/2014/main" id="{59255FF6-A940-56A8-123F-4643BA4350E8}"/>
                </a:ext>
              </a:extLst>
            </p:cNvPr>
            <p:cNvSpPr/>
            <p:nvPr/>
          </p:nvSpPr>
          <p:spPr>
            <a:xfrm rot="-6603631">
              <a:off x="5778412" y="4670311"/>
              <a:ext cx="34069" cy="33019"/>
            </a:xfrm>
            <a:custGeom>
              <a:avLst/>
              <a:gdLst/>
              <a:ahLst/>
              <a:cxnLst/>
              <a:rect l="l" t="t" r="r" b="b"/>
              <a:pathLst>
                <a:path w="518" h="502" extrusionOk="0">
                  <a:moveTo>
                    <a:pt x="518" y="235"/>
                  </a:moveTo>
                  <a:cubicBezTo>
                    <a:pt x="518" y="282"/>
                    <a:pt x="502" y="329"/>
                    <a:pt x="471" y="361"/>
                  </a:cubicBezTo>
                  <a:cubicBezTo>
                    <a:pt x="377" y="486"/>
                    <a:pt x="220" y="502"/>
                    <a:pt x="110" y="423"/>
                  </a:cubicBezTo>
                  <a:cubicBezTo>
                    <a:pt x="48" y="376"/>
                    <a:pt x="16" y="329"/>
                    <a:pt x="1" y="267"/>
                  </a:cubicBezTo>
                  <a:cubicBezTo>
                    <a:pt x="16" y="235"/>
                    <a:pt x="32" y="188"/>
                    <a:pt x="63" y="141"/>
                  </a:cubicBezTo>
                  <a:cubicBezTo>
                    <a:pt x="142" y="32"/>
                    <a:pt x="298" y="0"/>
                    <a:pt x="424" y="94"/>
                  </a:cubicBezTo>
                  <a:cubicBezTo>
                    <a:pt x="471" y="126"/>
                    <a:pt x="502" y="173"/>
                    <a:pt x="518" y="23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08" name="Google Shape;3108;p44">
              <a:extLst>
                <a:ext uri="{FF2B5EF4-FFF2-40B4-BE49-F238E27FC236}">
                  <a16:creationId xmlns:a16="http://schemas.microsoft.com/office/drawing/2014/main" id="{27DA809A-4261-F6E5-7ABF-B794E3CD4568}"/>
                </a:ext>
              </a:extLst>
            </p:cNvPr>
            <p:cNvSpPr/>
            <p:nvPr/>
          </p:nvSpPr>
          <p:spPr>
            <a:xfrm rot="-6603631">
              <a:off x="5749736" y="4690051"/>
              <a:ext cx="68072" cy="55776"/>
            </a:xfrm>
            <a:custGeom>
              <a:avLst/>
              <a:gdLst/>
              <a:ahLst/>
              <a:cxnLst/>
              <a:rect l="l" t="t" r="r" b="b"/>
              <a:pathLst>
                <a:path w="1035" h="848" extrusionOk="0">
                  <a:moveTo>
                    <a:pt x="235" y="48"/>
                  </a:moveTo>
                  <a:lnTo>
                    <a:pt x="956" y="581"/>
                  </a:lnTo>
                  <a:cubicBezTo>
                    <a:pt x="1019" y="628"/>
                    <a:pt x="1035" y="722"/>
                    <a:pt x="988" y="784"/>
                  </a:cubicBezTo>
                  <a:lnTo>
                    <a:pt x="988" y="784"/>
                  </a:lnTo>
                  <a:cubicBezTo>
                    <a:pt x="940" y="847"/>
                    <a:pt x="862" y="847"/>
                    <a:pt x="799" y="800"/>
                  </a:cubicBezTo>
                  <a:lnTo>
                    <a:pt x="78" y="267"/>
                  </a:lnTo>
                  <a:cubicBezTo>
                    <a:pt x="16" y="220"/>
                    <a:pt x="0" y="142"/>
                    <a:pt x="47" y="79"/>
                  </a:cubicBezTo>
                  <a:lnTo>
                    <a:pt x="47" y="79"/>
                  </a:lnTo>
                  <a:cubicBezTo>
                    <a:pt x="94" y="16"/>
                    <a:pt x="172" y="1"/>
                    <a:pt x="235" y="48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09" name="Google Shape;3109;p44">
              <a:extLst>
                <a:ext uri="{FF2B5EF4-FFF2-40B4-BE49-F238E27FC236}">
                  <a16:creationId xmlns:a16="http://schemas.microsoft.com/office/drawing/2014/main" id="{88194FDE-2B6F-ECEF-1807-6EF362CB7A40}"/>
                </a:ext>
              </a:extLst>
            </p:cNvPr>
            <p:cNvSpPr/>
            <p:nvPr/>
          </p:nvSpPr>
          <p:spPr>
            <a:xfrm rot="-6603631">
              <a:off x="5860117" y="4694155"/>
              <a:ext cx="38212" cy="38215"/>
            </a:xfrm>
            <a:custGeom>
              <a:avLst/>
              <a:gdLst/>
              <a:ahLst/>
              <a:cxnLst/>
              <a:rect l="l" t="t" r="r" b="b"/>
              <a:pathLst>
                <a:path w="581" h="581" extrusionOk="0">
                  <a:moveTo>
                    <a:pt x="439" y="78"/>
                  </a:moveTo>
                  <a:cubicBezTo>
                    <a:pt x="565" y="172"/>
                    <a:pt x="580" y="329"/>
                    <a:pt x="502" y="439"/>
                  </a:cubicBezTo>
                  <a:cubicBezTo>
                    <a:pt x="423" y="564"/>
                    <a:pt x="251" y="580"/>
                    <a:pt x="141" y="502"/>
                  </a:cubicBezTo>
                  <a:cubicBezTo>
                    <a:pt x="32" y="408"/>
                    <a:pt x="0" y="251"/>
                    <a:pt x="79" y="141"/>
                  </a:cubicBezTo>
                  <a:cubicBezTo>
                    <a:pt x="173" y="16"/>
                    <a:pt x="329" y="0"/>
                    <a:pt x="439" y="78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10" name="Google Shape;3110;p44">
              <a:extLst>
                <a:ext uri="{FF2B5EF4-FFF2-40B4-BE49-F238E27FC236}">
                  <a16:creationId xmlns:a16="http://schemas.microsoft.com/office/drawing/2014/main" id="{29D1EF23-71C7-4FBF-77F1-78D91C14B114}"/>
                </a:ext>
              </a:extLst>
            </p:cNvPr>
            <p:cNvSpPr/>
            <p:nvPr/>
          </p:nvSpPr>
          <p:spPr>
            <a:xfrm rot="-6603631">
              <a:off x="5864956" y="4695377"/>
              <a:ext cx="33017" cy="33084"/>
            </a:xfrm>
            <a:custGeom>
              <a:avLst/>
              <a:gdLst/>
              <a:ahLst/>
              <a:cxnLst/>
              <a:rect l="l" t="t" r="r" b="b"/>
              <a:pathLst>
                <a:path w="502" h="503" extrusionOk="0">
                  <a:moveTo>
                    <a:pt x="502" y="236"/>
                  </a:moveTo>
                  <a:cubicBezTo>
                    <a:pt x="502" y="283"/>
                    <a:pt x="486" y="330"/>
                    <a:pt x="455" y="361"/>
                  </a:cubicBezTo>
                  <a:cubicBezTo>
                    <a:pt x="376" y="486"/>
                    <a:pt x="204" y="502"/>
                    <a:pt x="94" y="424"/>
                  </a:cubicBezTo>
                  <a:cubicBezTo>
                    <a:pt x="47" y="377"/>
                    <a:pt x="16" y="330"/>
                    <a:pt x="0" y="267"/>
                  </a:cubicBezTo>
                  <a:cubicBezTo>
                    <a:pt x="0" y="236"/>
                    <a:pt x="16" y="189"/>
                    <a:pt x="47" y="142"/>
                  </a:cubicBezTo>
                  <a:cubicBezTo>
                    <a:pt x="126" y="32"/>
                    <a:pt x="298" y="0"/>
                    <a:pt x="408" y="94"/>
                  </a:cubicBezTo>
                  <a:cubicBezTo>
                    <a:pt x="455" y="126"/>
                    <a:pt x="486" y="189"/>
                    <a:pt x="502" y="23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11" name="Google Shape;3111;p44">
              <a:extLst>
                <a:ext uri="{FF2B5EF4-FFF2-40B4-BE49-F238E27FC236}">
                  <a16:creationId xmlns:a16="http://schemas.microsoft.com/office/drawing/2014/main" id="{ACFD5C47-330A-6ED3-E5D1-7BEA740C21E5}"/>
                </a:ext>
              </a:extLst>
            </p:cNvPr>
            <p:cNvSpPr/>
            <p:nvPr/>
          </p:nvSpPr>
          <p:spPr>
            <a:xfrm rot="-6603631">
              <a:off x="5835881" y="4715687"/>
              <a:ext cx="68138" cy="55776"/>
            </a:xfrm>
            <a:custGeom>
              <a:avLst/>
              <a:gdLst/>
              <a:ahLst/>
              <a:cxnLst/>
              <a:rect l="l" t="t" r="r" b="b"/>
              <a:pathLst>
                <a:path w="1036" h="848" extrusionOk="0">
                  <a:moveTo>
                    <a:pt x="236" y="48"/>
                  </a:moveTo>
                  <a:lnTo>
                    <a:pt x="957" y="581"/>
                  </a:lnTo>
                  <a:cubicBezTo>
                    <a:pt x="1020" y="628"/>
                    <a:pt x="1035" y="722"/>
                    <a:pt x="988" y="785"/>
                  </a:cubicBezTo>
                  <a:cubicBezTo>
                    <a:pt x="941" y="847"/>
                    <a:pt x="863" y="847"/>
                    <a:pt x="800" y="816"/>
                  </a:cubicBezTo>
                  <a:lnTo>
                    <a:pt x="79" y="267"/>
                  </a:lnTo>
                  <a:cubicBezTo>
                    <a:pt x="17" y="236"/>
                    <a:pt x="1" y="142"/>
                    <a:pt x="48" y="79"/>
                  </a:cubicBezTo>
                  <a:lnTo>
                    <a:pt x="48" y="79"/>
                  </a:lnTo>
                  <a:cubicBezTo>
                    <a:pt x="95" y="17"/>
                    <a:pt x="173" y="1"/>
                    <a:pt x="236" y="48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12" name="Google Shape;3112;p44">
              <a:extLst>
                <a:ext uri="{FF2B5EF4-FFF2-40B4-BE49-F238E27FC236}">
                  <a16:creationId xmlns:a16="http://schemas.microsoft.com/office/drawing/2014/main" id="{0DC023C6-CD5D-8B20-8050-4863824E7EB7}"/>
                </a:ext>
              </a:extLst>
            </p:cNvPr>
            <p:cNvSpPr/>
            <p:nvPr/>
          </p:nvSpPr>
          <p:spPr>
            <a:xfrm rot="-6603631">
              <a:off x="5945622" y="4719297"/>
              <a:ext cx="39199" cy="38215"/>
            </a:xfrm>
            <a:custGeom>
              <a:avLst/>
              <a:gdLst/>
              <a:ahLst/>
              <a:cxnLst/>
              <a:rect l="l" t="t" r="r" b="b"/>
              <a:pathLst>
                <a:path w="596" h="581" extrusionOk="0">
                  <a:moveTo>
                    <a:pt x="455" y="79"/>
                  </a:moveTo>
                  <a:cubicBezTo>
                    <a:pt x="564" y="173"/>
                    <a:pt x="596" y="329"/>
                    <a:pt x="502" y="439"/>
                  </a:cubicBezTo>
                  <a:cubicBezTo>
                    <a:pt x="423" y="565"/>
                    <a:pt x="251" y="580"/>
                    <a:pt x="141" y="502"/>
                  </a:cubicBezTo>
                  <a:cubicBezTo>
                    <a:pt x="32" y="423"/>
                    <a:pt x="0" y="251"/>
                    <a:pt x="94" y="141"/>
                  </a:cubicBezTo>
                  <a:cubicBezTo>
                    <a:pt x="173" y="32"/>
                    <a:pt x="329" y="0"/>
                    <a:pt x="455" y="7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13" name="Google Shape;3113;p44">
              <a:extLst>
                <a:ext uri="{FF2B5EF4-FFF2-40B4-BE49-F238E27FC236}">
                  <a16:creationId xmlns:a16="http://schemas.microsoft.com/office/drawing/2014/main" id="{CED4B219-9C9D-EAE4-DB9F-BE5D8EB7461B}"/>
                </a:ext>
              </a:extLst>
            </p:cNvPr>
            <p:cNvSpPr/>
            <p:nvPr/>
          </p:nvSpPr>
          <p:spPr>
            <a:xfrm rot="-6603631">
              <a:off x="5951617" y="4721328"/>
              <a:ext cx="33017" cy="32032"/>
            </a:xfrm>
            <a:custGeom>
              <a:avLst/>
              <a:gdLst/>
              <a:ahLst/>
              <a:cxnLst/>
              <a:rect l="l" t="t" r="r" b="b"/>
              <a:pathLst>
                <a:path w="502" h="487" extrusionOk="0">
                  <a:moveTo>
                    <a:pt x="502" y="220"/>
                  </a:moveTo>
                  <a:cubicBezTo>
                    <a:pt x="502" y="267"/>
                    <a:pt x="486" y="314"/>
                    <a:pt x="455" y="345"/>
                  </a:cubicBezTo>
                  <a:cubicBezTo>
                    <a:pt x="376" y="471"/>
                    <a:pt x="204" y="486"/>
                    <a:pt x="94" y="408"/>
                  </a:cubicBezTo>
                  <a:cubicBezTo>
                    <a:pt x="47" y="377"/>
                    <a:pt x="16" y="314"/>
                    <a:pt x="0" y="267"/>
                  </a:cubicBezTo>
                  <a:cubicBezTo>
                    <a:pt x="0" y="220"/>
                    <a:pt x="16" y="173"/>
                    <a:pt x="47" y="126"/>
                  </a:cubicBezTo>
                  <a:cubicBezTo>
                    <a:pt x="126" y="16"/>
                    <a:pt x="298" y="0"/>
                    <a:pt x="408" y="79"/>
                  </a:cubicBezTo>
                  <a:cubicBezTo>
                    <a:pt x="455" y="110"/>
                    <a:pt x="486" y="173"/>
                    <a:pt x="502" y="22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14" name="Google Shape;3114;p44">
              <a:extLst>
                <a:ext uri="{FF2B5EF4-FFF2-40B4-BE49-F238E27FC236}">
                  <a16:creationId xmlns:a16="http://schemas.microsoft.com/office/drawing/2014/main" id="{575CE357-80C6-C7D8-6A62-3AF974545B02}"/>
                </a:ext>
              </a:extLst>
            </p:cNvPr>
            <p:cNvSpPr/>
            <p:nvPr/>
          </p:nvSpPr>
          <p:spPr>
            <a:xfrm rot="-6603631">
              <a:off x="5923037" y="4740931"/>
              <a:ext cx="68138" cy="55776"/>
            </a:xfrm>
            <a:custGeom>
              <a:avLst/>
              <a:gdLst/>
              <a:ahLst/>
              <a:cxnLst/>
              <a:rect l="l" t="t" r="r" b="b"/>
              <a:pathLst>
                <a:path w="1036" h="848" extrusionOk="0">
                  <a:moveTo>
                    <a:pt x="236" y="32"/>
                  </a:moveTo>
                  <a:lnTo>
                    <a:pt x="973" y="581"/>
                  </a:lnTo>
                  <a:cubicBezTo>
                    <a:pt x="1035" y="612"/>
                    <a:pt x="1035" y="706"/>
                    <a:pt x="1004" y="769"/>
                  </a:cubicBezTo>
                  <a:cubicBezTo>
                    <a:pt x="957" y="831"/>
                    <a:pt x="863" y="847"/>
                    <a:pt x="800" y="800"/>
                  </a:cubicBezTo>
                  <a:lnTo>
                    <a:pt x="79" y="267"/>
                  </a:lnTo>
                  <a:cubicBezTo>
                    <a:pt x="17" y="220"/>
                    <a:pt x="1" y="126"/>
                    <a:pt x="48" y="63"/>
                  </a:cubicBezTo>
                  <a:lnTo>
                    <a:pt x="48" y="63"/>
                  </a:lnTo>
                  <a:cubicBezTo>
                    <a:pt x="95" y="1"/>
                    <a:pt x="189" y="1"/>
                    <a:pt x="236" y="32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15" name="Google Shape;3115;p44">
              <a:extLst>
                <a:ext uri="{FF2B5EF4-FFF2-40B4-BE49-F238E27FC236}">
                  <a16:creationId xmlns:a16="http://schemas.microsoft.com/office/drawing/2014/main" id="{F5436F8A-A7C1-5AB2-33BD-AD2FFD7156A6}"/>
                </a:ext>
              </a:extLst>
            </p:cNvPr>
            <p:cNvSpPr/>
            <p:nvPr/>
          </p:nvSpPr>
          <p:spPr>
            <a:xfrm rot="-6603631">
              <a:off x="6031788" y="4744902"/>
              <a:ext cx="39199" cy="38215"/>
            </a:xfrm>
            <a:custGeom>
              <a:avLst/>
              <a:gdLst/>
              <a:ahLst/>
              <a:cxnLst/>
              <a:rect l="l" t="t" r="r" b="b"/>
              <a:pathLst>
                <a:path w="596" h="581" extrusionOk="0">
                  <a:moveTo>
                    <a:pt x="455" y="95"/>
                  </a:moveTo>
                  <a:cubicBezTo>
                    <a:pt x="564" y="173"/>
                    <a:pt x="596" y="330"/>
                    <a:pt x="502" y="455"/>
                  </a:cubicBezTo>
                  <a:cubicBezTo>
                    <a:pt x="423" y="565"/>
                    <a:pt x="267" y="580"/>
                    <a:pt x="141" y="502"/>
                  </a:cubicBezTo>
                  <a:cubicBezTo>
                    <a:pt x="31" y="424"/>
                    <a:pt x="0" y="251"/>
                    <a:pt x="94" y="142"/>
                  </a:cubicBezTo>
                  <a:cubicBezTo>
                    <a:pt x="173" y="32"/>
                    <a:pt x="345" y="0"/>
                    <a:pt x="455" y="9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16" name="Google Shape;3116;p44">
              <a:extLst>
                <a:ext uri="{FF2B5EF4-FFF2-40B4-BE49-F238E27FC236}">
                  <a16:creationId xmlns:a16="http://schemas.microsoft.com/office/drawing/2014/main" id="{0E593830-9086-D3AE-D83C-4F28BBB400CE}"/>
                </a:ext>
              </a:extLst>
            </p:cNvPr>
            <p:cNvSpPr/>
            <p:nvPr/>
          </p:nvSpPr>
          <p:spPr>
            <a:xfrm rot="-6603631">
              <a:off x="6037783" y="4746932"/>
              <a:ext cx="33017" cy="32032"/>
            </a:xfrm>
            <a:custGeom>
              <a:avLst/>
              <a:gdLst/>
              <a:ahLst/>
              <a:cxnLst/>
              <a:rect l="l" t="t" r="r" b="b"/>
              <a:pathLst>
                <a:path w="502" h="487" extrusionOk="0">
                  <a:moveTo>
                    <a:pt x="502" y="220"/>
                  </a:moveTo>
                  <a:cubicBezTo>
                    <a:pt x="502" y="267"/>
                    <a:pt x="486" y="314"/>
                    <a:pt x="455" y="361"/>
                  </a:cubicBezTo>
                  <a:cubicBezTo>
                    <a:pt x="376" y="471"/>
                    <a:pt x="220" y="486"/>
                    <a:pt x="94" y="408"/>
                  </a:cubicBezTo>
                  <a:cubicBezTo>
                    <a:pt x="47" y="377"/>
                    <a:pt x="16" y="314"/>
                    <a:pt x="0" y="267"/>
                  </a:cubicBezTo>
                  <a:cubicBezTo>
                    <a:pt x="0" y="220"/>
                    <a:pt x="16" y="173"/>
                    <a:pt x="47" y="142"/>
                  </a:cubicBezTo>
                  <a:cubicBezTo>
                    <a:pt x="141" y="16"/>
                    <a:pt x="298" y="1"/>
                    <a:pt x="408" y="79"/>
                  </a:cubicBezTo>
                  <a:cubicBezTo>
                    <a:pt x="455" y="110"/>
                    <a:pt x="502" y="173"/>
                    <a:pt x="502" y="22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17" name="Google Shape;3117;p44">
              <a:extLst>
                <a:ext uri="{FF2B5EF4-FFF2-40B4-BE49-F238E27FC236}">
                  <a16:creationId xmlns:a16="http://schemas.microsoft.com/office/drawing/2014/main" id="{7C2FCDCF-77A8-CE2B-9758-7EA9B9FE8961}"/>
                </a:ext>
              </a:extLst>
            </p:cNvPr>
            <p:cNvSpPr/>
            <p:nvPr/>
          </p:nvSpPr>
          <p:spPr>
            <a:xfrm rot="-6603631">
              <a:off x="6008541" y="4766073"/>
              <a:ext cx="69125" cy="55776"/>
            </a:xfrm>
            <a:custGeom>
              <a:avLst/>
              <a:gdLst/>
              <a:ahLst/>
              <a:cxnLst/>
              <a:rect l="l" t="t" r="r" b="b"/>
              <a:pathLst>
                <a:path w="1051" h="848" extrusionOk="0">
                  <a:moveTo>
                    <a:pt x="252" y="48"/>
                  </a:moveTo>
                  <a:lnTo>
                    <a:pt x="973" y="581"/>
                  </a:lnTo>
                  <a:cubicBezTo>
                    <a:pt x="1035" y="628"/>
                    <a:pt x="1051" y="706"/>
                    <a:pt x="1004" y="769"/>
                  </a:cubicBezTo>
                  <a:cubicBezTo>
                    <a:pt x="957" y="832"/>
                    <a:pt x="863" y="847"/>
                    <a:pt x="800" y="800"/>
                  </a:cubicBezTo>
                  <a:lnTo>
                    <a:pt x="79" y="267"/>
                  </a:lnTo>
                  <a:cubicBezTo>
                    <a:pt x="16" y="220"/>
                    <a:pt x="1" y="126"/>
                    <a:pt x="48" y="64"/>
                  </a:cubicBezTo>
                  <a:cubicBezTo>
                    <a:pt x="95" y="1"/>
                    <a:pt x="189" y="1"/>
                    <a:pt x="252" y="48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18" name="Google Shape;3118;p44">
              <a:extLst>
                <a:ext uri="{FF2B5EF4-FFF2-40B4-BE49-F238E27FC236}">
                  <a16:creationId xmlns:a16="http://schemas.microsoft.com/office/drawing/2014/main" id="{FC345302-71C6-3BB2-5DA9-283DFFB4C38D}"/>
                </a:ext>
              </a:extLst>
            </p:cNvPr>
            <p:cNvSpPr/>
            <p:nvPr/>
          </p:nvSpPr>
          <p:spPr>
            <a:xfrm rot="-6603631">
              <a:off x="6118774" y="4769337"/>
              <a:ext cx="38212" cy="39267"/>
            </a:xfrm>
            <a:custGeom>
              <a:avLst/>
              <a:gdLst/>
              <a:ahLst/>
              <a:cxnLst/>
              <a:rect l="l" t="t" r="r" b="b"/>
              <a:pathLst>
                <a:path w="581" h="597" extrusionOk="0">
                  <a:moveTo>
                    <a:pt x="440" y="95"/>
                  </a:moveTo>
                  <a:cubicBezTo>
                    <a:pt x="549" y="173"/>
                    <a:pt x="581" y="330"/>
                    <a:pt x="502" y="455"/>
                  </a:cubicBezTo>
                  <a:cubicBezTo>
                    <a:pt x="408" y="565"/>
                    <a:pt x="252" y="596"/>
                    <a:pt x="126" y="502"/>
                  </a:cubicBezTo>
                  <a:cubicBezTo>
                    <a:pt x="16" y="424"/>
                    <a:pt x="1" y="251"/>
                    <a:pt x="79" y="142"/>
                  </a:cubicBezTo>
                  <a:cubicBezTo>
                    <a:pt x="157" y="32"/>
                    <a:pt x="330" y="1"/>
                    <a:pt x="440" y="9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19" name="Google Shape;3119;p44">
              <a:extLst>
                <a:ext uri="{FF2B5EF4-FFF2-40B4-BE49-F238E27FC236}">
                  <a16:creationId xmlns:a16="http://schemas.microsoft.com/office/drawing/2014/main" id="{E310EE79-208D-B3C6-E3A6-1C8538749A76}"/>
                </a:ext>
              </a:extLst>
            </p:cNvPr>
            <p:cNvSpPr/>
            <p:nvPr/>
          </p:nvSpPr>
          <p:spPr>
            <a:xfrm rot="-6603631">
              <a:off x="6123738" y="4771336"/>
              <a:ext cx="34069" cy="33084"/>
            </a:xfrm>
            <a:custGeom>
              <a:avLst/>
              <a:gdLst/>
              <a:ahLst/>
              <a:cxnLst/>
              <a:rect l="l" t="t" r="r" b="b"/>
              <a:pathLst>
                <a:path w="518" h="503" extrusionOk="0">
                  <a:moveTo>
                    <a:pt x="517" y="236"/>
                  </a:moveTo>
                  <a:cubicBezTo>
                    <a:pt x="502" y="267"/>
                    <a:pt x="486" y="314"/>
                    <a:pt x="470" y="361"/>
                  </a:cubicBezTo>
                  <a:cubicBezTo>
                    <a:pt x="376" y="471"/>
                    <a:pt x="220" y="502"/>
                    <a:pt x="94" y="408"/>
                  </a:cubicBezTo>
                  <a:cubicBezTo>
                    <a:pt x="47" y="377"/>
                    <a:pt x="16" y="314"/>
                    <a:pt x="0" y="267"/>
                  </a:cubicBezTo>
                  <a:cubicBezTo>
                    <a:pt x="16" y="220"/>
                    <a:pt x="31" y="173"/>
                    <a:pt x="47" y="142"/>
                  </a:cubicBezTo>
                  <a:cubicBezTo>
                    <a:pt x="141" y="16"/>
                    <a:pt x="298" y="1"/>
                    <a:pt x="408" y="79"/>
                  </a:cubicBezTo>
                  <a:cubicBezTo>
                    <a:pt x="470" y="126"/>
                    <a:pt x="502" y="173"/>
                    <a:pt x="517" y="23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20" name="Google Shape;3120;p44">
              <a:extLst>
                <a:ext uri="{FF2B5EF4-FFF2-40B4-BE49-F238E27FC236}">
                  <a16:creationId xmlns:a16="http://schemas.microsoft.com/office/drawing/2014/main" id="{A8A3DAE5-09CD-46B2-AF95-9E7377AFED86}"/>
                </a:ext>
              </a:extLst>
            </p:cNvPr>
            <p:cNvSpPr/>
            <p:nvPr/>
          </p:nvSpPr>
          <p:spPr>
            <a:xfrm rot="-6603631">
              <a:off x="6095084" y="4791205"/>
              <a:ext cx="68072" cy="55711"/>
            </a:xfrm>
            <a:custGeom>
              <a:avLst/>
              <a:gdLst/>
              <a:ahLst/>
              <a:cxnLst/>
              <a:rect l="l" t="t" r="r" b="b"/>
              <a:pathLst>
                <a:path w="1035" h="847" extrusionOk="0">
                  <a:moveTo>
                    <a:pt x="236" y="47"/>
                  </a:moveTo>
                  <a:lnTo>
                    <a:pt x="957" y="580"/>
                  </a:lnTo>
                  <a:cubicBezTo>
                    <a:pt x="1019" y="627"/>
                    <a:pt x="1035" y="705"/>
                    <a:pt x="988" y="768"/>
                  </a:cubicBezTo>
                  <a:lnTo>
                    <a:pt x="988" y="768"/>
                  </a:lnTo>
                  <a:cubicBezTo>
                    <a:pt x="941" y="831"/>
                    <a:pt x="863" y="847"/>
                    <a:pt x="800" y="800"/>
                  </a:cubicBezTo>
                  <a:lnTo>
                    <a:pt x="63" y="267"/>
                  </a:lnTo>
                  <a:cubicBezTo>
                    <a:pt x="0" y="220"/>
                    <a:pt x="0" y="126"/>
                    <a:pt x="47" y="63"/>
                  </a:cubicBezTo>
                  <a:cubicBezTo>
                    <a:pt x="79" y="16"/>
                    <a:pt x="173" y="0"/>
                    <a:pt x="236" y="47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21" name="Google Shape;3121;p44">
              <a:extLst>
                <a:ext uri="{FF2B5EF4-FFF2-40B4-BE49-F238E27FC236}">
                  <a16:creationId xmlns:a16="http://schemas.microsoft.com/office/drawing/2014/main" id="{9081A5F6-846C-17A2-0E4E-85711574069C}"/>
                </a:ext>
              </a:extLst>
            </p:cNvPr>
            <p:cNvSpPr/>
            <p:nvPr/>
          </p:nvSpPr>
          <p:spPr>
            <a:xfrm rot="-6603631">
              <a:off x="6204940" y="4794942"/>
              <a:ext cx="38212" cy="39267"/>
            </a:xfrm>
            <a:custGeom>
              <a:avLst/>
              <a:gdLst/>
              <a:ahLst/>
              <a:cxnLst/>
              <a:rect l="l" t="t" r="r" b="b"/>
              <a:pathLst>
                <a:path w="581" h="597" extrusionOk="0">
                  <a:moveTo>
                    <a:pt x="440" y="95"/>
                  </a:moveTo>
                  <a:cubicBezTo>
                    <a:pt x="565" y="173"/>
                    <a:pt x="581" y="330"/>
                    <a:pt x="502" y="455"/>
                  </a:cubicBezTo>
                  <a:cubicBezTo>
                    <a:pt x="408" y="565"/>
                    <a:pt x="251" y="597"/>
                    <a:pt x="142" y="502"/>
                  </a:cubicBezTo>
                  <a:cubicBezTo>
                    <a:pt x="16" y="424"/>
                    <a:pt x="1" y="267"/>
                    <a:pt x="79" y="142"/>
                  </a:cubicBezTo>
                  <a:cubicBezTo>
                    <a:pt x="173" y="32"/>
                    <a:pt x="330" y="1"/>
                    <a:pt x="440" y="9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22" name="Google Shape;3122;p44">
              <a:extLst>
                <a:ext uri="{FF2B5EF4-FFF2-40B4-BE49-F238E27FC236}">
                  <a16:creationId xmlns:a16="http://schemas.microsoft.com/office/drawing/2014/main" id="{76ABFE62-40D8-A52B-A71A-8A9F28D5DDEC}"/>
                </a:ext>
              </a:extLst>
            </p:cNvPr>
            <p:cNvSpPr/>
            <p:nvPr/>
          </p:nvSpPr>
          <p:spPr>
            <a:xfrm rot="-6603631">
              <a:off x="6209905" y="4796941"/>
              <a:ext cx="34069" cy="33084"/>
            </a:xfrm>
            <a:custGeom>
              <a:avLst/>
              <a:gdLst/>
              <a:ahLst/>
              <a:cxnLst/>
              <a:rect l="l" t="t" r="r" b="b"/>
              <a:pathLst>
                <a:path w="518" h="503" extrusionOk="0">
                  <a:moveTo>
                    <a:pt x="517" y="236"/>
                  </a:moveTo>
                  <a:cubicBezTo>
                    <a:pt x="517" y="267"/>
                    <a:pt x="502" y="314"/>
                    <a:pt x="470" y="361"/>
                  </a:cubicBezTo>
                  <a:cubicBezTo>
                    <a:pt x="376" y="471"/>
                    <a:pt x="219" y="503"/>
                    <a:pt x="110" y="408"/>
                  </a:cubicBezTo>
                  <a:cubicBezTo>
                    <a:pt x="47" y="377"/>
                    <a:pt x="16" y="330"/>
                    <a:pt x="0" y="267"/>
                  </a:cubicBezTo>
                  <a:cubicBezTo>
                    <a:pt x="16" y="220"/>
                    <a:pt x="31" y="173"/>
                    <a:pt x="63" y="142"/>
                  </a:cubicBezTo>
                  <a:cubicBezTo>
                    <a:pt x="141" y="17"/>
                    <a:pt x="298" y="1"/>
                    <a:pt x="423" y="79"/>
                  </a:cubicBezTo>
                  <a:cubicBezTo>
                    <a:pt x="470" y="126"/>
                    <a:pt x="502" y="173"/>
                    <a:pt x="517" y="23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23" name="Google Shape;3123;p44">
              <a:extLst>
                <a:ext uri="{FF2B5EF4-FFF2-40B4-BE49-F238E27FC236}">
                  <a16:creationId xmlns:a16="http://schemas.microsoft.com/office/drawing/2014/main" id="{5825D54B-CC39-E494-B1AB-D646D5766893}"/>
                </a:ext>
              </a:extLst>
            </p:cNvPr>
            <p:cNvSpPr/>
            <p:nvPr/>
          </p:nvSpPr>
          <p:spPr>
            <a:xfrm rot="-6603631">
              <a:off x="6181251" y="4816810"/>
              <a:ext cx="68072" cy="55711"/>
            </a:xfrm>
            <a:custGeom>
              <a:avLst/>
              <a:gdLst/>
              <a:ahLst/>
              <a:cxnLst/>
              <a:rect l="l" t="t" r="r" b="b"/>
              <a:pathLst>
                <a:path w="1035" h="847" extrusionOk="0">
                  <a:moveTo>
                    <a:pt x="235" y="47"/>
                  </a:moveTo>
                  <a:lnTo>
                    <a:pt x="957" y="580"/>
                  </a:lnTo>
                  <a:cubicBezTo>
                    <a:pt x="1019" y="627"/>
                    <a:pt x="1035" y="706"/>
                    <a:pt x="988" y="768"/>
                  </a:cubicBezTo>
                  <a:lnTo>
                    <a:pt x="988" y="768"/>
                  </a:lnTo>
                  <a:cubicBezTo>
                    <a:pt x="941" y="831"/>
                    <a:pt x="862" y="847"/>
                    <a:pt x="800" y="800"/>
                  </a:cubicBezTo>
                  <a:lnTo>
                    <a:pt x="79" y="267"/>
                  </a:lnTo>
                  <a:cubicBezTo>
                    <a:pt x="16" y="220"/>
                    <a:pt x="0" y="126"/>
                    <a:pt x="47" y="79"/>
                  </a:cubicBezTo>
                  <a:lnTo>
                    <a:pt x="47" y="79"/>
                  </a:lnTo>
                  <a:cubicBezTo>
                    <a:pt x="94" y="16"/>
                    <a:pt x="173" y="0"/>
                    <a:pt x="235" y="47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24" name="Google Shape;3124;p44">
              <a:extLst>
                <a:ext uri="{FF2B5EF4-FFF2-40B4-BE49-F238E27FC236}">
                  <a16:creationId xmlns:a16="http://schemas.microsoft.com/office/drawing/2014/main" id="{335282F2-B498-9F63-81A3-E2A54FFEB2A1}"/>
                </a:ext>
              </a:extLst>
            </p:cNvPr>
            <p:cNvSpPr/>
            <p:nvPr/>
          </p:nvSpPr>
          <p:spPr>
            <a:xfrm rot="-6603631">
              <a:off x="5325041" y="3941266"/>
              <a:ext cx="398041" cy="305257"/>
            </a:xfrm>
            <a:custGeom>
              <a:avLst/>
              <a:gdLst/>
              <a:ahLst/>
              <a:cxnLst/>
              <a:rect l="l" t="t" r="r" b="b"/>
              <a:pathLst>
                <a:path w="6052" h="4641" extrusionOk="0">
                  <a:moveTo>
                    <a:pt x="283" y="1"/>
                  </a:moveTo>
                  <a:lnTo>
                    <a:pt x="6051" y="4264"/>
                  </a:lnTo>
                  <a:lnTo>
                    <a:pt x="5769" y="4640"/>
                  </a:lnTo>
                  <a:lnTo>
                    <a:pt x="1" y="377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25" name="Google Shape;3125;p44">
              <a:extLst>
                <a:ext uri="{FF2B5EF4-FFF2-40B4-BE49-F238E27FC236}">
                  <a16:creationId xmlns:a16="http://schemas.microsoft.com/office/drawing/2014/main" id="{D80C5702-5C6B-3696-0BA6-98FEDE0A9FCE}"/>
                </a:ext>
              </a:extLst>
            </p:cNvPr>
            <p:cNvSpPr/>
            <p:nvPr/>
          </p:nvSpPr>
          <p:spPr>
            <a:xfrm rot="-6603631">
              <a:off x="5382954" y="3958572"/>
              <a:ext cx="397976" cy="305192"/>
            </a:xfrm>
            <a:custGeom>
              <a:avLst/>
              <a:gdLst/>
              <a:ahLst/>
              <a:cxnLst/>
              <a:rect l="l" t="t" r="r" b="b"/>
              <a:pathLst>
                <a:path w="6051" h="4640" extrusionOk="0">
                  <a:moveTo>
                    <a:pt x="282" y="0"/>
                  </a:moveTo>
                  <a:lnTo>
                    <a:pt x="6050" y="4264"/>
                  </a:lnTo>
                  <a:lnTo>
                    <a:pt x="5768" y="4640"/>
                  </a:lnTo>
                  <a:lnTo>
                    <a:pt x="0" y="376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26" name="Google Shape;3126;p44">
              <a:extLst>
                <a:ext uri="{FF2B5EF4-FFF2-40B4-BE49-F238E27FC236}">
                  <a16:creationId xmlns:a16="http://schemas.microsoft.com/office/drawing/2014/main" id="{6640C5FD-1323-7C5B-C84F-103FC58A9E1A}"/>
                </a:ext>
              </a:extLst>
            </p:cNvPr>
            <p:cNvSpPr/>
            <p:nvPr/>
          </p:nvSpPr>
          <p:spPr>
            <a:xfrm rot="-6603631">
              <a:off x="5441340" y="3976188"/>
              <a:ext cx="397976" cy="304205"/>
            </a:xfrm>
            <a:custGeom>
              <a:avLst/>
              <a:gdLst/>
              <a:ahLst/>
              <a:cxnLst/>
              <a:rect l="l" t="t" r="r" b="b"/>
              <a:pathLst>
                <a:path w="6051" h="4625" extrusionOk="0">
                  <a:moveTo>
                    <a:pt x="283" y="1"/>
                  </a:moveTo>
                  <a:lnTo>
                    <a:pt x="6051" y="4264"/>
                  </a:lnTo>
                  <a:lnTo>
                    <a:pt x="5769" y="4625"/>
                  </a:lnTo>
                  <a:lnTo>
                    <a:pt x="1" y="36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3127" name="Google Shape;3127;p44">
            <a:extLst>
              <a:ext uri="{FF2B5EF4-FFF2-40B4-BE49-F238E27FC236}">
                <a16:creationId xmlns:a16="http://schemas.microsoft.com/office/drawing/2014/main" id="{6D24E9E7-6E3C-0FB1-FBBD-62C78584BBA6}"/>
              </a:ext>
            </a:extLst>
          </p:cNvPr>
          <p:cNvGrpSpPr/>
          <p:nvPr/>
        </p:nvGrpSpPr>
        <p:grpSpPr>
          <a:xfrm>
            <a:off x="6468544" y="-56641"/>
            <a:ext cx="1273611" cy="1366487"/>
            <a:chOff x="933409" y="2743616"/>
            <a:chExt cx="988292" cy="1060361"/>
          </a:xfrm>
        </p:grpSpPr>
        <p:grpSp>
          <p:nvGrpSpPr>
            <p:cNvPr id="3128" name="Google Shape;3128;p44">
              <a:extLst>
                <a:ext uri="{FF2B5EF4-FFF2-40B4-BE49-F238E27FC236}">
                  <a16:creationId xmlns:a16="http://schemas.microsoft.com/office/drawing/2014/main" id="{891F216F-461E-51F1-D7E3-8ACA18CD4B8D}"/>
                </a:ext>
              </a:extLst>
            </p:cNvPr>
            <p:cNvGrpSpPr/>
            <p:nvPr/>
          </p:nvGrpSpPr>
          <p:grpSpPr>
            <a:xfrm>
              <a:off x="933409" y="2889101"/>
              <a:ext cx="290260" cy="369388"/>
              <a:chOff x="1391955" y="-1677996"/>
              <a:chExt cx="573863" cy="730304"/>
            </a:xfrm>
          </p:grpSpPr>
          <p:sp>
            <p:nvSpPr>
              <p:cNvPr id="3129" name="Google Shape;3129;p44">
                <a:extLst>
                  <a:ext uri="{FF2B5EF4-FFF2-40B4-BE49-F238E27FC236}">
                    <a16:creationId xmlns:a16="http://schemas.microsoft.com/office/drawing/2014/main" id="{ACFC91EC-6331-4AFC-A394-ED1D2448BB7A}"/>
                  </a:ext>
                </a:extLst>
              </p:cNvPr>
              <p:cNvSpPr/>
              <p:nvPr/>
            </p:nvSpPr>
            <p:spPr>
              <a:xfrm rot="-6603631">
                <a:off x="1395288" y="-1182886"/>
                <a:ext cx="251571" cy="174301"/>
              </a:xfrm>
              <a:custGeom>
                <a:avLst/>
                <a:gdLst/>
                <a:ahLst/>
                <a:cxnLst/>
                <a:rect l="l" t="t" r="r" b="b"/>
                <a:pathLst>
                  <a:path w="3825" h="2650" extrusionOk="0">
                    <a:moveTo>
                      <a:pt x="3386" y="2649"/>
                    </a:moveTo>
                    <a:lnTo>
                      <a:pt x="3825" y="1928"/>
                    </a:lnTo>
                    <a:lnTo>
                      <a:pt x="721" y="32"/>
                    </a:lnTo>
                    <a:lnTo>
                      <a:pt x="314" y="47"/>
                    </a:lnTo>
                    <a:lnTo>
                      <a:pt x="204" y="0"/>
                    </a:lnTo>
                    <a:lnTo>
                      <a:pt x="47" y="47"/>
                    </a:lnTo>
                    <a:lnTo>
                      <a:pt x="0" y="126"/>
                    </a:lnTo>
                    <a:lnTo>
                      <a:pt x="94" y="345"/>
                    </a:lnTo>
                    <a:lnTo>
                      <a:pt x="188" y="408"/>
                    </a:lnTo>
                    <a:lnTo>
                      <a:pt x="251" y="674"/>
                    </a:ln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130" name="Google Shape;3130;p44">
                <a:extLst>
                  <a:ext uri="{FF2B5EF4-FFF2-40B4-BE49-F238E27FC236}">
                    <a16:creationId xmlns:a16="http://schemas.microsoft.com/office/drawing/2014/main" id="{820551B5-2620-F73C-6760-4D2203DCD900}"/>
                  </a:ext>
                </a:extLst>
              </p:cNvPr>
              <p:cNvSpPr/>
              <p:nvPr/>
            </p:nvSpPr>
            <p:spPr>
              <a:xfrm rot="-6603631">
                <a:off x="1439016" y="-1569143"/>
                <a:ext cx="350555" cy="345380"/>
              </a:xfrm>
              <a:custGeom>
                <a:avLst/>
                <a:gdLst/>
                <a:ahLst/>
                <a:cxnLst/>
                <a:rect l="l" t="t" r="r" b="b"/>
                <a:pathLst>
                  <a:path w="5330" h="5251" extrusionOk="0">
                    <a:moveTo>
                      <a:pt x="659" y="31"/>
                    </a:moveTo>
                    <a:lnTo>
                      <a:pt x="659" y="31"/>
                    </a:lnTo>
                    <a:cubicBezTo>
                      <a:pt x="659" y="31"/>
                      <a:pt x="972" y="78"/>
                      <a:pt x="1302" y="63"/>
                    </a:cubicBezTo>
                    <a:cubicBezTo>
                      <a:pt x="5330" y="0"/>
                      <a:pt x="1991" y="5251"/>
                      <a:pt x="330" y="1630"/>
                    </a:cubicBezTo>
                    <a:cubicBezTo>
                      <a:pt x="189" y="1332"/>
                      <a:pt x="1" y="1066"/>
                      <a:pt x="1" y="1066"/>
                    </a:cubicBezTo>
                    <a:cubicBezTo>
                      <a:pt x="220" y="721"/>
                      <a:pt x="424" y="376"/>
                      <a:pt x="659" y="31"/>
                    </a:cubicBezTo>
                    <a:close/>
                    <a:moveTo>
                      <a:pt x="2618" y="1975"/>
                    </a:moveTo>
                    <a:cubicBezTo>
                      <a:pt x="2869" y="1583"/>
                      <a:pt x="2869" y="1144"/>
                      <a:pt x="2618" y="988"/>
                    </a:cubicBezTo>
                    <a:lnTo>
                      <a:pt x="2571" y="972"/>
                    </a:lnTo>
                    <a:lnTo>
                      <a:pt x="1693" y="2383"/>
                    </a:lnTo>
                    <a:lnTo>
                      <a:pt x="1725" y="2398"/>
                    </a:lnTo>
                    <a:cubicBezTo>
                      <a:pt x="1976" y="2555"/>
                      <a:pt x="2383" y="2367"/>
                      <a:pt x="2618" y="1975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131" name="Google Shape;3131;p44">
                <a:extLst>
                  <a:ext uri="{FF2B5EF4-FFF2-40B4-BE49-F238E27FC236}">
                    <a16:creationId xmlns:a16="http://schemas.microsoft.com/office/drawing/2014/main" id="{3463D109-FA5D-2545-A9F9-1C57F52E9132}"/>
                  </a:ext>
                </a:extLst>
              </p:cNvPr>
              <p:cNvSpPr/>
              <p:nvPr/>
            </p:nvSpPr>
            <p:spPr>
              <a:xfrm rot="-6603631">
                <a:off x="1605681" y="-1613143"/>
                <a:ext cx="337204" cy="284670"/>
              </a:xfrm>
              <a:custGeom>
                <a:avLst/>
                <a:gdLst/>
                <a:ahLst/>
                <a:cxnLst/>
                <a:rect l="l" t="t" r="r" b="b"/>
                <a:pathLst>
                  <a:path w="5127" h="4328" extrusionOk="0">
                    <a:moveTo>
                      <a:pt x="3590" y="4170"/>
                    </a:moveTo>
                    <a:lnTo>
                      <a:pt x="3590" y="4170"/>
                    </a:lnTo>
                    <a:cubicBezTo>
                      <a:pt x="5126" y="3935"/>
                      <a:pt x="4107" y="894"/>
                      <a:pt x="3355" y="220"/>
                    </a:cubicBezTo>
                    <a:cubicBezTo>
                      <a:pt x="3151" y="32"/>
                      <a:pt x="2712" y="1"/>
                      <a:pt x="2305" y="1"/>
                    </a:cubicBezTo>
                    <a:cubicBezTo>
                      <a:pt x="1897" y="64"/>
                      <a:pt x="1458" y="142"/>
                      <a:pt x="1270" y="361"/>
                    </a:cubicBezTo>
                    <a:cubicBezTo>
                      <a:pt x="612" y="1130"/>
                      <a:pt x="1" y="4264"/>
                      <a:pt x="1552" y="4311"/>
                    </a:cubicBezTo>
                    <a:cubicBezTo>
                      <a:pt x="2336" y="4327"/>
                      <a:pt x="2822" y="4296"/>
                      <a:pt x="3590" y="4170"/>
                    </a:cubicBezTo>
                    <a:close/>
                    <a:moveTo>
                      <a:pt x="2352" y="926"/>
                    </a:moveTo>
                    <a:cubicBezTo>
                      <a:pt x="2195" y="926"/>
                      <a:pt x="2070" y="816"/>
                      <a:pt x="2054" y="659"/>
                    </a:cubicBezTo>
                    <a:cubicBezTo>
                      <a:pt x="2038" y="487"/>
                      <a:pt x="2164" y="361"/>
                      <a:pt x="2321" y="346"/>
                    </a:cubicBezTo>
                    <a:cubicBezTo>
                      <a:pt x="2477" y="330"/>
                      <a:pt x="2618" y="456"/>
                      <a:pt x="2618" y="612"/>
                    </a:cubicBezTo>
                    <a:cubicBezTo>
                      <a:pt x="2634" y="769"/>
                      <a:pt x="2509" y="910"/>
                      <a:pt x="2352" y="926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132" name="Google Shape;3132;p44">
                <a:extLst>
                  <a:ext uri="{FF2B5EF4-FFF2-40B4-BE49-F238E27FC236}">
                    <a16:creationId xmlns:a16="http://schemas.microsoft.com/office/drawing/2014/main" id="{43E38FDE-D828-6AB2-CA08-3D4307EDAE02}"/>
                  </a:ext>
                </a:extLst>
              </p:cNvPr>
              <p:cNvSpPr/>
              <p:nvPr/>
            </p:nvSpPr>
            <p:spPr>
              <a:xfrm rot="-6603631">
                <a:off x="1601026" y="-1463839"/>
                <a:ext cx="46434" cy="135166"/>
              </a:xfrm>
              <a:custGeom>
                <a:avLst/>
                <a:gdLst/>
                <a:ahLst/>
                <a:cxnLst/>
                <a:rect l="l" t="t" r="r" b="b"/>
                <a:pathLst>
                  <a:path w="706" h="2055" extrusionOk="0">
                    <a:moveTo>
                      <a:pt x="596" y="1004"/>
                    </a:moveTo>
                    <a:lnTo>
                      <a:pt x="596" y="1004"/>
                    </a:lnTo>
                    <a:cubicBezTo>
                      <a:pt x="643" y="1537"/>
                      <a:pt x="549" y="1976"/>
                      <a:pt x="408" y="1976"/>
                    </a:cubicBezTo>
                    <a:cubicBezTo>
                      <a:pt x="267" y="1992"/>
                      <a:pt x="142" y="1568"/>
                      <a:pt x="95" y="1035"/>
                    </a:cubicBezTo>
                    <a:cubicBezTo>
                      <a:pt x="63" y="518"/>
                      <a:pt x="157" y="79"/>
                      <a:pt x="283" y="64"/>
                    </a:cubicBezTo>
                    <a:cubicBezTo>
                      <a:pt x="424" y="64"/>
                      <a:pt x="565" y="487"/>
                      <a:pt x="596" y="1004"/>
                    </a:cubicBezTo>
                    <a:close/>
                    <a:moveTo>
                      <a:pt x="32" y="1051"/>
                    </a:moveTo>
                    <a:cubicBezTo>
                      <a:pt x="79" y="1615"/>
                      <a:pt x="236" y="2054"/>
                      <a:pt x="424" y="2039"/>
                    </a:cubicBezTo>
                    <a:cubicBezTo>
                      <a:pt x="596" y="2039"/>
                      <a:pt x="706" y="1568"/>
                      <a:pt x="675" y="1004"/>
                    </a:cubicBezTo>
                    <a:cubicBezTo>
                      <a:pt x="628" y="440"/>
                      <a:pt x="455" y="1"/>
                      <a:pt x="283" y="1"/>
                    </a:cubicBezTo>
                    <a:cubicBezTo>
                      <a:pt x="110" y="17"/>
                      <a:pt x="1" y="487"/>
                      <a:pt x="32" y="105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133" name="Google Shape;3133;p44">
                <a:extLst>
                  <a:ext uri="{FF2B5EF4-FFF2-40B4-BE49-F238E27FC236}">
                    <a16:creationId xmlns:a16="http://schemas.microsoft.com/office/drawing/2014/main" id="{880AC229-8D37-C59E-B005-DDAD2497325A}"/>
                  </a:ext>
                </a:extLst>
              </p:cNvPr>
              <p:cNvSpPr/>
              <p:nvPr/>
            </p:nvSpPr>
            <p:spPr>
              <a:xfrm rot="-6603631">
                <a:off x="1765054" y="-1584226"/>
                <a:ext cx="93920" cy="93860"/>
              </a:xfrm>
              <a:custGeom>
                <a:avLst/>
                <a:gdLst/>
                <a:ahLst/>
                <a:cxnLst/>
                <a:rect l="l" t="t" r="r" b="b"/>
                <a:pathLst>
                  <a:path w="1428" h="1427" extrusionOk="0">
                    <a:moveTo>
                      <a:pt x="675" y="32"/>
                    </a:moveTo>
                    <a:cubicBezTo>
                      <a:pt x="298" y="47"/>
                      <a:pt x="1" y="377"/>
                      <a:pt x="32" y="753"/>
                    </a:cubicBezTo>
                    <a:cubicBezTo>
                      <a:pt x="48" y="1145"/>
                      <a:pt x="377" y="1427"/>
                      <a:pt x="769" y="1411"/>
                    </a:cubicBezTo>
                    <a:cubicBezTo>
                      <a:pt x="1145" y="1380"/>
                      <a:pt x="1427" y="1051"/>
                      <a:pt x="1411" y="674"/>
                    </a:cubicBezTo>
                    <a:cubicBezTo>
                      <a:pt x="1380" y="283"/>
                      <a:pt x="1051" y="0"/>
                      <a:pt x="675" y="32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134" name="Google Shape;3134;p44">
                <a:extLst>
                  <a:ext uri="{FF2B5EF4-FFF2-40B4-BE49-F238E27FC236}">
                    <a16:creationId xmlns:a16="http://schemas.microsoft.com/office/drawing/2014/main" id="{28F0727F-CC42-2A43-5483-F0544F2603B7}"/>
                  </a:ext>
                </a:extLst>
              </p:cNvPr>
              <p:cNvSpPr/>
              <p:nvPr/>
            </p:nvSpPr>
            <p:spPr>
              <a:xfrm rot="-6603631">
                <a:off x="1743124" y="-1460958"/>
                <a:ext cx="93920" cy="93860"/>
              </a:xfrm>
              <a:custGeom>
                <a:avLst/>
                <a:gdLst/>
                <a:ahLst/>
                <a:cxnLst/>
                <a:rect l="l" t="t" r="r" b="b"/>
                <a:pathLst>
                  <a:path w="1428" h="1427" extrusionOk="0">
                    <a:moveTo>
                      <a:pt x="675" y="32"/>
                    </a:moveTo>
                    <a:cubicBezTo>
                      <a:pt x="283" y="47"/>
                      <a:pt x="1" y="392"/>
                      <a:pt x="32" y="768"/>
                    </a:cubicBezTo>
                    <a:cubicBezTo>
                      <a:pt x="48" y="1145"/>
                      <a:pt x="377" y="1427"/>
                      <a:pt x="753" y="1411"/>
                    </a:cubicBezTo>
                    <a:cubicBezTo>
                      <a:pt x="1145" y="1380"/>
                      <a:pt x="1427" y="1050"/>
                      <a:pt x="1412" y="674"/>
                    </a:cubicBezTo>
                    <a:cubicBezTo>
                      <a:pt x="1380" y="298"/>
                      <a:pt x="1051" y="0"/>
                      <a:pt x="675" y="32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135" name="Google Shape;3135;p44">
                <a:extLst>
                  <a:ext uri="{FF2B5EF4-FFF2-40B4-BE49-F238E27FC236}">
                    <a16:creationId xmlns:a16="http://schemas.microsoft.com/office/drawing/2014/main" id="{AE783D11-7BB5-79E0-BED0-C4682FC2FC9F}"/>
                  </a:ext>
                </a:extLst>
              </p:cNvPr>
              <p:cNvSpPr/>
              <p:nvPr/>
            </p:nvSpPr>
            <p:spPr>
              <a:xfrm rot="-6603631">
                <a:off x="1597409" y="-1469640"/>
                <a:ext cx="46500" cy="136152"/>
              </a:xfrm>
              <a:custGeom>
                <a:avLst/>
                <a:gdLst/>
                <a:ahLst/>
                <a:cxnLst/>
                <a:rect l="l" t="t" r="r" b="b"/>
                <a:pathLst>
                  <a:path w="707" h="2070" extrusionOk="0">
                    <a:moveTo>
                      <a:pt x="596" y="1019"/>
                    </a:moveTo>
                    <a:lnTo>
                      <a:pt x="596" y="1019"/>
                    </a:lnTo>
                    <a:cubicBezTo>
                      <a:pt x="628" y="1552"/>
                      <a:pt x="549" y="1976"/>
                      <a:pt x="408" y="1991"/>
                    </a:cubicBezTo>
                    <a:cubicBezTo>
                      <a:pt x="267" y="1991"/>
                      <a:pt x="126" y="1584"/>
                      <a:pt x="95" y="1051"/>
                    </a:cubicBezTo>
                    <a:cubicBezTo>
                      <a:pt x="63" y="518"/>
                      <a:pt x="142" y="79"/>
                      <a:pt x="283" y="79"/>
                    </a:cubicBezTo>
                    <a:cubicBezTo>
                      <a:pt x="424" y="63"/>
                      <a:pt x="565" y="486"/>
                      <a:pt x="596" y="1019"/>
                    </a:cubicBezTo>
                    <a:close/>
                    <a:moveTo>
                      <a:pt x="32" y="1051"/>
                    </a:moveTo>
                    <a:cubicBezTo>
                      <a:pt x="63" y="1615"/>
                      <a:pt x="236" y="2070"/>
                      <a:pt x="408" y="2054"/>
                    </a:cubicBezTo>
                    <a:cubicBezTo>
                      <a:pt x="581" y="2038"/>
                      <a:pt x="706" y="1584"/>
                      <a:pt x="659" y="1019"/>
                    </a:cubicBezTo>
                    <a:cubicBezTo>
                      <a:pt x="628" y="455"/>
                      <a:pt x="455" y="1"/>
                      <a:pt x="283" y="16"/>
                    </a:cubicBezTo>
                    <a:cubicBezTo>
                      <a:pt x="110" y="32"/>
                      <a:pt x="1" y="486"/>
                      <a:pt x="32" y="105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3136" name="Google Shape;3136;p44">
              <a:extLst>
                <a:ext uri="{FF2B5EF4-FFF2-40B4-BE49-F238E27FC236}">
                  <a16:creationId xmlns:a16="http://schemas.microsoft.com/office/drawing/2014/main" id="{222F8361-FD2F-6963-A3DD-30BC003591D4}"/>
                </a:ext>
              </a:extLst>
            </p:cNvPr>
            <p:cNvGrpSpPr/>
            <p:nvPr/>
          </p:nvGrpSpPr>
          <p:grpSpPr>
            <a:xfrm>
              <a:off x="1301438" y="2743616"/>
              <a:ext cx="620263" cy="660341"/>
              <a:chOff x="1865285" y="-2366929"/>
              <a:chExt cx="1226300" cy="1305537"/>
            </a:xfrm>
          </p:grpSpPr>
          <p:sp>
            <p:nvSpPr>
              <p:cNvPr id="3137" name="Google Shape;3137;p44">
                <a:extLst>
                  <a:ext uri="{FF2B5EF4-FFF2-40B4-BE49-F238E27FC236}">
                    <a16:creationId xmlns:a16="http://schemas.microsoft.com/office/drawing/2014/main" id="{8C9337C9-6762-884C-F77D-8FD3693B1F1D}"/>
                  </a:ext>
                </a:extLst>
              </p:cNvPr>
              <p:cNvSpPr/>
              <p:nvPr/>
            </p:nvSpPr>
            <p:spPr>
              <a:xfrm rot="-6603631">
                <a:off x="1951583" y="-2174513"/>
                <a:ext cx="1053705" cy="920705"/>
              </a:xfrm>
              <a:custGeom>
                <a:avLst/>
                <a:gdLst/>
                <a:ahLst/>
                <a:cxnLst/>
                <a:rect l="l" t="t" r="r" b="b"/>
                <a:pathLst>
                  <a:path w="16021" h="13998" extrusionOk="0">
                    <a:moveTo>
                      <a:pt x="1" y="8057"/>
                    </a:moveTo>
                    <a:lnTo>
                      <a:pt x="12039" y="0"/>
                    </a:lnTo>
                    <a:lnTo>
                      <a:pt x="16020" y="5925"/>
                    </a:lnTo>
                    <a:lnTo>
                      <a:pt x="3982" y="13997"/>
                    </a:ln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138" name="Google Shape;3138;p44">
                <a:extLst>
                  <a:ext uri="{FF2B5EF4-FFF2-40B4-BE49-F238E27FC236}">
                    <a16:creationId xmlns:a16="http://schemas.microsoft.com/office/drawing/2014/main" id="{E04BF152-F3BC-4847-8025-E4D70D02322E}"/>
                  </a:ext>
                </a:extLst>
              </p:cNvPr>
              <p:cNvSpPr/>
              <p:nvPr/>
            </p:nvSpPr>
            <p:spPr>
              <a:xfrm rot="-6603631">
                <a:off x="1943916" y="-1789120"/>
                <a:ext cx="791808" cy="529942"/>
              </a:xfrm>
              <a:custGeom>
                <a:avLst/>
                <a:gdLst/>
                <a:ahLst/>
                <a:cxnLst/>
                <a:rect l="l" t="t" r="r" b="b"/>
                <a:pathLst>
                  <a:path w="12039" h="8057" extrusionOk="0">
                    <a:moveTo>
                      <a:pt x="8387" y="7571"/>
                    </a:moveTo>
                    <a:lnTo>
                      <a:pt x="12039" y="0"/>
                    </a:lnTo>
                    <a:lnTo>
                      <a:pt x="1" y="8057"/>
                    </a:ln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3139" name="Google Shape;3139;p44">
              <a:extLst>
                <a:ext uri="{FF2B5EF4-FFF2-40B4-BE49-F238E27FC236}">
                  <a16:creationId xmlns:a16="http://schemas.microsoft.com/office/drawing/2014/main" id="{150F39CD-C948-7DB0-AB68-6E26E03CE77A}"/>
                </a:ext>
              </a:extLst>
            </p:cNvPr>
            <p:cNvGrpSpPr/>
            <p:nvPr/>
          </p:nvGrpSpPr>
          <p:grpSpPr>
            <a:xfrm>
              <a:off x="1066356" y="3172333"/>
              <a:ext cx="600975" cy="631643"/>
              <a:chOff x="1849467" y="-1626002"/>
              <a:chExt cx="1310455" cy="1377330"/>
            </a:xfrm>
          </p:grpSpPr>
          <p:sp>
            <p:nvSpPr>
              <p:cNvPr id="3140" name="Google Shape;3140;p44">
                <a:extLst>
                  <a:ext uri="{FF2B5EF4-FFF2-40B4-BE49-F238E27FC236}">
                    <a16:creationId xmlns:a16="http://schemas.microsoft.com/office/drawing/2014/main" id="{7F8D7E32-D252-F422-8050-A1E8A09D1B30}"/>
                  </a:ext>
                </a:extLst>
              </p:cNvPr>
              <p:cNvSpPr/>
              <p:nvPr/>
            </p:nvSpPr>
            <p:spPr>
              <a:xfrm rot="-6603631">
                <a:off x="1952619" y="-1433273"/>
                <a:ext cx="1104150" cy="991873"/>
              </a:xfrm>
              <a:custGeom>
                <a:avLst/>
                <a:gdLst/>
                <a:ahLst/>
                <a:cxnLst/>
                <a:rect l="l" t="t" r="r" b="b"/>
                <a:pathLst>
                  <a:path w="16788" h="15080" extrusionOk="0">
                    <a:moveTo>
                      <a:pt x="4562" y="14985"/>
                    </a:moveTo>
                    <a:lnTo>
                      <a:pt x="4562" y="14985"/>
                    </a:lnTo>
                    <a:lnTo>
                      <a:pt x="4515" y="14970"/>
                    </a:lnTo>
                    <a:lnTo>
                      <a:pt x="4562" y="14985"/>
                    </a:lnTo>
                    <a:lnTo>
                      <a:pt x="4562" y="14985"/>
                    </a:lnTo>
                    <a:close/>
                    <a:moveTo>
                      <a:pt x="16615" y="6129"/>
                    </a:moveTo>
                    <a:cubicBezTo>
                      <a:pt x="16615" y="6145"/>
                      <a:pt x="16631" y="6145"/>
                      <a:pt x="16631" y="6161"/>
                    </a:cubicBezTo>
                    <a:lnTo>
                      <a:pt x="16646" y="6176"/>
                    </a:lnTo>
                    <a:cubicBezTo>
                      <a:pt x="16678" y="6239"/>
                      <a:pt x="16709" y="6317"/>
                      <a:pt x="16740" y="6412"/>
                    </a:cubicBezTo>
                    <a:lnTo>
                      <a:pt x="16740" y="6412"/>
                    </a:lnTo>
                    <a:lnTo>
                      <a:pt x="16740" y="6412"/>
                    </a:lnTo>
                    <a:lnTo>
                      <a:pt x="16740" y="6427"/>
                    </a:lnTo>
                    <a:lnTo>
                      <a:pt x="16740" y="6427"/>
                    </a:lnTo>
                    <a:lnTo>
                      <a:pt x="16740" y="6443"/>
                    </a:lnTo>
                    <a:lnTo>
                      <a:pt x="16740" y="6443"/>
                    </a:lnTo>
                    <a:lnTo>
                      <a:pt x="16740" y="6443"/>
                    </a:lnTo>
                    <a:lnTo>
                      <a:pt x="16740" y="6459"/>
                    </a:lnTo>
                    <a:lnTo>
                      <a:pt x="16756" y="6459"/>
                    </a:lnTo>
                    <a:lnTo>
                      <a:pt x="16756" y="6474"/>
                    </a:lnTo>
                    <a:lnTo>
                      <a:pt x="16756" y="6474"/>
                    </a:lnTo>
                    <a:lnTo>
                      <a:pt x="16756" y="6490"/>
                    </a:lnTo>
                    <a:lnTo>
                      <a:pt x="16756" y="6490"/>
                    </a:lnTo>
                    <a:lnTo>
                      <a:pt x="16756" y="6490"/>
                    </a:lnTo>
                    <a:cubicBezTo>
                      <a:pt x="16787" y="6631"/>
                      <a:pt x="16787" y="6756"/>
                      <a:pt x="16772" y="6882"/>
                    </a:cubicBezTo>
                    <a:lnTo>
                      <a:pt x="16772" y="6882"/>
                    </a:lnTo>
                    <a:lnTo>
                      <a:pt x="16772" y="6882"/>
                    </a:lnTo>
                    <a:lnTo>
                      <a:pt x="16756" y="6882"/>
                    </a:lnTo>
                    <a:lnTo>
                      <a:pt x="16756" y="6897"/>
                    </a:lnTo>
                    <a:lnTo>
                      <a:pt x="16756" y="6897"/>
                    </a:lnTo>
                    <a:lnTo>
                      <a:pt x="16756" y="6913"/>
                    </a:lnTo>
                    <a:lnTo>
                      <a:pt x="16756" y="6913"/>
                    </a:lnTo>
                    <a:lnTo>
                      <a:pt x="16756" y="6929"/>
                    </a:lnTo>
                    <a:lnTo>
                      <a:pt x="16756" y="6944"/>
                    </a:lnTo>
                    <a:lnTo>
                      <a:pt x="16756" y="6944"/>
                    </a:lnTo>
                    <a:lnTo>
                      <a:pt x="16756" y="6944"/>
                    </a:lnTo>
                    <a:lnTo>
                      <a:pt x="16756" y="6960"/>
                    </a:lnTo>
                    <a:lnTo>
                      <a:pt x="16740" y="6976"/>
                    </a:lnTo>
                    <a:lnTo>
                      <a:pt x="16740" y="6976"/>
                    </a:lnTo>
                    <a:cubicBezTo>
                      <a:pt x="16693" y="7211"/>
                      <a:pt x="16552" y="7430"/>
                      <a:pt x="16364" y="7587"/>
                    </a:cubicBezTo>
                    <a:lnTo>
                      <a:pt x="16349" y="7603"/>
                    </a:lnTo>
                    <a:lnTo>
                      <a:pt x="16349" y="7603"/>
                    </a:lnTo>
                    <a:lnTo>
                      <a:pt x="16333" y="7618"/>
                    </a:lnTo>
                    <a:lnTo>
                      <a:pt x="16317" y="7618"/>
                    </a:lnTo>
                    <a:lnTo>
                      <a:pt x="16317" y="7618"/>
                    </a:lnTo>
                    <a:lnTo>
                      <a:pt x="16317" y="7634"/>
                    </a:lnTo>
                    <a:lnTo>
                      <a:pt x="16302" y="7634"/>
                    </a:lnTo>
                    <a:lnTo>
                      <a:pt x="16302" y="7634"/>
                    </a:lnTo>
                    <a:lnTo>
                      <a:pt x="16302" y="7634"/>
                    </a:lnTo>
                    <a:lnTo>
                      <a:pt x="16286" y="7650"/>
                    </a:lnTo>
                    <a:lnTo>
                      <a:pt x="16270" y="7650"/>
                    </a:lnTo>
                    <a:lnTo>
                      <a:pt x="5549" y="14844"/>
                    </a:lnTo>
                    <a:cubicBezTo>
                      <a:pt x="5283" y="15032"/>
                      <a:pt x="4953" y="15079"/>
                      <a:pt x="4656" y="15001"/>
                    </a:cubicBezTo>
                    <a:lnTo>
                      <a:pt x="4640" y="15001"/>
                    </a:lnTo>
                    <a:lnTo>
                      <a:pt x="4624" y="15001"/>
                    </a:lnTo>
                    <a:lnTo>
                      <a:pt x="4609" y="15001"/>
                    </a:lnTo>
                    <a:lnTo>
                      <a:pt x="4609" y="15001"/>
                    </a:lnTo>
                    <a:lnTo>
                      <a:pt x="4593" y="15001"/>
                    </a:lnTo>
                    <a:lnTo>
                      <a:pt x="4593" y="14985"/>
                    </a:lnTo>
                    <a:lnTo>
                      <a:pt x="4593" y="14985"/>
                    </a:lnTo>
                    <a:lnTo>
                      <a:pt x="4577" y="14985"/>
                    </a:lnTo>
                    <a:lnTo>
                      <a:pt x="4562" y="14985"/>
                    </a:lnTo>
                    <a:cubicBezTo>
                      <a:pt x="4546" y="14970"/>
                      <a:pt x="4530" y="14970"/>
                      <a:pt x="4515" y="14970"/>
                    </a:cubicBezTo>
                    <a:lnTo>
                      <a:pt x="4467" y="14954"/>
                    </a:lnTo>
                    <a:lnTo>
                      <a:pt x="4467" y="14938"/>
                    </a:lnTo>
                    <a:lnTo>
                      <a:pt x="4452" y="14938"/>
                    </a:lnTo>
                    <a:lnTo>
                      <a:pt x="4436" y="14938"/>
                    </a:lnTo>
                    <a:lnTo>
                      <a:pt x="4436" y="14938"/>
                    </a:lnTo>
                    <a:lnTo>
                      <a:pt x="4420" y="14923"/>
                    </a:lnTo>
                    <a:lnTo>
                      <a:pt x="4420" y="14923"/>
                    </a:lnTo>
                    <a:lnTo>
                      <a:pt x="4405" y="14923"/>
                    </a:lnTo>
                    <a:lnTo>
                      <a:pt x="4405" y="14923"/>
                    </a:lnTo>
                    <a:lnTo>
                      <a:pt x="4389" y="14907"/>
                    </a:lnTo>
                    <a:lnTo>
                      <a:pt x="4389" y="14907"/>
                    </a:lnTo>
                    <a:lnTo>
                      <a:pt x="4373" y="14907"/>
                    </a:lnTo>
                    <a:lnTo>
                      <a:pt x="4373" y="14891"/>
                    </a:lnTo>
                    <a:lnTo>
                      <a:pt x="4358" y="14891"/>
                    </a:lnTo>
                    <a:lnTo>
                      <a:pt x="4358" y="14891"/>
                    </a:lnTo>
                    <a:lnTo>
                      <a:pt x="4326" y="14876"/>
                    </a:lnTo>
                    <a:lnTo>
                      <a:pt x="4311" y="14860"/>
                    </a:lnTo>
                    <a:lnTo>
                      <a:pt x="4311" y="14860"/>
                    </a:lnTo>
                    <a:lnTo>
                      <a:pt x="4311" y="14860"/>
                    </a:lnTo>
                    <a:lnTo>
                      <a:pt x="4279" y="14844"/>
                    </a:lnTo>
                    <a:lnTo>
                      <a:pt x="4264" y="14829"/>
                    </a:lnTo>
                    <a:cubicBezTo>
                      <a:pt x="4248" y="14829"/>
                      <a:pt x="4232" y="14813"/>
                      <a:pt x="4217" y="14797"/>
                    </a:cubicBezTo>
                    <a:lnTo>
                      <a:pt x="4217" y="14797"/>
                    </a:lnTo>
                    <a:cubicBezTo>
                      <a:pt x="4138" y="14735"/>
                      <a:pt x="4076" y="14672"/>
                      <a:pt x="4013" y="14578"/>
                    </a:cubicBezTo>
                    <a:lnTo>
                      <a:pt x="4013" y="14578"/>
                    </a:lnTo>
                    <a:cubicBezTo>
                      <a:pt x="3997" y="14562"/>
                      <a:pt x="3982" y="14546"/>
                      <a:pt x="3966" y="14531"/>
                    </a:cubicBezTo>
                    <a:lnTo>
                      <a:pt x="329" y="9108"/>
                    </a:lnTo>
                    <a:lnTo>
                      <a:pt x="329" y="9108"/>
                    </a:lnTo>
                    <a:lnTo>
                      <a:pt x="329" y="9092"/>
                    </a:lnTo>
                    <a:lnTo>
                      <a:pt x="329" y="9092"/>
                    </a:lnTo>
                    <a:lnTo>
                      <a:pt x="314" y="9092"/>
                    </a:lnTo>
                    <a:lnTo>
                      <a:pt x="314" y="9076"/>
                    </a:lnTo>
                    <a:lnTo>
                      <a:pt x="314" y="9076"/>
                    </a:lnTo>
                    <a:lnTo>
                      <a:pt x="314" y="9076"/>
                    </a:lnTo>
                    <a:lnTo>
                      <a:pt x="314" y="9060"/>
                    </a:lnTo>
                    <a:lnTo>
                      <a:pt x="298" y="9060"/>
                    </a:lnTo>
                    <a:lnTo>
                      <a:pt x="298" y="9045"/>
                    </a:lnTo>
                    <a:lnTo>
                      <a:pt x="298" y="9045"/>
                    </a:lnTo>
                    <a:cubicBezTo>
                      <a:pt x="0" y="8528"/>
                      <a:pt x="141" y="7869"/>
                      <a:pt x="643" y="7540"/>
                    </a:cubicBezTo>
                    <a:lnTo>
                      <a:pt x="11380" y="346"/>
                    </a:lnTo>
                    <a:cubicBezTo>
                      <a:pt x="11897" y="1"/>
                      <a:pt x="12602" y="142"/>
                      <a:pt x="12947" y="659"/>
                    </a:cubicBezTo>
                    <a:lnTo>
                      <a:pt x="16208" y="5518"/>
                    </a:lnTo>
                    <a:lnTo>
                      <a:pt x="16208" y="5518"/>
                    </a:lnTo>
                    <a:lnTo>
                      <a:pt x="16584" y="6082"/>
                    </a:lnTo>
                    <a:lnTo>
                      <a:pt x="16599" y="6098"/>
                    </a:lnTo>
                    <a:lnTo>
                      <a:pt x="16599" y="6098"/>
                    </a:lnTo>
                    <a:lnTo>
                      <a:pt x="16599" y="6098"/>
                    </a:lnTo>
                    <a:lnTo>
                      <a:pt x="16599" y="6098"/>
                    </a:lnTo>
                    <a:lnTo>
                      <a:pt x="16599" y="6114"/>
                    </a:lnTo>
                    <a:lnTo>
                      <a:pt x="16615" y="6114"/>
                    </a:lnTo>
                    <a:lnTo>
                      <a:pt x="16615" y="6114"/>
                    </a:ln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141" name="Google Shape;3141;p44">
                <a:extLst>
                  <a:ext uri="{FF2B5EF4-FFF2-40B4-BE49-F238E27FC236}">
                    <a16:creationId xmlns:a16="http://schemas.microsoft.com/office/drawing/2014/main" id="{6EF41B6A-BD89-73D0-2B26-0C2263D375CC}"/>
                  </a:ext>
                </a:extLst>
              </p:cNvPr>
              <p:cNvSpPr/>
              <p:nvPr/>
            </p:nvSpPr>
            <p:spPr>
              <a:xfrm rot="-6603631">
                <a:off x="2052525" y="-1362648"/>
                <a:ext cx="908287" cy="840329"/>
              </a:xfrm>
              <a:custGeom>
                <a:avLst/>
                <a:gdLst/>
                <a:ahLst/>
                <a:cxnLst/>
                <a:rect l="l" t="t" r="r" b="b"/>
                <a:pathLst>
                  <a:path w="13810" h="12776" extrusionOk="0">
                    <a:moveTo>
                      <a:pt x="13809" y="6396"/>
                    </a:moveTo>
                    <a:lnTo>
                      <a:pt x="4295" y="12775"/>
                    </a:lnTo>
                    <a:lnTo>
                      <a:pt x="0" y="6380"/>
                    </a:lnTo>
                    <a:lnTo>
                      <a:pt x="9514" y="1"/>
                    </a:ln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</p:grpSp>
      <p:sp>
        <p:nvSpPr>
          <p:cNvPr id="3" name="Google Shape;2654;p42">
            <a:extLst>
              <a:ext uri="{FF2B5EF4-FFF2-40B4-BE49-F238E27FC236}">
                <a16:creationId xmlns:a16="http://schemas.microsoft.com/office/drawing/2014/main" id="{FEBB50E8-4221-0A6E-4281-8C775C141707}"/>
              </a:ext>
            </a:extLst>
          </p:cNvPr>
          <p:cNvSpPr txBox="1">
            <a:spLocks/>
          </p:cNvSpPr>
          <p:nvPr/>
        </p:nvSpPr>
        <p:spPr>
          <a:xfrm>
            <a:off x="1945903" y="1576406"/>
            <a:ext cx="5252195" cy="550671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●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1pPr>
            <a:lvl2pPr marL="914400" marR="0" lvl="1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○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2pPr>
            <a:lvl3pPr marL="1371600" marR="0" lvl="2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■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3pPr>
            <a:lvl4pPr marL="1828800" marR="0" lvl="3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●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4pPr>
            <a:lvl5pPr marL="2286000" marR="0" lvl="4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○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5pPr>
            <a:lvl6pPr marL="2743200" marR="0" lvl="5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■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6pPr>
            <a:lvl7pPr marL="3200400" marR="0" lvl="6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●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7pPr>
            <a:lvl8pPr marL="3657600" marR="0" lvl="7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○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8pPr>
            <a:lvl9pPr marL="4114800" marR="0" lvl="8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■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9pPr>
          </a:lstStyle>
          <a:p>
            <a:pPr marL="0" indent="0" algn="ctr">
              <a:buNone/>
            </a:pPr>
            <a:r>
              <a:rPr lang="en-GB" sz="1300" dirty="0"/>
              <a:t>Global strategies succeed when organisations adapt</a:t>
            </a:r>
          </a:p>
          <a:p>
            <a:pPr marL="0" indent="0" algn="ctr">
              <a:buNone/>
            </a:pPr>
            <a:r>
              <a:rPr lang="en-GB" sz="1300" dirty="0"/>
              <a:t>to local behaviour.</a:t>
            </a:r>
          </a:p>
        </p:txBody>
      </p:sp>
      <p:grpSp>
        <p:nvGrpSpPr>
          <p:cNvPr id="8" name="Google Shape;5377;p59">
            <a:extLst>
              <a:ext uri="{FF2B5EF4-FFF2-40B4-BE49-F238E27FC236}">
                <a16:creationId xmlns:a16="http://schemas.microsoft.com/office/drawing/2014/main" id="{8DC1754D-D30A-F6C2-5AC0-347E895304CE}"/>
              </a:ext>
            </a:extLst>
          </p:cNvPr>
          <p:cNvGrpSpPr/>
          <p:nvPr/>
        </p:nvGrpSpPr>
        <p:grpSpPr>
          <a:xfrm>
            <a:off x="931333" y="2243642"/>
            <a:ext cx="7179733" cy="1185358"/>
            <a:chOff x="4411970" y="2468674"/>
            <a:chExt cx="747317" cy="167425"/>
          </a:xfrm>
          <a:solidFill>
            <a:schemeClr val="bg1">
              <a:lumMod val="50000"/>
            </a:schemeClr>
          </a:solidFill>
        </p:grpSpPr>
        <p:sp>
          <p:nvSpPr>
            <p:cNvPr id="9" name="Google Shape;5378;p59">
              <a:extLst>
                <a:ext uri="{FF2B5EF4-FFF2-40B4-BE49-F238E27FC236}">
                  <a16:creationId xmlns:a16="http://schemas.microsoft.com/office/drawing/2014/main" id="{0913E943-02C0-C5A2-1B1A-6BA57F5BC2EB}"/>
                </a:ext>
              </a:extLst>
            </p:cNvPr>
            <p:cNvSpPr/>
            <p:nvPr/>
          </p:nvSpPr>
          <p:spPr>
            <a:xfrm>
              <a:off x="4411970" y="2468674"/>
              <a:ext cx="216235" cy="167425"/>
            </a:xfrm>
            <a:custGeom>
              <a:avLst/>
              <a:gdLst/>
              <a:ahLst/>
              <a:cxnLst/>
              <a:rect l="l" t="t" r="r" b="b"/>
              <a:pathLst>
                <a:path w="4789" h="3708" extrusionOk="0">
                  <a:moveTo>
                    <a:pt x="1" y="0"/>
                  </a:moveTo>
                  <a:lnTo>
                    <a:pt x="1" y="3707"/>
                  </a:lnTo>
                  <a:lnTo>
                    <a:pt x="3381" y="3707"/>
                  </a:lnTo>
                  <a:lnTo>
                    <a:pt x="4789" y="1853"/>
                  </a:lnTo>
                  <a:lnTo>
                    <a:pt x="3381" y="0"/>
                  </a:lnTo>
                  <a:close/>
                </a:path>
              </a:pathLst>
            </a:custGeom>
            <a:solidFill>
              <a:schemeClr val="bg1">
                <a:lumMod val="25000"/>
              </a:schemeClr>
            </a:solidFill>
            <a:ln w="9525" cap="flat" cmpd="sng">
              <a:solidFill>
                <a:srgbClr val="1C4661"/>
              </a:solidFill>
              <a:prstDash val="solid"/>
              <a:round/>
              <a:headEnd type="none" w="sm" len="sm"/>
              <a:tailEnd type="none" w="sm" len="sm"/>
            </a:ln>
            <a:effectLst>
              <a:glow rad="101600">
                <a:schemeClr val="bg1">
                  <a:lumMod val="10000"/>
                  <a:alpha val="60000"/>
                </a:schemeClr>
              </a:glo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000" dirty="0">
                <a:solidFill>
                  <a:schemeClr val="bg1"/>
                </a:solidFill>
                <a:latin typeface="Antonio" panose="020B0604020202020204" charset="0"/>
              </a:endParaRPr>
            </a:p>
          </p:txBody>
        </p:sp>
        <p:sp>
          <p:nvSpPr>
            <p:cNvPr id="10" name="Google Shape;5379;p59">
              <a:extLst>
                <a:ext uri="{FF2B5EF4-FFF2-40B4-BE49-F238E27FC236}">
                  <a16:creationId xmlns:a16="http://schemas.microsoft.com/office/drawing/2014/main" id="{ED60E271-7CE6-43EC-BAF3-F86C3804871C}"/>
                </a:ext>
              </a:extLst>
            </p:cNvPr>
            <p:cNvSpPr/>
            <p:nvPr/>
          </p:nvSpPr>
          <p:spPr>
            <a:xfrm>
              <a:off x="4564629" y="2468674"/>
              <a:ext cx="594658" cy="167425"/>
            </a:xfrm>
            <a:custGeom>
              <a:avLst/>
              <a:gdLst/>
              <a:ahLst/>
              <a:cxnLst/>
              <a:rect l="l" t="t" r="r" b="b"/>
              <a:pathLst>
                <a:path w="13170" h="3708" extrusionOk="0">
                  <a:moveTo>
                    <a:pt x="0" y="0"/>
                  </a:moveTo>
                  <a:lnTo>
                    <a:pt x="1408" y="1853"/>
                  </a:lnTo>
                  <a:lnTo>
                    <a:pt x="0" y="3707"/>
                  </a:lnTo>
                  <a:lnTo>
                    <a:pt x="13169" y="3707"/>
                  </a:lnTo>
                  <a:lnTo>
                    <a:pt x="13169" y="0"/>
                  </a:lnTo>
                  <a:close/>
                </a:path>
              </a:pathLst>
            </a:custGeom>
            <a:grpFill/>
            <a:ln w="9525" cap="flat" cmpd="sng">
              <a:solidFill>
                <a:srgbClr val="1C4661"/>
              </a:solidFill>
              <a:prstDash val="solid"/>
              <a:round/>
              <a:headEnd type="none" w="sm" len="sm"/>
              <a:tailEnd type="none" w="sm" len="sm"/>
            </a:ln>
            <a:effectLst>
              <a:glow rad="101600">
                <a:schemeClr val="bg1">
                  <a:lumMod val="10000"/>
                  <a:alpha val="60000"/>
                </a:schemeClr>
              </a:glo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</p:grpSp>
      <p:sp>
        <p:nvSpPr>
          <p:cNvPr id="14" name="TextBox 13">
            <a:extLst>
              <a:ext uri="{FF2B5EF4-FFF2-40B4-BE49-F238E27FC236}">
                <a16:creationId xmlns:a16="http://schemas.microsoft.com/office/drawing/2014/main" id="{5379A91E-238D-70AD-E6A4-CAE1B4F8B0CA}"/>
              </a:ext>
            </a:extLst>
          </p:cNvPr>
          <p:cNvSpPr txBox="1"/>
          <p:nvPr/>
        </p:nvSpPr>
        <p:spPr>
          <a:xfrm>
            <a:off x="3069166" y="2356578"/>
            <a:ext cx="5054600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300" dirty="0">
                <a:solidFill>
                  <a:schemeClr val="bg1"/>
                </a:solidFill>
                <a:latin typeface="Antonio" panose="020B0604020202020204" charset="0"/>
              </a:rPr>
              <a:t>Worked with neighbourhood stores instead of replacing them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300" dirty="0">
                <a:solidFill>
                  <a:schemeClr val="bg1"/>
                </a:solidFill>
                <a:latin typeface="Antonio" panose="020B0604020202020204" charset="0"/>
              </a:rPr>
              <a:t>Adjusted the global marketplace to local retail habits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300" dirty="0">
                <a:solidFill>
                  <a:schemeClr val="bg1"/>
                </a:solidFill>
                <a:latin typeface="Antonio" panose="020B0604020202020204" charset="0"/>
              </a:rPr>
              <a:t>Expanded access through the Local Shops programme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300" b="1" u="sng" dirty="0">
                <a:solidFill>
                  <a:schemeClr val="bg1"/>
                </a:solidFill>
                <a:latin typeface="Antonio" panose="020B0604020202020204" charset="0"/>
              </a:rPr>
              <a:t>Outcome</a:t>
            </a:r>
            <a:r>
              <a:rPr lang="en-GB" sz="1300" dirty="0">
                <a:solidFill>
                  <a:schemeClr val="bg1"/>
                </a:solidFill>
                <a:latin typeface="Antonio" panose="020B0604020202020204" charset="0"/>
              </a:rPr>
              <a:t>: stronger local participation and market reach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A38AFFF9-CA63-6C33-1397-400AAB2E152B}"/>
              </a:ext>
            </a:extLst>
          </p:cNvPr>
          <p:cNvSpPr txBox="1"/>
          <p:nvPr/>
        </p:nvSpPr>
        <p:spPr>
          <a:xfrm>
            <a:off x="931333" y="2418133"/>
            <a:ext cx="16002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ctr"/>
            <a:r>
              <a:rPr lang="en-GB" sz="1800" dirty="0">
                <a:solidFill>
                  <a:schemeClr val="bg1"/>
                </a:solidFill>
                <a:latin typeface="Antonio" panose="020B0604020202020204" charset="0"/>
              </a:rPr>
              <a:t>Amazon India</a:t>
            </a:r>
          </a:p>
          <a:p>
            <a:pPr lvl="0" algn="ctr"/>
            <a:endParaRPr lang="en-GB" sz="1800" dirty="0">
              <a:solidFill>
                <a:schemeClr val="bg1"/>
              </a:solidFill>
              <a:latin typeface="Antonio" panose="020B0604020202020204" charset="0"/>
            </a:endParaRPr>
          </a:p>
          <a:p>
            <a:pPr lvl="0" algn="ctr"/>
            <a:r>
              <a:rPr lang="en-GB" sz="1200" dirty="0">
                <a:solidFill>
                  <a:schemeClr val="bg1"/>
                </a:solidFill>
                <a:latin typeface="Antonio" panose="020B0604020202020204" charset="0"/>
              </a:rPr>
              <a:t>local adaptation</a:t>
            </a:r>
            <a:endParaRPr lang="en-GB" sz="1200" dirty="0"/>
          </a:p>
        </p:txBody>
      </p:sp>
      <p:grpSp>
        <p:nvGrpSpPr>
          <p:cNvPr id="16" name="Google Shape;5377;p59">
            <a:extLst>
              <a:ext uri="{FF2B5EF4-FFF2-40B4-BE49-F238E27FC236}">
                <a16:creationId xmlns:a16="http://schemas.microsoft.com/office/drawing/2014/main" id="{614A98C6-2B8E-FC3E-EFDC-42D3CF5CE719}"/>
              </a:ext>
            </a:extLst>
          </p:cNvPr>
          <p:cNvGrpSpPr/>
          <p:nvPr/>
        </p:nvGrpSpPr>
        <p:grpSpPr>
          <a:xfrm>
            <a:off x="931333" y="3636408"/>
            <a:ext cx="7179733" cy="1185358"/>
            <a:chOff x="4411970" y="2468674"/>
            <a:chExt cx="747317" cy="167425"/>
          </a:xfrm>
          <a:solidFill>
            <a:schemeClr val="bg1">
              <a:lumMod val="50000"/>
            </a:schemeClr>
          </a:solidFill>
        </p:grpSpPr>
        <p:sp>
          <p:nvSpPr>
            <p:cNvPr id="17" name="Google Shape;5378;p59">
              <a:extLst>
                <a:ext uri="{FF2B5EF4-FFF2-40B4-BE49-F238E27FC236}">
                  <a16:creationId xmlns:a16="http://schemas.microsoft.com/office/drawing/2014/main" id="{BCD0CD26-DB10-ADE9-6ED2-50287F3F74FA}"/>
                </a:ext>
              </a:extLst>
            </p:cNvPr>
            <p:cNvSpPr/>
            <p:nvPr/>
          </p:nvSpPr>
          <p:spPr>
            <a:xfrm>
              <a:off x="4411970" y="2468674"/>
              <a:ext cx="216235" cy="167425"/>
            </a:xfrm>
            <a:custGeom>
              <a:avLst/>
              <a:gdLst/>
              <a:ahLst/>
              <a:cxnLst/>
              <a:rect l="l" t="t" r="r" b="b"/>
              <a:pathLst>
                <a:path w="4789" h="3708" extrusionOk="0">
                  <a:moveTo>
                    <a:pt x="1" y="0"/>
                  </a:moveTo>
                  <a:lnTo>
                    <a:pt x="1" y="3707"/>
                  </a:lnTo>
                  <a:lnTo>
                    <a:pt x="3381" y="3707"/>
                  </a:lnTo>
                  <a:lnTo>
                    <a:pt x="4789" y="1853"/>
                  </a:lnTo>
                  <a:lnTo>
                    <a:pt x="3381" y="0"/>
                  </a:lnTo>
                  <a:close/>
                </a:path>
              </a:pathLst>
            </a:custGeom>
            <a:solidFill>
              <a:schemeClr val="bg1">
                <a:lumMod val="25000"/>
              </a:schemeClr>
            </a:solidFill>
            <a:ln w="9525" cap="flat" cmpd="sng">
              <a:solidFill>
                <a:srgbClr val="1C4661"/>
              </a:solidFill>
              <a:prstDash val="solid"/>
              <a:round/>
              <a:headEnd type="none" w="sm" len="sm"/>
              <a:tailEnd type="none" w="sm" len="sm"/>
            </a:ln>
            <a:effectLst>
              <a:glow rad="101600">
                <a:schemeClr val="bg1">
                  <a:lumMod val="10000"/>
                  <a:alpha val="60000"/>
                </a:schemeClr>
              </a:glo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000" dirty="0">
                <a:solidFill>
                  <a:schemeClr val="bg1"/>
                </a:solidFill>
                <a:latin typeface="Antonio" panose="020B0604020202020204" charset="0"/>
              </a:endParaRPr>
            </a:p>
          </p:txBody>
        </p:sp>
        <p:sp>
          <p:nvSpPr>
            <p:cNvPr id="18" name="Google Shape;5379;p59">
              <a:extLst>
                <a:ext uri="{FF2B5EF4-FFF2-40B4-BE49-F238E27FC236}">
                  <a16:creationId xmlns:a16="http://schemas.microsoft.com/office/drawing/2014/main" id="{D28C67EE-EC01-06C9-8182-1997014C0511}"/>
                </a:ext>
              </a:extLst>
            </p:cNvPr>
            <p:cNvSpPr/>
            <p:nvPr/>
          </p:nvSpPr>
          <p:spPr>
            <a:xfrm>
              <a:off x="4564629" y="2468674"/>
              <a:ext cx="594658" cy="167425"/>
            </a:xfrm>
            <a:custGeom>
              <a:avLst/>
              <a:gdLst/>
              <a:ahLst/>
              <a:cxnLst/>
              <a:rect l="l" t="t" r="r" b="b"/>
              <a:pathLst>
                <a:path w="13170" h="3708" extrusionOk="0">
                  <a:moveTo>
                    <a:pt x="0" y="0"/>
                  </a:moveTo>
                  <a:lnTo>
                    <a:pt x="1408" y="1853"/>
                  </a:lnTo>
                  <a:lnTo>
                    <a:pt x="0" y="3707"/>
                  </a:lnTo>
                  <a:lnTo>
                    <a:pt x="13169" y="3707"/>
                  </a:lnTo>
                  <a:lnTo>
                    <a:pt x="13169" y="0"/>
                  </a:lnTo>
                  <a:close/>
                </a:path>
              </a:pathLst>
            </a:custGeom>
            <a:grpFill/>
            <a:ln w="9525" cap="flat" cmpd="sng">
              <a:solidFill>
                <a:srgbClr val="1C4661"/>
              </a:solidFill>
              <a:prstDash val="solid"/>
              <a:round/>
              <a:headEnd type="none" w="sm" len="sm"/>
              <a:tailEnd type="none" w="sm" len="sm"/>
            </a:ln>
            <a:effectLst>
              <a:glow rad="101600">
                <a:schemeClr val="bg1">
                  <a:lumMod val="10000"/>
                  <a:alpha val="60000"/>
                </a:schemeClr>
              </a:glo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</p:grpSp>
      <p:sp>
        <p:nvSpPr>
          <p:cNvPr id="19" name="TextBox 18">
            <a:extLst>
              <a:ext uri="{FF2B5EF4-FFF2-40B4-BE49-F238E27FC236}">
                <a16:creationId xmlns:a16="http://schemas.microsoft.com/office/drawing/2014/main" id="{729FBDF6-D060-7118-AB0E-7BFC6E5B511C}"/>
              </a:ext>
            </a:extLst>
          </p:cNvPr>
          <p:cNvSpPr txBox="1"/>
          <p:nvPr/>
        </p:nvSpPr>
        <p:spPr>
          <a:xfrm>
            <a:off x="3069166" y="3741276"/>
            <a:ext cx="5054600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300" dirty="0">
                <a:solidFill>
                  <a:schemeClr val="bg1"/>
                </a:solidFill>
                <a:latin typeface="Antonio" panose="020B0604020202020204" charset="0"/>
              </a:rPr>
              <a:t>Transferred the American do-it-yourself model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300" dirty="0">
                <a:solidFill>
                  <a:schemeClr val="bg1"/>
                </a:solidFill>
                <a:latin typeface="Antonio" panose="020B0604020202020204" charset="0"/>
              </a:rPr>
              <a:t>Underestimated low labour costs and apartment living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300" dirty="0">
                <a:solidFill>
                  <a:schemeClr val="bg1"/>
                </a:solidFill>
                <a:latin typeface="Antonio" panose="020B0604020202020204" charset="0"/>
              </a:rPr>
              <a:t>Misread local home-improvement preferences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300" b="1" u="sng" dirty="0">
                <a:solidFill>
                  <a:schemeClr val="bg1"/>
                </a:solidFill>
                <a:latin typeface="Antonio" panose="020B0604020202020204" charset="0"/>
              </a:rPr>
              <a:t>Outcome</a:t>
            </a:r>
            <a:r>
              <a:rPr lang="en-GB" sz="1300" dirty="0">
                <a:solidFill>
                  <a:schemeClr val="bg1"/>
                </a:solidFill>
                <a:latin typeface="Antonio" panose="020B0604020202020204" charset="0"/>
              </a:rPr>
              <a:t>: the business model failed to fit the market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77385F58-D3D2-5C78-AD05-A7D3B50390A7}"/>
              </a:ext>
            </a:extLst>
          </p:cNvPr>
          <p:cNvSpPr txBox="1"/>
          <p:nvPr/>
        </p:nvSpPr>
        <p:spPr>
          <a:xfrm>
            <a:off x="931333" y="3678949"/>
            <a:ext cx="1600200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ctr"/>
            <a:r>
              <a:rPr lang="en-GB" sz="1800" dirty="0">
                <a:solidFill>
                  <a:schemeClr val="bg1"/>
                </a:solidFill>
                <a:latin typeface="Antonio" panose="020B0604020202020204" charset="0"/>
              </a:rPr>
              <a:t>Home Depot China</a:t>
            </a:r>
          </a:p>
          <a:p>
            <a:pPr lvl="0" algn="ctr"/>
            <a:endParaRPr lang="en-GB" sz="1800" dirty="0">
              <a:solidFill>
                <a:schemeClr val="bg1"/>
              </a:solidFill>
              <a:latin typeface="Antonio" panose="020B0604020202020204" charset="0"/>
            </a:endParaRPr>
          </a:p>
          <a:p>
            <a:pPr lvl="0" algn="ctr"/>
            <a:r>
              <a:rPr lang="en-GB" sz="1200" dirty="0">
                <a:solidFill>
                  <a:schemeClr val="bg1"/>
                </a:solidFill>
                <a:latin typeface="Antonio" panose="020B0604020202020204" charset="0"/>
              </a:rPr>
              <a:t>limited adaptation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894230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7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46" name="Google Shape;1746;p36"/>
          <p:cNvGrpSpPr/>
          <p:nvPr/>
        </p:nvGrpSpPr>
        <p:grpSpPr>
          <a:xfrm rot="-7417304">
            <a:off x="751027" y="-446069"/>
            <a:ext cx="2356457" cy="2223996"/>
            <a:chOff x="4719365" y="-396915"/>
            <a:chExt cx="2356488" cy="2224026"/>
          </a:xfrm>
        </p:grpSpPr>
        <p:sp>
          <p:nvSpPr>
            <p:cNvPr id="1747" name="Google Shape;1747;p36"/>
            <p:cNvSpPr/>
            <p:nvPr/>
          </p:nvSpPr>
          <p:spPr>
            <a:xfrm rot="8388146">
              <a:off x="5225951" y="39727"/>
              <a:ext cx="1589637" cy="1388330"/>
            </a:xfrm>
            <a:custGeom>
              <a:avLst/>
              <a:gdLst/>
              <a:ahLst/>
              <a:cxnLst/>
              <a:rect l="l" t="t" r="r" b="b"/>
              <a:pathLst>
                <a:path w="30174" h="26350" extrusionOk="0">
                  <a:moveTo>
                    <a:pt x="23637" y="1"/>
                  </a:moveTo>
                  <a:lnTo>
                    <a:pt x="1" y="8810"/>
                  </a:lnTo>
                  <a:lnTo>
                    <a:pt x="6537" y="26349"/>
                  </a:lnTo>
                  <a:lnTo>
                    <a:pt x="30174" y="17540"/>
                  </a:lnTo>
                  <a:lnTo>
                    <a:pt x="23637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48" name="Google Shape;1748;p36"/>
            <p:cNvSpPr/>
            <p:nvPr/>
          </p:nvSpPr>
          <p:spPr>
            <a:xfrm rot="8388146">
              <a:off x="5190800" y="48187"/>
              <a:ext cx="1588794" cy="1388278"/>
            </a:xfrm>
            <a:custGeom>
              <a:avLst/>
              <a:gdLst/>
              <a:ahLst/>
              <a:cxnLst/>
              <a:rect l="l" t="t" r="r" b="b"/>
              <a:pathLst>
                <a:path w="30158" h="26349" extrusionOk="0">
                  <a:moveTo>
                    <a:pt x="23622" y="0"/>
                  </a:moveTo>
                  <a:lnTo>
                    <a:pt x="1" y="8809"/>
                  </a:lnTo>
                  <a:lnTo>
                    <a:pt x="6537" y="26349"/>
                  </a:lnTo>
                  <a:lnTo>
                    <a:pt x="30158" y="17540"/>
                  </a:lnTo>
                  <a:lnTo>
                    <a:pt x="23622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49" name="Google Shape;1749;p36"/>
            <p:cNvSpPr/>
            <p:nvPr/>
          </p:nvSpPr>
          <p:spPr>
            <a:xfrm rot="8388146">
              <a:off x="5112342" y="59703"/>
              <a:ext cx="1603650" cy="1417203"/>
            </a:xfrm>
            <a:custGeom>
              <a:avLst/>
              <a:gdLst/>
              <a:ahLst/>
              <a:cxnLst/>
              <a:rect l="l" t="t" r="r" b="b"/>
              <a:pathLst>
                <a:path w="30440" h="26898" extrusionOk="0">
                  <a:moveTo>
                    <a:pt x="23324" y="1"/>
                  </a:moveTo>
                  <a:lnTo>
                    <a:pt x="0" y="9593"/>
                  </a:lnTo>
                  <a:lnTo>
                    <a:pt x="7117" y="26898"/>
                  </a:lnTo>
                  <a:lnTo>
                    <a:pt x="30440" y="17321"/>
                  </a:lnTo>
                  <a:lnTo>
                    <a:pt x="23324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50" name="Google Shape;1750;p36"/>
            <p:cNvSpPr/>
            <p:nvPr/>
          </p:nvSpPr>
          <p:spPr>
            <a:xfrm rot="8388146">
              <a:off x="5640495" y="1240854"/>
              <a:ext cx="74387" cy="187253"/>
            </a:xfrm>
            <a:custGeom>
              <a:avLst/>
              <a:gdLst/>
              <a:ahLst/>
              <a:cxnLst/>
              <a:rect l="l" t="t" r="r" b="b"/>
              <a:pathLst>
                <a:path w="1412" h="3554" extrusionOk="0">
                  <a:moveTo>
                    <a:pt x="119" y="0"/>
                  </a:moveTo>
                  <a:cubicBezTo>
                    <a:pt x="111" y="0"/>
                    <a:pt x="103" y="1"/>
                    <a:pt x="95" y="3"/>
                  </a:cubicBezTo>
                  <a:cubicBezTo>
                    <a:pt x="32" y="19"/>
                    <a:pt x="1" y="113"/>
                    <a:pt x="32" y="207"/>
                  </a:cubicBezTo>
                  <a:lnTo>
                    <a:pt x="1145" y="3420"/>
                  </a:lnTo>
                  <a:cubicBezTo>
                    <a:pt x="1171" y="3498"/>
                    <a:pt x="1228" y="3554"/>
                    <a:pt x="1283" y="3554"/>
                  </a:cubicBezTo>
                  <a:cubicBezTo>
                    <a:pt x="1295" y="3554"/>
                    <a:pt x="1306" y="3551"/>
                    <a:pt x="1317" y="3546"/>
                  </a:cubicBezTo>
                  <a:cubicBezTo>
                    <a:pt x="1380" y="3530"/>
                    <a:pt x="1411" y="3436"/>
                    <a:pt x="1380" y="3342"/>
                  </a:cubicBezTo>
                  <a:lnTo>
                    <a:pt x="267" y="129"/>
                  </a:lnTo>
                  <a:cubicBezTo>
                    <a:pt x="240" y="47"/>
                    <a:pt x="176" y="0"/>
                    <a:pt x="11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51" name="Google Shape;1751;p36"/>
            <p:cNvSpPr/>
            <p:nvPr/>
          </p:nvSpPr>
          <p:spPr>
            <a:xfrm rot="8388146">
              <a:off x="5571805" y="1283940"/>
              <a:ext cx="161050" cy="218919"/>
            </a:xfrm>
            <a:custGeom>
              <a:avLst/>
              <a:gdLst/>
              <a:ahLst/>
              <a:cxnLst/>
              <a:rect l="l" t="t" r="r" b="b"/>
              <a:pathLst>
                <a:path w="3057" h="4155" extrusionOk="0">
                  <a:moveTo>
                    <a:pt x="1563" y="0"/>
                  </a:moveTo>
                  <a:cubicBezTo>
                    <a:pt x="1505" y="0"/>
                    <a:pt x="1451" y="18"/>
                    <a:pt x="1411" y="48"/>
                  </a:cubicBezTo>
                  <a:lnTo>
                    <a:pt x="0" y="957"/>
                  </a:lnTo>
                  <a:lnTo>
                    <a:pt x="1113" y="4155"/>
                  </a:lnTo>
                  <a:lnTo>
                    <a:pt x="2759" y="4014"/>
                  </a:lnTo>
                  <a:cubicBezTo>
                    <a:pt x="2853" y="3998"/>
                    <a:pt x="2931" y="3951"/>
                    <a:pt x="2994" y="3872"/>
                  </a:cubicBezTo>
                  <a:cubicBezTo>
                    <a:pt x="3041" y="3794"/>
                    <a:pt x="3057" y="3700"/>
                    <a:pt x="3025" y="3622"/>
                  </a:cubicBezTo>
                  <a:lnTo>
                    <a:pt x="1850" y="205"/>
                  </a:lnTo>
                  <a:cubicBezTo>
                    <a:pt x="1818" y="126"/>
                    <a:pt x="1756" y="48"/>
                    <a:pt x="1662" y="17"/>
                  </a:cubicBezTo>
                  <a:cubicBezTo>
                    <a:pt x="1628" y="5"/>
                    <a:pt x="1595" y="0"/>
                    <a:pt x="1563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52" name="Google Shape;1752;p36"/>
            <p:cNvSpPr/>
            <p:nvPr/>
          </p:nvSpPr>
          <p:spPr>
            <a:xfrm rot="8388146">
              <a:off x="5546103" y="1296111"/>
              <a:ext cx="176802" cy="179245"/>
            </a:xfrm>
            <a:custGeom>
              <a:avLst/>
              <a:gdLst/>
              <a:ahLst/>
              <a:cxnLst/>
              <a:rect l="l" t="t" r="r" b="b"/>
              <a:pathLst>
                <a:path w="3356" h="3402" fill="none" extrusionOk="0">
                  <a:moveTo>
                    <a:pt x="1067" y="3402"/>
                  </a:moveTo>
                  <a:lnTo>
                    <a:pt x="753" y="2477"/>
                  </a:lnTo>
                  <a:lnTo>
                    <a:pt x="2759" y="1787"/>
                  </a:lnTo>
                  <a:lnTo>
                    <a:pt x="2806" y="1913"/>
                  </a:lnTo>
                  <a:cubicBezTo>
                    <a:pt x="2822" y="1991"/>
                    <a:pt x="2869" y="2054"/>
                    <a:pt x="2932" y="2101"/>
                  </a:cubicBezTo>
                  <a:cubicBezTo>
                    <a:pt x="2995" y="2132"/>
                    <a:pt x="3057" y="2148"/>
                    <a:pt x="3104" y="2132"/>
                  </a:cubicBezTo>
                  <a:lnTo>
                    <a:pt x="3214" y="2085"/>
                  </a:lnTo>
                  <a:cubicBezTo>
                    <a:pt x="3261" y="2069"/>
                    <a:pt x="3308" y="2022"/>
                    <a:pt x="3324" y="1960"/>
                  </a:cubicBezTo>
                  <a:cubicBezTo>
                    <a:pt x="3355" y="1881"/>
                    <a:pt x="3355" y="1803"/>
                    <a:pt x="3324" y="1740"/>
                  </a:cubicBezTo>
                  <a:lnTo>
                    <a:pt x="2806" y="235"/>
                  </a:lnTo>
                  <a:cubicBezTo>
                    <a:pt x="2775" y="157"/>
                    <a:pt x="2728" y="94"/>
                    <a:pt x="2681" y="47"/>
                  </a:cubicBezTo>
                  <a:cubicBezTo>
                    <a:pt x="2618" y="16"/>
                    <a:pt x="2556" y="0"/>
                    <a:pt x="2493" y="16"/>
                  </a:cubicBezTo>
                  <a:lnTo>
                    <a:pt x="2399" y="47"/>
                  </a:lnTo>
                  <a:cubicBezTo>
                    <a:pt x="2336" y="79"/>
                    <a:pt x="2289" y="126"/>
                    <a:pt x="2273" y="188"/>
                  </a:cubicBezTo>
                  <a:cubicBezTo>
                    <a:pt x="2258" y="251"/>
                    <a:pt x="2258" y="329"/>
                    <a:pt x="2273" y="408"/>
                  </a:cubicBezTo>
                  <a:lnTo>
                    <a:pt x="2321" y="549"/>
                  </a:lnTo>
                  <a:lnTo>
                    <a:pt x="330" y="1239"/>
                  </a:lnTo>
                  <a:lnTo>
                    <a:pt x="1" y="314"/>
                  </a:lnTo>
                </a:path>
              </a:pathLst>
            </a:custGeom>
            <a:solidFill>
              <a:schemeClr val="lt1"/>
            </a:solidFill>
            <a:ln w="775" cap="rnd" cmpd="sng">
              <a:solidFill>
                <a:srgbClr val="FFFFFF"/>
              </a:solidFill>
              <a:prstDash val="solid"/>
              <a:miter lim="15674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53" name="Google Shape;1753;p36"/>
            <p:cNvSpPr/>
            <p:nvPr/>
          </p:nvSpPr>
          <p:spPr>
            <a:xfrm rot="8388146">
              <a:off x="6068552" y="1269760"/>
              <a:ext cx="12802" cy="16597"/>
            </a:xfrm>
            <a:custGeom>
              <a:avLst/>
              <a:gdLst/>
              <a:ahLst/>
              <a:cxnLst/>
              <a:rect l="l" t="t" r="r" b="b"/>
              <a:pathLst>
                <a:path w="243" h="315" extrusionOk="0">
                  <a:moveTo>
                    <a:pt x="96" y="1"/>
                  </a:moveTo>
                  <a:cubicBezTo>
                    <a:pt x="49" y="1"/>
                    <a:pt x="0" y="32"/>
                    <a:pt x="20" y="81"/>
                  </a:cubicBezTo>
                  <a:cubicBezTo>
                    <a:pt x="51" y="144"/>
                    <a:pt x="83" y="207"/>
                    <a:pt x="98" y="269"/>
                  </a:cubicBezTo>
                  <a:cubicBezTo>
                    <a:pt x="111" y="301"/>
                    <a:pt x="139" y="315"/>
                    <a:pt x="166" y="315"/>
                  </a:cubicBezTo>
                  <a:cubicBezTo>
                    <a:pt x="205" y="315"/>
                    <a:pt x="243" y="285"/>
                    <a:pt x="224" y="238"/>
                  </a:cubicBezTo>
                  <a:cubicBezTo>
                    <a:pt x="208" y="175"/>
                    <a:pt x="177" y="113"/>
                    <a:pt x="161" y="34"/>
                  </a:cubicBezTo>
                  <a:cubicBezTo>
                    <a:pt x="150" y="11"/>
                    <a:pt x="123" y="1"/>
                    <a:pt x="96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54" name="Google Shape;1754;p36"/>
            <p:cNvSpPr/>
            <p:nvPr/>
          </p:nvSpPr>
          <p:spPr>
            <a:xfrm rot="8388146">
              <a:off x="5597504" y="757085"/>
              <a:ext cx="272894" cy="676251"/>
            </a:xfrm>
            <a:custGeom>
              <a:avLst/>
              <a:gdLst/>
              <a:ahLst/>
              <a:cxnLst/>
              <a:rect l="l" t="t" r="r" b="b"/>
              <a:pathLst>
                <a:path w="5180" h="12835" extrusionOk="0">
                  <a:moveTo>
                    <a:pt x="77" y="1"/>
                  </a:moveTo>
                  <a:cubicBezTo>
                    <a:pt x="38" y="1"/>
                    <a:pt x="0" y="31"/>
                    <a:pt x="19" y="77"/>
                  </a:cubicBezTo>
                  <a:cubicBezTo>
                    <a:pt x="1696" y="4309"/>
                    <a:pt x="3373" y="8557"/>
                    <a:pt x="5035" y="12789"/>
                  </a:cubicBezTo>
                  <a:cubicBezTo>
                    <a:pt x="5048" y="12821"/>
                    <a:pt x="5076" y="12835"/>
                    <a:pt x="5102" y="12835"/>
                  </a:cubicBezTo>
                  <a:cubicBezTo>
                    <a:pt x="5142" y="12835"/>
                    <a:pt x="5179" y="12805"/>
                    <a:pt x="5160" y="12758"/>
                  </a:cubicBezTo>
                  <a:cubicBezTo>
                    <a:pt x="3499" y="8510"/>
                    <a:pt x="1822" y="4278"/>
                    <a:pt x="145" y="46"/>
                  </a:cubicBezTo>
                  <a:cubicBezTo>
                    <a:pt x="132" y="14"/>
                    <a:pt x="104" y="1"/>
                    <a:pt x="77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55" name="Google Shape;1755;p36"/>
            <p:cNvSpPr/>
            <p:nvPr/>
          </p:nvSpPr>
          <p:spPr>
            <a:xfrm rot="8388146">
              <a:off x="5396163" y="909169"/>
              <a:ext cx="12749" cy="16386"/>
            </a:xfrm>
            <a:custGeom>
              <a:avLst/>
              <a:gdLst/>
              <a:ahLst/>
              <a:cxnLst/>
              <a:rect l="l" t="t" r="r" b="b"/>
              <a:pathLst>
                <a:path w="242" h="311" extrusionOk="0">
                  <a:moveTo>
                    <a:pt x="77" y="1"/>
                  </a:moveTo>
                  <a:cubicBezTo>
                    <a:pt x="38" y="1"/>
                    <a:pt x="1" y="31"/>
                    <a:pt x="19" y="77"/>
                  </a:cubicBezTo>
                  <a:cubicBezTo>
                    <a:pt x="51" y="140"/>
                    <a:pt x="66" y="203"/>
                    <a:pt x="98" y="265"/>
                  </a:cubicBezTo>
                  <a:cubicBezTo>
                    <a:pt x="110" y="297"/>
                    <a:pt x="138" y="311"/>
                    <a:pt x="165" y="311"/>
                  </a:cubicBezTo>
                  <a:cubicBezTo>
                    <a:pt x="205" y="311"/>
                    <a:pt x="242" y="281"/>
                    <a:pt x="223" y="234"/>
                  </a:cubicBezTo>
                  <a:cubicBezTo>
                    <a:pt x="192" y="171"/>
                    <a:pt x="176" y="109"/>
                    <a:pt x="145" y="46"/>
                  </a:cubicBezTo>
                  <a:cubicBezTo>
                    <a:pt x="132" y="14"/>
                    <a:pt x="104" y="1"/>
                    <a:pt x="77" y="1"/>
                  </a:cubicBezTo>
                  <a:close/>
                </a:path>
              </a:pathLst>
            </a:custGeom>
            <a:solidFill>
              <a:srgbClr val="425A6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56" name="Google Shape;1756;p36"/>
            <p:cNvSpPr/>
            <p:nvPr/>
          </p:nvSpPr>
          <p:spPr>
            <a:xfrm rot="8388146">
              <a:off x="6118296" y="1167218"/>
              <a:ext cx="12802" cy="16966"/>
            </a:xfrm>
            <a:custGeom>
              <a:avLst/>
              <a:gdLst/>
              <a:ahLst/>
              <a:cxnLst/>
              <a:rect l="l" t="t" r="r" b="b"/>
              <a:pathLst>
                <a:path w="243" h="322" extrusionOk="0">
                  <a:moveTo>
                    <a:pt x="86" y="1"/>
                  </a:moveTo>
                  <a:cubicBezTo>
                    <a:pt x="44" y="1"/>
                    <a:pt x="0" y="38"/>
                    <a:pt x="20" y="88"/>
                  </a:cubicBezTo>
                  <a:cubicBezTo>
                    <a:pt x="51" y="151"/>
                    <a:pt x="83" y="213"/>
                    <a:pt x="98" y="276"/>
                  </a:cubicBezTo>
                  <a:cubicBezTo>
                    <a:pt x="111" y="308"/>
                    <a:pt x="139" y="321"/>
                    <a:pt x="166" y="321"/>
                  </a:cubicBezTo>
                  <a:cubicBezTo>
                    <a:pt x="206" y="321"/>
                    <a:pt x="243" y="291"/>
                    <a:pt x="224" y="245"/>
                  </a:cubicBezTo>
                  <a:cubicBezTo>
                    <a:pt x="208" y="182"/>
                    <a:pt x="177" y="119"/>
                    <a:pt x="145" y="41"/>
                  </a:cubicBezTo>
                  <a:cubicBezTo>
                    <a:pt x="134" y="13"/>
                    <a:pt x="111" y="1"/>
                    <a:pt x="86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57" name="Google Shape;1757;p36"/>
            <p:cNvSpPr/>
            <p:nvPr/>
          </p:nvSpPr>
          <p:spPr>
            <a:xfrm rot="8388146">
              <a:off x="5647168" y="654836"/>
              <a:ext cx="272947" cy="675988"/>
            </a:xfrm>
            <a:custGeom>
              <a:avLst/>
              <a:gdLst/>
              <a:ahLst/>
              <a:cxnLst/>
              <a:rect l="l" t="t" r="r" b="b"/>
              <a:pathLst>
                <a:path w="5181" h="12830" extrusionOk="0">
                  <a:moveTo>
                    <a:pt x="77" y="0"/>
                  </a:moveTo>
                  <a:cubicBezTo>
                    <a:pt x="38" y="0"/>
                    <a:pt x="1" y="30"/>
                    <a:pt x="19" y="77"/>
                  </a:cubicBezTo>
                  <a:lnTo>
                    <a:pt x="5035" y="12789"/>
                  </a:lnTo>
                  <a:cubicBezTo>
                    <a:pt x="5046" y="12817"/>
                    <a:pt x="5070" y="12829"/>
                    <a:pt x="5094" y="12829"/>
                  </a:cubicBezTo>
                  <a:cubicBezTo>
                    <a:pt x="5137" y="12829"/>
                    <a:pt x="5180" y="12792"/>
                    <a:pt x="5160" y="12742"/>
                  </a:cubicBezTo>
                  <a:cubicBezTo>
                    <a:pt x="3499" y="8510"/>
                    <a:pt x="1822" y="4278"/>
                    <a:pt x="145" y="46"/>
                  </a:cubicBezTo>
                  <a:cubicBezTo>
                    <a:pt x="132" y="14"/>
                    <a:pt x="104" y="0"/>
                    <a:pt x="77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58" name="Google Shape;1758;p36"/>
            <p:cNvSpPr/>
            <p:nvPr/>
          </p:nvSpPr>
          <p:spPr>
            <a:xfrm rot="8388146">
              <a:off x="5445788" y="806671"/>
              <a:ext cx="12749" cy="16386"/>
            </a:xfrm>
            <a:custGeom>
              <a:avLst/>
              <a:gdLst/>
              <a:ahLst/>
              <a:cxnLst/>
              <a:rect l="l" t="t" r="r" b="b"/>
              <a:pathLst>
                <a:path w="242" h="311" extrusionOk="0">
                  <a:moveTo>
                    <a:pt x="77" y="0"/>
                  </a:moveTo>
                  <a:cubicBezTo>
                    <a:pt x="38" y="0"/>
                    <a:pt x="1" y="30"/>
                    <a:pt x="19" y="77"/>
                  </a:cubicBezTo>
                  <a:cubicBezTo>
                    <a:pt x="51" y="140"/>
                    <a:pt x="66" y="203"/>
                    <a:pt x="98" y="265"/>
                  </a:cubicBezTo>
                  <a:cubicBezTo>
                    <a:pt x="110" y="297"/>
                    <a:pt x="138" y="311"/>
                    <a:pt x="165" y="311"/>
                  </a:cubicBezTo>
                  <a:cubicBezTo>
                    <a:pt x="205" y="311"/>
                    <a:pt x="242" y="281"/>
                    <a:pt x="223" y="234"/>
                  </a:cubicBezTo>
                  <a:cubicBezTo>
                    <a:pt x="192" y="171"/>
                    <a:pt x="176" y="109"/>
                    <a:pt x="145" y="46"/>
                  </a:cubicBezTo>
                  <a:cubicBezTo>
                    <a:pt x="132" y="14"/>
                    <a:pt x="104" y="0"/>
                    <a:pt x="77" y="0"/>
                  </a:cubicBezTo>
                  <a:close/>
                </a:path>
              </a:pathLst>
            </a:custGeom>
            <a:solidFill>
              <a:srgbClr val="425A6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59" name="Google Shape;1759;p36"/>
            <p:cNvSpPr/>
            <p:nvPr/>
          </p:nvSpPr>
          <p:spPr>
            <a:xfrm rot="8388146">
              <a:off x="6168343" y="1075478"/>
              <a:ext cx="12802" cy="17018"/>
            </a:xfrm>
            <a:custGeom>
              <a:avLst/>
              <a:gdLst/>
              <a:ahLst/>
              <a:cxnLst/>
              <a:rect l="l" t="t" r="r" b="b"/>
              <a:pathLst>
                <a:path w="243" h="323" extrusionOk="0">
                  <a:moveTo>
                    <a:pt x="77" y="1"/>
                  </a:moveTo>
                  <a:cubicBezTo>
                    <a:pt x="38" y="1"/>
                    <a:pt x="1" y="31"/>
                    <a:pt x="20" y="77"/>
                  </a:cubicBezTo>
                  <a:cubicBezTo>
                    <a:pt x="35" y="140"/>
                    <a:pt x="67" y="218"/>
                    <a:pt x="98" y="281"/>
                  </a:cubicBezTo>
                  <a:cubicBezTo>
                    <a:pt x="110" y="310"/>
                    <a:pt x="134" y="322"/>
                    <a:pt x="159" y="322"/>
                  </a:cubicBezTo>
                  <a:cubicBezTo>
                    <a:pt x="201" y="322"/>
                    <a:pt x="243" y="289"/>
                    <a:pt x="223" y="250"/>
                  </a:cubicBezTo>
                  <a:cubicBezTo>
                    <a:pt x="192" y="171"/>
                    <a:pt x="161" y="109"/>
                    <a:pt x="145" y="46"/>
                  </a:cubicBezTo>
                  <a:cubicBezTo>
                    <a:pt x="132" y="14"/>
                    <a:pt x="104" y="1"/>
                    <a:pt x="77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60" name="Google Shape;1760;p36"/>
            <p:cNvSpPr/>
            <p:nvPr/>
          </p:nvSpPr>
          <p:spPr>
            <a:xfrm rot="8388146">
              <a:off x="5697242" y="563147"/>
              <a:ext cx="273685" cy="675408"/>
            </a:xfrm>
            <a:custGeom>
              <a:avLst/>
              <a:gdLst/>
              <a:ahLst/>
              <a:cxnLst/>
              <a:rect l="l" t="t" r="r" b="b"/>
              <a:pathLst>
                <a:path w="5195" h="12819" extrusionOk="0">
                  <a:moveTo>
                    <a:pt x="77" y="0"/>
                  </a:moveTo>
                  <a:cubicBezTo>
                    <a:pt x="37" y="0"/>
                    <a:pt x="0" y="30"/>
                    <a:pt x="19" y="77"/>
                  </a:cubicBezTo>
                  <a:cubicBezTo>
                    <a:pt x="1696" y="4309"/>
                    <a:pt x="3373" y="8541"/>
                    <a:pt x="5050" y="12773"/>
                  </a:cubicBezTo>
                  <a:cubicBezTo>
                    <a:pt x="5063" y="12805"/>
                    <a:pt x="5091" y="12819"/>
                    <a:pt x="5118" y="12819"/>
                  </a:cubicBezTo>
                  <a:cubicBezTo>
                    <a:pt x="5157" y="12819"/>
                    <a:pt x="5195" y="12789"/>
                    <a:pt x="5176" y="12742"/>
                  </a:cubicBezTo>
                  <a:lnTo>
                    <a:pt x="144" y="46"/>
                  </a:lnTo>
                  <a:cubicBezTo>
                    <a:pt x="132" y="14"/>
                    <a:pt x="104" y="0"/>
                    <a:pt x="77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61" name="Google Shape;1761;p36"/>
            <p:cNvSpPr/>
            <p:nvPr/>
          </p:nvSpPr>
          <p:spPr>
            <a:xfrm rot="8388146">
              <a:off x="5496568" y="714317"/>
              <a:ext cx="12275" cy="16966"/>
            </a:xfrm>
            <a:custGeom>
              <a:avLst/>
              <a:gdLst/>
              <a:ahLst/>
              <a:cxnLst/>
              <a:rect l="l" t="t" r="r" b="b"/>
              <a:pathLst>
                <a:path w="233" h="322" extrusionOk="0">
                  <a:moveTo>
                    <a:pt x="91" y="1"/>
                  </a:moveTo>
                  <a:cubicBezTo>
                    <a:pt x="48" y="1"/>
                    <a:pt x="0" y="38"/>
                    <a:pt x="10" y="88"/>
                  </a:cubicBezTo>
                  <a:cubicBezTo>
                    <a:pt x="41" y="151"/>
                    <a:pt x="73" y="214"/>
                    <a:pt x="88" y="276"/>
                  </a:cubicBezTo>
                  <a:cubicBezTo>
                    <a:pt x="101" y="308"/>
                    <a:pt x="129" y="322"/>
                    <a:pt x="156" y="322"/>
                  </a:cubicBezTo>
                  <a:cubicBezTo>
                    <a:pt x="196" y="322"/>
                    <a:pt x="233" y="292"/>
                    <a:pt x="214" y="245"/>
                  </a:cubicBezTo>
                  <a:cubicBezTo>
                    <a:pt x="198" y="182"/>
                    <a:pt x="167" y="104"/>
                    <a:pt x="151" y="41"/>
                  </a:cubicBezTo>
                  <a:cubicBezTo>
                    <a:pt x="140" y="13"/>
                    <a:pt x="116" y="1"/>
                    <a:pt x="91" y="1"/>
                  </a:cubicBezTo>
                  <a:close/>
                </a:path>
              </a:pathLst>
            </a:custGeom>
            <a:solidFill>
              <a:srgbClr val="425A6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62" name="Google Shape;1762;p36"/>
            <p:cNvSpPr/>
            <p:nvPr/>
          </p:nvSpPr>
          <p:spPr>
            <a:xfrm rot="8388146">
              <a:off x="6234588" y="987832"/>
              <a:ext cx="12749" cy="16386"/>
            </a:xfrm>
            <a:custGeom>
              <a:avLst/>
              <a:gdLst/>
              <a:ahLst/>
              <a:cxnLst/>
              <a:rect l="l" t="t" r="r" b="b"/>
              <a:pathLst>
                <a:path w="242" h="311" extrusionOk="0">
                  <a:moveTo>
                    <a:pt x="77" y="1"/>
                  </a:moveTo>
                  <a:cubicBezTo>
                    <a:pt x="37" y="1"/>
                    <a:pt x="0" y="31"/>
                    <a:pt x="19" y="77"/>
                  </a:cubicBezTo>
                  <a:cubicBezTo>
                    <a:pt x="35" y="140"/>
                    <a:pt x="66" y="203"/>
                    <a:pt x="97" y="266"/>
                  </a:cubicBezTo>
                  <a:cubicBezTo>
                    <a:pt x="104" y="297"/>
                    <a:pt x="130" y="311"/>
                    <a:pt x="158" y="311"/>
                  </a:cubicBezTo>
                  <a:cubicBezTo>
                    <a:pt x="199" y="311"/>
                    <a:pt x="241" y="281"/>
                    <a:pt x="223" y="234"/>
                  </a:cubicBezTo>
                  <a:cubicBezTo>
                    <a:pt x="191" y="172"/>
                    <a:pt x="160" y="109"/>
                    <a:pt x="144" y="46"/>
                  </a:cubicBezTo>
                  <a:cubicBezTo>
                    <a:pt x="132" y="15"/>
                    <a:pt x="104" y="1"/>
                    <a:pt x="77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63" name="Google Shape;1763;p36"/>
            <p:cNvSpPr/>
            <p:nvPr/>
          </p:nvSpPr>
          <p:spPr>
            <a:xfrm rot="8388146">
              <a:off x="5763515" y="474786"/>
              <a:ext cx="273685" cy="676251"/>
            </a:xfrm>
            <a:custGeom>
              <a:avLst/>
              <a:gdLst/>
              <a:ahLst/>
              <a:cxnLst/>
              <a:rect l="l" t="t" r="r" b="b"/>
              <a:pathLst>
                <a:path w="5195" h="12835" extrusionOk="0">
                  <a:moveTo>
                    <a:pt x="77" y="0"/>
                  </a:moveTo>
                  <a:cubicBezTo>
                    <a:pt x="38" y="0"/>
                    <a:pt x="1" y="30"/>
                    <a:pt x="19" y="77"/>
                  </a:cubicBezTo>
                  <a:cubicBezTo>
                    <a:pt x="1696" y="4325"/>
                    <a:pt x="3374" y="8557"/>
                    <a:pt x="5035" y="12789"/>
                  </a:cubicBezTo>
                  <a:cubicBezTo>
                    <a:pt x="5048" y="12820"/>
                    <a:pt x="5078" y="12834"/>
                    <a:pt x="5108" y="12834"/>
                  </a:cubicBezTo>
                  <a:cubicBezTo>
                    <a:pt x="5152" y="12834"/>
                    <a:pt x="5195" y="12804"/>
                    <a:pt x="5176" y="12757"/>
                  </a:cubicBezTo>
                  <a:cubicBezTo>
                    <a:pt x="3499" y="8525"/>
                    <a:pt x="1822" y="4277"/>
                    <a:pt x="145" y="45"/>
                  </a:cubicBezTo>
                  <a:cubicBezTo>
                    <a:pt x="132" y="14"/>
                    <a:pt x="104" y="0"/>
                    <a:pt x="77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64" name="Google Shape;1764;p36"/>
            <p:cNvSpPr/>
            <p:nvPr/>
          </p:nvSpPr>
          <p:spPr>
            <a:xfrm rot="8388146">
              <a:off x="5562744" y="626503"/>
              <a:ext cx="12854" cy="16597"/>
            </a:xfrm>
            <a:custGeom>
              <a:avLst/>
              <a:gdLst/>
              <a:ahLst/>
              <a:cxnLst/>
              <a:rect l="l" t="t" r="r" b="b"/>
              <a:pathLst>
                <a:path w="244" h="315" extrusionOk="0">
                  <a:moveTo>
                    <a:pt x="77" y="1"/>
                  </a:moveTo>
                  <a:cubicBezTo>
                    <a:pt x="38" y="1"/>
                    <a:pt x="1" y="31"/>
                    <a:pt x="19" y="78"/>
                  </a:cubicBezTo>
                  <a:cubicBezTo>
                    <a:pt x="51" y="140"/>
                    <a:pt x="82" y="203"/>
                    <a:pt x="98" y="281"/>
                  </a:cubicBezTo>
                  <a:cubicBezTo>
                    <a:pt x="109" y="305"/>
                    <a:pt x="134" y="315"/>
                    <a:pt x="158" y="315"/>
                  </a:cubicBezTo>
                  <a:cubicBezTo>
                    <a:pt x="200" y="315"/>
                    <a:pt x="243" y="284"/>
                    <a:pt x="223" y="234"/>
                  </a:cubicBezTo>
                  <a:cubicBezTo>
                    <a:pt x="208" y="172"/>
                    <a:pt x="176" y="109"/>
                    <a:pt x="145" y="46"/>
                  </a:cubicBezTo>
                  <a:cubicBezTo>
                    <a:pt x="132" y="15"/>
                    <a:pt x="104" y="1"/>
                    <a:pt x="77" y="1"/>
                  </a:cubicBezTo>
                  <a:close/>
                </a:path>
              </a:pathLst>
            </a:custGeom>
            <a:solidFill>
              <a:srgbClr val="425A6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65" name="Google Shape;1765;p36"/>
            <p:cNvSpPr/>
            <p:nvPr/>
          </p:nvSpPr>
          <p:spPr>
            <a:xfrm rot="8388146">
              <a:off x="6278932" y="880108"/>
              <a:ext cx="12854" cy="16913"/>
            </a:xfrm>
            <a:custGeom>
              <a:avLst/>
              <a:gdLst/>
              <a:ahLst/>
              <a:cxnLst/>
              <a:rect l="l" t="t" r="r" b="b"/>
              <a:pathLst>
                <a:path w="244" h="321" extrusionOk="0">
                  <a:moveTo>
                    <a:pt x="87" y="0"/>
                  </a:moveTo>
                  <a:cubicBezTo>
                    <a:pt x="44" y="0"/>
                    <a:pt x="1" y="37"/>
                    <a:pt x="21" y="87"/>
                  </a:cubicBezTo>
                  <a:cubicBezTo>
                    <a:pt x="52" y="150"/>
                    <a:pt x="68" y="213"/>
                    <a:pt x="99" y="275"/>
                  </a:cubicBezTo>
                  <a:cubicBezTo>
                    <a:pt x="112" y="307"/>
                    <a:pt x="140" y="321"/>
                    <a:pt x="166" y="321"/>
                  </a:cubicBezTo>
                  <a:cubicBezTo>
                    <a:pt x="206" y="321"/>
                    <a:pt x="243" y="291"/>
                    <a:pt x="224" y="244"/>
                  </a:cubicBezTo>
                  <a:cubicBezTo>
                    <a:pt x="193" y="181"/>
                    <a:pt x="177" y="103"/>
                    <a:pt x="146" y="40"/>
                  </a:cubicBezTo>
                  <a:cubicBezTo>
                    <a:pt x="135" y="12"/>
                    <a:pt x="111" y="0"/>
                    <a:pt x="87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66" name="Google Shape;1766;p36"/>
            <p:cNvSpPr/>
            <p:nvPr/>
          </p:nvSpPr>
          <p:spPr>
            <a:xfrm rot="8388146">
              <a:off x="5807735" y="367198"/>
              <a:ext cx="273685" cy="676251"/>
            </a:xfrm>
            <a:custGeom>
              <a:avLst/>
              <a:gdLst/>
              <a:ahLst/>
              <a:cxnLst/>
              <a:rect l="l" t="t" r="r" b="b"/>
              <a:pathLst>
                <a:path w="5195" h="12835" extrusionOk="0">
                  <a:moveTo>
                    <a:pt x="77" y="1"/>
                  </a:moveTo>
                  <a:cubicBezTo>
                    <a:pt x="37" y="1"/>
                    <a:pt x="0" y="31"/>
                    <a:pt x="19" y="78"/>
                  </a:cubicBezTo>
                  <a:cubicBezTo>
                    <a:pt x="1696" y="4310"/>
                    <a:pt x="3373" y="8557"/>
                    <a:pt x="5050" y="12789"/>
                  </a:cubicBezTo>
                  <a:cubicBezTo>
                    <a:pt x="5063" y="12821"/>
                    <a:pt x="5091" y="12835"/>
                    <a:pt x="5118" y="12835"/>
                  </a:cubicBezTo>
                  <a:cubicBezTo>
                    <a:pt x="5158" y="12835"/>
                    <a:pt x="5195" y="12805"/>
                    <a:pt x="5176" y="12758"/>
                  </a:cubicBezTo>
                  <a:cubicBezTo>
                    <a:pt x="3499" y="8510"/>
                    <a:pt x="1822" y="4278"/>
                    <a:pt x="144" y="46"/>
                  </a:cubicBezTo>
                  <a:cubicBezTo>
                    <a:pt x="132" y="15"/>
                    <a:pt x="104" y="1"/>
                    <a:pt x="77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67" name="Google Shape;1767;p36"/>
            <p:cNvSpPr/>
            <p:nvPr/>
          </p:nvSpPr>
          <p:spPr>
            <a:xfrm rot="8388146">
              <a:off x="5606430" y="519524"/>
              <a:ext cx="12749" cy="16439"/>
            </a:xfrm>
            <a:custGeom>
              <a:avLst/>
              <a:gdLst/>
              <a:ahLst/>
              <a:cxnLst/>
              <a:rect l="l" t="t" r="r" b="b"/>
              <a:pathLst>
                <a:path w="242" h="312" extrusionOk="0">
                  <a:moveTo>
                    <a:pt x="77" y="1"/>
                  </a:moveTo>
                  <a:cubicBezTo>
                    <a:pt x="37" y="1"/>
                    <a:pt x="0" y="31"/>
                    <a:pt x="19" y="78"/>
                  </a:cubicBezTo>
                  <a:cubicBezTo>
                    <a:pt x="35" y="140"/>
                    <a:pt x="66" y="203"/>
                    <a:pt x="97" y="266"/>
                  </a:cubicBezTo>
                  <a:cubicBezTo>
                    <a:pt x="110" y="297"/>
                    <a:pt x="138" y="311"/>
                    <a:pt x="165" y="311"/>
                  </a:cubicBezTo>
                  <a:cubicBezTo>
                    <a:pt x="204" y="311"/>
                    <a:pt x="241" y="281"/>
                    <a:pt x="223" y="234"/>
                  </a:cubicBezTo>
                  <a:cubicBezTo>
                    <a:pt x="191" y="172"/>
                    <a:pt x="160" y="109"/>
                    <a:pt x="144" y="46"/>
                  </a:cubicBezTo>
                  <a:cubicBezTo>
                    <a:pt x="132" y="15"/>
                    <a:pt x="104" y="1"/>
                    <a:pt x="77" y="1"/>
                  </a:cubicBezTo>
                  <a:close/>
                </a:path>
              </a:pathLst>
            </a:custGeom>
            <a:solidFill>
              <a:srgbClr val="425A6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68" name="Google Shape;1768;p36"/>
            <p:cNvSpPr/>
            <p:nvPr/>
          </p:nvSpPr>
          <p:spPr>
            <a:xfrm rot="8388146">
              <a:off x="6334582" y="782564"/>
              <a:ext cx="11906" cy="16386"/>
            </a:xfrm>
            <a:custGeom>
              <a:avLst/>
              <a:gdLst/>
              <a:ahLst/>
              <a:cxnLst/>
              <a:rect l="l" t="t" r="r" b="b"/>
              <a:pathLst>
                <a:path w="226" h="311" extrusionOk="0">
                  <a:moveTo>
                    <a:pt x="77" y="0"/>
                  </a:moveTo>
                  <a:cubicBezTo>
                    <a:pt x="37" y="0"/>
                    <a:pt x="0" y="30"/>
                    <a:pt x="19" y="77"/>
                  </a:cubicBezTo>
                  <a:cubicBezTo>
                    <a:pt x="35" y="140"/>
                    <a:pt x="66" y="202"/>
                    <a:pt x="82" y="265"/>
                  </a:cubicBezTo>
                  <a:cubicBezTo>
                    <a:pt x="94" y="297"/>
                    <a:pt x="122" y="311"/>
                    <a:pt x="149" y="311"/>
                  </a:cubicBezTo>
                  <a:cubicBezTo>
                    <a:pt x="189" y="311"/>
                    <a:pt x="226" y="280"/>
                    <a:pt x="207" y="234"/>
                  </a:cubicBezTo>
                  <a:cubicBezTo>
                    <a:pt x="191" y="171"/>
                    <a:pt x="160" y="108"/>
                    <a:pt x="144" y="46"/>
                  </a:cubicBezTo>
                  <a:cubicBezTo>
                    <a:pt x="132" y="14"/>
                    <a:pt x="104" y="0"/>
                    <a:pt x="77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69" name="Google Shape;1769;p36"/>
            <p:cNvSpPr/>
            <p:nvPr/>
          </p:nvSpPr>
          <p:spPr>
            <a:xfrm rot="8388146">
              <a:off x="5863218" y="269677"/>
              <a:ext cx="273211" cy="676251"/>
            </a:xfrm>
            <a:custGeom>
              <a:avLst/>
              <a:gdLst/>
              <a:ahLst/>
              <a:cxnLst/>
              <a:rect l="l" t="t" r="r" b="b"/>
              <a:pathLst>
                <a:path w="5186" h="12835" extrusionOk="0">
                  <a:moveTo>
                    <a:pt x="77" y="1"/>
                  </a:moveTo>
                  <a:cubicBezTo>
                    <a:pt x="38" y="1"/>
                    <a:pt x="1" y="31"/>
                    <a:pt x="19" y="77"/>
                  </a:cubicBezTo>
                  <a:cubicBezTo>
                    <a:pt x="1697" y="4325"/>
                    <a:pt x="3374" y="8557"/>
                    <a:pt x="5035" y="12789"/>
                  </a:cubicBezTo>
                  <a:cubicBezTo>
                    <a:pt x="5048" y="12821"/>
                    <a:pt x="5076" y="12835"/>
                    <a:pt x="5104" y="12835"/>
                  </a:cubicBezTo>
                  <a:cubicBezTo>
                    <a:pt x="5145" y="12835"/>
                    <a:pt x="5186" y="12805"/>
                    <a:pt x="5176" y="12758"/>
                  </a:cubicBezTo>
                  <a:cubicBezTo>
                    <a:pt x="3499" y="8510"/>
                    <a:pt x="1822" y="4278"/>
                    <a:pt x="145" y="46"/>
                  </a:cubicBezTo>
                  <a:cubicBezTo>
                    <a:pt x="132" y="14"/>
                    <a:pt x="104" y="1"/>
                    <a:pt x="77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70" name="Google Shape;1770;p36"/>
            <p:cNvSpPr/>
            <p:nvPr/>
          </p:nvSpPr>
          <p:spPr>
            <a:xfrm rot="8388146">
              <a:off x="5662155" y="421659"/>
              <a:ext cx="12749" cy="16386"/>
            </a:xfrm>
            <a:custGeom>
              <a:avLst/>
              <a:gdLst/>
              <a:ahLst/>
              <a:cxnLst/>
              <a:rect l="l" t="t" r="r" b="b"/>
              <a:pathLst>
                <a:path w="242" h="311" extrusionOk="0">
                  <a:moveTo>
                    <a:pt x="77" y="1"/>
                  </a:moveTo>
                  <a:cubicBezTo>
                    <a:pt x="38" y="1"/>
                    <a:pt x="1" y="31"/>
                    <a:pt x="20" y="77"/>
                  </a:cubicBezTo>
                  <a:cubicBezTo>
                    <a:pt x="51" y="140"/>
                    <a:pt x="82" y="203"/>
                    <a:pt x="98" y="265"/>
                  </a:cubicBezTo>
                  <a:cubicBezTo>
                    <a:pt x="111" y="297"/>
                    <a:pt x="139" y="311"/>
                    <a:pt x="165" y="311"/>
                  </a:cubicBezTo>
                  <a:cubicBezTo>
                    <a:pt x="205" y="311"/>
                    <a:pt x="242" y="281"/>
                    <a:pt x="223" y="234"/>
                  </a:cubicBezTo>
                  <a:cubicBezTo>
                    <a:pt x="208" y="171"/>
                    <a:pt x="176" y="109"/>
                    <a:pt x="145" y="46"/>
                  </a:cubicBezTo>
                  <a:cubicBezTo>
                    <a:pt x="132" y="14"/>
                    <a:pt x="104" y="1"/>
                    <a:pt x="77" y="1"/>
                  </a:cubicBezTo>
                  <a:close/>
                </a:path>
              </a:pathLst>
            </a:custGeom>
            <a:solidFill>
              <a:srgbClr val="425A6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71" name="Google Shape;1771;p36"/>
            <p:cNvSpPr/>
            <p:nvPr/>
          </p:nvSpPr>
          <p:spPr>
            <a:xfrm rot="8388146">
              <a:off x="6388628" y="674940"/>
              <a:ext cx="12749" cy="16386"/>
            </a:xfrm>
            <a:custGeom>
              <a:avLst/>
              <a:gdLst/>
              <a:ahLst/>
              <a:cxnLst/>
              <a:rect l="l" t="t" r="r" b="b"/>
              <a:pathLst>
                <a:path w="242" h="311" extrusionOk="0">
                  <a:moveTo>
                    <a:pt x="77" y="1"/>
                  </a:moveTo>
                  <a:cubicBezTo>
                    <a:pt x="37" y="1"/>
                    <a:pt x="0" y="31"/>
                    <a:pt x="19" y="77"/>
                  </a:cubicBezTo>
                  <a:cubicBezTo>
                    <a:pt x="35" y="140"/>
                    <a:pt x="66" y="203"/>
                    <a:pt x="97" y="266"/>
                  </a:cubicBezTo>
                  <a:cubicBezTo>
                    <a:pt x="110" y="297"/>
                    <a:pt x="138" y="311"/>
                    <a:pt x="165" y="311"/>
                  </a:cubicBezTo>
                  <a:cubicBezTo>
                    <a:pt x="204" y="311"/>
                    <a:pt x="241" y="281"/>
                    <a:pt x="223" y="234"/>
                  </a:cubicBezTo>
                  <a:cubicBezTo>
                    <a:pt x="191" y="171"/>
                    <a:pt x="160" y="109"/>
                    <a:pt x="144" y="46"/>
                  </a:cubicBezTo>
                  <a:cubicBezTo>
                    <a:pt x="132" y="14"/>
                    <a:pt x="104" y="1"/>
                    <a:pt x="77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72" name="Google Shape;1772;p36"/>
            <p:cNvSpPr/>
            <p:nvPr/>
          </p:nvSpPr>
          <p:spPr>
            <a:xfrm rot="8388146">
              <a:off x="5917481" y="161954"/>
              <a:ext cx="273737" cy="675935"/>
            </a:xfrm>
            <a:custGeom>
              <a:avLst/>
              <a:gdLst/>
              <a:ahLst/>
              <a:cxnLst/>
              <a:rect l="l" t="t" r="r" b="b"/>
              <a:pathLst>
                <a:path w="5196" h="12829" extrusionOk="0">
                  <a:moveTo>
                    <a:pt x="87" y="0"/>
                  </a:moveTo>
                  <a:cubicBezTo>
                    <a:pt x="44" y="0"/>
                    <a:pt x="0" y="37"/>
                    <a:pt x="20" y="87"/>
                  </a:cubicBezTo>
                  <a:cubicBezTo>
                    <a:pt x="1697" y="4319"/>
                    <a:pt x="3375" y="8552"/>
                    <a:pt x="5052" y="12784"/>
                  </a:cubicBezTo>
                  <a:cubicBezTo>
                    <a:pt x="5064" y="12815"/>
                    <a:pt x="5092" y="12829"/>
                    <a:pt x="5119" y="12829"/>
                  </a:cubicBezTo>
                  <a:cubicBezTo>
                    <a:pt x="5159" y="12829"/>
                    <a:pt x="5196" y="12799"/>
                    <a:pt x="5177" y="12752"/>
                  </a:cubicBezTo>
                  <a:cubicBezTo>
                    <a:pt x="3500" y="8520"/>
                    <a:pt x="1823" y="4288"/>
                    <a:pt x="146" y="40"/>
                  </a:cubicBezTo>
                  <a:cubicBezTo>
                    <a:pt x="134" y="12"/>
                    <a:pt x="111" y="0"/>
                    <a:pt x="87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73" name="Google Shape;1773;p36"/>
            <p:cNvSpPr/>
            <p:nvPr/>
          </p:nvSpPr>
          <p:spPr>
            <a:xfrm rot="8388146">
              <a:off x="5716665" y="313285"/>
              <a:ext cx="12854" cy="16966"/>
            </a:xfrm>
            <a:custGeom>
              <a:avLst/>
              <a:gdLst/>
              <a:ahLst/>
              <a:cxnLst/>
              <a:rect l="l" t="t" r="r" b="b"/>
              <a:pathLst>
                <a:path w="244" h="322" extrusionOk="0">
                  <a:moveTo>
                    <a:pt x="88" y="1"/>
                  </a:moveTo>
                  <a:cubicBezTo>
                    <a:pt x="43" y="1"/>
                    <a:pt x="1" y="31"/>
                    <a:pt x="19" y="78"/>
                  </a:cubicBezTo>
                  <a:cubicBezTo>
                    <a:pt x="51" y="140"/>
                    <a:pt x="82" y="203"/>
                    <a:pt x="98" y="281"/>
                  </a:cubicBezTo>
                  <a:cubicBezTo>
                    <a:pt x="109" y="310"/>
                    <a:pt x="133" y="322"/>
                    <a:pt x="157" y="322"/>
                  </a:cubicBezTo>
                  <a:cubicBezTo>
                    <a:pt x="199" y="322"/>
                    <a:pt x="243" y="284"/>
                    <a:pt x="223" y="234"/>
                  </a:cubicBezTo>
                  <a:cubicBezTo>
                    <a:pt x="208" y="172"/>
                    <a:pt x="176" y="109"/>
                    <a:pt x="161" y="46"/>
                  </a:cubicBezTo>
                  <a:cubicBezTo>
                    <a:pt x="148" y="15"/>
                    <a:pt x="117" y="1"/>
                    <a:pt x="88" y="1"/>
                  </a:cubicBezTo>
                  <a:close/>
                </a:path>
              </a:pathLst>
            </a:custGeom>
            <a:solidFill>
              <a:srgbClr val="425A6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74" name="Google Shape;1774;p36"/>
            <p:cNvSpPr/>
            <p:nvPr/>
          </p:nvSpPr>
          <p:spPr>
            <a:xfrm rot="8388146">
              <a:off x="5144210" y="810190"/>
              <a:ext cx="128861" cy="135461"/>
            </a:xfrm>
            <a:custGeom>
              <a:avLst/>
              <a:gdLst/>
              <a:ahLst/>
              <a:cxnLst/>
              <a:rect l="l" t="t" r="r" b="b"/>
              <a:pathLst>
                <a:path w="2446" h="2571" extrusionOk="0">
                  <a:moveTo>
                    <a:pt x="1474" y="110"/>
                  </a:moveTo>
                  <a:lnTo>
                    <a:pt x="2273" y="706"/>
                  </a:lnTo>
                  <a:cubicBezTo>
                    <a:pt x="2414" y="800"/>
                    <a:pt x="2445" y="1019"/>
                    <a:pt x="2336" y="1160"/>
                  </a:cubicBezTo>
                  <a:lnTo>
                    <a:pt x="1427" y="2398"/>
                  </a:lnTo>
                  <a:cubicBezTo>
                    <a:pt x="1317" y="2539"/>
                    <a:pt x="1113" y="2571"/>
                    <a:pt x="972" y="2461"/>
                  </a:cubicBezTo>
                  <a:lnTo>
                    <a:pt x="173" y="1881"/>
                  </a:lnTo>
                  <a:cubicBezTo>
                    <a:pt x="32" y="1771"/>
                    <a:pt x="0" y="1552"/>
                    <a:pt x="110" y="1411"/>
                  </a:cubicBezTo>
                  <a:lnTo>
                    <a:pt x="1019" y="173"/>
                  </a:lnTo>
                  <a:cubicBezTo>
                    <a:pt x="1129" y="32"/>
                    <a:pt x="1333" y="0"/>
                    <a:pt x="1474" y="11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75" name="Google Shape;1775;p36"/>
            <p:cNvSpPr/>
            <p:nvPr/>
          </p:nvSpPr>
          <p:spPr>
            <a:xfrm rot="8388146">
              <a:off x="5135565" y="688430"/>
              <a:ext cx="129704" cy="135514"/>
            </a:xfrm>
            <a:custGeom>
              <a:avLst/>
              <a:gdLst/>
              <a:ahLst/>
              <a:cxnLst/>
              <a:rect l="l" t="t" r="r" b="b"/>
              <a:pathLst>
                <a:path w="2462" h="2572" extrusionOk="0">
                  <a:moveTo>
                    <a:pt x="1490" y="110"/>
                  </a:moveTo>
                  <a:lnTo>
                    <a:pt x="2274" y="690"/>
                  </a:lnTo>
                  <a:cubicBezTo>
                    <a:pt x="2430" y="800"/>
                    <a:pt x="2462" y="1004"/>
                    <a:pt x="2352" y="1160"/>
                  </a:cubicBezTo>
                  <a:lnTo>
                    <a:pt x="1443" y="2383"/>
                  </a:lnTo>
                  <a:cubicBezTo>
                    <a:pt x="1333" y="2540"/>
                    <a:pt x="1129" y="2571"/>
                    <a:pt x="973" y="2461"/>
                  </a:cubicBezTo>
                  <a:lnTo>
                    <a:pt x="173" y="1866"/>
                  </a:lnTo>
                  <a:cubicBezTo>
                    <a:pt x="32" y="1756"/>
                    <a:pt x="1" y="1552"/>
                    <a:pt x="111" y="1411"/>
                  </a:cubicBezTo>
                  <a:lnTo>
                    <a:pt x="1020" y="173"/>
                  </a:lnTo>
                  <a:cubicBezTo>
                    <a:pt x="1129" y="32"/>
                    <a:pt x="1333" y="0"/>
                    <a:pt x="1490" y="11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76" name="Google Shape;1776;p36"/>
            <p:cNvSpPr/>
            <p:nvPr/>
          </p:nvSpPr>
          <p:spPr>
            <a:xfrm rot="8388146">
              <a:off x="5128167" y="567129"/>
              <a:ext cx="129704" cy="135461"/>
            </a:xfrm>
            <a:custGeom>
              <a:avLst/>
              <a:gdLst/>
              <a:ahLst/>
              <a:cxnLst/>
              <a:rect l="l" t="t" r="r" b="b"/>
              <a:pathLst>
                <a:path w="2462" h="2571" extrusionOk="0">
                  <a:moveTo>
                    <a:pt x="1490" y="110"/>
                  </a:moveTo>
                  <a:lnTo>
                    <a:pt x="2289" y="705"/>
                  </a:lnTo>
                  <a:cubicBezTo>
                    <a:pt x="2430" y="815"/>
                    <a:pt x="2461" y="1019"/>
                    <a:pt x="2352" y="1160"/>
                  </a:cubicBezTo>
                  <a:lnTo>
                    <a:pt x="1443" y="2398"/>
                  </a:lnTo>
                  <a:cubicBezTo>
                    <a:pt x="1333" y="2539"/>
                    <a:pt x="1129" y="2571"/>
                    <a:pt x="988" y="2461"/>
                  </a:cubicBezTo>
                  <a:lnTo>
                    <a:pt x="189" y="1881"/>
                  </a:lnTo>
                  <a:cubicBezTo>
                    <a:pt x="32" y="1771"/>
                    <a:pt x="1" y="1567"/>
                    <a:pt x="110" y="1411"/>
                  </a:cubicBezTo>
                  <a:lnTo>
                    <a:pt x="1019" y="188"/>
                  </a:lnTo>
                  <a:cubicBezTo>
                    <a:pt x="1129" y="31"/>
                    <a:pt x="1349" y="0"/>
                    <a:pt x="1490" y="11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77" name="Google Shape;1777;p36"/>
            <p:cNvSpPr/>
            <p:nvPr/>
          </p:nvSpPr>
          <p:spPr>
            <a:xfrm rot="8388146">
              <a:off x="5120335" y="445432"/>
              <a:ext cx="128914" cy="135461"/>
            </a:xfrm>
            <a:custGeom>
              <a:avLst/>
              <a:gdLst/>
              <a:ahLst/>
              <a:cxnLst/>
              <a:rect l="l" t="t" r="r" b="b"/>
              <a:pathLst>
                <a:path w="2447" h="2571" extrusionOk="0">
                  <a:moveTo>
                    <a:pt x="1474" y="110"/>
                  </a:moveTo>
                  <a:lnTo>
                    <a:pt x="2274" y="690"/>
                  </a:lnTo>
                  <a:cubicBezTo>
                    <a:pt x="2415" y="800"/>
                    <a:pt x="2446" y="1003"/>
                    <a:pt x="2336" y="1160"/>
                  </a:cubicBezTo>
                  <a:lnTo>
                    <a:pt x="1427" y="2383"/>
                  </a:lnTo>
                  <a:cubicBezTo>
                    <a:pt x="1318" y="2540"/>
                    <a:pt x="1114" y="2571"/>
                    <a:pt x="973" y="2461"/>
                  </a:cubicBezTo>
                  <a:lnTo>
                    <a:pt x="173" y="1866"/>
                  </a:lnTo>
                  <a:cubicBezTo>
                    <a:pt x="32" y="1756"/>
                    <a:pt x="1" y="1552"/>
                    <a:pt x="111" y="1411"/>
                  </a:cubicBezTo>
                  <a:lnTo>
                    <a:pt x="1020" y="173"/>
                  </a:lnTo>
                  <a:cubicBezTo>
                    <a:pt x="1129" y="32"/>
                    <a:pt x="1333" y="0"/>
                    <a:pt x="1474" y="11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78" name="Google Shape;1778;p36"/>
            <p:cNvSpPr/>
            <p:nvPr/>
          </p:nvSpPr>
          <p:spPr>
            <a:xfrm rot="8388146">
              <a:off x="4975584" y="-158944"/>
              <a:ext cx="1186669" cy="1228053"/>
            </a:xfrm>
            <a:custGeom>
              <a:avLst/>
              <a:gdLst/>
              <a:ahLst/>
              <a:cxnLst/>
              <a:rect l="l" t="t" r="r" b="b"/>
              <a:pathLst>
                <a:path w="22525" h="23308" extrusionOk="0">
                  <a:moveTo>
                    <a:pt x="10848" y="0"/>
                  </a:moveTo>
                  <a:lnTo>
                    <a:pt x="22525" y="8621"/>
                  </a:lnTo>
                  <a:lnTo>
                    <a:pt x="11663" y="23308"/>
                  </a:lnTo>
                  <a:lnTo>
                    <a:pt x="1" y="14687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79" name="Google Shape;1779;p36"/>
            <p:cNvSpPr/>
            <p:nvPr/>
          </p:nvSpPr>
          <p:spPr>
            <a:xfrm rot="8388146">
              <a:off x="4903134" y="87578"/>
              <a:ext cx="585511" cy="783788"/>
            </a:xfrm>
            <a:custGeom>
              <a:avLst/>
              <a:gdLst/>
              <a:ahLst/>
              <a:cxnLst/>
              <a:rect l="l" t="t" r="r" b="b"/>
              <a:pathLst>
                <a:path w="11114" h="14876" extrusionOk="0">
                  <a:moveTo>
                    <a:pt x="10863" y="1"/>
                  </a:moveTo>
                  <a:lnTo>
                    <a:pt x="11114" y="189"/>
                  </a:lnTo>
                  <a:lnTo>
                    <a:pt x="252" y="14876"/>
                  </a:lnTo>
                  <a:lnTo>
                    <a:pt x="1" y="14688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80" name="Google Shape;1780;p36"/>
            <p:cNvSpPr/>
            <p:nvPr/>
          </p:nvSpPr>
          <p:spPr>
            <a:xfrm rot="8388146">
              <a:off x="5587980" y="20827"/>
              <a:ext cx="640038" cy="824199"/>
            </a:xfrm>
            <a:custGeom>
              <a:avLst/>
              <a:gdLst/>
              <a:ahLst/>
              <a:cxnLst/>
              <a:rect l="l" t="t" r="r" b="b"/>
              <a:pathLst>
                <a:path w="12149" h="15643" extrusionOk="0">
                  <a:moveTo>
                    <a:pt x="10848" y="0"/>
                  </a:moveTo>
                  <a:lnTo>
                    <a:pt x="12149" y="956"/>
                  </a:lnTo>
                  <a:lnTo>
                    <a:pt x="1286" y="15643"/>
                  </a:lnTo>
                  <a:lnTo>
                    <a:pt x="1" y="14687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81" name="Google Shape;1781;p36"/>
            <p:cNvSpPr/>
            <p:nvPr/>
          </p:nvSpPr>
          <p:spPr>
            <a:xfrm rot="8388146">
              <a:off x="5925765" y="848312"/>
              <a:ext cx="31451" cy="30612"/>
            </a:xfrm>
            <a:custGeom>
              <a:avLst/>
              <a:gdLst/>
              <a:ahLst/>
              <a:cxnLst/>
              <a:rect l="l" t="t" r="r" b="b"/>
              <a:pathLst>
                <a:path w="597" h="581" extrusionOk="0">
                  <a:moveTo>
                    <a:pt x="455" y="79"/>
                  </a:moveTo>
                  <a:cubicBezTo>
                    <a:pt x="565" y="173"/>
                    <a:pt x="596" y="330"/>
                    <a:pt x="502" y="455"/>
                  </a:cubicBezTo>
                  <a:cubicBezTo>
                    <a:pt x="424" y="565"/>
                    <a:pt x="267" y="581"/>
                    <a:pt x="141" y="502"/>
                  </a:cubicBezTo>
                  <a:cubicBezTo>
                    <a:pt x="32" y="424"/>
                    <a:pt x="0" y="252"/>
                    <a:pt x="94" y="142"/>
                  </a:cubicBezTo>
                  <a:cubicBezTo>
                    <a:pt x="173" y="32"/>
                    <a:pt x="345" y="1"/>
                    <a:pt x="455" y="7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82" name="Google Shape;1782;p36"/>
            <p:cNvSpPr/>
            <p:nvPr/>
          </p:nvSpPr>
          <p:spPr>
            <a:xfrm rot="8388146">
              <a:off x="5925945" y="849152"/>
              <a:ext cx="27289" cy="25659"/>
            </a:xfrm>
            <a:custGeom>
              <a:avLst/>
              <a:gdLst/>
              <a:ahLst/>
              <a:cxnLst/>
              <a:rect l="l" t="t" r="r" b="b"/>
              <a:pathLst>
                <a:path w="518" h="487" extrusionOk="0">
                  <a:moveTo>
                    <a:pt x="518" y="220"/>
                  </a:moveTo>
                  <a:cubicBezTo>
                    <a:pt x="502" y="267"/>
                    <a:pt x="486" y="314"/>
                    <a:pt x="455" y="361"/>
                  </a:cubicBezTo>
                  <a:cubicBezTo>
                    <a:pt x="377" y="471"/>
                    <a:pt x="220" y="487"/>
                    <a:pt x="94" y="408"/>
                  </a:cubicBezTo>
                  <a:cubicBezTo>
                    <a:pt x="47" y="377"/>
                    <a:pt x="16" y="314"/>
                    <a:pt x="0" y="267"/>
                  </a:cubicBezTo>
                  <a:cubicBezTo>
                    <a:pt x="0" y="220"/>
                    <a:pt x="16" y="173"/>
                    <a:pt x="47" y="126"/>
                  </a:cubicBezTo>
                  <a:cubicBezTo>
                    <a:pt x="142" y="17"/>
                    <a:pt x="298" y="1"/>
                    <a:pt x="408" y="79"/>
                  </a:cubicBezTo>
                  <a:cubicBezTo>
                    <a:pt x="471" y="111"/>
                    <a:pt x="502" y="173"/>
                    <a:pt x="518" y="22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83" name="Google Shape;1783;p36"/>
            <p:cNvSpPr/>
            <p:nvPr/>
          </p:nvSpPr>
          <p:spPr>
            <a:xfrm rot="8388146">
              <a:off x="5938672" y="839527"/>
              <a:ext cx="54579" cy="44627"/>
            </a:xfrm>
            <a:custGeom>
              <a:avLst/>
              <a:gdLst/>
              <a:ahLst/>
              <a:cxnLst/>
              <a:rect l="l" t="t" r="r" b="b"/>
              <a:pathLst>
                <a:path w="1036" h="847" extrusionOk="0">
                  <a:moveTo>
                    <a:pt x="236" y="32"/>
                  </a:moveTo>
                  <a:lnTo>
                    <a:pt x="957" y="580"/>
                  </a:lnTo>
                  <a:cubicBezTo>
                    <a:pt x="1020" y="627"/>
                    <a:pt x="1035" y="706"/>
                    <a:pt x="988" y="768"/>
                  </a:cubicBezTo>
                  <a:lnTo>
                    <a:pt x="988" y="768"/>
                  </a:lnTo>
                  <a:cubicBezTo>
                    <a:pt x="941" y="831"/>
                    <a:pt x="847" y="847"/>
                    <a:pt x="800" y="800"/>
                  </a:cubicBezTo>
                  <a:lnTo>
                    <a:pt x="63" y="267"/>
                  </a:lnTo>
                  <a:cubicBezTo>
                    <a:pt x="1" y="220"/>
                    <a:pt x="1" y="126"/>
                    <a:pt x="32" y="63"/>
                  </a:cubicBezTo>
                  <a:lnTo>
                    <a:pt x="32" y="63"/>
                  </a:lnTo>
                  <a:cubicBezTo>
                    <a:pt x="79" y="0"/>
                    <a:pt x="173" y="0"/>
                    <a:pt x="236" y="32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84" name="Google Shape;1784;p36"/>
            <p:cNvSpPr/>
            <p:nvPr/>
          </p:nvSpPr>
          <p:spPr>
            <a:xfrm rot="8388146">
              <a:off x="5921133" y="775960"/>
              <a:ext cx="30556" cy="31455"/>
            </a:xfrm>
            <a:custGeom>
              <a:avLst/>
              <a:gdLst/>
              <a:ahLst/>
              <a:cxnLst/>
              <a:rect l="l" t="t" r="r" b="b"/>
              <a:pathLst>
                <a:path w="580" h="597" extrusionOk="0">
                  <a:moveTo>
                    <a:pt x="439" y="95"/>
                  </a:moveTo>
                  <a:cubicBezTo>
                    <a:pt x="549" y="173"/>
                    <a:pt x="580" y="330"/>
                    <a:pt x="502" y="456"/>
                  </a:cubicBezTo>
                  <a:cubicBezTo>
                    <a:pt x="408" y="565"/>
                    <a:pt x="251" y="597"/>
                    <a:pt x="141" y="503"/>
                  </a:cubicBezTo>
                  <a:cubicBezTo>
                    <a:pt x="16" y="424"/>
                    <a:pt x="0" y="252"/>
                    <a:pt x="78" y="142"/>
                  </a:cubicBezTo>
                  <a:cubicBezTo>
                    <a:pt x="157" y="32"/>
                    <a:pt x="329" y="1"/>
                    <a:pt x="439" y="9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85" name="Google Shape;1785;p36"/>
            <p:cNvSpPr/>
            <p:nvPr/>
          </p:nvSpPr>
          <p:spPr>
            <a:xfrm rot="8388146">
              <a:off x="5921150" y="776551"/>
              <a:ext cx="27289" cy="26449"/>
            </a:xfrm>
            <a:custGeom>
              <a:avLst/>
              <a:gdLst/>
              <a:ahLst/>
              <a:cxnLst/>
              <a:rect l="l" t="t" r="r" b="b"/>
              <a:pathLst>
                <a:path w="518" h="502" extrusionOk="0">
                  <a:moveTo>
                    <a:pt x="518" y="219"/>
                  </a:moveTo>
                  <a:cubicBezTo>
                    <a:pt x="502" y="266"/>
                    <a:pt x="486" y="314"/>
                    <a:pt x="471" y="361"/>
                  </a:cubicBezTo>
                  <a:cubicBezTo>
                    <a:pt x="377" y="470"/>
                    <a:pt x="220" y="502"/>
                    <a:pt x="110" y="408"/>
                  </a:cubicBezTo>
                  <a:cubicBezTo>
                    <a:pt x="47" y="376"/>
                    <a:pt x="16" y="314"/>
                    <a:pt x="0" y="266"/>
                  </a:cubicBezTo>
                  <a:cubicBezTo>
                    <a:pt x="16" y="219"/>
                    <a:pt x="32" y="172"/>
                    <a:pt x="47" y="141"/>
                  </a:cubicBezTo>
                  <a:cubicBezTo>
                    <a:pt x="141" y="16"/>
                    <a:pt x="298" y="0"/>
                    <a:pt x="424" y="78"/>
                  </a:cubicBezTo>
                  <a:cubicBezTo>
                    <a:pt x="471" y="110"/>
                    <a:pt x="502" y="172"/>
                    <a:pt x="518" y="21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86" name="Google Shape;1786;p36"/>
            <p:cNvSpPr/>
            <p:nvPr/>
          </p:nvSpPr>
          <p:spPr>
            <a:xfrm rot="8388146">
              <a:off x="5934166" y="767663"/>
              <a:ext cx="54579" cy="44627"/>
            </a:xfrm>
            <a:custGeom>
              <a:avLst/>
              <a:gdLst/>
              <a:ahLst/>
              <a:cxnLst/>
              <a:rect l="l" t="t" r="r" b="b"/>
              <a:pathLst>
                <a:path w="1036" h="847" extrusionOk="0">
                  <a:moveTo>
                    <a:pt x="236" y="47"/>
                  </a:moveTo>
                  <a:lnTo>
                    <a:pt x="957" y="580"/>
                  </a:lnTo>
                  <a:cubicBezTo>
                    <a:pt x="1020" y="627"/>
                    <a:pt x="1035" y="706"/>
                    <a:pt x="988" y="768"/>
                  </a:cubicBezTo>
                  <a:lnTo>
                    <a:pt x="988" y="768"/>
                  </a:lnTo>
                  <a:cubicBezTo>
                    <a:pt x="941" y="831"/>
                    <a:pt x="863" y="847"/>
                    <a:pt x="800" y="800"/>
                  </a:cubicBezTo>
                  <a:lnTo>
                    <a:pt x="63" y="267"/>
                  </a:lnTo>
                  <a:cubicBezTo>
                    <a:pt x="16" y="220"/>
                    <a:pt x="1" y="126"/>
                    <a:pt x="48" y="63"/>
                  </a:cubicBezTo>
                  <a:cubicBezTo>
                    <a:pt x="79" y="16"/>
                    <a:pt x="173" y="0"/>
                    <a:pt x="236" y="47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87" name="Google Shape;1787;p36"/>
            <p:cNvSpPr/>
            <p:nvPr/>
          </p:nvSpPr>
          <p:spPr>
            <a:xfrm rot="8388146">
              <a:off x="5916604" y="704085"/>
              <a:ext cx="30608" cy="31402"/>
            </a:xfrm>
            <a:custGeom>
              <a:avLst/>
              <a:gdLst/>
              <a:ahLst/>
              <a:cxnLst/>
              <a:rect l="l" t="t" r="r" b="b"/>
              <a:pathLst>
                <a:path w="581" h="596" extrusionOk="0">
                  <a:moveTo>
                    <a:pt x="440" y="94"/>
                  </a:moveTo>
                  <a:cubicBezTo>
                    <a:pt x="565" y="173"/>
                    <a:pt x="581" y="329"/>
                    <a:pt x="503" y="455"/>
                  </a:cubicBezTo>
                  <a:cubicBezTo>
                    <a:pt x="408" y="564"/>
                    <a:pt x="252" y="596"/>
                    <a:pt x="142" y="502"/>
                  </a:cubicBezTo>
                  <a:cubicBezTo>
                    <a:pt x="17" y="423"/>
                    <a:pt x="1" y="251"/>
                    <a:pt x="79" y="141"/>
                  </a:cubicBezTo>
                  <a:cubicBezTo>
                    <a:pt x="173" y="32"/>
                    <a:pt x="330" y="0"/>
                    <a:pt x="440" y="9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88" name="Google Shape;1788;p36"/>
            <p:cNvSpPr/>
            <p:nvPr/>
          </p:nvSpPr>
          <p:spPr>
            <a:xfrm rot="8388146">
              <a:off x="5916738" y="704942"/>
              <a:ext cx="26499" cy="26449"/>
            </a:xfrm>
            <a:custGeom>
              <a:avLst/>
              <a:gdLst/>
              <a:ahLst/>
              <a:cxnLst/>
              <a:rect l="l" t="t" r="r" b="b"/>
              <a:pathLst>
                <a:path w="503" h="502" extrusionOk="0">
                  <a:moveTo>
                    <a:pt x="503" y="235"/>
                  </a:moveTo>
                  <a:cubicBezTo>
                    <a:pt x="503" y="267"/>
                    <a:pt x="487" y="314"/>
                    <a:pt x="456" y="361"/>
                  </a:cubicBezTo>
                  <a:cubicBezTo>
                    <a:pt x="361" y="470"/>
                    <a:pt x="205" y="502"/>
                    <a:pt x="95" y="408"/>
                  </a:cubicBezTo>
                  <a:cubicBezTo>
                    <a:pt x="32" y="376"/>
                    <a:pt x="1" y="314"/>
                    <a:pt x="1" y="267"/>
                  </a:cubicBezTo>
                  <a:cubicBezTo>
                    <a:pt x="1" y="220"/>
                    <a:pt x="17" y="173"/>
                    <a:pt x="48" y="141"/>
                  </a:cubicBezTo>
                  <a:cubicBezTo>
                    <a:pt x="126" y="16"/>
                    <a:pt x="283" y="0"/>
                    <a:pt x="409" y="79"/>
                  </a:cubicBezTo>
                  <a:cubicBezTo>
                    <a:pt x="456" y="126"/>
                    <a:pt x="487" y="173"/>
                    <a:pt x="503" y="23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89" name="Google Shape;1789;p36"/>
            <p:cNvSpPr/>
            <p:nvPr/>
          </p:nvSpPr>
          <p:spPr>
            <a:xfrm rot="8388146">
              <a:off x="5929644" y="695753"/>
              <a:ext cx="54579" cy="44679"/>
            </a:xfrm>
            <a:custGeom>
              <a:avLst/>
              <a:gdLst/>
              <a:ahLst/>
              <a:cxnLst/>
              <a:rect l="l" t="t" r="r" b="b"/>
              <a:pathLst>
                <a:path w="1036" h="848" extrusionOk="0">
                  <a:moveTo>
                    <a:pt x="236" y="48"/>
                  </a:moveTo>
                  <a:lnTo>
                    <a:pt x="957" y="581"/>
                  </a:lnTo>
                  <a:cubicBezTo>
                    <a:pt x="1019" y="628"/>
                    <a:pt x="1035" y="706"/>
                    <a:pt x="988" y="769"/>
                  </a:cubicBezTo>
                  <a:lnTo>
                    <a:pt x="988" y="769"/>
                  </a:lnTo>
                  <a:cubicBezTo>
                    <a:pt x="941" y="831"/>
                    <a:pt x="863" y="847"/>
                    <a:pt x="800" y="800"/>
                  </a:cubicBezTo>
                  <a:lnTo>
                    <a:pt x="79" y="267"/>
                  </a:lnTo>
                  <a:cubicBezTo>
                    <a:pt x="16" y="220"/>
                    <a:pt x="1" y="126"/>
                    <a:pt x="48" y="79"/>
                  </a:cubicBezTo>
                  <a:lnTo>
                    <a:pt x="48" y="63"/>
                  </a:lnTo>
                  <a:cubicBezTo>
                    <a:pt x="95" y="16"/>
                    <a:pt x="173" y="1"/>
                    <a:pt x="236" y="48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90" name="Google Shape;1790;p36"/>
            <p:cNvSpPr/>
            <p:nvPr/>
          </p:nvSpPr>
          <p:spPr>
            <a:xfrm rot="8388146">
              <a:off x="5912081" y="632175"/>
              <a:ext cx="30608" cy="31455"/>
            </a:xfrm>
            <a:custGeom>
              <a:avLst/>
              <a:gdLst/>
              <a:ahLst/>
              <a:cxnLst/>
              <a:rect l="l" t="t" r="r" b="b"/>
              <a:pathLst>
                <a:path w="581" h="597" extrusionOk="0">
                  <a:moveTo>
                    <a:pt x="455" y="94"/>
                  </a:moveTo>
                  <a:cubicBezTo>
                    <a:pt x="565" y="173"/>
                    <a:pt x="581" y="345"/>
                    <a:pt x="502" y="455"/>
                  </a:cubicBezTo>
                  <a:cubicBezTo>
                    <a:pt x="424" y="565"/>
                    <a:pt x="252" y="596"/>
                    <a:pt x="142" y="502"/>
                  </a:cubicBezTo>
                  <a:cubicBezTo>
                    <a:pt x="32" y="424"/>
                    <a:pt x="1" y="267"/>
                    <a:pt x="79" y="141"/>
                  </a:cubicBezTo>
                  <a:cubicBezTo>
                    <a:pt x="173" y="32"/>
                    <a:pt x="330" y="0"/>
                    <a:pt x="455" y="9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91" name="Google Shape;1791;p36"/>
            <p:cNvSpPr/>
            <p:nvPr/>
          </p:nvSpPr>
          <p:spPr>
            <a:xfrm rot="8388146">
              <a:off x="5912215" y="633032"/>
              <a:ext cx="26499" cy="26502"/>
            </a:xfrm>
            <a:custGeom>
              <a:avLst/>
              <a:gdLst/>
              <a:ahLst/>
              <a:cxnLst/>
              <a:rect l="l" t="t" r="r" b="b"/>
              <a:pathLst>
                <a:path w="503" h="503" extrusionOk="0">
                  <a:moveTo>
                    <a:pt x="503" y="236"/>
                  </a:moveTo>
                  <a:cubicBezTo>
                    <a:pt x="503" y="283"/>
                    <a:pt x="487" y="314"/>
                    <a:pt x="455" y="361"/>
                  </a:cubicBezTo>
                  <a:cubicBezTo>
                    <a:pt x="377" y="471"/>
                    <a:pt x="205" y="502"/>
                    <a:pt x="95" y="408"/>
                  </a:cubicBezTo>
                  <a:cubicBezTo>
                    <a:pt x="48" y="377"/>
                    <a:pt x="17" y="330"/>
                    <a:pt x="1" y="267"/>
                  </a:cubicBezTo>
                  <a:cubicBezTo>
                    <a:pt x="1" y="220"/>
                    <a:pt x="17" y="173"/>
                    <a:pt x="48" y="142"/>
                  </a:cubicBezTo>
                  <a:cubicBezTo>
                    <a:pt x="126" y="16"/>
                    <a:pt x="299" y="0"/>
                    <a:pt x="408" y="79"/>
                  </a:cubicBezTo>
                  <a:cubicBezTo>
                    <a:pt x="455" y="126"/>
                    <a:pt x="487" y="173"/>
                    <a:pt x="503" y="23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92" name="Google Shape;1792;p36"/>
            <p:cNvSpPr/>
            <p:nvPr/>
          </p:nvSpPr>
          <p:spPr>
            <a:xfrm rot="8388146">
              <a:off x="5925138" y="623889"/>
              <a:ext cx="54579" cy="44679"/>
            </a:xfrm>
            <a:custGeom>
              <a:avLst/>
              <a:gdLst/>
              <a:ahLst/>
              <a:cxnLst/>
              <a:rect l="l" t="t" r="r" b="b"/>
              <a:pathLst>
                <a:path w="1036" h="848" extrusionOk="0">
                  <a:moveTo>
                    <a:pt x="236" y="48"/>
                  </a:moveTo>
                  <a:lnTo>
                    <a:pt x="972" y="581"/>
                  </a:lnTo>
                  <a:cubicBezTo>
                    <a:pt x="1019" y="628"/>
                    <a:pt x="1035" y="706"/>
                    <a:pt x="988" y="769"/>
                  </a:cubicBezTo>
                  <a:lnTo>
                    <a:pt x="988" y="769"/>
                  </a:lnTo>
                  <a:cubicBezTo>
                    <a:pt x="941" y="832"/>
                    <a:pt x="863" y="847"/>
                    <a:pt x="800" y="800"/>
                  </a:cubicBezTo>
                  <a:lnTo>
                    <a:pt x="79" y="267"/>
                  </a:lnTo>
                  <a:cubicBezTo>
                    <a:pt x="16" y="220"/>
                    <a:pt x="1" y="126"/>
                    <a:pt x="48" y="79"/>
                  </a:cubicBezTo>
                  <a:lnTo>
                    <a:pt x="48" y="79"/>
                  </a:lnTo>
                  <a:cubicBezTo>
                    <a:pt x="95" y="17"/>
                    <a:pt x="173" y="1"/>
                    <a:pt x="236" y="48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93" name="Google Shape;1793;p36"/>
            <p:cNvSpPr/>
            <p:nvPr/>
          </p:nvSpPr>
          <p:spPr>
            <a:xfrm rot="8388146">
              <a:off x="5906831" y="560583"/>
              <a:ext cx="31451" cy="31455"/>
            </a:xfrm>
            <a:custGeom>
              <a:avLst/>
              <a:gdLst/>
              <a:ahLst/>
              <a:cxnLst/>
              <a:rect l="l" t="t" r="r" b="b"/>
              <a:pathLst>
                <a:path w="597" h="597" extrusionOk="0">
                  <a:moveTo>
                    <a:pt x="455" y="95"/>
                  </a:moveTo>
                  <a:cubicBezTo>
                    <a:pt x="565" y="173"/>
                    <a:pt x="596" y="345"/>
                    <a:pt x="502" y="455"/>
                  </a:cubicBezTo>
                  <a:cubicBezTo>
                    <a:pt x="424" y="565"/>
                    <a:pt x="252" y="596"/>
                    <a:pt x="142" y="502"/>
                  </a:cubicBezTo>
                  <a:cubicBezTo>
                    <a:pt x="32" y="424"/>
                    <a:pt x="1" y="267"/>
                    <a:pt x="95" y="142"/>
                  </a:cubicBezTo>
                  <a:cubicBezTo>
                    <a:pt x="173" y="32"/>
                    <a:pt x="330" y="1"/>
                    <a:pt x="455" y="9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94" name="Google Shape;1794;p36"/>
            <p:cNvSpPr/>
            <p:nvPr/>
          </p:nvSpPr>
          <p:spPr>
            <a:xfrm rot="8388146">
              <a:off x="5907709" y="561168"/>
              <a:ext cx="26499" cy="26502"/>
            </a:xfrm>
            <a:custGeom>
              <a:avLst/>
              <a:gdLst/>
              <a:ahLst/>
              <a:cxnLst/>
              <a:rect l="l" t="t" r="r" b="b"/>
              <a:pathLst>
                <a:path w="503" h="503" extrusionOk="0">
                  <a:moveTo>
                    <a:pt x="502" y="236"/>
                  </a:moveTo>
                  <a:cubicBezTo>
                    <a:pt x="502" y="283"/>
                    <a:pt x="487" y="314"/>
                    <a:pt x="455" y="361"/>
                  </a:cubicBezTo>
                  <a:cubicBezTo>
                    <a:pt x="377" y="471"/>
                    <a:pt x="205" y="502"/>
                    <a:pt x="95" y="408"/>
                  </a:cubicBezTo>
                  <a:cubicBezTo>
                    <a:pt x="48" y="377"/>
                    <a:pt x="17" y="330"/>
                    <a:pt x="1" y="267"/>
                  </a:cubicBezTo>
                  <a:cubicBezTo>
                    <a:pt x="1" y="220"/>
                    <a:pt x="17" y="173"/>
                    <a:pt x="48" y="142"/>
                  </a:cubicBezTo>
                  <a:cubicBezTo>
                    <a:pt x="126" y="32"/>
                    <a:pt x="299" y="1"/>
                    <a:pt x="408" y="79"/>
                  </a:cubicBezTo>
                  <a:cubicBezTo>
                    <a:pt x="455" y="126"/>
                    <a:pt x="487" y="173"/>
                    <a:pt x="502" y="23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95" name="Google Shape;1795;p36"/>
            <p:cNvSpPr/>
            <p:nvPr/>
          </p:nvSpPr>
          <p:spPr>
            <a:xfrm rot="8388146">
              <a:off x="5920615" y="552031"/>
              <a:ext cx="54579" cy="44627"/>
            </a:xfrm>
            <a:custGeom>
              <a:avLst/>
              <a:gdLst/>
              <a:ahLst/>
              <a:cxnLst/>
              <a:rect l="l" t="t" r="r" b="b"/>
              <a:pathLst>
                <a:path w="1036" h="847" extrusionOk="0">
                  <a:moveTo>
                    <a:pt x="236" y="47"/>
                  </a:moveTo>
                  <a:lnTo>
                    <a:pt x="972" y="580"/>
                  </a:lnTo>
                  <a:cubicBezTo>
                    <a:pt x="1035" y="627"/>
                    <a:pt x="1035" y="705"/>
                    <a:pt x="1004" y="768"/>
                  </a:cubicBezTo>
                  <a:cubicBezTo>
                    <a:pt x="957" y="831"/>
                    <a:pt x="863" y="846"/>
                    <a:pt x="800" y="799"/>
                  </a:cubicBezTo>
                  <a:lnTo>
                    <a:pt x="79" y="267"/>
                  </a:lnTo>
                  <a:cubicBezTo>
                    <a:pt x="16" y="220"/>
                    <a:pt x="1" y="141"/>
                    <a:pt x="48" y="78"/>
                  </a:cubicBezTo>
                  <a:lnTo>
                    <a:pt x="48" y="78"/>
                  </a:lnTo>
                  <a:cubicBezTo>
                    <a:pt x="95" y="16"/>
                    <a:pt x="189" y="0"/>
                    <a:pt x="236" y="47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96" name="Google Shape;1796;p36"/>
            <p:cNvSpPr/>
            <p:nvPr/>
          </p:nvSpPr>
          <p:spPr>
            <a:xfrm rot="8388146">
              <a:off x="5902054" y="488819"/>
              <a:ext cx="31451" cy="30612"/>
            </a:xfrm>
            <a:custGeom>
              <a:avLst/>
              <a:gdLst/>
              <a:ahLst/>
              <a:cxnLst/>
              <a:rect l="l" t="t" r="r" b="b"/>
              <a:pathLst>
                <a:path w="597" h="581" extrusionOk="0">
                  <a:moveTo>
                    <a:pt x="455" y="79"/>
                  </a:moveTo>
                  <a:cubicBezTo>
                    <a:pt x="565" y="157"/>
                    <a:pt x="596" y="330"/>
                    <a:pt x="502" y="439"/>
                  </a:cubicBezTo>
                  <a:cubicBezTo>
                    <a:pt x="424" y="549"/>
                    <a:pt x="267" y="580"/>
                    <a:pt x="142" y="502"/>
                  </a:cubicBezTo>
                  <a:cubicBezTo>
                    <a:pt x="32" y="408"/>
                    <a:pt x="1" y="251"/>
                    <a:pt x="95" y="126"/>
                  </a:cubicBezTo>
                  <a:cubicBezTo>
                    <a:pt x="173" y="16"/>
                    <a:pt x="346" y="0"/>
                    <a:pt x="455" y="7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97" name="Google Shape;1797;p36"/>
            <p:cNvSpPr/>
            <p:nvPr/>
          </p:nvSpPr>
          <p:spPr>
            <a:xfrm rot="8388146">
              <a:off x="5902460" y="489576"/>
              <a:ext cx="27342" cy="26502"/>
            </a:xfrm>
            <a:custGeom>
              <a:avLst/>
              <a:gdLst/>
              <a:ahLst/>
              <a:cxnLst/>
              <a:rect l="l" t="t" r="r" b="b"/>
              <a:pathLst>
                <a:path w="519" h="503" extrusionOk="0">
                  <a:moveTo>
                    <a:pt x="518" y="236"/>
                  </a:moveTo>
                  <a:cubicBezTo>
                    <a:pt x="502" y="283"/>
                    <a:pt x="487" y="330"/>
                    <a:pt x="455" y="361"/>
                  </a:cubicBezTo>
                  <a:cubicBezTo>
                    <a:pt x="377" y="471"/>
                    <a:pt x="220" y="502"/>
                    <a:pt x="95" y="424"/>
                  </a:cubicBezTo>
                  <a:cubicBezTo>
                    <a:pt x="48" y="377"/>
                    <a:pt x="16" y="330"/>
                    <a:pt x="1" y="267"/>
                  </a:cubicBezTo>
                  <a:cubicBezTo>
                    <a:pt x="1" y="220"/>
                    <a:pt x="16" y="173"/>
                    <a:pt x="48" y="142"/>
                  </a:cubicBezTo>
                  <a:cubicBezTo>
                    <a:pt x="142" y="32"/>
                    <a:pt x="299" y="1"/>
                    <a:pt x="408" y="95"/>
                  </a:cubicBezTo>
                  <a:cubicBezTo>
                    <a:pt x="471" y="126"/>
                    <a:pt x="502" y="173"/>
                    <a:pt x="518" y="23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98" name="Google Shape;1798;p36"/>
            <p:cNvSpPr/>
            <p:nvPr/>
          </p:nvSpPr>
          <p:spPr>
            <a:xfrm rot="8388146">
              <a:off x="5915412" y="480422"/>
              <a:ext cx="55369" cy="44627"/>
            </a:xfrm>
            <a:custGeom>
              <a:avLst/>
              <a:gdLst/>
              <a:ahLst/>
              <a:cxnLst/>
              <a:rect l="l" t="t" r="r" b="b"/>
              <a:pathLst>
                <a:path w="1051" h="847" extrusionOk="0">
                  <a:moveTo>
                    <a:pt x="251" y="47"/>
                  </a:moveTo>
                  <a:lnTo>
                    <a:pt x="972" y="580"/>
                  </a:lnTo>
                  <a:cubicBezTo>
                    <a:pt x="1035" y="627"/>
                    <a:pt x="1051" y="721"/>
                    <a:pt x="1004" y="768"/>
                  </a:cubicBezTo>
                  <a:lnTo>
                    <a:pt x="1004" y="768"/>
                  </a:lnTo>
                  <a:cubicBezTo>
                    <a:pt x="957" y="831"/>
                    <a:pt x="863" y="847"/>
                    <a:pt x="800" y="800"/>
                  </a:cubicBezTo>
                  <a:lnTo>
                    <a:pt x="79" y="267"/>
                  </a:lnTo>
                  <a:cubicBezTo>
                    <a:pt x="16" y="220"/>
                    <a:pt x="0" y="141"/>
                    <a:pt x="47" y="79"/>
                  </a:cubicBezTo>
                  <a:lnTo>
                    <a:pt x="47" y="79"/>
                  </a:lnTo>
                  <a:cubicBezTo>
                    <a:pt x="95" y="16"/>
                    <a:pt x="189" y="0"/>
                    <a:pt x="251" y="47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99" name="Google Shape;1799;p36"/>
            <p:cNvSpPr/>
            <p:nvPr/>
          </p:nvSpPr>
          <p:spPr>
            <a:xfrm rot="8388146">
              <a:off x="5897647" y="417227"/>
              <a:ext cx="30608" cy="30612"/>
            </a:xfrm>
            <a:custGeom>
              <a:avLst/>
              <a:gdLst/>
              <a:ahLst/>
              <a:cxnLst/>
              <a:rect l="l" t="t" r="r" b="b"/>
              <a:pathLst>
                <a:path w="581" h="581" extrusionOk="0">
                  <a:moveTo>
                    <a:pt x="439" y="79"/>
                  </a:moveTo>
                  <a:cubicBezTo>
                    <a:pt x="549" y="173"/>
                    <a:pt x="580" y="330"/>
                    <a:pt x="502" y="440"/>
                  </a:cubicBezTo>
                  <a:cubicBezTo>
                    <a:pt x="408" y="549"/>
                    <a:pt x="251" y="581"/>
                    <a:pt x="126" y="502"/>
                  </a:cubicBezTo>
                  <a:cubicBezTo>
                    <a:pt x="16" y="408"/>
                    <a:pt x="0" y="251"/>
                    <a:pt x="79" y="142"/>
                  </a:cubicBezTo>
                  <a:cubicBezTo>
                    <a:pt x="157" y="16"/>
                    <a:pt x="330" y="1"/>
                    <a:pt x="439" y="7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00" name="Google Shape;1800;p36"/>
            <p:cNvSpPr/>
            <p:nvPr/>
          </p:nvSpPr>
          <p:spPr>
            <a:xfrm rot="8388146">
              <a:off x="5897983" y="417702"/>
              <a:ext cx="27289" cy="26449"/>
            </a:xfrm>
            <a:custGeom>
              <a:avLst/>
              <a:gdLst/>
              <a:ahLst/>
              <a:cxnLst/>
              <a:rect l="l" t="t" r="r" b="b"/>
              <a:pathLst>
                <a:path w="518" h="502" extrusionOk="0">
                  <a:moveTo>
                    <a:pt x="518" y="235"/>
                  </a:moveTo>
                  <a:cubicBezTo>
                    <a:pt x="502" y="282"/>
                    <a:pt x="487" y="329"/>
                    <a:pt x="471" y="361"/>
                  </a:cubicBezTo>
                  <a:cubicBezTo>
                    <a:pt x="377" y="470"/>
                    <a:pt x="220" y="502"/>
                    <a:pt x="95" y="423"/>
                  </a:cubicBezTo>
                  <a:cubicBezTo>
                    <a:pt x="48" y="376"/>
                    <a:pt x="16" y="329"/>
                    <a:pt x="1" y="267"/>
                  </a:cubicBezTo>
                  <a:cubicBezTo>
                    <a:pt x="16" y="219"/>
                    <a:pt x="32" y="188"/>
                    <a:pt x="48" y="141"/>
                  </a:cubicBezTo>
                  <a:cubicBezTo>
                    <a:pt x="142" y="31"/>
                    <a:pt x="299" y="0"/>
                    <a:pt x="408" y="94"/>
                  </a:cubicBezTo>
                  <a:cubicBezTo>
                    <a:pt x="471" y="125"/>
                    <a:pt x="502" y="172"/>
                    <a:pt x="518" y="23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01" name="Google Shape;1801;p36"/>
            <p:cNvSpPr/>
            <p:nvPr/>
          </p:nvSpPr>
          <p:spPr>
            <a:xfrm rot="8388146">
              <a:off x="5911006" y="408830"/>
              <a:ext cx="54526" cy="44627"/>
            </a:xfrm>
            <a:custGeom>
              <a:avLst/>
              <a:gdLst/>
              <a:ahLst/>
              <a:cxnLst/>
              <a:rect l="l" t="t" r="r" b="b"/>
              <a:pathLst>
                <a:path w="1035" h="847" extrusionOk="0">
                  <a:moveTo>
                    <a:pt x="235" y="47"/>
                  </a:moveTo>
                  <a:lnTo>
                    <a:pt x="956" y="580"/>
                  </a:lnTo>
                  <a:cubicBezTo>
                    <a:pt x="1019" y="627"/>
                    <a:pt x="1035" y="721"/>
                    <a:pt x="988" y="784"/>
                  </a:cubicBezTo>
                  <a:lnTo>
                    <a:pt x="988" y="784"/>
                  </a:lnTo>
                  <a:cubicBezTo>
                    <a:pt x="941" y="831"/>
                    <a:pt x="862" y="847"/>
                    <a:pt x="799" y="800"/>
                  </a:cubicBezTo>
                  <a:lnTo>
                    <a:pt x="63" y="267"/>
                  </a:lnTo>
                  <a:cubicBezTo>
                    <a:pt x="16" y="220"/>
                    <a:pt x="0" y="142"/>
                    <a:pt x="47" y="79"/>
                  </a:cubicBezTo>
                  <a:lnTo>
                    <a:pt x="47" y="79"/>
                  </a:lnTo>
                  <a:cubicBezTo>
                    <a:pt x="78" y="16"/>
                    <a:pt x="173" y="0"/>
                    <a:pt x="235" y="47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02" name="Google Shape;1802;p36"/>
            <p:cNvSpPr/>
            <p:nvPr/>
          </p:nvSpPr>
          <p:spPr>
            <a:xfrm rot="8388146">
              <a:off x="5893141" y="345363"/>
              <a:ext cx="30608" cy="30612"/>
            </a:xfrm>
            <a:custGeom>
              <a:avLst/>
              <a:gdLst/>
              <a:ahLst/>
              <a:cxnLst/>
              <a:rect l="l" t="t" r="r" b="b"/>
              <a:pathLst>
                <a:path w="581" h="581" extrusionOk="0">
                  <a:moveTo>
                    <a:pt x="439" y="79"/>
                  </a:moveTo>
                  <a:cubicBezTo>
                    <a:pt x="565" y="173"/>
                    <a:pt x="580" y="330"/>
                    <a:pt x="502" y="440"/>
                  </a:cubicBezTo>
                  <a:cubicBezTo>
                    <a:pt x="408" y="565"/>
                    <a:pt x="251" y="581"/>
                    <a:pt x="141" y="502"/>
                  </a:cubicBezTo>
                  <a:cubicBezTo>
                    <a:pt x="16" y="408"/>
                    <a:pt x="0" y="252"/>
                    <a:pt x="79" y="142"/>
                  </a:cubicBezTo>
                  <a:cubicBezTo>
                    <a:pt x="173" y="17"/>
                    <a:pt x="329" y="1"/>
                    <a:pt x="439" y="7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03" name="Google Shape;1803;p36"/>
            <p:cNvSpPr/>
            <p:nvPr/>
          </p:nvSpPr>
          <p:spPr>
            <a:xfrm rot="8388146">
              <a:off x="5893477" y="345838"/>
              <a:ext cx="27289" cy="26449"/>
            </a:xfrm>
            <a:custGeom>
              <a:avLst/>
              <a:gdLst/>
              <a:ahLst/>
              <a:cxnLst/>
              <a:rect l="l" t="t" r="r" b="b"/>
              <a:pathLst>
                <a:path w="518" h="502" extrusionOk="0">
                  <a:moveTo>
                    <a:pt x="518" y="235"/>
                  </a:moveTo>
                  <a:cubicBezTo>
                    <a:pt x="518" y="282"/>
                    <a:pt x="502" y="329"/>
                    <a:pt x="471" y="361"/>
                  </a:cubicBezTo>
                  <a:cubicBezTo>
                    <a:pt x="377" y="486"/>
                    <a:pt x="220" y="502"/>
                    <a:pt x="110" y="423"/>
                  </a:cubicBezTo>
                  <a:cubicBezTo>
                    <a:pt x="48" y="376"/>
                    <a:pt x="16" y="329"/>
                    <a:pt x="1" y="267"/>
                  </a:cubicBezTo>
                  <a:cubicBezTo>
                    <a:pt x="16" y="235"/>
                    <a:pt x="32" y="188"/>
                    <a:pt x="63" y="141"/>
                  </a:cubicBezTo>
                  <a:cubicBezTo>
                    <a:pt x="142" y="32"/>
                    <a:pt x="298" y="0"/>
                    <a:pt x="424" y="94"/>
                  </a:cubicBezTo>
                  <a:cubicBezTo>
                    <a:pt x="471" y="126"/>
                    <a:pt x="502" y="173"/>
                    <a:pt x="518" y="23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04" name="Google Shape;1804;p36"/>
            <p:cNvSpPr/>
            <p:nvPr/>
          </p:nvSpPr>
          <p:spPr>
            <a:xfrm rot="8388146">
              <a:off x="5906483" y="336920"/>
              <a:ext cx="54526" cy="44679"/>
            </a:xfrm>
            <a:custGeom>
              <a:avLst/>
              <a:gdLst/>
              <a:ahLst/>
              <a:cxnLst/>
              <a:rect l="l" t="t" r="r" b="b"/>
              <a:pathLst>
                <a:path w="1035" h="848" extrusionOk="0">
                  <a:moveTo>
                    <a:pt x="235" y="48"/>
                  </a:moveTo>
                  <a:lnTo>
                    <a:pt x="956" y="581"/>
                  </a:lnTo>
                  <a:cubicBezTo>
                    <a:pt x="1019" y="628"/>
                    <a:pt x="1035" y="722"/>
                    <a:pt x="988" y="784"/>
                  </a:cubicBezTo>
                  <a:lnTo>
                    <a:pt x="988" y="784"/>
                  </a:lnTo>
                  <a:cubicBezTo>
                    <a:pt x="940" y="847"/>
                    <a:pt x="862" y="847"/>
                    <a:pt x="799" y="800"/>
                  </a:cubicBezTo>
                  <a:lnTo>
                    <a:pt x="78" y="267"/>
                  </a:lnTo>
                  <a:cubicBezTo>
                    <a:pt x="16" y="220"/>
                    <a:pt x="0" y="142"/>
                    <a:pt x="47" y="79"/>
                  </a:cubicBezTo>
                  <a:lnTo>
                    <a:pt x="47" y="79"/>
                  </a:lnTo>
                  <a:cubicBezTo>
                    <a:pt x="94" y="16"/>
                    <a:pt x="172" y="1"/>
                    <a:pt x="235" y="48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05" name="Google Shape;1805;p36"/>
            <p:cNvSpPr/>
            <p:nvPr/>
          </p:nvSpPr>
          <p:spPr>
            <a:xfrm rot="8388146">
              <a:off x="5888601" y="273459"/>
              <a:ext cx="30608" cy="30612"/>
            </a:xfrm>
            <a:custGeom>
              <a:avLst/>
              <a:gdLst/>
              <a:ahLst/>
              <a:cxnLst/>
              <a:rect l="l" t="t" r="r" b="b"/>
              <a:pathLst>
                <a:path w="581" h="581" extrusionOk="0">
                  <a:moveTo>
                    <a:pt x="439" y="78"/>
                  </a:moveTo>
                  <a:cubicBezTo>
                    <a:pt x="565" y="172"/>
                    <a:pt x="580" y="329"/>
                    <a:pt x="502" y="439"/>
                  </a:cubicBezTo>
                  <a:cubicBezTo>
                    <a:pt x="423" y="564"/>
                    <a:pt x="251" y="580"/>
                    <a:pt x="141" y="502"/>
                  </a:cubicBezTo>
                  <a:cubicBezTo>
                    <a:pt x="32" y="408"/>
                    <a:pt x="0" y="251"/>
                    <a:pt x="79" y="141"/>
                  </a:cubicBezTo>
                  <a:cubicBezTo>
                    <a:pt x="173" y="16"/>
                    <a:pt x="329" y="0"/>
                    <a:pt x="439" y="78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06" name="Google Shape;1806;p36"/>
            <p:cNvSpPr/>
            <p:nvPr/>
          </p:nvSpPr>
          <p:spPr>
            <a:xfrm rot="8388146">
              <a:off x="5889054" y="274200"/>
              <a:ext cx="26447" cy="26502"/>
            </a:xfrm>
            <a:custGeom>
              <a:avLst/>
              <a:gdLst/>
              <a:ahLst/>
              <a:cxnLst/>
              <a:rect l="l" t="t" r="r" b="b"/>
              <a:pathLst>
                <a:path w="502" h="503" extrusionOk="0">
                  <a:moveTo>
                    <a:pt x="502" y="236"/>
                  </a:moveTo>
                  <a:cubicBezTo>
                    <a:pt x="502" y="283"/>
                    <a:pt x="486" y="330"/>
                    <a:pt x="455" y="361"/>
                  </a:cubicBezTo>
                  <a:cubicBezTo>
                    <a:pt x="376" y="486"/>
                    <a:pt x="204" y="502"/>
                    <a:pt x="94" y="424"/>
                  </a:cubicBezTo>
                  <a:cubicBezTo>
                    <a:pt x="47" y="377"/>
                    <a:pt x="16" y="330"/>
                    <a:pt x="0" y="267"/>
                  </a:cubicBezTo>
                  <a:cubicBezTo>
                    <a:pt x="0" y="236"/>
                    <a:pt x="16" y="189"/>
                    <a:pt x="47" y="142"/>
                  </a:cubicBezTo>
                  <a:cubicBezTo>
                    <a:pt x="126" y="32"/>
                    <a:pt x="298" y="0"/>
                    <a:pt x="408" y="94"/>
                  </a:cubicBezTo>
                  <a:cubicBezTo>
                    <a:pt x="455" y="126"/>
                    <a:pt x="486" y="189"/>
                    <a:pt x="502" y="23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07" name="Google Shape;1807;p36"/>
            <p:cNvSpPr/>
            <p:nvPr/>
          </p:nvSpPr>
          <p:spPr>
            <a:xfrm rot="8388146">
              <a:off x="5901971" y="265039"/>
              <a:ext cx="54579" cy="44679"/>
            </a:xfrm>
            <a:custGeom>
              <a:avLst/>
              <a:gdLst/>
              <a:ahLst/>
              <a:cxnLst/>
              <a:rect l="l" t="t" r="r" b="b"/>
              <a:pathLst>
                <a:path w="1036" h="848" extrusionOk="0">
                  <a:moveTo>
                    <a:pt x="236" y="48"/>
                  </a:moveTo>
                  <a:lnTo>
                    <a:pt x="957" y="581"/>
                  </a:lnTo>
                  <a:cubicBezTo>
                    <a:pt x="1020" y="628"/>
                    <a:pt x="1035" y="722"/>
                    <a:pt x="988" y="785"/>
                  </a:cubicBezTo>
                  <a:cubicBezTo>
                    <a:pt x="941" y="847"/>
                    <a:pt x="863" y="847"/>
                    <a:pt x="800" y="816"/>
                  </a:cubicBezTo>
                  <a:lnTo>
                    <a:pt x="79" y="267"/>
                  </a:lnTo>
                  <a:cubicBezTo>
                    <a:pt x="17" y="236"/>
                    <a:pt x="1" y="142"/>
                    <a:pt x="48" y="79"/>
                  </a:cubicBezTo>
                  <a:lnTo>
                    <a:pt x="48" y="79"/>
                  </a:lnTo>
                  <a:cubicBezTo>
                    <a:pt x="95" y="17"/>
                    <a:pt x="173" y="1"/>
                    <a:pt x="236" y="48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08" name="Google Shape;1808;p36"/>
            <p:cNvSpPr/>
            <p:nvPr/>
          </p:nvSpPr>
          <p:spPr>
            <a:xfrm rot="8388146">
              <a:off x="5883399" y="201850"/>
              <a:ext cx="31399" cy="30612"/>
            </a:xfrm>
            <a:custGeom>
              <a:avLst/>
              <a:gdLst/>
              <a:ahLst/>
              <a:cxnLst/>
              <a:rect l="l" t="t" r="r" b="b"/>
              <a:pathLst>
                <a:path w="596" h="581" extrusionOk="0">
                  <a:moveTo>
                    <a:pt x="455" y="79"/>
                  </a:moveTo>
                  <a:cubicBezTo>
                    <a:pt x="564" y="173"/>
                    <a:pt x="596" y="329"/>
                    <a:pt x="502" y="439"/>
                  </a:cubicBezTo>
                  <a:cubicBezTo>
                    <a:pt x="423" y="565"/>
                    <a:pt x="251" y="580"/>
                    <a:pt x="141" y="502"/>
                  </a:cubicBezTo>
                  <a:cubicBezTo>
                    <a:pt x="32" y="423"/>
                    <a:pt x="0" y="251"/>
                    <a:pt x="94" y="141"/>
                  </a:cubicBezTo>
                  <a:cubicBezTo>
                    <a:pt x="173" y="32"/>
                    <a:pt x="329" y="0"/>
                    <a:pt x="455" y="7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09" name="Google Shape;1809;p36"/>
            <p:cNvSpPr/>
            <p:nvPr/>
          </p:nvSpPr>
          <p:spPr>
            <a:xfrm rot="8388146">
              <a:off x="5884276" y="202435"/>
              <a:ext cx="26447" cy="25659"/>
            </a:xfrm>
            <a:custGeom>
              <a:avLst/>
              <a:gdLst/>
              <a:ahLst/>
              <a:cxnLst/>
              <a:rect l="l" t="t" r="r" b="b"/>
              <a:pathLst>
                <a:path w="502" h="487" extrusionOk="0">
                  <a:moveTo>
                    <a:pt x="502" y="220"/>
                  </a:moveTo>
                  <a:cubicBezTo>
                    <a:pt x="502" y="267"/>
                    <a:pt x="486" y="314"/>
                    <a:pt x="455" y="345"/>
                  </a:cubicBezTo>
                  <a:cubicBezTo>
                    <a:pt x="376" y="471"/>
                    <a:pt x="204" y="486"/>
                    <a:pt x="94" y="408"/>
                  </a:cubicBezTo>
                  <a:cubicBezTo>
                    <a:pt x="47" y="377"/>
                    <a:pt x="16" y="314"/>
                    <a:pt x="0" y="267"/>
                  </a:cubicBezTo>
                  <a:cubicBezTo>
                    <a:pt x="0" y="220"/>
                    <a:pt x="16" y="173"/>
                    <a:pt x="47" y="126"/>
                  </a:cubicBezTo>
                  <a:cubicBezTo>
                    <a:pt x="126" y="16"/>
                    <a:pt x="298" y="0"/>
                    <a:pt x="408" y="79"/>
                  </a:cubicBezTo>
                  <a:cubicBezTo>
                    <a:pt x="455" y="110"/>
                    <a:pt x="486" y="173"/>
                    <a:pt x="502" y="22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10" name="Google Shape;1810;p36"/>
            <p:cNvSpPr/>
            <p:nvPr/>
          </p:nvSpPr>
          <p:spPr>
            <a:xfrm rot="8388146">
              <a:off x="5896921" y="192531"/>
              <a:ext cx="54579" cy="44679"/>
            </a:xfrm>
            <a:custGeom>
              <a:avLst/>
              <a:gdLst/>
              <a:ahLst/>
              <a:cxnLst/>
              <a:rect l="l" t="t" r="r" b="b"/>
              <a:pathLst>
                <a:path w="1036" h="848" extrusionOk="0">
                  <a:moveTo>
                    <a:pt x="236" y="32"/>
                  </a:moveTo>
                  <a:lnTo>
                    <a:pt x="973" y="581"/>
                  </a:lnTo>
                  <a:cubicBezTo>
                    <a:pt x="1035" y="612"/>
                    <a:pt x="1035" y="706"/>
                    <a:pt x="1004" y="769"/>
                  </a:cubicBezTo>
                  <a:cubicBezTo>
                    <a:pt x="957" y="831"/>
                    <a:pt x="863" y="847"/>
                    <a:pt x="800" y="800"/>
                  </a:cubicBezTo>
                  <a:lnTo>
                    <a:pt x="79" y="267"/>
                  </a:lnTo>
                  <a:cubicBezTo>
                    <a:pt x="17" y="220"/>
                    <a:pt x="1" y="126"/>
                    <a:pt x="48" y="63"/>
                  </a:cubicBezTo>
                  <a:lnTo>
                    <a:pt x="48" y="63"/>
                  </a:lnTo>
                  <a:cubicBezTo>
                    <a:pt x="95" y="1"/>
                    <a:pt x="189" y="1"/>
                    <a:pt x="236" y="32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11" name="Google Shape;1811;p36"/>
            <p:cNvSpPr/>
            <p:nvPr/>
          </p:nvSpPr>
          <p:spPr>
            <a:xfrm rot="8388146">
              <a:off x="5878893" y="129986"/>
              <a:ext cx="31399" cy="30612"/>
            </a:xfrm>
            <a:custGeom>
              <a:avLst/>
              <a:gdLst/>
              <a:ahLst/>
              <a:cxnLst/>
              <a:rect l="l" t="t" r="r" b="b"/>
              <a:pathLst>
                <a:path w="596" h="581" extrusionOk="0">
                  <a:moveTo>
                    <a:pt x="455" y="95"/>
                  </a:moveTo>
                  <a:cubicBezTo>
                    <a:pt x="564" y="173"/>
                    <a:pt x="596" y="330"/>
                    <a:pt x="502" y="455"/>
                  </a:cubicBezTo>
                  <a:cubicBezTo>
                    <a:pt x="423" y="565"/>
                    <a:pt x="267" y="580"/>
                    <a:pt x="141" y="502"/>
                  </a:cubicBezTo>
                  <a:cubicBezTo>
                    <a:pt x="31" y="424"/>
                    <a:pt x="0" y="251"/>
                    <a:pt x="94" y="142"/>
                  </a:cubicBezTo>
                  <a:cubicBezTo>
                    <a:pt x="173" y="32"/>
                    <a:pt x="345" y="0"/>
                    <a:pt x="455" y="9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12" name="Google Shape;1812;p36"/>
            <p:cNvSpPr/>
            <p:nvPr/>
          </p:nvSpPr>
          <p:spPr>
            <a:xfrm rot="8388146">
              <a:off x="5879770" y="130571"/>
              <a:ext cx="26447" cy="25659"/>
            </a:xfrm>
            <a:custGeom>
              <a:avLst/>
              <a:gdLst/>
              <a:ahLst/>
              <a:cxnLst/>
              <a:rect l="l" t="t" r="r" b="b"/>
              <a:pathLst>
                <a:path w="502" h="487" extrusionOk="0">
                  <a:moveTo>
                    <a:pt x="502" y="220"/>
                  </a:moveTo>
                  <a:cubicBezTo>
                    <a:pt x="502" y="267"/>
                    <a:pt x="486" y="314"/>
                    <a:pt x="455" y="361"/>
                  </a:cubicBezTo>
                  <a:cubicBezTo>
                    <a:pt x="376" y="471"/>
                    <a:pt x="220" y="486"/>
                    <a:pt x="94" y="408"/>
                  </a:cubicBezTo>
                  <a:cubicBezTo>
                    <a:pt x="47" y="377"/>
                    <a:pt x="16" y="314"/>
                    <a:pt x="0" y="267"/>
                  </a:cubicBezTo>
                  <a:cubicBezTo>
                    <a:pt x="0" y="220"/>
                    <a:pt x="16" y="173"/>
                    <a:pt x="47" y="142"/>
                  </a:cubicBezTo>
                  <a:cubicBezTo>
                    <a:pt x="141" y="16"/>
                    <a:pt x="298" y="1"/>
                    <a:pt x="408" y="79"/>
                  </a:cubicBezTo>
                  <a:cubicBezTo>
                    <a:pt x="455" y="110"/>
                    <a:pt x="502" y="173"/>
                    <a:pt x="502" y="22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13" name="Google Shape;1813;p36"/>
            <p:cNvSpPr/>
            <p:nvPr/>
          </p:nvSpPr>
          <p:spPr>
            <a:xfrm rot="8388146">
              <a:off x="5891718" y="120923"/>
              <a:ext cx="55369" cy="44679"/>
            </a:xfrm>
            <a:custGeom>
              <a:avLst/>
              <a:gdLst/>
              <a:ahLst/>
              <a:cxnLst/>
              <a:rect l="l" t="t" r="r" b="b"/>
              <a:pathLst>
                <a:path w="1051" h="848" extrusionOk="0">
                  <a:moveTo>
                    <a:pt x="252" y="48"/>
                  </a:moveTo>
                  <a:lnTo>
                    <a:pt x="973" y="581"/>
                  </a:lnTo>
                  <a:cubicBezTo>
                    <a:pt x="1035" y="628"/>
                    <a:pt x="1051" y="706"/>
                    <a:pt x="1004" y="769"/>
                  </a:cubicBezTo>
                  <a:cubicBezTo>
                    <a:pt x="957" y="832"/>
                    <a:pt x="863" y="847"/>
                    <a:pt x="800" y="800"/>
                  </a:cubicBezTo>
                  <a:lnTo>
                    <a:pt x="79" y="267"/>
                  </a:lnTo>
                  <a:cubicBezTo>
                    <a:pt x="16" y="220"/>
                    <a:pt x="1" y="126"/>
                    <a:pt x="48" y="64"/>
                  </a:cubicBezTo>
                  <a:cubicBezTo>
                    <a:pt x="95" y="1"/>
                    <a:pt x="189" y="1"/>
                    <a:pt x="252" y="48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14" name="Google Shape;1814;p36"/>
            <p:cNvSpPr/>
            <p:nvPr/>
          </p:nvSpPr>
          <p:spPr>
            <a:xfrm rot="8388146">
              <a:off x="5874208" y="57634"/>
              <a:ext cx="30608" cy="31455"/>
            </a:xfrm>
            <a:custGeom>
              <a:avLst/>
              <a:gdLst/>
              <a:ahLst/>
              <a:cxnLst/>
              <a:rect l="l" t="t" r="r" b="b"/>
              <a:pathLst>
                <a:path w="581" h="597" extrusionOk="0">
                  <a:moveTo>
                    <a:pt x="440" y="95"/>
                  </a:moveTo>
                  <a:cubicBezTo>
                    <a:pt x="549" y="173"/>
                    <a:pt x="581" y="330"/>
                    <a:pt x="502" y="455"/>
                  </a:cubicBezTo>
                  <a:cubicBezTo>
                    <a:pt x="408" y="565"/>
                    <a:pt x="252" y="596"/>
                    <a:pt x="126" y="502"/>
                  </a:cubicBezTo>
                  <a:cubicBezTo>
                    <a:pt x="16" y="424"/>
                    <a:pt x="1" y="251"/>
                    <a:pt x="79" y="142"/>
                  </a:cubicBezTo>
                  <a:cubicBezTo>
                    <a:pt x="157" y="32"/>
                    <a:pt x="330" y="1"/>
                    <a:pt x="440" y="9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15" name="Google Shape;1815;p36"/>
            <p:cNvSpPr/>
            <p:nvPr/>
          </p:nvSpPr>
          <p:spPr>
            <a:xfrm rot="8388146">
              <a:off x="5874249" y="58236"/>
              <a:ext cx="27289" cy="26502"/>
            </a:xfrm>
            <a:custGeom>
              <a:avLst/>
              <a:gdLst/>
              <a:ahLst/>
              <a:cxnLst/>
              <a:rect l="l" t="t" r="r" b="b"/>
              <a:pathLst>
                <a:path w="518" h="503" extrusionOk="0">
                  <a:moveTo>
                    <a:pt x="517" y="236"/>
                  </a:moveTo>
                  <a:cubicBezTo>
                    <a:pt x="502" y="267"/>
                    <a:pt x="486" y="314"/>
                    <a:pt x="470" y="361"/>
                  </a:cubicBezTo>
                  <a:cubicBezTo>
                    <a:pt x="376" y="471"/>
                    <a:pt x="220" y="502"/>
                    <a:pt x="94" y="408"/>
                  </a:cubicBezTo>
                  <a:cubicBezTo>
                    <a:pt x="47" y="377"/>
                    <a:pt x="16" y="314"/>
                    <a:pt x="0" y="267"/>
                  </a:cubicBezTo>
                  <a:cubicBezTo>
                    <a:pt x="16" y="220"/>
                    <a:pt x="31" y="173"/>
                    <a:pt x="47" y="142"/>
                  </a:cubicBezTo>
                  <a:cubicBezTo>
                    <a:pt x="141" y="16"/>
                    <a:pt x="298" y="1"/>
                    <a:pt x="408" y="79"/>
                  </a:cubicBezTo>
                  <a:cubicBezTo>
                    <a:pt x="470" y="126"/>
                    <a:pt x="502" y="173"/>
                    <a:pt x="517" y="23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16" name="Google Shape;1816;p36"/>
            <p:cNvSpPr/>
            <p:nvPr/>
          </p:nvSpPr>
          <p:spPr>
            <a:xfrm rot="8388146">
              <a:off x="5887294" y="49337"/>
              <a:ext cx="54526" cy="44627"/>
            </a:xfrm>
            <a:custGeom>
              <a:avLst/>
              <a:gdLst/>
              <a:ahLst/>
              <a:cxnLst/>
              <a:rect l="l" t="t" r="r" b="b"/>
              <a:pathLst>
                <a:path w="1035" h="847" extrusionOk="0">
                  <a:moveTo>
                    <a:pt x="236" y="47"/>
                  </a:moveTo>
                  <a:lnTo>
                    <a:pt x="957" y="580"/>
                  </a:lnTo>
                  <a:cubicBezTo>
                    <a:pt x="1019" y="627"/>
                    <a:pt x="1035" y="705"/>
                    <a:pt x="988" y="768"/>
                  </a:cubicBezTo>
                  <a:lnTo>
                    <a:pt x="988" y="768"/>
                  </a:lnTo>
                  <a:cubicBezTo>
                    <a:pt x="941" y="831"/>
                    <a:pt x="863" y="847"/>
                    <a:pt x="800" y="800"/>
                  </a:cubicBezTo>
                  <a:lnTo>
                    <a:pt x="63" y="267"/>
                  </a:lnTo>
                  <a:cubicBezTo>
                    <a:pt x="0" y="220"/>
                    <a:pt x="0" y="126"/>
                    <a:pt x="47" y="63"/>
                  </a:cubicBezTo>
                  <a:cubicBezTo>
                    <a:pt x="79" y="16"/>
                    <a:pt x="173" y="0"/>
                    <a:pt x="236" y="47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17" name="Google Shape;1817;p36"/>
            <p:cNvSpPr/>
            <p:nvPr/>
          </p:nvSpPr>
          <p:spPr>
            <a:xfrm rot="8388146">
              <a:off x="5869702" y="-14230"/>
              <a:ext cx="30608" cy="31455"/>
            </a:xfrm>
            <a:custGeom>
              <a:avLst/>
              <a:gdLst/>
              <a:ahLst/>
              <a:cxnLst/>
              <a:rect l="l" t="t" r="r" b="b"/>
              <a:pathLst>
                <a:path w="581" h="597" extrusionOk="0">
                  <a:moveTo>
                    <a:pt x="440" y="95"/>
                  </a:moveTo>
                  <a:cubicBezTo>
                    <a:pt x="565" y="173"/>
                    <a:pt x="581" y="330"/>
                    <a:pt x="502" y="455"/>
                  </a:cubicBezTo>
                  <a:cubicBezTo>
                    <a:pt x="408" y="565"/>
                    <a:pt x="251" y="597"/>
                    <a:pt x="142" y="502"/>
                  </a:cubicBezTo>
                  <a:cubicBezTo>
                    <a:pt x="16" y="424"/>
                    <a:pt x="1" y="267"/>
                    <a:pt x="79" y="142"/>
                  </a:cubicBezTo>
                  <a:cubicBezTo>
                    <a:pt x="173" y="32"/>
                    <a:pt x="330" y="1"/>
                    <a:pt x="440" y="9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18" name="Google Shape;1818;p36"/>
            <p:cNvSpPr/>
            <p:nvPr/>
          </p:nvSpPr>
          <p:spPr>
            <a:xfrm rot="8388146">
              <a:off x="5869743" y="-13628"/>
              <a:ext cx="27289" cy="26502"/>
            </a:xfrm>
            <a:custGeom>
              <a:avLst/>
              <a:gdLst/>
              <a:ahLst/>
              <a:cxnLst/>
              <a:rect l="l" t="t" r="r" b="b"/>
              <a:pathLst>
                <a:path w="518" h="503" extrusionOk="0">
                  <a:moveTo>
                    <a:pt x="517" y="236"/>
                  </a:moveTo>
                  <a:cubicBezTo>
                    <a:pt x="517" y="267"/>
                    <a:pt x="502" y="314"/>
                    <a:pt x="470" y="361"/>
                  </a:cubicBezTo>
                  <a:cubicBezTo>
                    <a:pt x="376" y="471"/>
                    <a:pt x="219" y="503"/>
                    <a:pt x="110" y="408"/>
                  </a:cubicBezTo>
                  <a:cubicBezTo>
                    <a:pt x="47" y="377"/>
                    <a:pt x="16" y="330"/>
                    <a:pt x="0" y="267"/>
                  </a:cubicBezTo>
                  <a:cubicBezTo>
                    <a:pt x="16" y="220"/>
                    <a:pt x="31" y="173"/>
                    <a:pt x="63" y="142"/>
                  </a:cubicBezTo>
                  <a:cubicBezTo>
                    <a:pt x="141" y="17"/>
                    <a:pt x="298" y="1"/>
                    <a:pt x="423" y="79"/>
                  </a:cubicBezTo>
                  <a:cubicBezTo>
                    <a:pt x="470" y="126"/>
                    <a:pt x="502" y="173"/>
                    <a:pt x="517" y="23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19" name="Google Shape;1819;p36"/>
            <p:cNvSpPr/>
            <p:nvPr/>
          </p:nvSpPr>
          <p:spPr>
            <a:xfrm rot="8388146">
              <a:off x="5882789" y="-22527"/>
              <a:ext cx="54526" cy="44627"/>
            </a:xfrm>
            <a:custGeom>
              <a:avLst/>
              <a:gdLst/>
              <a:ahLst/>
              <a:cxnLst/>
              <a:rect l="l" t="t" r="r" b="b"/>
              <a:pathLst>
                <a:path w="1035" h="847" extrusionOk="0">
                  <a:moveTo>
                    <a:pt x="235" y="47"/>
                  </a:moveTo>
                  <a:lnTo>
                    <a:pt x="957" y="580"/>
                  </a:lnTo>
                  <a:cubicBezTo>
                    <a:pt x="1019" y="627"/>
                    <a:pt x="1035" y="706"/>
                    <a:pt x="988" y="768"/>
                  </a:cubicBezTo>
                  <a:lnTo>
                    <a:pt x="988" y="768"/>
                  </a:lnTo>
                  <a:cubicBezTo>
                    <a:pt x="941" y="831"/>
                    <a:pt x="862" y="847"/>
                    <a:pt x="800" y="800"/>
                  </a:cubicBezTo>
                  <a:lnTo>
                    <a:pt x="79" y="267"/>
                  </a:lnTo>
                  <a:cubicBezTo>
                    <a:pt x="16" y="220"/>
                    <a:pt x="0" y="126"/>
                    <a:pt x="47" y="79"/>
                  </a:cubicBezTo>
                  <a:lnTo>
                    <a:pt x="47" y="79"/>
                  </a:lnTo>
                  <a:cubicBezTo>
                    <a:pt x="94" y="16"/>
                    <a:pt x="173" y="0"/>
                    <a:pt x="235" y="47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20" name="Google Shape;1820;p36"/>
            <p:cNvSpPr/>
            <p:nvPr/>
          </p:nvSpPr>
          <p:spPr>
            <a:xfrm rot="8388146">
              <a:off x="5376634" y="604402"/>
              <a:ext cx="318833" cy="244525"/>
            </a:xfrm>
            <a:custGeom>
              <a:avLst/>
              <a:gdLst/>
              <a:ahLst/>
              <a:cxnLst/>
              <a:rect l="l" t="t" r="r" b="b"/>
              <a:pathLst>
                <a:path w="6052" h="4641" extrusionOk="0">
                  <a:moveTo>
                    <a:pt x="283" y="1"/>
                  </a:moveTo>
                  <a:lnTo>
                    <a:pt x="6051" y="4264"/>
                  </a:lnTo>
                  <a:lnTo>
                    <a:pt x="5769" y="4640"/>
                  </a:lnTo>
                  <a:lnTo>
                    <a:pt x="1" y="377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21" name="Google Shape;1821;p36"/>
            <p:cNvSpPr/>
            <p:nvPr/>
          </p:nvSpPr>
          <p:spPr>
            <a:xfrm rot="8388146">
              <a:off x="5373688" y="556136"/>
              <a:ext cx="318781" cy="244473"/>
            </a:xfrm>
            <a:custGeom>
              <a:avLst/>
              <a:gdLst/>
              <a:ahLst/>
              <a:cxnLst/>
              <a:rect l="l" t="t" r="r" b="b"/>
              <a:pathLst>
                <a:path w="6051" h="4640" extrusionOk="0">
                  <a:moveTo>
                    <a:pt x="282" y="0"/>
                  </a:moveTo>
                  <a:lnTo>
                    <a:pt x="6050" y="4264"/>
                  </a:lnTo>
                  <a:lnTo>
                    <a:pt x="5768" y="4640"/>
                  </a:lnTo>
                  <a:lnTo>
                    <a:pt x="0" y="376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22" name="Google Shape;1822;p36"/>
            <p:cNvSpPr/>
            <p:nvPr/>
          </p:nvSpPr>
          <p:spPr>
            <a:xfrm rot="8388146">
              <a:off x="5370465" y="507899"/>
              <a:ext cx="318781" cy="243682"/>
            </a:xfrm>
            <a:custGeom>
              <a:avLst/>
              <a:gdLst/>
              <a:ahLst/>
              <a:cxnLst/>
              <a:rect l="l" t="t" r="r" b="b"/>
              <a:pathLst>
                <a:path w="6051" h="4625" extrusionOk="0">
                  <a:moveTo>
                    <a:pt x="283" y="1"/>
                  </a:moveTo>
                  <a:lnTo>
                    <a:pt x="6051" y="4264"/>
                  </a:lnTo>
                  <a:lnTo>
                    <a:pt x="5769" y="4625"/>
                  </a:lnTo>
                  <a:lnTo>
                    <a:pt x="1" y="36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823" name="Google Shape;1823;p36"/>
          <p:cNvGrpSpPr/>
          <p:nvPr/>
        </p:nvGrpSpPr>
        <p:grpSpPr>
          <a:xfrm>
            <a:off x="7230742" y="790540"/>
            <a:ext cx="833684" cy="761480"/>
            <a:chOff x="6185120" y="1528989"/>
            <a:chExt cx="947906" cy="865810"/>
          </a:xfrm>
        </p:grpSpPr>
        <p:sp>
          <p:nvSpPr>
            <p:cNvPr id="1824" name="Google Shape;1824;p36"/>
            <p:cNvSpPr/>
            <p:nvPr/>
          </p:nvSpPr>
          <p:spPr>
            <a:xfrm rot="288108">
              <a:off x="6216857" y="1564609"/>
              <a:ext cx="884432" cy="794570"/>
            </a:xfrm>
            <a:custGeom>
              <a:avLst/>
              <a:gdLst/>
              <a:ahLst/>
              <a:cxnLst/>
              <a:rect l="l" t="t" r="r" b="b"/>
              <a:pathLst>
                <a:path w="16788" h="15080" extrusionOk="0">
                  <a:moveTo>
                    <a:pt x="4562" y="14985"/>
                  </a:moveTo>
                  <a:lnTo>
                    <a:pt x="4562" y="14985"/>
                  </a:lnTo>
                  <a:lnTo>
                    <a:pt x="4515" y="14970"/>
                  </a:lnTo>
                  <a:lnTo>
                    <a:pt x="4562" y="14985"/>
                  </a:lnTo>
                  <a:lnTo>
                    <a:pt x="4562" y="14985"/>
                  </a:lnTo>
                  <a:close/>
                  <a:moveTo>
                    <a:pt x="16615" y="6129"/>
                  </a:moveTo>
                  <a:cubicBezTo>
                    <a:pt x="16615" y="6145"/>
                    <a:pt x="16631" y="6145"/>
                    <a:pt x="16631" y="6161"/>
                  </a:cubicBezTo>
                  <a:lnTo>
                    <a:pt x="16646" y="6176"/>
                  </a:lnTo>
                  <a:cubicBezTo>
                    <a:pt x="16678" y="6239"/>
                    <a:pt x="16709" y="6317"/>
                    <a:pt x="16740" y="6412"/>
                  </a:cubicBezTo>
                  <a:lnTo>
                    <a:pt x="16740" y="6412"/>
                  </a:lnTo>
                  <a:lnTo>
                    <a:pt x="16740" y="6412"/>
                  </a:lnTo>
                  <a:lnTo>
                    <a:pt x="16740" y="6427"/>
                  </a:lnTo>
                  <a:lnTo>
                    <a:pt x="16740" y="6427"/>
                  </a:lnTo>
                  <a:lnTo>
                    <a:pt x="16740" y="6443"/>
                  </a:lnTo>
                  <a:lnTo>
                    <a:pt x="16740" y="6443"/>
                  </a:lnTo>
                  <a:lnTo>
                    <a:pt x="16740" y="6443"/>
                  </a:lnTo>
                  <a:lnTo>
                    <a:pt x="16740" y="6459"/>
                  </a:lnTo>
                  <a:lnTo>
                    <a:pt x="16756" y="6459"/>
                  </a:lnTo>
                  <a:lnTo>
                    <a:pt x="16756" y="6474"/>
                  </a:lnTo>
                  <a:lnTo>
                    <a:pt x="16756" y="6474"/>
                  </a:lnTo>
                  <a:lnTo>
                    <a:pt x="16756" y="6490"/>
                  </a:lnTo>
                  <a:lnTo>
                    <a:pt x="16756" y="6490"/>
                  </a:lnTo>
                  <a:lnTo>
                    <a:pt x="16756" y="6490"/>
                  </a:lnTo>
                  <a:cubicBezTo>
                    <a:pt x="16787" y="6631"/>
                    <a:pt x="16787" y="6756"/>
                    <a:pt x="16772" y="6882"/>
                  </a:cubicBezTo>
                  <a:lnTo>
                    <a:pt x="16772" y="6882"/>
                  </a:lnTo>
                  <a:lnTo>
                    <a:pt x="16772" y="6882"/>
                  </a:lnTo>
                  <a:lnTo>
                    <a:pt x="16756" y="6882"/>
                  </a:lnTo>
                  <a:lnTo>
                    <a:pt x="16756" y="6897"/>
                  </a:lnTo>
                  <a:lnTo>
                    <a:pt x="16756" y="6897"/>
                  </a:lnTo>
                  <a:lnTo>
                    <a:pt x="16756" y="6913"/>
                  </a:lnTo>
                  <a:lnTo>
                    <a:pt x="16756" y="6913"/>
                  </a:lnTo>
                  <a:lnTo>
                    <a:pt x="16756" y="6929"/>
                  </a:lnTo>
                  <a:lnTo>
                    <a:pt x="16756" y="6944"/>
                  </a:lnTo>
                  <a:lnTo>
                    <a:pt x="16756" y="6944"/>
                  </a:lnTo>
                  <a:lnTo>
                    <a:pt x="16756" y="6944"/>
                  </a:lnTo>
                  <a:lnTo>
                    <a:pt x="16756" y="6960"/>
                  </a:lnTo>
                  <a:lnTo>
                    <a:pt x="16740" y="6976"/>
                  </a:lnTo>
                  <a:lnTo>
                    <a:pt x="16740" y="6976"/>
                  </a:lnTo>
                  <a:cubicBezTo>
                    <a:pt x="16693" y="7211"/>
                    <a:pt x="16552" y="7430"/>
                    <a:pt x="16364" y="7587"/>
                  </a:cubicBezTo>
                  <a:lnTo>
                    <a:pt x="16349" y="7603"/>
                  </a:lnTo>
                  <a:lnTo>
                    <a:pt x="16349" y="7603"/>
                  </a:lnTo>
                  <a:lnTo>
                    <a:pt x="16333" y="7618"/>
                  </a:lnTo>
                  <a:lnTo>
                    <a:pt x="16317" y="7618"/>
                  </a:lnTo>
                  <a:lnTo>
                    <a:pt x="16317" y="7618"/>
                  </a:lnTo>
                  <a:lnTo>
                    <a:pt x="16317" y="7634"/>
                  </a:lnTo>
                  <a:lnTo>
                    <a:pt x="16302" y="7634"/>
                  </a:lnTo>
                  <a:lnTo>
                    <a:pt x="16302" y="7634"/>
                  </a:lnTo>
                  <a:lnTo>
                    <a:pt x="16302" y="7634"/>
                  </a:lnTo>
                  <a:lnTo>
                    <a:pt x="16286" y="7650"/>
                  </a:lnTo>
                  <a:lnTo>
                    <a:pt x="16270" y="7650"/>
                  </a:lnTo>
                  <a:lnTo>
                    <a:pt x="5549" y="14844"/>
                  </a:lnTo>
                  <a:cubicBezTo>
                    <a:pt x="5283" y="15032"/>
                    <a:pt x="4953" y="15079"/>
                    <a:pt x="4656" y="15001"/>
                  </a:cubicBezTo>
                  <a:lnTo>
                    <a:pt x="4640" y="15001"/>
                  </a:lnTo>
                  <a:lnTo>
                    <a:pt x="4624" y="15001"/>
                  </a:lnTo>
                  <a:lnTo>
                    <a:pt x="4609" y="15001"/>
                  </a:lnTo>
                  <a:lnTo>
                    <a:pt x="4609" y="15001"/>
                  </a:lnTo>
                  <a:lnTo>
                    <a:pt x="4593" y="15001"/>
                  </a:lnTo>
                  <a:lnTo>
                    <a:pt x="4593" y="14985"/>
                  </a:lnTo>
                  <a:lnTo>
                    <a:pt x="4593" y="14985"/>
                  </a:lnTo>
                  <a:lnTo>
                    <a:pt x="4577" y="14985"/>
                  </a:lnTo>
                  <a:lnTo>
                    <a:pt x="4562" y="14985"/>
                  </a:lnTo>
                  <a:cubicBezTo>
                    <a:pt x="4546" y="14970"/>
                    <a:pt x="4530" y="14970"/>
                    <a:pt x="4515" y="14970"/>
                  </a:cubicBezTo>
                  <a:lnTo>
                    <a:pt x="4467" y="14954"/>
                  </a:lnTo>
                  <a:lnTo>
                    <a:pt x="4467" y="14938"/>
                  </a:lnTo>
                  <a:lnTo>
                    <a:pt x="4452" y="14938"/>
                  </a:lnTo>
                  <a:lnTo>
                    <a:pt x="4436" y="14938"/>
                  </a:lnTo>
                  <a:lnTo>
                    <a:pt x="4436" y="14938"/>
                  </a:lnTo>
                  <a:lnTo>
                    <a:pt x="4420" y="14923"/>
                  </a:lnTo>
                  <a:lnTo>
                    <a:pt x="4420" y="14923"/>
                  </a:lnTo>
                  <a:lnTo>
                    <a:pt x="4405" y="14923"/>
                  </a:lnTo>
                  <a:lnTo>
                    <a:pt x="4405" y="14923"/>
                  </a:lnTo>
                  <a:lnTo>
                    <a:pt x="4389" y="14907"/>
                  </a:lnTo>
                  <a:lnTo>
                    <a:pt x="4389" y="14907"/>
                  </a:lnTo>
                  <a:lnTo>
                    <a:pt x="4373" y="14907"/>
                  </a:lnTo>
                  <a:lnTo>
                    <a:pt x="4373" y="14891"/>
                  </a:lnTo>
                  <a:lnTo>
                    <a:pt x="4358" y="14891"/>
                  </a:lnTo>
                  <a:lnTo>
                    <a:pt x="4358" y="14891"/>
                  </a:lnTo>
                  <a:lnTo>
                    <a:pt x="4326" y="14876"/>
                  </a:lnTo>
                  <a:lnTo>
                    <a:pt x="4311" y="14860"/>
                  </a:lnTo>
                  <a:lnTo>
                    <a:pt x="4311" y="14860"/>
                  </a:lnTo>
                  <a:lnTo>
                    <a:pt x="4311" y="14860"/>
                  </a:lnTo>
                  <a:lnTo>
                    <a:pt x="4279" y="14844"/>
                  </a:lnTo>
                  <a:lnTo>
                    <a:pt x="4264" y="14829"/>
                  </a:lnTo>
                  <a:cubicBezTo>
                    <a:pt x="4248" y="14829"/>
                    <a:pt x="4232" y="14813"/>
                    <a:pt x="4217" y="14797"/>
                  </a:cubicBezTo>
                  <a:lnTo>
                    <a:pt x="4217" y="14797"/>
                  </a:lnTo>
                  <a:cubicBezTo>
                    <a:pt x="4138" y="14735"/>
                    <a:pt x="4076" y="14672"/>
                    <a:pt x="4013" y="14578"/>
                  </a:cubicBezTo>
                  <a:lnTo>
                    <a:pt x="4013" y="14578"/>
                  </a:lnTo>
                  <a:cubicBezTo>
                    <a:pt x="3997" y="14562"/>
                    <a:pt x="3982" y="14546"/>
                    <a:pt x="3966" y="14531"/>
                  </a:cubicBezTo>
                  <a:lnTo>
                    <a:pt x="329" y="9108"/>
                  </a:lnTo>
                  <a:lnTo>
                    <a:pt x="329" y="9108"/>
                  </a:lnTo>
                  <a:lnTo>
                    <a:pt x="329" y="9092"/>
                  </a:lnTo>
                  <a:lnTo>
                    <a:pt x="329" y="9092"/>
                  </a:lnTo>
                  <a:lnTo>
                    <a:pt x="314" y="9092"/>
                  </a:lnTo>
                  <a:lnTo>
                    <a:pt x="314" y="9076"/>
                  </a:lnTo>
                  <a:lnTo>
                    <a:pt x="314" y="9076"/>
                  </a:lnTo>
                  <a:lnTo>
                    <a:pt x="314" y="9076"/>
                  </a:lnTo>
                  <a:lnTo>
                    <a:pt x="314" y="9060"/>
                  </a:lnTo>
                  <a:lnTo>
                    <a:pt x="298" y="9060"/>
                  </a:lnTo>
                  <a:lnTo>
                    <a:pt x="298" y="9045"/>
                  </a:lnTo>
                  <a:lnTo>
                    <a:pt x="298" y="9045"/>
                  </a:lnTo>
                  <a:cubicBezTo>
                    <a:pt x="0" y="8528"/>
                    <a:pt x="141" y="7869"/>
                    <a:pt x="643" y="7540"/>
                  </a:cubicBezTo>
                  <a:lnTo>
                    <a:pt x="11380" y="346"/>
                  </a:lnTo>
                  <a:cubicBezTo>
                    <a:pt x="11897" y="1"/>
                    <a:pt x="12602" y="142"/>
                    <a:pt x="12947" y="659"/>
                  </a:cubicBezTo>
                  <a:lnTo>
                    <a:pt x="16208" y="5518"/>
                  </a:lnTo>
                  <a:lnTo>
                    <a:pt x="16208" y="5518"/>
                  </a:lnTo>
                  <a:lnTo>
                    <a:pt x="16584" y="6082"/>
                  </a:lnTo>
                  <a:lnTo>
                    <a:pt x="16599" y="6098"/>
                  </a:lnTo>
                  <a:lnTo>
                    <a:pt x="16599" y="6098"/>
                  </a:lnTo>
                  <a:lnTo>
                    <a:pt x="16599" y="6098"/>
                  </a:lnTo>
                  <a:lnTo>
                    <a:pt x="16599" y="6098"/>
                  </a:lnTo>
                  <a:lnTo>
                    <a:pt x="16599" y="6114"/>
                  </a:lnTo>
                  <a:lnTo>
                    <a:pt x="16615" y="6114"/>
                  </a:lnTo>
                  <a:lnTo>
                    <a:pt x="16615" y="6114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25" name="Google Shape;1825;p36"/>
            <p:cNvSpPr/>
            <p:nvPr/>
          </p:nvSpPr>
          <p:spPr>
            <a:xfrm rot="288108">
              <a:off x="6323085" y="2072270"/>
              <a:ext cx="80130" cy="117341"/>
            </a:xfrm>
            <a:custGeom>
              <a:avLst/>
              <a:gdLst/>
              <a:ahLst/>
              <a:cxnLst/>
              <a:rect l="l" t="t" r="r" b="b"/>
              <a:pathLst>
                <a:path w="1521" h="2227" extrusionOk="0">
                  <a:moveTo>
                    <a:pt x="16" y="1"/>
                  </a:moveTo>
                  <a:lnTo>
                    <a:pt x="126" y="32"/>
                  </a:lnTo>
                  <a:lnTo>
                    <a:pt x="1521" y="2117"/>
                  </a:lnTo>
                  <a:lnTo>
                    <a:pt x="1505" y="2227"/>
                  </a:lnTo>
                  <a:lnTo>
                    <a:pt x="1395" y="2211"/>
                  </a:lnTo>
                  <a:lnTo>
                    <a:pt x="0" y="111"/>
                  </a:lnTo>
                  <a:close/>
                </a:path>
              </a:pathLst>
            </a:custGeom>
            <a:solidFill>
              <a:srgbClr val="2C434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26" name="Google Shape;1826;p36"/>
            <p:cNvSpPr/>
            <p:nvPr/>
          </p:nvSpPr>
          <p:spPr>
            <a:xfrm rot="288108">
              <a:off x="6304552" y="2033327"/>
              <a:ext cx="22337" cy="22341"/>
            </a:xfrm>
            <a:custGeom>
              <a:avLst/>
              <a:gdLst/>
              <a:ahLst/>
              <a:cxnLst/>
              <a:rect l="l" t="t" r="r" b="b"/>
              <a:pathLst>
                <a:path w="424" h="424" extrusionOk="0">
                  <a:moveTo>
                    <a:pt x="110" y="48"/>
                  </a:moveTo>
                  <a:cubicBezTo>
                    <a:pt x="189" y="1"/>
                    <a:pt x="298" y="16"/>
                    <a:pt x="361" y="110"/>
                  </a:cubicBezTo>
                  <a:cubicBezTo>
                    <a:pt x="424" y="189"/>
                    <a:pt x="392" y="298"/>
                    <a:pt x="314" y="361"/>
                  </a:cubicBezTo>
                  <a:cubicBezTo>
                    <a:pt x="220" y="424"/>
                    <a:pt x="110" y="393"/>
                    <a:pt x="48" y="314"/>
                  </a:cubicBezTo>
                  <a:cubicBezTo>
                    <a:pt x="1" y="220"/>
                    <a:pt x="16" y="110"/>
                    <a:pt x="110" y="48"/>
                  </a:cubicBezTo>
                  <a:close/>
                </a:path>
              </a:pathLst>
            </a:custGeom>
            <a:solidFill>
              <a:srgbClr val="2C434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27" name="Google Shape;1827;p36"/>
            <p:cNvSpPr/>
            <p:nvPr/>
          </p:nvSpPr>
          <p:spPr>
            <a:xfrm rot="288108">
              <a:off x="6298380" y="1628474"/>
              <a:ext cx="727544" cy="673171"/>
            </a:xfrm>
            <a:custGeom>
              <a:avLst/>
              <a:gdLst/>
              <a:ahLst/>
              <a:cxnLst/>
              <a:rect l="l" t="t" r="r" b="b"/>
              <a:pathLst>
                <a:path w="13810" h="12776" extrusionOk="0">
                  <a:moveTo>
                    <a:pt x="13809" y="6396"/>
                  </a:moveTo>
                  <a:lnTo>
                    <a:pt x="4295" y="12775"/>
                  </a:lnTo>
                  <a:lnTo>
                    <a:pt x="0" y="6380"/>
                  </a:lnTo>
                  <a:lnTo>
                    <a:pt x="9514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28" name="Google Shape;1828;p36"/>
            <p:cNvSpPr/>
            <p:nvPr/>
          </p:nvSpPr>
          <p:spPr>
            <a:xfrm rot="288108">
              <a:off x="6323049" y="2072268"/>
              <a:ext cx="80130" cy="118184"/>
            </a:xfrm>
            <a:custGeom>
              <a:avLst/>
              <a:gdLst/>
              <a:ahLst/>
              <a:cxnLst/>
              <a:rect l="l" t="t" r="r" b="b"/>
              <a:pathLst>
                <a:path w="1521" h="2243" extrusionOk="0">
                  <a:moveTo>
                    <a:pt x="79" y="1"/>
                  </a:moveTo>
                  <a:lnTo>
                    <a:pt x="126" y="32"/>
                  </a:lnTo>
                  <a:lnTo>
                    <a:pt x="1521" y="2117"/>
                  </a:lnTo>
                  <a:lnTo>
                    <a:pt x="1505" y="2227"/>
                  </a:lnTo>
                  <a:lnTo>
                    <a:pt x="1442" y="2242"/>
                  </a:lnTo>
                  <a:lnTo>
                    <a:pt x="1395" y="2211"/>
                  </a:lnTo>
                  <a:lnTo>
                    <a:pt x="0" y="111"/>
                  </a:lnTo>
                  <a:lnTo>
                    <a:pt x="16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29" name="Google Shape;1829;p36"/>
            <p:cNvSpPr/>
            <p:nvPr/>
          </p:nvSpPr>
          <p:spPr>
            <a:xfrm rot="288108">
              <a:off x="6304585" y="2034171"/>
              <a:ext cx="22337" cy="19864"/>
            </a:xfrm>
            <a:custGeom>
              <a:avLst/>
              <a:gdLst/>
              <a:ahLst/>
              <a:cxnLst/>
              <a:rect l="l" t="t" r="r" b="b"/>
              <a:pathLst>
                <a:path w="424" h="377" extrusionOk="0">
                  <a:moveTo>
                    <a:pt x="267" y="16"/>
                  </a:moveTo>
                  <a:lnTo>
                    <a:pt x="361" y="94"/>
                  </a:lnTo>
                  <a:cubicBezTo>
                    <a:pt x="424" y="173"/>
                    <a:pt x="392" y="282"/>
                    <a:pt x="314" y="345"/>
                  </a:cubicBezTo>
                  <a:cubicBezTo>
                    <a:pt x="267" y="377"/>
                    <a:pt x="204" y="377"/>
                    <a:pt x="142" y="361"/>
                  </a:cubicBezTo>
                  <a:lnTo>
                    <a:pt x="48" y="298"/>
                  </a:lnTo>
                  <a:cubicBezTo>
                    <a:pt x="1" y="204"/>
                    <a:pt x="16" y="94"/>
                    <a:pt x="110" y="32"/>
                  </a:cubicBezTo>
                  <a:cubicBezTo>
                    <a:pt x="157" y="0"/>
                    <a:pt x="220" y="0"/>
                    <a:pt x="267" y="1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830" name="Google Shape;1830;p36"/>
          <p:cNvGrpSpPr/>
          <p:nvPr/>
        </p:nvGrpSpPr>
        <p:grpSpPr>
          <a:xfrm rot="2268924">
            <a:off x="6906700" y="4234432"/>
            <a:ext cx="1580931" cy="1560550"/>
            <a:chOff x="2931771" y="1980837"/>
            <a:chExt cx="871908" cy="860667"/>
          </a:xfrm>
        </p:grpSpPr>
        <p:sp>
          <p:nvSpPr>
            <p:cNvPr id="1831" name="Google Shape;1831;p36"/>
            <p:cNvSpPr/>
            <p:nvPr/>
          </p:nvSpPr>
          <p:spPr>
            <a:xfrm rot="6588234">
              <a:off x="3048395" y="2049947"/>
              <a:ext cx="634419" cy="693770"/>
            </a:xfrm>
            <a:custGeom>
              <a:avLst/>
              <a:gdLst/>
              <a:ahLst/>
              <a:cxnLst/>
              <a:rect l="l" t="t" r="r" b="b"/>
              <a:pathLst>
                <a:path w="26851" h="29359" extrusionOk="0">
                  <a:moveTo>
                    <a:pt x="15549" y="1"/>
                  </a:moveTo>
                  <a:lnTo>
                    <a:pt x="0" y="8371"/>
                  </a:lnTo>
                  <a:lnTo>
                    <a:pt x="11317" y="29359"/>
                  </a:lnTo>
                  <a:lnTo>
                    <a:pt x="26850" y="20989"/>
                  </a:lnTo>
                  <a:lnTo>
                    <a:pt x="15549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32" name="Google Shape;1832;p36"/>
            <p:cNvSpPr/>
            <p:nvPr/>
          </p:nvSpPr>
          <p:spPr>
            <a:xfrm rot="6588234">
              <a:off x="3052636" y="2078624"/>
              <a:ext cx="634419" cy="693770"/>
            </a:xfrm>
            <a:custGeom>
              <a:avLst/>
              <a:gdLst/>
              <a:ahLst/>
              <a:cxnLst/>
              <a:rect l="l" t="t" r="r" b="b"/>
              <a:pathLst>
                <a:path w="26851" h="29359" extrusionOk="0">
                  <a:moveTo>
                    <a:pt x="15534" y="1"/>
                  </a:moveTo>
                  <a:lnTo>
                    <a:pt x="1" y="8371"/>
                  </a:lnTo>
                  <a:lnTo>
                    <a:pt x="11302" y="29359"/>
                  </a:lnTo>
                  <a:lnTo>
                    <a:pt x="26851" y="20989"/>
                  </a:lnTo>
                  <a:lnTo>
                    <a:pt x="15534" y="1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33" name="Google Shape;1833;p36"/>
            <p:cNvSpPr/>
            <p:nvPr/>
          </p:nvSpPr>
          <p:spPr>
            <a:xfrm rot="6588234">
              <a:off x="3091510" y="2117539"/>
              <a:ext cx="556661" cy="615978"/>
            </a:xfrm>
            <a:custGeom>
              <a:avLst/>
              <a:gdLst/>
              <a:ahLst/>
              <a:cxnLst/>
              <a:rect l="l" t="t" r="r" b="b"/>
              <a:pathLst>
                <a:path w="23560" h="26067" fill="none" extrusionOk="0">
                  <a:moveTo>
                    <a:pt x="10158" y="26067"/>
                  </a:moveTo>
                  <a:lnTo>
                    <a:pt x="1" y="7211"/>
                  </a:lnTo>
                  <a:lnTo>
                    <a:pt x="13402" y="1"/>
                  </a:lnTo>
                  <a:lnTo>
                    <a:pt x="23559" y="18841"/>
                  </a:lnTo>
                  <a:close/>
                </a:path>
              </a:pathLst>
            </a:custGeom>
            <a:solidFill>
              <a:schemeClr val="lt1"/>
            </a:solidFill>
            <a:ln w="1575" cap="flat" cmpd="sng">
              <a:solidFill>
                <a:srgbClr val="FFFFFF"/>
              </a:solidFill>
              <a:prstDash val="solid"/>
              <a:miter lim="15674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7" name="Google Shape;2651;p42">
            <a:extLst>
              <a:ext uri="{FF2B5EF4-FFF2-40B4-BE49-F238E27FC236}">
                <a16:creationId xmlns:a16="http://schemas.microsoft.com/office/drawing/2014/main" id="{75F5D23D-88FC-4AB5-A65C-C0EF7535AEC1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901825" y="360091"/>
            <a:ext cx="4474182" cy="1138093"/>
          </a:xfrm>
          <a:prstGeom prst="rect">
            <a:avLst/>
          </a:prstGeom>
          <a:solidFill>
            <a:schemeClr val="bg1">
              <a:lumMod val="25000"/>
            </a:schemeClr>
          </a:solidFill>
        </p:spPr>
        <p:txBody>
          <a:bodyPr spcFirstLastPara="1" wrap="square" lIns="91425" tIns="91425" rIns="91425" bIns="91425" anchor="t" anchorCtr="0">
            <a:noAutofit/>
          </a:bodyPr>
          <a:lstStyle/>
          <a:p>
            <a:r>
              <a:rPr lang="en-GB" dirty="0"/>
              <a:t>Emotional Intelligence versus Cultural Intelligence</a:t>
            </a:r>
          </a:p>
        </p:txBody>
      </p:sp>
      <p:sp>
        <p:nvSpPr>
          <p:cNvPr id="8" name="Google Shape;2654;p42">
            <a:extLst>
              <a:ext uri="{FF2B5EF4-FFF2-40B4-BE49-F238E27FC236}">
                <a16:creationId xmlns:a16="http://schemas.microsoft.com/office/drawing/2014/main" id="{2207917A-2C9B-0F32-81CF-953A80AE263D}"/>
              </a:ext>
            </a:extLst>
          </p:cNvPr>
          <p:cNvSpPr txBox="1">
            <a:spLocks/>
          </p:cNvSpPr>
          <p:nvPr/>
        </p:nvSpPr>
        <p:spPr>
          <a:xfrm>
            <a:off x="2996834" y="1371406"/>
            <a:ext cx="5252195" cy="550671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●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1pPr>
            <a:lvl2pPr marL="914400" marR="0" lvl="1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○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2pPr>
            <a:lvl3pPr marL="1371600" marR="0" lvl="2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■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3pPr>
            <a:lvl4pPr marL="1828800" marR="0" lvl="3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●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4pPr>
            <a:lvl5pPr marL="2286000" marR="0" lvl="4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○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5pPr>
            <a:lvl6pPr marL="2743200" marR="0" lvl="5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■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6pPr>
            <a:lvl7pPr marL="3200400" marR="0" lvl="6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●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7pPr>
            <a:lvl8pPr marL="3657600" marR="0" lvl="7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○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8pPr>
            <a:lvl9pPr marL="4114800" marR="0" lvl="8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■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9pPr>
          </a:lstStyle>
          <a:p>
            <a:pPr marL="0" indent="0" algn="ctr">
              <a:buNone/>
            </a:pPr>
            <a:r>
              <a:rPr lang="en-GB" sz="1300" dirty="0"/>
              <a:t>Emotional Intelligence reads the person; </a:t>
            </a:r>
          </a:p>
          <a:p>
            <a:pPr marL="0" indent="0" algn="ctr">
              <a:buNone/>
            </a:pPr>
            <a:r>
              <a:rPr lang="en-GB" sz="1300" dirty="0"/>
              <a:t>Cultural Intelligence reads the context.</a:t>
            </a:r>
          </a:p>
        </p:txBody>
      </p:sp>
      <p:grpSp>
        <p:nvGrpSpPr>
          <p:cNvPr id="1836" name="Google Shape;12758;p64">
            <a:extLst>
              <a:ext uri="{FF2B5EF4-FFF2-40B4-BE49-F238E27FC236}">
                <a16:creationId xmlns:a16="http://schemas.microsoft.com/office/drawing/2014/main" id="{5E6CEF15-C2C3-08D8-1D4A-08A80664C150}"/>
              </a:ext>
            </a:extLst>
          </p:cNvPr>
          <p:cNvGrpSpPr/>
          <p:nvPr/>
        </p:nvGrpSpPr>
        <p:grpSpPr>
          <a:xfrm>
            <a:off x="1901825" y="1980253"/>
            <a:ext cx="5404231" cy="2760531"/>
            <a:chOff x="5223462" y="1836904"/>
            <a:chExt cx="2155204" cy="1214741"/>
          </a:xfrm>
          <a:solidFill>
            <a:schemeClr val="bg1">
              <a:lumMod val="75000"/>
            </a:schemeClr>
          </a:solidFill>
          <a:effectLst>
            <a:glow rad="101600">
              <a:schemeClr val="bg1">
                <a:lumMod val="10000"/>
                <a:alpha val="60000"/>
              </a:schemeClr>
            </a:glow>
          </a:effectLst>
        </p:grpSpPr>
        <p:sp>
          <p:nvSpPr>
            <p:cNvPr id="1837" name="Google Shape;12759;p64">
              <a:extLst>
                <a:ext uri="{FF2B5EF4-FFF2-40B4-BE49-F238E27FC236}">
                  <a16:creationId xmlns:a16="http://schemas.microsoft.com/office/drawing/2014/main" id="{41CC9E31-1DA6-F609-B973-386FBD751B80}"/>
                </a:ext>
              </a:extLst>
            </p:cNvPr>
            <p:cNvSpPr/>
            <p:nvPr/>
          </p:nvSpPr>
          <p:spPr>
            <a:xfrm>
              <a:off x="6296450" y="2863325"/>
              <a:ext cx="1071275" cy="157150"/>
            </a:xfrm>
            <a:custGeom>
              <a:avLst/>
              <a:gdLst/>
              <a:ahLst/>
              <a:cxnLst/>
              <a:rect l="l" t="t" r="r" b="b"/>
              <a:pathLst>
                <a:path w="42851" h="6286" extrusionOk="0">
                  <a:moveTo>
                    <a:pt x="0" y="1"/>
                  </a:moveTo>
                  <a:lnTo>
                    <a:pt x="0" y="6286"/>
                  </a:lnTo>
                  <a:lnTo>
                    <a:pt x="42851" y="6286"/>
                  </a:lnTo>
                  <a:lnTo>
                    <a:pt x="42851" y="1"/>
                  </a:lnTo>
                  <a:close/>
                </a:path>
              </a:pathLst>
            </a:custGeom>
            <a:grpFill/>
            <a:ln w="9525" cap="flat" cmpd="sng">
              <a:solidFill>
                <a:schemeClr val="bg1">
                  <a:lumMod val="75000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38" name="Google Shape;12760;p64">
              <a:extLst>
                <a:ext uri="{FF2B5EF4-FFF2-40B4-BE49-F238E27FC236}">
                  <a16:creationId xmlns:a16="http://schemas.microsoft.com/office/drawing/2014/main" id="{8F66321E-78E5-6E50-84BD-A368AE51C281}"/>
                </a:ext>
              </a:extLst>
            </p:cNvPr>
            <p:cNvSpPr/>
            <p:nvPr/>
          </p:nvSpPr>
          <p:spPr>
            <a:xfrm>
              <a:off x="5230575" y="2863325"/>
              <a:ext cx="1071350" cy="157150"/>
            </a:xfrm>
            <a:custGeom>
              <a:avLst/>
              <a:gdLst/>
              <a:ahLst/>
              <a:cxnLst/>
              <a:rect l="l" t="t" r="r" b="b"/>
              <a:pathLst>
                <a:path w="42854" h="6286" extrusionOk="0">
                  <a:moveTo>
                    <a:pt x="0" y="1"/>
                  </a:moveTo>
                  <a:lnTo>
                    <a:pt x="0" y="6286"/>
                  </a:lnTo>
                  <a:lnTo>
                    <a:pt x="42854" y="6286"/>
                  </a:lnTo>
                  <a:lnTo>
                    <a:pt x="42854" y="1"/>
                  </a:lnTo>
                  <a:close/>
                </a:path>
              </a:pathLst>
            </a:custGeom>
            <a:grpFill/>
            <a:ln w="9525" cap="flat" cmpd="sng">
              <a:solidFill>
                <a:schemeClr val="bg1">
                  <a:lumMod val="75000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39" name="Google Shape;12761;p64">
              <a:extLst>
                <a:ext uri="{FF2B5EF4-FFF2-40B4-BE49-F238E27FC236}">
                  <a16:creationId xmlns:a16="http://schemas.microsoft.com/office/drawing/2014/main" id="{5086A44D-3C12-52F3-6D1C-315639E6B7A3}"/>
                </a:ext>
              </a:extLst>
            </p:cNvPr>
            <p:cNvSpPr/>
            <p:nvPr/>
          </p:nvSpPr>
          <p:spPr>
            <a:xfrm>
              <a:off x="6296450" y="2611125"/>
              <a:ext cx="1071275" cy="157150"/>
            </a:xfrm>
            <a:custGeom>
              <a:avLst/>
              <a:gdLst/>
              <a:ahLst/>
              <a:cxnLst/>
              <a:rect l="l" t="t" r="r" b="b"/>
              <a:pathLst>
                <a:path w="42851" h="6286" extrusionOk="0">
                  <a:moveTo>
                    <a:pt x="0" y="0"/>
                  </a:moveTo>
                  <a:lnTo>
                    <a:pt x="0" y="6285"/>
                  </a:lnTo>
                  <a:lnTo>
                    <a:pt x="42851" y="6285"/>
                  </a:lnTo>
                  <a:lnTo>
                    <a:pt x="42851" y="0"/>
                  </a:lnTo>
                  <a:close/>
                </a:path>
              </a:pathLst>
            </a:custGeom>
            <a:grpFill/>
            <a:ln w="9525" cap="flat" cmpd="sng">
              <a:solidFill>
                <a:schemeClr val="bg1">
                  <a:lumMod val="75000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40" name="Google Shape;12762;p64">
              <a:extLst>
                <a:ext uri="{FF2B5EF4-FFF2-40B4-BE49-F238E27FC236}">
                  <a16:creationId xmlns:a16="http://schemas.microsoft.com/office/drawing/2014/main" id="{F5472AE2-F5AE-CA95-62E3-04541FF6C8DF}"/>
                </a:ext>
              </a:extLst>
            </p:cNvPr>
            <p:cNvSpPr/>
            <p:nvPr/>
          </p:nvSpPr>
          <p:spPr>
            <a:xfrm>
              <a:off x="5230575" y="2611125"/>
              <a:ext cx="1071350" cy="157150"/>
            </a:xfrm>
            <a:custGeom>
              <a:avLst/>
              <a:gdLst/>
              <a:ahLst/>
              <a:cxnLst/>
              <a:rect l="l" t="t" r="r" b="b"/>
              <a:pathLst>
                <a:path w="42854" h="6286" extrusionOk="0">
                  <a:moveTo>
                    <a:pt x="0" y="0"/>
                  </a:moveTo>
                  <a:lnTo>
                    <a:pt x="0" y="6285"/>
                  </a:lnTo>
                  <a:lnTo>
                    <a:pt x="42854" y="6285"/>
                  </a:lnTo>
                  <a:lnTo>
                    <a:pt x="42854" y="0"/>
                  </a:lnTo>
                  <a:close/>
                </a:path>
              </a:pathLst>
            </a:custGeom>
            <a:grpFill/>
            <a:ln w="9525" cap="flat" cmpd="sng">
              <a:solidFill>
                <a:schemeClr val="bg1">
                  <a:lumMod val="75000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41" name="Google Shape;12763;p64">
              <a:extLst>
                <a:ext uri="{FF2B5EF4-FFF2-40B4-BE49-F238E27FC236}">
                  <a16:creationId xmlns:a16="http://schemas.microsoft.com/office/drawing/2014/main" id="{658C2EFB-5FF3-BAB8-AE88-1EA518D3F8BC}"/>
                </a:ext>
              </a:extLst>
            </p:cNvPr>
            <p:cNvSpPr/>
            <p:nvPr/>
          </p:nvSpPr>
          <p:spPr>
            <a:xfrm>
              <a:off x="6296450" y="2358900"/>
              <a:ext cx="1071275" cy="157150"/>
            </a:xfrm>
            <a:custGeom>
              <a:avLst/>
              <a:gdLst/>
              <a:ahLst/>
              <a:cxnLst/>
              <a:rect l="l" t="t" r="r" b="b"/>
              <a:pathLst>
                <a:path w="42851" h="6286" extrusionOk="0">
                  <a:moveTo>
                    <a:pt x="0" y="1"/>
                  </a:moveTo>
                  <a:lnTo>
                    <a:pt x="0" y="6286"/>
                  </a:lnTo>
                  <a:lnTo>
                    <a:pt x="42851" y="6286"/>
                  </a:lnTo>
                  <a:lnTo>
                    <a:pt x="42851" y="1"/>
                  </a:lnTo>
                  <a:close/>
                </a:path>
              </a:pathLst>
            </a:custGeom>
            <a:grpFill/>
            <a:ln w="9525" cap="flat" cmpd="sng">
              <a:solidFill>
                <a:schemeClr val="bg1">
                  <a:lumMod val="75000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42" name="Google Shape;12764;p64">
              <a:extLst>
                <a:ext uri="{FF2B5EF4-FFF2-40B4-BE49-F238E27FC236}">
                  <a16:creationId xmlns:a16="http://schemas.microsoft.com/office/drawing/2014/main" id="{D33B5E38-B2A8-53FD-5C36-A9CAEEEA8183}"/>
                </a:ext>
              </a:extLst>
            </p:cNvPr>
            <p:cNvSpPr/>
            <p:nvPr/>
          </p:nvSpPr>
          <p:spPr>
            <a:xfrm>
              <a:off x="5230575" y="2358900"/>
              <a:ext cx="1071350" cy="157150"/>
            </a:xfrm>
            <a:custGeom>
              <a:avLst/>
              <a:gdLst/>
              <a:ahLst/>
              <a:cxnLst/>
              <a:rect l="l" t="t" r="r" b="b"/>
              <a:pathLst>
                <a:path w="42854" h="6286" extrusionOk="0">
                  <a:moveTo>
                    <a:pt x="0" y="1"/>
                  </a:moveTo>
                  <a:lnTo>
                    <a:pt x="0" y="6286"/>
                  </a:lnTo>
                  <a:lnTo>
                    <a:pt x="42854" y="6286"/>
                  </a:lnTo>
                  <a:lnTo>
                    <a:pt x="42854" y="1"/>
                  </a:lnTo>
                  <a:close/>
                </a:path>
              </a:pathLst>
            </a:custGeom>
            <a:grpFill/>
            <a:ln w="9525" cap="flat" cmpd="sng">
              <a:solidFill>
                <a:schemeClr val="bg1">
                  <a:lumMod val="75000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43" name="Google Shape;12765;p64">
              <a:extLst>
                <a:ext uri="{FF2B5EF4-FFF2-40B4-BE49-F238E27FC236}">
                  <a16:creationId xmlns:a16="http://schemas.microsoft.com/office/drawing/2014/main" id="{62E32C70-1FA1-1F02-985B-61297FF1AAEC}"/>
                </a:ext>
              </a:extLst>
            </p:cNvPr>
            <p:cNvSpPr/>
            <p:nvPr/>
          </p:nvSpPr>
          <p:spPr>
            <a:xfrm>
              <a:off x="6296450" y="2106700"/>
              <a:ext cx="1074010" cy="157150"/>
            </a:xfrm>
            <a:custGeom>
              <a:avLst/>
              <a:gdLst/>
              <a:ahLst/>
              <a:cxnLst/>
              <a:rect l="l" t="t" r="r" b="b"/>
              <a:pathLst>
                <a:path w="39596" h="6286" extrusionOk="0">
                  <a:moveTo>
                    <a:pt x="0" y="0"/>
                  </a:moveTo>
                  <a:lnTo>
                    <a:pt x="0" y="6285"/>
                  </a:lnTo>
                  <a:lnTo>
                    <a:pt x="39596" y="6285"/>
                  </a:lnTo>
                  <a:lnTo>
                    <a:pt x="39596" y="0"/>
                  </a:lnTo>
                  <a:close/>
                </a:path>
              </a:pathLst>
            </a:custGeom>
            <a:grpFill/>
            <a:ln w="9525" cap="flat" cmpd="sng">
              <a:solidFill>
                <a:schemeClr val="bg1">
                  <a:lumMod val="75000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44" name="Google Shape;12766;p64">
              <a:extLst>
                <a:ext uri="{FF2B5EF4-FFF2-40B4-BE49-F238E27FC236}">
                  <a16:creationId xmlns:a16="http://schemas.microsoft.com/office/drawing/2014/main" id="{64B5059D-6460-D106-255E-7B6DBB4AB7FB}"/>
                </a:ext>
              </a:extLst>
            </p:cNvPr>
            <p:cNvSpPr/>
            <p:nvPr/>
          </p:nvSpPr>
          <p:spPr>
            <a:xfrm>
              <a:off x="5223462" y="2106700"/>
              <a:ext cx="1078462" cy="157150"/>
            </a:xfrm>
            <a:custGeom>
              <a:avLst/>
              <a:gdLst/>
              <a:ahLst/>
              <a:cxnLst/>
              <a:rect l="l" t="t" r="r" b="b"/>
              <a:pathLst>
                <a:path w="33089" h="6286" extrusionOk="0">
                  <a:moveTo>
                    <a:pt x="0" y="0"/>
                  </a:moveTo>
                  <a:lnTo>
                    <a:pt x="0" y="6285"/>
                  </a:lnTo>
                  <a:lnTo>
                    <a:pt x="33089" y="6285"/>
                  </a:lnTo>
                  <a:lnTo>
                    <a:pt x="33089" y="0"/>
                  </a:lnTo>
                  <a:close/>
                </a:path>
              </a:pathLst>
            </a:custGeom>
            <a:grpFill/>
            <a:ln w="9525" cap="flat" cmpd="sng">
              <a:solidFill>
                <a:schemeClr val="bg1">
                  <a:lumMod val="75000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45" name="Google Shape;12767;p64">
              <a:extLst>
                <a:ext uri="{FF2B5EF4-FFF2-40B4-BE49-F238E27FC236}">
                  <a16:creationId xmlns:a16="http://schemas.microsoft.com/office/drawing/2014/main" id="{63ABCCD3-5A94-9BF1-9D79-5B78166C6519}"/>
                </a:ext>
              </a:extLst>
            </p:cNvPr>
            <p:cNvSpPr/>
            <p:nvPr/>
          </p:nvSpPr>
          <p:spPr>
            <a:xfrm>
              <a:off x="6296450" y="1854475"/>
              <a:ext cx="1082216" cy="157175"/>
            </a:xfrm>
            <a:custGeom>
              <a:avLst/>
              <a:gdLst/>
              <a:ahLst/>
              <a:cxnLst/>
              <a:rect l="l" t="t" r="r" b="b"/>
              <a:pathLst>
                <a:path w="33089" h="6287" extrusionOk="0">
                  <a:moveTo>
                    <a:pt x="0" y="1"/>
                  </a:moveTo>
                  <a:lnTo>
                    <a:pt x="0" y="6286"/>
                  </a:lnTo>
                  <a:lnTo>
                    <a:pt x="33089" y="6286"/>
                  </a:lnTo>
                  <a:lnTo>
                    <a:pt x="33089" y="1"/>
                  </a:lnTo>
                  <a:close/>
                </a:path>
              </a:pathLst>
            </a:custGeom>
            <a:solidFill>
              <a:schemeClr val="bg1">
                <a:lumMod val="25000"/>
              </a:schemeClr>
            </a:solidFill>
            <a:ln w="9525" cap="flat" cmpd="sng">
              <a:solidFill>
                <a:schemeClr val="bg1">
                  <a:lumMod val="75000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46" name="Google Shape;12768;p64">
              <a:extLst>
                <a:ext uri="{FF2B5EF4-FFF2-40B4-BE49-F238E27FC236}">
                  <a16:creationId xmlns:a16="http://schemas.microsoft.com/office/drawing/2014/main" id="{BE0E978B-B396-B308-B1C4-544A9CD0A67D}"/>
                </a:ext>
              </a:extLst>
            </p:cNvPr>
            <p:cNvSpPr/>
            <p:nvPr/>
          </p:nvSpPr>
          <p:spPr>
            <a:xfrm>
              <a:off x="5223463" y="1854475"/>
              <a:ext cx="1078462" cy="157175"/>
            </a:xfrm>
            <a:custGeom>
              <a:avLst/>
              <a:gdLst/>
              <a:ahLst/>
              <a:cxnLst/>
              <a:rect l="l" t="t" r="r" b="b"/>
              <a:pathLst>
                <a:path w="26580" h="6287" extrusionOk="0">
                  <a:moveTo>
                    <a:pt x="1" y="1"/>
                  </a:moveTo>
                  <a:lnTo>
                    <a:pt x="1" y="6286"/>
                  </a:lnTo>
                  <a:lnTo>
                    <a:pt x="26580" y="6286"/>
                  </a:lnTo>
                  <a:lnTo>
                    <a:pt x="26580" y="1"/>
                  </a:lnTo>
                  <a:close/>
                </a:path>
              </a:pathLst>
            </a:custGeom>
            <a:solidFill>
              <a:schemeClr val="bg1">
                <a:lumMod val="25000"/>
              </a:schemeClr>
            </a:solidFill>
            <a:ln w="9525" cap="flat" cmpd="sng">
              <a:solidFill>
                <a:schemeClr val="bg1">
                  <a:lumMod val="75000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49" name="Google Shape;12771;p64">
              <a:extLst>
                <a:ext uri="{FF2B5EF4-FFF2-40B4-BE49-F238E27FC236}">
                  <a16:creationId xmlns:a16="http://schemas.microsoft.com/office/drawing/2014/main" id="{6A9CE495-211B-6C24-748B-F3212363369A}"/>
                </a:ext>
              </a:extLst>
            </p:cNvPr>
            <p:cNvSpPr/>
            <p:nvPr/>
          </p:nvSpPr>
          <p:spPr>
            <a:xfrm>
              <a:off x="6259626" y="1836904"/>
              <a:ext cx="41625" cy="1214741"/>
            </a:xfrm>
            <a:custGeom>
              <a:avLst/>
              <a:gdLst/>
              <a:ahLst/>
              <a:cxnLst/>
              <a:rect l="l" t="t" r="r" b="b"/>
              <a:pathLst>
                <a:path w="1" h="62006" fill="none" extrusionOk="0">
                  <a:moveTo>
                    <a:pt x="1" y="0"/>
                  </a:moveTo>
                  <a:lnTo>
                    <a:pt x="1" y="62006"/>
                  </a:lnTo>
                </a:path>
              </a:pathLst>
            </a:custGeom>
            <a:grpFill/>
            <a:ln w="9525" cap="flat" cmpd="sng">
              <a:solidFill>
                <a:schemeClr val="bg1">
                  <a:lumMod val="75000"/>
                </a:schemeClr>
              </a:solidFill>
              <a:prstDash val="solid"/>
              <a:miter lim="299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37" name="Google Shape;1712;p36">
            <a:extLst>
              <a:ext uri="{FF2B5EF4-FFF2-40B4-BE49-F238E27FC236}">
                <a16:creationId xmlns:a16="http://schemas.microsoft.com/office/drawing/2014/main" id="{A8D5540B-B426-DDE2-3A88-80DAF3B7178A}"/>
              </a:ext>
            </a:extLst>
          </p:cNvPr>
          <p:cNvSpPr txBox="1"/>
          <p:nvPr/>
        </p:nvSpPr>
        <p:spPr>
          <a:xfrm>
            <a:off x="2480890" y="2509499"/>
            <a:ext cx="2836018" cy="48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200" dirty="0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rPr>
              <a:t>Recognises emotions</a:t>
            </a:r>
            <a:endParaRPr sz="1200" dirty="0">
              <a:solidFill>
                <a:schemeClr val="lt1"/>
              </a:solidFill>
              <a:latin typeface="Ubuntu"/>
              <a:ea typeface="Ubuntu"/>
              <a:cs typeface="Ubuntu"/>
              <a:sym typeface="Ubuntu"/>
            </a:endParaRPr>
          </a:p>
        </p:txBody>
      </p:sp>
      <p:sp>
        <p:nvSpPr>
          <p:cNvPr id="31" name="Google Shape;1718;p36">
            <a:extLst>
              <a:ext uri="{FF2B5EF4-FFF2-40B4-BE49-F238E27FC236}">
                <a16:creationId xmlns:a16="http://schemas.microsoft.com/office/drawing/2014/main" id="{A81A8AB4-444E-47AA-7E1B-7AF7F3347758}"/>
              </a:ext>
            </a:extLst>
          </p:cNvPr>
          <p:cNvSpPr txBox="1"/>
          <p:nvPr/>
        </p:nvSpPr>
        <p:spPr>
          <a:xfrm>
            <a:off x="2437873" y="1920733"/>
            <a:ext cx="2227787" cy="527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500" b="1" dirty="0">
                <a:solidFill>
                  <a:schemeClr val="lt1"/>
                </a:solidFill>
                <a:latin typeface="Antonio"/>
                <a:ea typeface="Antonio"/>
                <a:cs typeface="Antonio"/>
                <a:sym typeface="Antonio"/>
              </a:rPr>
              <a:t>Emotional Intelligence</a:t>
            </a:r>
            <a:endParaRPr sz="1500" b="1" dirty="0">
              <a:solidFill>
                <a:schemeClr val="lt1"/>
              </a:solidFill>
              <a:latin typeface="Antonio"/>
              <a:ea typeface="Antonio"/>
              <a:cs typeface="Antonio"/>
              <a:sym typeface="Antonio"/>
            </a:endParaRPr>
          </a:p>
        </p:txBody>
      </p:sp>
      <p:sp>
        <p:nvSpPr>
          <p:cNvPr id="1851" name="Google Shape;1718;p36">
            <a:extLst>
              <a:ext uri="{FF2B5EF4-FFF2-40B4-BE49-F238E27FC236}">
                <a16:creationId xmlns:a16="http://schemas.microsoft.com/office/drawing/2014/main" id="{79F3DADD-61AC-E687-D1B7-E9C604A70993}"/>
              </a:ext>
            </a:extLst>
          </p:cNvPr>
          <p:cNvSpPr txBox="1"/>
          <p:nvPr/>
        </p:nvSpPr>
        <p:spPr>
          <a:xfrm>
            <a:off x="5066616" y="1917449"/>
            <a:ext cx="2227787" cy="527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500" b="1" dirty="0">
                <a:solidFill>
                  <a:schemeClr val="lt1"/>
                </a:solidFill>
                <a:latin typeface="Antonio"/>
                <a:ea typeface="Antonio"/>
                <a:cs typeface="Antonio"/>
                <a:sym typeface="Antonio"/>
              </a:rPr>
              <a:t>Cultural Intelligence</a:t>
            </a:r>
            <a:endParaRPr sz="1500" b="1" dirty="0">
              <a:solidFill>
                <a:schemeClr val="lt1"/>
              </a:solidFill>
              <a:latin typeface="Antonio"/>
              <a:ea typeface="Antonio"/>
              <a:cs typeface="Antonio"/>
              <a:sym typeface="Antonio"/>
            </a:endParaRPr>
          </a:p>
        </p:txBody>
      </p:sp>
      <p:sp>
        <p:nvSpPr>
          <p:cNvPr id="1853" name="Google Shape;1712;p36">
            <a:extLst>
              <a:ext uri="{FF2B5EF4-FFF2-40B4-BE49-F238E27FC236}">
                <a16:creationId xmlns:a16="http://schemas.microsoft.com/office/drawing/2014/main" id="{6B0A7950-B52B-9ECD-AA91-4DB8A366B8C1}"/>
              </a:ext>
            </a:extLst>
          </p:cNvPr>
          <p:cNvSpPr txBox="1"/>
          <p:nvPr/>
        </p:nvSpPr>
        <p:spPr>
          <a:xfrm>
            <a:off x="4800600" y="2509499"/>
            <a:ext cx="2836018" cy="48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200" dirty="0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rPr>
              <a:t>Recognises cultural influences</a:t>
            </a:r>
            <a:endParaRPr sz="1200" dirty="0">
              <a:solidFill>
                <a:schemeClr val="lt1"/>
              </a:solidFill>
              <a:latin typeface="Ubuntu"/>
              <a:ea typeface="Ubuntu"/>
              <a:cs typeface="Ubuntu"/>
              <a:sym typeface="Ubuntu"/>
            </a:endParaRPr>
          </a:p>
        </p:txBody>
      </p:sp>
      <p:sp>
        <p:nvSpPr>
          <p:cNvPr id="1855" name="Google Shape;1712;p36">
            <a:extLst>
              <a:ext uri="{FF2B5EF4-FFF2-40B4-BE49-F238E27FC236}">
                <a16:creationId xmlns:a16="http://schemas.microsoft.com/office/drawing/2014/main" id="{036DA817-998B-F28E-89F7-7AEF635008FD}"/>
              </a:ext>
            </a:extLst>
          </p:cNvPr>
          <p:cNvSpPr txBox="1"/>
          <p:nvPr/>
        </p:nvSpPr>
        <p:spPr>
          <a:xfrm>
            <a:off x="2400457" y="3073531"/>
            <a:ext cx="2836018" cy="48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200" dirty="0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rPr>
              <a:t>Supports self-awareness</a:t>
            </a:r>
            <a:endParaRPr sz="1200" dirty="0">
              <a:solidFill>
                <a:schemeClr val="lt1"/>
              </a:solidFill>
              <a:latin typeface="Ubuntu"/>
              <a:ea typeface="Ubuntu"/>
              <a:cs typeface="Ubuntu"/>
              <a:sym typeface="Ubuntu"/>
            </a:endParaRPr>
          </a:p>
        </p:txBody>
      </p:sp>
      <p:sp>
        <p:nvSpPr>
          <p:cNvPr id="1665" name="Google Shape;1712;p36">
            <a:extLst>
              <a:ext uri="{FF2B5EF4-FFF2-40B4-BE49-F238E27FC236}">
                <a16:creationId xmlns:a16="http://schemas.microsoft.com/office/drawing/2014/main" id="{B9C78B2B-D7D3-F256-16F6-B5A591E5F368}"/>
              </a:ext>
            </a:extLst>
          </p:cNvPr>
          <p:cNvSpPr txBox="1"/>
          <p:nvPr/>
        </p:nvSpPr>
        <p:spPr>
          <a:xfrm>
            <a:off x="4762500" y="3076815"/>
            <a:ext cx="2836018" cy="48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200" dirty="0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rPr>
              <a:t>Questions cultural assumptions</a:t>
            </a:r>
            <a:endParaRPr sz="1200" dirty="0">
              <a:solidFill>
                <a:schemeClr val="lt1"/>
              </a:solidFill>
              <a:latin typeface="Ubuntu"/>
              <a:ea typeface="Ubuntu"/>
              <a:cs typeface="Ubuntu"/>
              <a:sym typeface="Ubuntu"/>
            </a:endParaRPr>
          </a:p>
        </p:txBody>
      </p:sp>
      <p:sp>
        <p:nvSpPr>
          <p:cNvPr id="1667" name="Google Shape;1712;p36">
            <a:extLst>
              <a:ext uri="{FF2B5EF4-FFF2-40B4-BE49-F238E27FC236}">
                <a16:creationId xmlns:a16="http://schemas.microsoft.com/office/drawing/2014/main" id="{6E308C87-047E-7642-6E94-382DF40A0FF8}"/>
              </a:ext>
            </a:extLst>
          </p:cNvPr>
          <p:cNvSpPr txBox="1"/>
          <p:nvPr/>
        </p:nvSpPr>
        <p:spPr>
          <a:xfrm>
            <a:off x="2480890" y="3644131"/>
            <a:ext cx="2836018" cy="48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200" dirty="0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rPr>
              <a:t>Strengthens empathy</a:t>
            </a:r>
            <a:endParaRPr sz="1200" dirty="0">
              <a:solidFill>
                <a:schemeClr val="lt1"/>
              </a:solidFill>
              <a:latin typeface="Ubuntu"/>
              <a:ea typeface="Ubuntu"/>
              <a:cs typeface="Ubuntu"/>
              <a:sym typeface="Ubuntu"/>
            </a:endParaRPr>
          </a:p>
        </p:txBody>
      </p:sp>
      <p:sp>
        <p:nvSpPr>
          <p:cNvPr id="1669" name="Google Shape;1712;p36">
            <a:extLst>
              <a:ext uri="{FF2B5EF4-FFF2-40B4-BE49-F238E27FC236}">
                <a16:creationId xmlns:a16="http://schemas.microsoft.com/office/drawing/2014/main" id="{8701509F-B235-4ECC-3458-C3FA97FB25F5}"/>
              </a:ext>
            </a:extLst>
          </p:cNvPr>
          <p:cNvSpPr txBox="1"/>
          <p:nvPr/>
        </p:nvSpPr>
        <p:spPr>
          <a:xfrm>
            <a:off x="4711700" y="3660655"/>
            <a:ext cx="2836018" cy="48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200" dirty="0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rPr>
              <a:t>Supports behavioural adaptation</a:t>
            </a:r>
            <a:endParaRPr sz="1200" dirty="0">
              <a:solidFill>
                <a:schemeClr val="lt1"/>
              </a:solidFill>
              <a:latin typeface="Ubuntu"/>
              <a:ea typeface="Ubuntu"/>
              <a:cs typeface="Ubuntu"/>
              <a:sym typeface="Ubuntu"/>
            </a:endParaRPr>
          </a:p>
        </p:txBody>
      </p:sp>
      <p:sp>
        <p:nvSpPr>
          <p:cNvPr id="1671" name="Google Shape;1712;p36">
            <a:extLst>
              <a:ext uri="{FF2B5EF4-FFF2-40B4-BE49-F238E27FC236}">
                <a16:creationId xmlns:a16="http://schemas.microsoft.com/office/drawing/2014/main" id="{1A38E760-0C18-D697-AF76-F06962BED8BC}"/>
              </a:ext>
            </a:extLst>
          </p:cNvPr>
          <p:cNvSpPr txBox="1"/>
          <p:nvPr/>
        </p:nvSpPr>
        <p:spPr>
          <a:xfrm>
            <a:off x="2400457" y="4251063"/>
            <a:ext cx="2836018" cy="48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200" dirty="0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rPr>
              <a:t>Improves relationships</a:t>
            </a:r>
            <a:endParaRPr sz="1200" dirty="0">
              <a:solidFill>
                <a:schemeClr val="lt1"/>
              </a:solidFill>
              <a:latin typeface="Ubuntu"/>
              <a:ea typeface="Ubuntu"/>
              <a:cs typeface="Ubuntu"/>
              <a:sym typeface="Ubuntu"/>
            </a:endParaRPr>
          </a:p>
        </p:txBody>
      </p:sp>
      <p:sp>
        <p:nvSpPr>
          <p:cNvPr id="1673" name="Google Shape;1712;p36">
            <a:extLst>
              <a:ext uri="{FF2B5EF4-FFF2-40B4-BE49-F238E27FC236}">
                <a16:creationId xmlns:a16="http://schemas.microsoft.com/office/drawing/2014/main" id="{0D6245B1-48A5-6850-E97A-B743C24A034C}"/>
              </a:ext>
            </a:extLst>
          </p:cNvPr>
          <p:cNvSpPr txBox="1"/>
          <p:nvPr/>
        </p:nvSpPr>
        <p:spPr>
          <a:xfrm>
            <a:off x="4572000" y="4251063"/>
            <a:ext cx="2836018" cy="48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200" dirty="0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rPr>
              <a:t>Improves cross-cultural collaboration</a:t>
            </a:r>
            <a:endParaRPr sz="1200" dirty="0">
              <a:solidFill>
                <a:schemeClr val="lt1"/>
              </a:solidFill>
              <a:latin typeface="Ubuntu"/>
              <a:ea typeface="Ubuntu"/>
              <a:cs typeface="Ubuntu"/>
              <a:sym typeface="Ubuntu"/>
            </a:endParaRPr>
          </a:p>
        </p:txBody>
      </p:sp>
      <p:sp>
        <p:nvSpPr>
          <p:cNvPr id="1675" name="Google Shape;1712;p36">
            <a:extLst>
              <a:ext uri="{FF2B5EF4-FFF2-40B4-BE49-F238E27FC236}">
                <a16:creationId xmlns:a16="http://schemas.microsoft.com/office/drawing/2014/main" id="{3DD7ADA8-1967-DBEE-2AE7-0D9ACD528156}"/>
              </a:ext>
            </a:extLst>
          </p:cNvPr>
          <p:cNvSpPr txBox="1"/>
          <p:nvPr/>
        </p:nvSpPr>
        <p:spPr>
          <a:xfrm>
            <a:off x="2480890" y="4648878"/>
            <a:ext cx="5071376" cy="48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200" b="1" dirty="0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rPr>
              <a:t>Together</a:t>
            </a:r>
            <a:r>
              <a:rPr lang="en-GB" sz="1200" dirty="0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rPr>
              <a:t>: More informed, flexible and respectful leadership.</a:t>
            </a:r>
            <a:endParaRPr sz="1200" dirty="0">
              <a:solidFill>
                <a:schemeClr val="lt1"/>
              </a:solidFill>
              <a:latin typeface="Ubuntu"/>
              <a:ea typeface="Ubuntu"/>
              <a:cs typeface="Ubuntu"/>
              <a:sym typeface="Ubuntu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0" name="Google Shape;810;p31"/>
          <p:cNvSpPr txBox="1">
            <a:spLocks noGrp="1"/>
          </p:cNvSpPr>
          <p:nvPr>
            <p:ph type="subTitle" idx="14"/>
          </p:nvPr>
        </p:nvSpPr>
        <p:spPr>
          <a:xfrm>
            <a:off x="863600" y="4116331"/>
            <a:ext cx="7073900" cy="48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r>
              <a:rPr lang="en-GB" i="1" dirty="0"/>
              <a:t>“Distributed leadership […] focuses on the fact that leadership is relational</a:t>
            </a:r>
            <a:br>
              <a:rPr lang="en-GB" i="1" dirty="0"/>
            </a:br>
            <a:r>
              <a:rPr lang="en-GB" i="1" dirty="0"/>
              <a:t>and cannot be captured by an examination of individual attributes on their own.”</a:t>
            </a:r>
          </a:p>
          <a:p>
            <a:r>
              <a:rPr lang="en-GB" sz="800" i="1" dirty="0"/>
              <a:t>(Lynch, 2012, p. 41)</a:t>
            </a:r>
          </a:p>
        </p:txBody>
      </p:sp>
      <p:grpSp>
        <p:nvGrpSpPr>
          <p:cNvPr id="811" name="Google Shape;811;p31"/>
          <p:cNvGrpSpPr/>
          <p:nvPr/>
        </p:nvGrpSpPr>
        <p:grpSpPr>
          <a:xfrm>
            <a:off x="863119" y="684877"/>
            <a:ext cx="1464105" cy="1435926"/>
            <a:chOff x="4138402" y="3275476"/>
            <a:chExt cx="2663946" cy="2612675"/>
          </a:xfrm>
        </p:grpSpPr>
        <p:sp>
          <p:nvSpPr>
            <p:cNvPr id="812" name="Google Shape;812;p31"/>
            <p:cNvSpPr/>
            <p:nvPr/>
          </p:nvSpPr>
          <p:spPr>
            <a:xfrm rot="-6603631">
              <a:off x="4314954" y="3792308"/>
              <a:ext cx="1984551" cy="1733146"/>
            </a:xfrm>
            <a:custGeom>
              <a:avLst/>
              <a:gdLst/>
              <a:ahLst/>
              <a:cxnLst/>
              <a:rect l="l" t="t" r="r" b="b"/>
              <a:pathLst>
                <a:path w="30174" h="26350" extrusionOk="0">
                  <a:moveTo>
                    <a:pt x="23637" y="1"/>
                  </a:moveTo>
                  <a:lnTo>
                    <a:pt x="1" y="8810"/>
                  </a:lnTo>
                  <a:lnTo>
                    <a:pt x="6537" y="26349"/>
                  </a:lnTo>
                  <a:lnTo>
                    <a:pt x="30174" y="17540"/>
                  </a:lnTo>
                  <a:lnTo>
                    <a:pt x="23637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3" name="Google Shape;813;p31"/>
            <p:cNvSpPr/>
            <p:nvPr/>
          </p:nvSpPr>
          <p:spPr>
            <a:xfrm rot="-6603631">
              <a:off x="4320885" y="3747022"/>
              <a:ext cx="1983498" cy="1733081"/>
            </a:xfrm>
            <a:custGeom>
              <a:avLst/>
              <a:gdLst/>
              <a:ahLst/>
              <a:cxnLst/>
              <a:rect l="l" t="t" r="r" b="b"/>
              <a:pathLst>
                <a:path w="30158" h="26349" extrusionOk="0">
                  <a:moveTo>
                    <a:pt x="23622" y="0"/>
                  </a:moveTo>
                  <a:lnTo>
                    <a:pt x="1" y="8809"/>
                  </a:lnTo>
                  <a:lnTo>
                    <a:pt x="6537" y="26349"/>
                  </a:lnTo>
                  <a:lnTo>
                    <a:pt x="30158" y="17540"/>
                  </a:lnTo>
                  <a:lnTo>
                    <a:pt x="23622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4" name="Google Shape;814;p31"/>
            <p:cNvSpPr/>
            <p:nvPr/>
          </p:nvSpPr>
          <p:spPr>
            <a:xfrm rot="-6603631">
              <a:off x="4311689" y="3634548"/>
              <a:ext cx="2002046" cy="1769191"/>
            </a:xfrm>
            <a:custGeom>
              <a:avLst/>
              <a:gdLst/>
              <a:ahLst/>
              <a:cxnLst/>
              <a:rect l="l" t="t" r="r" b="b"/>
              <a:pathLst>
                <a:path w="30440" h="26898" extrusionOk="0">
                  <a:moveTo>
                    <a:pt x="23324" y="1"/>
                  </a:moveTo>
                  <a:lnTo>
                    <a:pt x="0" y="9593"/>
                  </a:lnTo>
                  <a:lnTo>
                    <a:pt x="7117" y="26898"/>
                  </a:lnTo>
                  <a:lnTo>
                    <a:pt x="30440" y="17321"/>
                  </a:lnTo>
                  <a:lnTo>
                    <a:pt x="23324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5" name="Google Shape;815;p31"/>
            <p:cNvSpPr/>
            <p:nvPr/>
          </p:nvSpPr>
          <p:spPr>
            <a:xfrm rot="-6603631">
              <a:off x="4704347" y="3881800"/>
              <a:ext cx="92868" cy="233761"/>
            </a:xfrm>
            <a:custGeom>
              <a:avLst/>
              <a:gdLst/>
              <a:ahLst/>
              <a:cxnLst/>
              <a:rect l="l" t="t" r="r" b="b"/>
              <a:pathLst>
                <a:path w="1412" h="3554" extrusionOk="0">
                  <a:moveTo>
                    <a:pt x="119" y="0"/>
                  </a:moveTo>
                  <a:cubicBezTo>
                    <a:pt x="111" y="0"/>
                    <a:pt x="103" y="1"/>
                    <a:pt x="95" y="3"/>
                  </a:cubicBezTo>
                  <a:cubicBezTo>
                    <a:pt x="32" y="19"/>
                    <a:pt x="1" y="113"/>
                    <a:pt x="32" y="207"/>
                  </a:cubicBezTo>
                  <a:lnTo>
                    <a:pt x="1145" y="3420"/>
                  </a:lnTo>
                  <a:cubicBezTo>
                    <a:pt x="1171" y="3498"/>
                    <a:pt x="1228" y="3554"/>
                    <a:pt x="1283" y="3554"/>
                  </a:cubicBezTo>
                  <a:cubicBezTo>
                    <a:pt x="1295" y="3554"/>
                    <a:pt x="1306" y="3551"/>
                    <a:pt x="1317" y="3546"/>
                  </a:cubicBezTo>
                  <a:cubicBezTo>
                    <a:pt x="1380" y="3530"/>
                    <a:pt x="1411" y="3436"/>
                    <a:pt x="1380" y="3342"/>
                  </a:cubicBezTo>
                  <a:lnTo>
                    <a:pt x="267" y="129"/>
                  </a:lnTo>
                  <a:cubicBezTo>
                    <a:pt x="240" y="47"/>
                    <a:pt x="176" y="0"/>
                    <a:pt x="11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6" name="Google Shape;816;p31"/>
            <p:cNvSpPr/>
            <p:nvPr/>
          </p:nvSpPr>
          <p:spPr>
            <a:xfrm rot="-6603631">
              <a:off x="4592091" y="3806988"/>
              <a:ext cx="201060" cy="273291"/>
            </a:xfrm>
            <a:custGeom>
              <a:avLst/>
              <a:gdLst/>
              <a:ahLst/>
              <a:cxnLst/>
              <a:rect l="l" t="t" r="r" b="b"/>
              <a:pathLst>
                <a:path w="3057" h="4155" extrusionOk="0">
                  <a:moveTo>
                    <a:pt x="1563" y="0"/>
                  </a:moveTo>
                  <a:cubicBezTo>
                    <a:pt x="1505" y="0"/>
                    <a:pt x="1451" y="18"/>
                    <a:pt x="1411" y="48"/>
                  </a:cubicBezTo>
                  <a:lnTo>
                    <a:pt x="0" y="957"/>
                  </a:lnTo>
                  <a:lnTo>
                    <a:pt x="1113" y="4155"/>
                  </a:lnTo>
                  <a:lnTo>
                    <a:pt x="2759" y="4014"/>
                  </a:lnTo>
                  <a:cubicBezTo>
                    <a:pt x="2853" y="3998"/>
                    <a:pt x="2931" y="3951"/>
                    <a:pt x="2994" y="3872"/>
                  </a:cubicBezTo>
                  <a:cubicBezTo>
                    <a:pt x="3041" y="3794"/>
                    <a:pt x="3057" y="3700"/>
                    <a:pt x="3025" y="3622"/>
                  </a:cubicBezTo>
                  <a:lnTo>
                    <a:pt x="1850" y="205"/>
                  </a:lnTo>
                  <a:cubicBezTo>
                    <a:pt x="1818" y="126"/>
                    <a:pt x="1756" y="48"/>
                    <a:pt x="1662" y="17"/>
                  </a:cubicBezTo>
                  <a:cubicBezTo>
                    <a:pt x="1628" y="5"/>
                    <a:pt x="1595" y="0"/>
                    <a:pt x="1563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7" name="Google Shape;817;p31"/>
            <p:cNvSpPr/>
            <p:nvPr/>
          </p:nvSpPr>
          <p:spPr>
            <a:xfrm rot="-6603631">
              <a:off x="4598906" y="3814153"/>
              <a:ext cx="220725" cy="223763"/>
            </a:xfrm>
            <a:custGeom>
              <a:avLst/>
              <a:gdLst/>
              <a:ahLst/>
              <a:cxnLst/>
              <a:rect l="l" t="t" r="r" b="b"/>
              <a:pathLst>
                <a:path w="3356" h="3402" fill="none" extrusionOk="0">
                  <a:moveTo>
                    <a:pt x="1067" y="3402"/>
                  </a:moveTo>
                  <a:lnTo>
                    <a:pt x="753" y="2477"/>
                  </a:lnTo>
                  <a:lnTo>
                    <a:pt x="2759" y="1787"/>
                  </a:lnTo>
                  <a:lnTo>
                    <a:pt x="2806" y="1913"/>
                  </a:lnTo>
                  <a:cubicBezTo>
                    <a:pt x="2822" y="1991"/>
                    <a:pt x="2869" y="2054"/>
                    <a:pt x="2932" y="2101"/>
                  </a:cubicBezTo>
                  <a:cubicBezTo>
                    <a:pt x="2995" y="2132"/>
                    <a:pt x="3057" y="2148"/>
                    <a:pt x="3104" y="2132"/>
                  </a:cubicBezTo>
                  <a:lnTo>
                    <a:pt x="3214" y="2085"/>
                  </a:lnTo>
                  <a:cubicBezTo>
                    <a:pt x="3261" y="2069"/>
                    <a:pt x="3308" y="2022"/>
                    <a:pt x="3324" y="1960"/>
                  </a:cubicBezTo>
                  <a:cubicBezTo>
                    <a:pt x="3355" y="1881"/>
                    <a:pt x="3355" y="1803"/>
                    <a:pt x="3324" y="1740"/>
                  </a:cubicBezTo>
                  <a:lnTo>
                    <a:pt x="2806" y="235"/>
                  </a:lnTo>
                  <a:cubicBezTo>
                    <a:pt x="2775" y="157"/>
                    <a:pt x="2728" y="94"/>
                    <a:pt x="2681" y="47"/>
                  </a:cubicBezTo>
                  <a:cubicBezTo>
                    <a:pt x="2618" y="16"/>
                    <a:pt x="2556" y="0"/>
                    <a:pt x="2493" y="16"/>
                  </a:cubicBezTo>
                  <a:lnTo>
                    <a:pt x="2399" y="47"/>
                  </a:lnTo>
                  <a:cubicBezTo>
                    <a:pt x="2336" y="79"/>
                    <a:pt x="2289" y="126"/>
                    <a:pt x="2273" y="188"/>
                  </a:cubicBezTo>
                  <a:cubicBezTo>
                    <a:pt x="2258" y="251"/>
                    <a:pt x="2258" y="329"/>
                    <a:pt x="2273" y="408"/>
                  </a:cubicBezTo>
                  <a:lnTo>
                    <a:pt x="2321" y="549"/>
                  </a:lnTo>
                  <a:lnTo>
                    <a:pt x="330" y="1239"/>
                  </a:lnTo>
                  <a:lnTo>
                    <a:pt x="1" y="314"/>
                  </a:lnTo>
                </a:path>
              </a:pathLst>
            </a:custGeom>
            <a:solidFill>
              <a:schemeClr val="lt1"/>
            </a:solidFill>
            <a:ln w="775" cap="rnd" cmpd="sng">
              <a:solidFill>
                <a:srgbClr val="FFFFFF"/>
              </a:solidFill>
              <a:prstDash val="solid"/>
              <a:miter lim="15674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8" name="Google Shape;818;p31"/>
            <p:cNvSpPr/>
            <p:nvPr/>
          </p:nvSpPr>
          <p:spPr>
            <a:xfrm rot="-6603631">
              <a:off x="4638187" y="4478200"/>
              <a:ext cx="15982" cy="20719"/>
            </a:xfrm>
            <a:custGeom>
              <a:avLst/>
              <a:gdLst/>
              <a:ahLst/>
              <a:cxnLst/>
              <a:rect l="l" t="t" r="r" b="b"/>
              <a:pathLst>
                <a:path w="243" h="315" extrusionOk="0">
                  <a:moveTo>
                    <a:pt x="96" y="1"/>
                  </a:moveTo>
                  <a:cubicBezTo>
                    <a:pt x="49" y="1"/>
                    <a:pt x="0" y="32"/>
                    <a:pt x="20" y="81"/>
                  </a:cubicBezTo>
                  <a:cubicBezTo>
                    <a:pt x="51" y="144"/>
                    <a:pt x="83" y="207"/>
                    <a:pt x="98" y="269"/>
                  </a:cubicBezTo>
                  <a:cubicBezTo>
                    <a:pt x="111" y="301"/>
                    <a:pt x="139" y="315"/>
                    <a:pt x="166" y="315"/>
                  </a:cubicBezTo>
                  <a:cubicBezTo>
                    <a:pt x="205" y="315"/>
                    <a:pt x="243" y="285"/>
                    <a:pt x="224" y="238"/>
                  </a:cubicBezTo>
                  <a:cubicBezTo>
                    <a:pt x="208" y="175"/>
                    <a:pt x="177" y="113"/>
                    <a:pt x="161" y="34"/>
                  </a:cubicBezTo>
                  <a:cubicBezTo>
                    <a:pt x="150" y="11"/>
                    <a:pt x="123" y="1"/>
                    <a:pt x="96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9" name="Google Shape;819;p31"/>
            <p:cNvSpPr/>
            <p:nvPr/>
          </p:nvSpPr>
          <p:spPr>
            <a:xfrm rot="-6603631">
              <a:off x="4836688" y="3745344"/>
              <a:ext cx="340690" cy="844210"/>
            </a:xfrm>
            <a:custGeom>
              <a:avLst/>
              <a:gdLst/>
              <a:ahLst/>
              <a:cxnLst/>
              <a:rect l="l" t="t" r="r" b="b"/>
              <a:pathLst>
                <a:path w="5180" h="12835" extrusionOk="0">
                  <a:moveTo>
                    <a:pt x="77" y="1"/>
                  </a:moveTo>
                  <a:cubicBezTo>
                    <a:pt x="38" y="1"/>
                    <a:pt x="0" y="31"/>
                    <a:pt x="19" y="77"/>
                  </a:cubicBezTo>
                  <a:cubicBezTo>
                    <a:pt x="1696" y="4309"/>
                    <a:pt x="3373" y="8557"/>
                    <a:pt x="5035" y="12789"/>
                  </a:cubicBezTo>
                  <a:cubicBezTo>
                    <a:pt x="5048" y="12821"/>
                    <a:pt x="5076" y="12835"/>
                    <a:pt x="5102" y="12835"/>
                  </a:cubicBezTo>
                  <a:cubicBezTo>
                    <a:pt x="5142" y="12835"/>
                    <a:pt x="5179" y="12805"/>
                    <a:pt x="5160" y="12758"/>
                  </a:cubicBezTo>
                  <a:cubicBezTo>
                    <a:pt x="3499" y="8510"/>
                    <a:pt x="1822" y="4278"/>
                    <a:pt x="145" y="46"/>
                  </a:cubicBezTo>
                  <a:cubicBezTo>
                    <a:pt x="132" y="14"/>
                    <a:pt x="104" y="1"/>
                    <a:pt x="77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0" name="Google Shape;820;p31"/>
            <p:cNvSpPr/>
            <p:nvPr/>
          </p:nvSpPr>
          <p:spPr>
            <a:xfrm rot="-6603631">
              <a:off x="5349981" y="3845229"/>
              <a:ext cx="15916" cy="20456"/>
            </a:xfrm>
            <a:custGeom>
              <a:avLst/>
              <a:gdLst/>
              <a:ahLst/>
              <a:cxnLst/>
              <a:rect l="l" t="t" r="r" b="b"/>
              <a:pathLst>
                <a:path w="242" h="311" extrusionOk="0">
                  <a:moveTo>
                    <a:pt x="77" y="1"/>
                  </a:moveTo>
                  <a:cubicBezTo>
                    <a:pt x="38" y="1"/>
                    <a:pt x="1" y="31"/>
                    <a:pt x="19" y="77"/>
                  </a:cubicBezTo>
                  <a:cubicBezTo>
                    <a:pt x="51" y="140"/>
                    <a:pt x="66" y="203"/>
                    <a:pt x="98" y="265"/>
                  </a:cubicBezTo>
                  <a:cubicBezTo>
                    <a:pt x="110" y="297"/>
                    <a:pt x="138" y="311"/>
                    <a:pt x="165" y="311"/>
                  </a:cubicBezTo>
                  <a:cubicBezTo>
                    <a:pt x="205" y="311"/>
                    <a:pt x="242" y="281"/>
                    <a:pt x="223" y="234"/>
                  </a:cubicBezTo>
                  <a:cubicBezTo>
                    <a:pt x="192" y="171"/>
                    <a:pt x="176" y="109"/>
                    <a:pt x="145" y="46"/>
                  </a:cubicBezTo>
                  <a:cubicBezTo>
                    <a:pt x="132" y="14"/>
                    <a:pt x="104" y="1"/>
                    <a:pt x="77" y="1"/>
                  </a:cubicBezTo>
                  <a:close/>
                </a:path>
              </a:pathLst>
            </a:custGeom>
            <a:solidFill>
              <a:srgbClr val="425A6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1" name="Google Shape;821;p31"/>
            <p:cNvSpPr/>
            <p:nvPr/>
          </p:nvSpPr>
          <p:spPr>
            <a:xfrm rot="-6603631">
              <a:off x="4736778" y="4580265"/>
              <a:ext cx="15982" cy="21179"/>
            </a:xfrm>
            <a:custGeom>
              <a:avLst/>
              <a:gdLst/>
              <a:ahLst/>
              <a:cxnLst/>
              <a:rect l="l" t="t" r="r" b="b"/>
              <a:pathLst>
                <a:path w="243" h="322" extrusionOk="0">
                  <a:moveTo>
                    <a:pt x="86" y="1"/>
                  </a:moveTo>
                  <a:cubicBezTo>
                    <a:pt x="44" y="1"/>
                    <a:pt x="0" y="38"/>
                    <a:pt x="20" y="88"/>
                  </a:cubicBezTo>
                  <a:cubicBezTo>
                    <a:pt x="51" y="151"/>
                    <a:pt x="83" y="213"/>
                    <a:pt x="98" y="276"/>
                  </a:cubicBezTo>
                  <a:cubicBezTo>
                    <a:pt x="111" y="308"/>
                    <a:pt x="139" y="321"/>
                    <a:pt x="166" y="321"/>
                  </a:cubicBezTo>
                  <a:cubicBezTo>
                    <a:pt x="206" y="321"/>
                    <a:pt x="243" y="291"/>
                    <a:pt x="224" y="245"/>
                  </a:cubicBezTo>
                  <a:cubicBezTo>
                    <a:pt x="208" y="182"/>
                    <a:pt x="177" y="119"/>
                    <a:pt x="145" y="41"/>
                  </a:cubicBezTo>
                  <a:cubicBezTo>
                    <a:pt x="134" y="13"/>
                    <a:pt x="111" y="1"/>
                    <a:pt x="86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2" name="Google Shape;822;p31"/>
            <p:cNvSpPr/>
            <p:nvPr/>
          </p:nvSpPr>
          <p:spPr>
            <a:xfrm rot="-6603631">
              <a:off x="4935297" y="3847751"/>
              <a:ext cx="340756" cy="843881"/>
            </a:xfrm>
            <a:custGeom>
              <a:avLst/>
              <a:gdLst/>
              <a:ahLst/>
              <a:cxnLst/>
              <a:rect l="l" t="t" r="r" b="b"/>
              <a:pathLst>
                <a:path w="5181" h="12830" extrusionOk="0">
                  <a:moveTo>
                    <a:pt x="77" y="0"/>
                  </a:moveTo>
                  <a:cubicBezTo>
                    <a:pt x="38" y="0"/>
                    <a:pt x="1" y="30"/>
                    <a:pt x="19" y="77"/>
                  </a:cubicBezTo>
                  <a:lnTo>
                    <a:pt x="5035" y="12789"/>
                  </a:lnTo>
                  <a:cubicBezTo>
                    <a:pt x="5046" y="12817"/>
                    <a:pt x="5070" y="12829"/>
                    <a:pt x="5094" y="12829"/>
                  </a:cubicBezTo>
                  <a:cubicBezTo>
                    <a:pt x="5137" y="12829"/>
                    <a:pt x="5180" y="12792"/>
                    <a:pt x="5160" y="12742"/>
                  </a:cubicBezTo>
                  <a:cubicBezTo>
                    <a:pt x="3499" y="8510"/>
                    <a:pt x="1822" y="4278"/>
                    <a:pt x="145" y="46"/>
                  </a:cubicBezTo>
                  <a:cubicBezTo>
                    <a:pt x="132" y="14"/>
                    <a:pt x="104" y="0"/>
                    <a:pt x="77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3" name="Google Shape;823;p31"/>
            <p:cNvSpPr/>
            <p:nvPr/>
          </p:nvSpPr>
          <p:spPr>
            <a:xfrm rot="-6603631">
              <a:off x="5448788" y="3947446"/>
              <a:ext cx="15916" cy="20456"/>
            </a:xfrm>
            <a:custGeom>
              <a:avLst/>
              <a:gdLst/>
              <a:ahLst/>
              <a:cxnLst/>
              <a:rect l="l" t="t" r="r" b="b"/>
              <a:pathLst>
                <a:path w="242" h="311" extrusionOk="0">
                  <a:moveTo>
                    <a:pt x="77" y="0"/>
                  </a:moveTo>
                  <a:cubicBezTo>
                    <a:pt x="38" y="0"/>
                    <a:pt x="1" y="30"/>
                    <a:pt x="19" y="77"/>
                  </a:cubicBezTo>
                  <a:cubicBezTo>
                    <a:pt x="51" y="140"/>
                    <a:pt x="66" y="203"/>
                    <a:pt x="98" y="265"/>
                  </a:cubicBezTo>
                  <a:cubicBezTo>
                    <a:pt x="110" y="297"/>
                    <a:pt x="138" y="311"/>
                    <a:pt x="165" y="311"/>
                  </a:cubicBezTo>
                  <a:cubicBezTo>
                    <a:pt x="205" y="311"/>
                    <a:pt x="242" y="281"/>
                    <a:pt x="223" y="234"/>
                  </a:cubicBezTo>
                  <a:cubicBezTo>
                    <a:pt x="192" y="171"/>
                    <a:pt x="176" y="109"/>
                    <a:pt x="145" y="46"/>
                  </a:cubicBezTo>
                  <a:cubicBezTo>
                    <a:pt x="132" y="14"/>
                    <a:pt x="104" y="0"/>
                    <a:pt x="77" y="0"/>
                  </a:cubicBezTo>
                  <a:close/>
                </a:path>
              </a:pathLst>
            </a:custGeom>
            <a:solidFill>
              <a:srgbClr val="425A6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4" name="Google Shape;824;p31"/>
            <p:cNvSpPr/>
            <p:nvPr/>
          </p:nvSpPr>
          <p:spPr>
            <a:xfrm rot="-6603631">
              <a:off x="4822765" y="4678308"/>
              <a:ext cx="15982" cy="21245"/>
            </a:xfrm>
            <a:custGeom>
              <a:avLst/>
              <a:gdLst/>
              <a:ahLst/>
              <a:cxnLst/>
              <a:rect l="l" t="t" r="r" b="b"/>
              <a:pathLst>
                <a:path w="243" h="323" extrusionOk="0">
                  <a:moveTo>
                    <a:pt x="77" y="1"/>
                  </a:moveTo>
                  <a:cubicBezTo>
                    <a:pt x="38" y="1"/>
                    <a:pt x="1" y="31"/>
                    <a:pt x="20" y="77"/>
                  </a:cubicBezTo>
                  <a:cubicBezTo>
                    <a:pt x="35" y="140"/>
                    <a:pt x="67" y="218"/>
                    <a:pt x="98" y="281"/>
                  </a:cubicBezTo>
                  <a:cubicBezTo>
                    <a:pt x="110" y="310"/>
                    <a:pt x="134" y="322"/>
                    <a:pt x="159" y="322"/>
                  </a:cubicBezTo>
                  <a:cubicBezTo>
                    <a:pt x="201" y="322"/>
                    <a:pt x="243" y="289"/>
                    <a:pt x="223" y="250"/>
                  </a:cubicBezTo>
                  <a:cubicBezTo>
                    <a:pt x="192" y="171"/>
                    <a:pt x="161" y="109"/>
                    <a:pt x="145" y="46"/>
                  </a:cubicBezTo>
                  <a:cubicBezTo>
                    <a:pt x="132" y="14"/>
                    <a:pt x="104" y="1"/>
                    <a:pt x="77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5" name="Google Shape;825;p31"/>
            <p:cNvSpPr/>
            <p:nvPr/>
          </p:nvSpPr>
          <p:spPr>
            <a:xfrm rot="-6603631">
              <a:off x="5020964" y="3946767"/>
              <a:ext cx="341676" cy="843158"/>
            </a:xfrm>
            <a:custGeom>
              <a:avLst/>
              <a:gdLst/>
              <a:ahLst/>
              <a:cxnLst/>
              <a:rect l="l" t="t" r="r" b="b"/>
              <a:pathLst>
                <a:path w="5195" h="12819" extrusionOk="0">
                  <a:moveTo>
                    <a:pt x="77" y="0"/>
                  </a:moveTo>
                  <a:cubicBezTo>
                    <a:pt x="37" y="0"/>
                    <a:pt x="0" y="30"/>
                    <a:pt x="19" y="77"/>
                  </a:cubicBezTo>
                  <a:cubicBezTo>
                    <a:pt x="1696" y="4309"/>
                    <a:pt x="3373" y="8541"/>
                    <a:pt x="5050" y="12773"/>
                  </a:cubicBezTo>
                  <a:cubicBezTo>
                    <a:pt x="5063" y="12805"/>
                    <a:pt x="5091" y="12819"/>
                    <a:pt x="5118" y="12819"/>
                  </a:cubicBezTo>
                  <a:cubicBezTo>
                    <a:pt x="5157" y="12819"/>
                    <a:pt x="5195" y="12789"/>
                    <a:pt x="5176" y="12742"/>
                  </a:cubicBezTo>
                  <a:lnTo>
                    <a:pt x="144" y="46"/>
                  </a:lnTo>
                  <a:cubicBezTo>
                    <a:pt x="132" y="14"/>
                    <a:pt x="104" y="0"/>
                    <a:pt x="77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6" name="Google Shape;826;p31"/>
            <p:cNvSpPr/>
            <p:nvPr/>
          </p:nvSpPr>
          <p:spPr>
            <a:xfrm rot="-6603631">
              <a:off x="5535269" y="4045893"/>
              <a:ext cx="15324" cy="21179"/>
            </a:xfrm>
            <a:custGeom>
              <a:avLst/>
              <a:gdLst/>
              <a:ahLst/>
              <a:cxnLst/>
              <a:rect l="l" t="t" r="r" b="b"/>
              <a:pathLst>
                <a:path w="233" h="322" extrusionOk="0">
                  <a:moveTo>
                    <a:pt x="91" y="1"/>
                  </a:moveTo>
                  <a:cubicBezTo>
                    <a:pt x="48" y="1"/>
                    <a:pt x="0" y="38"/>
                    <a:pt x="10" y="88"/>
                  </a:cubicBezTo>
                  <a:cubicBezTo>
                    <a:pt x="41" y="151"/>
                    <a:pt x="73" y="214"/>
                    <a:pt x="88" y="276"/>
                  </a:cubicBezTo>
                  <a:cubicBezTo>
                    <a:pt x="101" y="308"/>
                    <a:pt x="129" y="322"/>
                    <a:pt x="156" y="322"/>
                  </a:cubicBezTo>
                  <a:cubicBezTo>
                    <a:pt x="196" y="322"/>
                    <a:pt x="233" y="292"/>
                    <a:pt x="214" y="245"/>
                  </a:cubicBezTo>
                  <a:cubicBezTo>
                    <a:pt x="198" y="182"/>
                    <a:pt x="167" y="104"/>
                    <a:pt x="151" y="41"/>
                  </a:cubicBezTo>
                  <a:cubicBezTo>
                    <a:pt x="140" y="13"/>
                    <a:pt x="116" y="1"/>
                    <a:pt x="91" y="1"/>
                  </a:cubicBezTo>
                  <a:close/>
                </a:path>
              </a:pathLst>
            </a:custGeom>
            <a:solidFill>
              <a:srgbClr val="425A6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7" name="Google Shape;827;p31"/>
            <p:cNvSpPr/>
            <p:nvPr/>
          </p:nvSpPr>
          <p:spPr>
            <a:xfrm rot="-6603631">
              <a:off x="4897437" y="4794122"/>
              <a:ext cx="15916" cy="20456"/>
            </a:xfrm>
            <a:custGeom>
              <a:avLst/>
              <a:gdLst/>
              <a:ahLst/>
              <a:cxnLst/>
              <a:rect l="l" t="t" r="r" b="b"/>
              <a:pathLst>
                <a:path w="242" h="311" extrusionOk="0">
                  <a:moveTo>
                    <a:pt x="77" y="1"/>
                  </a:moveTo>
                  <a:cubicBezTo>
                    <a:pt x="37" y="1"/>
                    <a:pt x="0" y="31"/>
                    <a:pt x="19" y="77"/>
                  </a:cubicBezTo>
                  <a:cubicBezTo>
                    <a:pt x="35" y="140"/>
                    <a:pt x="66" y="203"/>
                    <a:pt x="97" y="266"/>
                  </a:cubicBezTo>
                  <a:cubicBezTo>
                    <a:pt x="104" y="297"/>
                    <a:pt x="130" y="311"/>
                    <a:pt x="158" y="311"/>
                  </a:cubicBezTo>
                  <a:cubicBezTo>
                    <a:pt x="199" y="311"/>
                    <a:pt x="241" y="281"/>
                    <a:pt x="223" y="234"/>
                  </a:cubicBezTo>
                  <a:cubicBezTo>
                    <a:pt x="191" y="172"/>
                    <a:pt x="160" y="109"/>
                    <a:pt x="144" y="46"/>
                  </a:cubicBezTo>
                  <a:cubicBezTo>
                    <a:pt x="132" y="15"/>
                    <a:pt x="104" y="1"/>
                    <a:pt x="77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8" name="Google Shape;828;p31"/>
            <p:cNvSpPr/>
            <p:nvPr/>
          </p:nvSpPr>
          <p:spPr>
            <a:xfrm rot="-6603631">
              <a:off x="5095552" y="4061713"/>
              <a:ext cx="341676" cy="844210"/>
            </a:xfrm>
            <a:custGeom>
              <a:avLst/>
              <a:gdLst/>
              <a:ahLst/>
              <a:cxnLst/>
              <a:rect l="l" t="t" r="r" b="b"/>
              <a:pathLst>
                <a:path w="5195" h="12835" extrusionOk="0">
                  <a:moveTo>
                    <a:pt x="77" y="0"/>
                  </a:moveTo>
                  <a:cubicBezTo>
                    <a:pt x="38" y="0"/>
                    <a:pt x="1" y="30"/>
                    <a:pt x="19" y="77"/>
                  </a:cubicBezTo>
                  <a:cubicBezTo>
                    <a:pt x="1696" y="4325"/>
                    <a:pt x="3374" y="8557"/>
                    <a:pt x="5035" y="12789"/>
                  </a:cubicBezTo>
                  <a:cubicBezTo>
                    <a:pt x="5048" y="12820"/>
                    <a:pt x="5078" y="12834"/>
                    <a:pt x="5108" y="12834"/>
                  </a:cubicBezTo>
                  <a:cubicBezTo>
                    <a:pt x="5152" y="12834"/>
                    <a:pt x="5195" y="12804"/>
                    <a:pt x="5176" y="12757"/>
                  </a:cubicBezTo>
                  <a:cubicBezTo>
                    <a:pt x="3499" y="8525"/>
                    <a:pt x="1822" y="4277"/>
                    <a:pt x="145" y="45"/>
                  </a:cubicBezTo>
                  <a:cubicBezTo>
                    <a:pt x="132" y="14"/>
                    <a:pt x="104" y="0"/>
                    <a:pt x="77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9" name="Google Shape;829;p31"/>
            <p:cNvSpPr/>
            <p:nvPr/>
          </p:nvSpPr>
          <p:spPr>
            <a:xfrm rot="-6603631">
              <a:off x="5609481" y="4161846"/>
              <a:ext cx="16048" cy="20719"/>
            </a:xfrm>
            <a:custGeom>
              <a:avLst/>
              <a:gdLst/>
              <a:ahLst/>
              <a:cxnLst/>
              <a:rect l="l" t="t" r="r" b="b"/>
              <a:pathLst>
                <a:path w="244" h="315" extrusionOk="0">
                  <a:moveTo>
                    <a:pt x="77" y="1"/>
                  </a:moveTo>
                  <a:cubicBezTo>
                    <a:pt x="38" y="1"/>
                    <a:pt x="1" y="31"/>
                    <a:pt x="19" y="78"/>
                  </a:cubicBezTo>
                  <a:cubicBezTo>
                    <a:pt x="51" y="140"/>
                    <a:pt x="82" y="203"/>
                    <a:pt x="98" y="281"/>
                  </a:cubicBezTo>
                  <a:cubicBezTo>
                    <a:pt x="109" y="305"/>
                    <a:pt x="134" y="315"/>
                    <a:pt x="158" y="315"/>
                  </a:cubicBezTo>
                  <a:cubicBezTo>
                    <a:pt x="200" y="315"/>
                    <a:pt x="243" y="284"/>
                    <a:pt x="223" y="234"/>
                  </a:cubicBezTo>
                  <a:cubicBezTo>
                    <a:pt x="208" y="172"/>
                    <a:pt x="176" y="109"/>
                    <a:pt x="145" y="46"/>
                  </a:cubicBezTo>
                  <a:cubicBezTo>
                    <a:pt x="132" y="15"/>
                    <a:pt x="104" y="1"/>
                    <a:pt x="77" y="1"/>
                  </a:cubicBezTo>
                  <a:close/>
                </a:path>
              </a:pathLst>
            </a:custGeom>
            <a:solidFill>
              <a:srgbClr val="425A6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0" name="Google Shape;830;p31"/>
            <p:cNvSpPr/>
            <p:nvPr/>
          </p:nvSpPr>
          <p:spPr>
            <a:xfrm rot="-6603631">
              <a:off x="5004243" y="4892015"/>
              <a:ext cx="16048" cy="21113"/>
            </a:xfrm>
            <a:custGeom>
              <a:avLst/>
              <a:gdLst/>
              <a:ahLst/>
              <a:cxnLst/>
              <a:rect l="l" t="t" r="r" b="b"/>
              <a:pathLst>
                <a:path w="244" h="321" extrusionOk="0">
                  <a:moveTo>
                    <a:pt x="87" y="0"/>
                  </a:moveTo>
                  <a:cubicBezTo>
                    <a:pt x="44" y="0"/>
                    <a:pt x="1" y="37"/>
                    <a:pt x="21" y="87"/>
                  </a:cubicBezTo>
                  <a:cubicBezTo>
                    <a:pt x="52" y="150"/>
                    <a:pt x="68" y="213"/>
                    <a:pt x="99" y="275"/>
                  </a:cubicBezTo>
                  <a:cubicBezTo>
                    <a:pt x="112" y="307"/>
                    <a:pt x="140" y="321"/>
                    <a:pt x="166" y="321"/>
                  </a:cubicBezTo>
                  <a:cubicBezTo>
                    <a:pt x="206" y="321"/>
                    <a:pt x="243" y="291"/>
                    <a:pt x="224" y="244"/>
                  </a:cubicBezTo>
                  <a:cubicBezTo>
                    <a:pt x="193" y="181"/>
                    <a:pt x="177" y="103"/>
                    <a:pt x="146" y="40"/>
                  </a:cubicBezTo>
                  <a:cubicBezTo>
                    <a:pt x="135" y="12"/>
                    <a:pt x="111" y="0"/>
                    <a:pt x="87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1" name="Google Shape;831;p31"/>
            <p:cNvSpPr/>
            <p:nvPr/>
          </p:nvSpPr>
          <p:spPr>
            <a:xfrm rot="-6603631">
              <a:off x="5202649" y="4159783"/>
              <a:ext cx="341676" cy="844210"/>
            </a:xfrm>
            <a:custGeom>
              <a:avLst/>
              <a:gdLst/>
              <a:ahLst/>
              <a:cxnLst/>
              <a:rect l="l" t="t" r="r" b="b"/>
              <a:pathLst>
                <a:path w="5195" h="12835" extrusionOk="0">
                  <a:moveTo>
                    <a:pt x="77" y="1"/>
                  </a:moveTo>
                  <a:cubicBezTo>
                    <a:pt x="37" y="1"/>
                    <a:pt x="0" y="31"/>
                    <a:pt x="19" y="78"/>
                  </a:cubicBezTo>
                  <a:cubicBezTo>
                    <a:pt x="1696" y="4310"/>
                    <a:pt x="3373" y="8557"/>
                    <a:pt x="5050" y="12789"/>
                  </a:cubicBezTo>
                  <a:cubicBezTo>
                    <a:pt x="5063" y="12821"/>
                    <a:pt x="5091" y="12835"/>
                    <a:pt x="5118" y="12835"/>
                  </a:cubicBezTo>
                  <a:cubicBezTo>
                    <a:pt x="5158" y="12835"/>
                    <a:pt x="5195" y="12805"/>
                    <a:pt x="5176" y="12758"/>
                  </a:cubicBezTo>
                  <a:cubicBezTo>
                    <a:pt x="3499" y="8510"/>
                    <a:pt x="1822" y="4278"/>
                    <a:pt x="144" y="46"/>
                  </a:cubicBezTo>
                  <a:cubicBezTo>
                    <a:pt x="132" y="15"/>
                    <a:pt x="104" y="1"/>
                    <a:pt x="77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2" name="Google Shape;832;p31"/>
            <p:cNvSpPr/>
            <p:nvPr/>
          </p:nvSpPr>
          <p:spPr>
            <a:xfrm rot="-6603631">
              <a:off x="5716274" y="4259099"/>
              <a:ext cx="15916" cy="20522"/>
            </a:xfrm>
            <a:custGeom>
              <a:avLst/>
              <a:gdLst/>
              <a:ahLst/>
              <a:cxnLst/>
              <a:rect l="l" t="t" r="r" b="b"/>
              <a:pathLst>
                <a:path w="242" h="312" extrusionOk="0">
                  <a:moveTo>
                    <a:pt x="77" y="1"/>
                  </a:moveTo>
                  <a:cubicBezTo>
                    <a:pt x="37" y="1"/>
                    <a:pt x="0" y="31"/>
                    <a:pt x="19" y="78"/>
                  </a:cubicBezTo>
                  <a:cubicBezTo>
                    <a:pt x="35" y="140"/>
                    <a:pt x="66" y="203"/>
                    <a:pt x="97" y="266"/>
                  </a:cubicBezTo>
                  <a:cubicBezTo>
                    <a:pt x="110" y="297"/>
                    <a:pt x="138" y="311"/>
                    <a:pt x="165" y="311"/>
                  </a:cubicBezTo>
                  <a:cubicBezTo>
                    <a:pt x="204" y="311"/>
                    <a:pt x="241" y="281"/>
                    <a:pt x="223" y="234"/>
                  </a:cubicBezTo>
                  <a:cubicBezTo>
                    <a:pt x="191" y="172"/>
                    <a:pt x="160" y="109"/>
                    <a:pt x="144" y="46"/>
                  </a:cubicBezTo>
                  <a:cubicBezTo>
                    <a:pt x="132" y="15"/>
                    <a:pt x="104" y="1"/>
                    <a:pt x="77" y="1"/>
                  </a:cubicBezTo>
                  <a:close/>
                </a:path>
              </a:pathLst>
            </a:custGeom>
            <a:solidFill>
              <a:srgbClr val="425A6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3" name="Google Shape;833;p31"/>
            <p:cNvSpPr/>
            <p:nvPr/>
          </p:nvSpPr>
          <p:spPr>
            <a:xfrm rot="-6603631">
              <a:off x="5095759" y="4999051"/>
              <a:ext cx="14864" cy="20456"/>
            </a:xfrm>
            <a:custGeom>
              <a:avLst/>
              <a:gdLst/>
              <a:ahLst/>
              <a:cxnLst/>
              <a:rect l="l" t="t" r="r" b="b"/>
              <a:pathLst>
                <a:path w="226" h="311" extrusionOk="0">
                  <a:moveTo>
                    <a:pt x="77" y="0"/>
                  </a:moveTo>
                  <a:cubicBezTo>
                    <a:pt x="37" y="0"/>
                    <a:pt x="0" y="30"/>
                    <a:pt x="19" y="77"/>
                  </a:cubicBezTo>
                  <a:cubicBezTo>
                    <a:pt x="35" y="140"/>
                    <a:pt x="66" y="202"/>
                    <a:pt x="82" y="265"/>
                  </a:cubicBezTo>
                  <a:cubicBezTo>
                    <a:pt x="94" y="297"/>
                    <a:pt x="122" y="311"/>
                    <a:pt x="149" y="311"/>
                  </a:cubicBezTo>
                  <a:cubicBezTo>
                    <a:pt x="189" y="311"/>
                    <a:pt x="226" y="280"/>
                    <a:pt x="207" y="234"/>
                  </a:cubicBezTo>
                  <a:cubicBezTo>
                    <a:pt x="191" y="171"/>
                    <a:pt x="160" y="108"/>
                    <a:pt x="144" y="46"/>
                  </a:cubicBezTo>
                  <a:cubicBezTo>
                    <a:pt x="132" y="14"/>
                    <a:pt x="104" y="0"/>
                    <a:pt x="77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4" name="Google Shape;834;p31"/>
            <p:cNvSpPr/>
            <p:nvPr/>
          </p:nvSpPr>
          <p:spPr>
            <a:xfrm rot="-6603631">
              <a:off x="5293503" y="4266448"/>
              <a:ext cx="341084" cy="844210"/>
            </a:xfrm>
            <a:custGeom>
              <a:avLst/>
              <a:gdLst/>
              <a:ahLst/>
              <a:cxnLst/>
              <a:rect l="l" t="t" r="r" b="b"/>
              <a:pathLst>
                <a:path w="5186" h="12835" extrusionOk="0">
                  <a:moveTo>
                    <a:pt x="77" y="1"/>
                  </a:moveTo>
                  <a:cubicBezTo>
                    <a:pt x="38" y="1"/>
                    <a:pt x="1" y="31"/>
                    <a:pt x="19" y="77"/>
                  </a:cubicBezTo>
                  <a:cubicBezTo>
                    <a:pt x="1697" y="4325"/>
                    <a:pt x="3374" y="8557"/>
                    <a:pt x="5035" y="12789"/>
                  </a:cubicBezTo>
                  <a:cubicBezTo>
                    <a:pt x="5048" y="12821"/>
                    <a:pt x="5076" y="12835"/>
                    <a:pt x="5104" y="12835"/>
                  </a:cubicBezTo>
                  <a:cubicBezTo>
                    <a:pt x="5145" y="12835"/>
                    <a:pt x="5186" y="12805"/>
                    <a:pt x="5176" y="12758"/>
                  </a:cubicBezTo>
                  <a:cubicBezTo>
                    <a:pt x="3499" y="8510"/>
                    <a:pt x="1822" y="4278"/>
                    <a:pt x="145" y="46"/>
                  </a:cubicBezTo>
                  <a:cubicBezTo>
                    <a:pt x="132" y="14"/>
                    <a:pt x="104" y="1"/>
                    <a:pt x="77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5" name="Google Shape;835;p31"/>
            <p:cNvSpPr/>
            <p:nvPr/>
          </p:nvSpPr>
          <p:spPr>
            <a:xfrm rot="-6603631">
              <a:off x="5807061" y="4366518"/>
              <a:ext cx="15916" cy="20456"/>
            </a:xfrm>
            <a:custGeom>
              <a:avLst/>
              <a:gdLst/>
              <a:ahLst/>
              <a:cxnLst/>
              <a:rect l="l" t="t" r="r" b="b"/>
              <a:pathLst>
                <a:path w="242" h="311" extrusionOk="0">
                  <a:moveTo>
                    <a:pt x="77" y="1"/>
                  </a:moveTo>
                  <a:cubicBezTo>
                    <a:pt x="38" y="1"/>
                    <a:pt x="1" y="31"/>
                    <a:pt x="20" y="77"/>
                  </a:cubicBezTo>
                  <a:cubicBezTo>
                    <a:pt x="51" y="140"/>
                    <a:pt x="82" y="203"/>
                    <a:pt x="98" y="265"/>
                  </a:cubicBezTo>
                  <a:cubicBezTo>
                    <a:pt x="111" y="297"/>
                    <a:pt x="139" y="311"/>
                    <a:pt x="165" y="311"/>
                  </a:cubicBezTo>
                  <a:cubicBezTo>
                    <a:pt x="205" y="311"/>
                    <a:pt x="242" y="281"/>
                    <a:pt x="223" y="234"/>
                  </a:cubicBezTo>
                  <a:cubicBezTo>
                    <a:pt x="208" y="171"/>
                    <a:pt x="176" y="109"/>
                    <a:pt x="145" y="46"/>
                  </a:cubicBezTo>
                  <a:cubicBezTo>
                    <a:pt x="132" y="14"/>
                    <a:pt x="104" y="1"/>
                    <a:pt x="77" y="1"/>
                  </a:cubicBezTo>
                  <a:close/>
                </a:path>
              </a:pathLst>
            </a:custGeom>
            <a:solidFill>
              <a:srgbClr val="425A6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6" name="Google Shape;836;p31"/>
            <p:cNvSpPr/>
            <p:nvPr/>
          </p:nvSpPr>
          <p:spPr>
            <a:xfrm rot="-6603631">
              <a:off x="5197968" y="5109147"/>
              <a:ext cx="15916" cy="20456"/>
            </a:xfrm>
            <a:custGeom>
              <a:avLst/>
              <a:gdLst/>
              <a:ahLst/>
              <a:cxnLst/>
              <a:rect l="l" t="t" r="r" b="b"/>
              <a:pathLst>
                <a:path w="242" h="311" extrusionOk="0">
                  <a:moveTo>
                    <a:pt x="77" y="1"/>
                  </a:moveTo>
                  <a:cubicBezTo>
                    <a:pt x="37" y="1"/>
                    <a:pt x="0" y="31"/>
                    <a:pt x="19" y="77"/>
                  </a:cubicBezTo>
                  <a:cubicBezTo>
                    <a:pt x="35" y="140"/>
                    <a:pt x="66" y="203"/>
                    <a:pt x="97" y="266"/>
                  </a:cubicBezTo>
                  <a:cubicBezTo>
                    <a:pt x="110" y="297"/>
                    <a:pt x="138" y="311"/>
                    <a:pt x="165" y="311"/>
                  </a:cubicBezTo>
                  <a:cubicBezTo>
                    <a:pt x="204" y="311"/>
                    <a:pt x="241" y="281"/>
                    <a:pt x="223" y="234"/>
                  </a:cubicBezTo>
                  <a:cubicBezTo>
                    <a:pt x="191" y="171"/>
                    <a:pt x="160" y="109"/>
                    <a:pt x="144" y="46"/>
                  </a:cubicBezTo>
                  <a:cubicBezTo>
                    <a:pt x="132" y="14"/>
                    <a:pt x="104" y="1"/>
                    <a:pt x="77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7" name="Google Shape;837;p31"/>
            <p:cNvSpPr/>
            <p:nvPr/>
          </p:nvSpPr>
          <p:spPr>
            <a:xfrm rot="-6603631">
              <a:off x="5396185" y="4376921"/>
              <a:ext cx="341742" cy="843815"/>
            </a:xfrm>
            <a:custGeom>
              <a:avLst/>
              <a:gdLst/>
              <a:ahLst/>
              <a:cxnLst/>
              <a:rect l="l" t="t" r="r" b="b"/>
              <a:pathLst>
                <a:path w="5196" h="12829" extrusionOk="0">
                  <a:moveTo>
                    <a:pt x="87" y="0"/>
                  </a:moveTo>
                  <a:cubicBezTo>
                    <a:pt x="44" y="0"/>
                    <a:pt x="0" y="37"/>
                    <a:pt x="20" y="87"/>
                  </a:cubicBezTo>
                  <a:cubicBezTo>
                    <a:pt x="1697" y="4319"/>
                    <a:pt x="3375" y="8552"/>
                    <a:pt x="5052" y="12784"/>
                  </a:cubicBezTo>
                  <a:cubicBezTo>
                    <a:pt x="5064" y="12815"/>
                    <a:pt x="5092" y="12829"/>
                    <a:pt x="5119" y="12829"/>
                  </a:cubicBezTo>
                  <a:cubicBezTo>
                    <a:pt x="5159" y="12829"/>
                    <a:pt x="5196" y="12799"/>
                    <a:pt x="5177" y="12752"/>
                  </a:cubicBezTo>
                  <a:cubicBezTo>
                    <a:pt x="3500" y="8520"/>
                    <a:pt x="1823" y="4288"/>
                    <a:pt x="146" y="40"/>
                  </a:cubicBezTo>
                  <a:cubicBezTo>
                    <a:pt x="134" y="12"/>
                    <a:pt x="111" y="0"/>
                    <a:pt x="87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8" name="Google Shape;838;p31"/>
            <p:cNvSpPr/>
            <p:nvPr/>
          </p:nvSpPr>
          <p:spPr>
            <a:xfrm rot="-6603631">
              <a:off x="5910229" y="4476561"/>
              <a:ext cx="16048" cy="21179"/>
            </a:xfrm>
            <a:custGeom>
              <a:avLst/>
              <a:gdLst/>
              <a:ahLst/>
              <a:cxnLst/>
              <a:rect l="l" t="t" r="r" b="b"/>
              <a:pathLst>
                <a:path w="244" h="322" extrusionOk="0">
                  <a:moveTo>
                    <a:pt x="88" y="1"/>
                  </a:moveTo>
                  <a:cubicBezTo>
                    <a:pt x="43" y="1"/>
                    <a:pt x="1" y="31"/>
                    <a:pt x="19" y="78"/>
                  </a:cubicBezTo>
                  <a:cubicBezTo>
                    <a:pt x="51" y="140"/>
                    <a:pt x="82" y="203"/>
                    <a:pt x="98" y="281"/>
                  </a:cubicBezTo>
                  <a:cubicBezTo>
                    <a:pt x="109" y="310"/>
                    <a:pt x="133" y="322"/>
                    <a:pt x="157" y="322"/>
                  </a:cubicBezTo>
                  <a:cubicBezTo>
                    <a:pt x="199" y="322"/>
                    <a:pt x="243" y="284"/>
                    <a:pt x="223" y="234"/>
                  </a:cubicBezTo>
                  <a:cubicBezTo>
                    <a:pt x="208" y="172"/>
                    <a:pt x="176" y="109"/>
                    <a:pt x="161" y="46"/>
                  </a:cubicBezTo>
                  <a:cubicBezTo>
                    <a:pt x="148" y="15"/>
                    <a:pt x="117" y="1"/>
                    <a:pt x="88" y="1"/>
                  </a:cubicBezTo>
                  <a:close/>
                </a:path>
              </a:pathLst>
            </a:custGeom>
            <a:solidFill>
              <a:srgbClr val="425A6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9" name="Google Shape;839;p31"/>
            <p:cNvSpPr/>
            <p:nvPr/>
          </p:nvSpPr>
          <p:spPr>
            <a:xfrm rot="-6603631">
              <a:off x="5407061" y="3560589"/>
              <a:ext cx="160874" cy="169105"/>
            </a:xfrm>
            <a:custGeom>
              <a:avLst/>
              <a:gdLst/>
              <a:ahLst/>
              <a:cxnLst/>
              <a:rect l="l" t="t" r="r" b="b"/>
              <a:pathLst>
                <a:path w="2446" h="2571" extrusionOk="0">
                  <a:moveTo>
                    <a:pt x="1474" y="110"/>
                  </a:moveTo>
                  <a:lnTo>
                    <a:pt x="2273" y="706"/>
                  </a:lnTo>
                  <a:cubicBezTo>
                    <a:pt x="2414" y="800"/>
                    <a:pt x="2445" y="1019"/>
                    <a:pt x="2336" y="1160"/>
                  </a:cubicBezTo>
                  <a:lnTo>
                    <a:pt x="1427" y="2398"/>
                  </a:lnTo>
                  <a:cubicBezTo>
                    <a:pt x="1317" y="2539"/>
                    <a:pt x="1113" y="2571"/>
                    <a:pt x="972" y="2461"/>
                  </a:cubicBezTo>
                  <a:lnTo>
                    <a:pt x="173" y="1881"/>
                  </a:lnTo>
                  <a:cubicBezTo>
                    <a:pt x="32" y="1771"/>
                    <a:pt x="0" y="1552"/>
                    <a:pt x="110" y="1411"/>
                  </a:cubicBezTo>
                  <a:lnTo>
                    <a:pt x="1019" y="173"/>
                  </a:lnTo>
                  <a:cubicBezTo>
                    <a:pt x="1129" y="32"/>
                    <a:pt x="1333" y="0"/>
                    <a:pt x="1474" y="11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0" name="Google Shape;840;p31"/>
            <p:cNvSpPr/>
            <p:nvPr/>
          </p:nvSpPr>
          <p:spPr>
            <a:xfrm rot="-6603631">
              <a:off x="5552751" y="3603237"/>
              <a:ext cx="161926" cy="169171"/>
            </a:xfrm>
            <a:custGeom>
              <a:avLst/>
              <a:gdLst/>
              <a:ahLst/>
              <a:cxnLst/>
              <a:rect l="l" t="t" r="r" b="b"/>
              <a:pathLst>
                <a:path w="2462" h="2572" extrusionOk="0">
                  <a:moveTo>
                    <a:pt x="1490" y="110"/>
                  </a:moveTo>
                  <a:lnTo>
                    <a:pt x="2274" y="690"/>
                  </a:lnTo>
                  <a:cubicBezTo>
                    <a:pt x="2430" y="800"/>
                    <a:pt x="2462" y="1004"/>
                    <a:pt x="2352" y="1160"/>
                  </a:cubicBezTo>
                  <a:lnTo>
                    <a:pt x="1443" y="2383"/>
                  </a:lnTo>
                  <a:cubicBezTo>
                    <a:pt x="1333" y="2540"/>
                    <a:pt x="1129" y="2571"/>
                    <a:pt x="973" y="2461"/>
                  </a:cubicBezTo>
                  <a:lnTo>
                    <a:pt x="173" y="1866"/>
                  </a:lnTo>
                  <a:cubicBezTo>
                    <a:pt x="32" y="1756"/>
                    <a:pt x="1" y="1552"/>
                    <a:pt x="111" y="1411"/>
                  </a:cubicBezTo>
                  <a:lnTo>
                    <a:pt x="1020" y="173"/>
                  </a:lnTo>
                  <a:cubicBezTo>
                    <a:pt x="1129" y="32"/>
                    <a:pt x="1333" y="0"/>
                    <a:pt x="1490" y="11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1" name="Google Shape;841;p31"/>
            <p:cNvSpPr/>
            <p:nvPr/>
          </p:nvSpPr>
          <p:spPr>
            <a:xfrm rot="-6603631">
              <a:off x="5698137" y="3646744"/>
              <a:ext cx="161926" cy="169105"/>
            </a:xfrm>
            <a:custGeom>
              <a:avLst/>
              <a:gdLst/>
              <a:ahLst/>
              <a:cxnLst/>
              <a:rect l="l" t="t" r="r" b="b"/>
              <a:pathLst>
                <a:path w="2462" h="2571" extrusionOk="0">
                  <a:moveTo>
                    <a:pt x="1490" y="110"/>
                  </a:moveTo>
                  <a:lnTo>
                    <a:pt x="2289" y="705"/>
                  </a:lnTo>
                  <a:cubicBezTo>
                    <a:pt x="2430" y="815"/>
                    <a:pt x="2461" y="1019"/>
                    <a:pt x="2352" y="1160"/>
                  </a:cubicBezTo>
                  <a:lnTo>
                    <a:pt x="1443" y="2398"/>
                  </a:lnTo>
                  <a:cubicBezTo>
                    <a:pt x="1333" y="2539"/>
                    <a:pt x="1129" y="2571"/>
                    <a:pt x="988" y="2461"/>
                  </a:cubicBezTo>
                  <a:lnTo>
                    <a:pt x="189" y="1881"/>
                  </a:lnTo>
                  <a:cubicBezTo>
                    <a:pt x="32" y="1771"/>
                    <a:pt x="1" y="1567"/>
                    <a:pt x="110" y="1411"/>
                  </a:cubicBezTo>
                  <a:lnTo>
                    <a:pt x="1019" y="188"/>
                  </a:lnTo>
                  <a:cubicBezTo>
                    <a:pt x="1129" y="31"/>
                    <a:pt x="1349" y="0"/>
                    <a:pt x="1490" y="11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2" name="Google Shape;842;p31"/>
            <p:cNvSpPr/>
            <p:nvPr/>
          </p:nvSpPr>
          <p:spPr>
            <a:xfrm rot="-6603631">
              <a:off x="5844804" y="3689405"/>
              <a:ext cx="160940" cy="169105"/>
            </a:xfrm>
            <a:custGeom>
              <a:avLst/>
              <a:gdLst/>
              <a:ahLst/>
              <a:cxnLst/>
              <a:rect l="l" t="t" r="r" b="b"/>
              <a:pathLst>
                <a:path w="2447" h="2571" extrusionOk="0">
                  <a:moveTo>
                    <a:pt x="1474" y="110"/>
                  </a:moveTo>
                  <a:lnTo>
                    <a:pt x="2274" y="690"/>
                  </a:lnTo>
                  <a:cubicBezTo>
                    <a:pt x="2415" y="800"/>
                    <a:pt x="2446" y="1003"/>
                    <a:pt x="2336" y="1160"/>
                  </a:cubicBezTo>
                  <a:lnTo>
                    <a:pt x="1427" y="2383"/>
                  </a:lnTo>
                  <a:cubicBezTo>
                    <a:pt x="1318" y="2540"/>
                    <a:pt x="1114" y="2571"/>
                    <a:pt x="973" y="2461"/>
                  </a:cubicBezTo>
                  <a:lnTo>
                    <a:pt x="173" y="1866"/>
                  </a:lnTo>
                  <a:cubicBezTo>
                    <a:pt x="32" y="1756"/>
                    <a:pt x="1" y="1552"/>
                    <a:pt x="111" y="1411"/>
                  </a:cubicBezTo>
                  <a:lnTo>
                    <a:pt x="1020" y="173"/>
                  </a:lnTo>
                  <a:cubicBezTo>
                    <a:pt x="1129" y="32"/>
                    <a:pt x="1333" y="0"/>
                    <a:pt x="1474" y="11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3" name="Google Shape;843;p31"/>
            <p:cNvSpPr/>
            <p:nvPr/>
          </p:nvSpPr>
          <p:spPr>
            <a:xfrm rot="-6603631">
              <a:off x="5087486" y="3482582"/>
              <a:ext cx="1481474" cy="1533062"/>
            </a:xfrm>
            <a:custGeom>
              <a:avLst/>
              <a:gdLst/>
              <a:ahLst/>
              <a:cxnLst/>
              <a:rect l="l" t="t" r="r" b="b"/>
              <a:pathLst>
                <a:path w="22525" h="23308" extrusionOk="0">
                  <a:moveTo>
                    <a:pt x="10848" y="0"/>
                  </a:moveTo>
                  <a:lnTo>
                    <a:pt x="22525" y="8621"/>
                  </a:lnTo>
                  <a:lnTo>
                    <a:pt x="11663" y="23308"/>
                  </a:lnTo>
                  <a:lnTo>
                    <a:pt x="1" y="14687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4" name="Google Shape;844;p31"/>
            <p:cNvSpPr/>
            <p:nvPr/>
          </p:nvSpPr>
          <p:spPr>
            <a:xfrm rot="-6603631">
              <a:off x="5594490" y="3312199"/>
              <a:ext cx="730970" cy="978455"/>
            </a:xfrm>
            <a:custGeom>
              <a:avLst/>
              <a:gdLst/>
              <a:ahLst/>
              <a:cxnLst/>
              <a:rect l="l" t="t" r="r" b="b"/>
              <a:pathLst>
                <a:path w="11114" h="14876" extrusionOk="0">
                  <a:moveTo>
                    <a:pt x="10863" y="1"/>
                  </a:moveTo>
                  <a:lnTo>
                    <a:pt x="11114" y="189"/>
                  </a:lnTo>
                  <a:lnTo>
                    <a:pt x="252" y="14876"/>
                  </a:lnTo>
                  <a:lnTo>
                    <a:pt x="1" y="14688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5" name="Google Shape;845;p31"/>
            <p:cNvSpPr/>
            <p:nvPr/>
          </p:nvSpPr>
          <p:spPr>
            <a:xfrm rot="-6603631">
              <a:off x="5308952" y="4141627"/>
              <a:ext cx="799042" cy="1028904"/>
            </a:xfrm>
            <a:custGeom>
              <a:avLst/>
              <a:gdLst/>
              <a:ahLst/>
              <a:cxnLst/>
              <a:rect l="l" t="t" r="r" b="b"/>
              <a:pathLst>
                <a:path w="12149" h="15643" extrusionOk="0">
                  <a:moveTo>
                    <a:pt x="10848" y="0"/>
                  </a:moveTo>
                  <a:lnTo>
                    <a:pt x="12149" y="956"/>
                  </a:lnTo>
                  <a:lnTo>
                    <a:pt x="1286" y="15643"/>
                  </a:lnTo>
                  <a:lnTo>
                    <a:pt x="1" y="14687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6" name="Google Shape;846;p31"/>
            <p:cNvSpPr/>
            <p:nvPr/>
          </p:nvSpPr>
          <p:spPr>
            <a:xfrm rot="-6603631">
              <a:off x="5169663" y="4491144"/>
              <a:ext cx="39265" cy="38215"/>
            </a:xfrm>
            <a:custGeom>
              <a:avLst/>
              <a:gdLst/>
              <a:ahLst/>
              <a:cxnLst/>
              <a:rect l="l" t="t" r="r" b="b"/>
              <a:pathLst>
                <a:path w="597" h="581" extrusionOk="0">
                  <a:moveTo>
                    <a:pt x="455" y="79"/>
                  </a:moveTo>
                  <a:cubicBezTo>
                    <a:pt x="565" y="173"/>
                    <a:pt x="596" y="330"/>
                    <a:pt x="502" y="455"/>
                  </a:cubicBezTo>
                  <a:cubicBezTo>
                    <a:pt x="424" y="565"/>
                    <a:pt x="267" y="581"/>
                    <a:pt x="141" y="502"/>
                  </a:cubicBezTo>
                  <a:cubicBezTo>
                    <a:pt x="32" y="424"/>
                    <a:pt x="0" y="252"/>
                    <a:pt x="94" y="142"/>
                  </a:cubicBezTo>
                  <a:cubicBezTo>
                    <a:pt x="173" y="32"/>
                    <a:pt x="345" y="1"/>
                    <a:pt x="455" y="7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7" name="Google Shape;847;p31"/>
            <p:cNvSpPr/>
            <p:nvPr/>
          </p:nvSpPr>
          <p:spPr>
            <a:xfrm rot="-6603631">
              <a:off x="5174996" y="4492711"/>
              <a:ext cx="34069" cy="32032"/>
            </a:xfrm>
            <a:custGeom>
              <a:avLst/>
              <a:gdLst/>
              <a:ahLst/>
              <a:cxnLst/>
              <a:rect l="l" t="t" r="r" b="b"/>
              <a:pathLst>
                <a:path w="518" h="487" extrusionOk="0">
                  <a:moveTo>
                    <a:pt x="518" y="220"/>
                  </a:moveTo>
                  <a:cubicBezTo>
                    <a:pt x="502" y="267"/>
                    <a:pt x="486" y="314"/>
                    <a:pt x="455" y="361"/>
                  </a:cubicBezTo>
                  <a:cubicBezTo>
                    <a:pt x="377" y="471"/>
                    <a:pt x="220" y="487"/>
                    <a:pt x="94" y="408"/>
                  </a:cubicBezTo>
                  <a:cubicBezTo>
                    <a:pt x="47" y="377"/>
                    <a:pt x="16" y="314"/>
                    <a:pt x="0" y="267"/>
                  </a:cubicBezTo>
                  <a:cubicBezTo>
                    <a:pt x="0" y="220"/>
                    <a:pt x="16" y="173"/>
                    <a:pt x="47" y="126"/>
                  </a:cubicBezTo>
                  <a:cubicBezTo>
                    <a:pt x="142" y="17"/>
                    <a:pt x="298" y="1"/>
                    <a:pt x="408" y="79"/>
                  </a:cubicBezTo>
                  <a:cubicBezTo>
                    <a:pt x="471" y="111"/>
                    <a:pt x="502" y="173"/>
                    <a:pt x="518" y="22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8" name="Google Shape;848;p31"/>
            <p:cNvSpPr/>
            <p:nvPr/>
          </p:nvSpPr>
          <p:spPr>
            <a:xfrm rot="-6603631">
              <a:off x="5146792" y="4511841"/>
              <a:ext cx="68138" cy="55711"/>
            </a:xfrm>
            <a:custGeom>
              <a:avLst/>
              <a:gdLst/>
              <a:ahLst/>
              <a:cxnLst/>
              <a:rect l="l" t="t" r="r" b="b"/>
              <a:pathLst>
                <a:path w="1036" h="847" extrusionOk="0">
                  <a:moveTo>
                    <a:pt x="236" y="32"/>
                  </a:moveTo>
                  <a:lnTo>
                    <a:pt x="957" y="580"/>
                  </a:lnTo>
                  <a:cubicBezTo>
                    <a:pt x="1020" y="627"/>
                    <a:pt x="1035" y="706"/>
                    <a:pt x="988" y="768"/>
                  </a:cubicBezTo>
                  <a:lnTo>
                    <a:pt x="988" y="768"/>
                  </a:lnTo>
                  <a:cubicBezTo>
                    <a:pt x="941" y="831"/>
                    <a:pt x="847" y="847"/>
                    <a:pt x="800" y="800"/>
                  </a:cubicBezTo>
                  <a:lnTo>
                    <a:pt x="63" y="267"/>
                  </a:lnTo>
                  <a:cubicBezTo>
                    <a:pt x="1" y="220"/>
                    <a:pt x="1" y="126"/>
                    <a:pt x="32" y="63"/>
                  </a:cubicBezTo>
                  <a:lnTo>
                    <a:pt x="32" y="63"/>
                  </a:lnTo>
                  <a:cubicBezTo>
                    <a:pt x="79" y="0"/>
                    <a:pt x="173" y="0"/>
                    <a:pt x="236" y="32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9" name="Google Shape;849;p31"/>
            <p:cNvSpPr/>
            <p:nvPr/>
          </p:nvSpPr>
          <p:spPr>
            <a:xfrm rot="-6603631">
              <a:off x="5256714" y="4515578"/>
              <a:ext cx="38147" cy="39267"/>
            </a:xfrm>
            <a:custGeom>
              <a:avLst/>
              <a:gdLst/>
              <a:ahLst/>
              <a:cxnLst/>
              <a:rect l="l" t="t" r="r" b="b"/>
              <a:pathLst>
                <a:path w="580" h="597" extrusionOk="0">
                  <a:moveTo>
                    <a:pt x="439" y="95"/>
                  </a:moveTo>
                  <a:cubicBezTo>
                    <a:pt x="549" y="173"/>
                    <a:pt x="580" y="330"/>
                    <a:pt x="502" y="456"/>
                  </a:cubicBezTo>
                  <a:cubicBezTo>
                    <a:pt x="408" y="565"/>
                    <a:pt x="251" y="597"/>
                    <a:pt x="141" y="503"/>
                  </a:cubicBezTo>
                  <a:cubicBezTo>
                    <a:pt x="16" y="424"/>
                    <a:pt x="0" y="252"/>
                    <a:pt x="78" y="142"/>
                  </a:cubicBezTo>
                  <a:cubicBezTo>
                    <a:pt x="157" y="32"/>
                    <a:pt x="329" y="1"/>
                    <a:pt x="439" y="9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0" name="Google Shape;850;p31"/>
            <p:cNvSpPr/>
            <p:nvPr/>
          </p:nvSpPr>
          <p:spPr>
            <a:xfrm rot="-6603631">
              <a:off x="5261688" y="4517631"/>
              <a:ext cx="34069" cy="33019"/>
            </a:xfrm>
            <a:custGeom>
              <a:avLst/>
              <a:gdLst/>
              <a:ahLst/>
              <a:cxnLst/>
              <a:rect l="l" t="t" r="r" b="b"/>
              <a:pathLst>
                <a:path w="518" h="502" extrusionOk="0">
                  <a:moveTo>
                    <a:pt x="518" y="219"/>
                  </a:moveTo>
                  <a:cubicBezTo>
                    <a:pt x="502" y="266"/>
                    <a:pt x="486" y="314"/>
                    <a:pt x="471" y="361"/>
                  </a:cubicBezTo>
                  <a:cubicBezTo>
                    <a:pt x="377" y="470"/>
                    <a:pt x="220" y="502"/>
                    <a:pt x="110" y="408"/>
                  </a:cubicBezTo>
                  <a:cubicBezTo>
                    <a:pt x="47" y="376"/>
                    <a:pt x="16" y="314"/>
                    <a:pt x="0" y="266"/>
                  </a:cubicBezTo>
                  <a:cubicBezTo>
                    <a:pt x="16" y="219"/>
                    <a:pt x="32" y="172"/>
                    <a:pt x="47" y="141"/>
                  </a:cubicBezTo>
                  <a:cubicBezTo>
                    <a:pt x="141" y="16"/>
                    <a:pt x="298" y="0"/>
                    <a:pt x="424" y="78"/>
                  </a:cubicBezTo>
                  <a:cubicBezTo>
                    <a:pt x="471" y="110"/>
                    <a:pt x="502" y="172"/>
                    <a:pt x="518" y="21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1" name="Google Shape;851;p31"/>
            <p:cNvSpPr/>
            <p:nvPr/>
          </p:nvSpPr>
          <p:spPr>
            <a:xfrm rot="-6603631">
              <a:off x="5232959" y="4537446"/>
              <a:ext cx="68138" cy="55711"/>
            </a:xfrm>
            <a:custGeom>
              <a:avLst/>
              <a:gdLst/>
              <a:ahLst/>
              <a:cxnLst/>
              <a:rect l="l" t="t" r="r" b="b"/>
              <a:pathLst>
                <a:path w="1036" h="847" extrusionOk="0">
                  <a:moveTo>
                    <a:pt x="236" y="47"/>
                  </a:moveTo>
                  <a:lnTo>
                    <a:pt x="957" y="580"/>
                  </a:lnTo>
                  <a:cubicBezTo>
                    <a:pt x="1020" y="627"/>
                    <a:pt x="1035" y="706"/>
                    <a:pt x="988" y="768"/>
                  </a:cubicBezTo>
                  <a:lnTo>
                    <a:pt x="988" y="768"/>
                  </a:lnTo>
                  <a:cubicBezTo>
                    <a:pt x="941" y="831"/>
                    <a:pt x="863" y="847"/>
                    <a:pt x="800" y="800"/>
                  </a:cubicBezTo>
                  <a:lnTo>
                    <a:pt x="63" y="267"/>
                  </a:lnTo>
                  <a:cubicBezTo>
                    <a:pt x="16" y="220"/>
                    <a:pt x="1" y="126"/>
                    <a:pt x="48" y="63"/>
                  </a:cubicBezTo>
                  <a:cubicBezTo>
                    <a:pt x="79" y="16"/>
                    <a:pt x="173" y="0"/>
                    <a:pt x="236" y="47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2" name="Google Shape;852;p31"/>
            <p:cNvSpPr/>
            <p:nvPr/>
          </p:nvSpPr>
          <p:spPr>
            <a:xfrm rot="-6603631">
              <a:off x="5342890" y="4541236"/>
              <a:ext cx="38212" cy="39201"/>
            </a:xfrm>
            <a:custGeom>
              <a:avLst/>
              <a:gdLst/>
              <a:ahLst/>
              <a:cxnLst/>
              <a:rect l="l" t="t" r="r" b="b"/>
              <a:pathLst>
                <a:path w="581" h="596" extrusionOk="0">
                  <a:moveTo>
                    <a:pt x="440" y="94"/>
                  </a:moveTo>
                  <a:cubicBezTo>
                    <a:pt x="565" y="173"/>
                    <a:pt x="581" y="329"/>
                    <a:pt x="503" y="455"/>
                  </a:cubicBezTo>
                  <a:cubicBezTo>
                    <a:pt x="408" y="564"/>
                    <a:pt x="252" y="596"/>
                    <a:pt x="142" y="502"/>
                  </a:cubicBezTo>
                  <a:cubicBezTo>
                    <a:pt x="17" y="423"/>
                    <a:pt x="1" y="251"/>
                    <a:pt x="79" y="141"/>
                  </a:cubicBezTo>
                  <a:cubicBezTo>
                    <a:pt x="173" y="32"/>
                    <a:pt x="330" y="0"/>
                    <a:pt x="440" y="9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3" name="Google Shape;853;p31"/>
            <p:cNvSpPr/>
            <p:nvPr/>
          </p:nvSpPr>
          <p:spPr>
            <a:xfrm rot="-6603631">
              <a:off x="5348179" y="4542772"/>
              <a:ext cx="33082" cy="33019"/>
            </a:xfrm>
            <a:custGeom>
              <a:avLst/>
              <a:gdLst/>
              <a:ahLst/>
              <a:cxnLst/>
              <a:rect l="l" t="t" r="r" b="b"/>
              <a:pathLst>
                <a:path w="503" h="502" extrusionOk="0">
                  <a:moveTo>
                    <a:pt x="503" y="235"/>
                  </a:moveTo>
                  <a:cubicBezTo>
                    <a:pt x="503" y="267"/>
                    <a:pt x="487" y="314"/>
                    <a:pt x="456" y="361"/>
                  </a:cubicBezTo>
                  <a:cubicBezTo>
                    <a:pt x="361" y="470"/>
                    <a:pt x="205" y="502"/>
                    <a:pt x="95" y="408"/>
                  </a:cubicBezTo>
                  <a:cubicBezTo>
                    <a:pt x="32" y="376"/>
                    <a:pt x="1" y="314"/>
                    <a:pt x="1" y="267"/>
                  </a:cubicBezTo>
                  <a:cubicBezTo>
                    <a:pt x="1" y="220"/>
                    <a:pt x="17" y="173"/>
                    <a:pt x="48" y="141"/>
                  </a:cubicBezTo>
                  <a:cubicBezTo>
                    <a:pt x="126" y="16"/>
                    <a:pt x="283" y="0"/>
                    <a:pt x="409" y="79"/>
                  </a:cubicBezTo>
                  <a:cubicBezTo>
                    <a:pt x="456" y="126"/>
                    <a:pt x="487" y="173"/>
                    <a:pt x="503" y="23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4" name="Google Shape;854;p31"/>
            <p:cNvSpPr/>
            <p:nvPr/>
          </p:nvSpPr>
          <p:spPr>
            <a:xfrm rot="-6603631">
              <a:off x="5319157" y="4563007"/>
              <a:ext cx="68138" cy="55776"/>
            </a:xfrm>
            <a:custGeom>
              <a:avLst/>
              <a:gdLst/>
              <a:ahLst/>
              <a:cxnLst/>
              <a:rect l="l" t="t" r="r" b="b"/>
              <a:pathLst>
                <a:path w="1036" h="848" extrusionOk="0">
                  <a:moveTo>
                    <a:pt x="236" y="48"/>
                  </a:moveTo>
                  <a:lnTo>
                    <a:pt x="957" y="581"/>
                  </a:lnTo>
                  <a:cubicBezTo>
                    <a:pt x="1019" y="628"/>
                    <a:pt x="1035" y="706"/>
                    <a:pt x="988" y="769"/>
                  </a:cubicBezTo>
                  <a:lnTo>
                    <a:pt x="988" y="769"/>
                  </a:lnTo>
                  <a:cubicBezTo>
                    <a:pt x="941" y="831"/>
                    <a:pt x="863" y="847"/>
                    <a:pt x="800" y="800"/>
                  </a:cubicBezTo>
                  <a:lnTo>
                    <a:pt x="79" y="267"/>
                  </a:lnTo>
                  <a:cubicBezTo>
                    <a:pt x="16" y="220"/>
                    <a:pt x="1" y="126"/>
                    <a:pt x="48" y="79"/>
                  </a:cubicBezTo>
                  <a:lnTo>
                    <a:pt x="48" y="63"/>
                  </a:lnTo>
                  <a:cubicBezTo>
                    <a:pt x="95" y="16"/>
                    <a:pt x="173" y="1"/>
                    <a:pt x="236" y="48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5" name="Google Shape;855;p31"/>
            <p:cNvSpPr/>
            <p:nvPr/>
          </p:nvSpPr>
          <p:spPr>
            <a:xfrm rot="-6603631">
              <a:off x="5429088" y="4566796"/>
              <a:ext cx="38212" cy="39267"/>
            </a:xfrm>
            <a:custGeom>
              <a:avLst/>
              <a:gdLst/>
              <a:ahLst/>
              <a:cxnLst/>
              <a:rect l="l" t="t" r="r" b="b"/>
              <a:pathLst>
                <a:path w="581" h="597" extrusionOk="0">
                  <a:moveTo>
                    <a:pt x="455" y="94"/>
                  </a:moveTo>
                  <a:cubicBezTo>
                    <a:pt x="565" y="173"/>
                    <a:pt x="581" y="345"/>
                    <a:pt x="502" y="455"/>
                  </a:cubicBezTo>
                  <a:cubicBezTo>
                    <a:pt x="424" y="565"/>
                    <a:pt x="252" y="596"/>
                    <a:pt x="142" y="502"/>
                  </a:cubicBezTo>
                  <a:cubicBezTo>
                    <a:pt x="32" y="424"/>
                    <a:pt x="1" y="267"/>
                    <a:pt x="79" y="141"/>
                  </a:cubicBezTo>
                  <a:cubicBezTo>
                    <a:pt x="173" y="32"/>
                    <a:pt x="330" y="0"/>
                    <a:pt x="455" y="9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6" name="Google Shape;856;p31"/>
            <p:cNvSpPr/>
            <p:nvPr/>
          </p:nvSpPr>
          <p:spPr>
            <a:xfrm rot="-6603631">
              <a:off x="5434376" y="4568333"/>
              <a:ext cx="33082" cy="33084"/>
            </a:xfrm>
            <a:custGeom>
              <a:avLst/>
              <a:gdLst/>
              <a:ahLst/>
              <a:cxnLst/>
              <a:rect l="l" t="t" r="r" b="b"/>
              <a:pathLst>
                <a:path w="503" h="503" extrusionOk="0">
                  <a:moveTo>
                    <a:pt x="503" y="236"/>
                  </a:moveTo>
                  <a:cubicBezTo>
                    <a:pt x="503" y="283"/>
                    <a:pt x="487" y="314"/>
                    <a:pt x="455" y="361"/>
                  </a:cubicBezTo>
                  <a:cubicBezTo>
                    <a:pt x="377" y="471"/>
                    <a:pt x="205" y="502"/>
                    <a:pt x="95" y="408"/>
                  </a:cubicBezTo>
                  <a:cubicBezTo>
                    <a:pt x="48" y="377"/>
                    <a:pt x="17" y="330"/>
                    <a:pt x="1" y="267"/>
                  </a:cubicBezTo>
                  <a:cubicBezTo>
                    <a:pt x="1" y="220"/>
                    <a:pt x="17" y="173"/>
                    <a:pt x="48" y="142"/>
                  </a:cubicBezTo>
                  <a:cubicBezTo>
                    <a:pt x="126" y="16"/>
                    <a:pt x="299" y="0"/>
                    <a:pt x="408" y="79"/>
                  </a:cubicBezTo>
                  <a:cubicBezTo>
                    <a:pt x="455" y="126"/>
                    <a:pt x="487" y="173"/>
                    <a:pt x="503" y="23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7" name="Google Shape;857;p31"/>
            <p:cNvSpPr/>
            <p:nvPr/>
          </p:nvSpPr>
          <p:spPr>
            <a:xfrm rot="-6603631">
              <a:off x="5405324" y="4588612"/>
              <a:ext cx="68138" cy="55776"/>
            </a:xfrm>
            <a:custGeom>
              <a:avLst/>
              <a:gdLst/>
              <a:ahLst/>
              <a:cxnLst/>
              <a:rect l="l" t="t" r="r" b="b"/>
              <a:pathLst>
                <a:path w="1036" h="848" extrusionOk="0">
                  <a:moveTo>
                    <a:pt x="236" y="48"/>
                  </a:moveTo>
                  <a:lnTo>
                    <a:pt x="972" y="581"/>
                  </a:lnTo>
                  <a:cubicBezTo>
                    <a:pt x="1019" y="628"/>
                    <a:pt x="1035" y="706"/>
                    <a:pt x="988" y="769"/>
                  </a:cubicBezTo>
                  <a:lnTo>
                    <a:pt x="988" y="769"/>
                  </a:lnTo>
                  <a:cubicBezTo>
                    <a:pt x="941" y="832"/>
                    <a:pt x="863" y="847"/>
                    <a:pt x="800" y="800"/>
                  </a:cubicBezTo>
                  <a:lnTo>
                    <a:pt x="79" y="267"/>
                  </a:lnTo>
                  <a:cubicBezTo>
                    <a:pt x="16" y="220"/>
                    <a:pt x="1" y="126"/>
                    <a:pt x="48" y="79"/>
                  </a:cubicBezTo>
                  <a:lnTo>
                    <a:pt x="48" y="79"/>
                  </a:lnTo>
                  <a:cubicBezTo>
                    <a:pt x="95" y="17"/>
                    <a:pt x="173" y="1"/>
                    <a:pt x="236" y="48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8" name="Google Shape;858;p31"/>
            <p:cNvSpPr/>
            <p:nvPr/>
          </p:nvSpPr>
          <p:spPr>
            <a:xfrm rot="-6603631">
              <a:off x="5514548" y="4591907"/>
              <a:ext cx="39265" cy="39267"/>
            </a:xfrm>
            <a:custGeom>
              <a:avLst/>
              <a:gdLst/>
              <a:ahLst/>
              <a:cxnLst/>
              <a:rect l="l" t="t" r="r" b="b"/>
              <a:pathLst>
                <a:path w="597" h="597" extrusionOk="0">
                  <a:moveTo>
                    <a:pt x="455" y="95"/>
                  </a:moveTo>
                  <a:cubicBezTo>
                    <a:pt x="565" y="173"/>
                    <a:pt x="596" y="345"/>
                    <a:pt x="502" y="455"/>
                  </a:cubicBezTo>
                  <a:cubicBezTo>
                    <a:pt x="424" y="565"/>
                    <a:pt x="252" y="596"/>
                    <a:pt x="142" y="502"/>
                  </a:cubicBezTo>
                  <a:cubicBezTo>
                    <a:pt x="32" y="424"/>
                    <a:pt x="1" y="267"/>
                    <a:pt x="95" y="142"/>
                  </a:cubicBezTo>
                  <a:cubicBezTo>
                    <a:pt x="173" y="32"/>
                    <a:pt x="330" y="1"/>
                    <a:pt x="455" y="9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9" name="Google Shape;859;p31"/>
            <p:cNvSpPr/>
            <p:nvPr/>
          </p:nvSpPr>
          <p:spPr>
            <a:xfrm rot="-6603631">
              <a:off x="5520543" y="4593938"/>
              <a:ext cx="33082" cy="33084"/>
            </a:xfrm>
            <a:custGeom>
              <a:avLst/>
              <a:gdLst/>
              <a:ahLst/>
              <a:cxnLst/>
              <a:rect l="l" t="t" r="r" b="b"/>
              <a:pathLst>
                <a:path w="503" h="503" extrusionOk="0">
                  <a:moveTo>
                    <a:pt x="502" y="236"/>
                  </a:moveTo>
                  <a:cubicBezTo>
                    <a:pt x="502" y="283"/>
                    <a:pt x="487" y="314"/>
                    <a:pt x="455" y="361"/>
                  </a:cubicBezTo>
                  <a:cubicBezTo>
                    <a:pt x="377" y="471"/>
                    <a:pt x="205" y="502"/>
                    <a:pt x="95" y="408"/>
                  </a:cubicBezTo>
                  <a:cubicBezTo>
                    <a:pt x="48" y="377"/>
                    <a:pt x="17" y="330"/>
                    <a:pt x="1" y="267"/>
                  </a:cubicBezTo>
                  <a:cubicBezTo>
                    <a:pt x="1" y="220"/>
                    <a:pt x="17" y="173"/>
                    <a:pt x="48" y="142"/>
                  </a:cubicBezTo>
                  <a:cubicBezTo>
                    <a:pt x="126" y="32"/>
                    <a:pt x="299" y="1"/>
                    <a:pt x="408" y="79"/>
                  </a:cubicBezTo>
                  <a:cubicBezTo>
                    <a:pt x="455" y="126"/>
                    <a:pt x="487" y="173"/>
                    <a:pt x="502" y="23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0" name="Google Shape;860;p31"/>
            <p:cNvSpPr/>
            <p:nvPr/>
          </p:nvSpPr>
          <p:spPr>
            <a:xfrm rot="-6603631">
              <a:off x="5491521" y="4614239"/>
              <a:ext cx="68138" cy="55711"/>
            </a:xfrm>
            <a:custGeom>
              <a:avLst/>
              <a:gdLst/>
              <a:ahLst/>
              <a:cxnLst/>
              <a:rect l="l" t="t" r="r" b="b"/>
              <a:pathLst>
                <a:path w="1036" h="847" extrusionOk="0">
                  <a:moveTo>
                    <a:pt x="236" y="47"/>
                  </a:moveTo>
                  <a:lnTo>
                    <a:pt x="972" y="580"/>
                  </a:lnTo>
                  <a:cubicBezTo>
                    <a:pt x="1035" y="627"/>
                    <a:pt x="1035" y="705"/>
                    <a:pt x="1004" y="768"/>
                  </a:cubicBezTo>
                  <a:cubicBezTo>
                    <a:pt x="957" y="831"/>
                    <a:pt x="863" y="846"/>
                    <a:pt x="800" y="799"/>
                  </a:cubicBezTo>
                  <a:lnTo>
                    <a:pt x="79" y="267"/>
                  </a:lnTo>
                  <a:cubicBezTo>
                    <a:pt x="16" y="220"/>
                    <a:pt x="1" y="141"/>
                    <a:pt x="48" y="78"/>
                  </a:cubicBezTo>
                  <a:lnTo>
                    <a:pt x="48" y="78"/>
                  </a:lnTo>
                  <a:cubicBezTo>
                    <a:pt x="95" y="16"/>
                    <a:pt x="189" y="0"/>
                    <a:pt x="236" y="47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1" name="Google Shape;861;p31"/>
            <p:cNvSpPr/>
            <p:nvPr/>
          </p:nvSpPr>
          <p:spPr>
            <a:xfrm rot="-6603631">
              <a:off x="5601209" y="4617858"/>
              <a:ext cx="39265" cy="38215"/>
            </a:xfrm>
            <a:custGeom>
              <a:avLst/>
              <a:gdLst/>
              <a:ahLst/>
              <a:cxnLst/>
              <a:rect l="l" t="t" r="r" b="b"/>
              <a:pathLst>
                <a:path w="597" h="581" extrusionOk="0">
                  <a:moveTo>
                    <a:pt x="455" y="79"/>
                  </a:moveTo>
                  <a:cubicBezTo>
                    <a:pt x="565" y="157"/>
                    <a:pt x="596" y="330"/>
                    <a:pt x="502" y="439"/>
                  </a:cubicBezTo>
                  <a:cubicBezTo>
                    <a:pt x="424" y="549"/>
                    <a:pt x="267" y="580"/>
                    <a:pt x="142" y="502"/>
                  </a:cubicBezTo>
                  <a:cubicBezTo>
                    <a:pt x="32" y="408"/>
                    <a:pt x="1" y="251"/>
                    <a:pt x="95" y="126"/>
                  </a:cubicBezTo>
                  <a:cubicBezTo>
                    <a:pt x="173" y="16"/>
                    <a:pt x="346" y="0"/>
                    <a:pt x="455" y="7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2" name="Google Shape;862;p31"/>
            <p:cNvSpPr/>
            <p:nvPr/>
          </p:nvSpPr>
          <p:spPr>
            <a:xfrm rot="-6603631">
              <a:off x="5606003" y="4619048"/>
              <a:ext cx="34135" cy="33084"/>
            </a:xfrm>
            <a:custGeom>
              <a:avLst/>
              <a:gdLst/>
              <a:ahLst/>
              <a:cxnLst/>
              <a:rect l="l" t="t" r="r" b="b"/>
              <a:pathLst>
                <a:path w="519" h="503" extrusionOk="0">
                  <a:moveTo>
                    <a:pt x="518" y="236"/>
                  </a:moveTo>
                  <a:cubicBezTo>
                    <a:pt x="502" y="283"/>
                    <a:pt x="487" y="330"/>
                    <a:pt x="455" y="361"/>
                  </a:cubicBezTo>
                  <a:cubicBezTo>
                    <a:pt x="377" y="471"/>
                    <a:pt x="220" y="502"/>
                    <a:pt x="95" y="424"/>
                  </a:cubicBezTo>
                  <a:cubicBezTo>
                    <a:pt x="48" y="377"/>
                    <a:pt x="16" y="330"/>
                    <a:pt x="1" y="267"/>
                  </a:cubicBezTo>
                  <a:cubicBezTo>
                    <a:pt x="1" y="220"/>
                    <a:pt x="16" y="173"/>
                    <a:pt x="48" y="142"/>
                  </a:cubicBezTo>
                  <a:cubicBezTo>
                    <a:pt x="142" y="32"/>
                    <a:pt x="299" y="1"/>
                    <a:pt x="408" y="95"/>
                  </a:cubicBezTo>
                  <a:cubicBezTo>
                    <a:pt x="471" y="126"/>
                    <a:pt x="502" y="173"/>
                    <a:pt x="518" y="23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3" name="Google Shape;863;p31"/>
            <p:cNvSpPr/>
            <p:nvPr/>
          </p:nvSpPr>
          <p:spPr>
            <a:xfrm rot="-6603631">
              <a:off x="5577026" y="4639380"/>
              <a:ext cx="69125" cy="55711"/>
            </a:xfrm>
            <a:custGeom>
              <a:avLst/>
              <a:gdLst/>
              <a:ahLst/>
              <a:cxnLst/>
              <a:rect l="l" t="t" r="r" b="b"/>
              <a:pathLst>
                <a:path w="1051" h="847" extrusionOk="0">
                  <a:moveTo>
                    <a:pt x="251" y="47"/>
                  </a:moveTo>
                  <a:lnTo>
                    <a:pt x="972" y="580"/>
                  </a:lnTo>
                  <a:cubicBezTo>
                    <a:pt x="1035" y="627"/>
                    <a:pt x="1051" y="721"/>
                    <a:pt x="1004" y="768"/>
                  </a:cubicBezTo>
                  <a:lnTo>
                    <a:pt x="1004" y="768"/>
                  </a:lnTo>
                  <a:cubicBezTo>
                    <a:pt x="957" y="831"/>
                    <a:pt x="863" y="847"/>
                    <a:pt x="800" y="800"/>
                  </a:cubicBezTo>
                  <a:lnTo>
                    <a:pt x="79" y="267"/>
                  </a:lnTo>
                  <a:cubicBezTo>
                    <a:pt x="16" y="220"/>
                    <a:pt x="0" y="141"/>
                    <a:pt x="47" y="79"/>
                  </a:cubicBezTo>
                  <a:lnTo>
                    <a:pt x="47" y="79"/>
                  </a:lnTo>
                  <a:cubicBezTo>
                    <a:pt x="95" y="16"/>
                    <a:pt x="189" y="0"/>
                    <a:pt x="251" y="47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4" name="Google Shape;864;p31"/>
            <p:cNvSpPr/>
            <p:nvPr/>
          </p:nvSpPr>
          <p:spPr>
            <a:xfrm rot="-6603631">
              <a:off x="5687722" y="4642968"/>
              <a:ext cx="38212" cy="38215"/>
            </a:xfrm>
            <a:custGeom>
              <a:avLst/>
              <a:gdLst/>
              <a:ahLst/>
              <a:cxnLst/>
              <a:rect l="l" t="t" r="r" b="b"/>
              <a:pathLst>
                <a:path w="581" h="581" extrusionOk="0">
                  <a:moveTo>
                    <a:pt x="439" y="79"/>
                  </a:moveTo>
                  <a:cubicBezTo>
                    <a:pt x="549" y="173"/>
                    <a:pt x="580" y="330"/>
                    <a:pt x="502" y="440"/>
                  </a:cubicBezTo>
                  <a:cubicBezTo>
                    <a:pt x="408" y="549"/>
                    <a:pt x="251" y="581"/>
                    <a:pt x="126" y="502"/>
                  </a:cubicBezTo>
                  <a:cubicBezTo>
                    <a:pt x="16" y="408"/>
                    <a:pt x="0" y="251"/>
                    <a:pt x="79" y="142"/>
                  </a:cubicBezTo>
                  <a:cubicBezTo>
                    <a:pt x="157" y="16"/>
                    <a:pt x="330" y="1"/>
                    <a:pt x="439" y="7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5" name="Google Shape;865;p31"/>
            <p:cNvSpPr/>
            <p:nvPr/>
          </p:nvSpPr>
          <p:spPr>
            <a:xfrm rot="-6603631">
              <a:off x="5692245" y="4644706"/>
              <a:ext cx="34069" cy="33019"/>
            </a:xfrm>
            <a:custGeom>
              <a:avLst/>
              <a:gdLst/>
              <a:ahLst/>
              <a:cxnLst/>
              <a:rect l="l" t="t" r="r" b="b"/>
              <a:pathLst>
                <a:path w="518" h="502" extrusionOk="0">
                  <a:moveTo>
                    <a:pt x="518" y="235"/>
                  </a:moveTo>
                  <a:cubicBezTo>
                    <a:pt x="502" y="282"/>
                    <a:pt x="487" y="329"/>
                    <a:pt x="471" y="361"/>
                  </a:cubicBezTo>
                  <a:cubicBezTo>
                    <a:pt x="377" y="470"/>
                    <a:pt x="220" y="502"/>
                    <a:pt x="95" y="423"/>
                  </a:cubicBezTo>
                  <a:cubicBezTo>
                    <a:pt x="48" y="376"/>
                    <a:pt x="16" y="329"/>
                    <a:pt x="1" y="267"/>
                  </a:cubicBezTo>
                  <a:cubicBezTo>
                    <a:pt x="16" y="219"/>
                    <a:pt x="32" y="188"/>
                    <a:pt x="48" y="141"/>
                  </a:cubicBezTo>
                  <a:cubicBezTo>
                    <a:pt x="142" y="31"/>
                    <a:pt x="299" y="0"/>
                    <a:pt x="408" y="94"/>
                  </a:cubicBezTo>
                  <a:cubicBezTo>
                    <a:pt x="471" y="125"/>
                    <a:pt x="502" y="172"/>
                    <a:pt x="518" y="23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6" name="Google Shape;866;p31"/>
            <p:cNvSpPr/>
            <p:nvPr/>
          </p:nvSpPr>
          <p:spPr>
            <a:xfrm rot="-6603631">
              <a:off x="5663538" y="4664491"/>
              <a:ext cx="68072" cy="55711"/>
            </a:xfrm>
            <a:custGeom>
              <a:avLst/>
              <a:gdLst/>
              <a:ahLst/>
              <a:cxnLst/>
              <a:rect l="l" t="t" r="r" b="b"/>
              <a:pathLst>
                <a:path w="1035" h="847" extrusionOk="0">
                  <a:moveTo>
                    <a:pt x="235" y="47"/>
                  </a:moveTo>
                  <a:lnTo>
                    <a:pt x="956" y="580"/>
                  </a:lnTo>
                  <a:cubicBezTo>
                    <a:pt x="1019" y="627"/>
                    <a:pt x="1035" y="721"/>
                    <a:pt x="988" y="784"/>
                  </a:cubicBezTo>
                  <a:lnTo>
                    <a:pt x="988" y="784"/>
                  </a:lnTo>
                  <a:cubicBezTo>
                    <a:pt x="941" y="831"/>
                    <a:pt x="862" y="847"/>
                    <a:pt x="799" y="800"/>
                  </a:cubicBezTo>
                  <a:lnTo>
                    <a:pt x="63" y="267"/>
                  </a:lnTo>
                  <a:cubicBezTo>
                    <a:pt x="16" y="220"/>
                    <a:pt x="0" y="142"/>
                    <a:pt x="47" y="79"/>
                  </a:cubicBezTo>
                  <a:lnTo>
                    <a:pt x="47" y="79"/>
                  </a:lnTo>
                  <a:cubicBezTo>
                    <a:pt x="78" y="16"/>
                    <a:pt x="173" y="0"/>
                    <a:pt x="235" y="47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7" name="Google Shape;867;p31"/>
            <p:cNvSpPr/>
            <p:nvPr/>
          </p:nvSpPr>
          <p:spPr>
            <a:xfrm rot="-6603631">
              <a:off x="5773889" y="4668573"/>
              <a:ext cx="38212" cy="38215"/>
            </a:xfrm>
            <a:custGeom>
              <a:avLst/>
              <a:gdLst/>
              <a:ahLst/>
              <a:cxnLst/>
              <a:rect l="l" t="t" r="r" b="b"/>
              <a:pathLst>
                <a:path w="581" h="581" extrusionOk="0">
                  <a:moveTo>
                    <a:pt x="439" y="79"/>
                  </a:moveTo>
                  <a:cubicBezTo>
                    <a:pt x="565" y="173"/>
                    <a:pt x="580" y="330"/>
                    <a:pt x="502" y="440"/>
                  </a:cubicBezTo>
                  <a:cubicBezTo>
                    <a:pt x="408" y="565"/>
                    <a:pt x="251" y="581"/>
                    <a:pt x="141" y="502"/>
                  </a:cubicBezTo>
                  <a:cubicBezTo>
                    <a:pt x="16" y="408"/>
                    <a:pt x="0" y="252"/>
                    <a:pt x="79" y="142"/>
                  </a:cubicBezTo>
                  <a:cubicBezTo>
                    <a:pt x="173" y="17"/>
                    <a:pt x="329" y="1"/>
                    <a:pt x="439" y="7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8" name="Google Shape;868;p31"/>
            <p:cNvSpPr/>
            <p:nvPr/>
          </p:nvSpPr>
          <p:spPr>
            <a:xfrm rot="-6603631">
              <a:off x="5778412" y="4670311"/>
              <a:ext cx="34069" cy="33019"/>
            </a:xfrm>
            <a:custGeom>
              <a:avLst/>
              <a:gdLst/>
              <a:ahLst/>
              <a:cxnLst/>
              <a:rect l="l" t="t" r="r" b="b"/>
              <a:pathLst>
                <a:path w="518" h="502" extrusionOk="0">
                  <a:moveTo>
                    <a:pt x="518" y="235"/>
                  </a:moveTo>
                  <a:cubicBezTo>
                    <a:pt x="518" y="282"/>
                    <a:pt x="502" y="329"/>
                    <a:pt x="471" y="361"/>
                  </a:cubicBezTo>
                  <a:cubicBezTo>
                    <a:pt x="377" y="486"/>
                    <a:pt x="220" y="502"/>
                    <a:pt x="110" y="423"/>
                  </a:cubicBezTo>
                  <a:cubicBezTo>
                    <a:pt x="48" y="376"/>
                    <a:pt x="16" y="329"/>
                    <a:pt x="1" y="267"/>
                  </a:cubicBezTo>
                  <a:cubicBezTo>
                    <a:pt x="16" y="235"/>
                    <a:pt x="32" y="188"/>
                    <a:pt x="63" y="141"/>
                  </a:cubicBezTo>
                  <a:cubicBezTo>
                    <a:pt x="142" y="32"/>
                    <a:pt x="298" y="0"/>
                    <a:pt x="424" y="94"/>
                  </a:cubicBezTo>
                  <a:cubicBezTo>
                    <a:pt x="471" y="126"/>
                    <a:pt x="502" y="173"/>
                    <a:pt x="518" y="23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9" name="Google Shape;869;p31"/>
            <p:cNvSpPr/>
            <p:nvPr/>
          </p:nvSpPr>
          <p:spPr>
            <a:xfrm rot="-6603631">
              <a:off x="5749736" y="4690051"/>
              <a:ext cx="68072" cy="55776"/>
            </a:xfrm>
            <a:custGeom>
              <a:avLst/>
              <a:gdLst/>
              <a:ahLst/>
              <a:cxnLst/>
              <a:rect l="l" t="t" r="r" b="b"/>
              <a:pathLst>
                <a:path w="1035" h="848" extrusionOk="0">
                  <a:moveTo>
                    <a:pt x="235" y="48"/>
                  </a:moveTo>
                  <a:lnTo>
                    <a:pt x="956" y="581"/>
                  </a:lnTo>
                  <a:cubicBezTo>
                    <a:pt x="1019" y="628"/>
                    <a:pt x="1035" y="722"/>
                    <a:pt x="988" y="784"/>
                  </a:cubicBezTo>
                  <a:lnTo>
                    <a:pt x="988" y="784"/>
                  </a:lnTo>
                  <a:cubicBezTo>
                    <a:pt x="940" y="847"/>
                    <a:pt x="862" y="847"/>
                    <a:pt x="799" y="800"/>
                  </a:cubicBezTo>
                  <a:lnTo>
                    <a:pt x="78" y="267"/>
                  </a:lnTo>
                  <a:cubicBezTo>
                    <a:pt x="16" y="220"/>
                    <a:pt x="0" y="142"/>
                    <a:pt x="47" y="79"/>
                  </a:cubicBezTo>
                  <a:lnTo>
                    <a:pt x="47" y="79"/>
                  </a:lnTo>
                  <a:cubicBezTo>
                    <a:pt x="94" y="16"/>
                    <a:pt x="172" y="1"/>
                    <a:pt x="235" y="48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0" name="Google Shape;870;p31"/>
            <p:cNvSpPr/>
            <p:nvPr/>
          </p:nvSpPr>
          <p:spPr>
            <a:xfrm rot="-6603631">
              <a:off x="5860117" y="4694155"/>
              <a:ext cx="38212" cy="38215"/>
            </a:xfrm>
            <a:custGeom>
              <a:avLst/>
              <a:gdLst/>
              <a:ahLst/>
              <a:cxnLst/>
              <a:rect l="l" t="t" r="r" b="b"/>
              <a:pathLst>
                <a:path w="581" h="581" extrusionOk="0">
                  <a:moveTo>
                    <a:pt x="439" y="78"/>
                  </a:moveTo>
                  <a:cubicBezTo>
                    <a:pt x="565" y="172"/>
                    <a:pt x="580" y="329"/>
                    <a:pt x="502" y="439"/>
                  </a:cubicBezTo>
                  <a:cubicBezTo>
                    <a:pt x="423" y="564"/>
                    <a:pt x="251" y="580"/>
                    <a:pt x="141" y="502"/>
                  </a:cubicBezTo>
                  <a:cubicBezTo>
                    <a:pt x="32" y="408"/>
                    <a:pt x="0" y="251"/>
                    <a:pt x="79" y="141"/>
                  </a:cubicBezTo>
                  <a:cubicBezTo>
                    <a:pt x="173" y="16"/>
                    <a:pt x="329" y="0"/>
                    <a:pt x="439" y="78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1" name="Google Shape;871;p31"/>
            <p:cNvSpPr/>
            <p:nvPr/>
          </p:nvSpPr>
          <p:spPr>
            <a:xfrm rot="-6603631">
              <a:off x="5864956" y="4695377"/>
              <a:ext cx="33017" cy="33084"/>
            </a:xfrm>
            <a:custGeom>
              <a:avLst/>
              <a:gdLst/>
              <a:ahLst/>
              <a:cxnLst/>
              <a:rect l="l" t="t" r="r" b="b"/>
              <a:pathLst>
                <a:path w="502" h="503" extrusionOk="0">
                  <a:moveTo>
                    <a:pt x="502" y="236"/>
                  </a:moveTo>
                  <a:cubicBezTo>
                    <a:pt x="502" y="283"/>
                    <a:pt x="486" y="330"/>
                    <a:pt x="455" y="361"/>
                  </a:cubicBezTo>
                  <a:cubicBezTo>
                    <a:pt x="376" y="486"/>
                    <a:pt x="204" y="502"/>
                    <a:pt x="94" y="424"/>
                  </a:cubicBezTo>
                  <a:cubicBezTo>
                    <a:pt x="47" y="377"/>
                    <a:pt x="16" y="330"/>
                    <a:pt x="0" y="267"/>
                  </a:cubicBezTo>
                  <a:cubicBezTo>
                    <a:pt x="0" y="236"/>
                    <a:pt x="16" y="189"/>
                    <a:pt x="47" y="142"/>
                  </a:cubicBezTo>
                  <a:cubicBezTo>
                    <a:pt x="126" y="32"/>
                    <a:pt x="298" y="0"/>
                    <a:pt x="408" y="94"/>
                  </a:cubicBezTo>
                  <a:cubicBezTo>
                    <a:pt x="455" y="126"/>
                    <a:pt x="486" y="189"/>
                    <a:pt x="502" y="23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2" name="Google Shape;872;p31"/>
            <p:cNvSpPr/>
            <p:nvPr/>
          </p:nvSpPr>
          <p:spPr>
            <a:xfrm rot="-6603631">
              <a:off x="5835881" y="4715687"/>
              <a:ext cx="68138" cy="55776"/>
            </a:xfrm>
            <a:custGeom>
              <a:avLst/>
              <a:gdLst/>
              <a:ahLst/>
              <a:cxnLst/>
              <a:rect l="l" t="t" r="r" b="b"/>
              <a:pathLst>
                <a:path w="1036" h="848" extrusionOk="0">
                  <a:moveTo>
                    <a:pt x="236" y="48"/>
                  </a:moveTo>
                  <a:lnTo>
                    <a:pt x="957" y="581"/>
                  </a:lnTo>
                  <a:cubicBezTo>
                    <a:pt x="1020" y="628"/>
                    <a:pt x="1035" y="722"/>
                    <a:pt x="988" y="785"/>
                  </a:cubicBezTo>
                  <a:cubicBezTo>
                    <a:pt x="941" y="847"/>
                    <a:pt x="863" y="847"/>
                    <a:pt x="800" y="816"/>
                  </a:cubicBezTo>
                  <a:lnTo>
                    <a:pt x="79" y="267"/>
                  </a:lnTo>
                  <a:cubicBezTo>
                    <a:pt x="17" y="236"/>
                    <a:pt x="1" y="142"/>
                    <a:pt x="48" y="79"/>
                  </a:cubicBezTo>
                  <a:lnTo>
                    <a:pt x="48" y="79"/>
                  </a:lnTo>
                  <a:cubicBezTo>
                    <a:pt x="95" y="17"/>
                    <a:pt x="173" y="1"/>
                    <a:pt x="236" y="48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3" name="Google Shape;873;p31"/>
            <p:cNvSpPr/>
            <p:nvPr/>
          </p:nvSpPr>
          <p:spPr>
            <a:xfrm rot="-6603631">
              <a:off x="5945622" y="4719297"/>
              <a:ext cx="39199" cy="38215"/>
            </a:xfrm>
            <a:custGeom>
              <a:avLst/>
              <a:gdLst/>
              <a:ahLst/>
              <a:cxnLst/>
              <a:rect l="l" t="t" r="r" b="b"/>
              <a:pathLst>
                <a:path w="596" h="581" extrusionOk="0">
                  <a:moveTo>
                    <a:pt x="455" y="79"/>
                  </a:moveTo>
                  <a:cubicBezTo>
                    <a:pt x="564" y="173"/>
                    <a:pt x="596" y="329"/>
                    <a:pt x="502" y="439"/>
                  </a:cubicBezTo>
                  <a:cubicBezTo>
                    <a:pt x="423" y="565"/>
                    <a:pt x="251" y="580"/>
                    <a:pt x="141" y="502"/>
                  </a:cubicBezTo>
                  <a:cubicBezTo>
                    <a:pt x="32" y="423"/>
                    <a:pt x="0" y="251"/>
                    <a:pt x="94" y="141"/>
                  </a:cubicBezTo>
                  <a:cubicBezTo>
                    <a:pt x="173" y="32"/>
                    <a:pt x="329" y="0"/>
                    <a:pt x="455" y="7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4" name="Google Shape;874;p31"/>
            <p:cNvSpPr/>
            <p:nvPr/>
          </p:nvSpPr>
          <p:spPr>
            <a:xfrm rot="-6603631">
              <a:off x="5951617" y="4721328"/>
              <a:ext cx="33017" cy="32032"/>
            </a:xfrm>
            <a:custGeom>
              <a:avLst/>
              <a:gdLst/>
              <a:ahLst/>
              <a:cxnLst/>
              <a:rect l="l" t="t" r="r" b="b"/>
              <a:pathLst>
                <a:path w="502" h="487" extrusionOk="0">
                  <a:moveTo>
                    <a:pt x="502" y="220"/>
                  </a:moveTo>
                  <a:cubicBezTo>
                    <a:pt x="502" y="267"/>
                    <a:pt x="486" y="314"/>
                    <a:pt x="455" y="345"/>
                  </a:cubicBezTo>
                  <a:cubicBezTo>
                    <a:pt x="376" y="471"/>
                    <a:pt x="204" y="486"/>
                    <a:pt x="94" y="408"/>
                  </a:cubicBezTo>
                  <a:cubicBezTo>
                    <a:pt x="47" y="377"/>
                    <a:pt x="16" y="314"/>
                    <a:pt x="0" y="267"/>
                  </a:cubicBezTo>
                  <a:cubicBezTo>
                    <a:pt x="0" y="220"/>
                    <a:pt x="16" y="173"/>
                    <a:pt x="47" y="126"/>
                  </a:cubicBezTo>
                  <a:cubicBezTo>
                    <a:pt x="126" y="16"/>
                    <a:pt x="298" y="0"/>
                    <a:pt x="408" y="79"/>
                  </a:cubicBezTo>
                  <a:cubicBezTo>
                    <a:pt x="455" y="110"/>
                    <a:pt x="486" y="173"/>
                    <a:pt x="502" y="22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5" name="Google Shape;875;p31"/>
            <p:cNvSpPr/>
            <p:nvPr/>
          </p:nvSpPr>
          <p:spPr>
            <a:xfrm rot="-6603631">
              <a:off x="5923037" y="4740931"/>
              <a:ext cx="68138" cy="55776"/>
            </a:xfrm>
            <a:custGeom>
              <a:avLst/>
              <a:gdLst/>
              <a:ahLst/>
              <a:cxnLst/>
              <a:rect l="l" t="t" r="r" b="b"/>
              <a:pathLst>
                <a:path w="1036" h="848" extrusionOk="0">
                  <a:moveTo>
                    <a:pt x="236" y="32"/>
                  </a:moveTo>
                  <a:lnTo>
                    <a:pt x="973" y="581"/>
                  </a:lnTo>
                  <a:cubicBezTo>
                    <a:pt x="1035" y="612"/>
                    <a:pt x="1035" y="706"/>
                    <a:pt x="1004" y="769"/>
                  </a:cubicBezTo>
                  <a:cubicBezTo>
                    <a:pt x="957" y="831"/>
                    <a:pt x="863" y="847"/>
                    <a:pt x="800" y="800"/>
                  </a:cubicBezTo>
                  <a:lnTo>
                    <a:pt x="79" y="267"/>
                  </a:lnTo>
                  <a:cubicBezTo>
                    <a:pt x="17" y="220"/>
                    <a:pt x="1" y="126"/>
                    <a:pt x="48" y="63"/>
                  </a:cubicBezTo>
                  <a:lnTo>
                    <a:pt x="48" y="63"/>
                  </a:lnTo>
                  <a:cubicBezTo>
                    <a:pt x="95" y="1"/>
                    <a:pt x="189" y="1"/>
                    <a:pt x="236" y="32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6" name="Google Shape;876;p31"/>
            <p:cNvSpPr/>
            <p:nvPr/>
          </p:nvSpPr>
          <p:spPr>
            <a:xfrm rot="-6603631">
              <a:off x="6031788" y="4744902"/>
              <a:ext cx="39199" cy="38215"/>
            </a:xfrm>
            <a:custGeom>
              <a:avLst/>
              <a:gdLst/>
              <a:ahLst/>
              <a:cxnLst/>
              <a:rect l="l" t="t" r="r" b="b"/>
              <a:pathLst>
                <a:path w="596" h="581" extrusionOk="0">
                  <a:moveTo>
                    <a:pt x="455" y="95"/>
                  </a:moveTo>
                  <a:cubicBezTo>
                    <a:pt x="564" y="173"/>
                    <a:pt x="596" y="330"/>
                    <a:pt x="502" y="455"/>
                  </a:cubicBezTo>
                  <a:cubicBezTo>
                    <a:pt x="423" y="565"/>
                    <a:pt x="267" y="580"/>
                    <a:pt x="141" y="502"/>
                  </a:cubicBezTo>
                  <a:cubicBezTo>
                    <a:pt x="31" y="424"/>
                    <a:pt x="0" y="251"/>
                    <a:pt x="94" y="142"/>
                  </a:cubicBezTo>
                  <a:cubicBezTo>
                    <a:pt x="173" y="32"/>
                    <a:pt x="345" y="0"/>
                    <a:pt x="455" y="9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7" name="Google Shape;877;p31"/>
            <p:cNvSpPr/>
            <p:nvPr/>
          </p:nvSpPr>
          <p:spPr>
            <a:xfrm rot="-6603631">
              <a:off x="6037783" y="4746932"/>
              <a:ext cx="33017" cy="32032"/>
            </a:xfrm>
            <a:custGeom>
              <a:avLst/>
              <a:gdLst/>
              <a:ahLst/>
              <a:cxnLst/>
              <a:rect l="l" t="t" r="r" b="b"/>
              <a:pathLst>
                <a:path w="502" h="487" extrusionOk="0">
                  <a:moveTo>
                    <a:pt x="502" y="220"/>
                  </a:moveTo>
                  <a:cubicBezTo>
                    <a:pt x="502" y="267"/>
                    <a:pt x="486" y="314"/>
                    <a:pt x="455" y="361"/>
                  </a:cubicBezTo>
                  <a:cubicBezTo>
                    <a:pt x="376" y="471"/>
                    <a:pt x="220" y="486"/>
                    <a:pt x="94" y="408"/>
                  </a:cubicBezTo>
                  <a:cubicBezTo>
                    <a:pt x="47" y="377"/>
                    <a:pt x="16" y="314"/>
                    <a:pt x="0" y="267"/>
                  </a:cubicBezTo>
                  <a:cubicBezTo>
                    <a:pt x="0" y="220"/>
                    <a:pt x="16" y="173"/>
                    <a:pt x="47" y="142"/>
                  </a:cubicBezTo>
                  <a:cubicBezTo>
                    <a:pt x="141" y="16"/>
                    <a:pt x="298" y="1"/>
                    <a:pt x="408" y="79"/>
                  </a:cubicBezTo>
                  <a:cubicBezTo>
                    <a:pt x="455" y="110"/>
                    <a:pt x="502" y="173"/>
                    <a:pt x="502" y="22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8" name="Google Shape;878;p31"/>
            <p:cNvSpPr/>
            <p:nvPr/>
          </p:nvSpPr>
          <p:spPr>
            <a:xfrm rot="-6603631">
              <a:off x="6008541" y="4766073"/>
              <a:ext cx="69125" cy="55776"/>
            </a:xfrm>
            <a:custGeom>
              <a:avLst/>
              <a:gdLst/>
              <a:ahLst/>
              <a:cxnLst/>
              <a:rect l="l" t="t" r="r" b="b"/>
              <a:pathLst>
                <a:path w="1051" h="848" extrusionOk="0">
                  <a:moveTo>
                    <a:pt x="252" y="48"/>
                  </a:moveTo>
                  <a:lnTo>
                    <a:pt x="973" y="581"/>
                  </a:lnTo>
                  <a:cubicBezTo>
                    <a:pt x="1035" y="628"/>
                    <a:pt x="1051" y="706"/>
                    <a:pt x="1004" y="769"/>
                  </a:cubicBezTo>
                  <a:cubicBezTo>
                    <a:pt x="957" y="832"/>
                    <a:pt x="863" y="847"/>
                    <a:pt x="800" y="800"/>
                  </a:cubicBezTo>
                  <a:lnTo>
                    <a:pt x="79" y="267"/>
                  </a:lnTo>
                  <a:cubicBezTo>
                    <a:pt x="16" y="220"/>
                    <a:pt x="1" y="126"/>
                    <a:pt x="48" y="64"/>
                  </a:cubicBezTo>
                  <a:cubicBezTo>
                    <a:pt x="95" y="1"/>
                    <a:pt x="189" y="1"/>
                    <a:pt x="252" y="48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9" name="Google Shape;879;p31"/>
            <p:cNvSpPr/>
            <p:nvPr/>
          </p:nvSpPr>
          <p:spPr>
            <a:xfrm rot="-6603631">
              <a:off x="6118774" y="4769337"/>
              <a:ext cx="38212" cy="39267"/>
            </a:xfrm>
            <a:custGeom>
              <a:avLst/>
              <a:gdLst/>
              <a:ahLst/>
              <a:cxnLst/>
              <a:rect l="l" t="t" r="r" b="b"/>
              <a:pathLst>
                <a:path w="581" h="597" extrusionOk="0">
                  <a:moveTo>
                    <a:pt x="440" y="95"/>
                  </a:moveTo>
                  <a:cubicBezTo>
                    <a:pt x="549" y="173"/>
                    <a:pt x="581" y="330"/>
                    <a:pt x="502" y="455"/>
                  </a:cubicBezTo>
                  <a:cubicBezTo>
                    <a:pt x="408" y="565"/>
                    <a:pt x="252" y="596"/>
                    <a:pt x="126" y="502"/>
                  </a:cubicBezTo>
                  <a:cubicBezTo>
                    <a:pt x="16" y="424"/>
                    <a:pt x="1" y="251"/>
                    <a:pt x="79" y="142"/>
                  </a:cubicBezTo>
                  <a:cubicBezTo>
                    <a:pt x="157" y="32"/>
                    <a:pt x="330" y="1"/>
                    <a:pt x="440" y="9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0" name="Google Shape;880;p31"/>
            <p:cNvSpPr/>
            <p:nvPr/>
          </p:nvSpPr>
          <p:spPr>
            <a:xfrm rot="-6603631">
              <a:off x="6123738" y="4771336"/>
              <a:ext cx="34069" cy="33084"/>
            </a:xfrm>
            <a:custGeom>
              <a:avLst/>
              <a:gdLst/>
              <a:ahLst/>
              <a:cxnLst/>
              <a:rect l="l" t="t" r="r" b="b"/>
              <a:pathLst>
                <a:path w="518" h="503" extrusionOk="0">
                  <a:moveTo>
                    <a:pt x="517" y="236"/>
                  </a:moveTo>
                  <a:cubicBezTo>
                    <a:pt x="502" y="267"/>
                    <a:pt x="486" y="314"/>
                    <a:pt x="470" y="361"/>
                  </a:cubicBezTo>
                  <a:cubicBezTo>
                    <a:pt x="376" y="471"/>
                    <a:pt x="220" y="502"/>
                    <a:pt x="94" y="408"/>
                  </a:cubicBezTo>
                  <a:cubicBezTo>
                    <a:pt x="47" y="377"/>
                    <a:pt x="16" y="314"/>
                    <a:pt x="0" y="267"/>
                  </a:cubicBezTo>
                  <a:cubicBezTo>
                    <a:pt x="16" y="220"/>
                    <a:pt x="31" y="173"/>
                    <a:pt x="47" y="142"/>
                  </a:cubicBezTo>
                  <a:cubicBezTo>
                    <a:pt x="141" y="16"/>
                    <a:pt x="298" y="1"/>
                    <a:pt x="408" y="79"/>
                  </a:cubicBezTo>
                  <a:cubicBezTo>
                    <a:pt x="470" y="126"/>
                    <a:pt x="502" y="173"/>
                    <a:pt x="517" y="23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1" name="Google Shape;881;p31"/>
            <p:cNvSpPr/>
            <p:nvPr/>
          </p:nvSpPr>
          <p:spPr>
            <a:xfrm rot="-6603631">
              <a:off x="6095084" y="4791205"/>
              <a:ext cx="68072" cy="55711"/>
            </a:xfrm>
            <a:custGeom>
              <a:avLst/>
              <a:gdLst/>
              <a:ahLst/>
              <a:cxnLst/>
              <a:rect l="l" t="t" r="r" b="b"/>
              <a:pathLst>
                <a:path w="1035" h="847" extrusionOk="0">
                  <a:moveTo>
                    <a:pt x="236" y="47"/>
                  </a:moveTo>
                  <a:lnTo>
                    <a:pt x="957" y="580"/>
                  </a:lnTo>
                  <a:cubicBezTo>
                    <a:pt x="1019" y="627"/>
                    <a:pt x="1035" y="705"/>
                    <a:pt x="988" y="768"/>
                  </a:cubicBezTo>
                  <a:lnTo>
                    <a:pt x="988" y="768"/>
                  </a:lnTo>
                  <a:cubicBezTo>
                    <a:pt x="941" y="831"/>
                    <a:pt x="863" y="847"/>
                    <a:pt x="800" y="800"/>
                  </a:cubicBezTo>
                  <a:lnTo>
                    <a:pt x="63" y="267"/>
                  </a:lnTo>
                  <a:cubicBezTo>
                    <a:pt x="0" y="220"/>
                    <a:pt x="0" y="126"/>
                    <a:pt x="47" y="63"/>
                  </a:cubicBezTo>
                  <a:cubicBezTo>
                    <a:pt x="79" y="16"/>
                    <a:pt x="173" y="0"/>
                    <a:pt x="236" y="47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2" name="Google Shape;882;p31"/>
            <p:cNvSpPr/>
            <p:nvPr/>
          </p:nvSpPr>
          <p:spPr>
            <a:xfrm rot="-6603631">
              <a:off x="6204940" y="4794942"/>
              <a:ext cx="38212" cy="39267"/>
            </a:xfrm>
            <a:custGeom>
              <a:avLst/>
              <a:gdLst/>
              <a:ahLst/>
              <a:cxnLst/>
              <a:rect l="l" t="t" r="r" b="b"/>
              <a:pathLst>
                <a:path w="581" h="597" extrusionOk="0">
                  <a:moveTo>
                    <a:pt x="440" y="95"/>
                  </a:moveTo>
                  <a:cubicBezTo>
                    <a:pt x="565" y="173"/>
                    <a:pt x="581" y="330"/>
                    <a:pt x="502" y="455"/>
                  </a:cubicBezTo>
                  <a:cubicBezTo>
                    <a:pt x="408" y="565"/>
                    <a:pt x="251" y="597"/>
                    <a:pt x="142" y="502"/>
                  </a:cubicBezTo>
                  <a:cubicBezTo>
                    <a:pt x="16" y="424"/>
                    <a:pt x="1" y="267"/>
                    <a:pt x="79" y="142"/>
                  </a:cubicBezTo>
                  <a:cubicBezTo>
                    <a:pt x="173" y="32"/>
                    <a:pt x="330" y="1"/>
                    <a:pt x="440" y="9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3" name="Google Shape;883;p31"/>
            <p:cNvSpPr/>
            <p:nvPr/>
          </p:nvSpPr>
          <p:spPr>
            <a:xfrm rot="-6603631">
              <a:off x="6209905" y="4796941"/>
              <a:ext cx="34069" cy="33084"/>
            </a:xfrm>
            <a:custGeom>
              <a:avLst/>
              <a:gdLst/>
              <a:ahLst/>
              <a:cxnLst/>
              <a:rect l="l" t="t" r="r" b="b"/>
              <a:pathLst>
                <a:path w="518" h="503" extrusionOk="0">
                  <a:moveTo>
                    <a:pt x="517" y="236"/>
                  </a:moveTo>
                  <a:cubicBezTo>
                    <a:pt x="517" y="267"/>
                    <a:pt x="502" y="314"/>
                    <a:pt x="470" y="361"/>
                  </a:cubicBezTo>
                  <a:cubicBezTo>
                    <a:pt x="376" y="471"/>
                    <a:pt x="219" y="503"/>
                    <a:pt x="110" y="408"/>
                  </a:cubicBezTo>
                  <a:cubicBezTo>
                    <a:pt x="47" y="377"/>
                    <a:pt x="16" y="330"/>
                    <a:pt x="0" y="267"/>
                  </a:cubicBezTo>
                  <a:cubicBezTo>
                    <a:pt x="16" y="220"/>
                    <a:pt x="31" y="173"/>
                    <a:pt x="63" y="142"/>
                  </a:cubicBezTo>
                  <a:cubicBezTo>
                    <a:pt x="141" y="17"/>
                    <a:pt x="298" y="1"/>
                    <a:pt x="423" y="79"/>
                  </a:cubicBezTo>
                  <a:cubicBezTo>
                    <a:pt x="470" y="126"/>
                    <a:pt x="502" y="173"/>
                    <a:pt x="517" y="23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4" name="Google Shape;884;p31"/>
            <p:cNvSpPr/>
            <p:nvPr/>
          </p:nvSpPr>
          <p:spPr>
            <a:xfrm rot="-6603631">
              <a:off x="6181251" y="4816810"/>
              <a:ext cx="68072" cy="55711"/>
            </a:xfrm>
            <a:custGeom>
              <a:avLst/>
              <a:gdLst/>
              <a:ahLst/>
              <a:cxnLst/>
              <a:rect l="l" t="t" r="r" b="b"/>
              <a:pathLst>
                <a:path w="1035" h="847" extrusionOk="0">
                  <a:moveTo>
                    <a:pt x="235" y="47"/>
                  </a:moveTo>
                  <a:lnTo>
                    <a:pt x="957" y="580"/>
                  </a:lnTo>
                  <a:cubicBezTo>
                    <a:pt x="1019" y="627"/>
                    <a:pt x="1035" y="706"/>
                    <a:pt x="988" y="768"/>
                  </a:cubicBezTo>
                  <a:lnTo>
                    <a:pt x="988" y="768"/>
                  </a:lnTo>
                  <a:cubicBezTo>
                    <a:pt x="941" y="831"/>
                    <a:pt x="862" y="847"/>
                    <a:pt x="800" y="800"/>
                  </a:cubicBezTo>
                  <a:lnTo>
                    <a:pt x="79" y="267"/>
                  </a:lnTo>
                  <a:cubicBezTo>
                    <a:pt x="16" y="220"/>
                    <a:pt x="0" y="126"/>
                    <a:pt x="47" y="79"/>
                  </a:cubicBezTo>
                  <a:lnTo>
                    <a:pt x="47" y="79"/>
                  </a:lnTo>
                  <a:cubicBezTo>
                    <a:pt x="94" y="16"/>
                    <a:pt x="173" y="0"/>
                    <a:pt x="235" y="47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5" name="Google Shape;885;p31"/>
            <p:cNvSpPr/>
            <p:nvPr/>
          </p:nvSpPr>
          <p:spPr>
            <a:xfrm rot="-6603631">
              <a:off x="5325041" y="3941266"/>
              <a:ext cx="398041" cy="305257"/>
            </a:xfrm>
            <a:custGeom>
              <a:avLst/>
              <a:gdLst/>
              <a:ahLst/>
              <a:cxnLst/>
              <a:rect l="l" t="t" r="r" b="b"/>
              <a:pathLst>
                <a:path w="6052" h="4641" extrusionOk="0">
                  <a:moveTo>
                    <a:pt x="283" y="1"/>
                  </a:moveTo>
                  <a:lnTo>
                    <a:pt x="6051" y="4264"/>
                  </a:lnTo>
                  <a:lnTo>
                    <a:pt x="5769" y="4640"/>
                  </a:lnTo>
                  <a:lnTo>
                    <a:pt x="1" y="377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6" name="Google Shape;886;p31"/>
            <p:cNvSpPr/>
            <p:nvPr/>
          </p:nvSpPr>
          <p:spPr>
            <a:xfrm rot="-6603631">
              <a:off x="5382954" y="3958572"/>
              <a:ext cx="397976" cy="305192"/>
            </a:xfrm>
            <a:custGeom>
              <a:avLst/>
              <a:gdLst/>
              <a:ahLst/>
              <a:cxnLst/>
              <a:rect l="l" t="t" r="r" b="b"/>
              <a:pathLst>
                <a:path w="6051" h="4640" extrusionOk="0">
                  <a:moveTo>
                    <a:pt x="282" y="0"/>
                  </a:moveTo>
                  <a:lnTo>
                    <a:pt x="6050" y="4264"/>
                  </a:lnTo>
                  <a:lnTo>
                    <a:pt x="5768" y="4640"/>
                  </a:lnTo>
                  <a:lnTo>
                    <a:pt x="0" y="376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7" name="Google Shape;887;p31"/>
            <p:cNvSpPr/>
            <p:nvPr/>
          </p:nvSpPr>
          <p:spPr>
            <a:xfrm rot="-6603631">
              <a:off x="5441340" y="3976188"/>
              <a:ext cx="397976" cy="304205"/>
            </a:xfrm>
            <a:custGeom>
              <a:avLst/>
              <a:gdLst/>
              <a:ahLst/>
              <a:cxnLst/>
              <a:rect l="l" t="t" r="r" b="b"/>
              <a:pathLst>
                <a:path w="6051" h="4625" extrusionOk="0">
                  <a:moveTo>
                    <a:pt x="283" y="1"/>
                  </a:moveTo>
                  <a:lnTo>
                    <a:pt x="6051" y="4264"/>
                  </a:lnTo>
                  <a:lnTo>
                    <a:pt x="5769" y="4625"/>
                  </a:lnTo>
                  <a:lnTo>
                    <a:pt x="1" y="36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888" name="Google Shape;888;p31"/>
          <p:cNvGrpSpPr/>
          <p:nvPr/>
        </p:nvGrpSpPr>
        <p:grpSpPr>
          <a:xfrm rot="-670374">
            <a:off x="6604392" y="120878"/>
            <a:ext cx="1393918" cy="1495567"/>
            <a:chOff x="933409" y="2743616"/>
            <a:chExt cx="988292" cy="1060361"/>
          </a:xfrm>
        </p:grpSpPr>
        <p:grpSp>
          <p:nvGrpSpPr>
            <p:cNvPr id="889" name="Google Shape;889;p31"/>
            <p:cNvGrpSpPr/>
            <p:nvPr/>
          </p:nvGrpSpPr>
          <p:grpSpPr>
            <a:xfrm>
              <a:off x="933409" y="2889101"/>
              <a:ext cx="290260" cy="369388"/>
              <a:chOff x="1391955" y="-1677996"/>
              <a:chExt cx="573863" cy="730304"/>
            </a:xfrm>
          </p:grpSpPr>
          <p:sp>
            <p:nvSpPr>
              <p:cNvPr id="890" name="Google Shape;890;p31"/>
              <p:cNvSpPr/>
              <p:nvPr/>
            </p:nvSpPr>
            <p:spPr>
              <a:xfrm rot="-6603631">
                <a:off x="1395288" y="-1182886"/>
                <a:ext cx="251571" cy="174301"/>
              </a:xfrm>
              <a:custGeom>
                <a:avLst/>
                <a:gdLst/>
                <a:ahLst/>
                <a:cxnLst/>
                <a:rect l="l" t="t" r="r" b="b"/>
                <a:pathLst>
                  <a:path w="3825" h="2650" extrusionOk="0">
                    <a:moveTo>
                      <a:pt x="3386" y="2649"/>
                    </a:moveTo>
                    <a:lnTo>
                      <a:pt x="3825" y="1928"/>
                    </a:lnTo>
                    <a:lnTo>
                      <a:pt x="721" y="32"/>
                    </a:lnTo>
                    <a:lnTo>
                      <a:pt x="314" y="47"/>
                    </a:lnTo>
                    <a:lnTo>
                      <a:pt x="204" y="0"/>
                    </a:lnTo>
                    <a:lnTo>
                      <a:pt x="47" y="47"/>
                    </a:lnTo>
                    <a:lnTo>
                      <a:pt x="0" y="126"/>
                    </a:lnTo>
                    <a:lnTo>
                      <a:pt x="94" y="345"/>
                    </a:lnTo>
                    <a:lnTo>
                      <a:pt x="188" y="408"/>
                    </a:lnTo>
                    <a:lnTo>
                      <a:pt x="251" y="674"/>
                    </a:ln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91" name="Google Shape;891;p31"/>
              <p:cNvSpPr/>
              <p:nvPr/>
            </p:nvSpPr>
            <p:spPr>
              <a:xfrm rot="-6603631">
                <a:off x="1439016" y="-1569143"/>
                <a:ext cx="350555" cy="345380"/>
              </a:xfrm>
              <a:custGeom>
                <a:avLst/>
                <a:gdLst/>
                <a:ahLst/>
                <a:cxnLst/>
                <a:rect l="l" t="t" r="r" b="b"/>
                <a:pathLst>
                  <a:path w="5330" h="5251" extrusionOk="0">
                    <a:moveTo>
                      <a:pt x="659" y="31"/>
                    </a:moveTo>
                    <a:lnTo>
                      <a:pt x="659" y="31"/>
                    </a:lnTo>
                    <a:cubicBezTo>
                      <a:pt x="659" y="31"/>
                      <a:pt x="972" y="78"/>
                      <a:pt x="1302" y="63"/>
                    </a:cubicBezTo>
                    <a:cubicBezTo>
                      <a:pt x="5330" y="0"/>
                      <a:pt x="1991" y="5251"/>
                      <a:pt x="330" y="1630"/>
                    </a:cubicBezTo>
                    <a:cubicBezTo>
                      <a:pt x="189" y="1332"/>
                      <a:pt x="1" y="1066"/>
                      <a:pt x="1" y="1066"/>
                    </a:cubicBezTo>
                    <a:cubicBezTo>
                      <a:pt x="220" y="721"/>
                      <a:pt x="424" y="376"/>
                      <a:pt x="659" y="31"/>
                    </a:cubicBezTo>
                    <a:close/>
                    <a:moveTo>
                      <a:pt x="2618" y="1975"/>
                    </a:moveTo>
                    <a:cubicBezTo>
                      <a:pt x="2869" y="1583"/>
                      <a:pt x="2869" y="1144"/>
                      <a:pt x="2618" y="988"/>
                    </a:cubicBezTo>
                    <a:lnTo>
                      <a:pt x="2571" y="972"/>
                    </a:lnTo>
                    <a:lnTo>
                      <a:pt x="1693" y="2383"/>
                    </a:lnTo>
                    <a:lnTo>
                      <a:pt x="1725" y="2398"/>
                    </a:lnTo>
                    <a:cubicBezTo>
                      <a:pt x="1976" y="2555"/>
                      <a:pt x="2383" y="2367"/>
                      <a:pt x="2618" y="1975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92" name="Google Shape;892;p31"/>
              <p:cNvSpPr/>
              <p:nvPr/>
            </p:nvSpPr>
            <p:spPr>
              <a:xfrm rot="-6603631">
                <a:off x="1605681" y="-1613143"/>
                <a:ext cx="337204" cy="284670"/>
              </a:xfrm>
              <a:custGeom>
                <a:avLst/>
                <a:gdLst/>
                <a:ahLst/>
                <a:cxnLst/>
                <a:rect l="l" t="t" r="r" b="b"/>
                <a:pathLst>
                  <a:path w="5127" h="4328" extrusionOk="0">
                    <a:moveTo>
                      <a:pt x="3590" y="4170"/>
                    </a:moveTo>
                    <a:lnTo>
                      <a:pt x="3590" y="4170"/>
                    </a:lnTo>
                    <a:cubicBezTo>
                      <a:pt x="5126" y="3935"/>
                      <a:pt x="4107" y="894"/>
                      <a:pt x="3355" y="220"/>
                    </a:cubicBezTo>
                    <a:cubicBezTo>
                      <a:pt x="3151" y="32"/>
                      <a:pt x="2712" y="1"/>
                      <a:pt x="2305" y="1"/>
                    </a:cubicBezTo>
                    <a:cubicBezTo>
                      <a:pt x="1897" y="64"/>
                      <a:pt x="1458" y="142"/>
                      <a:pt x="1270" y="361"/>
                    </a:cubicBezTo>
                    <a:cubicBezTo>
                      <a:pt x="612" y="1130"/>
                      <a:pt x="1" y="4264"/>
                      <a:pt x="1552" y="4311"/>
                    </a:cubicBezTo>
                    <a:cubicBezTo>
                      <a:pt x="2336" y="4327"/>
                      <a:pt x="2822" y="4296"/>
                      <a:pt x="3590" y="4170"/>
                    </a:cubicBezTo>
                    <a:close/>
                    <a:moveTo>
                      <a:pt x="2352" y="926"/>
                    </a:moveTo>
                    <a:cubicBezTo>
                      <a:pt x="2195" y="926"/>
                      <a:pt x="2070" y="816"/>
                      <a:pt x="2054" y="659"/>
                    </a:cubicBezTo>
                    <a:cubicBezTo>
                      <a:pt x="2038" y="487"/>
                      <a:pt x="2164" y="361"/>
                      <a:pt x="2321" y="346"/>
                    </a:cubicBezTo>
                    <a:cubicBezTo>
                      <a:pt x="2477" y="330"/>
                      <a:pt x="2618" y="456"/>
                      <a:pt x="2618" y="612"/>
                    </a:cubicBezTo>
                    <a:cubicBezTo>
                      <a:pt x="2634" y="769"/>
                      <a:pt x="2509" y="910"/>
                      <a:pt x="2352" y="926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93" name="Google Shape;893;p31"/>
              <p:cNvSpPr/>
              <p:nvPr/>
            </p:nvSpPr>
            <p:spPr>
              <a:xfrm rot="-6603631">
                <a:off x="1601026" y="-1463839"/>
                <a:ext cx="46434" cy="135166"/>
              </a:xfrm>
              <a:custGeom>
                <a:avLst/>
                <a:gdLst/>
                <a:ahLst/>
                <a:cxnLst/>
                <a:rect l="l" t="t" r="r" b="b"/>
                <a:pathLst>
                  <a:path w="706" h="2055" extrusionOk="0">
                    <a:moveTo>
                      <a:pt x="596" y="1004"/>
                    </a:moveTo>
                    <a:lnTo>
                      <a:pt x="596" y="1004"/>
                    </a:lnTo>
                    <a:cubicBezTo>
                      <a:pt x="643" y="1537"/>
                      <a:pt x="549" y="1976"/>
                      <a:pt x="408" y="1976"/>
                    </a:cubicBezTo>
                    <a:cubicBezTo>
                      <a:pt x="267" y="1992"/>
                      <a:pt x="142" y="1568"/>
                      <a:pt x="95" y="1035"/>
                    </a:cubicBezTo>
                    <a:cubicBezTo>
                      <a:pt x="63" y="518"/>
                      <a:pt x="157" y="79"/>
                      <a:pt x="283" y="64"/>
                    </a:cubicBezTo>
                    <a:cubicBezTo>
                      <a:pt x="424" y="64"/>
                      <a:pt x="565" y="487"/>
                      <a:pt x="596" y="1004"/>
                    </a:cubicBezTo>
                    <a:close/>
                    <a:moveTo>
                      <a:pt x="32" y="1051"/>
                    </a:moveTo>
                    <a:cubicBezTo>
                      <a:pt x="79" y="1615"/>
                      <a:pt x="236" y="2054"/>
                      <a:pt x="424" y="2039"/>
                    </a:cubicBezTo>
                    <a:cubicBezTo>
                      <a:pt x="596" y="2039"/>
                      <a:pt x="706" y="1568"/>
                      <a:pt x="675" y="1004"/>
                    </a:cubicBezTo>
                    <a:cubicBezTo>
                      <a:pt x="628" y="440"/>
                      <a:pt x="455" y="1"/>
                      <a:pt x="283" y="1"/>
                    </a:cubicBezTo>
                    <a:cubicBezTo>
                      <a:pt x="110" y="17"/>
                      <a:pt x="1" y="487"/>
                      <a:pt x="32" y="105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94" name="Google Shape;894;p31"/>
              <p:cNvSpPr/>
              <p:nvPr/>
            </p:nvSpPr>
            <p:spPr>
              <a:xfrm rot="-6603631">
                <a:off x="1765054" y="-1584226"/>
                <a:ext cx="93920" cy="93860"/>
              </a:xfrm>
              <a:custGeom>
                <a:avLst/>
                <a:gdLst/>
                <a:ahLst/>
                <a:cxnLst/>
                <a:rect l="l" t="t" r="r" b="b"/>
                <a:pathLst>
                  <a:path w="1428" h="1427" extrusionOk="0">
                    <a:moveTo>
                      <a:pt x="675" y="32"/>
                    </a:moveTo>
                    <a:cubicBezTo>
                      <a:pt x="298" y="47"/>
                      <a:pt x="1" y="377"/>
                      <a:pt x="32" y="753"/>
                    </a:cubicBezTo>
                    <a:cubicBezTo>
                      <a:pt x="48" y="1145"/>
                      <a:pt x="377" y="1427"/>
                      <a:pt x="769" y="1411"/>
                    </a:cubicBezTo>
                    <a:cubicBezTo>
                      <a:pt x="1145" y="1380"/>
                      <a:pt x="1427" y="1051"/>
                      <a:pt x="1411" y="674"/>
                    </a:cubicBezTo>
                    <a:cubicBezTo>
                      <a:pt x="1380" y="283"/>
                      <a:pt x="1051" y="0"/>
                      <a:pt x="675" y="32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95" name="Google Shape;895;p31"/>
              <p:cNvSpPr/>
              <p:nvPr/>
            </p:nvSpPr>
            <p:spPr>
              <a:xfrm rot="-6603631">
                <a:off x="1743124" y="-1460958"/>
                <a:ext cx="93920" cy="93860"/>
              </a:xfrm>
              <a:custGeom>
                <a:avLst/>
                <a:gdLst/>
                <a:ahLst/>
                <a:cxnLst/>
                <a:rect l="l" t="t" r="r" b="b"/>
                <a:pathLst>
                  <a:path w="1428" h="1427" extrusionOk="0">
                    <a:moveTo>
                      <a:pt x="675" y="32"/>
                    </a:moveTo>
                    <a:cubicBezTo>
                      <a:pt x="283" y="47"/>
                      <a:pt x="1" y="392"/>
                      <a:pt x="32" y="768"/>
                    </a:cubicBezTo>
                    <a:cubicBezTo>
                      <a:pt x="48" y="1145"/>
                      <a:pt x="377" y="1427"/>
                      <a:pt x="753" y="1411"/>
                    </a:cubicBezTo>
                    <a:cubicBezTo>
                      <a:pt x="1145" y="1380"/>
                      <a:pt x="1427" y="1050"/>
                      <a:pt x="1412" y="674"/>
                    </a:cubicBezTo>
                    <a:cubicBezTo>
                      <a:pt x="1380" y="298"/>
                      <a:pt x="1051" y="0"/>
                      <a:pt x="675" y="32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96" name="Google Shape;896;p31"/>
              <p:cNvSpPr/>
              <p:nvPr/>
            </p:nvSpPr>
            <p:spPr>
              <a:xfrm rot="-6603631">
                <a:off x="1597409" y="-1469640"/>
                <a:ext cx="46500" cy="136152"/>
              </a:xfrm>
              <a:custGeom>
                <a:avLst/>
                <a:gdLst/>
                <a:ahLst/>
                <a:cxnLst/>
                <a:rect l="l" t="t" r="r" b="b"/>
                <a:pathLst>
                  <a:path w="707" h="2070" extrusionOk="0">
                    <a:moveTo>
                      <a:pt x="596" y="1019"/>
                    </a:moveTo>
                    <a:lnTo>
                      <a:pt x="596" y="1019"/>
                    </a:lnTo>
                    <a:cubicBezTo>
                      <a:pt x="628" y="1552"/>
                      <a:pt x="549" y="1976"/>
                      <a:pt x="408" y="1991"/>
                    </a:cubicBezTo>
                    <a:cubicBezTo>
                      <a:pt x="267" y="1991"/>
                      <a:pt x="126" y="1584"/>
                      <a:pt x="95" y="1051"/>
                    </a:cubicBezTo>
                    <a:cubicBezTo>
                      <a:pt x="63" y="518"/>
                      <a:pt x="142" y="79"/>
                      <a:pt x="283" y="79"/>
                    </a:cubicBezTo>
                    <a:cubicBezTo>
                      <a:pt x="424" y="63"/>
                      <a:pt x="565" y="486"/>
                      <a:pt x="596" y="1019"/>
                    </a:cubicBezTo>
                    <a:close/>
                    <a:moveTo>
                      <a:pt x="32" y="1051"/>
                    </a:moveTo>
                    <a:cubicBezTo>
                      <a:pt x="63" y="1615"/>
                      <a:pt x="236" y="2070"/>
                      <a:pt x="408" y="2054"/>
                    </a:cubicBezTo>
                    <a:cubicBezTo>
                      <a:pt x="581" y="2038"/>
                      <a:pt x="706" y="1584"/>
                      <a:pt x="659" y="1019"/>
                    </a:cubicBezTo>
                    <a:cubicBezTo>
                      <a:pt x="628" y="455"/>
                      <a:pt x="455" y="1"/>
                      <a:pt x="283" y="16"/>
                    </a:cubicBezTo>
                    <a:cubicBezTo>
                      <a:pt x="110" y="32"/>
                      <a:pt x="1" y="486"/>
                      <a:pt x="32" y="105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897" name="Google Shape;897;p31"/>
            <p:cNvGrpSpPr/>
            <p:nvPr/>
          </p:nvGrpSpPr>
          <p:grpSpPr>
            <a:xfrm>
              <a:off x="1301438" y="2743616"/>
              <a:ext cx="620263" cy="660341"/>
              <a:chOff x="1865285" y="-2366929"/>
              <a:chExt cx="1226300" cy="1305537"/>
            </a:xfrm>
          </p:grpSpPr>
          <p:sp>
            <p:nvSpPr>
              <p:cNvPr id="898" name="Google Shape;898;p31"/>
              <p:cNvSpPr/>
              <p:nvPr/>
            </p:nvSpPr>
            <p:spPr>
              <a:xfrm rot="-6603631">
                <a:off x="1951583" y="-2174513"/>
                <a:ext cx="1053705" cy="920705"/>
              </a:xfrm>
              <a:custGeom>
                <a:avLst/>
                <a:gdLst/>
                <a:ahLst/>
                <a:cxnLst/>
                <a:rect l="l" t="t" r="r" b="b"/>
                <a:pathLst>
                  <a:path w="16021" h="13998" extrusionOk="0">
                    <a:moveTo>
                      <a:pt x="1" y="8057"/>
                    </a:moveTo>
                    <a:lnTo>
                      <a:pt x="12039" y="0"/>
                    </a:lnTo>
                    <a:lnTo>
                      <a:pt x="16020" y="5925"/>
                    </a:lnTo>
                    <a:lnTo>
                      <a:pt x="3982" y="13997"/>
                    </a:ln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99" name="Google Shape;899;p31"/>
              <p:cNvSpPr/>
              <p:nvPr/>
            </p:nvSpPr>
            <p:spPr>
              <a:xfrm rot="-6603631">
                <a:off x="1943916" y="-1789120"/>
                <a:ext cx="791808" cy="529942"/>
              </a:xfrm>
              <a:custGeom>
                <a:avLst/>
                <a:gdLst/>
                <a:ahLst/>
                <a:cxnLst/>
                <a:rect l="l" t="t" r="r" b="b"/>
                <a:pathLst>
                  <a:path w="12039" h="8057" extrusionOk="0">
                    <a:moveTo>
                      <a:pt x="8387" y="7571"/>
                    </a:moveTo>
                    <a:lnTo>
                      <a:pt x="12039" y="0"/>
                    </a:lnTo>
                    <a:lnTo>
                      <a:pt x="1" y="8057"/>
                    </a:ln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900" name="Google Shape;900;p31"/>
            <p:cNvGrpSpPr/>
            <p:nvPr/>
          </p:nvGrpSpPr>
          <p:grpSpPr>
            <a:xfrm>
              <a:off x="1066356" y="3172333"/>
              <a:ext cx="600975" cy="631643"/>
              <a:chOff x="1849467" y="-1626002"/>
              <a:chExt cx="1310455" cy="1377330"/>
            </a:xfrm>
          </p:grpSpPr>
          <p:sp>
            <p:nvSpPr>
              <p:cNvPr id="901" name="Google Shape;901;p31"/>
              <p:cNvSpPr/>
              <p:nvPr/>
            </p:nvSpPr>
            <p:spPr>
              <a:xfrm rot="-6603631">
                <a:off x="1952619" y="-1433273"/>
                <a:ext cx="1104150" cy="991873"/>
              </a:xfrm>
              <a:custGeom>
                <a:avLst/>
                <a:gdLst/>
                <a:ahLst/>
                <a:cxnLst/>
                <a:rect l="l" t="t" r="r" b="b"/>
                <a:pathLst>
                  <a:path w="16788" h="15080" extrusionOk="0">
                    <a:moveTo>
                      <a:pt x="4562" y="14985"/>
                    </a:moveTo>
                    <a:lnTo>
                      <a:pt x="4562" y="14985"/>
                    </a:lnTo>
                    <a:lnTo>
                      <a:pt x="4515" y="14970"/>
                    </a:lnTo>
                    <a:lnTo>
                      <a:pt x="4562" y="14985"/>
                    </a:lnTo>
                    <a:lnTo>
                      <a:pt x="4562" y="14985"/>
                    </a:lnTo>
                    <a:close/>
                    <a:moveTo>
                      <a:pt x="16615" y="6129"/>
                    </a:moveTo>
                    <a:cubicBezTo>
                      <a:pt x="16615" y="6145"/>
                      <a:pt x="16631" y="6145"/>
                      <a:pt x="16631" y="6161"/>
                    </a:cubicBezTo>
                    <a:lnTo>
                      <a:pt x="16646" y="6176"/>
                    </a:lnTo>
                    <a:cubicBezTo>
                      <a:pt x="16678" y="6239"/>
                      <a:pt x="16709" y="6317"/>
                      <a:pt x="16740" y="6412"/>
                    </a:cubicBezTo>
                    <a:lnTo>
                      <a:pt x="16740" y="6412"/>
                    </a:lnTo>
                    <a:lnTo>
                      <a:pt x="16740" y="6412"/>
                    </a:lnTo>
                    <a:lnTo>
                      <a:pt x="16740" y="6427"/>
                    </a:lnTo>
                    <a:lnTo>
                      <a:pt x="16740" y="6427"/>
                    </a:lnTo>
                    <a:lnTo>
                      <a:pt x="16740" y="6443"/>
                    </a:lnTo>
                    <a:lnTo>
                      <a:pt x="16740" y="6443"/>
                    </a:lnTo>
                    <a:lnTo>
                      <a:pt x="16740" y="6443"/>
                    </a:lnTo>
                    <a:lnTo>
                      <a:pt x="16740" y="6459"/>
                    </a:lnTo>
                    <a:lnTo>
                      <a:pt x="16756" y="6459"/>
                    </a:lnTo>
                    <a:lnTo>
                      <a:pt x="16756" y="6474"/>
                    </a:lnTo>
                    <a:lnTo>
                      <a:pt x="16756" y="6474"/>
                    </a:lnTo>
                    <a:lnTo>
                      <a:pt x="16756" y="6490"/>
                    </a:lnTo>
                    <a:lnTo>
                      <a:pt x="16756" y="6490"/>
                    </a:lnTo>
                    <a:lnTo>
                      <a:pt x="16756" y="6490"/>
                    </a:lnTo>
                    <a:cubicBezTo>
                      <a:pt x="16787" y="6631"/>
                      <a:pt x="16787" y="6756"/>
                      <a:pt x="16772" y="6882"/>
                    </a:cubicBezTo>
                    <a:lnTo>
                      <a:pt x="16772" y="6882"/>
                    </a:lnTo>
                    <a:lnTo>
                      <a:pt x="16772" y="6882"/>
                    </a:lnTo>
                    <a:lnTo>
                      <a:pt x="16756" y="6882"/>
                    </a:lnTo>
                    <a:lnTo>
                      <a:pt x="16756" y="6897"/>
                    </a:lnTo>
                    <a:lnTo>
                      <a:pt x="16756" y="6897"/>
                    </a:lnTo>
                    <a:lnTo>
                      <a:pt x="16756" y="6913"/>
                    </a:lnTo>
                    <a:lnTo>
                      <a:pt x="16756" y="6913"/>
                    </a:lnTo>
                    <a:lnTo>
                      <a:pt x="16756" y="6929"/>
                    </a:lnTo>
                    <a:lnTo>
                      <a:pt x="16756" y="6944"/>
                    </a:lnTo>
                    <a:lnTo>
                      <a:pt x="16756" y="6944"/>
                    </a:lnTo>
                    <a:lnTo>
                      <a:pt x="16756" y="6944"/>
                    </a:lnTo>
                    <a:lnTo>
                      <a:pt x="16756" y="6960"/>
                    </a:lnTo>
                    <a:lnTo>
                      <a:pt x="16740" y="6976"/>
                    </a:lnTo>
                    <a:lnTo>
                      <a:pt x="16740" y="6976"/>
                    </a:lnTo>
                    <a:cubicBezTo>
                      <a:pt x="16693" y="7211"/>
                      <a:pt x="16552" y="7430"/>
                      <a:pt x="16364" y="7587"/>
                    </a:cubicBezTo>
                    <a:lnTo>
                      <a:pt x="16349" y="7603"/>
                    </a:lnTo>
                    <a:lnTo>
                      <a:pt x="16349" y="7603"/>
                    </a:lnTo>
                    <a:lnTo>
                      <a:pt x="16333" y="7618"/>
                    </a:lnTo>
                    <a:lnTo>
                      <a:pt x="16317" y="7618"/>
                    </a:lnTo>
                    <a:lnTo>
                      <a:pt x="16317" y="7618"/>
                    </a:lnTo>
                    <a:lnTo>
                      <a:pt x="16317" y="7634"/>
                    </a:lnTo>
                    <a:lnTo>
                      <a:pt x="16302" y="7634"/>
                    </a:lnTo>
                    <a:lnTo>
                      <a:pt x="16302" y="7634"/>
                    </a:lnTo>
                    <a:lnTo>
                      <a:pt x="16302" y="7634"/>
                    </a:lnTo>
                    <a:lnTo>
                      <a:pt x="16286" y="7650"/>
                    </a:lnTo>
                    <a:lnTo>
                      <a:pt x="16270" y="7650"/>
                    </a:lnTo>
                    <a:lnTo>
                      <a:pt x="5549" y="14844"/>
                    </a:lnTo>
                    <a:cubicBezTo>
                      <a:pt x="5283" y="15032"/>
                      <a:pt x="4953" y="15079"/>
                      <a:pt x="4656" y="15001"/>
                    </a:cubicBezTo>
                    <a:lnTo>
                      <a:pt x="4640" y="15001"/>
                    </a:lnTo>
                    <a:lnTo>
                      <a:pt x="4624" y="15001"/>
                    </a:lnTo>
                    <a:lnTo>
                      <a:pt x="4609" y="15001"/>
                    </a:lnTo>
                    <a:lnTo>
                      <a:pt x="4609" y="15001"/>
                    </a:lnTo>
                    <a:lnTo>
                      <a:pt x="4593" y="15001"/>
                    </a:lnTo>
                    <a:lnTo>
                      <a:pt x="4593" y="14985"/>
                    </a:lnTo>
                    <a:lnTo>
                      <a:pt x="4593" y="14985"/>
                    </a:lnTo>
                    <a:lnTo>
                      <a:pt x="4577" y="14985"/>
                    </a:lnTo>
                    <a:lnTo>
                      <a:pt x="4562" y="14985"/>
                    </a:lnTo>
                    <a:cubicBezTo>
                      <a:pt x="4546" y="14970"/>
                      <a:pt x="4530" y="14970"/>
                      <a:pt x="4515" y="14970"/>
                    </a:cubicBezTo>
                    <a:lnTo>
                      <a:pt x="4467" y="14954"/>
                    </a:lnTo>
                    <a:lnTo>
                      <a:pt x="4467" y="14938"/>
                    </a:lnTo>
                    <a:lnTo>
                      <a:pt x="4452" y="14938"/>
                    </a:lnTo>
                    <a:lnTo>
                      <a:pt x="4436" y="14938"/>
                    </a:lnTo>
                    <a:lnTo>
                      <a:pt x="4436" y="14938"/>
                    </a:lnTo>
                    <a:lnTo>
                      <a:pt x="4420" y="14923"/>
                    </a:lnTo>
                    <a:lnTo>
                      <a:pt x="4420" y="14923"/>
                    </a:lnTo>
                    <a:lnTo>
                      <a:pt x="4405" y="14923"/>
                    </a:lnTo>
                    <a:lnTo>
                      <a:pt x="4405" y="14923"/>
                    </a:lnTo>
                    <a:lnTo>
                      <a:pt x="4389" y="14907"/>
                    </a:lnTo>
                    <a:lnTo>
                      <a:pt x="4389" y="14907"/>
                    </a:lnTo>
                    <a:lnTo>
                      <a:pt x="4373" y="14907"/>
                    </a:lnTo>
                    <a:lnTo>
                      <a:pt x="4373" y="14891"/>
                    </a:lnTo>
                    <a:lnTo>
                      <a:pt x="4358" y="14891"/>
                    </a:lnTo>
                    <a:lnTo>
                      <a:pt x="4358" y="14891"/>
                    </a:lnTo>
                    <a:lnTo>
                      <a:pt x="4326" y="14876"/>
                    </a:lnTo>
                    <a:lnTo>
                      <a:pt x="4311" y="14860"/>
                    </a:lnTo>
                    <a:lnTo>
                      <a:pt x="4311" y="14860"/>
                    </a:lnTo>
                    <a:lnTo>
                      <a:pt x="4311" y="14860"/>
                    </a:lnTo>
                    <a:lnTo>
                      <a:pt x="4279" y="14844"/>
                    </a:lnTo>
                    <a:lnTo>
                      <a:pt x="4264" y="14829"/>
                    </a:lnTo>
                    <a:cubicBezTo>
                      <a:pt x="4248" y="14829"/>
                      <a:pt x="4232" y="14813"/>
                      <a:pt x="4217" y="14797"/>
                    </a:cubicBezTo>
                    <a:lnTo>
                      <a:pt x="4217" y="14797"/>
                    </a:lnTo>
                    <a:cubicBezTo>
                      <a:pt x="4138" y="14735"/>
                      <a:pt x="4076" y="14672"/>
                      <a:pt x="4013" y="14578"/>
                    </a:cubicBezTo>
                    <a:lnTo>
                      <a:pt x="4013" y="14578"/>
                    </a:lnTo>
                    <a:cubicBezTo>
                      <a:pt x="3997" y="14562"/>
                      <a:pt x="3982" y="14546"/>
                      <a:pt x="3966" y="14531"/>
                    </a:cubicBezTo>
                    <a:lnTo>
                      <a:pt x="329" y="9108"/>
                    </a:lnTo>
                    <a:lnTo>
                      <a:pt x="329" y="9108"/>
                    </a:lnTo>
                    <a:lnTo>
                      <a:pt x="329" y="9092"/>
                    </a:lnTo>
                    <a:lnTo>
                      <a:pt x="329" y="9092"/>
                    </a:lnTo>
                    <a:lnTo>
                      <a:pt x="314" y="9092"/>
                    </a:lnTo>
                    <a:lnTo>
                      <a:pt x="314" y="9076"/>
                    </a:lnTo>
                    <a:lnTo>
                      <a:pt x="314" y="9076"/>
                    </a:lnTo>
                    <a:lnTo>
                      <a:pt x="314" y="9076"/>
                    </a:lnTo>
                    <a:lnTo>
                      <a:pt x="314" y="9060"/>
                    </a:lnTo>
                    <a:lnTo>
                      <a:pt x="298" y="9060"/>
                    </a:lnTo>
                    <a:lnTo>
                      <a:pt x="298" y="9045"/>
                    </a:lnTo>
                    <a:lnTo>
                      <a:pt x="298" y="9045"/>
                    </a:lnTo>
                    <a:cubicBezTo>
                      <a:pt x="0" y="8528"/>
                      <a:pt x="141" y="7869"/>
                      <a:pt x="643" y="7540"/>
                    </a:cubicBezTo>
                    <a:lnTo>
                      <a:pt x="11380" y="346"/>
                    </a:lnTo>
                    <a:cubicBezTo>
                      <a:pt x="11897" y="1"/>
                      <a:pt x="12602" y="142"/>
                      <a:pt x="12947" y="659"/>
                    </a:cubicBezTo>
                    <a:lnTo>
                      <a:pt x="16208" y="5518"/>
                    </a:lnTo>
                    <a:lnTo>
                      <a:pt x="16208" y="5518"/>
                    </a:lnTo>
                    <a:lnTo>
                      <a:pt x="16584" y="6082"/>
                    </a:lnTo>
                    <a:lnTo>
                      <a:pt x="16599" y="6098"/>
                    </a:lnTo>
                    <a:lnTo>
                      <a:pt x="16599" y="6098"/>
                    </a:lnTo>
                    <a:lnTo>
                      <a:pt x="16599" y="6098"/>
                    </a:lnTo>
                    <a:lnTo>
                      <a:pt x="16599" y="6098"/>
                    </a:lnTo>
                    <a:lnTo>
                      <a:pt x="16599" y="6114"/>
                    </a:lnTo>
                    <a:lnTo>
                      <a:pt x="16615" y="6114"/>
                    </a:lnTo>
                    <a:lnTo>
                      <a:pt x="16615" y="6114"/>
                    </a:ln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02" name="Google Shape;902;p31"/>
              <p:cNvSpPr/>
              <p:nvPr/>
            </p:nvSpPr>
            <p:spPr>
              <a:xfrm rot="-6603631">
                <a:off x="2052525" y="-1362648"/>
                <a:ext cx="908287" cy="840329"/>
              </a:xfrm>
              <a:custGeom>
                <a:avLst/>
                <a:gdLst/>
                <a:ahLst/>
                <a:cxnLst/>
                <a:rect l="l" t="t" r="r" b="b"/>
                <a:pathLst>
                  <a:path w="13810" h="12776" extrusionOk="0">
                    <a:moveTo>
                      <a:pt x="13809" y="6396"/>
                    </a:moveTo>
                    <a:lnTo>
                      <a:pt x="4295" y="12775"/>
                    </a:lnTo>
                    <a:lnTo>
                      <a:pt x="0" y="6380"/>
                    </a:lnTo>
                    <a:lnTo>
                      <a:pt x="9514" y="1"/>
                    </a:ln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</p:grpSp>
      <p:grpSp>
        <p:nvGrpSpPr>
          <p:cNvPr id="903" name="Google Shape;903;p31"/>
          <p:cNvGrpSpPr/>
          <p:nvPr/>
        </p:nvGrpSpPr>
        <p:grpSpPr>
          <a:xfrm>
            <a:off x="365577" y="1216085"/>
            <a:ext cx="678947" cy="683418"/>
            <a:chOff x="7007206" y="774129"/>
            <a:chExt cx="1045661" cy="1052545"/>
          </a:xfrm>
        </p:grpSpPr>
        <p:sp>
          <p:nvSpPr>
            <p:cNvPr id="904" name="Google Shape;904;p31"/>
            <p:cNvSpPr/>
            <p:nvPr/>
          </p:nvSpPr>
          <p:spPr>
            <a:xfrm rot="-6603631">
              <a:off x="7119696" y="892323"/>
              <a:ext cx="820681" cy="813494"/>
            </a:xfrm>
            <a:custGeom>
              <a:avLst/>
              <a:gdLst/>
              <a:ahLst/>
              <a:cxnLst/>
              <a:rect l="l" t="t" r="r" b="b"/>
              <a:pathLst>
                <a:path w="12478" h="12368" extrusionOk="0">
                  <a:moveTo>
                    <a:pt x="4891" y="753"/>
                  </a:moveTo>
                  <a:cubicBezTo>
                    <a:pt x="1850" y="1505"/>
                    <a:pt x="1" y="4546"/>
                    <a:pt x="737" y="7556"/>
                  </a:cubicBezTo>
                  <a:cubicBezTo>
                    <a:pt x="1490" y="10550"/>
                    <a:pt x="4546" y="12368"/>
                    <a:pt x="7587" y="11615"/>
                  </a:cubicBezTo>
                  <a:cubicBezTo>
                    <a:pt x="10612" y="10863"/>
                    <a:pt x="12477" y="7822"/>
                    <a:pt x="11725" y="4828"/>
                  </a:cubicBezTo>
                  <a:cubicBezTo>
                    <a:pt x="10988" y="1819"/>
                    <a:pt x="7932" y="1"/>
                    <a:pt x="4891" y="753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05" name="Google Shape;905;p31"/>
            <p:cNvSpPr/>
            <p:nvPr/>
          </p:nvSpPr>
          <p:spPr>
            <a:xfrm rot="-6603631">
              <a:off x="7178384" y="1068368"/>
              <a:ext cx="753661" cy="602162"/>
            </a:xfrm>
            <a:custGeom>
              <a:avLst/>
              <a:gdLst/>
              <a:ahLst/>
              <a:cxnLst/>
              <a:rect l="l" t="t" r="r" b="b"/>
              <a:pathLst>
                <a:path w="11459" h="9155" extrusionOk="0">
                  <a:moveTo>
                    <a:pt x="7869" y="8621"/>
                  </a:moveTo>
                  <a:cubicBezTo>
                    <a:pt x="5769" y="9154"/>
                    <a:pt x="3653" y="7979"/>
                    <a:pt x="2947" y="5988"/>
                  </a:cubicBezTo>
                  <a:lnTo>
                    <a:pt x="393" y="6615"/>
                  </a:lnTo>
                  <a:cubicBezTo>
                    <a:pt x="314" y="6631"/>
                    <a:pt x="204" y="6584"/>
                    <a:pt x="189" y="6490"/>
                  </a:cubicBezTo>
                  <a:lnTo>
                    <a:pt x="32" y="5831"/>
                  </a:lnTo>
                  <a:cubicBezTo>
                    <a:pt x="1" y="5737"/>
                    <a:pt x="63" y="5643"/>
                    <a:pt x="157" y="5612"/>
                  </a:cubicBezTo>
                  <a:lnTo>
                    <a:pt x="2728" y="4985"/>
                  </a:lnTo>
                  <a:cubicBezTo>
                    <a:pt x="2524" y="2963"/>
                    <a:pt x="3841" y="1051"/>
                    <a:pt x="5863" y="549"/>
                  </a:cubicBezTo>
                  <a:cubicBezTo>
                    <a:pt x="8089" y="1"/>
                    <a:pt x="10346" y="1349"/>
                    <a:pt x="10910" y="3590"/>
                  </a:cubicBezTo>
                  <a:cubicBezTo>
                    <a:pt x="11459" y="5816"/>
                    <a:pt x="10095" y="8073"/>
                    <a:pt x="7869" y="862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06" name="Google Shape;906;p31"/>
            <p:cNvSpPr/>
            <p:nvPr/>
          </p:nvSpPr>
          <p:spPr>
            <a:xfrm rot="-6603631">
              <a:off x="7259357" y="1027683"/>
              <a:ext cx="542341" cy="542373"/>
            </a:xfrm>
            <a:custGeom>
              <a:avLst/>
              <a:gdLst/>
              <a:ahLst/>
              <a:cxnLst/>
              <a:rect l="l" t="t" r="r" b="b"/>
              <a:pathLst>
                <a:path w="8246" h="8246" extrusionOk="0">
                  <a:moveTo>
                    <a:pt x="5016" y="7744"/>
                  </a:moveTo>
                  <a:cubicBezTo>
                    <a:pt x="3026" y="8245"/>
                    <a:pt x="988" y="7023"/>
                    <a:pt x="502" y="5017"/>
                  </a:cubicBezTo>
                  <a:cubicBezTo>
                    <a:pt x="1" y="3010"/>
                    <a:pt x="1223" y="988"/>
                    <a:pt x="3230" y="487"/>
                  </a:cubicBezTo>
                  <a:cubicBezTo>
                    <a:pt x="5220" y="1"/>
                    <a:pt x="7258" y="1223"/>
                    <a:pt x="7744" y="3214"/>
                  </a:cubicBezTo>
                  <a:cubicBezTo>
                    <a:pt x="8245" y="5220"/>
                    <a:pt x="7023" y="7242"/>
                    <a:pt x="5016" y="7744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07" name="Google Shape;907;p31"/>
            <p:cNvSpPr/>
            <p:nvPr/>
          </p:nvSpPr>
          <p:spPr>
            <a:xfrm rot="-6603631">
              <a:off x="7312495" y="1080956"/>
              <a:ext cx="435136" cy="436148"/>
            </a:xfrm>
            <a:custGeom>
              <a:avLst/>
              <a:gdLst/>
              <a:ahLst/>
              <a:cxnLst/>
              <a:rect l="l" t="t" r="r" b="b"/>
              <a:pathLst>
                <a:path w="6616" h="6631" extrusionOk="0">
                  <a:moveTo>
                    <a:pt x="4029" y="6239"/>
                  </a:moveTo>
                  <a:cubicBezTo>
                    <a:pt x="2415" y="6630"/>
                    <a:pt x="800" y="5643"/>
                    <a:pt x="393" y="4044"/>
                  </a:cubicBezTo>
                  <a:cubicBezTo>
                    <a:pt x="1" y="2430"/>
                    <a:pt x="973" y="800"/>
                    <a:pt x="2587" y="408"/>
                  </a:cubicBezTo>
                  <a:cubicBezTo>
                    <a:pt x="4186" y="0"/>
                    <a:pt x="5816" y="988"/>
                    <a:pt x="6223" y="2602"/>
                  </a:cubicBezTo>
                  <a:cubicBezTo>
                    <a:pt x="6615" y="4201"/>
                    <a:pt x="5643" y="5831"/>
                    <a:pt x="4029" y="6239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08" name="Google Shape;908;p31"/>
            <p:cNvSpPr/>
            <p:nvPr/>
          </p:nvSpPr>
          <p:spPr>
            <a:xfrm rot="-6603631">
              <a:off x="7434824" y="1154229"/>
              <a:ext cx="288666" cy="372281"/>
            </a:xfrm>
            <a:custGeom>
              <a:avLst/>
              <a:gdLst/>
              <a:ahLst/>
              <a:cxnLst/>
              <a:rect l="l" t="t" r="r" b="b"/>
              <a:pathLst>
                <a:path w="4389" h="5660" extrusionOk="0">
                  <a:moveTo>
                    <a:pt x="298" y="2979"/>
                  </a:moveTo>
                  <a:cubicBezTo>
                    <a:pt x="0" y="1819"/>
                    <a:pt x="502" y="628"/>
                    <a:pt x="1442" y="1"/>
                  </a:cubicBezTo>
                  <a:cubicBezTo>
                    <a:pt x="1333" y="95"/>
                    <a:pt x="1207" y="267"/>
                    <a:pt x="1223" y="581"/>
                  </a:cubicBezTo>
                  <a:cubicBezTo>
                    <a:pt x="1238" y="1161"/>
                    <a:pt x="1458" y="1192"/>
                    <a:pt x="1285" y="1615"/>
                  </a:cubicBezTo>
                  <a:cubicBezTo>
                    <a:pt x="1113" y="2023"/>
                    <a:pt x="768" y="2603"/>
                    <a:pt x="1144" y="3120"/>
                  </a:cubicBezTo>
                  <a:cubicBezTo>
                    <a:pt x="1505" y="3622"/>
                    <a:pt x="1677" y="3512"/>
                    <a:pt x="2179" y="3920"/>
                  </a:cubicBezTo>
                  <a:cubicBezTo>
                    <a:pt x="2665" y="4311"/>
                    <a:pt x="2539" y="4609"/>
                    <a:pt x="3041" y="4641"/>
                  </a:cubicBezTo>
                  <a:cubicBezTo>
                    <a:pt x="3543" y="4688"/>
                    <a:pt x="4389" y="4766"/>
                    <a:pt x="4389" y="4766"/>
                  </a:cubicBezTo>
                  <a:cubicBezTo>
                    <a:pt x="2775" y="5659"/>
                    <a:pt x="737" y="4797"/>
                    <a:pt x="298" y="2979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909" name="Google Shape;909;p31"/>
          <p:cNvGrpSpPr/>
          <p:nvPr/>
        </p:nvGrpSpPr>
        <p:grpSpPr>
          <a:xfrm rot="-1389347">
            <a:off x="7787679" y="3429631"/>
            <a:ext cx="1470096" cy="1381687"/>
            <a:chOff x="33633" y="2046199"/>
            <a:chExt cx="1945119" cy="1828143"/>
          </a:xfrm>
        </p:grpSpPr>
        <p:sp>
          <p:nvSpPr>
            <p:cNvPr id="910" name="Google Shape;910;p31"/>
            <p:cNvSpPr/>
            <p:nvPr/>
          </p:nvSpPr>
          <p:spPr>
            <a:xfrm rot="-6603631">
              <a:off x="319552" y="2175652"/>
              <a:ext cx="1373282" cy="1569238"/>
            </a:xfrm>
            <a:custGeom>
              <a:avLst/>
              <a:gdLst/>
              <a:ahLst/>
              <a:cxnLst/>
              <a:rect l="l" t="t" r="r" b="b"/>
              <a:pathLst>
                <a:path w="20880" h="23858" extrusionOk="0">
                  <a:moveTo>
                    <a:pt x="18653" y="1"/>
                  </a:moveTo>
                  <a:lnTo>
                    <a:pt x="1" y="1882"/>
                  </a:lnTo>
                  <a:lnTo>
                    <a:pt x="2227" y="23857"/>
                  </a:lnTo>
                  <a:lnTo>
                    <a:pt x="20879" y="21961"/>
                  </a:lnTo>
                  <a:lnTo>
                    <a:pt x="18653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11" name="Google Shape;911;p31"/>
            <p:cNvSpPr/>
            <p:nvPr/>
          </p:nvSpPr>
          <p:spPr>
            <a:xfrm rot="-6603631">
              <a:off x="481721" y="2271780"/>
              <a:ext cx="1179392" cy="1307325"/>
            </a:xfrm>
            <a:custGeom>
              <a:avLst/>
              <a:gdLst/>
              <a:ahLst/>
              <a:cxnLst/>
              <a:rect l="l" t="t" r="r" b="b"/>
              <a:pathLst>
                <a:path w="17932" h="19876" extrusionOk="0">
                  <a:moveTo>
                    <a:pt x="16725" y="0"/>
                  </a:moveTo>
                  <a:lnTo>
                    <a:pt x="0" y="1082"/>
                  </a:lnTo>
                  <a:lnTo>
                    <a:pt x="1191" y="19875"/>
                  </a:lnTo>
                  <a:lnTo>
                    <a:pt x="17931" y="18778"/>
                  </a:lnTo>
                  <a:lnTo>
                    <a:pt x="16725" y="0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12" name="Google Shape;912;p31"/>
            <p:cNvSpPr/>
            <p:nvPr/>
          </p:nvSpPr>
          <p:spPr>
            <a:xfrm rot="-6603631">
              <a:off x="506899" y="2289387"/>
              <a:ext cx="1179392" cy="1253719"/>
            </a:xfrm>
            <a:custGeom>
              <a:avLst/>
              <a:gdLst/>
              <a:ahLst/>
              <a:cxnLst/>
              <a:rect l="l" t="t" r="r" b="b"/>
              <a:pathLst>
                <a:path w="17932" h="19061" extrusionOk="0">
                  <a:moveTo>
                    <a:pt x="6427" y="0"/>
                  </a:moveTo>
                  <a:cubicBezTo>
                    <a:pt x="3511" y="47"/>
                    <a:pt x="0" y="267"/>
                    <a:pt x="0" y="267"/>
                  </a:cubicBezTo>
                  <a:lnTo>
                    <a:pt x="1191" y="19060"/>
                  </a:lnTo>
                  <a:lnTo>
                    <a:pt x="17931" y="17963"/>
                  </a:lnTo>
                  <a:cubicBezTo>
                    <a:pt x="17931" y="17963"/>
                    <a:pt x="17305" y="8276"/>
                    <a:pt x="17022" y="3809"/>
                  </a:cubicBezTo>
                  <a:cubicBezTo>
                    <a:pt x="16975" y="3245"/>
                    <a:pt x="16803" y="2963"/>
                    <a:pt x="16568" y="2885"/>
                  </a:cubicBezTo>
                  <a:lnTo>
                    <a:pt x="7398" y="173"/>
                  </a:lnTo>
                  <a:cubicBezTo>
                    <a:pt x="7054" y="63"/>
                    <a:pt x="6724" y="0"/>
                    <a:pt x="6427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13" name="Google Shape;913;p31"/>
            <p:cNvSpPr/>
            <p:nvPr/>
          </p:nvSpPr>
          <p:spPr>
            <a:xfrm rot="-6603631">
              <a:off x="304972" y="2716064"/>
              <a:ext cx="604165" cy="334132"/>
            </a:xfrm>
            <a:custGeom>
              <a:avLst/>
              <a:gdLst/>
              <a:ahLst/>
              <a:cxnLst/>
              <a:rect l="l" t="t" r="r" b="b"/>
              <a:pathLst>
                <a:path w="9186" h="5080" extrusionOk="0">
                  <a:moveTo>
                    <a:pt x="9105" y="2704"/>
                  </a:moveTo>
                  <a:lnTo>
                    <a:pt x="9185" y="2728"/>
                  </a:lnTo>
                  <a:lnTo>
                    <a:pt x="9170" y="2713"/>
                  </a:lnTo>
                  <a:cubicBezTo>
                    <a:pt x="9148" y="2709"/>
                    <a:pt x="9127" y="2706"/>
                    <a:pt x="9105" y="2704"/>
                  </a:cubicBezTo>
                  <a:close/>
                  <a:moveTo>
                    <a:pt x="0" y="1"/>
                  </a:moveTo>
                  <a:lnTo>
                    <a:pt x="0" y="1"/>
                  </a:lnTo>
                  <a:cubicBezTo>
                    <a:pt x="2837" y="910"/>
                    <a:pt x="7242" y="5079"/>
                    <a:pt x="7242" y="5079"/>
                  </a:cubicBezTo>
                  <a:cubicBezTo>
                    <a:pt x="7242" y="5079"/>
                    <a:pt x="8182" y="2979"/>
                    <a:pt x="8888" y="2728"/>
                  </a:cubicBezTo>
                  <a:cubicBezTo>
                    <a:pt x="8943" y="2710"/>
                    <a:pt x="8998" y="2702"/>
                    <a:pt x="9053" y="2702"/>
                  </a:cubicBezTo>
                  <a:cubicBezTo>
                    <a:pt x="9070" y="2702"/>
                    <a:pt x="9088" y="2703"/>
                    <a:pt x="9105" y="2704"/>
                  </a:cubicBezTo>
                  <a:lnTo>
                    <a:pt x="9105" y="2704"/>
                  </a:lnTo>
                  <a:lnTo>
                    <a:pt x="0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14" name="Google Shape;914;p31"/>
            <p:cNvSpPr/>
            <p:nvPr/>
          </p:nvSpPr>
          <p:spPr>
            <a:xfrm rot="-6603631">
              <a:off x="1387071" y="2536510"/>
              <a:ext cx="527872" cy="194231"/>
            </a:xfrm>
            <a:custGeom>
              <a:avLst/>
              <a:gdLst/>
              <a:ahLst/>
              <a:cxnLst/>
              <a:rect l="l" t="t" r="r" b="b"/>
              <a:pathLst>
                <a:path w="8026" h="2953" extrusionOk="0">
                  <a:moveTo>
                    <a:pt x="4200" y="2225"/>
                  </a:moveTo>
                  <a:cubicBezTo>
                    <a:pt x="4326" y="2225"/>
                    <a:pt x="4422" y="2314"/>
                    <a:pt x="4436" y="2430"/>
                  </a:cubicBezTo>
                  <a:cubicBezTo>
                    <a:pt x="4452" y="2556"/>
                    <a:pt x="4358" y="2666"/>
                    <a:pt x="4217" y="2681"/>
                  </a:cubicBezTo>
                  <a:cubicBezTo>
                    <a:pt x="4208" y="2682"/>
                    <a:pt x="4198" y="2683"/>
                    <a:pt x="4189" y="2683"/>
                  </a:cubicBezTo>
                  <a:cubicBezTo>
                    <a:pt x="4076" y="2683"/>
                    <a:pt x="3981" y="2594"/>
                    <a:pt x="3966" y="2478"/>
                  </a:cubicBezTo>
                  <a:cubicBezTo>
                    <a:pt x="3950" y="2352"/>
                    <a:pt x="4044" y="2227"/>
                    <a:pt x="4170" y="2227"/>
                  </a:cubicBezTo>
                  <a:cubicBezTo>
                    <a:pt x="4180" y="2226"/>
                    <a:pt x="4190" y="2225"/>
                    <a:pt x="4200" y="2225"/>
                  </a:cubicBezTo>
                  <a:close/>
                  <a:moveTo>
                    <a:pt x="7979" y="1"/>
                  </a:moveTo>
                  <a:lnTo>
                    <a:pt x="0" y="816"/>
                  </a:lnTo>
                  <a:cubicBezTo>
                    <a:pt x="148" y="1714"/>
                    <a:pt x="944" y="2376"/>
                    <a:pt x="1858" y="2376"/>
                  </a:cubicBezTo>
                  <a:cubicBezTo>
                    <a:pt x="1917" y="2376"/>
                    <a:pt x="1978" y="2374"/>
                    <a:pt x="2038" y="2368"/>
                  </a:cubicBezTo>
                  <a:lnTo>
                    <a:pt x="2681" y="2305"/>
                  </a:lnTo>
                  <a:cubicBezTo>
                    <a:pt x="2739" y="2670"/>
                    <a:pt x="3055" y="2953"/>
                    <a:pt x="3427" y="2953"/>
                  </a:cubicBezTo>
                  <a:cubicBezTo>
                    <a:pt x="3455" y="2953"/>
                    <a:pt x="3483" y="2951"/>
                    <a:pt x="3511" y="2948"/>
                  </a:cubicBezTo>
                  <a:lnTo>
                    <a:pt x="4969" y="2807"/>
                  </a:lnTo>
                  <a:cubicBezTo>
                    <a:pt x="5377" y="2760"/>
                    <a:pt x="5674" y="2399"/>
                    <a:pt x="5643" y="1992"/>
                  </a:cubicBezTo>
                  <a:lnTo>
                    <a:pt x="6301" y="1929"/>
                  </a:lnTo>
                  <a:cubicBezTo>
                    <a:pt x="7289" y="1835"/>
                    <a:pt x="8026" y="973"/>
                    <a:pt x="7979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15" name="Google Shape;915;p31"/>
            <p:cNvSpPr/>
            <p:nvPr/>
          </p:nvSpPr>
          <p:spPr>
            <a:xfrm rot="-6603631">
              <a:off x="1329432" y="2623334"/>
              <a:ext cx="524781" cy="67090"/>
            </a:xfrm>
            <a:custGeom>
              <a:avLst/>
              <a:gdLst/>
              <a:ahLst/>
              <a:cxnLst/>
              <a:rect l="l" t="t" r="r" b="b"/>
              <a:pathLst>
                <a:path w="7979" h="1020" extrusionOk="0">
                  <a:moveTo>
                    <a:pt x="7947" y="1"/>
                  </a:moveTo>
                  <a:lnTo>
                    <a:pt x="0" y="816"/>
                  </a:lnTo>
                  <a:cubicBezTo>
                    <a:pt x="16" y="879"/>
                    <a:pt x="32" y="957"/>
                    <a:pt x="47" y="1020"/>
                  </a:cubicBezTo>
                  <a:lnTo>
                    <a:pt x="7979" y="220"/>
                  </a:lnTo>
                  <a:lnTo>
                    <a:pt x="7947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4" name="Google Shape;2651;p42">
            <a:extLst>
              <a:ext uri="{FF2B5EF4-FFF2-40B4-BE49-F238E27FC236}">
                <a16:creationId xmlns:a16="http://schemas.microsoft.com/office/drawing/2014/main" id="{F29B7876-DC7F-0761-BE7F-640FAE11BC31}"/>
              </a:ext>
            </a:extLst>
          </p:cNvPr>
          <p:cNvSpPr txBox="1">
            <a:spLocks/>
          </p:cNvSpPr>
          <p:nvPr/>
        </p:nvSpPr>
        <p:spPr>
          <a:xfrm>
            <a:off x="1921688" y="155975"/>
            <a:ext cx="4474182" cy="1138093"/>
          </a:xfrm>
          <a:prstGeom prst="rect">
            <a:avLst/>
          </a:prstGeom>
          <a:solidFill>
            <a:schemeClr val="bg1">
              <a:lumMod val="25000"/>
            </a:schemeClr>
          </a:solidFill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Font typeface="Antonio"/>
              <a:buNone/>
              <a:defRPr sz="3000" b="1" i="0" u="none" strike="noStrike" cap="none">
                <a:solidFill>
                  <a:schemeClr val="lt1"/>
                </a:solidFill>
                <a:latin typeface="Antonio"/>
                <a:ea typeface="Antonio"/>
                <a:cs typeface="Antonio"/>
                <a:sym typeface="Antonio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Font typeface="Antonio"/>
              <a:buNone/>
              <a:defRPr sz="3000" b="1" i="0" u="none" strike="noStrike" cap="none">
                <a:solidFill>
                  <a:schemeClr val="lt1"/>
                </a:solidFill>
                <a:latin typeface="Antonio"/>
                <a:ea typeface="Antonio"/>
                <a:cs typeface="Antonio"/>
                <a:sym typeface="Antonio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Font typeface="Antonio"/>
              <a:buNone/>
              <a:defRPr sz="3000" b="1" i="0" u="none" strike="noStrike" cap="none">
                <a:solidFill>
                  <a:schemeClr val="lt1"/>
                </a:solidFill>
                <a:latin typeface="Antonio"/>
                <a:ea typeface="Antonio"/>
                <a:cs typeface="Antonio"/>
                <a:sym typeface="Antonio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Font typeface="Antonio"/>
              <a:buNone/>
              <a:defRPr sz="3000" b="1" i="0" u="none" strike="noStrike" cap="none">
                <a:solidFill>
                  <a:schemeClr val="lt1"/>
                </a:solidFill>
                <a:latin typeface="Antonio"/>
                <a:ea typeface="Antonio"/>
                <a:cs typeface="Antonio"/>
                <a:sym typeface="Antonio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Font typeface="Antonio"/>
              <a:buNone/>
              <a:defRPr sz="3000" b="1" i="0" u="none" strike="noStrike" cap="none">
                <a:solidFill>
                  <a:schemeClr val="lt1"/>
                </a:solidFill>
                <a:latin typeface="Antonio"/>
                <a:ea typeface="Antonio"/>
                <a:cs typeface="Antonio"/>
                <a:sym typeface="Antonio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Font typeface="Antonio"/>
              <a:buNone/>
              <a:defRPr sz="3000" b="1" i="0" u="none" strike="noStrike" cap="none">
                <a:solidFill>
                  <a:schemeClr val="lt1"/>
                </a:solidFill>
                <a:latin typeface="Antonio"/>
                <a:ea typeface="Antonio"/>
                <a:cs typeface="Antonio"/>
                <a:sym typeface="Antonio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Font typeface="Antonio"/>
              <a:buNone/>
              <a:defRPr sz="3000" b="1" i="0" u="none" strike="noStrike" cap="none">
                <a:solidFill>
                  <a:schemeClr val="lt1"/>
                </a:solidFill>
                <a:latin typeface="Antonio"/>
                <a:ea typeface="Antonio"/>
                <a:cs typeface="Antonio"/>
                <a:sym typeface="Antonio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Font typeface="Antonio"/>
              <a:buNone/>
              <a:defRPr sz="3000" b="1" i="0" u="none" strike="noStrike" cap="none">
                <a:solidFill>
                  <a:schemeClr val="lt1"/>
                </a:solidFill>
                <a:latin typeface="Antonio"/>
                <a:ea typeface="Antonio"/>
                <a:cs typeface="Antonio"/>
                <a:sym typeface="Antonio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Font typeface="Antonio"/>
              <a:buNone/>
              <a:defRPr sz="3000" b="1" i="0" u="none" strike="noStrike" cap="none">
                <a:solidFill>
                  <a:schemeClr val="lt1"/>
                </a:solidFill>
                <a:latin typeface="Antonio"/>
                <a:ea typeface="Antonio"/>
                <a:cs typeface="Antonio"/>
                <a:sym typeface="Antonio"/>
              </a:defRPr>
            </a:lvl9pPr>
          </a:lstStyle>
          <a:p>
            <a:endParaRPr lang="en-GB" dirty="0"/>
          </a:p>
          <a:p>
            <a:r>
              <a:rPr lang="en-GB" dirty="0"/>
              <a:t>Why Leaders Need Both</a:t>
            </a:r>
          </a:p>
        </p:txBody>
      </p:sp>
      <p:sp>
        <p:nvSpPr>
          <p:cNvPr id="5" name="Google Shape;2654;p42">
            <a:extLst>
              <a:ext uri="{FF2B5EF4-FFF2-40B4-BE49-F238E27FC236}">
                <a16:creationId xmlns:a16="http://schemas.microsoft.com/office/drawing/2014/main" id="{90B68A0C-542C-94F6-407A-D7A6D7781040}"/>
              </a:ext>
            </a:extLst>
          </p:cNvPr>
          <p:cNvSpPr txBox="1">
            <a:spLocks/>
          </p:cNvSpPr>
          <p:nvPr/>
        </p:nvSpPr>
        <p:spPr>
          <a:xfrm>
            <a:off x="2170277" y="1254769"/>
            <a:ext cx="6036558" cy="594619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●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1pPr>
            <a:lvl2pPr marL="914400" marR="0" lvl="1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○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2pPr>
            <a:lvl3pPr marL="1371600" marR="0" lvl="2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■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3pPr>
            <a:lvl4pPr marL="1828800" marR="0" lvl="3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●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4pPr>
            <a:lvl5pPr marL="2286000" marR="0" lvl="4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○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5pPr>
            <a:lvl6pPr marL="2743200" marR="0" lvl="5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■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6pPr>
            <a:lvl7pPr marL="3200400" marR="0" lvl="6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●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7pPr>
            <a:lvl8pPr marL="3657600" marR="0" lvl="7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○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8pPr>
            <a:lvl9pPr marL="4114800" marR="0" lvl="8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■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9pPr>
          </a:lstStyle>
          <a:p>
            <a:pPr marL="0" indent="0" algn="ctr">
              <a:buNone/>
            </a:pPr>
            <a:r>
              <a:rPr lang="en-GB" dirty="0"/>
              <a:t>Neither Emotional Intelligence </a:t>
            </a:r>
          </a:p>
          <a:p>
            <a:pPr marL="0" indent="0" algn="ctr">
              <a:buNone/>
            </a:pPr>
            <a:r>
              <a:rPr lang="en-GB" dirty="0"/>
              <a:t>nor Cultural Intelligence is enough on its own.</a:t>
            </a:r>
          </a:p>
        </p:txBody>
      </p:sp>
      <p:sp>
        <p:nvSpPr>
          <p:cNvPr id="50" name="Google Shape;2652;p42">
            <a:extLst>
              <a:ext uri="{FF2B5EF4-FFF2-40B4-BE49-F238E27FC236}">
                <a16:creationId xmlns:a16="http://schemas.microsoft.com/office/drawing/2014/main" id="{FB7B4CF6-0796-8802-C494-F6EBC4B48480}"/>
              </a:ext>
            </a:extLst>
          </p:cNvPr>
          <p:cNvSpPr txBox="1">
            <a:spLocks/>
          </p:cNvSpPr>
          <p:nvPr/>
        </p:nvSpPr>
        <p:spPr>
          <a:xfrm>
            <a:off x="2449122" y="1853946"/>
            <a:ext cx="5589285" cy="59122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●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1pPr>
            <a:lvl2pPr marL="914400" marR="0" lvl="1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○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2pPr>
            <a:lvl3pPr marL="1371600" marR="0" lvl="2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■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3pPr>
            <a:lvl4pPr marL="1828800" marR="0" lvl="3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●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4pPr>
            <a:lvl5pPr marL="2286000" marR="0" lvl="4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○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5pPr>
            <a:lvl6pPr marL="2743200" marR="0" lvl="5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■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6pPr>
            <a:lvl7pPr marL="3200400" marR="0" lvl="6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●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7pPr>
            <a:lvl8pPr marL="3657600" marR="0" lvl="7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○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8pPr>
            <a:lvl9pPr marL="4114800" marR="0" lvl="8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■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9pPr>
          </a:lstStyle>
          <a:p>
            <a:pPr marL="0" indent="0">
              <a:buFont typeface="Ubuntu"/>
              <a:buNone/>
            </a:pPr>
            <a:r>
              <a:rPr lang="en-GB" sz="1500" b="1" dirty="0">
                <a:latin typeface="Antonio"/>
                <a:ea typeface="Antonio"/>
                <a:cs typeface="Antonio"/>
                <a:sym typeface="Antonio"/>
              </a:rPr>
              <a:t>Emotional Intelligence helps leaders understand emotions</a:t>
            </a:r>
          </a:p>
          <a:p>
            <a:pPr marL="0" indent="0">
              <a:buFont typeface="Ubuntu"/>
              <a:buNone/>
            </a:pPr>
            <a:r>
              <a:rPr lang="en-GB" sz="1500" b="1" dirty="0">
                <a:latin typeface="Antonio"/>
                <a:ea typeface="Antonio"/>
                <a:cs typeface="Antonio"/>
                <a:sym typeface="Antonio"/>
              </a:rPr>
              <a:t>and relationships.</a:t>
            </a:r>
          </a:p>
        </p:txBody>
      </p:sp>
      <p:sp>
        <p:nvSpPr>
          <p:cNvPr id="52" name="Google Shape;2658;p42">
            <a:extLst>
              <a:ext uri="{FF2B5EF4-FFF2-40B4-BE49-F238E27FC236}">
                <a16:creationId xmlns:a16="http://schemas.microsoft.com/office/drawing/2014/main" id="{EE06C095-42FF-03F9-F796-40BA32376CED}"/>
              </a:ext>
            </a:extLst>
          </p:cNvPr>
          <p:cNvSpPr/>
          <p:nvPr/>
        </p:nvSpPr>
        <p:spPr>
          <a:xfrm>
            <a:off x="2258604" y="1952352"/>
            <a:ext cx="209536" cy="204209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3" name="Google Shape;2652;p42">
            <a:extLst>
              <a:ext uri="{FF2B5EF4-FFF2-40B4-BE49-F238E27FC236}">
                <a16:creationId xmlns:a16="http://schemas.microsoft.com/office/drawing/2014/main" id="{4DC47A64-23F5-CDA0-DDD5-A6978BC4D43E}"/>
              </a:ext>
            </a:extLst>
          </p:cNvPr>
          <p:cNvSpPr txBox="1">
            <a:spLocks/>
          </p:cNvSpPr>
          <p:nvPr/>
        </p:nvSpPr>
        <p:spPr>
          <a:xfrm>
            <a:off x="2449122" y="2358924"/>
            <a:ext cx="5458745" cy="59122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●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1pPr>
            <a:lvl2pPr marL="914400" marR="0" lvl="1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○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2pPr>
            <a:lvl3pPr marL="1371600" marR="0" lvl="2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■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3pPr>
            <a:lvl4pPr marL="1828800" marR="0" lvl="3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●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4pPr>
            <a:lvl5pPr marL="2286000" marR="0" lvl="4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○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5pPr>
            <a:lvl6pPr marL="2743200" marR="0" lvl="5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■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6pPr>
            <a:lvl7pPr marL="3200400" marR="0" lvl="6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●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7pPr>
            <a:lvl8pPr marL="3657600" marR="0" lvl="7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○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8pPr>
            <a:lvl9pPr marL="4114800" marR="0" lvl="8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■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9pPr>
          </a:lstStyle>
          <a:p>
            <a:pPr marL="0" indent="0">
              <a:buFont typeface="Ubuntu"/>
              <a:buNone/>
            </a:pPr>
            <a:r>
              <a:rPr lang="en-GB" sz="1500" b="1" dirty="0">
                <a:latin typeface="Antonio"/>
                <a:ea typeface="Antonio"/>
                <a:cs typeface="Antonio"/>
                <a:sym typeface="Antonio"/>
              </a:rPr>
              <a:t>Cultural Intelligence helps leaders interpret behaviour</a:t>
            </a:r>
          </a:p>
          <a:p>
            <a:pPr marL="0" indent="0">
              <a:buFont typeface="Ubuntu"/>
              <a:buNone/>
            </a:pPr>
            <a:r>
              <a:rPr lang="en-GB" sz="1500" b="1" dirty="0">
                <a:latin typeface="Antonio"/>
                <a:ea typeface="Antonio"/>
                <a:cs typeface="Antonio"/>
                <a:sym typeface="Antonio"/>
              </a:rPr>
              <a:t>across different contexts.</a:t>
            </a:r>
          </a:p>
        </p:txBody>
      </p:sp>
      <p:sp>
        <p:nvSpPr>
          <p:cNvPr id="55" name="Google Shape;2658;p42">
            <a:extLst>
              <a:ext uri="{FF2B5EF4-FFF2-40B4-BE49-F238E27FC236}">
                <a16:creationId xmlns:a16="http://schemas.microsoft.com/office/drawing/2014/main" id="{3A1D4550-8F86-7420-1CFD-03FB8C2B5655}"/>
              </a:ext>
            </a:extLst>
          </p:cNvPr>
          <p:cNvSpPr/>
          <p:nvPr/>
        </p:nvSpPr>
        <p:spPr>
          <a:xfrm>
            <a:off x="2258604" y="2457329"/>
            <a:ext cx="209536" cy="204209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6" name="Google Shape;2652;p42">
            <a:extLst>
              <a:ext uri="{FF2B5EF4-FFF2-40B4-BE49-F238E27FC236}">
                <a16:creationId xmlns:a16="http://schemas.microsoft.com/office/drawing/2014/main" id="{EFDDE184-6926-93A1-90C4-43B7BBF3AEA8}"/>
              </a:ext>
            </a:extLst>
          </p:cNvPr>
          <p:cNvSpPr txBox="1">
            <a:spLocks/>
          </p:cNvSpPr>
          <p:nvPr/>
        </p:nvSpPr>
        <p:spPr>
          <a:xfrm>
            <a:off x="2449122" y="2914245"/>
            <a:ext cx="5138377" cy="390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●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1pPr>
            <a:lvl2pPr marL="914400" marR="0" lvl="1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○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2pPr>
            <a:lvl3pPr marL="1371600" marR="0" lvl="2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■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3pPr>
            <a:lvl4pPr marL="1828800" marR="0" lvl="3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●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4pPr>
            <a:lvl5pPr marL="2286000" marR="0" lvl="4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○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5pPr>
            <a:lvl6pPr marL="2743200" marR="0" lvl="5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■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6pPr>
            <a:lvl7pPr marL="3200400" marR="0" lvl="6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●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7pPr>
            <a:lvl8pPr marL="3657600" marR="0" lvl="7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○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8pPr>
            <a:lvl9pPr marL="4114800" marR="0" lvl="8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■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9pPr>
          </a:lstStyle>
          <a:p>
            <a:pPr marL="0" indent="0">
              <a:buFont typeface="Ubuntu"/>
              <a:buNone/>
            </a:pPr>
            <a:r>
              <a:rPr lang="en-GB" sz="1500" b="1" dirty="0">
                <a:latin typeface="Antonio"/>
                <a:ea typeface="Antonio"/>
                <a:cs typeface="Antonio"/>
                <a:sym typeface="Antonio"/>
              </a:rPr>
              <a:t>Using only one may lead to misjudgement or incomplete decisions.</a:t>
            </a:r>
          </a:p>
        </p:txBody>
      </p:sp>
      <p:sp>
        <p:nvSpPr>
          <p:cNvPr id="58" name="Google Shape;2658;p42">
            <a:extLst>
              <a:ext uri="{FF2B5EF4-FFF2-40B4-BE49-F238E27FC236}">
                <a16:creationId xmlns:a16="http://schemas.microsoft.com/office/drawing/2014/main" id="{7FDD9565-293C-FC6F-B37C-FF823CBDA1D5}"/>
              </a:ext>
            </a:extLst>
          </p:cNvPr>
          <p:cNvSpPr/>
          <p:nvPr/>
        </p:nvSpPr>
        <p:spPr>
          <a:xfrm>
            <a:off x="2258604" y="3000497"/>
            <a:ext cx="209536" cy="204209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9" name="Google Shape;2652;p42">
            <a:extLst>
              <a:ext uri="{FF2B5EF4-FFF2-40B4-BE49-F238E27FC236}">
                <a16:creationId xmlns:a16="http://schemas.microsoft.com/office/drawing/2014/main" id="{2C926100-AE09-F41B-3837-D7FF90462D9A}"/>
              </a:ext>
            </a:extLst>
          </p:cNvPr>
          <p:cNvSpPr txBox="1">
            <a:spLocks/>
          </p:cNvSpPr>
          <p:nvPr/>
        </p:nvSpPr>
        <p:spPr>
          <a:xfrm>
            <a:off x="2449122" y="3487911"/>
            <a:ext cx="4128505" cy="390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●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1pPr>
            <a:lvl2pPr marL="914400" marR="0" lvl="1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○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2pPr>
            <a:lvl3pPr marL="1371600" marR="0" lvl="2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■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3pPr>
            <a:lvl4pPr marL="1828800" marR="0" lvl="3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●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4pPr>
            <a:lvl5pPr marL="2286000" marR="0" lvl="4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○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5pPr>
            <a:lvl6pPr marL="2743200" marR="0" lvl="5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■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6pPr>
            <a:lvl7pPr marL="3200400" marR="0" lvl="6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●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7pPr>
            <a:lvl8pPr marL="3657600" marR="0" lvl="7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○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8pPr>
            <a:lvl9pPr marL="4114800" marR="0" lvl="8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■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9pPr>
          </a:lstStyle>
          <a:p>
            <a:pPr marL="0" indent="0">
              <a:buFont typeface="Ubuntu"/>
              <a:buNone/>
            </a:pPr>
            <a:r>
              <a:rPr lang="en-GB" sz="1500" b="1" dirty="0">
                <a:latin typeface="Antonio"/>
                <a:ea typeface="Antonio"/>
                <a:cs typeface="Antonio"/>
                <a:sym typeface="Antonio"/>
              </a:rPr>
              <a:t>Effective leadership combines empathy,</a:t>
            </a:r>
          </a:p>
          <a:p>
            <a:pPr marL="0" indent="0">
              <a:buFont typeface="Ubuntu"/>
              <a:buNone/>
            </a:pPr>
            <a:r>
              <a:rPr lang="en-GB" sz="1500" b="1" dirty="0">
                <a:latin typeface="Antonio"/>
                <a:ea typeface="Antonio"/>
                <a:cs typeface="Antonio"/>
                <a:sym typeface="Antonio"/>
              </a:rPr>
              <a:t>adaptation and situational awareness.</a:t>
            </a:r>
          </a:p>
        </p:txBody>
      </p:sp>
      <p:sp>
        <p:nvSpPr>
          <p:cNvPr id="61" name="Google Shape;2658;p42">
            <a:extLst>
              <a:ext uri="{FF2B5EF4-FFF2-40B4-BE49-F238E27FC236}">
                <a16:creationId xmlns:a16="http://schemas.microsoft.com/office/drawing/2014/main" id="{D1F0125E-DFBA-F766-D5A3-6F08C9115684}"/>
              </a:ext>
            </a:extLst>
          </p:cNvPr>
          <p:cNvSpPr/>
          <p:nvPr/>
        </p:nvSpPr>
        <p:spPr>
          <a:xfrm>
            <a:off x="2258604" y="3455130"/>
            <a:ext cx="209536" cy="204209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0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18" name="Google Shape;2018;p39"/>
          <p:cNvGrpSpPr/>
          <p:nvPr/>
        </p:nvGrpSpPr>
        <p:grpSpPr>
          <a:xfrm>
            <a:off x="7413980" y="813973"/>
            <a:ext cx="784464" cy="835152"/>
            <a:chOff x="1865285" y="-2366929"/>
            <a:chExt cx="1226300" cy="1305537"/>
          </a:xfrm>
        </p:grpSpPr>
        <p:sp>
          <p:nvSpPr>
            <p:cNvPr id="2019" name="Google Shape;2019;p39"/>
            <p:cNvSpPr/>
            <p:nvPr/>
          </p:nvSpPr>
          <p:spPr>
            <a:xfrm rot="-6603631">
              <a:off x="1951583" y="-2174513"/>
              <a:ext cx="1053705" cy="920705"/>
            </a:xfrm>
            <a:custGeom>
              <a:avLst/>
              <a:gdLst/>
              <a:ahLst/>
              <a:cxnLst/>
              <a:rect l="l" t="t" r="r" b="b"/>
              <a:pathLst>
                <a:path w="16021" h="13998" extrusionOk="0">
                  <a:moveTo>
                    <a:pt x="1" y="8057"/>
                  </a:moveTo>
                  <a:lnTo>
                    <a:pt x="12039" y="0"/>
                  </a:lnTo>
                  <a:lnTo>
                    <a:pt x="16020" y="5925"/>
                  </a:lnTo>
                  <a:lnTo>
                    <a:pt x="3982" y="13997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20" name="Google Shape;2020;p39"/>
            <p:cNvSpPr/>
            <p:nvPr/>
          </p:nvSpPr>
          <p:spPr>
            <a:xfrm rot="-6603631">
              <a:off x="1943916" y="-1789120"/>
              <a:ext cx="791808" cy="529942"/>
            </a:xfrm>
            <a:custGeom>
              <a:avLst/>
              <a:gdLst/>
              <a:ahLst/>
              <a:cxnLst/>
              <a:rect l="l" t="t" r="r" b="b"/>
              <a:pathLst>
                <a:path w="12039" h="8057" extrusionOk="0">
                  <a:moveTo>
                    <a:pt x="8387" y="7571"/>
                  </a:moveTo>
                  <a:lnTo>
                    <a:pt x="12039" y="0"/>
                  </a:lnTo>
                  <a:lnTo>
                    <a:pt x="1" y="8057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021" name="Google Shape;2021;p39"/>
          <p:cNvGrpSpPr/>
          <p:nvPr/>
        </p:nvGrpSpPr>
        <p:grpSpPr>
          <a:xfrm>
            <a:off x="908405" y="2154173"/>
            <a:ext cx="784464" cy="835152"/>
            <a:chOff x="1865285" y="-2366929"/>
            <a:chExt cx="1226300" cy="1305537"/>
          </a:xfrm>
        </p:grpSpPr>
        <p:sp>
          <p:nvSpPr>
            <p:cNvPr id="2022" name="Google Shape;2022;p39"/>
            <p:cNvSpPr/>
            <p:nvPr/>
          </p:nvSpPr>
          <p:spPr>
            <a:xfrm rot="-6603631">
              <a:off x="1951583" y="-2174513"/>
              <a:ext cx="1053705" cy="920705"/>
            </a:xfrm>
            <a:custGeom>
              <a:avLst/>
              <a:gdLst/>
              <a:ahLst/>
              <a:cxnLst/>
              <a:rect l="l" t="t" r="r" b="b"/>
              <a:pathLst>
                <a:path w="16021" h="13998" extrusionOk="0">
                  <a:moveTo>
                    <a:pt x="1" y="8057"/>
                  </a:moveTo>
                  <a:lnTo>
                    <a:pt x="12039" y="0"/>
                  </a:lnTo>
                  <a:lnTo>
                    <a:pt x="16020" y="5925"/>
                  </a:lnTo>
                  <a:lnTo>
                    <a:pt x="3982" y="13997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23" name="Google Shape;2023;p39"/>
            <p:cNvSpPr/>
            <p:nvPr/>
          </p:nvSpPr>
          <p:spPr>
            <a:xfrm rot="-6603631">
              <a:off x="1943916" y="-1789120"/>
              <a:ext cx="791808" cy="529942"/>
            </a:xfrm>
            <a:custGeom>
              <a:avLst/>
              <a:gdLst/>
              <a:ahLst/>
              <a:cxnLst/>
              <a:rect l="l" t="t" r="r" b="b"/>
              <a:pathLst>
                <a:path w="12039" h="8057" extrusionOk="0">
                  <a:moveTo>
                    <a:pt x="8387" y="7571"/>
                  </a:moveTo>
                  <a:lnTo>
                    <a:pt x="12039" y="0"/>
                  </a:lnTo>
                  <a:lnTo>
                    <a:pt x="1" y="8057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2029" name="Google Shape;2029;p39"/>
          <p:cNvSpPr txBox="1">
            <a:spLocks noGrp="1"/>
          </p:cNvSpPr>
          <p:nvPr>
            <p:ph type="subTitle" idx="5"/>
          </p:nvPr>
        </p:nvSpPr>
        <p:spPr>
          <a:xfrm>
            <a:off x="2004878" y="2126550"/>
            <a:ext cx="3791100" cy="445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/>
            <a:r>
              <a:rPr lang="en-GB" dirty="0"/>
              <a:t>Treat culture as a strategic issue</a:t>
            </a:r>
            <a:endParaRPr dirty="0"/>
          </a:p>
        </p:txBody>
      </p:sp>
      <p:grpSp>
        <p:nvGrpSpPr>
          <p:cNvPr id="2030" name="Google Shape;2030;p39"/>
          <p:cNvGrpSpPr/>
          <p:nvPr/>
        </p:nvGrpSpPr>
        <p:grpSpPr>
          <a:xfrm rot="8218810">
            <a:off x="6956188" y="1081309"/>
            <a:ext cx="2169570" cy="2787921"/>
            <a:chOff x="3062244" y="-1611812"/>
            <a:chExt cx="2169491" cy="2787820"/>
          </a:xfrm>
        </p:grpSpPr>
        <p:sp>
          <p:nvSpPr>
            <p:cNvPr id="2031" name="Google Shape;2031;p39"/>
            <p:cNvSpPr/>
            <p:nvPr/>
          </p:nvSpPr>
          <p:spPr>
            <a:xfrm rot="8388146">
              <a:off x="3417101" y="-321286"/>
              <a:ext cx="1497969" cy="1149601"/>
            </a:xfrm>
            <a:custGeom>
              <a:avLst/>
              <a:gdLst/>
              <a:ahLst/>
              <a:cxnLst/>
              <a:rect l="l" t="t" r="r" b="b"/>
              <a:pathLst>
                <a:path w="28434" h="21819" extrusionOk="0">
                  <a:moveTo>
                    <a:pt x="1" y="408"/>
                  </a:moveTo>
                  <a:lnTo>
                    <a:pt x="1" y="564"/>
                  </a:lnTo>
                  <a:lnTo>
                    <a:pt x="28011" y="21819"/>
                  </a:lnTo>
                  <a:lnTo>
                    <a:pt x="28167" y="21772"/>
                  </a:lnTo>
                  <a:cubicBezTo>
                    <a:pt x="28434" y="21427"/>
                    <a:pt x="28371" y="20941"/>
                    <a:pt x="28026" y="20690"/>
                  </a:cubicBezTo>
                  <a:lnTo>
                    <a:pt x="1098" y="267"/>
                  </a:lnTo>
                  <a:cubicBezTo>
                    <a:pt x="753" y="0"/>
                    <a:pt x="267" y="63"/>
                    <a:pt x="1" y="408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32" name="Google Shape;2032;p39"/>
            <p:cNvSpPr/>
            <p:nvPr/>
          </p:nvSpPr>
          <p:spPr>
            <a:xfrm rot="8388146">
              <a:off x="3377695" y="-445853"/>
              <a:ext cx="1525259" cy="1252026"/>
            </a:xfrm>
            <a:custGeom>
              <a:avLst/>
              <a:gdLst/>
              <a:ahLst/>
              <a:cxnLst/>
              <a:rect l="l" t="t" r="r" b="b"/>
              <a:pathLst>
                <a:path w="28952" h="23763" extrusionOk="0">
                  <a:moveTo>
                    <a:pt x="1" y="7916"/>
                  </a:moveTo>
                  <a:lnTo>
                    <a:pt x="20910" y="23763"/>
                  </a:lnTo>
                  <a:lnTo>
                    <a:pt x="28951" y="21365"/>
                  </a:lnTo>
                  <a:lnTo>
                    <a:pt x="785" y="1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33" name="Google Shape;2033;p39"/>
            <p:cNvSpPr/>
            <p:nvPr/>
          </p:nvSpPr>
          <p:spPr>
            <a:xfrm rot="8388146">
              <a:off x="3460058" y="-407305"/>
              <a:ext cx="1374956" cy="1107556"/>
            </a:xfrm>
            <a:custGeom>
              <a:avLst/>
              <a:gdLst/>
              <a:ahLst/>
              <a:cxnLst/>
              <a:rect l="l" t="t" r="r" b="b"/>
              <a:pathLst>
                <a:path w="26099" h="21021" extrusionOk="0">
                  <a:moveTo>
                    <a:pt x="1" y="5706"/>
                  </a:moveTo>
                  <a:lnTo>
                    <a:pt x="20174" y="21020"/>
                  </a:lnTo>
                  <a:lnTo>
                    <a:pt x="26099" y="19233"/>
                  </a:lnTo>
                  <a:lnTo>
                    <a:pt x="722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34" name="Google Shape;2034;p39"/>
            <p:cNvSpPr/>
            <p:nvPr/>
          </p:nvSpPr>
          <p:spPr>
            <a:xfrm rot="8388146">
              <a:off x="3470195" y="-396930"/>
              <a:ext cx="1356781" cy="1089378"/>
            </a:xfrm>
            <a:custGeom>
              <a:avLst/>
              <a:gdLst/>
              <a:ahLst/>
              <a:cxnLst/>
              <a:rect l="l" t="t" r="r" b="b"/>
              <a:pathLst>
                <a:path w="25754" h="20676" extrusionOk="0">
                  <a:moveTo>
                    <a:pt x="25753" y="18967"/>
                  </a:moveTo>
                  <a:lnTo>
                    <a:pt x="737" y="1"/>
                  </a:lnTo>
                  <a:lnTo>
                    <a:pt x="0" y="5471"/>
                  </a:lnTo>
                  <a:lnTo>
                    <a:pt x="20064" y="20675"/>
                  </a:lnTo>
                  <a:close/>
                </a:path>
              </a:pathLst>
            </a:custGeom>
            <a:solidFill>
              <a:srgbClr val="2B3F4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35" name="Google Shape;2035;p39"/>
            <p:cNvSpPr/>
            <p:nvPr/>
          </p:nvSpPr>
          <p:spPr>
            <a:xfrm rot="8388146">
              <a:off x="3351355" y="-1272818"/>
              <a:ext cx="1591270" cy="1478321"/>
            </a:xfrm>
            <a:custGeom>
              <a:avLst/>
              <a:gdLst/>
              <a:ahLst/>
              <a:cxnLst/>
              <a:rect l="l" t="t" r="r" b="b"/>
              <a:pathLst>
                <a:path w="30205" h="28058" extrusionOk="0">
                  <a:moveTo>
                    <a:pt x="30205" y="15801"/>
                  </a:moveTo>
                  <a:lnTo>
                    <a:pt x="21208" y="27494"/>
                  </a:lnTo>
                  <a:cubicBezTo>
                    <a:pt x="20832" y="27964"/>
                    <a:pt x="20142" y="28058"/>
                    <a:pt x="19672" y="27697"/>
                  </a:cubicBezTo>
                  <a:lnTo>
                    <a:pt x="565" y="13214"/>
                  </a:lnTo>
                  <a:cubicBezTo>
                    <a:pt x="95" y="12854"/>
                    <a:pt x="1" y="12164"/>
                    <a:pt x="361" y="11694"/>
                  </a:cubicBezTo>
                  <a:lnTo>
                    <a:pt x="9358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36" name="Google Shape;2036;p39"/>
            <p:cNvSpPr/>
            <p:nvPr/>
          </p:nvSpPr>
          <p:spPr>
            <a:xfrm rot="8388146">
              <a:off x="3577825" y="-274160"/>
              <a:ext cx="70226" cy="67757"/>
            </a:xfrm>
            <a:custGeom>
              <a:avLst/>
              <a:gdLst/>
              <a:ahLst/>
              <a:cxnLst/>
              <a:rect l="l" t="t" r="r" b="b"/>
              <a:pathLst>
                <a:path w="1333" h="1286" extrusionOk="0">
                  <a:moveTo>
                    <a:pt x="627" y="63"/>
                  </a:moveTo>
                  <a:lnTo>
                    <a:pt x="1254" y="533"/>
                  </a:lnTo>
                  <a:cubicBezTo>
                    <a:pt x="1317" y="580"/>
                    <a:pt x="1332" y="690"/>
                    <a:pt x="1285" y="753"/>
                  </a:cubicBezTo>
                  <a:lnTo>
                    <a:pt x="925" y="1207"/>
                  </a:lnTo>
                  <a:cubicBezTo>
                    <a:pt x="878" y="1286"/>
                    <a:pt x="784" y="1286"/>
                    <a:pt x="706" y="1239"/>
                  </a:cubicBezTo>
                  <a:lnTo>
                    <a:pt x="94" y="768"/>
                  </a:lnTo>
                  <a:cubicBezTo>
                    <a:pt x="16" y="721"/>
                    <a:pt x="0" y="612"/>
                    <a:pt x="63" y="549"/>
                  </a:cubicBezTo>
                  <a:lnTo>
                    <a:pt x="408" y="94"/>
                  </a:lnTo>
                  <a:cubicBezTo>
                    <a:pt x="470" y="16"/>
                    <a:pt x="564" y="0"/>
                    <a:pt x="627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37" name="Google Shape;2037;p39"/>
            <p:cNvSpPr/>
            <p:nvPr/>
          </p:nvSpPr>
          <p:spPr>
            <a:xfrm rot="8388146">
              <a:off x="3570648" y="-344565"/>
              <a:ext cx="78497" cy="78505"/>
            </a:xfrm>
            <a:custGeom>
              <a:avLst/>
              <a:gdLst/>
              <a:ahLst/>
              <a:cxnLst/>
              <a:rect l="l" t="t" r="r" b="b"/>
              <a:pathLst>
                <a:path w="1490" h="1490" extrusionOk="0">
                  <a:moveTo>
                    <a:pt x="831" y="78"/>
                  </a:moveTo>
                  <a:lnTo>
                    <a:pt x="1380" y="502"/>
                  </a:lnTo>
                  <a:cubicBezTo>
                    <a:pt x="1474" y="564"/>
                    <a:pt x="1489" y="690"/>
                    <a:pt x="1427" y="768"/>
                  </a:cubicBezTo>
                  <a:lnTo>
                    <a:pt x="941" y="1395"/>
                  </a:lnTo>
                  <a:cubicBezTo>
                    <a:pt x="878" y="1473"/>
                    <a:pt x="753" y="1489"/>
                    <a:pt x="674" y="1426"/>
                  </a:cubicBezTo>
                  <a:lnTo>
                    <a:pt x="110" y="1003"/>
                  </a:lnTo>
                  <a:cubicBezTo>
                    <a:pt x="16" y="941"/>
                    <a:pt x="0" y="815"/>
                    <a:pt x="79" y="721"/>
                  </a:cubicBezTo>
                  <a:lnTo>
                    <a:pt x="549" y="110"/>
                  </a:lnTo>
                  <a:cubicBezTo>
                    <a:pt x="612" y="31"/>
                    <a:pt x="737" y="0"/>
                    <a:pt x="831" y="78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38" name="Google Shape;2038;p39"/>
            <p:cNvSpPr/>
            <p:nvPr/>
          </p:nvSpPr>
          <p:spPr>
            <a:xfrm rot="8388146">
              <a:off x="3567483" y="-417228"/>
              <a:ext cx="77706" cy="78505"/>
            </a:xfrm>
            <a:custGeom>
              <a:avLst/>
              <a:gdLst/>
              <a:ahLst/>
              <a:cxnLst/>
              <a:rect l="l" t="t" r="r" b="b"/>
              <a:pathLst>
                <a:path w="1475" h="1490" extrusionOk="0">
                  <a:moveTo>
                    <a:pt x="816" y="63"/>
                  </a:moveTo>
                  <a:lnTo>
                    <a:pt x="1380" y="486"/>
                  </a:lnTo>
                  <a:cubicBezTo>
                    <a:pt x="1458" y="549"/>
                    <a:pt x="1474" y="674"/>
                    <a:pt x="1411" y="768"/>
                  </a:cubicBezTo>
                  <a:lnTo>
                    <a:pt x="941" y="1380"/>
                  </a:lnTo>
                  <a:cubicBezTo>
                    <a:pt x="878" y="1474"/>
                    <a:pt x="753" y="1489"/>
                    <a:pt x="659" y="1411"/>
                  </a:cubicBezTo>
                  <a:lnTo>
                    <a:pt x="95" y="988"/>
                  </a:lnTo>
                  <a:cubicBezTo>
                    <a:pt x="16" y="925"/>
                    <a:pt x="1" y="800"/>
                    <a:pt x="63" y="721"/>
                  </a:cubicBezTo>
                  <a:lnTo>
                    <a:pt x="534" y="94"/>
                  </a:lnTo>
                  <a:cubicBezTo>
                    <a:pt x="612" y="16"/>
                    <a:pt x="737" y="0"/>
                    <a:pt x="816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39" name="Google Shape;2039;p39"/>
            <p:cNvSpPr/>
            <p:nvPr/>
          </p:nvSpPr>
          <p:spPr>
            <a:xfrm rot="8388146">
              <a:off x="3564071" y="-489247"/>
              <a:ext cx="78497" cy="78505"/>
            </a:xfrm>
            <a:custGeom>
              <a:avLst/>
              <a:gdLst/>
              <a:ahLst/>
              <a:cxnLst/>
              <a:rect l="l" t="t" r="r" b="b"/>
              <a:pathLst>
                <a:path w="1490" h="1490" extrusionOk="0">
                  <a:moveTo>
                    <a:pt x="831" y="79"/>
                  </a:moveTo>
                  <a:lnTo>
                    <a:pt x="1380" y="502"/>
                  </a:lnTo>
                  <a:cubicBezTo>
                    <a:pt x="1474" y="565"/>
                    <a:pt x="1489" y="690"/>
                    <a:pt x="1427" y="769"/>
                  </a:cubicBezTo>
                  <a:lnTo>
                    <a:pt x="941" y="1396"/>
                  </a:lnTo>
                  <a:cubicBezTo>
                    <a:pt x="878" y="1474"/>
                    <a:pt x="753" y="1490"/>
                    <a:pt x="674" y="1427"/>
                  </a:cubicBezTo>
                  <a:lnTo>
                    <a:pt x="110" y="1004"/>
                  </a:lnTo>
                  <a:cubicBezTo>
                    <a:pt x="16" y="941"/>
                    <a:pt x="0" y="816"/>
                    <a:pt x="79" y="722"/>
                  </a:cubicBezTo>
                  <a:lnTo>
                    <a:pt x="549" y="110"/>
                  </a:lnTo>
                  <a:cubicBezTo>
                    <a:pt x="612" y="16"/>
                    <a:pt x="737" y="1"/>
                    <a:pt x="831" y="7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40" name="Google Shape;2040;p39"/>
            <p:cNvSpPr/>
            <p:nvPr/>
          </p:nvSpPr>
          <p:spPr>
            <a:xfrm rot="8388146">
              <a:off x="3560936" y="-561973"/>
              <a:ext cx="77654" cy="78558"/>
            </a:xfrm>
            <a:custGeom>
              <a:avLst/>
              <a:gdLst/>
              <a:ahLst/>
              <a:cxnLst/>
              <a:rect l="l" t="t" r="r" b="b"/>
              <a:pathLst>
                <a:path w="1474" h="1491" extrusionOk="0">
                  <a:moveTo>
                    <a:pt x="816" y="64"/>
                  </a:moveTo>
                  <a:lnTo>
                    <a:pt x="1380" y="487"/>
                  </a:lnTo>
                  <a:cubicBezTo>
                    <a:pt x="1458" y="550"/>
                    <a:pt x="1474" y="675"/>
                    <a:pt x="1411" y="769"/>
                  </a:cubicBezTo>
                  <a:lnTo>
                    <a:pt x="941" y="1380"/>
                  </a:lnTo>
                  <a:cubicBezTo>
                    <a:pt x="878" y="1474"/>
                    <a:pt x="753" y="1490"/>
                    <a:pt x="659" y="1412"/>
                  </a:cubicBezTo>
                  <a:lnTo>
                    <a:pt x="110" y="988"/>
                  </a:lnTo>
                  <a:cubicBezTo>
                    <a:pt x="16" y="926"/>
                    <a:pt x="1" y="800"/>
                    <a:pt x="63" y="722"/>
                  </a:cubicBezTo>
                  <a:lnTo>
                    <a:pt x="549" y="95"/>
                  </a:lnTo>
                  <a:cubicBezTo>
                    <a:pt x="612" y="17"/>
                    <a:pt x="737" y="1"/>
                    <a:pt x="816" y="64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41" name="Google Shape;2041;p39"/>
            <p:cNvSpPr/>
            <p:nvPr/>
          </p:nvSpPr>
          <p:spPr>
            <a:xfrm rot="8388146">
              <a:off x="3557461" y="-633969"/>
              <a:ext cx="78497" cy="78505"/>
            </a:xfrm>
            <a:custGeom>
              <a:avLst/>
              <a:gdLst/>
              <a:ahLst/>
              <a:cxnLst/>
              <a:rect l="l" t="t" r="r" b="b"/>
              <a:pathLst>
                <a:path w="1490" h="1490" extrusionOk="0">
                  <a:moveTo>
                    <a:pt x="831" y="63"/>
                  </a:moveTo>
                  <a:lnTo>
                    <a:pt x="1379" y="502"/>
                  </a:lnTo>
                  <a:cubicBezTo>
                    <a:pt x="1473" y="565"/>
                    <a:pt x="1489" y="690"/>
                    <a:pt x="1426" y="769"/>
                  </a:cubicBezTo>
                  <a:lnTo>
                    <a:pt x="941" y="1396"/>
                  </a:lnTo>
                  <a:cubicBezTo>
                    <a:pt x="878" y="1474"/>
                    <a:pt x="752" y="1490"/>
                    <a:pt x="674" y="1427"/>
                  </a:cubicBezTo>
                  <a:lnTo>
                    <a:pt x="110" y="1004"/>
                  </a:lnTo>
                  <a:cubicBezTo>
                    <a:pt x="31" y="925"/>
                    <a:pt x="0" y="816"/>
                    <a:pt x="78" y="722"/>
                  </a:cubicBezTo>
                  <a:lnTo>
                    <a:pt x="549" y="110"/>
                  </a:lnTo>
                  <a:cubicBezTo>
                    <a:pt x="611" y="16"/>
                    <a:pt x="737" y="1"/>
                    <a:pt x="831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42" name="Google Shape;2042;p39"/>
            <p:cNvSpPr/>
            <p:nvPr/>
          </p:nvSpPr>
          <p:spPr>
            <a:xfrm rot="8388146">
              <a:off x="3649357" y="-278255"/>
              <a:ext cx="70226" cy="68600"/>
            </a:xfrm>
            <a:custGeom>
              <a:avLst/>
              <a:gdLst/>
              <a:ahLst/>
              <a:cxnLst/>
              <a:rect l="l" t="t" r="r" b="b"/>
              <a:pathLst>
                <a:path w="1333" h="1302" extrusionOk="0">
                  <a:moveTo>
                    <a:pt x="628" y="63"/>
                  </a:moveTo>
                  <a:lnTo>
                    <a:pt x="1239" y="533"/>
                  </a:lnTo>
                  <a:cubicBezTo>
                    <a:pt x="1317" y="580"/>
                    <a:pt x="1333" y="690"/>
                    <a:pt x="1270" y="753"/>
                  </a:cubicBezTo>
                  <a:lnTo>
                    <a:pt x="925" y="1207"/>
                  </a:lnTo>
                  <a:cubicBezTo>
                    <a:pt x="863" y="1286"/>
                    <a:pt x="769" y="1302"/>
                    <a:pt x="690" y="1239"/>
                  </a:cubicBezTo>
                  <a:lnTo>
                    <a:pt x="79" y="769"/>
                  </a:lnTo>
                  <a:cubicBezTo>
                    <a:pt x="1" y="722"/>
                    <a:pt x="1" y="612"/>
                    <a:pt x="48" y="549"/>
                  </a:cubicBezTo>
                  <a:lnTo>
                    <a:pt x="392" y="95"/>
                  </a:lnTo>
                  <a:cubicBezTo>
                    <a:pt x="455" y="16"/>
                    <a:pt x="549" y="1"/>
                    <a:pt x="628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43" name="Google Shape;2043;p39"/>
            <p:cNvSpPr/>
            <p:nvPr/>
          </p:nvSpPr>
          <p:spPr>
            <a:xfrm rot="8388146">
              <a:off x="3649625" y="-370169"/>
              <a:ext cx="131337" cy="118179"/>
            </a:xfrm>
            <a:custGeom>
              <a:avLst/>
              <a:gdLst/>
              <a:ahLst/>
              <a:cxnLst/>
              <a:rect l="l" t="t" r="r" b="b"/>
              <a:pathLst>
                <a:path w="2493" h="2243" extrusionOk="0">
                  <a:moveTo>
                    <a:pt x="831" y="64"/>
                  </a:moveTo>
                  <a:lnTo>
                    <a:pt x="2383" y="1239"/>
                  </a:lnTo>
                  <a:cubicBezTo>
                    <a:pt x="2477" y="1318"/>
                    <a:pt x="2492" y="1443"/>
                    <a:pt x="2414" y="1537"/>
                  </a:cubicBezTo>
                  <a:lnTo>
                    <a:pt x="1959" y="2133"/>
                  </a:lnTo>
                  <a:cubicBezTo>
                    <a:pt x="1897" y="2227"/>
                    <a:pt x="1756" y="2242"/>
                    <a:pt x="1662" y="2180"/>
                  </a:cubicBezTo>
                  <a:lnTo>
                    <a:pt x="110" y="1004"/>
                  </a:lnTo>
                  <a:cubicBezTo>
                    <a:pt x="31" y="926"/>
                    <a:pt x="0" y="800"/>
                    <a:pt x="78" y="706"/>
                  </a:cubicBezTo>
                  <a:lnTo>
                    <a:pt x="533" y="111"/>
                  </a:lnTo>
                  <a:cubicBezTo>
                    <a:pt x="611" y="17"/>
                    <a:pt x="737" y="1"/>
                    <a:pt x="831" y="64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44" name="Google Shape;2044;p39"/>
            <p:cNvSpPr/>
            <p:nvPr/>
          </p:nvSpPr>
          <p:spPr>
            <a:xfrm rot="8388146">
              <a:off x="3641808" y="-427537"/>
              <a:ext cx="93353" cy="90044"/>
            </a:xfrm>
            <a:custGeom>
              <a:avLst/>
              <a:gdLst/>
              <a:ahLst/>
              <a:cxnLst/>
              <a:rect l="l" t="t" r="r" b="b"/>
              <a:pathLst>
                <a:path w="1772" h="1709" extrusionOk="0">
                  <a:moveTo>
                    <a:pt x="831" y="63"/>
                  </a:moveTo>
                  <a:lnTo>
                    <a:pt x="1662" y="705"/>
                  </a:lnTo>
                  <a:cubicBezTo>
                    <a:pt x="1756" y="768"/>
                    <a:pt x="1772" y="909"/>
                    <a:pt x="1709" y="1003"/>
                  </a:cubicBezTo>
                  <a:lnTo>
                    <a:pt x="1255" y="1599"/>
                  </a:lnTo>
                  <a:cubicBezTo>
                    <a:pt x="1176" y="1677"/>
                    <a:pt x="1051" y="1709"/>
                    <a:pt x="957" y="1630"/>
                  </a:cubicBezTo>
                  <a:lnTo>
                    <a:pt x="110" y="1003"/>
                  </a:lnTo>
                  <a:cubicBezTo>
                    <a:pt x="32" y="925"/>
                    <a:pt x="1" y="799"/>
                    <a:pt x="79" y="705"/>
                  </a:cubicBezTo>
                  <a:lnTo>
                    <a:pt x="534" y="110"/>
                  </a:lnTo>
                  <a:cubicBezTo>
                    <a:pt x="612" y="16"/>
                    <a:pt x="737" y="0"/>
                    <a:pt x="831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45" name="Google Shape;2045;p39"/>
            <p:cNvSpPr/>
            <p:nvPr/>
          </p:nvSpPr>
          <p:spPr>
            <a:xfrm rot="8388146">
              <a:off x="3643930" y="-517347"/>
              <a:ext cx="137132" cy="123132"/>
            </a:xfrm>
            <a:custGeom>
              <a:avLst/>
              <a:gdLst/>
              <a:ahLst/>
              <a:cxnLst/>
              <a:rect l="l" t="t" r="r" b="b"/>
              <a:pathLst>
                <a:path w="2603" h="2337" extrusionOk="0">
                  <a:moveTo>
                    <a:pt x="815" y="63"/>
                  </a:moveTo>
                  <a:lnTo>
                    <a:pt x="2492" y="1333"/>
                  </a:lnTo>
                  <a:cubicBezTo>
                    <a:pt x="2586" y="1411"/>
                    <a:pt x="2602" y="1537"/>
                    <a:pt x="2524" y="1631"/>
                  </a:cubicBezTo>
                  <a:lnTo>
                    <a:pt x="2069" y="2226"/>
                  </a:lnTo>
                  <a:cubicBezTo>
                    <a:pt x="2006" y="2320"/>
                    <a:pt x="1865" y="2336"/>
                    <a:pt x="1771" y="2273"/>
                  </a:cubicBezTo>
                  <a:lnTo>
                    <a:pt x="110" y="1004"/>
                  </a:lnTo>
                  <a:cubicBezTo>
                    <a:pt x="16" y="925"/>
                    <a:pt x="0" y="800"/>
                    <a:pt x="63" y="706"/>
                  </a:cubicBezTo>
                  <a:lnTo>
                    <a:pt x="517" y="110"/>
                  </a:lnTo>
                  <a:cubicBezTo>
                    <a:pt x="596" y="16"/>
                    <a:pt x="721" y="1"/>
                    <a:pt x="815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46" name="Google Shape;2046;p39"/>
            <p:cNvSpPr/>
            <p:nvPr/>
          </p:nvSpPr>
          <p:spPr>
            <a:xfrm rot="8388146">
              <a:off x="3632583" y="-565557"/>
              <a:ext cx="78497" cy="78505"/>
            </a:xfrm>
            <a:custGeom>
              <a:avLst/>
              <a:gdLst/>
              <a:ahLst/>
              <a:cxnLst/>
              <a:rect l="l" t="t" r="r" b="b"/>
              <a:pathLst>
                <a:path w="1490" h="1490" extrusionOk="0">
                  <a:moveTo>
                    <a:pt x="815" y="63"/>
                  </a:moveTo>
                  <a:lnTo>
                    <a:pt x="1380" y="486"/>
                  </a:lnTo>
                  <a:cubicBezTo>
                    <a:pt x="1474" y="549"/>
                    <a:pt x="1489" y="674"/>
                    <a:pt x="1427" y="768"/>
                  </a:cubicBezTo>
                  <a:lnTo>
                    <a:pt x="941" y="1380"/>
                  </a:lnTo>
                  <a:cubicBezTo>
                    <a:pt x="878" y="1474"/>
                    <a:pt x="753" y="1489"/>
                    <a:pt x="674" y="1427"/>
                  </a:cubicBezTo>
                  <a:lnTo>
                    <a:pt x="110" y="988"/>
                  </a:lnTo>
                  <a:cubicBezTo>
                    <a:pt x="16" y="925"/>
                    <a:pt x="0" y="800"/>
                    <a:pt x="63" y="721"/>
                  </a:cubicBezTo>
                  <a:lnTo>
                    <a:pt x="549" y="94"/>
                  </a:lnTo>
                  <a:cubicBezTo>
                    <a:pt x="612" y="16"/>
                    <a:pt x="737" y="0"/>
                    <a:pt x="815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47" name="Google Shape;2047;p39"/>
            <p:cNvSpPr/>
            <p:nvPr/>
          </p:nvSpPr>
          <p:spPr>
            <a:xfrm rot="8388146">
              <a:off x="3630009" y="-637593"/>
              <a:ext cx="77654" cy="78505"/>
            </a:xfrm>
            <a:custGeom>
              <a:avLst/>
              <a:gdLst/>
              <a:ahLst/>
              <a:cxnLst/>
              <a:rect l="l" t="t" r="r" b="b"/>
              <a:pathLst>
                <a:path w="1474" h="1490" extrusionOk="0">
                  <a:moveTo>
                    <a:pt x="816" y="79"/>
                  </a:moveTo>
                  <a:lnTo>
                    <a:pt x="1380" y="502"/>
                  </a:lnTo>
                  <a:cubicBezTo>
                    <a:pt x="1458" y="565"/>
                    <a:pt x="1474" y="690"/>
                    <a:pt x="1411" y="769"/>
                  </a:cubicBezTo>
                  <a:lnTo>
                    <a:pt x="941" y="1396"/>
                  </a:lnTo>
                  <a:cubicBezTo>
                    <a:pt x="878" y="1474"/>
                    <a:pt x="753" y="1490"/>
                    <a:pt x="659" y="1427"/>
                  </a:cubicBezTo>
                  <a:lnTo>
                    <a:pt x="95" y="1004"/>
                  </a:lnTo>
                  <a:cubicBezTo>
                    <a:pt x="16" y="941"/>
                    <a:pt x="1" y="816"/>
                    <a:pt x="63" y="722"/>
                  </a:cubicBezTo>
                  <a:lnTo>
                    <a:pt x="534" y="110"/>
                  </a:lnTo>
                  <a:cubicBezTo>
                    <a:pt x="596" y="16"/>
                    <a:pt x="722" y="1"/>
                    <a:pt x="816" y="7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48" name="Google Shape;2048;p39"/>
            <p:cNvSpPr/>
            <p:nvPr/>
          </p:nvSpPr>
          <p:spPr>
            <a:xfrm rot="8388146">
              <a:off x="3720906" y="-280299"/>
              <a:ext cx="66116" cy="64437"/>
            </a:xfrm>
            <a:custGeom>
              <a:avLst/>
              <a:gdLst/>
              <a:ahLst/>
              <a:cxnLst/>
              <a:rect l="l" t="t" r="r" b="b"/>
              <a:pathLst>
                <a:path w="1255" h="1223" extrusionOk="0">
                  <a:moveTo>
                    <a:pt x="628" y="47"/>
                  </a:moveTo>
                  <a:lnTo>
                    <a:pt x="1161" y="455"/>
                  </a:lnTo>
                  <a:cubicBezTo>
                    <a:pt x="1239" y="502"/>
                    <a:pt x="1255" y="611"/>
                    <a:pt x="1192" y="674"/>
                  </a:cubicBezTo>
                  <a:lnTo>
                    <a:pt x="847" y="1129"/>
                  </a:lnTo>
                  <a:cubicBezTo>
                    <a:pt x="800" y="1207"/>
                    <a:pt x="690" y="1223"/>
                    <a:pt x="628" y="1160"/>
                  </a:cubicBezTo>
                  <a:lnTo>
                    <a:pt x="79" y="753"/>
                  </a:lnTo>
                  <a:cubicBezTo>
                    <a:pt x="16" y="706"/>
                    <a:pt x="1" y="596"/>
                    <a:pt x="63" y="533"/>
                  </a:cubicBezTo>
                  <a:lnTo>
                    <a:pt x="408" y="79"/>
                  </a:lnTo>
                  <a:cubicBezTo>
                    <a:pt x="455" y="0"/>
                    <a:pt x="565" y="0"/>
                    <a:pt x="628" y="47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49" name="Google Shape;2049;p39"/>
            <p:cNvSpPr/>
            <p:nvPr/>
          </p:nvSpPr>
          <p:spPr>
            <a:xfrm rot="8388146">
              <a:off x="3789256" y="-283702"/>
              <a:ext cx="65326" cy="64490"/>
            </a:xfrm>
            <a:custGeom>
              <a:avLst/>
              <a:gdLst/>
              <a:ahLst/>
              <a:cxnLst/>
              <a:rect l="l" t="t" r="r" b="b"/>
              <a:pathLst>
                <a:path w="1240" h="1224" extrusionOk="0">
                  <a:moveTo>
                    <a:pt x="628" y="47"/>
                  </a:moveTo>
                  <a:lnTo>
                    <a:pt x="1161" y="455"/>
                  </a:lnTo>
                  <a:cubicBezTo>
                    <a:pt x="1224" y="518"/>
                    <a:pt x="1239" y="612"/>
                    <a:pt x="1192" y="690"/>
                  </a:cubicBezTo>
                  <a:lnTo>
                    <a:pt x="847" y="1145"/>
                  </a:lnTo>
                  <a:cubicBezTo>
                    <a:pt x="785" y="1207"/>
                    <a:pt x="691" y="1223"/>
                    <a:pt x="612" y="1176"/>
                  </a:cubicBezTo>
                  <a:lnTo>
                    <a:pt x="79" y="769"/>
                  </a:lnTo>
                  <a:cubicBezTo>
                    <a:pt x="1" y="706"/>
                    <a:pt x="1" y="612"/>
                    <a:pt x="48" y="533"/>
                  </a:cubicBezTo>
                  <a:lnTo>
                    <a:pt x="393" y="79"/>
                  </a:lnTo>
                  <a:cubicBezTo>
                    <a:pt x="456" y="16"/>
                    <a:pt x="550" y="0"/>
                    <a:pt x="628" y="47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50" name="Google Shape;2050;p39"/>
            <p:cNvSpPr/>
            <p:nvPr/>
          </p:nvSpPr>
          <p:spPr>
            <a:xfrm rot="8388146">
              <a:off x="3856833" y="-287058"/>
              <a:ext cx="66116" cy="64490"/>
            </a:xfrm>
            <a:custGeom>
              <a:avLst/>
              <a:gdLst/>
              <a:ahLst/>
              <a:cxnLst/>
              <a:rect l="l" t="t" r="r" b="b"/>
              <a:pathLst>
                <a:path w="1255" h="1224" extrusionOk="0">
                  <a:moveTo>
                    <a:pt x="627" y="63"/>
                  </a:moveTo>
                  <a:lnTo>
                    <a:pt x="1176" y="471"/>
                  </a:lnTo>
                  <a:cubicBezTo>
                    <a:pt x="1239" y="518"/>
                    <a:pt x="1254" y="612"/>
                    <a:pt x="1192" y="690"/>
                  </a:cubicBezTo>
                  <a:lnTo>
                    <a:pt x="847" y="1145"/>
                  </a:lnTo>
                  <a:cubicBezTo>
                    <a:pt x="800" y="1208"/>
                    <a:pt x="690" y="1223"/>
                    <a:pt x="627" y="1176"/>
                  </a:cubicBezTo>
                  <a:lnTo>
                    <a:pt x="79" y="769"/>
                  </a:lnTo>
                  <a:cubicBezTo>
                    <a:pt x="16" y="722"/>
                    <a:pt x="0" y="612"/>
                    <a:pt x="63" y="549"/>
                  </a:cubicBezTo>
                  <a:lnTo>
                    <a:pt x="408" y="95"/>
                  </a:lnTo>
                  <a:cubicBezTo>
                    <a:pt x="455" y="16"/>
                    <a:pt x="565" y="1"/>
                    <a:pt x="627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51" name="Google Shape;2051;p39"/>
            <p:cNvSpPr/>
            <p:nvPr/>
          </p:nvSpPr>
          <p:spPr>
            <a:xfrm rot="8388146">
              <a:off x="3924703" y="-291075"/>
              <a:ext cx="65273" cy="64490"/>
            </a:xfrm>
            <a:custGeom>
              <a:avLst/>
              <a:gdLst/>
              <a:ahLst/>
              <a:cxnLst/>
              <a:rect l="l" t="t" r="r" b="b"/>
              <a:pathLst>
                <a:path w="1239" h="1224" extrusionOk="0">
                  <a:moveTo>
                    <a:pt x="628" y="48"/>
                  </a:moveTo>
                  <a:lnTo>
                    <a:pt x="1161" y="455"/>
                  </a:lnTo>
                  <a:cubicBezTo>
                    <a:pt x="1239" y="502"/>
                    <a:pt x="1239" y="612"/>
                    <a:pt x="1192" y="675"/>
                  </a:cubicBezTo>
                  <a:lnTo>
                    <a:pt x="847" y="1129"/>
                  </a:lnTo>
                  <a:cubicBezTo>
                    <a:pt x="784" y="1208"/>
                    <a:pt x="690" y="1223"/>
                    <a:pt x="612" y="1161"/>
                  </a:cubicBezTo>
                  <a:lnTo>
                    <a:pt x="79" y="753"/>
                  </a:lnTo>
                  <a:cubicBezTo>
                    <a:pt x="16" y="706"/>
                    <a:pt x="1" y="612"/>
                    <a:pt x="48" y="534"/>
                  </a:cubicBezTo>
                  <a:lnTo>
                    <a:pt x="408" y="79"/>
                  </a:lnTo>
                  <a:cubicBezTo>
                    <a:pt x="455" y="16"/>
                    <a:pt x="549" y="1"/>
                    <a:pt x="628" y="48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52" name="Google Shape;2052;p39"/>
            <p:cNvSpPr/>
            <p:nvPr/>
          </p:nvSpPr>
          <p:spPr>
            <a:xfrm rot="8388146">
              <a:off x="3992233" y="-294414"/>
              <a:ext cx="66116" cy="64490"/>
            </a:xfrm>
            <a:custGeom>
              <a:avLst/>
              <a:gdLst/>
              <a:ahLst/>
              <a:cxnLst/>
              <a:rect l="l" t="t" r="r" b="b"/>
              <a:pathLst>
                <a:path w="1255" h="1224" extrusionOk="0">
                  <a:moveTo>
                    <a:pt x="627" y="48"/>
                  </a:moveTo>
                  <a:lnTo>
                    <a:pt x="1176" y="456"/>
                  </a:lnTo>
                  <a:cubicBezTo>
                    <a:pt x="1238" y="518"/>
                    <a:pt x="1254" y="612"/>
                    <a:pt x="1207" y="691"/>
                  </a:cubicBezTo>
                  <a:lnTo>
                    <a:pt x="847" y="1145"/>
                  </a:lnTo>
                  <a:cubicBezTo>
                    <a:pt x="800" y="1208"/>
                    <a:pt x="690" y="1224"/>
                    <a:pt x="627" y="1177"/>
                  </a:cubicBezTo>
                  <a:lnTo>
                    <a:pt x="94" y="769"/>
                  </a:lnTo>
                  <a:cubicBezTo>
                    <a:pt x="16" y="706"/>
                    <a:pt x="0" y="612"/>
                    <a:pt x="63" y="534"/>
                  </a:cubicBezTo>
                  <a:lnTo>
                    <a:pt x="408" y="79"/>
                  </a:lnTo>
                  <a:cubicBezTo>
                    <a:pt x="455" y="17"/>
                    <a:pt x="564" y="1"/>
                    <a:pt x="627" y="48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53" name="Google Shape;2053;p39"/>
            <p:cNvSpPr/>
            <p:nvPr/>
          </p:nvSpPr>
          <p:spPr>
            <a:xfrm rot="8388146">
              <a:off x="4059887" y="-297509"/>
              <a:ext cx="66116" cy="64437"/>
            </a:xfrm>
            <a:custGeom>
              <a:avLst/>
              <a:gdLst/>
              <a:ahLst/>
              <a:cxnLst/>
              <a:rect l="l" t="t" r="r" b="b"/>
              <a:pathLst>
                <a:path w="1255" h="1223" extrusionOk="0">
                  <a:moveTo>
                    <a:pt x="627" y="63"/>
                  </a:moveTo>
                  <a:lnTo>
                    <a:pt x="1160" y="471"/>
                  </a:lnTo>
                  <a:cubicBezTo>
                    <a:pt x="1239" y="518"/>
                    <a:pt x="1254" y="627"/>
                    <a:pt x="1192" y="690"/>
                  </a:cubicBezTo>
                  <a:lnTo>
                    <a:pt x="847" y="1144"/>
                  </a:lnTo>
                  <a:cubicBezTo>
                    <a:pt x="784" y="1223"/>
                    <a:pt x="690" y="1223"/>
                    <a:pt x="612" y="1176"/>
                  </a:cubicBezTo>
                  <a:lnTo>
                    <a:pt x="79" y="768"/>
                  </a:lnTo>
                  <a:cubicBezTo>
                    <a:pt x="16" y="721"/>
                    <a:pt x="0" y="612"/>
                    <a:pt x="47" y="549"/>
                  </a:cubicBezTo>
                  <a:lnTo>
                    <a:pt x="408" y="94"/>
                  </a:lnTo>
                  <a:cubicBezTo>
                    <a:pt x="455" y="16"/>
                    <a:pt x="565" y="0"/>
                    <a:pt x="627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54" name="Google Shape;2054;p39"/>
            <p:cNvSpPr/>
            <p:nvPr/>
          </p:nvSpPr>
          <p:spPr>
            <a:xfrm rot="8388146">
              <a:off x="4127657" y="-301798"/>
              <a:ext cx="66116" cy="64437"/>
            </a:xfrm>
            <a:custGeom>
              <a:avLst/>
              <a:gdLst/>
              <a:ahLst/>
              <a:cxnLst/>
              <a:rect l="l" t="t" r="r" b="b"/>
              <a:pathLst>
                <a:path w="1255" h="1223" extrusionOk="0">
                  <a:moveTo>
                    <a:pt x="643" y="47"/>
                  </a:moveTo>
                  <a:lnTo>
                    <a:pt x="1176" y="455"/>
                  </a:lnTo>
                  <a:cubicBezTo>
                    <a:pt x="1239" y="502"/>
                    <a:pt x="1255" y="612"/>
                    <a:pt x="1208" y="674"/>
                  </a:cubicBezTo>
                  <a:lnTo>
                    <a:pt x="847" y="1129"/>
                  </a:lnTo>
                  <a:cubicBezTo>
                    <a:pt x="800" y="1207"/>
                    <a:pt x="690" y="1223"/>
                    <a:pt x="628" y="1160"/>
                  </a:cubicBezTo>
                  <a:lnTo>
                    <a:pt x="95" y="753"/>
                  </a:lnTo>
                  <a:cubicBezTo>
                    <a:pt x="16" y="706"/>
                    <a:pt x="1" y="612"/>
                    <a:pt x="63" y="533"/>
                  </a:cubicBezTo>
                  <a:lnTo>
                    <a:pt x="408" y="79"/>
                  </a:lnTo>
                  <a:cubicBezTo>
                    <a:pt x="471" y="16"/>
                    <a:pt x="565" y="0"/>
                    <a:pt x="643" y="47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55" name="Google Shape;2055;p39"/>
            <p:cNvSpPr/>
            <p:nvPr/>
          </p:nvSpPr>
          <p:spPr>
            <a:xfrm rot="8388146">
              <a:off x="4195310" y="-304945"/>
              <a:ext cx="66116" cy="64490"/>
            </a:xfrm>
            <a:custGeom>
              <a:avLst/>
              <a:gdLst/>
              <a:ahLst/>
              <a:cxnLst/>
              <a:rect l="l" t="t" r="r" b="b"/>
              <a:pathLst>
                <a:path w="1255" h="1224" extrusionOk="0">
                  <a:moveTo>
                    <a:pt x="628" y="63"/>
                  </a:moveTo>
                  <a:lnTo>
                    <a:pt x="1161" y="455"/>
                  </a:lnTo>
                  <a:cubicBezTo>
                    <a:pt x="1239" y="518"/>
                    <a:pt x="1255" y="612"/>
                    <a:pt x="1192" y="690"/>
                  </a:cubicBezTo>
                  <a:lnTo>
                    <a:pt x="847" y="1145"/>
                  </a:lnTo>
                  <a:cubicBezTo>
                    <a:pt x="785" y="1207"/>
                    <a:pt x="691" y="1223"/>
                    <a:pt x="612" y="1176"/>
                  </a:cubicBezTo>
                  <a:lnTo>
                    <a:pt x="79" y="769"/>
                  </a:lnTo>
                  <a:cubicBezTo>
                    <a:pt x="17" y="706"/>
                    <a:pt x="1" y="612"/>
                    <a:pt x="48" y="549"/>
                  </a:cubicBezTo>
                  <a:lnTo>
                    <a:pt x="408" y="79"/>
                  </a:lnTo>
                  <a:cubicBezTo>
                    <a:pt x="456" y="16"/>
                    <a:pt x="565" y="1"/>
                    <a:pt x="628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56" name="Google Shape;2056;p39"/>
            <p:cNvSpPr/>
            <p:nvPr/>
          </p:nvSpPr>
          <p:spPr>
            <a:xfrm rot="8388146">
              <a:off x="4263040" y="-309200"/>
              <a:ext cx="66116" cy="64490"/>
            </a:xfrm>
            <a:custGeom>
              <a:avLst/>
              <a:gdLst/>
              <a:ahLst/>
              <a:cxnLst/>
              <a:rect l="l" t="t" r="r" b="b"/>
              <a:pathLst>
                <a:path w="1255" h="1224" extrusionOk="0">
                  <a:moveTo>
                    <a:pt x="643" y="47"/>
                  </a:moveTo>
                  <a:lnTo>
                    <a:pt x="1176" y="455"/>
                  </a:lnTo>
                  <a:cubicBezTo>
                    <a:pt x="1239" y="502"/>
                    <a:pt x="1254" y="612"/>
                    <a:pt x="1207" y="674"/>
                  </a:cubicBezTo>
                  <a:lnTo>
                    <a:pt x="847" y="1129"/>
                  </a:lnTo>
                  <a:cubicBezTo>
                    <a:pt x="800" y="1207"/>
                    <a:pt x="690" y="1223"/>
                    <a:pt x="627" y="1160"/>
                  </a:cubicBezTo>
                  <a:lnTo>
                    <a:pt x="94" y="753"/>
                  </a:lnTo>
                  <a:cubicBezTo>
                    <a:pt x="16" y="706"/>
                    <a:pt x="0" y="596"/>
                    <a:pt x="63" y="533"/>
                  </a:cubicBezTo>
                  <a:lnTo>
                    <a:pt x="408" y="79"/>
                  </a:lnTo>
                  <a:cubicBezTo>
                    <a:pt x="471" y="0"/>
                    <a:pt x="565" y="0"/>
                    <a:pt x="643" y="47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57" name="Google Shape;2057;p39"/>
            <p:cNvSpPr/>
            <p:nvPr/>
          </p:nvSpPr>
          <p:spPr>
            <a:xfrm rot="8388146">
              <a:off x="4330710" y="-312301"/>
              <a:ext cx="66116" cy="64490"/>
            </a:xfrm>
            <a:custGeom>
              <a:avLst/>
              <a:gdLst/>
              <a:ahLst/>
              <a:cxnLst/>
              <a:rect l="l" t="t" r="r" b="b"/>
              <a:pathLst>
                <a:path w="1255" h="1224" extrusionOk="0">
                  <a:moveTo>
                    <a:pt x="628" y="48"/>
                  </a:moveTo>
                  <a:lnTo>
                    <a:pt x="1161" y="455"/>
                  </a:lnTo>
                  <a:cubicBezTo>
                    <a:pt x="1239" y="518"/>
                    <a:pt x="1255" y="612"/>
                    <a:pt x="1192" y="675"/>
                  </a:cubicBezTo>
                  <a:lnTo>
                    <a:pt x="847" y="1145"/>
                  </a:lnTo>
                  <a:cubicBezTo>
                    <a:pt x="784" y="1208"/>
                    <a:pt x="690" y="1223"/>
                    <a:pt x="612" y="1161"/>
                  </a:cubicBezTo>
                  <a:lnTo>
                    <a:pt x="79" y="769"/>
                  </a:lnTo>
                  <a:cubicBezTo>
                    <a:pt x="16" y="706"/>
                    <a:pt x="1" y="612"/>
                    <a:pt x="48" y="534"/>
                  </a:cubicBezTo>
                  <a:lnTo>
                    <a:pt x="408" y="79"/>
                  </a:lnTo>
                  <a:cubicBezTo>
                    <a:pt x="455" y="16"/>
                    <a:pt x="565" y="1"/>
                    <a:pt x="628" y="48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58" name="Google Shape;2058;p39"/>
            <p:cNvSpPr/>
            <p:nvPr/>
          </p:nvSpPr>
          <p:spPr>
            <a:xfrm rot="8388146">
              <a:off x="4398967" y="-315906"/>
              <a:ext cx="66116" cy="64437"/>
            </a:xfrm>
            <a:custGeom>
              <a:avLst/>
              <a:gdLst/>
              <a:ahLst/>
              <a:cxnLst/>
              <a:rect l="l" t="t" r="r" b="b"/>
              <a:pathLst>
                <a:path w="1255" h="1223" extrusionOk="0">
                  <a:moveTo>
                    <a:pt x="643" y="63"/>
                  </a:moveTo>
                  <a:lnTo>
                    <a:pt x="1176" y="470"/>
                  </a:lnTo>
                  <a:cubicBezTo>
                    <a:pt x="1238" y="517"/>
                    <a:pt x="1254" y="611"/>
                    <a:pt x="1207" y="690"/>
                  </a:cubicBezTo>
                  <a:lnTo>
                    <a:pt x="847" y="1144"/>
                  </a:lnTo>
                  <a:cubicBezTo>
                    <a:pt x="800" y="1207"/>
                    <a:pt x="690" y="1223"/>
                    <a:pt x="627" y="1176"/>
                  </a:cubicBezTo>
                  <a:lnTo>
                    <a:pt x="94" y="768"/>
                  </a:lnTo>
                  <a:cubicBezTo>
                    <a:pt x="16" y="721"/>
                    <a:pt x="0" y="611"/>
                    <a:pt x="63" y="549"/>
                  </a:cubicBezTo>
                  <a:lnTo>
                    <a:pt x="408" y="94"/>
                  </a:lnTo>
                  <a:cubicBezTo>
                    <a:pt x="470" y="16"/>
                    <a:pt x="564" y="0"/>
                    <a:pt x="643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59" name="Google Shape;2059;p39"/>
            <p:cNvSpPr/>
            <p:nvPr/>
          </p:nvSpPr>
          <p:spPr>
            <a:xfrm rot="8388146">
              <a:off x="4466094" y="-319651"/>
              <a:ext cx="66116" cy="64437"/>
            </a:xfrm>
            <a:custGeom>
              <a:avLst/>
              <a:gdLst/>
              <a:ahLst/>
              <a:cxnLst/>
              <a:rect l="l" t="t" r="r" b="b"/>
              <a:pathLst>
                <a:path w="1255" h="1223" extrusionOk="0">
                  <a:moveTo>
                    <a:pt x="627" y="47"/>
                  </a:moveTo>
                  <a:lnTo>
                    <a:pt x="1160" y="455"/>
                  </a:lnTo>
                  <a:cubicBezTo>
                    <a:pt x="1239" y="502"/>
                    <a:pt x="1254" y="611"/>
                    <a:pt x="1192" y="674"/>
                  </a:cubicBezTo>
                  <a:lnTo>
                    <a:pt x="847" y="1129"/>
                  </a:lnTo>
                  <a:cubicBezTo>
                    <a:pt x="784" y="1207"/>
                    <a:pt x="690" y="1223"/>
                    <a:pt x="612" y="1160"/>
                  </a:cubicBezTo>
                  <a:lnTo>
                    <a:pt x="79" y="752"/>
                  </a:lnTo>
                  <a:cubicBezTo>
                    <a:pt x="16" y="705"/>
                    <a:pt x="0" y="596"/>
                    <a:pt x="47" y="533"/>
                  </a:cubicBezTo>
                  <a:lnTo>
                    <a:pt x="408" y="78"/>
                  </a:lnTo>
                  <a:cubicBezTo>
                    <a:pt x="455" y="0"/>
                    <a:pt x="565" y="0"/>
                    <a:pt x="627" y="47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60" name="Google Shape;2060;p39"/>
            <p:cNvSpPr/>
            <p:nvPr/>
          </p:nvSpPr>
          <p:spPr>
            <a:xfrm rot="8388146">
              <a:off x="4534507" y="-323024"/>
              <a:ext cx="65273" cy="64437"/>
            </a:xfrm>
            <a:custGeom>
              <a:avLst/>
              <a:gdLst/>
              <a:ahLst/>
              <a:cxnLst/>
              <a:rect l="l" t="t" r="r" b="b"/>
              <a:pathLst>
                <a:path w="1239" h="1223" extrusionOk="0">
                  <a:moveTo>
                    <a:pt x="627" y="47"/>
                  </a:moveTo>
                  <a:lnTo>
                    <a:pt x="1160" y="455"/>
                  </a:lnTo>
                  <a:cubicBezTo>
                    <a:pt x="1223" y="518"/>
                    <a:pt x="1239" y="612"/>
                    <a:pt x="1192" y="690"/>
                  </a:cubicBezTo>
                  <a:lnTo>
                    <a:pt x="831" y="1145"/>
                  </a:lnTo>
                  <a:cubicBezTo>
                    <a:pt x="784" y="1207"/>
                    <a:pt x="674" y="1223"/>
                    <a:pt x="612" y="1176"/>
                  </a:cubicBezTo>
                  <a:lnTo>
                    <a:pt x="79" y="768"/>
                  </a:lnTo>
                  <a:cubicBezTo>
                    <a:pt x="0" y="706"/>
                    <a:pt x="0" y="612"/>
                    <a:pt x="47" y="533"/>
                  </a:cubicBezTo>
                  <a:lnTo>
                    <a:pt x="392" y="79"/>
                  </a:lnTo>
                  <a:cubicBezTo>
                    <a:pt x="455" y="16"/>
                    <a:pt x="549" y="0"/>
                    <a:pt x="627" y="47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61" name="Google Shape;2061;p39"/>
            <p:cNvSpPr/>
            <p:nvPr/>
          </p:nvSpPr>
          <p:spPr>
            <a:xfrm rot="8388146">
              <a:off x="4602061" y="-326443"/>
              <a:ext cx="66116" cy="64490"/>
            </a:xfrm>
            <a:custGeom>
              <a:avLst/>
              <a:gdLst/>
              <a:ahLst/>
              <a:cxnLst/>
              <a:rect l="l" t="t" r="r" b="b"/>
              <a:pathLst>
                <a:path w="1255" h="1224" extrusionOk="0">
                  <a:moveTo>
                    <a:pt x="628" y="63"/>
                  </a:moveTo>
                  <a:lnTo>
                    <a:pt x="1161" y="471"/>
                  </a:lnTo>
                  <a:cubicBezTo>
                    <a:pt x="1239" y="518"/>
                    <a:pt x="1255" y="612"/>
                    <a:pt x="1192" y="690"/>
                  </a:cubicBezTo>
                  <a:lnTo>
                    <a:pt x="847" y="1145"/>
                  </a:lnTo>
                  <a:cubicBezTo>
                    <a:pt x="800" y="1207"/>
                    <a:pt x="691" y="1223"/>
                    <a:pt x="628" y="1176"/>
                  </a:cubicBezTo>
                  <a:lnTo>
                    <a:pt x="79" y="769"/>
                  </a:lnTo>
                  <a:cubicBezTo>
                    <a:pt x="17" y="722"/>
                    <a:pt x="1" y="612"/>
                    <a:pt x="48" y="549"/>
                  </a:cubicBezTo>
                  <a:lnTo>
                    <a:pt x="408" y="95"/>
                  </a:lnTo>
                  <a:cubicBezTo>
                    <a:pt x="456" y="16"/>
                    <a:pt x="565" y="1"/>
                    <a:pt x="628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62" name="Google Shape;2062;p39"/>
            <p:cNvSpPr/>
            <p:nvPr/>
          </p:nvSpPr>
          <p:spPr>
            <a:xfrm rot="8388146">
              <a:off x="4672597" y="-332449"/>
              <a:ext cx="71068" cy="67757"/>
            </a:xfrm>
            <a:custGeom>
              <a:avLst/>
              <a:gdLst/>
              <a:ahLst/>
              <a:cxnLst/>
              <a:rect l="l" t="t" r="r" b="b"/>
              <a:pathLst>
                <a:path w="1349" h="1286" extrusionOk="0">
                  <a:moveTo>
                    <a:pt x="643" y="48"/>
                  </a:moveTo>
                  <a:lnTo>
                    <a:pt x="1254" y="518"/>
                  </a:lnTo>
                  <a:cubicBezTo>
                    <a:pt x="1332" y="565"/>
                    <a:pt x="1348" y="674"/>
                    <a:pt x="1285" y="737"/>
                  </a:cubicBezTo>
                  <a:lnTo>
                    <a:pt x="941" y="1192"/>
                  </a:lnTo>
                  <a:cubicBezTo>
                    <a:pt x="878" y="1270"/>
                    <a:pt x="784" y="1286"/>
                    <a:pt x="705" y="1223"/>
                  </a:cubicBezTo>
                  <a:lnTo>
                    <a:pt x="94" y="753"/>
                  </a:lnTo>
                  <a:cubicBezTo>
                    <a:pt x="16" y="706"/>
                    <a:pt x="0" y="596"/>
                    <a:pt x="63" y="533"/>
                  </a:cubicBezTo>
                  <a:lnTo>
                    <a:pt x="408" y="79"/>
                  </a:lnTo>
                  <a:cubicBezTo>
                    <a:pt x="470" y="0"/>
                    <a:pt x="564" y="0"/>
                    <a:pt x="643" y="48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63" name="Google Shape;2063;p39"/>
            <p:cNvSpPr/>
            <p:nvPr/>
          </p:nvSpPr>
          <p:spPr>
            <a:xfrm rot="8388146">
              <a:off x="3782410" y="-355679"/>
              <a:ext cx="77706" cy="77662"/>
            </a:xfrm>
            <a:custGeom>
              <a:avLst/>
              <a:gdLst/>
              <a:ahLst/>
              <a:cxnLst/>
              <a:rect l="l" t="t" r="r" b="b"/>
              <a:pathLst>
                <a:path w="1475" h="1474" extrusionOk="0">
                  <a:moveTo>
                    <a:pt x="816" y="63"/>
                  </a:moveTo>
                  <a:lnTo>
                    <a:pt x="1380" y="486"/>
                  </a:lnTo>
                  <a:cubicBezTo>
                    <a:pt x="1459" y="549"/>
                    <a:pt x="1474" y="659"/>
                    <a:pt x="1412" y="753"/>
                  </a:cubicBezTo>
                  <a:lnTo>
                    <a:pt x="926" y="1380"/>
                  </a:lnTo>
                  <a:cubicBezTo>
                    <a:pt x="863" y="1458"/>
                    <a:pt x="738" y="1474"/>
                    <a:pt x="659" y="1411"/>
                  </a:cubicBezTo>
                  <a:lnTo>
                    <a:pt x="111" y="988"/>
                  </a:lnTo>
                  <a:cubicBezTo>
                    <a:pt x="17" y="925"/>
                    <a:pt x="1" y="800"/>
                    <a:pt x="79" y="721"/>
                  </a:cubicBezTo>
                  <a:lnTo>
                    <a:pt x="549" y="94"/>
                  </a:lnTo>
                  <a:cubicBezTo>
                    <a:pt x="612" y="16"/>
                    <a:pt x="738" y="0"/>
                    <a:pt x="816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64" name="Google Shape;2064;p39"/>
            <p:cNvSpPr/>
            <p:nvPr/>
          </p:nvSpPr>
          <p:spPr>
            <a:xfrm rot="8388146">
              <a:off x="3855989" y="-359488"/>
              <a:ext cx="77706" cy="77715"/>
            </a:xfrm>
            <a:custGeom>
              <a:avLst/>
              <a:gdLst/>
              <a:ahLst/>
              <a:cxnLst/>
              <a:rect l="l" t="t" r="r" b="b"/>
              <a:pathLst>
                <a:path w="1475" h="1475" extrusionOk="0">
                  <a:moveTo>
                    <a:pt x="816" y="63"/>
                  </a:moveTo>
                  <a:lnTo>
                    <a:pt x="1380" y="487"/>
                  </a:lnTo>
                  <a:cubicBezTo>
                    <a:pt x="1459" y="549"/>
                    <a:pt x="1474" y="675"/>
                    <a:pt x="1412" y="753"/>
                  </a:cubicBezTo>
                  <a:lnTo>
                    <a:pt x="926" y="1380"/>
                  </a:lnTo>
                  <a:cubicBezTo>
                    <a:pt x="863" y="1459"/>
                    <a:pt x="738" y="1474"/>
                    <a:pt x="659" y="1411"/>
                  </a:cubicBezTo>
                  <a:lnTo>
                    <a:pt x="111" y="988"/>
                  </a:lnTo>
                  <a:cubicBezTo>
                    <a:pt x="17" y="926"/>
                    <a:pt x="1" y="800"/>
                    <a:pt x="79" y="722"/>
                  </a:cubicBezTo>
                  <a:lnTo>
                    <a:pt x="550" y="95"/>
                  </a:lnTo>
                  <a:cubicBezTo>
                    <a:pt x="612" y="16"/>
                    <a:pt x="738" y="1"/>
                    <a:pt x="816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65" name="Google Shape;2065;p39"/>
            <p:cNvSpPr/>
            <p:nvPr/>
          </p:nvSpPr>
          <p:spPr>
            <a:xfrm rot="8388146">
              <a:off x="3929574" y="-363226"/>
              <a:ext cx="77654" cy="77662"/>
            </a:xfrm>
            <a:custGeom>
              <a:avLst/>
              <a:gdLst/>
              <a:ahLst/>
              <a:cxnLst/>
              <a:rect l="l" t="t" r="r" b="b"/>
              <a:pathLst>
                <a:path w="1474" h="1474" extrusionOk="0">
                  <a:moveTo>
                    <a:pt x="815" y="63"/>
                  </a:moveTo>
                  <a:lnTo>
                    <a:pt x="1379" y="486"/>
                  </a:lnTo>
                  <a:cubicBezTo>
                    <a:pt x="1458" y="549"/>
                    <a:pt x="1473" y="674"/>
                    <a:pt x="1411" y="753"/>
                  </a:cubicBezTo>
                  <a:lnTo>
                    <a:pt x="925" y="1380"/>
                  </a:lnTo>
                  <a:cubicBezTo>
                    <a:pt x="862" y="1458"/>
                    <a:pt x="737" y="1474"/>
                    <a:pt x="658" y="1411"/>
                  </a:cubicBezTo>
                  <a:lnTo>
                    <a:pt x="110" y="988"/>
                  </a:lnTo>
                  <a:cubicBezTo>
                    <a:pt x="16" y="925"/>
                    <a:pt x="0" y="815"/>
                    <a:pt x="63" y="721"/>
                  </a:cubicBezTo>
                  <a:lnTo>
                    <a:pt x="549" y="110"/>
                  </a:lnTo>
                  <a:cubicBezTo>
                    <a:pt x="611" y="16"/>
                    <a:pt x="737" y="0"/>
                    <a:pt x="815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66" name="Google Shape;2066;p39"/>
            <p:cNvSpPr/>
            <p:nvPr/>
          </p:nvSpPr>
          <p:spPr>
            <a:xfrm rot="8388146">
              <a:off x="4003153" y="-367035"/>
              <a:ext cx="77654" cy="77715"/>
            </a:xfrm>
            <a:custGeom>
              <a:avLst/>
              <a:gdLst/>
              <a:ahLst/>
              <a:cxnLst/>
              <a:rect l="l" t="t" r="r" b="b"/>
              <a:pathLst>
                <a:path w="1474" h="1475" extrusionOk="0">
                  <a:moveTo>
                    <a:pt x="815" y="64"/>
                  </a:moveTo>
                  <a:lnTo>
                    <a:pt x="1380" y="487"/>
                  </a:lnTo>
                  <a:cubicBezTo>
                    <a:pt x="1458" y="550"/>
                    <a:pt x="1474" y="675"/>
                    <a:pt x="1411" y="753"/>
                  </a:cubicBezTo>
                  <a:lnTo>
                    <a:pt x="925" y="1380"/>
                  </a:lnTo>
                  <a:cubicBezTo>
                    <a:pt x="862" y="1459"/>
                    <a:pt x="737" y="1474"/>
                    <a:pt x="659" y="1412"/>
                  </a:cubicBezTo>
                  <a:lnTo>
                    <a:pt x="110" y="1004"/>
                  </a:lnTo>
                  <a:cubicBezTo>
                    <a:pt x="16" y="926"/>
                    <a:pt x="0" y="816"/>
                    <a:pt x="63" y="722"/>
                  </a:cubicBezTo>
                  <a:lnTo>
                    <a:pt x="549" y="111"/>
                  </a:lnTo>
                  <a:cubicBezTo>
                    <a:pt x="612" y="17"/>
                    <a:pt x="737" y="1"/>
                    <a:pt x="815" y="64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67" name="Google Shape;2067;p39"/>
            <p:cNvSpPr/>
            <p:nvPr/>
          </p:nvSpPr>
          <p:spPr>
            <a:xfrm rot="8388146">
              <a:off x="4076731" y="-370791"/>
              <a:ext cx="77654" cy="77662"/>
            </a:xfrm>
            <a:custGeom>
              <a:avLst/>
              <a:gdLst/>
              <a:ahLst/>
              <a:cxnLst/>
              <a:rect l="l" t="t" r="r" b="b"/>
              <a:pathLst>
                <a:path w="1474" h="1474" extrusionOk="0">
                  <a:moveTo>
                    <a:pt x="815" y="63"/>
                  </a:moveTo>
                  <a:lnTo>
                    <a:pt x="1380" y="486"/>
                  </a:lnTo>
                  <a:cubicBezTo>
                    <a:pt x="1458" y="549"/>
                    <a:pt x="1474" y="675"/>
                    <a:pt x="1411" y="753"/>
                  </a:cubicBezTo>
                  <a:lnTo>
                    <a:pt x="925" y="1380"/>
                  </a:lnTo>
                  <a:cubicBezTo>
                    <a:pt x="862" y="1458"/>
                    <a:pt x="737" y="1474"/>
                    <a:pt x="659" y="1411"/>
                  </a:cubicBezTo>
                  <a:lnTo>
                    <a:pt x="110" y="1004"/>
                  </a:lnTo>
                  <a:cubicBezTo>
                    <a:pt x="16" y="941"/>
                    <a:pt x="0" y="816"/>
                    <a:pt x="63" y="737"/>
                  </a:cubicBezTo>
                  <a:lnTo>
                    <a:pt x="549" y="110"/>
                  </a:lnTo>
                  <a:cubicBezTo>
                    <a:pt x="612" y="16"/>
                    <a:pt x="737" y="1"/>
                    <a:pt x="815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68" name="Google Shape;2068;p39"/>
            <p:cNvSpPr/>
            <p:nvPr/>
          </p:nvSpPr>
          <p:spPr>
            <a:xfrm rot="8388146">
              <a:off x="4149766" y="-375244"/>
              <a:ext cx="77654" cy="77715"/>
            </a:xfrm>
            <a:custGeom>
              <a:avLst/>
              <a:gdLst/>
              <a:ahLst/>
              <a:cxnLst/>
              <a:rect l="l" t="t" r="r" b="b"/>
              <a:pathLst>
                <a:path w="1474" h="1475" extrusionOk="0">
                  <a:moveTo>
                    <a:pt x="816" y="64"/>
                  </a:moveTo>
                  <a:lnTo>
                    <a:pt x="1364" y="471"/>
                  </a:lnTo>
                  <a:cubicBezTo>
                    <a:pt x="1458" y="534"/>
                    <a:pt x="1474" y="659"/>
                    <a:pt x="1411" y="738"/>
                  </a:cubicBezTo>
                  <a:lnTo>
                    <a:pt x="925" y="1364"/>
                  </a:lnTo>
                  <a:cubicBezTo>
                    <a:pt x="863" y="1459"/>
                    <a:pt x="737" y="1474"/>
                    <a:pt x="659" y="1411"/>
                  </a:cubicBezTo>
                  <a:lnTo>
                    <a:pt x="110" y="988"/>
                  </a:lnTo>
                  <a:cubicBezTo>
                    <a:pt x="16" y="926"/>
                    <a:pt x="0" y="800"/>
                    <a:pt x="63" y="722"/>
                  </a:cubicBezTo>
                  <a:lnTo>
                    <a:pt x="549" y="95"/>
                  </a:lnTo>
                  <a:cubicBezTo>
                    <a:pt x="612" y="16"/>
                    <a:pt x="737" y="1"/>
                    <a:pt x="816" y="64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69" name="Google Shape;2069;p39"/>
            <p:cNvSpPr/>
            <p:nvPr/>
          </p:nvSpPr>
          <p:spPr>
            <a:xfrm rot="8388146">
              <a:off x="4223345" y="-379000"/>
              <a:ext cx="77654" cy="77662"/>
            </a:xfrm>
            <a:custGeom>
              <a:avLst/>
              <a:gdLst/>
              <a:ahLst/>
              <a:cxnLst/>
              <a:rect l="l" t="t" r="r" b="b"/>
              <a:pathLst>
                <a:path w="1474" h="1474" extrusionOk="0">
                  <a:moveTo>
                    <a:pt x="816" y="63"/>
                  </a:moveTo>
                  <a:lnTo>
                    <a:pt x="1364" y="471"/>
                  </a:lnTo>
                  <a:cubicBezTo>
                    <a:pt x="1458" y="549"/>
                    <a:pt x="1474" y="659"/>
                    <a:pt x="1411" y="753"/>
                  </a:cubicBezTo>
                  <a:lnTo>
                    <a:pt x="925" y="1364"/>
                  </a:lnTo>
                  <a:cubicBezTo>
                    <a:pt x="863" y="1458"/>
                    <a:pt x="737" y="1474"/>
                    <a:pt x="659" y="1411"/>
                  </a:cubicBezTo>
                  <a:lnTo>
                    <a:pt x="110" y="988"/>
                  </a:lnTo>
                  <a:cubicBezTo>
                    <a:pt x="16" y="925"/>
                    <a:pt x="1" y="800"/>
                    <a:pt x="63" y="721"/>
                  </a:cubicBezTo>
                  <a:lnTo>
                    <a:pt x="549" y="94"/>
                  </a:lnTo>
                  <a:cubicBezTo>
                    <a:pt x="612" y="16"/>
                    <a:pt x="737" y="0"/>
                    <a:pt x="816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70" name="Google Shape;2070;p39"/>
            <p:cNvSpPr/>
            <p:nvPr/>
          </p:nvSpPr>
          <p:spPr>
            <a:xfrm rot="8388146">
              <a:off x="4296877" y="-382791"/>
              <a:ext cx="77706" cy="77715"/>
            </a:xfrm>
            <a:custGeom>
              <a:avLst/>
              <a:gdLst/>
              <a:ahLst/>
              <a:cxnLst/>
              <a:rect l="l" t="t" r="r" b="b"/>
              <a:pathLst>
                <a:path w="1475" h="1475" extrusionOk="0">
                  <a:moveTo>
                    <a:pt x="816" y="64"/>
                  </a:moveTo>
                  <a:lnTo>
                    <a:pt x="1364" y="487"/>
                  </a:lnTo>
                  <a:cubicBezTo>
                    <a:pt x="1458" y="550"/>
                    <a:pt x="1474" y="659"/>
                    <a:pt x="1411" y="753"/>
                  </a:cubicBezTo>
                  <a:lnTo>
                    <a:pt x="926" y="1380"/>
                  </a:lnTo>
                  <a:cubicBezTo>
                    <a:pt x="863" y="1459"/>
                    <a:pt x="737" y="1474"/>
                    <a:pt x="659" y="1412"/>
                  </a:cubicBezTo>
                  <a:lnTo>
                    <a:pt x="110" y="988"/>
                  </a:lnTo>
                  <a:cubicBezTo>
                    <a:pt x="16" y="926"/>
                    <a:pt x="1" y="800"/>
                    <a:pt x="63" y="722"/>
                  </a:cubicBezTo>
                  <a:lnTo>
                    <a:pt x="549" y="95"/>
                  </a:lnTo>
                  <a:cubicBezTo>
                    <a:pt x="612" y="17"/>
                    <a:pt x="737" y="1"/>
                    <a:pt x="816" y="64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71" name="Google Shape;2071;p39"/>
            <p:cNvSpPr/>
            <p:nvPr/>
          </p:nvSpPr>
          <p:spPr>
            <a:xfrm rot="8388146">
              <a:off x="4370456" y="-386547"/>
              <a:ext cx="77706" cy="77662"/>
            </a:xfrm>
            <a:custGeom>
              <a:avLst/>
              <a:gdLst/>
              <a:ahLst/>
              <a:cxnLst/>
              <a:rect l="l" t="t" r="r" b="b"/>
              <a:pathLst>
                <a:path w="1475" h="1474" extrusionOk="0">
                  <a:moveTo>
                    <a:pt x="816" y="63"/>
                  </a:moveTo>
                  <a:lnTo>
                    <a:pt x="1365" y="486"/>
                  </a:lnTo>
                  <a:cubicBezTo>
                    <a:pt x="1459" y="549"/>
                    <a:pt x="1474" y="675"/>
                    <a:pt x="1412" y="753"/>
                  </a:cubicBezTo>
                  <a:lnTo>
                    <a:pt x="926" y="1380"/>
                  </a:lnTo>
                  <a:cubicBezTo>
                    <a:pt x="863" y="1458"/>
                    <a:pt x="738" y="1474"/>
                    <a:pt x="659" y="1411"/>
                  </a:cubicBezTo>
                  <a:lnTo>
                    <a:pt x="111" y="988"/>
                  </a:lnTo>
                  <a:cubicBezTo>
                    <a:pt x="17" y="925"/>
                    <a:pt x="1" y="816"/>
                    <a:pt x="64" y="722"/>
                  </a:cubicBezTo>
                  <a:lnTo>
                    <a:pt x="549" y="95"/>
                  </a:lnTo>
                  <a:cubicBezTo>
                    <a:pt x="612" y="16"/>
                    <a:pt x="738" y="1"/>
                    <a:pt x="816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72" name="Google Shape;2072;p39"/>
            <p:cNvSpPr/>
            <p:nvPr/>
          </p:nvSpPr>
          <p:spPr>
            <a:xfrm rot="8388146">
              <a:off x="4444017" y="-390350"/>
              <a:ext cx="77706" cy="77662"/>
            </a:xfrm>
            <a:custGeom>
              <a:avLst/>
              <a:gdLst/>
              <a:ahLst/>
              <a:cxnLst/>
              <a:rect l="l" t="t" r="r" b="b"/>
              <a:pathLst>
                <a:path w="1475" h="1474" extrusionOk="0">
                  <a:moveTo>
                    <a:pt x="816" y="63"/>
                  </a:moveTo>
                  <a:lnTo>
                    <a:pt x="1365" y="486"/>
                  </a:lnTo>
                  <a:cubicBezTo>
                    <a:pt x="1459" y="549"/>
                    <a:pt x="1474" y="674"/>
                    <a:pt x="1412" y="753"/>
                  </a:cubicBezTo>
                  <a:lnTo>
                    <a:pt x="926" y="1379"/>
                  </a:lnTo>
                  <a:cubicBezTo>
                    <a:pt x="863" y="1458"/>
                    <a:pt x="738" y="1474"/>
                    <a:pt x="659" y="1411"/>
                  </a:cubicBezTo>
                  <a:lnTo>
                    <a:pt x="111" y="988"/>
                  </a:lnTo>
                  <a:cubicBezTo>
                    <a:pt x="17" y="925"/>
                    <a:pt x="1" y="815"/>
                    <a:pt x="64" y="721"/>
                  </a:cubicBezTo>
                  <a:lnTo>
                    <a:pt x="550" y="110"/>
                  </a:lnTo>
                  <a:cubicBezTo>
                    <a:pt x="612" y="16"/>
                    <a:pt x="738" y="0"/>
                    <a:pt x="816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73" name="Google Shape;2073;p39"/>
            <p:cNvSpPr/>
            <p:nvPr/>
          </p:nvSpPr>
          <p:spPr>
            <a:xfrm rot="8388146">
              <a:off x="4517602" y="-394141"/>
              <a:ext cx="77654" cy="77715"/>
            </a:xfrm>
            <a:custGeom>
              <a:avLst/>
              <a:gdLst/>
              <a:ahLst/>
              <a:cxnLst/>
              <a:rect l="l" t="t" r="r" b="b"/>
              <a:pathLst>
                <a:path w="1474" h="1475" extrusionOk="0">
                  <a:moveTo>
                    <a:pt x="815" y="63"/>
                  </a:moveTo>
                  <a:lnTo>
                    <a:pt x="1364" y="487"/>
                  </a:lnTo>
                  <a:cubicBezTo>
                    <a:pt x="1458" y="549"/>
                    <a:pt x="1473" y="675"/>
                    <a:pt x="1411" y="753"/>
                  </a:cubicBezTo>
                  <a:lnTo>
                    <a:pt x="925" y="1380"/>
                  </a:lnTo>
                  <a:cubicBezTo>
                    <a:pt x="862" y="1458"/>
                    <a:pt x="737" y="1474"/>
                    <a:pt x="658" y="1411"/>
                  </a:cubicBezTo>
                  <a:lnTo>
                    <a:pt x="110" y="1004"/>
                  </a:lnTo>
                  <a:cubicBezTo>
                    <a:pt x="16" y="941"/>
                    <a:pt x="0" y="816"/>
                    <a:pt x="63" y="722"/>
                  </a:cubicBezTo>
                  <a:lnTo>
                    <a:pt x="549" y="110"/>
                  </a:lnTo>
                  <a:cubicBezTo>
                    <a:pt x="611" y="16"/>
                    <a:pt x="737" y="1"/>
                    <a:pt x="815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74" name="Google Shape;2074;p39"/>
            <p:cNvSpPr/>
            <p:nvPr/>
          </p:nvSpPr>
          <p:spPr>
            <a:xfrm rot="8388146">
              <a:off x="4590909" y="-398641"/>
              <a:ext cx="77654" cy="78505"/>
            </a:xfrm>
            <a:custGeom>
              <a:avLst/>
              <a:gdLst/>
              <a:ahLst/>
              <a:cxnLst/>
              <a:rect l="l" t="t" r="r" b="b"/>
              <a:pathLst>
                <a:path w="1474" h="1490" extrusionOk="0">
                  <a:moveTo>
                    <a:pt x="815" y="79"/>
                  </a:moveTo>
                  <a:lnTo>
                    <a:pt x="1364" y="486"/>
                  </a:lnTo>
                  <a:cubicBezTo>
                    <a:pt x="1458" y="549"/>
                    <a:pt x="1474" y="674"/>
                    <a:pt x="1411" y="753"/>
                  </a:cubicBezTo>
                  <a:lnTo>
                    <a:pt x="925" y="1380"/>
                  </a:lnTo>
                  <a:cubicBezTo>
                    <a:pt x="862" y="1458"/>
                    <a:pt x="737" y="1489"/>
                    <a:pt x="659" y="1411"/>
                  </a:cubicBezTo>
                  <a:lnTo>
                    <a:pt x="110" y="1003"/>
                  </a:lnTo>
                  <a:cubicBezTo>
                    <a:pt x="16" y="941"/>
                    <a:pt x="0" y="815"/>
                    <a:pt x="63" y="737"/>
                  </a:cubicBezTo>
                  <a:lnTo>
                    <a:pt x="549" y="110"/>
                  </a:lnTo>
                  <a:cubicBezTo>
                    <a:pt x="612" y="16"/>
                    <a:pt x="737" y="0"/>
                    <a:pt x="815" y="7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75" name="Google Shape;2075;p39"/>
            <p:cNvSpPr/>
            <p:nvPr/>
          </p:nvSpPr>
          <p:spPr>
            <a:xfrm rot="8388146">
              <a:off x="4666528" y="-402127"/>
              <a:ext cx="77706" cy="77662"/>
            </a:xfrm>
            <a:custGeom>
              <a:avLst/>
              <a:gdLst/>
              <a:ahLst/>
              <a:cxnLst/>
              <a:rect l="l" t="t" r="r" b="b"/>
              <a:pathLst>
                <a:path w="1475" h="1474" extrusionOk="0">
                  <a:moveTo>
                    <a:pt x="816" y="63"/>
                  </a:moveTo>
                  <a:lnTo>
                    <a:pt x="1380" y="486"/>
                  </a:lnTo>
                  <a:cubicBezTo>
                    <a:pt x="1459" y="549"/>
                    <a:pt x="1474" y="674"/>
                    <a:pt x="1412" y="768"/>
                  </a:cubicBezTo>
                  <a:lnTo>
                    <a:pt x="941" y="1380"/>
                  </a:lnTo>
                  <a:cubicBezTo>
                    <a:pt x="863" y="1458"/>
                    <a:pt x="753" y="1474"/>
                    <a:pt x="659" y="1411"/>
                  </a:cubicBezTo>
                  <a:lnTo>
                    <a:pt x="95" y="988"/>
                  </a:lnTo>
                  <a:cubicBezTo>
                    <a:pt x="17" y="925"/>
                    <a:pt x="1" y="800"/>
                    <a:pt x="64" y="721"/>
                  </a:cubicBezTo>
                  <a:lnTo>
                    <a:pt x="534" y="94"/>
                  </a:lnTo>
                  <a:cubicBezTo>
                    <a:pt x="597" y="16"/>
                    <a:pt x="722" y="0"/>
                    <a:pt x="816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76" name="Google Shape;2076;p39"/>
            <p:cNvSpPr/>
            <p:nvPr/>
          </p:nvSpPr>
          <p:spPr>
            <a:xfrm rot="8388146">
              <a:off x="4626722" y="-485645"/>
              <a:ext cx="110686" cy="102478"/>
            </a:xfrm>
            <a:custGeom>
              <a:avLst/>
              <a:gdLst/>
              <a:ahLst/>
              <a:cxnLst/>
              <a:rect l="l" t="t" r="r" b="b"/>
              <a:pathLst>
                <a:path w="2101" h="1945" extrusionOk="0">
                  <a:moveTo>
                    <a:pt x="831" y="79"/>
                  </a:moveTo>
                  <a:lnTo>
                    <a:pt x="1991" y="957"/>
                  </a:lnTo>
                  <a:cubicBezTo>
                    <a:pt x="2085" y="1020"/>
                    <a:pt x="2101" y="1161"/>
                    <a:pt x="2023" y="1239"/>
                  </a:cubicBezTo>
                  <a:lnTo>
                    <a:pt x="1568" y="1850"/>
                  </a:lnTo>
                  <a:cubicBezTo>
                    <a:pt x="1505" y="1929"/>
                    <a:pt x="1364" y="1944"/>
                    <a:pt x="1270" y="1882"/>
                  </a:cubicBezTo>
                  <a:lnTo>
                    <a:pt x="110" y="1004"/>
                  </a:lnTo>
                  <a:cubicBezTo>
                    <a:pt x="32" y="941"/>
                    <a:pt x="1" y="800"/>
                    <a:pt x="79" y="706"/>
                  </a:cubicBezTo>
                  <a:lnTo>
                    <a:pt x="533" y="110"/>
                  </a:lnTo>
                  <a:cubicBezTo>
                    <a:pt x="612" y="32"/>
                    <a:pt x="737" y="1"/>
                    <a:pt x="831" y="7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77" name="Google Shape;2077;p39"/>
            <p:cNvSpPr/>
            <p:nvPr/>
          </p:nvSpPr>
          <p:spPr>
            <a:xfrm rot="8388146">
              <a:off x="4610457" y="-562577"/>
              <a:ext cx="121433" cy="111541"/>
            </a:xfrm>
            <a:custGeom>
              <a:avLst/>
              <a:gdLst/>
              <a:ahLst/>
              <a:cxnLst/>
              <a:rect l="l" t="t" r="r" b="b"/>
              <a:pathLst>
                <a:path w="2305" h="2117" extrusionOk="0">
                  <a:moveTo>
                    <a:pt x="832" y="64"/>
                  </a:moveTo>
                  <a:lnTo>
                    <a:pt x="2195" y="1114"/>
                  </a:lnTo>
                  <a:cubicBezTo>
                    <a:pt x="2289" y="1177"/>
                    <a:pt x="2305" y="1318"/>
                    <a:pt x="2242" y="1412"/>
                  </a:cubicBezTo>
                  <a:lnTo>
                    <a:pt x="1772" y="2007"/>
                  </a:lnTo>
                  <a:cubicBezTo>
                    <a:pt x="1709" y="2086"/>
                    <a:pt x="1584" y="2117"/>
                    <a:pt x="1490" y="2039"/>
                  </a:cubicBezTo>
                  <a:lnTo>
                    <a:pt x="111" y="1004"/>
                  </a:lnTo>
                  <a:cubicBezTo>
                    <a:pt x="17" y="926"/>
                    <a:pt x="1" y="800"/>
                    <a:pt x="64" y="706"/>
                  </a:cubicBezTo>
                  <a:lnTo>
                    <a:pt x="534" y="111"/>
                  </a:lnTo>
                  <a:cubicBezTo>
                    <a:pt x="596" y="17"/>
                    <a:pt x="738" y="1"/>
                    <a:pt x="832" y="64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78" name="Google Shape;2078;p39"/>
            <p:cNvSpPr/>
            <p:nvPr/>
          </p:nvSpPr>
          <p:spPr>
            <a:xfrm rot="8388146">
              <a:off x="4571586" y="-645646"/>
              <a:ext cx="153622" cy="135514"/>
            </a:xfrm>
            <a:custGeom>
              <a:avLst/>
              <a:gdLst/>
              <a:ahLst/>
              <a:cxnLst/>
              <a:rect l="l" t="t" r="r" b="b"/>
              <a:pathLst>
                <a:path w="2916" h="2572" extrusionOk="0">
                  <a:moveTo>
                    <a:pt x="831" y="79"/>
                  </a:moveTo>
                  <a:lnTo>
                    <a:pt x="2806" y="1568"/>
                  </a:lnTo>
                  <a:cubicBezTo>
                    <a:pt x="2900" y="1646"/>
                    <a:pt x="2916" y="1772"/>
                    <a:pt x="2837" y="1866"/>
                  </a:cubicBezTo>
                  <a:lnTo>
                    <a:pt x="2383" y="2461"/>
                  </a:lnTo>
                  <a:cubicBezTo>
                    <a:pt x="2320" y="2555"/>
                    <a:pt x="2179" y="2571"/>
                    <a:pt x="2085" y="2493"/>
                  </a:cubicBezTo>
                  <a:lnTo>
                    <a:pt x="110" y="1004"/>
                  </a:lnTo>
                  <a:cubicBezTo>
                    <a:pt x="32" y="941"/>
                    <a:pt x="0" y="800"/>
                    <a:pt x="79" y="706"/>
                  </a:cubicBezTo>
                  <a:lnTo>
                    <a:pt x="533" y="110"/>
                  </a:lnTo>
                  <a:cubicBezTo>
                    <a:pt x="612" y="16"/>
                    <a:pt x="737" y="1"/>
                    <a:pt x="831" y="7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79" name="Google Shape;2079;p39"/>
            <p:cNvSpPr/>
            <p:nvPr/>
          </p:nvSpPr>
          <p:spPr>
            <a:xfrm rot="8388146">
              <a:off x="4636499" y="-696960"/>
              <a:ext cx="92563" cy="89254"/>
            </a:xfrm>
            <a:custGeom>
              <a:avLst/>
              <a:gdLst/>
              <a:ahLst/>
              <a:cxnLst/>
              <a:rect l="l" t="t" r="r" b="b"/>
              <a:pathLst>
                <a:path w="1757" h="1694" extrusionOk="0">
                  <a:moveTo>
                    <a:pt x="831" y="63"/>
                  </a:moveTo>
                  <a:lnTo>
                    <a:pt x="1646" y="690"/>
                  </a:lnTo>
                  <a:cubicBezTo>
                    <a:pt x="1741" y="753"/>
                    <a:pt x="1756" y="894"/>
                    <a:pt x="1678" y="988"/>
                  </a:cubicBezTo>
                  <a:lnTo>
                    <a:pt x="1223" y="1584"/>
                  </a:lnTo>
                  <a:cubicBezTo>
                    <a:pt x="1161" y="1662"/>
                    <a:pt x="1020" y="1694"/>
                    <a:pt x="925" y="1615"/>
                  </a:cubicBezTo>
                  <a:lnTo>
                    <a:pt x="110" y="988"/>
                  </a:lnTo>
                  <a:cubicBezTo>
                    <a:pt x="16" y="925"/>
                    <a:pt x="1" y="800"/>
                    <a:pt x="63" y="706"/>
                  </a:cubicBezTo>
                  <a:lnTo>
                    <a:pt x="534" y="110"/>
                  </a:lnTo>
                  <a:cubicBezTo>
                    <a:pt x="596" y="16"/>
                    <a:pt x="737" y="1"/>
                    <a:pt x="831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80" name="Google Shape;2080;p39"/>
            <p:cNvSpPr/>
            <p:nvPr/>
          </p:nvSpPr>
          <p:spPr>
            <a:xfrm rot="8388146">
              <a:off x="4553099" y="-470218"/>
              <a:ext cx="80183" cy="80139"/>
            </a:xfrm>
            <a:custGeom>
              <a:avLst/>
              <a:gdLst/>
              <a:ahLst/>
              <a:cxnLst/>
              <a:rect l="l" t="t" r="r" b="b"/>
              <a:pathLst>
                <a:path w="1522" h="1521" extrusionOk="0">
                  <a:moveTo>
                    <a:pt x="831" y="78"/>
                  </a:moveTo>
                  <a:lnTo>
                    <a:pt x="1411" y="517"/>
                  </a:lnTo>
                  <a:cubicBezTo>
                    <a:pt x="1505" y="580"/>
                    <a:pt x="1521" y="721"/>
                    <a:pt x="1458" y="799"/>
                  </a:cubicBezTo>
                  <a:lnTo>
                    <a:pt x="988" y="1411"/>
                  </a:lnTo>
                  <a:cubicBezTo>
                    <a:pt x="925" y="1505"/>
                    <a:pt x="800" y="1520"/>
                    <a:pt x="706" y="1442"/>
                  </a:cubicBezTo>
                  <a:lnTo>
                    <a:pt x="110" y="1003"/>
                  </a:lnTo>
                  <a:cubicBezTo>
                    <a:pt x="16" y="925"/>
                    <a:pt x="1" y="799"/>
                    <a:pt x="79" y="705"/>
                  </a:cubicBezTo>
                  <a:lnTo>
                    <a:pt x="534" y="110"/>
                  </a:lnTo>
                  <a:cubicBezTo>
                    <a:pt x="612" y="16"/>
                    <a:pt x="737" y="0"/>
                    <a:pt x="831" y="78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81" name="Google Shape;2081;p39"/>
            <p:cNvSpPr/>
            <p:nvPr/>
          </p:nvSpPr>
          <p:spPr>
            <a:xfrm rot="8388146">
              <a:off x="4477745" y="-466006"/>
              <a:ext cx="80183" cy="80139"/>
            </a:xfrm>
            <a:custGeom>
              <a:avLst/>
              <a:gdLst/>
              <a:ahLst/>
              <a:cxnLst/>
              <a:rect l="l" t="t" r="r" b="b"/>
              <a:pathLst>
                <a:path w="1522" h="1521" extrusionOk="0">
                  <a:moveTo>
                    <a:pt x="816" y="63"/>
                  </a:moveTo>
                  <a:lnTo>
                    <a:pt x="1412" y="517"/>
                  </a:lnTo>
                  <a:cubicBezTo>
                    <a:pt x="1506" y="580"/>
                    <a:pt x="1521" y="721"/>
                    <a:pt x="1443" y="800"/>
                  </a:cubicBezTo>
                  <a:lnTo>
                    <a:pt x="988" y="1411"/>
                  </a:lnTo>
                  <a:cubicBezTo>
                    <a:pt x="910" y="1489"/>
                    <a:pt x="785" y="1521"/>
                    <a:pt x="691" y="1442"/>
                  </a:cubicBezTo>
                  <a:lnTo>
                    <a:pt x="111" y="1003"/>
                  </a:lnTo>
                  <a:cubicBezTo>
                    <a:pt x="17" y="925"/>
                    <a:pt x="1" y="800"/>
                    <a:pt x="64" y="705"/>
                  </a:cubicBezTo>
                  <a:lnTo>
                    <a:pt x="534" y="110"/>
                  </a:lnTo>
                  <a:cubicBezTo>
                    <a:pt x="597" y="16"/>
                    <a:pt x="722" y="0"/>
                    <a:pt x="816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82" name="Google Shape;2082;p39"/>
            <p:cNvSpPr/>
            <p:nvPr/>
          </p:nvSpPr>
          <p:spPr>
            <a:xfrm rot="8388146">
              <a:off x="4403314" y="-461576"/>
              <a:ext cx="80130" cy="79296"/>
            </a:xfrm>
            <a:custGeom>
              <a:avLst/>
              <a:gdLst/>
              <a:ahLst/>
              <a:cxnLst/>
              <a:rect l="l" t="t" r="r" b="b"/>
              <a:pathLst>
                <a:path w="1521" h="1505" extrusionOk="0">
                  <a:moveTo>
                    <a:pt x="831" y="63"/>
                  </a:moveTo>
                  <a:lnTo>
                    <a:pt x="1411" y="517"/>
                  </a:lnTo>
                  <a:cubicBezTo>
                    <a:pt x="1505" y="580"/>
                    <a:pt x="1521" y="721"/>
                    <a:pt x="1458" y="800"/>
                  </a:cubicBezTo>
                  <a:lnTo>
                    <a:pt x="988" y="1411"/>
                  </a:lnTo>
                  <a:cubicBezTo>
                    <a:pt x="925" y="1489"/>
                    <a:pt x="784" y="1505"/>
                    <a:pt x="706" y="1442"/>
                  </a:cubicBezTo>
                  <a:lnTo>
                    <a:pt x="110" y="1003"/>
                  </a:lnTo>
                  <a:cubicBezTo>
                    <a:pt x="16" y="925"/>
                    <a:pt x="0" y="800"/>
                    <a:pt x="63" y="706"/>
                  </a:cubicBezTo>
                  <a:lnTo>
                    <a:pt x="533" y="110"/>
                  </a:lnTo>
                  <a:cubicBezTo>
                    <a:pt x="596" y="16"/>
                    <a:pt x="737" y="0"/>
                    <a:pt x="831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83" name="Google Shape;2083;p39"/>
            <p:cNvSpPr/>
            <p:nvPr/>
          </p:nvSpPr>
          <p:spPr>
            <a:xfrm rot="8388146">
              <a:off x="4328547" y="-457920"/>
              <a:ext cx="80130" cy="79348"/>
            </a:xfrm>
            <a:custGeom>
              <a:avLst/>
              <a:gdLst/>
              <a:ahLst/>
              <a:cxnLst/>
              <a:rect l="l" t="t" r="r" b="b"/>
              <a:pathLst>
                <a:path w="1521" h="1506" extrusionOk="0">
                  <a:moveTo>
                    <a:pt x="831" y="63"/>
                  </a:moveTo>
                  <a:lnTo>
                    <a:pt x="1426" y="518"/>
                  </a:lnTo>
                  <a:cubicBezTo>
                    <a:pt x="1505" y="580"/>
                    <a:pt x="1520" y="706"/>
                    <a:pt x="1458" y="800"/>
                  </a:cubicBezTo>
                  <a:lnTo>
                    <a:pt x="988" y="1411"/>
                  </a:lnTo>
                  <a:cubicBezTo>
                    <a:pt x="925" y="1489"/>
                    <a:pt x="799" y="1505"/>
                    <a:pt x="705" y="1442"/>
                  </a:cubicBezTo>
                  <a:lnTo>
                    <a:pt x="110" y="988"/>
                  </a:lnTo>
                  <a:cubicBezTo>
                    <a:pt x="31" y="925"/>
                    <a:pt x="0" y="800"/>
                    <a:pt x="78" y="706"/>
                  </a:cubicBezTo>
                  <a:lnTo>
                    <a:pt x="533" y="110"/>
                  </a:lnTo>
                  <a:cubicBezTo>
                    <a:pt x="611" y="16"/>
                    <a:pt x="737" y="0"/>
                    <a:pt x="831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84" name="Google Shape;2084;p39"/>
            <p:cNvSpPr/>
            <p:nvPr/>
          </p:nvSpPr>
          <p:spPr>
            <a:xfrm rot="8388146">
              <a:off x="4253194" y="-453708"/>
              <a:ext cx="80130" cy="79348"/>
            </a:xfrm>
            <a:custGeom>
              <a:avLst/>
              <a:gdLst/>
              <a:ahLst/>
              <a:cxnLst/>
              <a:rect l="l" t="t" r="r" b="b"/>
              <a:pathLst>
                <a:path w="1521" h="1506" extrusionOk="0">
                  <a:moveTo>
                    <a:pt x="815" y="63"/>
                  </a:moveTo>
                  <a:lnTo>
                    <a:pt x="1411" y="518"/>
                  </a:lnTo>
                  <a:cubicBezTo>
                    <a:pt x="1505" y="580"/>
                    <a:pt x="1521" y="706"/>
                    <a:pt x="1442" y="800"/>
                  </a:cubicBezTo>
                  <a:lnTo>
                    <a:pt x="988" y="1395"/>
                  </a:lnTo>
                  <a:cubicBezTo>
                    <a:pt x="909" y="1489"/>
                    <a:pt x="784" y="1505"/>
                    <a:pt x="690" y="1442"/>
                  </a:cubicBezTo>
                  <a:lnTo>
                    <a:pt x="110" y="988"/>
                  </a:lnTo>
                  <a:cubicBezTo>
                    <a:pt x="16" y="925"/>
                    <a:pt x="0" y="800"/>
                    <a:pt x="63" y="706"/>
                  </a:cubicBezTo>
                  <a:lnTo>
                    <a:pt x="533" y="94"/>
                  </a:lnTo>
                  <a:cubicBezTo>
                    <a:pt x="596" y="16"/>
                    <a:pt x="721" y="0"/>
                    <a:pt x="815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85" name="Google Shape;2085;p39"/>
            <p:cNvSpPr/>
            <p:nvPr/>
          </p:nvSpPr>
          <p:spPr>
            <a:xfrm rot="8388146">
              <a:off x="4178438" y="-450022"/>
              <a:ext cx="80183" cy="79348"/>
            </a:xfrm>
            <a:custGeom>
              <a:avLst/>
              <a:gdLst/>
              <a:ahLst/>
              <a:cxnLst/>
              <a:rect l="l" t="t" r="r" b="b"/>
              <a:pathLst>
                <a:path w="1522" h="1506" extrusionOk="0">
                  <a:moveTo>
                    <a:pt x="832" y="63"/>
                  </a:moveTo>
                  <a:lnTo>
                    <a:pt x="1411" y="502"/>
                  </a:lnTo>
                  <a:cubicBezTo>
                    <a:pt x="1506" y="580"/>
                    <a:pt x="1521" y="706"/>
                    <a:pt x="1459" y="800"/>
                  </a:cubicBezTo>
                  <a:lnTo>
                    <a:pt x="988" y="1395"/>
                  </a:lnTo>
                  <a:cubicBezTo>
                    <a:pt x="926" y="1490"/>
                    <a:pt x="785" y="1505"/>
                    <a:pt x="706" y="1443"/>
                  </a:cubicBezTo>
                  <a:lnTo>
                    <a:pt x="111" y="988"/>
                  </a:lnTo>
                  <a:cubicBezTo>
                    <a:pt x="16" y="925"/>
                    <a:pt x="1" y="784"/>
                    <a:pt x="79" y="706"/>
                  </a:cubicBezTo>
                  <a:lnTo>
                    <a:pt x="534" y="95"/>
                  </a:lnTo>
                  <a:cubicBezTo>
                    <a:pt x="612" y="16"/>
                    <a:pt x="737" y="0"/>
                    <a:pt x="832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86" name="Google Shape;2086;p39"/>
            <p:cNvSpPr/>
            <p:nvPr/>
          </p:nvSpPr>
          <p:spPr>
            <a:xfrm rot="8388146">
              <a:off x="4103263" y="-446164"/>
              <a:ext cx="80973" cy="80191"/>
            </a:xfrm>
            <a:custGeom>
              <a:avLst/>
              <a:gdLst/>
              <a:ahLst/>
              <a:cxnLst/>
              <a:rect l="l" t="t" r="r" b="b"/>
              <a:pathLst>
                <a:path w="1537" h="1522" extrusionOk="0">
                  <a:moveTo>
                    <a:pt x="831" y="79"/>
                  </a:moveTo>
                  <a:lnTo>
                    <a:pt x="1427" y="518"/>
                  </a:lnTo>
                  <a:cubicBezTo>
                    <a:pt x="1505" y="597"/>
                    <a:pt x="1536" y="722"/>
                    <a:pt x="1458" y="816"/>
                  </a:cubicBezTo>
                  <a:lnTo>
                    <a:pt x="1004" y="1412"/>
                  </a:lnTo>
                  <a:cubicBezTo>
                    <a:pt x="925" y="1506"/>
                    <a:pt x="800" y="1521"/>
                    <a:pt x="706" y="1459"/>
                  </a:cubicBezTo>
                  <a:lnTo>
                    <a:pt x="110" y="1004"/>
                  </a:lnTo>
                  <a:cubicBezTo>
                    <a:pt x="32" y="941"/>
                    <a:pt x="0" y="800"/>
                    <a:pt x="79" y="722"/>
                  </a:cubicBezTo>
                  <a:lnTo>
                    <a:pt x="533" y="111"/>
                  </a:lnTo>
                  <a:cubicBezTo>
                    <a:pt x="612" y="17"/>
                    <a:pt x="737" y="1"/>
                    <a:pt x="831" y="7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87" name="Google Shape;2087;p39"/>
            <p:cNvSpPr/>
            <p:nvPr/>
          </p:nvSpPr>
          <p:spPr>
            <a:xfrm rot="8388146">
              <a:off x="4028653" y="-442223"/>
              <a:ext cx="80130" cy="80191"/>
            </a:xfrm>
            <a:custGeom>
              <a:avLst/>
              <a:gdLst/>
              <a:ahLst/>
              <a:cxnLst/>
              <a:rect l="l" t="t" r="r" b="b"/>
              <a:pathLst>
                <a:path w="1521" h="1522" extrusionOk="0">
                  <a:moveTo>
                    <a:pt x="816" y="79"/>
                  </a:moveTo>
                  <a:lnTo>
                    <a:pt x="1411" y="518"/>
                  </a:lnTo>
                  <a:cubicBezTo>
                    <a:pt x="1505" y="597"/>
                    <a:pt x="1521" y="722"/>
                    <a:pt x="1443" y="816"/>
                  </a:cubicBezTo>
                  <a:lnTo>
                    <a:pt x="988" y="1412"/>
                  </a:lnTo>
                  <a:cubicBezTo>
                    <a:pt x="910" y="1506"/>
                    <a:pt x="784" y="1521"/>
                    <a:pt x="690" y="1443"/>
                  </a:cubicBezTo>
                  <a:lnTo>
                    <a:pt x="110" y="1004"/>
                  </a:lnTo>
                  <a:cubicBezTo>
                    <a:pt x="16" y="926"/>
                    <a:pt x="1" y="800"/>
                    <a:pt x="63" y="706"/>
                  </a:cubicBezTo>
                  <a:lnTo>
                    <a:pt x="534" y="111"/>
                  </a:lnTo>
                  <a:cubicBezTo>
                    <a:pt x="596" y="17"/>
                    <a:pt x="737" y="1"/>
                    <a:pt x="816" y="7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88" name="Google Shape;2088;p39"/>
            <p:cNvSpPr/>
            <p:nvPr/>
          </p:nvSpPr>
          <p:spPr>
            <a:xfrm rot="8388146">
              <a:off x="3953887" y="-438514"/>
              <a:ext cx="80130" cy="80139"/>
            </a:xfrm>
            <a:custGeom>
              <a:avLst/>
              <a:gdLst/>
              <a:ahLst/>
              <a:cxnLst/>
              <a:rect l="l" t="t" r="r" b="b"/>
              <a:pathLst>
                <a:path w="1521" h="1521" extrusionOk="0">
                  <a:moveTo>
                    <a:pt x="831" y="63"/>
                  </a:moveTo>
                  <a:lnTo>
                    <a:pt x="1411" y="517"/>
                  </a:lnTo>
                  <a:cubicBezTo>
                    <a:pt x="1505" y="580"/>
                    <a:pt x="1521" y="721"/>
                    <a:pt x="1458" y="799"/>
                  </a:cubicBezTo>
                  <a:lnTo>
                    <a:pt x="988" y="1411"/>
                  </a:lnTo>
                  <a:cubicBezTo>
                    <a:pt x="925" y="1505"/>
                    <a:pt x="800" y="1520"/>
                    <a:pt x="705" y="1442"/>
                  </a:cubicBezTo>
                  <a:lnTo>
                    <a:pt x="110" y="1003"/>
                  </a:lnTo>
                  <a:cubicBezTo>
                    <a:pt x="16" y="925"/>
                    <a:pt x="0" y="799"/>
                    <a:pt x="79" y="705"/>
                  </a:cubicBezTo>
                  <a:lnTo>
                    <a:pt x="533" y="110"/>
                  </a:lnTo>
                  <a:cubicBezTo>
                    <a:pt x="611" y="16"/>
                    <a:pt x="737" y="0"/>
                    <a:pt x="831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89" name="Google Shape;2089;p39"/>
            <p:cNvSpPr/>
            <p:nvPr/>
          </p:nvSpPr>
          <p:spPr>
            <a:xfrm rot="8388146">
              <a:off x="3878533" y="-434302"/>
              <a:ext cx="80130" cy="80139"/>
            </a:xfrm>
            <a:custGeom>
              <a:avLst/>
              <a:gdLst/>
              <a:ahLst/>
              <a:cxnLst/>
              <a:rect l="l" t="t" r="r" b="b"/>
              <a:pathLst>
                <a:path w="1521" h="1521" extrusionOk="0">
                  <a:moveTo>
                    <a:pt x="815" y="63"/>
                  </a:moveTo>
                  <a:lnTo>
                    <a:pt x="1411" y="517"/>
                  </a:lnTo>
                  <a:cubicBezTo>
                    <a:pt x="1489" y="580"/>
                    <a:pt x="1521" y="721"/>
                    <a:pt x="1442" y="800"/>
                  </a:cubicBezTo>
                  <a:lnTo>
                    <a:pt x="988" y="1411"/>
                  </a:lnTo>
                  <a:cubicBezTo>
                    <a:pt x="909" y="1489"/>
                    <a:pt x="784" y="1521"/>
                    <a:pt x="690" y="1442"/>
                  </a:cubicBezTo>
                  <a:lnTo>
                    <a:pt x="94" y="1003"/>
                  </a:lnTo>
                  <a:cubicBezTo>
                    <a:pt x="16" y="925"/>
                    <a:pt x="0" y="800"/>
                    <a:pt x="63" y="706"/>
                  </a:cubicBezTo>
                  <a:lnTo>
                    <a:pt x="533" y="110"/>
                  </a:lnTo>
                  <a:cubicBezTo>
                    <a:pt x="596" y="16"/>
                    <a:pt x="721" y="0"/>
                    <a:pt x="815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90" name="Google Shape;2090;p39"/>
            <p:cNvSpPr/>
            <p:nvPr/>
          </p:nvSpPr>
          <p:spPr>
            <a:xfrm rot="8388146">
              <a:off x="3804049" y="-429873"/>
              <a:ext cx="80183" cy="79296"/>
            </a:xfrm>
            <a:custGeom>
              <a:avLst/>
              <a:gdLst/>
              <a:ahLst/>
              <a:cxnLst/>
              <a:rect l="l" t="t" r="r" b="b"/>
              <a:pathLst>
                <a:path w="1522" h="1505" extrusionOk="0">
                  <a:moveTo>
                    <a:pt x="816" y="63"/>
                  </a:moveTo>
                  <a:lnTo>
                    <a:pt x="1412" y="517"/>
                  </a:lnTo>
                  <a:cubicBezTo>
                    <a:pt x="1506" y="580"/>
                    <a:pt x="1521" y="706"/>
                    <a:pt x="1459" y="800"/>
                  </a:cubicBezTo>
                  <a:lnTo>
                    <a:pt x="988" y="1411"/>
                  </a:lnTo>
                  <a:cubicBezTo>
                    <a:pt x="926" y="1489"/>
                    <a:pt x="785" y="1505"/>
                    <a:pt x="691" y="1442"/>
                  </a:cubicBezTo>
                  <a:lnTo>
                    <a:pt x="111" y="988"/>
                  </a:lnTo>
                  <a:cubicBezTo>
                    <a:pt x="17" y="925"/>
                    <a:pt x="1" y="800"/>
                    <a:pt x="64" y="706"/>
                  </a:cubicBezTo>
                  <a:lnTo>
                    <a:pt x="534" y="110"/>
                  </a:lnTo>
                  <a:cubicBezTo>
                    <a:pt x="597" y="16"/>
                    <a:pt x="738" y="0"/>
                    <a:pt x="816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91" name="Google Shape;2091;p39"/>
            <p:cNvSpPr/>
            <p:nvPr/>
          </p:nvSpPr>
          <p:spPr>
            <a:xfrm rot="8388146">
              <a:off x="3729329" y="-426233"/>
              <a:ext cx="80130" cy="79348"/>
            </a:xfrm>
            <a:custGeom>
              <a:avLst/>
              <a:gdLst/>
              <a:ahLst/>
              <a:cxnLst/>
              <a:rect l="l" t="t" r="r" b="b"/>
              <a:pathLst>
                <a:path w="1521" h="1506" extrusionOk="0">
                  <a:moveTo>
                    <a:pt x="831" y="63"/>
                  </a:moveTo>
                  <a:lnTo>
                    <a:pt x="1411" y="518"/>
                  </a:lnTo>
                  <a:cubicBezTo>
                    <a:pt x="1505" y="580"/>
                    <a:pt x="1521" y="706"/>
                    <a:pt x="1458" y="800"/>
                  </a:cubicBezTo>
                  <a:lnTo>
                    <a:pt x="988" y="1395"/>
                  </a:lnTo>
                  <a:cubicBezTo>
                    <a:pt x="925" y="1489"/>
                    <a:pt x="800" y="1505"/>
                    <a:pt x="706" y="1442"/>
                  </a:cubicBezTo>
                  <a:lnTo>
                    <a:pt x="110" y="988"/>
                  </a:lnTo>
                  <a:cubicBezTo>
                    <a:pt x="16" y="925"/>
                    <a:pt x="0" y="800"/>
                    <a:pt x="79" y="706"/>
                  </a:cubicBezTo>
                  <a:lnTo>
                    <a:pt x="533" y="110"/>
                  </a:lnTo>
                  <a:cubicBezTo>
                    <a:pt x="612" y="16"/>
                    <a:pt x="737" y="0"/>
                    <a:pt x="831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92" name="Google Shape;2092;p39"/>
            <p:cNvSpPr/>
            <p:nvPr/>
          </p:nvSpPr>
          <p:spPr>
            <a:xfrm rot="8388146">
              <a:off x="4528910" y="-540726"/>
              <a:ext cx="80130" cy="79348"/>
            </a:xfrm>
            <a:custGeom>
              <a:avLst/>
              <a:gdLst/>
              <a:ahLst/>
              <a:cxnLst/>
              <a:rect l="l" t="t" r="r" b="b"/>
              <a:pathLst>
                <a:path w="1521" h="1506" extrusionOk="0">
                  <a:moveTo>
                    <a:pt x="816" y="63"/>
                  </a:moveTo>
                  <a:lnTo>
                    <a:pt x="1411" y="518"/>
                  </a:lnTo>
                  <a:cubicBezTo>
                    <a:pt x="1505" y="580"/>
                    <a:pt x="1521" y="706"/>
                    <a:pt x="1458" y="800"/>
                  </a:cubicBezTo>
                  <a:lnTo>
                    <a:pt x="988" y="1411"/>
                  </a:lnTo>
                  <a:cubicBezTo>
                    <a:pt x="925" y="1489"/>
                    <a:pt x="784" y="1505"/>
                    <a:pt x="706" y="1442"/>
                  </a:cubicBezTo>
                  <a:lnTo>
                    <a:pt x="110" y="1004"/>
                  </a:lnTo>
                  <a:cubicBezTo>
                    <a:pt x="16" y="925"/>
                    <a:pt x="0" y="800"/>
                    <a:pt x="63" y="706"/>
                  </a:cubicBezTo>
                  <a:lnTo>
                    <a:pt x="533" y="110"/>
                  </a:lnTo>
                  <a:cubicBezTo>
                    <a:pt x="596" y="16"/>
                    <a:pt x="737" y="0"/>
                    <a:pt x="816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93" name="Google Shape;2093;p39"/>
            <p:cNvSpPr/>
            <p:nvPr/>
          </p:nvSpPr>
          <p:spPr>
            <a:xfrm rot="8388146">
              <a:off x="4454160" y="-537023"/>
              <a:ext cx="80130" cy="79348"/>
            </a:xfrm>
            <a:custGeom>
              <a:avLst/>
              <a:gdLst/>
              <a:ahLst/>
              <a:cxnLst/>
              <a:rect l="l" t="t" r="r" b="b"/>
              <a:pathLst>
                <a:path w="1521" h="1506" extrusionOk="0">
                  <a:moveTo>
                    <a:pt x="831" y="63"/>
                  </a:moveTo>
                  <a:lnTo>
                    <a:pt x="1411" y="518"/>
                  </a:lnTo>
                  <a:cubicBezTo>
                    <a:pt x="1505" y="580"/>
                    <a:pt x="1520" y="706"/>
                    <a:pt x="1458" y="800"/>
                  </a:cubicBezTo>
                  <a:lnTo>
                    <a:pt x="987" y="1395"/>
                  </a:lnTo>
                  <a:cubicBezTo>
                    <a:pt x="925" y="1490"/>
                    <a:pt x="799" y="1505"/>
                    <a:pt x="705" y="1442"/>
                  </a:cubicBezTo>
                  <a:lnTo>
                    <a:pt x="110" y="988"/>
                  </a:lnTo>
                  <a:cubicBezTo>
                    <a:pt x="16" y="925"/>
                    <a:pt x="0" y="800"/>
                    <a:pt x="78" y="706"/>
                  </a:cubicBezTo>
                  <a:lnTo>
                    <a:pt x="533" y="110"/>
                  </a:lnTo>
                  <a:cubicBezTo>
                    <a:pt x="611" y="16"/>
                    <a:pt x="737" y="0"/>
                    <a:pt x="831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94" name="Google Shape;2094;p39"/>
            <p:cNvSpPr/>
            <p:nvPr/>
          </p:nvSpPr>
          <p:spPr>
            <a:xfrm rot="8388146">
              <a:off x="4378807" y="-532810"/>
              <a:ext cx="80130" cy="79348"/>
            </a:xfrm>
            <a:custGeom>
              <a:avLst/>
              <a:gdLst/>
              <a:ahLst/>
              <a:cxnLst/>
              <a:rect l="l" t="t" r="r" b="b"/>
              <a:pathLst>
                <a:path w="1521" h="1506" extrusionOk="0">
                  <a:moveTo>
                    <a:pt x="815" y="63"/>
                  </a:moveTo>
                  <a:lnTo>
                    <a:pt x="1411" y="518"/>
                  </a:lnTo>
                  <a:cubicBezTo>
                    <a:pt x="1505" y="580"/>
                    <a:pt x="1521" y="706"/>
                    <a:pt x="1442" y="800"/>
                  </a:cubicBezTo>
                  <a:lnTo>
                    <a:pt x="988" y="1396"/>
                  </a:lnTo>
                  <a:cubicBezTo>
                    <a:pt x="909" y="1490"/>
                    <a:pt x="784" y="1505"/>
                    <a:pt x="690" y="1443"/>
                  </a:cubicBezTo>
                  <a:lnTo>
                    <a:pt x="110" y="988"/>
                  </a:lnTo>
                  <a:cubicBezTo>
                    <a:pt x="16" y="925"/>
                    <a:pt x="0" y="800"/>
                    <a:pt x="63" y="706"/>
                  </a:cubicBezTo>
                  <a:lnTo>
                    <a:pt x="533" y="110"/>
                  </a:lnTo>
                  <a:cubicBezTo>
                    <a:pt x="596" y="16"/>
                    <a:pt x="721" y="1"/>
                    <a:pt x="815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95" name="Google Shape;2095;p39"/>
            <p:cNvSpPr/>
            <p:nvPr/>
          </p:nvSpPr>
          <p:spPr>
            <a:xfrm rot="8388146">
              <a:off x="4304051" y="-529125"/>
              <a:ext cx="80183" cy="79348"/>
            </a:xfrm>
            <a:custGeom>
              <a:avLst/>
              <a:gdLst/>
              <a:ahLst/>
              <a:cxnLst/>
              <a:rect l="l" t="t" r="r" b="b"/>
              <a:pathLst>
                <a:path w="1522" h="1506" extrusionOk="0">
                  <a:moveTo>
                    <a:pt x="832" y="63"/>
                  </a:moveTo>
                  <a:lnTo>
                    <a:pt x="1411" y="502"/>
                  </a:lnTo>
                  <a:cubicBezTo>
                    <a:pt x="1506" y="581"/>
                    <a:pt x="1521" y="706"/>
                    <a:pt x="1458" y="800"/>
                  </a:cubicBezTo>
                  <a:lnTo>
                    <a:pt x="988" y="1396"/>
                  </a:lnTo>
                  <a:cubicBezTo>
                    <a:pt x="926" y="1490"/>
                    <a:pt x="784" y="1505"/>
                    <a:pt x="706" y="1443"/>
                  </a:cubicBezTo>
                  <a:lnTo>
                    <a:pt x="110" y="988"/>
                  </a:lnTo>
                  <a:cubicBezTo>
                    <a:pt x="16" y="925"/>
                    <a:pt x="1" y="784"/>
                    <a:pt x="63" y="706"/>
                  </a:cubicBezTo>
                  <a:lnTo>
                    <a:pt x="534" y="95"/>
                  </a:lnTo>
                  <a:cubicBezTo>
                    <a:pt x="596" y="16"/>
                    <a:pt x="737" y="1"/>
                    <a:pt x="832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96" name="Google Shape;2096;p39"/>
            <p:cNvSpPr/>
            <p:nvPr/>
          </p:nvSpPr>
          <p:spPr>
            <a:xfrm rot="8388146">
              <a:off x="4229602" y="-525532"/>
              <a:ext cx="80130" cy="80139"/>
            </a:xfrm>
            <a:custGeom>
              <a:avLst/>
              <a:gdLst/>
              <a:ahLst/>
              <a:cxnLst/>
              <a:rect l="l" t="t" r="r" b="b"/>
              <a:pathLst>
                <a:path w="1521" h="1521" extrusionOk="0">
                  <a:moveTo>
                    <a:pt x="831" y="78"/>
                  </a:moveTo>
                  <a:lnTo>
                    <a:pt x="1427" y="517"/>
                  </a:lnTo>
                  <a:cubicBezTo>
                    <a:pt x="1505" y="596"/>
                    <a:pt x="1521" y="721"/>
                    <a:pt x="1458" y="815"/>
                  </a:cubicBezTo>
                  <a:lnTo>
                    <a:pt x="988" y="1411"/>
                  </a:lnTo>
                  <a:cubicBezTo>
                    <a:pt x="925" y="1505"/>
                    <a:pt x="800" y="1520"/>
                    <a:pt x="706" y="1458"/>
                  </a:cubicBezTo>
                  <a:lnTo>
                    <a:pt x="110" y="1003"/>
                  </a:lnTo>
                  <a:cubicBezTo>
                    <a:pt x="32" y="940"/>
                    <a:pt x="0" y="799"/>
                    <a:pt x="79" y="721"/>
                  </a:cubicBezTo>
                  <a:lnTo>
                    <a:pt x="533" y="110"/>
                  </a:lnTo>
                  <a:cubicBezTo>
                    <a:pt x="612" y="16"/>
                    <a:pt x="737" y="0"/>
                    <a:pt x="831" y="78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97" name="Google Shape;2097;p39"/>
            <p:cNvSpPr/>
            <p:nvPr/>
          </p:nvSpPr>
          <p:spPr>
            <a:xfrm rot="8388146">
              <a:off x="4154249" y="-521320"/>
              <a:ext cx="80130" cy="80139"/>
            </a:xfrm>
            <a:custGeom>
              <a:avLst/>
              <a:gdLst/>
              <a:ahLst/>
              <a:cxnLst/>
              <a:rect l="l" t="t" r="r" b="b"/>
              <a:pathLst>
                <a:path w="1521" h="1521" extrusionOk="0">
                  <a:moveTo>
                    <a:pt x="816" y="78"/>
                  </a:moveTo>
                  <a:lnTo>
                    <a:pt x="1411" y="517"/>
                  </a:lnTo>
                  <a:cubicBezTo>
                    <a:pt x="1505" y="596"/>
                    <a:pt x="1521" y="721"/>
                    <a:pt x="1443" y="815"/>
                  </a:cubicBezTo>
                  <a:lnTo>
                    <a:pt x="988" y="1411"/>
                  </a:lnTo>
                  <a:cubicBezTo>
                    <a:pt x="910" y="1505"/>
                    <a:pt x="784" y="1521"/>
                    <a:pt x="690" y="1442"/>
                  </a:cubicBezTo>
                  <a:lnTo>
                    <a:pt x="110" y="1003"/>
                  </a:lnTo>
                  <a:cubicBezTo>
                    <a:pt x="16" y="925"/>
                    <a:pt x="1" y="800"/>
                    <a:pt x="63" y="721"/>
                  </a:cubicBezTo>
                  <a:lnTo>
                    <a:pt x="533" y="110"/>
                  </a:lnTo>
                  <a:cubicBezTo>
                    <a:pt x="596" y="16"/>
                    <a:pt x="722" y="0"/>
                    <a:pt x="816" y="78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98" name="Google Shape;2098;p39"/>
            <p:cNvSpPr/>
            <p:nvPr/>
          </p:nvSpPr>
          <p:spPr>
            <a:xfrm rot="8388146">
              <a:off x="4079499" y="-517617"/>
              <a:ext cx="80130" cy="80139"/>
            </a:xfrm>
            <a:custGeom>
              <a:avLst/>
              <a:gdLst/>
              <a:ahLst/>
              <a:cxnLst/>
              <a:rect l="l" t="t" r="r" b="b"/>
              <a:pathLst>
                <a:path w="1521" h="1521" extrusionOk="0">
                  <a:moveTo>
                    <a:pt x="831" y="63"/>
                  </a:moveTo>
                  <a:lnTo>
                    <a:pt x="1411" y="517"/>
                  </a:lnTo>
                  <a:cubicBezTo>
                    <a:pt x="1505" y="580"/>
                    <a:pt x="1521" y="721"/>
                    <a:pt x="1458" y="800"/>
                  </a:cubicBezTo>
                  <a:lnTo>
                    <a:pt x="988" y="1411"/>
                  </a:lnTo>
                  <a:cubicBezTo>
                    <a:pt x="925" y="1505"/>
                    <a:pt x="784" y="1521"/>
                    <a:pt x="705" y="1442"/>
                  </a:cubicBezTo>
                  <a:lnTo>
                    <a:pt x="110" y="1003"/>
                  </a:lnTo>
                  <a:cubicBezTo>
                    <a:pt x="16" y="925"/>
                    <a:pt x="0" y="800"/>
                    <a:pt x="78" y="706"/>
                  </a:cubicBezTo>
                  <a:lnTo>
                    <a:pt x="533" y="110"/>
                  </a:lnTo>
                  <a:cubicBezTo>
                    <a:pt x="611" y="16"/>
                    <a:pt x="737" y="0"/>
                    <a:pt x="831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99" name="Google Shape;2099;p39"/>
            <p:cNvSpPr/>
            <p:nvPr/>
          </p:nvSpPr>
          <p:spPr>
            <a:xfrm rot="8388146">
              <a:off x="4004401" y="-512707"/>
              <a:ext cx="80130" cy="79348"/>
            </a:xfrm>
            <a:custGeom>
              <a:avLst/>
              <a:gdLst/>
              <a:ahLst/>
              <a:cxnLst/>
              <a:rect l="l" t="t" r="r" b="b"/>
              <a:pathLst>
                <a:path w="1521" h="1506" extrusionOk="0">
                  <a:moveTo>
                    <a:pt x="815" y="63"/>
                  </a:moveTo>
                  <a:lnTo>
                    <a:pt x="1411" y="518"/>
                  </a:lnTo>
                  <a:cubicBezTo>
                    <a:pt x="1489" y="580"/>
                    <a:pt x="1521" y="721"/>
                    <a:pt x="1442" y="800"/>
                  </a:cubicBezTo>
                  <a:lnTo>
                    <a:pt x="988" y="1411"/>
                  </a:lnTo>
                  <a:cubicBezTo>
                    <a:pt x="909" y="1489"/>
                    <a:pt x="784" y="1505"/>
                    <a:pt x="690" y="1442"/>
                  </a:cubicBezTo>
                  <a:lnTo>
                    <a:pt x="94" y="1003"/>
                  </a:lnTo>
                  <a:cubicBezTo>
                    <a:pt x="16" y="925"/>
                    <a:pt x="0" y="800"/>
                    <a:pt x="63" y="706"/>
                  </a:cubicBezTo>
                  <a:lnTo>
                    <a:pt x="518" y="110"/>
                  </a:lnTo>
                  <a:cubicBezTo>
                    <a:pt x="596" y="16"/>
                    <a:pt x="721" y="0"/>
                    <a:pt x="815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00" name="Google Shape;2100;p39"/>
            <p:cNvSpPr/>
            <p:nvPr/>
          </p:nvSpPr>
          <p:spPr>
            <a:xfrm rot="8388146">
              <a:off x="3929645" y="-509022"/>
              <a:ext cx="80183" cy="79348"/>
            </a:xfrm>
            <a:custGeom>
              <a:avLst/>
              <a:gdLst/>
              <a:ahLst/>
              <a:cxnLst/>
              <a:rect l="l" t="t" r="r" b="b"/>
              <a:pathLst>
                <a:path w="1522" h="1506" extrusionOk="0">
                  <a:moveTo>
                    <a:pt x="816" y="63"/>
                  </a:moveTo>
                  <a:lnTo>
                    <a:pt x="1412" y="518"/>
                  </a:lnTo>
                  <a:cubicBezTo>
                    <a:pt x="1506" y="580"/>
                    <a:pt x="1521" y="706"/>
                    <a:pt x="1443" y="800"/>
                  </a:cubicBezTo>
                  <a:lnTo>
                    <a:pt x="988" y="1411"/>
                  </a:lnTo>
                  <a:cubicBezTo>
                    <a:pt x="910" y="1489"/>
                    <a:pt x="785" y="1505"/>
                    <a:pt x="691" y="1442"/>
                  </a:cubicBezTo>
                  <a:lnTo>
                    <a:pt x="111" y="988"/>
                  </a:lnTo>
                  <a:cubicBezTo>
                    <a:pt x="17" y="925"/>
                    <a:pt x="1" y="800"/>
                    <a:pt x="64" y="706"/>
                  </a:cubicBezTo>
                  <a:lnTo>
                    <a:pt x="534" y="110"/>
                  </a:lnTo>
                  <a:cubicBezTo>
                    <a:pt x="597" y="16"/>
                    <a:pt x="738" y="0"/>
                    <a:pt x="816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01" name="Google Shape;2101;p39"/>
            <p:cNvSpPr/>
            <p:nvPr/>
          </p:nvSpPr>
          <p:spPr>
            <a:xfrm rot="8388146">
              <a:off x="3854942" y="-505336"/>
              <a:ext cx="80130" cy="79348"/>
            </a:xfrm>
            <a:custGeom>
              <a:avLst/>
              <a:gdLst/>
              <a:ahLst/>
              <a:cxnLst/>
              <a:rect l="l" t="t" r="r" b="b"/>
              <a:pathLst>
                <a:path w="1521" h="1506" extrusionOk="0">
                  <a:moveTo>
                    <a:pt x="831" y="63"/>
                  </a:moveTo>
                  <a:lnTo>
                    <a:pt x="1411" y="518"/>
                  </a:lnTo>
                  <a:cubicBezTo>
                    <a:pt x="1505" y="580"/>
                    <a:pt x="1521" y="706"/>
                    <a:pt x="1458" y="800"/>
                  </a:cubicBezTo>
                  <a:lnTo>
                    <a:pt x="988" y="1395"/>
                  </a:lnTo>
                  <a:cubicBezTo>
                    <a:pt x="925" y="1490"/>
                    <a:pt x="800" y="1505"/>
                    <a:pt x="706" y="1443"/>
                  </a:cubicBezTo>
                  <a:lnTo>
                    <a:pt x="110" y="988"/>
                  </a:lnTo>
                  <a:cubicBezTo>
                    <a:pt x="16" y="925"/>
                    <a:pt x="0" y="800"/>
                    <a:pt x="79" y="706"/>
                  </a:cubicBezTo>
                  <a:lnTo>
                    <a:pt x="533" y="110"/>
                  </a:lnTo>
                  <a:cubicBezTo>
                    <a:pt x="612" y="16"/>
                    <a:pt x="737" y="0"/>
                    <a:pt x="831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02" name="Google Shape;2102;p39"/>
            <p:cNvSpPr/>
            <p:nvPr/>
          </p:nvSpPr>
          <p:spPr>
            <a:xfrm rot="8388146">
              <a:off x="3779542" y="-501106"/>
              <a:ext cx="80183" cy="79348"/>
            </a:xfrm>
            <a:custGeom>
              <a:avLst/>
              <a:gdLst/>
              <a:ahLst/>
              <a:cxnLst/>
              <a:rect l="l" t="t" r="r" b="b"/>
              <a:pathLst>
                <a:path w="1522" h="1506" extrusionOk="0">
                  <a:moveTo>
                    <a:pt x="816" y="63"/>
                  </a:moveTo>
                  <a:lnTo>
                    <a:pt x="1411" y="518"/>
                  </a:lnTo>
                  <a:cubicBezTo>
                    <a:pt x="1490" y="581"/>
                    <a:pt x="1521" y="706"/>
                    <a:pt x="1443" y="800"/>
                  </a:cubicBezTo>
                  <a:lnTo>
                    <a:pt x="988" y="1396"/>
                  </a:lnTo>
                  <a:cubicBezTo>
                    <a:pt x="910" y="1490"/>
                    <a:pt x="784" y="1505"/>
                    <a:pt x="690" y="1443"/>
                  </a:cubicBezTo>
                  <a:lnTo>
                    <a:pt x="95" y="988"/>
                  </a:lnTo>
                  <a:cubicBezTo>
                    <a:pt x="16" y="925"/>
                    <a:pt x="1" y="800"/>
                    <a:pt x="63" y="706"/>
                  </a:cubicBezTo>
                  <a:lnTo>
                    <a:pt x="534" y="95"/>
                  </a:lnTo>
                  <a:cubicBezTo>
                    <a:pt x="596" y="16"/>
                    <a:pt x="722" y="1"/>
                    <a:pt x="816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03" name="Google Shape;2103;p39"/>
            <p:cNvSpPr/>
            <p:nvPr/>
          </p:nvSpPr>
          <p:spPr>
            <a:xfrm rot="8388146">
              <a:off x="4486476" y="-611757"/>
              <a:ext cx="80183" cy="80139"/>
            </a:xfrm>
            <a:custGeom>
              <a:avLst/>
              <a:gdLst/>
              <a:ahLst/>
              <a:cxnLst/>
              <a:rect l="l" t="t" r="r" b="b"/>
              <a:pathLst>
                <a:path w="1522" h="1521" extrusionOk="0">
                  <a:moveTo>
                    <a:pt x="831" y="63"/>
                  </a:moveTo>
                  <a:lnTo>
                    <a:pt x="1427" y="518"/>
                  </a:lnTo>
                  <a:cubicBezTo>
                    <a:pt x="1505" y="580"/>
                    <a:pt x="1521" y="721"/>
                    <a:pt x="1458" y="800"/>
                  </a:cubicBezTo>
                  <a:lnTo>
                    <a:pt x="988" y="1411"/>
                  </a:lnTo>
                  <a:cubicBezTo>
                    <a:pt x="925" y="1505"/>
                    <a:pt x="800" y="1521"/>
                    <a:pt x="706" y="1442"/>
                  </a:cubicBezTo>
                  <a:lnTo>
                    <a:pt x="110" y="1004"/>
                  </a:lnTo>
                  <a:cubicBezTo>
                    <a:pt x="16" y="925"/>
                    <a:pt x="1" y="800"/>
                    <a:pt x="79" y="706"/>
                  </a:cubicBezTo>
                  <a:lnTo>
                    <a:pt x="534" y="110"/>
                  </a:lnTo>
                  <a:cubicBezTo>
                    <a:pt x="612" y="16"/>
                    <a:pt x="737" y="0"/>
                    <a:pt x="831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04" name="Google Shape;2104;p39"/>
            <p:cNvSpPr/>
            <p:nvPr/>
          </p:nvSpPr>
          <p:spPr>
            <a:xfrm rot="8388146">
              <a:off x="4411377" y="-606847"/>
              <a:ext cx="80183" cy="79348"/>
            </a:xfrm>
            <a:custGeom>
              <a:avLst/>
              <a:gdLst/>
              <a:ahLst/>
              <a:cxnLst/>
              <a:rect l="l" t="t" r="r" b="b"/>
              <a:pathLst>
                <a:path w="1522" h="1506" extrusionOk="0">
                  <a:moveTo>
                    <a:pt x="816" y="63"/>
                  </a:moveTo>
                  <a:lnTo>
                    <a:pt x="1412" y="518"/>
                  </a:lnTo>
                  <a:cubicBezTo>
                    <a:pt x="1506" y="580"/>
                    <a:pt x="1521" y="722"/>
                    <a:pt x="1443" y="800"/>
                  </a:cubicBezTo>
                  <a:lnTo>
                    <a:pt x="988" y="1411"/>
                  </a:lnTo>
                  <a:cubicBezTo>
                    <a:pt x="910" y="1490"/>
                    <a:pt x="785" y="1505"/>
                    <a:pt x="691" y="1443"/>
                  </a:cubicBezTo>
                  <a:lnTo>
                    <a:pt x="111" y="1004"/>
                  </a:lnTo>
                  <a:cubicBezTo>
                    <a:pt x="17" y="925"/>
                    <a:pt x="1" y="800"/>
                    <a:pt x="64" y="706"/>
                  </a:cubicBezTo>
                  <a:lnTo>
                    <a:pt x="534" y="110"/>
                  </a:lnTo>
                  <a:cubicBezTo>
                    <a:pt x="597" y="16"/>
                    <a:pt x="722" y="1"/>
                    <a:pt x="816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05" name="Google Shape;2105;p39"/>
            <p:cNvSpPr/>
            <p:nvPr/>
          </p:nvSpPr>
          <p:spPr>
            <a:xfrm rot="8388146">
              <a:off x="4336674" y="-603162"/>
              <a:ext cx="80130" cy="79348"/>
            </a:xfrm>
            <a:custGeom>
              <a:avLst/>
              <a:gdLst/>
              <a:ahLst/>
              <a:cxnLst/>
              <a:rect l="l" t="t" r="r" b="b"/>
              <a:pathLst>
                <a:path w="1521" h="1506" extrusionOk="0">
                  <a:moveTo>
                    <a:pt x="831" y="63"/>
                  </a:moveTo>
                  <a:lnTo>
                    <a:pt x="1411" y="518"/>
                  </a:lnTo>
                  <a:cubicBezTo>
                    <a:pt x="1505" y="581"/>
                    <a:pt x="1521" y="706"/>
                    <a:pt x="1458" y="800"/>
                  </a:cubicBezTo>
                  <a:lnTo>
                    <a:pt x="988" y="1411"/>
                  </a:lnTo>
                  <a:cubicBezTo>
                    <a:pt x="925" y="1490"/>
                    <a:pt x="784" y="1505"/>
                    <a:pt x="706" y="1443"/>
                  </a:cubicBezTo>
                  <a:lnTo>
                    <a:pt x="110" y="988"/>
                  </a:lnTo>
                  <a:cubicBezTo>
                    <a:pt x="16" y="925"/>
                    <a:pt x="0" y="800"/>
                    <a:pt x="63" y="706"/>
                  </a:cubicBezTo>
                  <a:lnTo>
                    <a:pt x="533" y="110"/>
                  </a:lnTo>
                  <a:cubicBezTo>
                    <a:pt x="596" y="16"/>
                    <a:pt x="737" y="1"/>
                    <a:pt x="831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06" name="Google Shape;2106;p39"/>
            <p:cNvSpPr/>
            <p:nvPr/>
          </p:nvSpPr>
          <p:spPr>
            <a:xfrm rot="8388146">
              <a:off x="4261918" y="-599476"/>
              <a:ext cx="80183" cy="79348"/>
            </a:xfrm>
            <a:custGeom>
              <a:avLst/>
              <a:gdLst/>
              <a:ahLst/>
              <a:cxnLst/>
              <a:rect l="l" t="t" r="r" b="b"/>
              <a:pathLst>
                <a:path w="1522" h="1506" extrusionOk="0">
                  <a:moveTo>
                    <a:pt x="832" y="63"/>
                  </a:moveTo>
                  <a:lnTo>
                    <a:pt x="1427" y="518"/>
                  </a:lnTo>
                  <a:cubicBezTo>
                    <a:pt x="1506" y="581"/>
                    <a:pt x="1521" y="706"/>
                    <a:pt x="1459" y="800"/>
                  </a:cubicBezTo>
                  <a:lnTo>
                    <a:pt x="988" y="1396"/>
                  </a:lnTo>
                  <a:cubicBezTo>
                    <a:pt x="926" y="1490"/>
                    <a:pt x="800" y="1505"/>
                    <a:pt x="706" y="1443"/>
                  </a:cubicBezTo>
                  <a:lnTo>
                    <a:pt x="111" y="988"/>
                  </a:lnTo>
                  <a:cubicBezTo>
                    <a:pt x="32" y="925"/>
                    <a:pt x="1" y="800"/>
                    <a:pt x="79" y="706"/>
                  </a:cubicBezTo>
                  <a:lnTo>
                    <a:pt x="534" y="95"/>
                  </a:lnTo>
                  <a:cubicBezTo>
                    <a:pt x="612" y="16"/>
                    <a:pt x="738" y="1"/>
                    <a:pt x="832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07" name="Google Shape;2107;p39"/>
            <p:cNvSpPr/>
            <p:nvPr/>
          </p:nvSpPr>
          <p:spPr>
            <a:xfrm rot="8388146">
              <a:off x="4186571" y="-595247"/>
              <a:ext cx="80130" cy="79348"/>
            </a:xfrm>
            <a:custGeom>
              <a:avLst/>
              <a:gdLst/>
              <a:ahLst/>
              <a:cxnLst/>
              <a:rect l="l" t="t" r="r" b="b"/>
              <a:pathLst>
                <a:path w="1521" h="1506" extrusionOk="0">
                  <a:moveTo>
                    <a:pt x="815" y="63"/>
                  </a:moveTo>
                  <a:lnTo>
                    <a:pt x="1411" y="502"/>
                  </a:lnTo>
                  <a:cubicBezTo>
                    <a:pt x="1505" y="581"/>
                    <a:pt x="1521" y="706"/>
                    <a:pt x="1442" y="800"/>
                  </a:cubicBezTo>
                  <a:lnTo>
                    <a:pt x="988" y="1396"/>
                  </a:lnTo>
                  <a:cubicBezTo>
                    <a:pt x="909" y="1490"/>
                    <a:pt x="784" y="1506"/>
                    <a:pt x="690" y="1443"/>
                  </a:cubicBezTo>
                  <a:lnTo>
                    <a:pt x="110" y="988"/>
                  </a:lnTo>
                  <a:cubicBezTo>
                    <a:pt x="16" y="926"/>
                    <a:pt x="0" y="800"/>
                    <a:pt x="63" y="706"/>
                  </a:cubicBezTo>
                  <a:lnTo>
                    <a:pt x="533" y="95"/>
                  </a:lnTo>
                  <a:cubicBezTo>
                    <a:pt x="596" y="16"/>
                    <a:pt x="737" y="1"/>
                    <a:pt x="815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08" name="Google Shape;2108;p39"/>
            <p:cNvSpPr/>
            <p:nvPr/>
          </p:nvSpPr>
          <p:spPr>
            <a:xfrm rot="8388146">
              <a:off x="4112070" y="-591654"/>
              <a:ext cx="80183" cy="80139"/>
            </a:xfrm>
            <a:custGeom>
              <a:avLst/>
              <a:gdLst/>
              <a:ahLst/>
              <a:cxnLst/>
              <a:rect l="l" t="t" r="r" b="b"/>
              <a:pathLst>
                <a:path w="1522" h="1521" extrusionOk="0">
                  <a:moveTo>
                    <a:pt x="832" y="79"/>
                  </a:moveTo>
                  <a:lnTo>
                    <a:pt x="1411" y="517"/>
                  </a:lnTo>
                  <a:cubicBezTo>
                    <a:pt x="1505" y="596"/>
                    <a:pt x="1521" y="721"/>
                    <a:pt x="1458" y="815"/>
                  </a:cubicBezTo>
                  <a:lnTo>
                    <a:pt x="988" y="1411"/>
                  </a:lnTo>
                  <a:cubicBezTo>
                    <a:pt x="926" y="1505"/>
                    <a:pt x="800" y="1521"/>
                    <a:pt x="706" y="1458"/>
                  </a:cubicBezTo>
                  <a:lnTo>
                    <a:pt x="110" y="1003"/>
                  </a:lnTo>
                  <a:cubicBezTo>
                    <a:pt x="16" y="941"/>
                    <a:pt x="1" y="800"/>
                    <a:pt x="79" y="721"/>
                  </a:cubicBezTo>
                  <a:lnTo>
                    <a:pt x="534" y="110"/>
                  </a:lnTo>
                  <a:cubicBezTo>
                    <a:pt x="612" y="32"/>
                    <a:pt x="737" y="0"/>
                    <a:pt x="832" y="7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09" name="Google Shape;2109;p39"/>
            <p:cNvSpPr/>
            <p:nvPr/>
          </p:nvSpPr>
          <p:spPr>
            <a:xfrm rot="8388146">
              <a:off x="4036717" y="-587442"/>
              <a:ext cx="80183" cy="80139"/>
            </a:xfrm>
            <a:custGeom>
              <a:avLst/>
              <a:gdLst/>
              <a:ahLst/>
              <a:cxnLst/>
              <a:rect l="l" t="t" r="r" b="b"/>
              <a:pathLst>
                <a:path w="1522" h="1521" extrusionOk="0">
                  <a:moveTo>
                    <a:pt x="816" y="79"/>
                  </a:moveTo>
                  <a:lnTo>
                    <a:pt x="1412" y="518"/>
                  </a:lnTo>
                  <a:cubicBezTo>
                    <a:pt x="1490" y="596"/>
                    <a:pt x="1521" y="721"/>
                    <a:pt x="1443" y="815"/>
                  </a:cubicBezTo>
                  <a:lnTo>
                    <a:pt x="988" y="1411"/>
                  </a:lnTo>
                  <a:cubicBezTo>
                    <a:pt x="910" y="1505"/>
                    <a:pt x="785" y="1521"/>
                    <a:pt x="691" y="1442"/>
                  </a:cubicBezTo>
                  <a:lnTo>
                    <a:pt x="95" y="1003"/>
                  </a:lnTo>
                  <a:cubicBezTo>
                    <a:pt x="17" y="925"/>
                    <a:pt x="1" y="800"/>
                    <a:pt x="64" y="721"/>
                  </a:cubicBezTo>
                  <a:lnTo>
                    <a:pt x="534" y="110"/>
                  </a:lnTo>
                  <a:cubicBezTo>
                    <a:pt x="597" y="16"/>
                    <a:pt x="722" y="0"/>
                    <a:pt x="816" y="7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10" name="Google Shape;2110;p39"/>
            <p:cNvSpPr/>
            <p:nvPr/>
          </p:nvSpPr>
          <p:spPr>
            <a:xfrm rot="8388146">
              <a:off x="3962013" y="-583756"/>
              <a:ext cx="80130" cy="80139"/>
            </a:xfrm>
            <a:custGeom>
              <a:avLst/>
              <a:gdLst/>
              <a:ahLst/>
              <a:cxnLst/>
              <a:rect l="l" t="t" r="r" b="b"/>
              <a:pathLst>
                <a:path w="1521" h="1521" extrusionOk="0">
                  <a:moveTo>
                    <a:pt x="816" y="79"/>
                  </a:moveTo>
                  <a:lnTo>
                    <a:pt x="1411" y="518"/>
                  </a:lnTo>
                  <a:cubicBezTo>
                    <a:pt x="1505" y="580"/>
                    <a:pt x="1521" y="721"/>
                    <a:pt x="1458" y="800"/>
                  </a:cubicBezTo>
                  <a:lnTo>
                    <a:pt x="988" y="1411"/>
                  </a:lnTo>
                  <a:cubicBezTo>
                    <a:pt x="925" y="1505"/>
                    <a:pt x="784" y="1521"/>
                    <a:pt x="690" y="1442"/>
                  </a:cubicBezTo>
                  <a:lnTo>
                    <a:pt x="110" y="1004"/>
                  </a:lnTo>
                  <a:cubicBezTo>
                    <a:pt x="16" y="925"/>
                    <a:pt x="1" y="800"/>
                    <a:pt x="63" y="706"/>
                  </a:cubicBezTo>
                  <a:lnTo>
                    <a:pt x="533" y="110"/>
                  </a:lnTo>
                  <a:cubicBezTo>
                    <a:pt x="596" y="16"/>
                    <a:pt x="737" y="0"/>
                    <a:pt x="816" y="7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11" name="Google Shape;2111;p39"/>
            <p:cNvSpPr/>
            <p:nvPr/>
          </p:nvSpPr>
          <p:spPr>
            <a:xfrm rot="8388146">
              <a:off x="3887264" y="-580053"/>
              <a:ext cx="80130" cy="80139"/>
            </a:xfrm>
            <a:custGeom>
              <a:avLst/>
              <a:gdLst/>
              <a:ahLst/>
              <a:cxnLst/>
              <a:rect l="l" t="t" r="r" b="b"/>
              <a:pathLst>
                <a:path w="1521" h="1521" extrusionOk="0">
                  <a:moveTo>
                    <a:pt x="831" y="63"/>
                  </a:moveTo>
                  <a:lnTo>
                    <a:pt x="1411" y="518"/>
                  </a:lnTo>
                  <a:cubicBezTo>
                    <a:pt x="1505" y="580"/>
                    <a:pt x="1521" y="721"/>
                    <a:pt x="1458" y="800"/>
                  </a:cubicBezTo>
                  <a:lnTo>
                    <a:pt x="988" y="1411"/>
                  </a:lnTo>
                  <a:cubicBezTo>
                    <a:pt x="925" y="1490"/>
                    <a:pt x="799" y="1521"/>
                    <a:pt x="705" y="1443"/>
                  </a:cubicBezTo>
                  <a:lnTo>
                    <a:pt x="110" y="1004"/>
                  </a:lnTo>
                  <a:cubicBezTo>
                    <a:pt x="16" y="925"/>
                    <a:pt x="0" y="800"/>
                    <a:pt x="78" y="706"/>
                  </a:cubicBezTo>
                  <a:lnTo>
                    <a:pt x="533" y="110"/>
                  </a:lnTo>
                  <a:cubicBezTo>
                    <a:pt x="611" y="16"/>
                    <a:pt x="737" y="0"/>
                    <a:pt x="831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12" name="Google Shape;2112;p39"/>
            <p:cNvSpPr/>
            <p:nvPr/>
          </p:nvSpPr>
          <p:spPr>
            <a:xfrm rot="8388146">
              <a:off x="3812165" y="-575144"/>
              <a:ext cx="80130" cy="79348"/>
            </a:xfrm>
            <a:custGeom>
              <a:avLst/>
              <a:gdLst/>
              <a:ahLst/>
              <a:cxnLst/>
              <a:rect l="l" t="t" r="r" b="b"/>
              <a:pathLst>
                <a:path w="1521" h="1506" extrusionOk="0">
                  <a:moveTo>
                    <a:pt x="815" y="63"/>
                  </a:moveTo>
                  <a:lnTo>
                    <a:pt x="1411" y="518"/>
                  </a:lnTo>
                  <a:cubicBezTo>
                    <a:pt x="1505" y="581"/>
                    <a:pt x="1521" y="706"/>
                    <a:pt x="1442" y="800"/>
                  </a:cubicBezTo>
                  <a:lnTo>
                    <a:pt x="988" y="1411"/>
                  </a:lnTo>
                  <a:cubicBezTo>
                    <a:pt x="909" y="1490"/>
                    <a:pt x="784" y="1505"/>
                    <a:pt x="690" y="1443"/>
                  </a:cubicBezTo>
                  <a:lnTo>
                    <a:pt x="94" y="988"/>
                  </a:lnTo>
                  <a:cubicBezTo>
                    <a:pt x="16" y="925"/>
                    <a:pt x="0" y="800"/>
                    <a:pt x="63" y="706"/>
                  </a:cubicBezTo>
                  <a:lnTo>
                    <a:pt x="533" y="110"/>
                  </a:lnTo>
                  <a:cubicBezTo>
                    <a:pt x="596" y="16"/>
                    <a:pt x="721" y="1"/>
                    <a:pt x="815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13" name="Google Shape;2113;p39"/>
            <p:cNvSpPr/>
            <p:nvPr/>
          </p:nvSpPr>
          <p:spPr>
            <a:xfrm rot="8388146">
              <a:off x="3708437" y="-580667"/>
              <a:ext cx="105786" cy="99159"/>
            </a:xfrm>
            <a:custGeom>
              <a:avLst/>
              <a:gdLst/>
              <a:ahLst/>
              <a:cxnLst/>
              <a:rect l="l" t="t" r="r" b="b"/>
              <a:pathLst>
                <a:path w="2008" h="1882" extrusionOk="0">
                  <a:moveTo>
                    <a:pt x="832" y="63"/>
                  </a:moveTo>
                  <a:lnTo>
                    <a:pt x="1897" y="878"/>
                  </a:lnTo>
                  <a:cubicBezTo>
                    <a:pt x="1992" y="941"/>
                    <a:pt x="2007" y="1082"/>
                    <a:pt x="1929" y="1176"/>
                  </a:cubicBezTo>
                  <a:lnTo>
                    <a:pt x="1474" y="1772"/>
                  </a:lnTo>
                  <a:cubicBezTo>
                    <a:pt x="1412" y="1850"/>
                    <a:pt x="1270" y="1882"/>
                    <a:pt x="1176" y="1803"/>
                  </a:cubicBezTo>
                  <a:lnTo>
                    <a:pt x="111" y="988"/>
                  </a:lnTo>
                  <a:cubicBezTo>
                    <a:pt x="17" y="925"/>
                    <a:pt x="1" y="800"/>
                    <a:pt x="79" y="706"/>
                  </a:cubicBezTo>
                  <a:lnTo>
                    <a:pt x="534" y="110"/>
                  </a:lnTo>
                  <a:cubicBezTo>
                    <a:pt x="596" y="16"/>
                    <a:pt x="738" y="1"/>
                    <a:pt x="832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14" name="Google Shape;2114;p39"/>
            <p:cNvSpPr/>
            <p:nvPr/>
          </p:nvSpPr>
          <p:spPr>
            <a:xfrm rot="8388146">
              <a:off x="4559416" y="-687564"/>
              <a:ext cx="80130" cy="79348"/>
            </a:xfrm>
            <a:custGeom>
              <a:avLst/>
              <a:gdLst/>
              <a:ahLst/>
              <a:cxnLst/>
              <a:rect l="l" t="t" r="r" b="b"/>
              <a:pathLst>
                <a:path w="1521" h="1506" extrusionOk="0">
                  <a:moveTo>
                    <a:pt x="831" y="64"/>
                  </a:moveTo>
                  <a:lnTo>
                    <a:pt x="1426" y="518"/>
                  </a:lnTo>
                  <a:cubicBezTo>
                    <a:pt x="1505" y="581"/>
                    <a:pt x="1520" y="706"/>
                    <a:pt x="1458" y="800"/>
                  </a:cubicBezTo>
                  <a:lnTo>
                    <a:pt x="988" y="1412"/>
                  </a:lnTo>
                  <a:cubicBezTo>
                    <a:pt x="925" y="1490"/>
                    <a:pt x="799" y="1506"/>
                    <a:pt x="705" y="1443"/>
                  </a:cubicBezTo>
                  <a:lnTo>
                    <a:pt x="110" y="988"/>
                  </a:lnTo>
                  <a:cubicBezTo>
                    <a:pt x="16" y="926"/>
                    <a:pt x="0" y="800"/>
                    <a:pt x="78" y="706"/>
                  </a:cubicBezTo>
                  <a:lnTo>
                    <a:pt x="533" y="111"/>
                  </a:lnTo>
                  <a:cubicBezTo>
                    <a:pt x="611" y="17"/>
                    <a:pt x="737" y="1"/>
                    <a:pt x="831" y="64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15" name="Google Shape;2115;p39"/>
            <p:cNvSpPr/>
            <p:nvPr/>
          </p:nvSpPr>
          <p:spPr>
            <a:xfrm rot="8388146">
              <a:off x="4484063" y="-683351"/>
              <a:ext cx="80130" cy="79348"/>
            </a:xfrm>
            <a:custGeom>
              <a:avLst/>
              <a:gdLst/>
              <a:ahLst/>
              <a:cxnLst/>
              <a:rect l="l" t="t" r="r" b="b"/>
              <a:pathLst>
                <a:path w="1521" h="1506" extrusionOk="0">
                  <a:moveTo>
                    <a:pt x="815" y="64"/>
                  </a:moveTo>
                  <a:lnTo>
                    <a:pt x="1411" y="518"/>
                  </a:lnTo>
                  <a:cubicBezTo>
                    <a:pt x="1505" y="581"/>
                    <a:pt x="1521" y="706"/>
                    <a:pt x="1442" y="800"/>
                  </a:cubicBezTo>
                  <a:lnTo>
                    <a:pt x="988" y="1396"/>
                  </a:lnTo>
                  <a:cubicBezTo>
                    <a:pt x="909" y="1490"/>
                    <a:pt x="784" y="1506"/>
                    <a:pt x="690" y="1443"/>
                  </a:cubicBezTo>
                  <a:lnTo>
                    <a:pt x="110" y="988"/>
                  </a:lnTo>
                  <a:cubicBezTo>
                    <a:pt x="16" y="926"/>
                    <a:pt x="0" y="800"/>
                    <a:pt x="63" y="706"/>
                  </a:cubicBezTo>
                  <a:lnTo>
                    <a:pt x="533" y="95"/>
                  </a:lnTo>
                  <a:cubicBezTo>
                    <a:pt x="596" y="17"/>
                    <a:pt x="721" y="1"/>
                    <a:pt x="815" y="64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16" name="Google Shape;2116;p39"/>
            <p:cNvSpPr/>
            <p:nvPr/>
          </p:nvSpPr>
          <p:spPr>
            <a:xfrm rot="8388146">
              <a:off x="4409290" y="-679660"/>
              <a:ext cx="80183" cy="79296"/>
            </a:xfrm>
            <a:custGeom>
              <a:avLst/>
              <a:gdLst/>
              <a:ahLst/>
              <a:cxnLst/>
              <a:rect l="l" t="t" r="r" b="b"/>
              <a:pathLst>
                <a:path w="1522" h="1505" extrusionOk="0">
                  <a:moveTo>
                    <a:pt x="832" y="63"/>
                  </a:moveTo>
                  <a:lnTo>
                    <a:pt x="1411" y="502"/>
                  </a:lnTo>
                  <a:cubicBezTo>
                    <a:pt x="1506" y="580"/>
                    <a:pt x="1521" y="705"/>
                    <a:pt x="1459" y="799"/>
                  </a:cubicBezTo>
                  <a:lnTo>
                    <a:pt x="988" y="1395"/>
                  </a:lnTo>
                  <a:cubicBezTo>
                    <a:pt x="926" y="1489"/>
                    <a:pt x="785" y="1505"/>
                    <a:pt x="706" y="1442"/>
                  </a:cubicBezTo>
                  <a:lnTo>
                    <a:pt x="111" y="988"/>
                  </a:lnTo>
                  <a:cubicBezTo>
                    <a:pt x="16" y="925"/>
                    <a:pt x="1" y="799"/>
                    <a:pt x="79" y="705"/>
                  </a:cubicBezTo>
                  <a:lnTo>
                    <a:pt x="534" y="94"/>
                  </a:lnTo>
                  <a:cubicBezTo>
                    <a:pt x="596" y="16"/>
                    <a:pt x="737" y="0"/>
                    <a:pt x="832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17" name="Google Shape;2117;p39"/>
            <p:cNvSpPr/>
            <p:nvPr/>
          </p:nvSpPr>
          <p:spPr>
            <a:xfrm rot="8388146">
              <a:off x="4334859" y="-676073"/>
              <a:ext cx="80130" cy="80139"/>
            </a:xfrm>
            <a:custGeom>
              <a:avLst/>
              <a:gdLst/>
              <a:ahLst/>
              <a:cxnLst/>
              <a:rect l="l" t="t" r="r" b="b"/>
              <a:pathLst>
                <a:path w="1521" h="1521" extrusionOk="0">
                  <a:moveTo>
                    <a:pt x="831" y="79"/>
                  </a:moveTo>
                  <a:lnTo>
                    <a:pt x="1427" y="518"/>
                  </a:lnTo>
                  <a:cubicBezTo>
                    <a:pt x="1505" y="596"/>
                    <a:pt x="1521" y="721"/>
                    <a:pt x="1458" y="816"/>
                  </a:cubicBezTo>
                  <a:lnTo>
                    <a:pt x="988" y="1411"/>
                  </a:lnTo>
                  <a:cubicBezTo>
                    <a:pt x="925" y="1505"/>
                    <a:pt x="800" y="1521"/>
                    <a:pt x="706" y="1458"/>
                  </a:cubicBezTo>
                  <a:lnTo>
                    <a:pt x="110" y="1004"/>
                  </a:lnTo>
                  <a:cubicBezTo>
                    <a:pt x="32" y="941"/>
                    <a:pt x="0" y="800"/>
                    <a:pt x="79" y="721"/>
                  </a:cubicBezTo>
                  <a:lnTo>
                    <a:pt x="533" y="110"/>
                  </a:lnTo>
                  <a:cubicBezTo>
                    <a:pt x="612" y="16"/>
                    <a:pt x="737" y="0"/>
                    <a:pt x="831" y="7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18" name="Google Shape;2118;p39"/>
            <p:cNvSpPr/>
            <p:nvPr/>
          </p:nvSpPr>
          <p:spPr>
            <a:xfrm rot="8388146">
              <a:off x="4259505" y="-671861"/>
              <a:ext cx="80130" cy="80139"/>
            </a:xfrm>
            <a:custGeom>
              <a:avLst/>
              <a:gdLst/>
              <a:ahLst/>
              <a:cxnLst/>
              <a:rect l="l" t="t" r="r" b="b"/>
              <a:pathLst>
                <a:path w="1521" h="1521" extrusionOk="0">
                  <a:moveTo>
                    <a:pt x="816" y="79"/>
                  </a:moveTo>
                  <a:lnTo>
                    <a:pt x="1411" y="518"/>
                  </a:lnTo>
                  <a:cubicBezTo>
                    <a:pt x="1505" y="596"/>
                    <a:pt x="1521" y="722"/>
                    <a:pt x="1443" y="816"/>
                  </a:cubicBezTo>
                  <a:lnTo>
                    <a:pt x="988" y="1411"/>
                  </a:lnTo>
                  <a:cubicBezTo>
                    <a:pt x="910" y="1505"/>
                    <a:pt x="784" y="1521"/>
                    <a:pt x="690" y="1443"/>
                  </a:cubicBezTo>
                  <a:lnTo>
                    <a:pt x="110" y="1004"/>
                  </a:lnTo>
                  <a:cubicBezTo>
                    <a:pt x="16" y="925"/>
                    <a:pt x="1" y="800"/>
                    <a:pt x="63" y="706"/>
                  </a:cubicBezTo>
                  <a:lnTo>
                    <a:pt x="534" y="110"/>
                  </a:lnTo>
                  <a:cubicBezTo>
                    <a:pt x="596" y="16"/>
                    <a:pt x="737" y="1"/>
                    <a:pt x="816" y="7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19" name="Google Shape;2119;p39"/>
            <p:cNvSpPr/>
            <p:nvPr/>
          </p:nvSpPr>
          <p:spPr>
            <a:xfrm rot="8388146">
              <a:off x="4184739" y="-668205"/>
              <a:ext cx="80130" cy="80191"/>
            </a:xfrm>
            <a:custGeom>
              <a:avLst/>
              <a:gdLst/>
              <a:ahLst/>
              <a:cxnLst/>
              <a:rect l="l" t="t" r="r" b="b"/>
              <a:pathLst>
                <a:path w="1521" h="1522" extrusionOk="0">
                  <a:moveTo>
                    <a:pt x="831" y="63"/>
                  </a:moveTo>
                  <a:lnTo>
                    <a:pt x="1411" y="518"/>
                  </a:lnTo>
                  <a:cubicBezTo>
                    <a:pt x="1505" y="581"/>
                    <a:pt x="1521" y="722"/>
                    <a:pt x="1458" y="800"/>
                  </a:cubicBezTo>
                  <a:lnTo>
                    <a:pt x="988" y="1411"/>
                  </a:lnTo>
                  <a:cubicBezTo>
                    <a:pt x="925" y="1505"/>
                    <a:pt x="784" y="1521"/>
                    <a:pt x="705" y="1443"/>
                  </a:cubicBezTo>
                  <a:lnTo>
                    <a:pt x="110" y="1004"/>
                  </a:lnTo>
                  <a:cubicBezTo>
                    <a:pt x="16" y="925"/>
                    <a:pt x="0" y="800"/>
                    <a:pt x="78" y="706"/>
                  </a:cubicBezTo>
                  <a:lnTo>
                    <a:pt x="533" y="110"/>
                  </a:lnTo>
                  <a:cubicBezTo>
                    <a:pt x="611" y="16"/>
                    <a:pt x="737" y="1"/>
                    <a:pt x="831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20" name="Google Shape;2120;p39"/>
            <p:cNvSpPr/>
            <p:nvPr/>
          </p:nvSpPr>
          <p:spPr>
            <a:xfrm rot="8388146">
              <a:off x="4109385" y="-663992"/>
              <a:ext cx="80130" cy="80191"/>
            </a:xfrm>
            <a:custGeom>
              <a:avLst/>
              <a:gdLst/>
              <a:ahLst/>
              <a:cxnLst/>
              <a:rect l="l" t="t" r="r" b="b"/>
              <a:pathLst>
                <a:path w="1521" h="1522" extrusionOk="0">
                  <a:moveTo>
                    <a:pt x="815" y="63"/>
                  </a:moveTo>
                  <a:lnTo>
                    <a:pt x="1411" y="518"/>
                  </a:lnTo>
                  <a:cubicBezTo>
                    <a:pt x="1489" y="581"/>
                    <a:pt x="1521" y="722"/>
                    <a:pt x="1442" y="800"/>
                  </a:cubicBezTo>
                  <a:lnTo>
                    <a:pt x="988" y="1411"/>
                  </a:lnTo>
                  <a:cubicBezTo>
                    <a:pt x="909" y="1490"/>
                    <a:pt x="784" y="1521"/>
                    <a:pt x="690" y="1443"/>
                  </a:cubicBezTo>
                  <a:lnTo>
                    <a:pt x="94" y="1004"/>
                  </a:lnTo>
                  <a:cubicBezTo>
                    <a:pt x="16" y="926"/>
                    <a:pt x="0" y="800"/>
                    <a:pt x="63" y="706"/>
                  </a:cubicBezTo>
                  <a:lnTo>
                    <a:pt x="533" y="110"/>
                  </a:lnTo>
                  <a:cubicBezTo>
                    <a:pt x="596" y="16"/>
                    <a:pt x="721" y="1"/>
                    <a:pt x="815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21" name="Google Shape;2121;p39"/>
            <p:cNvSpPr/>
            <p:nvPr/>
          </p:nvSpPr>
          <p:spPr>
            <a:xfrm rot="8388146">
              <a:off x="4034901" y="-659563"/>
              <a:ext cx="80183" cy="79348"/>
            </a:xfrm>
            <a:custGeom>
              <a:avLst/>
              <a:gdLst/>
              <a:ahLst/>
              <a:cxnLst/>
              <a:rect l="l" t="t" r="r" b="b"/>
              <a:pathLst>
                <a:path w="1522" h="1506" extrusionOk="0">
                  <a:moveTo>
                    <a:pt x="816" y="64"/>
                  </a:moveTo>
                  <a:lnTo>
                    <a:pt x="1412" y="518"/>
                  </a:lnTo>
                  <a:cubicBezTo>
                    <a:pt x="1506" y="581"/>
                    <a:pt x="1521" y="706"/>
                    <a:pt x="1459" y="800"/>
                  </a:cubicBezTo>
                  <a:lnTo>
                    <a:pt x="988" y="1412"/>
                  </a:lnTo>
                  <a:cubicBezTo>
                    <a:pt x="926" y="1490"/>
                    <a:pt x="785" y="1506"/>
                    <a:pt x="691" y="1443"/>
                  </a:cubicBezTo>
                  <a:lnTo>
                    <a:pt x="111" y="988"/>
                  </a:lnTo>
                  <a:cubicBezTo>
                    <a:pt x="17" y="926"/>
                    <a:pt x="1" y="800"/>
                    <a:pt x="64" y="706"/>
                  </a:cubicBezTo>
                  <a:lnTo>
                    <a:pt x="534" y="111"/>
                  </a:lnTo>
                  <a:cubicBezTo>
                    <a:pt x="597" y="16"/>
                    <a:pt x="738" y="1"/>
                    <a:pt x="816" y="64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22" name="Google Shape;2122;p39"/>
            <p:cNvSpPr/>
            <p:nvPr/>
          </p:nvSpPr>
          <p:spPr>
            <a:xfrm rot="8388146">
              <a:off x="3960198" y="-655877"/>
              <a:ext cx="80130" cy="79348"/>
            </a:xfrm>
            <a:custGeom>
              <a:avLst/>
              <a:gdLst/>
              <a:ahLst/>
              <a:cxnLst/>
              <a:rect l="l" t="t" r="r" b="b"/>
              <a:pathLst>
                <a:path w="1521" h="1506" extrusionOk="0">
                  <a:moveTo>
                    <a:pt x="831" y="64"/>
                  </a:moveTo>
                  <a:lnTo>
                    <a:pt x="1411" y="518"/>
                  </a:lnTo>
                  <a:cubicBezTo>
                    <a:pt x="1505" y="581"/>
                    <a:pt x="1521" y="706"/>
                    <a:pt x="1458" y="800"/>
                  </a:cubicBezTo>
                  <a:lnTo>
                    <a:pt x="988" y="1396"/>
                  </a:lnTo>
                  <a:cubicBezTo>
                    <a:pt x="925" y="1490"/>
                    <a:pt x="800" y="1506"/>
                    <a:pt x="706" y="1443"/>
                  </a:cubicBezTo>
                  <a:lnTo>
                    <a:pt x="110" y="988"/>
                  </a:lnTo>
                  <a:cubicBezTo>
                    <a:pt x="16" y="926"/>
                    <a:pt x="0" y="800"/>
                    <a:pt x="79" y="706"/>
                  </a:cubicBezTo>
                  <a:lnTo>
                    <a:pt x="533" y="111"/>
                  </a:lnTo>
                  <a:cubicBezTo>
                    <a:pt x="612" y="17"/>
                    <a:pt x="737" y="1"/>
                    <a:pt x="831" y="64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23" name="Google Shape;2123;p39"/>
            <p:cNvSpPr/>
            <p:nvPr/>
          </p:nvSpPr>
          <p:spPr>
            <a:xfrm rot="8388146">
              <a:off x="3884798" y="-651647"/>
              <a:ext cx="80183" cy="79348"/>
            </a:xfrm>
            <a:custGeom>
              <a:avLst/>
              <a:gdLst/>
              <a:ahLst/>
              <a:cxnLst/>
              <a:rect l="l" t="t" r="r" b="b"/>
              <a:pathLst>
                <a:path w="1522" h="1506" extrusionOk="0">
                  <a:moveTo>
                    <a:pt x="816" y="64"/>
                  </a:moveTo>
                  <a:lnTo>
                    <a:pt x="1411" y="518"/>
                  </a:lnTo>
                  <a:cubicBezTo>
                    <a:pt x="1505" y="581"/>
                    <a:pt x="1521" y="706"/>
                    <a:pt x="1443" y="800"/>
                  </a:cubicBezTo>
                  <a:lnTo>
                    <a:pt x="988" y="1396"/>
                  </a:lnTo>
                  <a:cubicBezTo>
                    <a:pt x="910" y="1490"/>
                    <a:pt x="784" y="1506"/>
                    <a:pt x="690" y="1443"/>
                  </a:cubicBezTo>
                  <a:lnTo>
                    <a:pt x="95" y="988"/>
                  </a:lnTo>
                  <a:cubicBezTo>
                    <a:pt x="16" y="926"/>
                    <a:pt x="1" y="800"/>
                    <a:pt x="63" y="706"/>
                  </a:cubicBezTo>
                  <a:lnTo>
                    <a:pt x="534" y="95"/>
                  </a:lnTo>
                  <a:cubicBezTo>
                    <a:pt x="596" y="17"/>
                    <a:pt x="722" y="1"/>
                    <a:pt x="816" y="64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24" name="Google Shape;2124;p39"/>
            <p:cNvSpPr/>
            <p:nvPr/>
          </p:nvSpPr>
          <p:spPr>
            <a:xfrm rot="8388146">
              <a:off x="3781632" y="-656567"/>
              <a:ext cx="105733" cy="99159"/>
            </a:xfrm>
            <a:custGeom>
              <a:avLst/>
              <a:gdLst/>
              <a:ahLst/>
              <a:cxnLst/>
              <a:rect l="l" t="t" r="r" b="b"/>
              <a:pathLst>
                <a:path w="2007" h="1882" extrusionOk="0">
                  <a:moveTo>
                    <a:pt x="831" y="79"/>
                  </a:moveTo>
                  <a:lnTo>
                    <a:pt x="1897" y="894"/>
                  </a:lnTo>
                  <a:cubicBezTo>
                    <a:pt x="1991" y="957"/>
                    <a:pt x="2007" y="1082"/>
                    <a:pt x="1928" y="1176"/>
                  </a:cubicBezTo>
                  <a:lnTo>
                    <a:pt x="1474" y="1772"/>
                  </a:lnTo>
                  <a:cubicBezTo>
                    <a:pt x="1395" y="1866"/>
                    <a:pt x="1270" y="1881"/>
                    <a:pt x="1176" y="1819"/>
                  </a:cubicBezTo>
                  <a:lnTo>
                    <a:pt x="110" y="1004"/>
                  </a:lnTo>
                  <a:cubicBezTo>
                    <a:pt x="16" y="941"/>
                    <a:pt x="0" y="800"/>
                    <a:pt x="63" y="706"/>
                  </a:cubicBezTo>
                  <a:lnTo>
                    <a:pt x="533" y="110"/>
                  </a:lnTo>
                  <a:cubicBezTo>
                    <a:pt x="596" y="32"/>
                    <a:pt x="737" y="0"/>
                    <a:pt x="831" y="7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25" name="Google Shape;2125;p39"/>
            <p:cNvSpPr/>
            <p:nvPr/>
          </p:nvSpPr>
          <p:spPr>
            <a:xfrm rot="8388146">
              <a:off x="3701384" y="-641130"/>
              <a:ext cx="78497" cy="77715"/>
            </a:xfrm>
            <a:custGeom>
              <a:avLst/>
              <a:gdLst/>
              <a:ahLst/>
              <a:cxnLst/>
              <a:rect l="l" t="t" r="r" b="b"/>
              <a:pathLst>
                <a:path w="1490" h="1475" extrusionOk="0">
                  <a:moveTo>
                    <a:pt x="815" y="63"/>
                  </a:moveTo>
                  <a:lnTo>
                    <a:pt x="1380" y="487"/>
                  </a:lnTo>
                  <a:cubicBezTo>
                    <a:pt x="1458" y="549"/>
                    <a:pt x="1489" y="675"/>
                    <a:pt x="1411" y="753"/>
                  </a:cubicBezTo>
                  <a:lnTo>
                    <a:pt x="941" y="1380"/>
                  </a:lnTo>
                  <a:cubicBezTo>
                    <a:pt x="878" y="1458"/>
                    <a:pt x="753" y="1474"/>
                    <a:pt x="659" y="1411"/>
                  </a:cubicBezTo>
                  <a:lnTo>
                    <a:pt x="110" y="988"/>
                  </a:lnTo>
                  <a:cubicBezTo>
                    <a:pt x="16" y="925"/>
                    <a:pt x="0" y="800"/>
                    <a:pt x="63" y="706"/>
                  </a:cubicBezTo>
                  <a:lnTo>
                    <a:pt x="549" y="95"/>
                  </a:lnTo>
                  <a:cubicBezTo>
                    <a:pt x="612" y="16"/>
                    <a:pt x="737" y="1"/>
                    <a:pt x="815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26" name="Google Shape;2126;p39"/>
            <p:cNvSpPr/>
            <p:nvPr/>
          </p:nvSpPr>
          <p:spPr>
            <a:xfrm rot="8388146">
              <a:off x="3892284" y="-1024611"/>
              <a:ext cx="488049" cy="445214"/>
            </a:xfrm>
            <a:custGeom>
              <a:avLst/>
              <a:gdLst/>
              <a:ahLst/>
              <a:cxnLst/>
              <a:rect l="l" t="t" r="r" b="b"/>
              <a:pathLst>
                <a:path w="9264" h="8450" extrusionOk="0">
                  <a:moveTo>
                    <a:pt x="2602" y="1"/>
                  </a:moveTo>
                  <a:lnTo>
                    <a:pt x="9264" y="5048"/>
                  </a:lnTo>
                  <a:lnTo>
                    <a:pt x="6646" y="8449"/>
                  </a:lnTo>
                  <a:lnTo>
                    <a:pt x="0" y="3402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27" name="Google Shape;2127;p39"/>
            <p:cNvSpPr/>
            <p:nvPr/>
          </p:nvSpPr>
          <p:spPr>
            <a:xfrm rot="8388146">
              <a:off x="3571639" y="-284378"/>
              <a:ext cx="1257685" cy="953917"/>
            </a:xfrm>
            <a:custGeom>
              <a:avLst/>
              <a:gdLst/>
              <a:ahLst/>
              <a:cxnLst/>
              <a:rect l="l" t="t" r="r" b="b"/>
              <a:pathLst>
                <a:path w="23873" h="18105" extrusionOk="0">
                  <a:moveTo>
                    <a:pt x="0" y="1"/>
                  </a:moveTo>
                  <a:lnTo>
                    <a:pt x="23872" y="18105"/>
                  </a:lnTo>
                  <a:lnTo>
                    <a:pt x="11098" y="8418"/>
                  </a:lnTo>
                  <a:close/>
                </a:path>
              </a:pathLst>
            </a:custGeom>
            <a:solidFill>
              <a:srgbClr val="516A7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28" name="Google Shape;2128;p39"/>
            <p:cNvSpPr/>
            <p:nvPr/>
          </p:nvSpPr>
          <p:spPr>
            <a:xfrm rot="8388146">
              <a:off x="3497474" y="-43283"/>
              <a:ext cx="673069" cy="510389"/>
            </a:xfrm>
            <a:custGeom>
              <a:avLst/>
              <a:gdLst/>
              <a:ahLst/>
              <a:cxnLst/>
              <a:rect l="l" t="t" r="r" b="b"/>
              <a:pathLst>
                <a:path w="12776" h="9687" extrusionOk="0">
                  <a:moveTo>
                    <a:pt x="1" y="0"/>
                  </a:moveTo>
                  <a:lnTo>
                    <a:pt x="12775" y="9687"/>
                  </a:lnTo>
                  <a:lnTo>
                    <a:pt x="12775" y="9687"/>
                  </a:lnTo>
                  <a:close/>
                </a:path>
              </a:pathLst>
            </a:custGeom>
            <a:solidFill>
              <a:srgbClr val="22363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29" name="Google Shape;2129;p39"/>
            <p:cNvSpPr/>
            <p:nvPr/>
          </p:nvSpPr>
          <p:spPr>
            <a:xfrm rot="8388146">
              <a:off x="3567057" y="-296911"/>
              <a:ext cx="1296512" cy="953917"/>
            </a:xfrm>
            <a:custGeom>
              <a:avLst/>
              <a:gdLst/>
              <a:ahLst/>
              <a:cxnLst/>
              <a:rect l="l" t="t" r="r" b="b"/>
              <a:pathLst>
                <a:path w="24610" h="18105" extrusionOk="0">
                  <a:moveTo>
                    <a:pt x="0" y="5471"/>
                  </a:moveTo>
                  <a:lnTo>
                    <a:pt x="737" y="1"/>
                  </a:lnTo>
                  <a:lnTo>
                    <a:pt x="11835" y="8418"/>
                  </a:lnTo>
                  <a:lnTo>
                    <a:pt x="24609" y="18105"/>
                  </a:lnTo>
                  <a:lnTo>
                    <a:pt x="957" y="6192"/>
                  </a:lnTo>
                  <a:close/>
                </a:path>
              </a:pathLst>
            </a:custGeom>
            <a:solidFill>
              <a:srgbClr val="3A515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30" name="Google Shape;2130;p39"/>
            <p:cNvSpPr/>
            <p:nvPr/>
          </p:nvSpPr>
          <p:spPr>
            <a:xfrm rot="8388146">
              <a:off x="3469711" y="-398256"/>
              <a:ext cx="1360890" cy="1089378"/>
            </a:xfrm>
            <a:custGeom>
              <a:avLst/>
              <a:gdLst/>
              <a:ahLst/>
              <a:cxnLst/>
              <a:rect l="l" t="t" r="r" b="b"/>
              <a:pathLst>
                <a:path w="25832" h="20676" extrusionOk="0">
                  <a:moveTo>
                    <a:pt x="0" y="5409"/>
                  </a:moveTo>
                  <a:cubicBezTo>
                    <a:pt x="3354" y="7948"/>
                    <a:pt x="6709" y="10487"/>
                    <a:pt x="10063" y="13042"/>
                  </a:cubicBezTo>
                  <a:cubicBezTo>
                    <a:pt x="13417" y="15581"/>
                    <a:pt x="16787" y="18136"/>
                    <a:pt x="20142" y="20675"/>
                  </a:cubicBezTo>
                  <a:cubicBezTo>
                    <a:pt x="20925" y="20440"/>
                    <a:pt x="21772" y="20189"/>
                    <a:pt x="22681" y="19907"/>
                  </a:cubicBezTo>
                  <a:cubicBezTo>
                    <a:pt x="23653" y="19625"/>
                    <a:pt x="24703" y="19296"/>
                    <a:pt x="25831" y="18967"/>
                  </a:cubicBezTo>
                  <a:cubicBezTo>
                    <a:pt x="21662" y="15801"/>
                    <a:pt x="17477" y="12634"/>
                    <a:pt x="13323" y="9468"/>
                  </a:cubicBezTo>
                  <a:cubicBezTo>
                    <a:pt x="9154" y="6318"/>
                    <a:pt x="4984" y="3151"/>
                    <a:pt x="815" y="1"/>
                  </a:cubicBezTo>
                  <a:cubicBezTo>
                    <a:pt x="658" y="1067"/>
                    <a:pt x="502" y="2070"/>
                    <a:pt x="361" y="2995"/>
                  </a:cubicBezTo>
                  <a:cubicBezTo>
                    <a:pt x="235" y="3857"/>
                    <a:pt x="110" y="4656"/>
                    <a:pt x="0" y="5409"/>
                  </a:cubicBezTo>
                  <a:close/>
                </a:path>
              </a:pathLst>
            </a:custGeom>
            <a:solidFill>
              <a:srgbClr val="709FB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31" name="Google Shape;2131;p39"/>
            <p:cNvSpPr/>
            <p:nvPr/>
          </p:nvSpPr>
          <p:spPr>
            <a:xfrm rot="8388146">
              <a:off x="3469711" y="-398256"/>
              <a:ext cx="1360890" cy="1089378"/>
            </a:xfrm>
            <a:custGeom>
              <a:avLst/>
              <a:gdLst/>
              <a:ahLst/>
              <a:cxnLst/>
              <a:rect l="l" t="t" r="r" b="b"/>
              <a:pathLst>
                <a:path w="25832" h="20676" extrusionOk="0">
                  <a:moveTo>
                    <a:pt x="815" y="1"/>
                  </a:moveTo>
                  <a:cubicBezTo>
                    <a:pt x="4984" y="3151"/>
                    <a:pt x="9154" y="6318"/>
                    <a:pt x="13323" y="9468"/>
                  </a:cubicBezTo>
                  <a:cubicBezTo>
                    <a:pt x="17477" y="12634"/>
                    <a:pt x="21662" y="15801"/>
                    <a:pt x="25831" y="18967"/>
                  </a:cubicBezTo>
                  <a:cubicBezTo>
                    <a:pt x="24703" y="19296"/>
                    <a:pt x="23653" y="19625"/>
                    <a:pt x="22681" y="19907"/>
                  </a:cubicBezTo>
                  <a:cubicBezTo>
                    <a:pt x="21772" y="20189"/>
                    <a:pt x="20925" y="20440"/>
                    <a:pt x="20142" y="20675"/>
                  </a:cubicBezTo>
                  <a:cubicBezTo>
                    <a:pt x="16787" y="18136"/>
                    <a:pt x="13417" y="15581"/>
                    <a:pt x="10063" y="13042"/>
                  </a:cubicBezTo>
                  <a:cubicBezTo>
                    <a:pt x="6709" y="10503"/>
                    <a:pt x="3354" y="7948"/>
                    <a:pt x="0" y="5409"/>
                  </a:cubicBezTo>
                  <a:cubicBezTo>
                    <a:pt x="110" y="4656"/>
                    <a:pt x="235" y="3857"/>
                    <a:pt x="361" y="2995"/>
                  </a:cubicBezTo>
                  <a:cubicBezTo>
                    <a:pt x="502" y="2070"/>
                    <a:pt x="658" y="1067"/>
                    <a:pt x="815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32" name="Google Shape;2132;p39"/>
            <p:cNvSpPr/>
            <p:nvPr/>
          </p:nvSpPr>
          <p:spPr>
            <a:xfrm rot="8388146">
              <a:off x="3651834" y="-503499"/>
              <a:ext cx="1023143" cy="774672"/>
            </a:xfrm>
            <a:custGeom>
              <a:avLst/>
              <a:gdLst/>
              <a:ahLst/>
              <a:cxnLst/>
              <a:rect l="l" t="t" r="r" b="b"/>
              <a:pathLst>
                <a:path w="19421" h="14703" extrusionOk="0">
                  <a:moveTo>
                    <a:pt x="19013" y="14703"/>
                  </a:moveTo>
                  <a:lnTo>
                    <a:pt x="0" y="533"/>
                  </a:lnTo>
                  <a:lnTo>
                    <a:pt x="408" y="0"/>
                  </a:lnTo>
                  <a:lnTo>
                    <a:pt x="19421" y="14170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133" name="Google Shape;2133;p39"/>
          <p:cNvGrpSpPr/>
          <p:nvPr/>
        </p:nvGrpSpPr>
        <p:grpSpPr>
          <a:xfrm rot="-462620">
            <a:off x="704925" y="2831237"/>
            <a:ext cx="1481072" cy="1461978"/>
            <a:chOff x="2931771" y="1980837"/>
            <a:chExt cx="871908" cy="860667"/>
          </a:xfrm>
        </p:grpSpPr>
        <p:sp>
          <p:nvSpPr>
            <p:cNvPr id="2134" name="Google Shape;2134;p39"/>
            <p:cNvSpPr/>
            <p:nvPr/>
          </p:nvSpPr>
          <p:spPr>
            <a:xfrm rot="6588234">
              <a:off x="3048395" y="2049947"/>
              <a:ext cx="634419" cy="693770"/>
            </a:xfrm>
            <a:custGeom>
              <a:avLst/>
              <a:gdLst/>
              <a:ahLst/>
              <a:cxnLst/>
              <a:rect l="l" t="t" r="r" b="b"/>
              <a:pathLst>
                <a:path w="26851" h="29359" extrusionOk="0">
                  <a:moveTo>
                    <a:pt x="15549" y="1"/>
                  </a:moveTo>
                  <a:lnTo>
                    <a:pt x="0" y="8371"/>
                  </a:lnTo>
                  <a:lnTo>
                    <a:pt x="11317" y="29359"/>
                  </a:lnTo>
                  <a:lnTo>
                    <a:pt x="26850" y="20989"/>
                  </a:lnTo>
                  <a:lnTo>
                    <a:pt x="15549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35" name="Google Shape;2135;p39"/>
            <p:cNvSpPr/>
            <p:nvPr/>
          </p:nvSpPr>
          <p:spPr>
            <a:xfrm rot="6588234">
              <a:off x="3052636" y="2078624"/>
              <a:ext cx="634419" cy="693770"/>
            </a:xfrm>
            <a:custGeom>
              <a:avLst/>
              <a:gdLst/>
              <a:ahLst/>
              <a:cxnLst/>
              <a:rect l="l" t="t" r="r" b="b"/>
              <a:pathLst>
                <a:path w="26851" h="29359" extrusionOk="0">
                  <a:moveTo>
                    <a:pt x="15534" y="1"/>
                  </a:moveTo>
                  <a:lnTo>
                    <a:pt x="1" y="8371"/>
                  </a:lnTo>
                  <a:lnTo>
                    <a:pt x="11302" y="29359"/>
                  </a:lnTo>
                  <a:lnTo>
                    <a:pt x="26851" y="20989"/>
                  </a:lnTo>
                  <a:lnTo>
                    <a:pt x="15534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36" name="Google Shape;2136;p39"/>
            <p:cNvSpPr/>
            <p:nvPr/>
          </p:nvSpPr>
          <p:spPr>
            <a:xfrm rot="6588234">
              <a:off x="3091510" y="2117539"/>
              <a:ext cx="556661" cy="615978"/>
            </a:xfrm>
            <a:custGeom>
              <a:avLst/>
              <a:gdLst/>
              <a:ahLst/>
              <a:cxnLst/>
              <a:rect l="l" t="t" r="r" b="b"/>
              <a:pathLst>
                <a:path w="23560" h="26067" fill="none" extrusionOk="0">
                  <a:moveTo>
                    <a:pt x="10158" y="26067"/>
                  </a:moveTo>
                  <a:lnTo>
                    <a:pt x="1" y="7211"/>
                  </a:lnTo>
                  <a:lnTo>
                    <a:pt x="13402" y="1"/>
                  </a:lnTo>
                  <a:lnTo>
                    <a:pt x="23559" y="18841"/>
                  </a:lnTo>
                  <a:close/>
                </a:path>
              </a:pathLst>
            </a:custGeom>
            <a:solidFill>
              <a:schemeClr val="lt1"/>
            </a:solidFill>
            <a:ln w="1575" cap="flat" cmpd="sng">
              <a:solidFill>
                <a:srgbClr val="FFFFFF"/>
              </a:solidFill>
              <a:prstDash val="solid"/>
              <a:miter lim="15674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137" name="Google Shape;2137;p39"/>
          <p:cNvGrpSpPr/>
          <p:nvPr/>
        </p:nvGrpSpPr>
        <p:grpSpPr>
          <a:xfrm rot="1879023">
            <a:off x="1412639" y="2568536"/>
            <a:ext cx="367102" cy="467177"/>
            <a:chOff x="1391955" y="-1677996"/>
            <a:chExt cx="573863" cy="730304"/>
          </a:xfrm>
        </p:grpSpPr>
        <p:sp>
          <p:nvSpPr>
            <p:cNvPr id="2138" name="Google Shape;2138;p39"/>
            <p:cNvSpPr/>
            <p:nvPr/>
          </p:nvSpPr>
          <p:spPr>
            <a:xfrm rot="-6603631">
              <a:off x="1395288" y="-1182886"/>
              <a:ext cx="251571" cy="174301"/>
            </a:xfrm>
            <a:custGeom>
              <a:avLst/>
              <a:gdLst/>
              <a:ahLst/>
              <a:cxnLst/>
              <a:rect l="l" t="t" r="r" b="b"/>
              <a:pathLst>
                <a:path w="3825" h="2650" extrusionOk="0">
                  <a:moveTo>
                    <a:pt x="3386" y="2649"/>
                  </a:moveTo>
                  <a:lnTo>
                    <a:pt x="3825" y="1928"/>
                  </a:lnTo>
                  <a:lnTo>
                    <a:pt x="721" y="32"/>
                  </a:lnTo>
                  <a:lnTo>
                    <a:pt x="314" y="47"/>
                  </a:lnTo>
                  <a:lnTo>
                    <a:pt x="204" y="0"/>
                  </a:lnTo>
                  <a:lnTo>
                    <a:pt x="47" y="47"/>
                  </a:lnTo>
                  <a:lnTo>
                    <a:pt x="0" y="126"/>
                  </a:lnTo>
                  <a:lnTo>
                    <a:pt x="94" y="345"/>
                  </a:lnTo>
                  <a:lnTo>
                    <a:pt x="188" y="408"/>
                  </a:lnTo>
                  <a:lnTo>
                    <a:pt x="251" y="674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39" name="Google Shape;2139;p39"/>
            <p:cNvSpPr/>
            <p:nvPr/>
          </p:nvSpPr>
          <p:spPr>
            <a:xfrm rot="-6603631">
              <a:off x="1439016" y="-1569143"/>
              <a:ext cx="350555" cy="345380"/>
            </a:xfrm>
            <a:custGeom>
              <a:avLst/>
              <a:gdLst/>
              <a:ahLst/>
              <a:cxnLst/>
              <a:rect l="l" t="t" r="r" b="b"/>
              <a:pathLst>
                <a:path w="5330" h="5251" extrusionOk="0">
                  <a:moveTo>
                    <a:pt x="659" y="31"/>
                  </a:moveTo>
                  <a:lnTo>
                    <a:pt x="659" y="31"/>
                  </a:lnTo>
                  <a:cubicBezTo>
                    <a:pt x="659" y="31"/>
                    <a:pt x="972" y="78"/>
                    <a:pt x="1302" y="63"/>
                  </a:cubicBezTo>
                  <a:cubicBezTo>
                    <a:pt x="5330" y="0"/>
                    <a:pt x="1991" y="5251"/>
                    <a:pt x="330" y="1630"/>
                  </a:cubicBezTo>
                  <a:cubicBezTo>
                    <a:pt x="189" y="1332"/>
                    <a:pt x="1" y="1066"/>
                    <a:pt x="1" y="1066"/>
                  </a:cubicBezTo>
                  <a:cubicBezTo>
                    <a:pt x="220" y="721"/>
                    <a:pt x="424" y="376"/>
                    <a:pt x="659" y="31"/>
                  </a:cubicBezTo>
                  <a:close/>
                  <a:moveTo>
                    <a:pt x="2618" y="1975"/>
                  </a:moveTo>
                  <a:cubicBezTo>
                    <a:pt x="2869" y="1583"/>
                    <a:pt x="2869" y="1144"/>
                    <a:pt x="2618" y="988"/>
                  </a:cubicBezTo>
                  <a:lnTo>
                    <a:pt x="2571" y="972"/>
                  </a:lnTo>
                  <a:lnTo>
                    <a:pt x="1693" y="2383"/>
                  </a:lnTo>
                  <a:lnTo>
                    <a:pt x="1725" y="2398"/>
                  </a:lnTo>
                  <a:cubicBezTo>
                    <a:pt x="1976" y="2555"/>
                    <a:pt x="2383" y="2367"/>
                    <a:pt x="2618" y="197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40" name="Google Shape;2140;p39"/>
            <p:cNvSpPr/>
            <p:nvPr/>
          </p:nvSpPr>
          <p:spPr>
            <a:xfrm rot="-6603631">
              <a:off x="1605681" y="-1613143"/>
              <a:ext cx="337204" cy="284670"/>
            </a:xfrm>
            <a:custGeom>
              <a:avLst/>
              <a:gdLst/>
              <a:ahLst/>
              <a:cxnLst/>
              <a:rect l="l" t="t" r="r" b="b"/>
              <a:pathLst>
                <a:path w="5127" h="4328" extrusionOk="0">
                  <a:moveTo>
                    <a:pt x="3590" y="4170"/>
                  </a:moveTo>
                  <a:lnTo>
                    <a:pt x="3590" y="4170"/>
                  </a:lnTo>
                  <a:cubicBezTo>
                    <a:pt x="5126" y="3935"/>
                    <a:pt x="4107" y="894"/>
                    <a:pt x="3355" y="220"/>
                  </a:cubicBezTo>
                  <a:cubicBezTo>
                    <a:pt x="3151" y="32"/>
                    <a:pt x="2712" y="1"/>
                    <a:pt x="2305" y="1"/>
                  </a:cubicBezTo>
                  <a:cubicBezTo>
                    <a:pt x="1897" y="64"/>
                    <a:pt x="1458" y="142"/>
                    <a:pt x="1270" y="361"/>
                  </a:cubicBezTo>
                  <a:cubicBezTo>
                    <a:pt x="612" y="1130"/>
                    <a:pt x="1" y="4264"/>
                    <a:pt x="1552" y="4311"/>
                  </a:cubicBezTo>
                  <a:cubicBezTo>
                    <a:pt x="2336" y="4327"/>
                    <a:pt x="2822" y="4296"/>
                    <a:pt x="3590" y="4170"/>
                  </a:cubicBezTo>
                  <a:close/>
                  <a:moveTo>
                    <a:pt x="2352" y="926"/>
                  </a:moveTo>
                  <a:cubicBezTo>
                    <a:pt x="2195" y="926"/>
                    <a:pt x="2070" y="816"/>
                    <a:pt x="2054" y="659"/>
                  </a:cubicBezTo>
                  <a:cubicBezTo>
                    <a:pt x="2038" y="487"/>
                    <a:pt x="2164" y="361"/>
                    <a:pt x="2321" y="346"/>
                  </a:cubicBezTo>
                  <a:cubicBezTo>
                    <a:pt x="2477" y="330"/>
                    <a:pt x="2618" y="456"/>
                    <a:pt x="2618" y="612"/>
                  </a:cubicBezTo>
                  <a:cubicBezTo>
                    <a:pt x="2634" y="769"/>
                    <a:pt x="2509" y="910"/>
                    <a:pt x="2352" y="92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41" name="Google Shape;2141;p39"/>
            <p:cNvSpPr/>
            <p:nvPr/>
          </p:nvSpPr>
          <p:spPr>
            <a:xfrm rot="-6603631">
              <a:off x="1601026" y="-1463839"/>
              <a:ext cx="46434" cy="135166"/>
            </a:xfrm>
            <a:custGeom>
              <a:avLst/>
              <a:gdLst/>
              <a:ahLst/>
              <a:cxnLst/>
              <a:rect l="l" t="t" r="r" b="b"/>
              <a:pathLst>
                <a:path w="706" h="2055" extrusionOk="0">
                  <a:moveTo>
                    <a:pt x="596" y="1004"/>
                  </a:moveTo>
                  <a:lnTo>
                    <a:pt x="596" y="1004"/>
                  </a:lnTo>
                  <a:cubicBezTo>
                    <a:pt x="643" y="1537"/>
                    <a:pt x="549" y="1976"/>
                    <a:pt x="408" y="1976"/>
                  </a:cubicBezTo>
                  <a:cubicBezTo>
                    <a:pt x="267" y="1992"/>
                    <a:pt x="142" y="1568"/>
                    <a:pt x="95" y="1035"/>
                  </a:cubicBezTo>
                  <a:cubicBezTo>
                    <a:pt x="63" y="518"/>
                    <a:pt x="157" y="79"/>
                    <a:pt x="283" y="64"/>
                  </a:cubicBezTo>
                  <a:cubicBezTo>
                    <a:pt x="424" y="64"/>
                    <a:pt x="565" y="487"/>
                    <a:pt x="596" y="1004"/>
                  </a:cubicBezTo>
                  <a:close/>
                  <a:moveTo>
                    <a:pt x="32" y="1051"/>
                  </a:moveTo>
                  <a:cubicBezTo>
                    <a:pt x="79" y="1615"/>
                    <a:pt x="236" y="2054"/>
                    <a:pt x="424" y="2039"/>
                  </a:cubicBezTo>
                  <a:cubicBezTo>
                    <a:pt x="596" y="2039"/>
                    <a:pt x="706" y="1568"/>
                    <a:pt x="675" y="1004"/>
                  </a:cubicBezTo>
                  <a:cubicBezTo>
                    <a:pt x="628" y="440"/>
                    <a:pt x="455" y="1"/>
                    <a:pt x="283" y="1"/>
                  </a:cubicBezTo>
                  <a:cubicBezTo>
                    <a:pt x="110" y="17"/>
                    <a:pt x="1" y="487"/>
                    <a:pt x="32" y="105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42" name="Google Shape;2142;p39"/>
            <p:cNvSpPr/>
            <p:nvPr/>
          </p:nvSpPr>
          <p:spPr>
            <a:xfrm rot="-6603631">
              <a:off x="1765054" y="-1584226"/>
              <a:ext cx="93920" cy="93860"/>
            </a:xfrm>
            <a:custGeom>
              <a:avLst/>
              <a:gdLst/>
              <a:ahLst/>
              <a:cxnLst/>
              <a:rect l="l" t="t" r="r" b="b"/>
              <a:pathLst>
                <a:path w="1428" h="1427" extrusionOk="0">
                  <a:moveTo>
                    <a:pt x="675" y="32"/>
                  </a:moveTo>
                  <a:cubicBezTo>
                    <a:pt x="298" y="47"/>
                    <a:pt x="1" y="377"/>
                    <a:pt x="32" y="753"/>
                  </a:cubicBezTo>
                  <a:cubicBezTo>
                    <a:pt x="48" y="1145"/>
                    <a:pt x="377" y="1427"/>
                    <a:pt x="769" y="1411"/>
                  </a:cubicBezTo>
                  <a:cubicBezTo>
                    <a:pt x="1145" y="1380"/>
                    <a:pt x="1427" y="1051"/>
                    <a:pt x="1411" y="674"/>
                  </a:cubicBezTo>
                  <a:cubicBezTo>
                    <a:pt x="1380" y="283"/>
                    <a:pt x="1051" y="0"/>
                    <a:pt x="675" y="32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43" name="Google Shape;2143;p39"/>
            <p:cNvSpPr/>
            <p:nvPr/>
          </p:nvSpPr>
          <p:spPr>
            <a:xfrm rot="-6603631">
              <a:off x="1743124" y="-1460958"/>
              <a:ext cx="93920" cy="93860"/>
            </a:xfrm>
            <a:custGeom>
              <a:avLst/>
              <a:gdLst/>
              <a:ahLst/>
              <a:cxnLst/>
              <a:rect l="l" t="t" r="r" b="b"/>
              <a:pathLst>
                <a:path w="1428" h="1427" extrusionOk="0">
                  <a:moveTo>
                    <a:pt x="675" y="32"/>
                  </a:moveTo>
                  <a:cubicBezTo>
                    <a:pt x="283" y="47"/>
                    <a:pt x="1" y="392"/>
                    <a:pt x="32" y="768"/>
                  </a:cubicBezTo>
                  <a:cubicBezTo>
                    <a:pt x="48" y="1145"/>
                    <a:pt x="377" y="1427"/>
                    <a:pt x="753" y="1411"/>
                  </a:cubicBezTo>
                  <a:cubicBezTo>
                    <a:pt x="1145" y="1380"/>
                    <a:pt x="1427" y="1050"/>
                    <a:pt x="1412" y="674"/>
                  </a:cubicBezTo>
                  <a:cubicBezTo>
                    <a:pt x="1380" y="298"/>
                    <a:pt x="1051" y="0"/>
                    <a:pt x="675" y="32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44" name="Google Shape;2144;p39"/>
            <p:cNvSpPr/>
            <p:nvPr/>
          </p:nvSpPr>
          <p:spPr>
            <a:xfrm rot="-6603631">
              <a:off x="1597409" y="-1469640"/>
              <a:ext cx="46500" cy="136152"/>
            </a:xfrm>
            <a:custGeom>
              <a:avLst/>
              <a:gdLst/>
              <a:ahLst/>
              <a:cxnLst/>
              <a:rect l="l" t="t" r="r" b="b"/>
              <a:pathLst>
                <a:path w="707" h="2070" extrusionOk="0">
                  <a:moveTo>
                    <a:pt x="596" y="1019"/>
                  </a:moveTo>
                  <a:lnTo>
                    <a:pt x="596" y="1019"/>
                  </a:lnTo>
                  <a:cubicBezTo>
                    <a:pt x="628" y="1552"/>
                    <a:pt x="549" y="1976"/>
                    <a:pt x="408" y="1991"/>
                  </a:cubicBezTo>
                  <a:cubicBezTo>
                    <a:pt x="267" y="1991"/>
                    <a:pt x="126" y="1584"/>
                    <a:pt x="95" y="1051"/>
                  </a:cubicBezTo>
                  <a:cubicBezTo>
                    <a:pt x="63" y="518"/>
                    <a:pt x="142" y="79"/>
                    <a:pt x="283" y="79"/>
                  </a:cubicBezTo>
                  <a:cubicBezTo>
                    <a:pt x="424" y="63"/>
                    <a:pt x="565" y="486"/>
                    <a:pt x="596" y="1019"/>
                  </a:cubicBezTo>
                  <a:close/>
                  <a:moveTo>
                    <a:pt x="32" y="1051"/>
                  </a:moveTo>
                  <a:cubicBezTo>
                    <a:pt x="63" y="1615"/>
                    <a:pt x="236" y="2070"/>
                    <a:pt x="408" y="2054"/>
                  </a:cubicBezTo>
                  <a:cubicBezTo>
                    <a:pt x="581" y="2038"/>
                    <a:pt x="706" y="1584"/>
                    <a:pt x="659" y="1019"/>
                  </a:cubicBezTo>
                  <a:cubicBezTo>
                    <a:pt x="628" y="455"/>
                    <a:pt x="455" y="1"/>
                    <a:pt x="283" y="16"/>
                  </a:cubicBezTo>
                  <a:cubicBezTo>
                    <a:pt x="110" y="32"/>
                    <a:pt x="1" y="486"/>
                    <a:pt x="32" y="105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145" name="Google Shape;2145;p39"/>
          <p:cNvGrpSpPr/>
          <p:nvPr/>
        </p:nvGrpSpPr>
        <p:grpSpPr>
          <a:xfrm>
            <a:off x="1047051" y="3323627"/>
            <a:ext cx="1498909" cy="1408767"/>
            <a:chOff x="33633" y="2046199"/>
            <a:chExt cx="1945119" cy="1828143"/>
          </a:xfrm>
        </p:grpSpPr>
        <p:sp>
          <p:nvSpPr>
            <p:cNvPr id="2146" name="Google Shape;2146;p39"/>
            <p:cNvSpPr/>
            <p:nvPr/>
          </p:nvSpPr>
          <p:spPr>
            <a:xfrm rot="-6603631">
              <a:off x="319552" y="2175652"/>
              <a:ext cx="1373282" cy="1569238"/>
            </a:xfrm>
            <a:custGeom>
              <a:avLst/>
              <a:gdLst/>
              <a:ahLst/>
              <a:cxnLst/>
              <a:rect l="l" t="t" r="r" b="b"/>
              <a:pathLst>
                <a:path w="20880" h="23858" extrusionOk="0">
                  <a:moveTo>
                    <a:pt x="18653" y="1"/>
                  </a:moveTo>
                  <a:lnTo>
                    <a:pt x="1" y="1882"/>
                  </a:lnTo>
                  <a:lnTo>
                    <a:pt x="2227" y="23857"/>
                  </a:lnTo>
                  <a:lnTo>
                    <a:pt x="20879" y="21961"/>
                  </a:lnTo>
                  <a:lnTo>
                    <a:pt x="18653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47" name="Google Shape;2147;p39"/>
            <p:cNvSpPr/>
            <p:nvPr/>
          </p:nvSpPr>
          <p:spPr>
            <a:xfrm rot="-6603631">
              <a:off x="481721" y="2271780"/>
              <a:ext cx="1179392" cy="1307325"/>
            </a:xfrm>
            <a:custGeom>
              <a:avLst/>
              <a:gdLst/>
              <a:ahLst/>
              <a:cxnLst/>
              <a:rect l="l" t="t" r="r" b="b"/>
              <a:pathLst>
                <a:path w="17932" h="19876" extrusionOk="0">
                  <a:moveTo>
                    <a:pt x="16725" y="0"/>
                  </a:moveTo>
                  <a:lnTo>
                    <a:pt x="0" y="1082"/>
                  </a:lnTo>
                  <a:lnTo>
                    <a:pt x="1191" y="19875"/>
                  </a:lnTo>
                  <a:lnTo>
                    <a:pt x="17931" y="18778"/>
                  </a:lnTo>
                  <a:lnTo>
                    <a:pt x="16725" y="0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48" name="Google Shape;2148;p39"/>
            <p:cNvSpPr/>
            <p:nvPr/>
          </p:nvSpPr>
          <p:spPr>
            <a:xfrm rot="-6603631">
              <a:off x="506899" y="2289387"/>
              <a:ext cx="1179392" cy="1253719"/>
            </a:xfrm>
            <a:custGeom>
              <a:avLst/>
              <a:gdLst/>
              <a:ahLst/>
              <a:cxnLst/>
              <a:rect l="l" t="t" r="r" b="b"/>
              <a:pathLst>
                <a:path w="17932" h="19061" extrusionOk="0">
                  <a:moveTo>
                    <a:pt x="6427" y="0"/>
                  </a:moveTo>
                  <a:cubicBezTo>
                    <a:pt x="3511" y="47"/>
                    <a:pt x="0" y="267"/>
                    <a:pt x="0" y="267"/>
                  </a:cubicBezTo>
                  <a:lnTo>
                    <a:pt x="1191" y="19060"/>
                  </a:lnTo>
                  <a:lnTo>
                    <a:pt x="17931" y="17963"/>
                  </a:lnTo>
                  <a:cubicBezTo>
                    <a:pt x="17931" y="17963"/>
                    <a:pt x="17305" y="8276"/>
                    <a:pt x="17022" y="3809"/>
                  </a:cubicBezTo>
                  <a:cubicBezTo>
                    <a:pt x="16975" y="3245"/>
                    <a:pt x="16803" y="2963"/>
                    <a:pt x="16568" y="2885"/>
                  </a:cubicBezTo>
                  <a:lnTo>
                    <a:pt x="7398" y="173"/>
                  </a:lnTo>
                  <a:cubicBezTo>
                    <a:pt x="7054" y="63"/>
                    <a:pt x="6724" y="0"/>
                    <a:pt x="6427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49" name="Google Shape;2149;p39"/>
            <p:cNvSpPr/>
            <p:nvPr/>
          </p:nvSpPr>
          <p:spPr>
            <a:xfrm rot="-6603631">
              <a:off x="304972" y="2716064"/>
              <a:ext cx="604165" cy="334132"/>
            </a:xfrm>
            <a:custGeom>
              <a:avLst/>
              <a:gdLst/>
              <a:ahLst/>
              <a:cxnLst/>
              <a:rect l="l" t="t" r="r" b="b"/>
              <a:pathLst>
                <a:path w="9186" h="5080" extrusionOk="0">
                  <a:moveTo>
                    <a:pt x="9105" y="2704"/>
                  </a:moveTo>
                  <a:lnTo>
                    <a:pt x="9185" y="2728"/>
                  </a:lnTo>
                  <a:lnTo>
                    <a:pt x="9170" y="2713"/>
                  </a:lnTo>
                  <a:cubicBezTo>
                    <a:pt x="9148" y="2709"/>
                    <a:pt x="9127" y="2706"/>
                    <a:pt x="9105" y="2704"/>
                  </a:cubicBezTo>
                  <a:close/>
                  <a:moveTo>
                    <a:pt x="0" y="1"/>
                  </a:moveTo>
                  <a:lnTo>
                    <a:pt x="0" y="1"/>
                  </a:lnTo>
                  <a:cubicBezTo>
                    <a:pt x="2837" y="910"/>
                    <a:pt x="7242" y="5079"/>
                    <a:pt x="7242" y="5079"/>
                  </a:cubicBezTo>
                  <a:cubicBezTo>
                    <a:pt x="7242" y="5079"/>
                    <a:pt x="8182" y="2979"/>
                    <a:pt x="8888" y="2728"/>
                  </a:cubicBezTo>
                  <a:cubicBezTo>
                    <a:pt x="8943" y="2710"/>
                    <a:pt x="8998" y="2702"/>
                    <a:pt x="9053" y="2702"/>
                  </a:cubicBezTo>
                  <a:cubicBezTo>
                    <a:pt x="9070" y="2702"/>
                    <a:pt x="9088" y="2703"/>
                    <a:pt x="9105" y="2704"/>
                  </a:cubicBezTo>
                  <a:lnTo>
                    <a:pt x="9105" y="2704"/>
                  </a:lnTo>
                  <a:lnTo>
                    <a:pt x="0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50" name="Google Shape;2150;p39"/>
            <p:cNvSpPr/>
            <p:nvPr/>
          </p:nvSpPr>
          <p:spPr>
            <a:xfrm rot="-6603631">
              <a:off x="1387071" y="2536510"/>
              <a:ext cx="527872" cy="194231"/>
            </a:xfrm>
            <a:custGeom>
              <a:avLst/>
              <a:gdLst/>
              <a:ahLst/>
              <a:cxnLst/>
              <a:rect l="l" t="t" r="r" b="b"/>
              <a:pathLst>
                <a:path w="8026" h="2953" extrusionOk="0">
                  <a:moveTo>
                    <a:pt x="4200" y="2225"/>
                  </a:moveTo>
                  <a:cubicBezTo>
                    <a:pt x="4326" y="2225"/>
                    <a:pt x="4422" y="2314"/>
                    <a:pt x="4436" y="2430"/>
                  </a:cubicBezTo>
                  <a:cubicBezTo>
                    <a:pt x="4452" y="2556"/>
                    <a:pt x="4358" y="2666"/>
                    <a:pt x="4217" y="2681"/>
                  </a:cubicBezTo>
                  <a:cubicBezTo>
                    <a:pt x="4208" y="2682"/>
                    <a:pt x="4198" y="2683"/>
                    <a:pt x="4189" y="2683"/>
                  </a:cubicBezTo>
                  <a:cubicBezTo>
                    <a:pt x="4076" y="2683"/>
                    <a:pt x="3981" y="2594"/>
                    <a:pt x="3966" y="2478"/>
                  </a:cubicBezTo>
                  <a:cubicBezTo>
                    <a:pt x="3950" y="2352"/>
                    <a:pt x="4044" y="2227"/>
                    <a:pt x="4170" y="2227"/>
                  </a:cubicBezTo>
                  <a:cubicBezTo>
                    <a:pt x="4180" y="2226"/>
                    <a:pt x="4190" y="2225"/>
                    <a:pt x="4200" y="2225"/>
                  </a:cubicBezTo>
                  <a:close/>
                  <a:moveTo>
                    <a:pt x="7979" y="1"/>
                  </a:moveTo>
                  <a:lnTo>
                    <a:pt x="0" y="816"/>
                  </a:lnTo>
                  <a:cubicBezTo>
                    <a:pt x="148" y="1714"/>
                    <a:pt x="944" y="2376"/>
                    <a:pt x="1858" y="2376"/>
                  </a:cubicBezTo>
                  <a:cubicBezTo>
                    <a:pt x="1917" y="2376"/>
                    <a:pt x="1978" y="2374"/>
                    <a:pt x="2038" y="2368"/>
                  </a:cubicBezTo>
                  <a:lnTo>
                    <a:pt x="2681" y="2305"/>
                  </a:lnTo>
                  <a:cubicBezTo>
                    <a:pt x="2739" y="2670"/>
                    <a:pt x="3055" y="2953"/>
                    <a:pt x="3427" y="2953"/>
                  </a:cubicBezTo>
                  <a:cubicBezTo>
                    <a:pt x="3455" y="2953"/>
                    <a:pt x="3483" y="2951"/>
                    <a:pt x="3511" y="2948"/>
                  </a:cubicBezTo>
                  <a:lnTo>
                    <a:pt x="4969" y="2807"/>
                  </a:lnTo>
                  <a:cubicBezTo>
                    <a:pt x="5377" y="2760"/>
                    <a:pt x="5674" y="2399"/>
                    <a:pt x="5643" y="1992"/>
                  </a:cubicBezTo>
                  <a:lnTo>
                    <a:pt x="6301" y="1929"/>
                  </a:lnTo>
                  <a:cubicBezTo>
                    <a:pt x="7289" y="1835"/>
                    <a:pt x="8026" y="973"/>
                    <a:pt x="7979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51" name="Google Shape;2151;p39"/>
            <p:cNvSpPr/>
            <p:nvPr/>
          </p:nvSpPr>
          <p:spPr>
            <a:xfrm rot="-6603631">
              <a:off x="1329432" y="2623334"/>
              <a:ext cx="524781" cy="67090"/>
            </a:xfrm>
            <a:custGeom>
              <a:avLst/>
              <a:gdLst/>
              <a:ahLst/>
              <a:cxnLst/>
              <a:rect l="l" t="t" r="r" b="b"/>
              <a:pathLst>
                <a:path w="7979" h="1020" extrusionOk="0">
                  <a:moveTo>
                    <a:pt x="7947" y="1"/>
                  </a:moveTo>
                  <a:lnTo>
                    <a:pt x="0" y="816"/>
                  </a:lnTo>
                  <a:cubicBezTo>
                    <a:pt x="16" y="879"/>
                    <a:pt x="32" y="957"/>
                    <a:pt x="47" y="1020"/>
                  </a:cubicBezTo>
                  <a:lnTo>
                    <a:pt x="7979" y="220"/>
                  </a:lnTo>
                  <a:lnTo>
                    <a:pt x="7947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152" name="Google Shape;2152;p39"/>
          <p:cNvGrpSpPr/>
          <p:nvPr/>
        </p:nvGrpSpPr>
        <p:grpSpPr>
          <a:xfrm rot="11198142">
            <a:off x="7101277" y="3005370"/>
            <a:ext cx="892169" cy="937698"/>
            <a:chOff x="1849467" y="-1626002"/>
            <a:chExt cx="1310455" cy="1377330"/>
          </a:xfrm>
        </p:grpSpPr>
        <p:sp>
          <p:nvSpPr>
            <p:cNvPr id="2153" name="Google Shape;2153;p39"/>
            <p:cNvSpPr/>
            <p:nvPr/>
          </p:nvSpPr>
          <p:spPr>
            <a:xfrm rot="-6603631">
              <a:off x="1952619" y="-1433273"/>
              <a:ext cx="1104150" cy="991873"/>
            </a:xfrm>
            <a:custGeom>
              <a:avLst/>
              <a:gdLst/>
              <a:ahLst/>
              <a:cxnLst/>
              <a:rect l="l" t="t" r="r" b="b"/>
              <a:pathLst>
                <a:path w="16788" h="15080" extrusionOk="0">
                  <a:moveTo>
                    <a:pt x="4562" y="14985"/>
                  </a:moveTo>
                  <a:lnTo>
                    <a:pt x="4562" y="14985"/>
                  </a:lnTo>
                  <a:lnTo>
                    <a:pt x="4515" y="14970"/>
                  </a:lnTo>
                  <a:lnTo>
                    <a:pt x="4562" y="14985"/>
                  </a:lnTo>
                  <a:lnTo>
                    <a:pt x="4562" y="14985"/>
                  </a:lnTo>
                  <a:close/>
                  <a:moveTo>
                    <a:pt x="16615" y="6129"/>
                  </a:moveTo>
                  <a:cubicBezTo>
                    <a:pt x="16615" y="6145"/>
                    <a:pt x="16631" y="6145"/>
                    <a:pt x="16631" y="6161"/>
                  </a:cubicBezTo>
                  <a:lnTo>
                    <a:pt x="16646" y="6176"/>
                  </a:lnTo>
                  <a:cubicBezTo>
                    <a:pt x="16678" y="6239"/>
                    <a:pt x="16709" y="6317"/>
                    <a:pt x="16740" y="6412"/>
                  </a:cubicBezTo>
                  <a:lnTo>
                    <a:pt x="16740" y="6412"/>
                  </a:lnTo>
                  <a:lnTo>
                    <a:pt x="16740" y="6412"/>
                  </a:lnTo>
                  <a:lnTo>
                    <a:pt x="16740" y="6427"/>
                  </a:lnTo>
                  <a:lnTo>
                    <a:pt x="16740" y="6427"/>
                  </a:lnTo>
                  <a:lnTo>
                    <a:pt x="16740" y="6443"/>
                  </a:lnTo>
                  <a:lnTo>
                    <a:pt x="16740" y="6443"/>
                  </a:lnTo>
                  <a:lnTo>
                    <a:pt x="16740" y="6443"/>
                  </a:lnTo>
                  <a:lnTo>
                    <a:pt x="16740" y="6459"/>
                  </a:lnTo>
                  <a:lnTo>
                    <a:pt x="16756" y="6459"/>
                  </a:lnTo>
                  <a:lnTo>
                    <a:pt x="16756" y="6474"/>
                  </a:lnTo>
                  <a:lnTo>
                    <a:pt x="16756" y="6474"/>
                  </a:lnTo>
                  <a:lnTo>
                    <a:pt x="16756" y="6490"/>
                  </a:lnTo>
                  <a:lnTo>
                    <a:pt x="16756" y="6490"/>
                  </a:lnTo>
                  <a:lnTo>
                    <a:pt x="16756" y="6490"/>
                  </a:lnTo>
                  <a:cubicBezTo>
                    <a:pt x="16787" y="6631"/>
                    <a:pt x="16787" y="6756"/>
                    <a:pt x="16772" y="6882"/>
                  </a:cubicBezTo>
                  <a:lnTo>
                    <a:pt x="16772" y="6882"/>
                  </a:lnTo>
                  <a:lnTo>
                    <a:pt x="16772" y="6882"/>
                  </a:lnTo>
                  <a:lnTo>
                    <a:pt x="16756" y="6882"/>
                  </a:lnTo>
                  <a:lnTo>
                    <a:pt x="16756" y="6897"/>
                  </a:lnTo>
                  <a:lnTo>
                    <a:pt x="16756" y="6897"/>
                  </a:lnTo>
                  <a:lnTo>
                    <a:pt x="16756" y="6913"/>
                  </a:lnTo>
                  <a:lnTo>
                    <a:pt x="16756" y="6913"/>
                  </a:lnTo>
                  <a:lnTo>
                    <a:pt x="16756" y="6929"/>
                  </a:lnTo>
                  <a:lnTo>
                    <a:pt x="16756" y="6944"/>
                  </a:lnTo>
                  <a:lnTo>
                    <a:pt x="16756" y="6944"/>
                  </a:lnTo>
                  <a:lnTo>
                    <a:pt x="16756" y="6944"/>
                  </a:lnTo>
                  <a:lnTo>
                    <a:pt x="16756" y="6960"/>
                  </a:lnTo>
                  <a:lnTo>
                    <a:pt x="16740" y="6976"/>
                  </a:lnTo>
                  <a:lnTo>
                    <a:pt x="16740" y="6976"/>
                  </a:lnTo>
                  <a:cubicBezTo>
                    <a:pt x="16693" y="7211"/>
                    <a:pt x="16552" y="7430"/>
                    <a:pt x="16364" y="7587"/>
                  </a:cubicBezTo>
                  <a:lnTo>
                    <a:pt x="16349" y="7603"/>
                  </a:lnTo>
                  <a:lnTo>
                    <a:pt x="16349" y="7603"/>
                  </a:lnTo>
                  <a:lnTo>
                    <a:pt x="16333" y="7618"/>
                  </a:lnTo>
                  <a:lnTo>
                    <a:pt x="16317" y="7618"/>
                  </a:lnTo>
                  <a:lnTo>
                    <a:pt x="16317" y="7618"/>
                  </a:lnTo>
                  <a:lnTo>
                    <a:pt x="16317" y="7634"/>
                  </a:lnTo>
                  <a:lnTo>
                    <a:pt x="16302" y="7634"/>
                  </a:lnTo>
                  <a:lnTo>
                    <a:pt x="16302" y="7634"/>
                  </a:lnTo>
                  <a:lnTo>
                    <a:pt x="16302" y="7634"/>
                  </a:lnTo>
                  <a:lnTo>
                    <a:pt x="16286" y="7650"/>
                  </a:lnTo>
                  <a:lnTo>
                    <a:pt x="16270" y="7650"/>
                  </a:lnTo>
                  <a:lnTo>
                    <a:pt x="5549" y="14844"/>
                  </a:lnTo>
                  <a:cubicBezTo>
                    <a:pt x="5283" y="15032"/>
                    <a:pt x="4953" y="15079"/>
                    <a:pt x="4656" y="15001"/>
                  </a:cubicBezTo>
                  <a:lnTo>
                    <a:pt x="4640" y="15001"/>
                  </a:lnTo>
                  <a:lnTo>
                    <a:pt x="4624" y="15001"/>
                  </a:lnTo>
                  <a:lnTo>
                    <a:pt x="4609" y="15001"/>
                  </a:lnTo>
                  <a:lnTo>
                    <a:pt x="4609" y="15001"/>
                  </a:lnTo>
                  <a:lnTo>
                    <a:pt x="4593" y="15001"/>
                  </a:lnTo>
                  <a:lnTo>
                    <a:pt x="4593" y="14985"/>
                  </a:lnTo>
                  <a:lnTo>
                    <a:pt x="4593" y="14985"/>
                  </a:lnTo>
                  <a:lnTo>
                    <a:pt x="4577" y="14985"/>
                  </a:lnTo>
                  <a:lnTo>
                    <a:pt x="4562" y="14985"/>
                  </a:lnTo>
                  <a:cubicBezTo>
                    <a:pt x="4546" y="14970"/>
                    <a:pt x="4530" y="14970"/>
                    <a:pt x="4515" y="14970"/>
                  </a:cubicBezTo>
                  <a:lnTo>
                    <a:pt x="4467" y="14954"/>
                  </a:lnTo>
                  <a:lnTo>
                    <a:pt x="4467" y="14938"/>
                  </a:lnTo>
                  <a:lnTo>
                    <a:pt x="4452" y="14938"/>
                  </a:lnTo>
                  <a:lnTo>
                    <a:pt x="4436" y="14938"/>
                  </a:lnTo>
                  <a:lnTo>
                    <a:pt x="4436" y="14938"/>
                  </a:lnTo>
                  <a:lnTo>
                    <a:pt x="4420" y="14923"/>
                  </a:lnTo>
                  <a:lnTo>
                    <a:pt x="4420" y="14923"/>
                  </a:lnTo>
                  <a:lnTo>
                    <a:pt x="4405" y="14923"/>
                  </a:lnTo>
                  <a:lnTo>
                    <a:pt x="4405" y="14923"/>
                  </a:lnTo>
                  <a:lnTo>
                    <a:pt x="4389" y="14907"/>
                  </a:lnTo>
                  <a:lnTo>
                    <a:pt x="4389" y="14907"/>
                  </a:lnTo>
                  <a:lnTo>
                    <a:pt x="4373" y="14907"/>
                  </a:lnTo>
                  <a:lnTo>
                    <a:pt x="4373" y="14891"/>
                  </a:lnTo>
                  <a:lnTo>
                    <a:pt x="4358" y="14891"/>
                  </a:lnTo>
                  <a:lnTo>
                    <a:pt x="4358" y="14891"/>
                  </a:lnTo>
                  <a:lnTo>
                    <a:pt x="4326" y="14876"/>
                  </a:lnTo>
                  <a:lnTo>
                    <a:pt x="4311" y="14860"/>
                  </a:lnTo>
                  <a:lnTo>
                    <a:pt x="4311" y="14860"/>
                  </a:lnTo>
                  <a:lnTo>
                    <a:pt x="4311" y="14860"/>
                  </a:lnTo>
                  <a:lnTo>
                    <a:pt x="4279" y="14844"/>
                  </a:lnTo>
                  <a:lnTo>
                    <a:pt x="4264" y="14829"/>
                  </a:lnTo>
                  <a:cubicBezTo>
                    <a:pt x="4248" y="14829"/>
                    <a:pt x="4232" y="14813"/>
                    <a:pt x="4217" y="14797"/>
                  </a:cubicBezTo>
                  <a:lnTo>
                    <a:pt x="4217" y="14797"/>
                  </a:lnTo>
                  <a:cubicBezTo>
                    <a:pt x="4138" y="14735"/>
                    <a:pt x="4076" y="14672"/>
                    <a:pt x="4013" y="14578"/>
                  </a:cubicBezTo>
                  <a:lnTo>
                    <a:pt x="4013" y="14578"/>
                  </a:lnTo>
                  <a:cubicBezTo>
                    <a:pt x="3997" y="14562"/>
                    <a:pt x="3982" y="14546"/>
                    <a:pt x="3966" y="14531"/>
                  </a:cubicBezTo>
                  <a:lnTo>
                    <a:pt x="329" y="9108"/>
                  </a:lnTo>
                  <a:lnTo>
                    <a:pt x="329" y="9108"/>
                  </a:lnTo>
                  <a:lnTo>
                    <a:pt x="329" y="9092"/>
                  </a:lnTo>
                  <a:lnTo>
                    <a:pt x="329" y="9092"/>
                  </a:lnTo>
                  <a:lnTo>
                    <a:pt x="314" y="9092"/>
                  </a:lnTo>
                  <a:lnTo>
                    <a:pt x="314" y="9076"/>
                  </a:lnTo>
                  <a:lnTo>
                    <a:pt x="314" y="9076"/>
                  </a:lnTo>
                  <a:lnTo>
                    <a:pt x="314" y="9076"/>
                  </a:lnTo>
                  <a:lnTo>
                    <a:pt x="314" y="9060"/>
                  </a:lnTo>
                  <a:lnTo>
                    <a:pt x="298" y="9060"/>
                  </a:lnTo>
                  <a:lnTo>
                    <a:pt x="298" y="9045"/>
                  </a:lnTo>
                  <a:lnTo>
                    <a:pt x="298" y="9045"/>
                  </a:lnTo>
                  <a:cubicBezTo>
                    <a:pt x="0" y="8528"/>
                    <a:pt x="141" y="7869"/>
                    <a:pt x="643" y="7540"/>
                  </a:cubicBezTo>
                  <a:lnTo>
                    <a:pt x="11380" y="346"/>
                  </a:lnTo>
                  <a:cubicBezTo>
                    <a:pt x="11897" y="1"/>
                    <a:pt x="12602" y="142"/>
                    <a:pt x="12947" y="659"/>
                  </a:cubicBezTo>
                  <a:lnTo>
                    <a:pt x="16208" y="5518"/>
                  </a:lnTo>
                  <a:lnTo>
                    <a:pt x="16208" y="5518"/>
                  </a:lnTo>
                  <a:lnTo>
                    <a:pt x="16584" y="6082"/>
                  </a:lnTo>
                  <a:lnTo>
                    <a:pt x="16599" y="6098"/>
                  </a:lnTo>
                  <a:lnTo>
                    <a:pt x="16599" y="6098"/>
                  </a:lnTo>
                  <a:lnTo>
                    <a:pt x="16599" y="6098"/>
                  </a:lnTo>
                  <a:lnTo>
                    <a:pt x="16599" y="6098"/>
                  </a:lnTo>
                  <a:lnTo>
                    <a:pt x="16599" y="6114"/>
                  </a:lnTo>
                  <a:lnTo>
                    <a:pt x="16615" y="6114"/>
                  </a:lnTo>
                  <a:lnTo>
                    <a:pt x="16615" y="6114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54" name="Google Shape;2154;p39"/>
            <p:cNvSpPr/>
            <p:nvPr/>
          </p:nvSpPr>
          <p:spPr>
            <a:xfrm rot="-6603631">
              <a:off x="2052525" y="-1362648"/>
              <a:ext cx="908287" cy="840329"/>
            </a:xfrm>
            <a:custGeom>
              <a:avLst/>
              <a:gdLst/>
              <a:ahLst/>
              <a:cxnLst/>
              <a:rect l="l" t="t" r="r" b="b"/>
              <a:pathLst>
                <a:path w="13810" h="12776" extrusionOk="0">
                  <a:moveTo>
                    <a:pt x="13809" y="6396"/>
                  </a:moveTo>
                  <a:lnTo>
                    <a:pt x="4295" y="12775"/>
                  </a:lnTo>
                  <a:lnTo>
                    <a:pt x="0" y="6380"/>
                  </a:lnTo>
                  <a:lnTo>
                    <a:pt x="9514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155" name="Google Shape;2155;p39"/>
          <p:cNvGrpSpPr/>
          <p:nvPr/>
        </p:nvGrpSpPr>
        <p:grpSpPr>
          <a:xfrm>
            <a:off x="870600" y="-277787"/>
            <a:ext cx="1915058" cy="2187977"/>
            <a:chOff x="5104386" y="-1892439"/>
            <a:chExt cx="2949420" cy="3369748"/>
          </a:xfrm>
        </p:grpSpPr>
        <p:sp>
          <p:nvSpPr>
            <p:cNvPr id="2156" name="Google Shape;2156;p39"/>
            <p:cNvSpPr/>
            <p:nvPr/>
          </p:nvSpPr>
          <p:spPr>
            <a:xfrm rot="-6603631">
              <a:off x="5491466" y="-648782"/>
              <a:ext cx="1765996" cy="1931061"/>
            </a:xfrm>
            <a:custGeom>
              <a:avLst/>
              <a:gdLst/>
              <a:ahLst/>
              <a:cxnLst/>
              <a:rect l="l" t="t" r="r" b="b"/>
              <a:pathLst>
                <a:path w="26851" h="29359" extrusionOk="0">
                  <a:moveTo>
                    <a:pt x="15549" y="1"/>
                  </a:moveTo>
                  <a:lnTo>
                    <a:pt x="0" y="8371"/>
                  </a:lnTo>
                  <a:lnTo>
                    <a:pt x="11317" y="29359"/>
                  </a:lnTo>
                  <a:lnTo>
                    <a:pt x="26850" y="20989"/>
                  </a:lnTo>
                  <a:lnTo>
                    <a:pt x="15549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57" name="Google Shape;2157;p39"/>
            <p:cNvSpPr/>
            <p:nvPr/>
          </p:nvSpPr>
          <p:spPr>
            <a:xfrm rot="-6603631">
              <a:off x="5431240" y="-702486"/>
              <a:ext cx="1765996" cy="1931061"/>
            </a:xfrm>
            <a:custGeom>
              <a:avLst/>
              <a:gdLst/>
              <a:ahLst/>
              <a:cxnLst/>
              <a:rect l="l" t="t" r="r" b="b"/>
              <a:pathLst>
                <a:path w="26851" h="29359" extrusionOk="0">
                  <a:moveTo>
                    <a:pt x="15534" y="1"/>
                  </a:moveTo>
                  <a:lnTo>
                    <a:pt x="1" y="8371"/>
                  </a:lnTo>
                  <a:lnTo>
                    <a:pt x="11302" y="29359"/>
                  </a:lnTo>
                  <a:lnTo>
                    <a:pt x="26851" y="20989"/>
                  </a:lnTo>
                  <a:lnTo>
                    <a:pt x="15534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58" name="Google Shape;2158;p39"/>
            <p:cNvSpPr/>
            <p:nvPr/>
          </p:nvSpPr>
          <p:spPr>
            <a:xfrm rot="-6603631">
              <a:off x="5539452" y="-594269"/>
              <a:ext cx="1549546" cy="1714532"/>
            </a:xfrm>
            <a:custGeom>
              <a:avLst/>
              <a:gdLst/>
              <a:ahLst/>
              <a:cxnLst/>
              <a:rect l="l" t="t" r="r" b="b"/>
              <a:pathLst>
                <a:path w="23560" h="26067" fill="none" extrusionOk="0">
                  <a:moveTo>
                    <a:pt x="10158" y="26067"/>
                  </a:moveTo>
                  <a:lnTo>
                    <a:pt x="1" y="7211"/>
                  </a:lnTo>
                  <a:lnTo>
                    <a:pt x="13402" y="1"/>
                  </a:lnTo>
                  <a:lnTo>
                    <a:pt x="23559" y="18841"/>
                  </a:lnTo>
                  <a:close/>
                </a:path>
              </a:pathLst>
            </a:custGeom>
            <a:solidFill>
              <a:schemeClr val="lt1"/>
            </a:solidFill>
            <a:ln w="1575" cap="flat" cmpd="sng">
              <a:solidFill>
                <a:srgbClr val="FFFFFF"/>
              </a:solidFill>
              <a:prstDash val="solid"/>
              <a:miter lim="15674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59" name="Google Shape;2159;p39"/>
            <p:cNvSpPr/>
            <p:nvPr/>
          </p:nvSpPr>
          <p:spPr>
            <a:xfrm rot="-6603631">
              <a:off x="5681437" y="376029"/>
              <a:ext cx="697954" cy="413522"/>
            </a:xfrm>
            <a:custGeom>
              <a:avLst/>
              <a:gdLst/>
              <a:ahLst/>
              <a:cxnLst/>
              <a:rect l="l" t="t" r="r" b="b"/>
              <a:pathLst>
                <a:path w="10612" h="6287" extrusionOk="0">
                  <a:moveTo>
                    <a:pt x="10189" y="1"/>
                  </a:moveTo>
                  <a:lnTo>
                    <a:pt x="0" y="5487"/>
                  </a:lnTo>
                  <a:lnTo>
                    <a:pt x="439" y="6286"/>
                  </a:lnTo>
                  <a:lnTo>
                    <a:pt x="10612" y="800"/>
                  </a:lnTo>
                  <a:lnTo>
                    <a:pt x="10189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60" name="Google Shape;2160;p39"/>
            <p:cNvSpPr/>
            <p:nvPr/>
          </p:nvSpPr>
          <p:spPr>
            <a:xfrm rot="-6603631">
              <a:off x="5906021" y="394068"/>
              <a:ext cx="381467" cy="226855"/>
            </a:xfrm>
            <a:custGeom>
              <a:avLst/>
              <a:gdLst/>
              <a:ahLst/>
              <a:cxnLst/>
              <a:rect l="l" t="t" r="r" b="b"/>
              <a:pathLst>
                <a:path w="5800" h="3449" extrusionOk="0">
                  <a:moveTo>
                    <a:pt x="5564" y="1"/>
                  </a:moveTo>
                  <a:lnTo>
                    <a:pt x="0" y="3010"/>
                  </a:lnTo>
                  <a:lnTo>
                    <a:pt x="235" y="3449"/>
                  </a:lnTo>
                  <a:lnTo>
                    <a:pt x="5800" y="439"/>
                  </a:lnTo>
                  <a:lnTo>
                    <a:pt x="5564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61" name="Google Shape;2161;p39"/>
            <p:cNvSpPr/>
            <p:nvPr/>
          </p:nvSpPr>
          <p:spPr>
            <a:xfrm rot="-6603631">
              <a:off x="6567433" y="-226521"/>
              <a:ext cx="239272" cy="141283"/>
            </a:xfrm>
            <a:custGeom>
              <a:avLst/>
              <a:gdLst/>
              <a:ahLst/>
              <a:cxnLst/>
              <a:rect l="l" t="t" r="r" b="b"/>
              <a:pathLst>
                <a:path w="3638" h="2148" extrusionOk="0">
                  <a:moveTo>
                    <a:pt x="3480" y="0"/>
                  </a:moveTo>
                  <a:lnTo>
                    <a:pt x="1" y="1865"/>
                  </a:lnTo>
                  <a:lnTo>
                    <a:pt x="157" y="2147"/>
                  </a:lnTo>
                  <a:lnTo>
                    <a:pt x="3637" y="267"/>
                  </a:lnTo>
                  <a:lnTo>
                    <a:pt x="3480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62" name="Google Shape;2162;p39"/>
            <p:cNvSpPr/>
            <p:nvPr/>
          </p:nvSpPr>
          <p:spPr>
            <a:xfrm rot="-6603631">
              <a:off x="5951054" y="-1525229"/>
              <a:ext cx="1956664" cy="1679541"/>
            </a:xfrm>
            <a:custGeom>
              <a:avLst/>
              <a:gdLst/>
              <a:ahLst/>
              <a:cxnLst/>
              <a:rect l="l" t="t" r="r" b="b"/>
              <a:pathLst>
                <a:path w="29750" h="25535" extrusionOk="0">
                  <a:moveTo>
                    <a:pt x="6662" y="25534"/>
                  </a:moveTo>
                  <a:lnTo>
                    <a:pt x="29750" y="15800"/>
                  </a:lnTo>
                  <a:lnTo>
                    <a:pt x="23088" y="1"/>
                  </a:lnTo>
                  <a:lnTo>
                    <a:pt x="0" y="9734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63" name="Google Shape;2163;p39"/>
            <p:cNvSpPr/>
            <p:nvPr/>
          </p:nvSpPr>
          <p:spPr>
            <a:xfrm rot="-6603631">
              <a:off x="6613137" y="-1053254"/>
              <a:ext cx="1160844" cy="1319691"/>
            </a:xfrm>
            <a:custGeom>
              <a:avLst/>
              <a:gdLst/>
              <a:ahLst/>
              <a:cxnLst/>
              <a:rect l="l" t="t" r="r" b="b"/>
              <a:pathLst>
                <a:path w="17650" h="20064" extrusionOk="0">
                  <a:moveTo>
                    <a:pt x="6474" y="20063"/>
                  </a:moveTo>
                  <a:lnTo>
                    <a:pt x="17650" y="15345"/>
                  </a:lnTo>
                  <a:lnTo>
                    <a:pt x="11176" y="0"/>
                  </a:lnTo>
                  <a:lnTo>
                    <a:pt x="1" y="4702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64" name="Google Shape;2164;p39"/>
            <p:cNvSpPr/>
            <p:nvPr/>
          </p:nvSpPr>
          <p:spPr>
            <a:xfrm rot="-6603631">
              <a:off x="6808267" y="-557743"/>
              <a:ext cx="11444" cy="38215"/>
            </a:xfrm>
            <a:custGeom>
              <a:avLst/>
              <a:gdLst/>
              <a:ahLst/>
              <a:cxnLst/>
              <a:rect l="l" t="t" r="r" b="b"/>
              <a:pathLst>
                <a:path w="174" h="581" extrusionOk="0">
                  <a:moveTo>
                    <a:pt x="64" y="32"/>
                  </a:moveTo>
                  <a:cubicBezTo>
                    <a:pt x="48" y="32"/>
                    <a:pt x="32" y="16"/>
                    <a:pt x="1" y="1"/>
                  </a:cubicBezTo>
                  <a:cubicBezTo>
                    <a:pt x="1" y="1"/>
                    <a:pt x="1" y="1"/>
                    <a:pt x="1" y="1"/>
                  </a:cubicBezTo>
                  <a:cubicBezTo>
                    <a:pt x="32" y="16"/>
                    <a:pt x="48" y="32"/>
                    <a:pt x="64" y="32"/>
                  </a:cubicBezTo>
                  <a:close/>
                  <a:moveTo>
                    <a:pt x="79" y="48"/>
                  </a:moveTo>
                  <a:cubicBezTo>
                    <a:pt x="79" y="48"/>
                    <a:pt x="64" y="48"/>
                    <a:pt x="64" y="48"/>
                  </a:cubicBezTo>
                  <a:cubicBezTo>
                    <a:pt x="64" y="48"/>
                    <a:pt x="79" y="48"/>
                    <a:pt x="79" y="48"/>
                  </a:cubicBezTo>
                  <a:close/>
                  <a:moveTo>
                    <a:pt x="173" y="173"/>
                  </a:moveTo>
                  <a:lnTo>
                    <a:pt x="173" y="173"/>
                  </a:lnTo>
                  <a:close/>
                  <a:moveTo>
                    <a:pt x="173" y="173"/>
                  </a:moveTo>
                  <a:cubicBezTo>
                    <a:pt x="173" y="173"/>
                    <a:pt x="173" y="173"/>
                    <a:pt x="173" y="173"/>
                  </a:cubicBezTo>
                  <a:cubicBezTo>
                    <a:pt x="173" y="173"/>
                    <a:pt x="173" y="173"/>
                    <a:pt x="173" y="173"/>
                  </a:cubicBezTo>
                  <a:close/>
                  <a:moveTo>
                    <a:pt x="1" y="581"/>
                  </a:moveTo>
                  <a:cubicBezTo>
                    <a:pt x="1" y="581"/>
                    <a:pt x="1" y="581"/>
                    <a:pt x="1" y="581"/>
                  </a:cubicBezTo>
                  <a:cubicBezTo>
                    <a:pt x="1" y="581"/>
                    <a:pt x="1" y="581"/>
                    <a:pt x="1" y="581"/>
                  </a:cubicBezTo>
                  <a:close/>
                  <a:moveTo>
                    <a:pt x="1" y="581"/>
                  </a:moveTo>
                  <a:lnTo>
                    <a:pt x="1" y="581"/>
                  </a:lnTo>
                  <a:close/>
                  <a:moveTo>
                    <a:pt x="1" y="581"/>
                  </a:moveTo>
                  <a:lnTo>
                    <a:pt x="1" y="581"/>
                  </a:lnTo>
                  <a:close/>
                  <a:moveTo>
                    <a:pt x="17" y="581"/>
                  </a:moveTo>
                  <a:cubicBezTo>
                    <a:pt x="17" y="581"/>
                    <a:pt x="1" y="581"/>
                    <a:pt x="1" y="581"/>
                  </a:cubicBezTo>
                  <a:cubicBezTo>
                    <a:pt x="1" y="581"/>
                    <a:pt x="17" y="581"/>
                    <a:pt x="17" y="581"/>
                  </a:cubicBezTo>
                  <a:close/>
                </a:path>
              </a:pathLst>
            </a:custGeom>
            <a:solidFill>
              <a:srgbClr val="A2B4C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65" name="Google Shape;2165;p39"/>
            <p:cNvSpPr/>
            <p:nvPr/>
          </p:nvSpPr>
          <p:spPr>
            <a:xfrm rot="-6603631">
              <a:off x="6748571" y="-501936"/>
              <a:ext cx="11378" cy="38215"/>
            </a:xfrm>
            <a:custGeom>
              <a:avLst/>
              <a:gdLst/>
              <a:ahLst/>
              <a:cxnLst/>
              <a:rect l="l" t="t" r="r" b="b"/>
              <a:pathLst>
                <a:path w="173" h="581" extrusionOk="0">
                  <a:moveTo>
                    <a:pt x="16" y="0"/>
                  </a:moveTo>
                  <a:cubicBezTo>
                    <a:pt x="16" y="0"/>
                    <a:pt x="16" y="0"/>
                    <a:pt x="16" y="0"/>
                  </a:cubicBezTo>
                  <a:cubicBezTo>
                    <a:pt x="16" y="0"/>
                    <a:pt x="16" y="0"/>
                    <a:pt x="16" y="0"/>
                  </a:cubicBezTo>
                  <a:close/>
                  <a:moveTo>
                    <a:pt x="172" y="173"/>
                  </a:moveTo>
                  <a:lnTo>
                    <a:pt x="172" y="173"/>
                  </a:lnTo>
                  <a:close/>
                  <a:moveTo>
                    <a:pt x="172" y="173"/>
                  </a:moveTo>
                  <a:cubicBezTo>
                    <a:pt x="172" y="173"/>
                    <a:pt x="172" y="173"/>
                    <a:pt x="172" y="173"/>
                  </a:cubicBezTo>
                  <a:cubicBezTo>
                    <a:pt x="172" y="173"/>
                    <a:pt x="172" y="173"/>
                    <a:pt x="172" y="173"/>
                  </a:cubicBezTo>
                  <a:close/>
                  <a:moveTo>
                    <a:pt x="172" y="173"/>
                  </a:moveTo>
                  <a:cubicBezTo>
                    <a:pt x="172" y="173"/>
                    <a:pt x="172" y="173"/>
                    <a:pt x="172" y="173"/>
                  </a:cubicBezTo>
                  <a:cubicBezTo>
                    <a:pt x="172" y="173"/>
                    <a:pt x="172" y="173"/>
                    <a:pt x="172" y="173"/>
                  </a:cubicBezTo>
                  <a:close/>
                  <a:moveTo>
                    <a:pt x="0" y="580"/>
                  </a:moveTo>
                  <a:lnTo>
                    <a:pt x="0" y="580"/>
                  </a:lnTo>
                  <a:close/>
                  <a:moveTo>
                    <a:pt x="0" y="580"/>
                  </a:moveTo>
                  <a:cubicBezTo>
                    <a:pt x="0" y="580"/>
                    <a:pt x="0" y="580"/>
                    <a:pt x="0" y="580"/>
                  </a:cubicBezTo>
                  <a:cubicBezTo>
                    <a:pt x="0" y="580"/>
                    <a:pt x="0" y="580"/>
                    <a:pt x="0" y="580"/>
                  </a:cubicBezTo>
                  <a:close/>
                  <a:moveTo>
                    <a:pt x="0" y="580"/>
                  </a:moveTo>
                  <a:lnTo>
                    <a:pt x="0" y="580"/>
                  </a:lnTo>
                  <a:close/>
                  <a:moveTo>
                    <a:pt x="16" y="580"/>
                  </a:moveTo>
                  <a:lnTo>
                    <a:pt x="16" y="580"/>
                  </a:lnTo>
                  <a:close/>
                  <a:moveTo>
                    <a:pt x="16" y="580"/>
                  </a:moveTo>
                  <a:cubicBezTo>
                    <a:pt x="16" y="580"/>
                    <a:pt x="16" y="580"/>
                    <a:pt x="16" y="580"/>
                  </a:cubicBezTo>
                  <a:cubicBezTo>
                    <a:pt x="16" y="580"/>
                    <a:pt x="16" y="580"/>
                    <a:pt x="16" y="580"/>
                  </a:cubicBezTo>
                  <a:close/>
                </a:path>
              </a:pathLst>
            </a:custGeom>
            <a:solidFill>
              <a:srgbClr val="A2B4C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66" name="Google Shape;2166;p39"/>
            <p:cNvSpPr/>
            <p:nvPr/>
          </p:nvSpPr>
          <p:spPr>
            <a:xfrm rot="-6603631">
              <a:off x="6693115" y="-442381"/>
              <a:ext cx="13483" cy="26902"/>
            </a:xfrm>
            <a:custGeom>
              <a:avLst/>
              <a:gdLst/>
              <a:ahLst/>
              <a:cxnLst/>
              <a:rect l="l" t="t" r="r" b="b"/>
              <a:pathLst>
                <a:path w="205" h="409" extrusionOk="0">
                  <a:moveTo>
                    <a:pt x="204" y="1"/>
                  </a:moveTo>
                  <a:cubicBezTo>
                    <a:pt x="204" y="1"/>
                    <a:pt x="204" y="1"/>
                    <a:pt x="204" y="1"/>
                  </a:cubicBezTo>
                  <a:cubicBezTo>
                    <a:pt x="204" y="1"/>
                    <a:pt x="204" y="1"/>
                    <a:pt x="204" y="1"/>
                  </a:cubicBezTo>
                  <a:close/>
                  <a:moveTo>
                    <a:pt x="0" y="408"/>
                  </a:moveTo>
                  <a:lnTo>
                    <a:pt x="0" y="408"/>
                  </a:lnTo>
                  <a:close/>
                  <a:moveTo>
                    <a:pt x="16" y="408"/>
                  </a:moveTo>
                  <a:lnTo>
                    <a:pt x="16" y="408"/>
                  </a:lnTo>
                  <a:close/>
                  <a:moveTo>
                    <a:pt x="16" y="408"/>
                  </a:moveTo>
                  <a:lnTo>
                    <a:pt x="16" y="408"/>
                  </a:lnTo>
                  <a:close/>
                  <a:moveTo>
                    <a:pt x="16" y="408"/>
                  </a:moveTo>
                  <a:cubicBezTo>
                    <a:pt x="16" y="408"/>
                    <a:pt x="16" y="408"/>
                    <a:pt x="16" y="408"/>
                  </a:cubicBezTo>
                  <a:cubicBezTo>
                    <a:pt x="16" y="408"/>
                    <a:pt x="16" y="408"/>
                    <a:pt x="16" y="408"/>
                  </a:cubicBezTo>
                  <a:close/>
                  <a:moveTo>
                    <a:pt x="16" y="408"/>
                  </a:moveTo>
                  <a:cubicBezTo>
                    <a:pt x="16" y="408"/>
                    <a:pt x="16" y="408"/>
                    <a:pt x="16" y="408"/>
                  </a:cubicBezTo>
                  <a:cubicBezTo>
                    <a:pt x="16" y="408"/>
                    <a:pt x="16" y="408"/>
                    <a:pt x="16" y="408"/>
                  </a:cubicBezTo>
                  <a:close/>
                  <a:moveTo>
                    <a:pt x="16" y="408"/>
                  </a:moveTo>
                  <a:close/>
                  <a:moveTo>
                    <a:pt x="32" y="408"/>
                  </a:moveTo>
                  <a:lnTo>
                    <a:pt x="16" y="408"/>
                  </a:lnTo>
                  <a:lnTo>
                    <a:pt x="32" y="408"/>
                  </a:lnTo>
                  <a:close/>
                  <a:moveTo>
                    <a:pt x="32" y="408"/>
                  </a:moveTo>
                  <a:cubicBezTo>
                    <a:pt x="32" y="408"/>
                    <a:pt x="32" y="408"/>
                    <a:pt x="32" y="408"/>
                  </a:cubicBezTo>
                  <a:cubicBezTo>
                    <a:pt x="32" y="408"/>
                    <a:pt x="32" y="408"/>
                    <a:pt x="32" y="408"/>
                  </a:cubicBezTo>
                  <a:close/>
                  <a:moveTo>
                    <a:pt x="32" y="408"/>
                  </a:moveTo>
                  <a:cubicBezTo>
                    <a:pt x="32" y="408"/>
                    <a:pt x="32" y="408"/>
                    <a:pt x="32" y="408"/>
                  </a:cubicBezTo>
                  <a:cubicBezTo>
                    <a:pt x="32" y="408"/>
                    <a:pt x="32" y="408"/>
                    <a:pt x="32" y="408"/>
                  </a:cubicBezTo>
                  <a:close/>
                  <a:moveTo>
                    <a:pt x="32" y="408"/>
                  </a:moveTo>
                  <a:lnTo>
                    <a:pt x="32" y="408"/>
                  </a:lnTo>
                  <a:lnTo>
                    <a:pt x="32" y="408"/>
                  </a:lnTo>
                  <a:close/>
                </a:path>
              </a:pathLst>
            </a:custGeom>
            <a:solidFill>
              <a:srgbClr val="A2B4C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67" name="Google Shape;2167;p39"/>
            <p:cNvSpPr/>
            <p:nvPr/>
          </p:nvSpPr>
          <p:spPr>
            <a:xfrm rot="-6603631">
              <a:off x="6628691" y="-391194"/>
              <a:ext cx="11444" cy="38215"/>
            </a:xfrm>
            <a:custGeom>
              <a:avLst/>
              <a:gdLst/>
              <a:ahLst/>
              <a:cxnLst/>
              <a:rect l="l" t="t" r="r" b="b"/>
              <a:pathLst>
                <a:path w="174" h="581" extrusionOk="0">
                  <a:moveTo>
                    <a:pt x="17" y="17"/>
                  </a:moveTo>
                  <a:cubicBezTo>
                    <a:pt x="17" y="1"/>
                    <a:pt x="1" y="1"/>
                    <a:pt x="1" y="1"/>
                  </a:cubicBezTo>
                  <a:lnTo>
                    <a:pt x="1" y="1"/>
                  </a:lnTo>
                  <a:cubicBezTo>
                    <a:pt x="1" y="1"/>
                    <a:pt x="17" y="1"/>
                    <a:pt x="17" y="17"/>
                  </a:cubicBezTo>
                  <a:close/>
                  <a:moveTo>
                    <a:pt x="173" y="173"/>
                  </a:moveTo>
                  <a:cubicBezTo>
                    <a:pt x="173" y="173"/>
                    <a:pt x="173" y="173"/>
                    <a:pt x="173" y="173"/>
                  </a:cubicBezTo>
                  <a:cubicBezTo>
                    <a:pt x="173" y="173"/>
                    <a:pt x="173" y="173"/>
                    <a:pt x="173" y="173"/>
                  </a:cubicBezTo>
                  <a:close/>
                  <a:moveTo>
                    <a:pt x="1" y="581"/>
                  </a:moveTo>
                  <a:cubicBezTo>
                    <a:pt x="1" y="581"/>
                    <a:pt x="1" y="581"/>
                    <a:pt x="1" y="581"/>
                  </a:cubicBezTo>
                  <a:cubicBezTo>
                    <a:pt x="1" y="581"/>
                    <a:pt x="1" y="581"/>
                    <a:pt x="1" y="581"/>
                  </a:cubicBezTo>
                  <a:close/>
                  <a:moveTo>
                    <a:pt x="1" y="581"/>
                  </a:moveTo>
                  <a:lnTo>
                    <a:pt x="1" y="581"/>
                  </a:lnTo>
                  <a:close/>
                  <a:moveTo>
                    <a:pt x="1" y="581"/>
                  </a:moveTo>
                  <a:lnTo>
                    <a:pt x="1" y="581"/>
                  </a:lnTo>
                  <a:close/>
                  <a:moveTo>
                    <a:pt x="1" y="581"/>
                  </a:moveTo>
                  <a:cubicBezTo>
                    <a:pt x="1" y="581"/>
                    <a:pt x="1" y="581"/>
                    <a:pt x="1" y="581"/>
                  </a:cubicBezTo>
                  <a:cubicBezTo>
                    <a:pt x="1" y="581"/>
                    <a:pt x="1" y="581"/>
                    <a:pt x="1" y="581"/>
                  </a:cubicBezTo>
                  <a:close/>
                </a:path>
              </a:pathLst>
            </a:custGeom>
            <a:solidFill>
              <a:srgbClr val="A2B4C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68" name="Google Shape;2168;p39"/>
            <p:cNvSpPr/>
            <p:nvPr/>
          </p:nvSpPr>
          <p:spPr>
            <a:xfrm rot="-6603631">
              <a:off x="6079485" y="-1630324"/>
              <a:ext cx="1149532" cy="1314560"/>
            </a:xfrm>
            <a:custGeom>
              <a:avLst/>
              <a:gdLst/>
              <a:ahLst/>
              <a:cxnLst/>
              <a:rect l="l" t="t" r="r" b="b"/>
              <a:pathLst>
                <a:path w="17478" h="19986" extrusionOk="0">
                  <a:moveTo>
                    <a:pt x="6474" y="19985"/>
                  </a:moveTo>
                  <a:lnTo>
                    <a:pt x="17477" y="15361"/>
                  </a:lnTo>
                  <a:lnTo>
                    <a:pt x="11004" y="1"/>
                  </a:lnTo>
                  <a:lnTo>
                    <a:pt x="0" y="464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69" name="Google Shape;2169;p39"/>
            <p:cNvSpPr/>
            <p:nvPr/>
          </p:nvSpPr>
          <p:spPr>
            <a:xfrm rot="-6603631">
              <a:off x="6114111" y="-1606106"/>
              <a:ext cx="1097968" cy="1314560"/>
            </a:xfrm>
            <a:custGeom>
              <a:avLst/>
              <a:gdLst/>
              <a:ahLst/>
              <a:cxnLst/>
              <a:rect l="l" t="t" r="r" b="b"/>
              <a:pathLst>
                <a:path w="16694" h="19986" extrusionOk="0">
                  <a:moveTo>
                    <a:pt x="11004" y="1"/>
                  </a:moveTo>
                  <a:lnTo>
                    <a:pt x="0" y="4640"/>
                  </a:lnTo>
                  <a:lnTo>
                    <a:pt x="6474" y="19985"/>
                  </a:lnTo>
                  <a:lnTo>
                    <a:pt x="14609" y="16568"/>
                  </a:lnTo>
                  <a:lnTo>
                    <a:pt x="16694" y="13496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70" name="Google Shape;2170;p39"/>
            <p:cNvSpPr/>
            <p:nvPr/>
          </p:nvSpPr>
          <p:spPr>
            <a:xfrm rot="-6603631">
              <a:off x="6737001" y="-1609137"/>
              <a:ext cx="149561" cy="202124"/>
            </a:xfrm>
            <a:custGeom>
              <a:avLst/>
              <a:gdLst/>
              <a:ahLst/>
              <a:cxnLst/>
              <a:rect l="l" t="t" r="r" b="b"/>
              <a:pathLst>
                <a:path w="2274" h="3073" extrusionOk="0">
                  <a:moveTo>
                    <a:pt x="189" y="3072"/>
                  </a:moveTo>
                  <a:cubicBezTo>
                    <a:pt x="189" y="3072"/>
                    <a:pt x="628" y="1944"/>
                    <a:pt x="1" y="878"/>
                  </a:cubicBezTo>
                  <a:cubicBezTo>
                    <a:pt x="1" y="878"/>
                    <a:pt x="1443" y="737"/>
                    <a:pt x="2274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71" name="Google Shape;2171;p39"/>
            <p:cNvSpPr/>
            <p:nvPr/>
          </p:nvSpPr>
          <p:spPr>
            <a:xfrm rot="-6603631">
              <a:off x="6755708" y="-595017"/>
              <a:ext cx="29925" cy="25849"/>
            </a:xfrm>
            <a:custGeom>
              <a:avLst/>
              <a:gdLst/>
              <a:ahLst/>
              <a:cxnLst/>
              <a:rect l="l" t="t" r="r" b="b"/>
              <a:pathLst>
                <a:path w="455" h="393" extrusionOk="0">
                  <a:moveTo>
                    <a:pt x="0" y="48"/>
                  </a:moveTo>
                  <a:cubicBezTo>
                    <a:pt x="16" y="32"/>
                    <a:pt x="16" y="17"/>
                    <a:pt x="16" y="1"/>
                  </a:cubicBezTo>
                  <a:cubicBezTo>
                    <a:pt x="16" y="1"/>
                    <a:pt x="16" y="1"/>
                    <a:pt x="16" y="1"/>
                  </a:cubicBezTo>
                  <a:cubicBezTo>
                    <a:pt x="16" y="17"/>
                    <a:pt x="16" y="32"/>
                    <a:pt x="0" y="48"/>
                  </a:cubicBezTo>
                  <a:close/>
                  <a:moveTo>
                    <a:pt x="455" y="393"/>
                  </a:moveTo>
                  <a:lnTo>
                    <a:pt x="455" y="393"/>
                  </a:lnTo>
                  <a:close/>
                  <a:moveTo>
                    <a:pt x="455" y="393"/>
                  </a:moveTo>
                  <a:lnTo>
                    <a:pt x="455" y="393"/>
                  </a:lnTo>
                  <a:close/>
                  <a:moveTo>
                    <a:pt x="439" y="393"/>
                  </a:moveTo>
                  <a:lnTo>
                    <a:pt x="455" y="393"/>
                  </a:lnTo>
                  <a:close/>
                  <a:moveTo>
                    <a:pt x="439" y="393"/>
                  </a:moveTo>
                  <a:lnTo>
                    <a:pt x="439" y="393"/>
                  </a:lnTo>
                  <a:close/>
                  <a:moveTo>
                    <a:pt x="439" y="393"/>
                  </a:moveTo>
                  <a:cubicBezTo>
                    <a:pt x="439" y="393"/>
                    <a:pt x="439" y="393"/>
                    <a:pt x="439" y="393"/>
                  </a:cubicBezTo>
                  <a:cubicBezTo>
                    <a:pt x="439" y="393"/>
                    <a:pt x="439" y="393"/>
                    <a:pt x="439" y="393"/>
                  </a:cubicBezTo>
                  <a:close/>
                  <a:moveTo>
                    <a:pt x="439" y="393"/>
                  </a:moveTo>
                  <a:lnTo>
                    <a:pt x="439" y="393"/>
                  </a:lnTo>
                  <a:close/>
                  <a:moveTo>
                    <a:pt x="439" y="393"/>
                  </a:moveTo>
                  <a:lnTo>
                    <a:pt x="439" y="393"/>
                  </a:lnTo>
                  <a:close/>
                  <a:moveTo>
                    <a:pt x="439" y="393"/>
                  </a:moveTo>
                  <a:cubicBezTo>
                    <a:pt x="439" y="393"/>
                    <a:pt x="439" y="393"/>
                    <a:pt x="439" y="393"/>
                  </a:cubicBezTo>
                  <a:cubicBezTo>
                    <a:pt x="439" y="393"/>
                    <a:pt x="439" y="393"/>
                    <a:pt x="439" y="393"/>
                  </a:cubicBezTo>
                  <a:close/>
                </a:path>
              </a:pathLst>
            </a:custGeom>
            <a:solidFill>
              <a:srgbClr val="A2B4C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72" name="Google Shape;2172;p39"/>
            <p:cNvSpPr/>
            <p:nvPr/>
          </p:nvSpPr>
          <p:spPr>
            <a:xfrm rot="-6603631">
              <a:off x="6694260" y="-541125"/>
              <a:ext cx="31964" cy="25849"/>
            </a:xfrm>
            <a:custGeom>
              <a:avLst/>
              <a:gdLst/>
              <a:ahLst/>
              <a:cxnLst/>
              <a:rect l="l" t="t" r="r" b="b"/>
              <a:pathLst>
                <a:path w="486" h="393" extrusionOk="0">
                  <a:moveTo>
                    <a:pt x="0" y="16"/>
                  </a:moveTo>
                  <a:cubicBezTo>
                    <a:pt x="0" y="16"/>
                    <a:pt x="0" y="1"/>
                    <a:pt x="16" y="1"/>
                  </a:cubicBezTo>
                  <a:lnTo>
                    <a:pt x="16" y="1"/>
                  </a:lnTo>
                  <a:cubicBezTo>
                    <a:pt x="0" y="1"/>
                    <a:pt x="0" y="16"/>
                    <a:pt x="0" y="16"/>
                  </a:cubicBezTo>
                  <a:close/>
                  <a:moveTo>
                    <a:pt x="486" y="361"/>
                  </a:moveTo>
                  <a:lnTo>
                    <a:pt x="486" y="361"/>
                  </a:lnTo>
                  <a:close/>
                  <a:moveTo>
                    <a:pt x="470" y="377"/>
                  </a:moveTo>
                  <a:cubicBezTo>
                    <a:pt x="470" y="377"/>
                    <a:pt x="470" y="377"/>
                    <a:pt x="470" y="377"/>
                  </a:cubicBezTo>
                  <a:cubicBezTo>
                    <a:pt x="470" y="377"/>
                    <a:pt x="470" y="377"/>
                    <a:pt x="470" y="377"/>
                  </a:cubicBezTo>
                  <a:close/>
                  <a:moveTo>
                    <a:pt x="470" y="377"/>
                  </a:moveTo>
                  <a:lnTo>
                    <a:pt x="470" y="377"/>
                  </a:lnTo>
                  <a:close/>
                  <a:moveTo>
                    <a:pt x="470" y="377"/>
                  </a:moveTo>
                  <a:cubicBezTo>
                    <a:pt x="470" y="377"/>
                    <a:pt x="470" y="377"/>
                    <a:pt x="470" y="377"/>
                  </a:cubicBezTo>
                  <a:cubicBezTo>
                    <a:pt x="470" y="377"/>
                    <a:pt x="470" y="377"/>
                    <a:pt x="470" y="377"/>
                  </a:cubicBezTo>
                  <a:close/>
                  <a:moveTo>
                    <a:pt x="470" y="377"/>
                  </a:moveTo>
                  <a:cubicBezTo>
                    <a:pt x="470" y="377"/>
                    <a:pt x="470" y="377"/>
                    <a:pt x="470" y="377"/>
                  </a:cubicBezTo>
                  <a:cubicBezTo>
                    <a:pt x="470" y="377"/>
                    <a:pt x="470" y="377"/>
                    <a:pt x="470" y="377"/>
                  </a:cubicBezTo>
                  <a:close/>
                  <a:moveTo>
                    <a:pt x="470" y="377"/>
                  </a:moveTo>
                  <a:cubicBezTo>
                    <a:pt x="470" y="377"/>
                    <a:pt x="470" y="377"/>
                    <a:pt x="470" y="377"/>
                  </a:cubicBezTo>
                  <a:cubicBezTo>
                    <a:pt x="470" y="377"/>
                    <a:pt x="470" y="377"/>
                    <a:pt x="470" y="377"/>
                  </a:cubicBezTo>
                  <a:close/>
                  <a:moveTo>
                    <a:pt x="470" y="377"/>
                  </a:moveTo>
                  <a:cubicBezTo>
                    <a:pt x="470" y="377"/>
                    <a:pt x="470" y="377"/>
                    <a:pt x="470" y="377"/>
                  </a:cubicBezTo>
                  <a:cubicBezTo>
                    <a:pt x="470" y="377"/>
                    <a:pt x="470" y="377"/>
                    <a:pt x="470" y="377"/>
                  </a:cubicBezTo>
                  <a:close/>
                  <a:moveTo>
                    <a:pt x="455" y="377"/>
                  </a:moveTo>
                  <a:cubicBezTo>
                    <a:pt x="455" y="377"/>
                    <a:pt x="455" y="377"/>
                    <a:pt x="455" y="377"/>
                  </a:cubicBezTo>
                  <a:cubicBezTo>
                    <a:pt x="455" y="377"/>
                    <a:pt x="455" y="377"/>
                    <a:pt x="455" y="377"/>
                  </a:cubicBezTo>
                  <a:close/>
                  <a:moveTo>
                    <a:pt x="455" y="377"/>
                  </a:moveTo>
                  <a:cubicBezTo>
                    <a:pt x="455" y="377"/>
                    <a:pt x="455" y="377"/>
                    <a:pt x="455" y="377"/>
                  </a:cubicBezTo>
                  <a:cubicBezTo>
                    <a:pt x="455" y="377"/>
                    <a:pt x="455" y="377"/>
                    <a:pt x="455" y="377"/>
                  </a:cubicBezTo>
                  <a:close/>
                  <a:moveTo>
                    <a:pt x="455" y="377"/>
                  </a:moveTo>
                  <a:cubicBezTo>
                    <a:pt x="455" y="377"/>
                    <a:pt x="455" y="377"/>
                    <a:pt x="455" y="377"/>
                  </a:cubicBezTo>
                  <a:cubicBezTo>
                    <a:pt x="455" y="377"/>
                    <a:pt x="455" y="377"/>
                    <a:pt x="455" y="377"/>
                  </a:cubicBezTo>
                  <a:close/>
                  <a:moveTo>
                    <a:pt x="455" y="377"/>
                  </a:moveTo>
                  <a:cubicBezTo>
                    <a:pt x="455" y="377"/>
                    <a:pt x="455" y="377"/>
                    <a:pt x="455" y="377"/>
                  </a:cubicBezTo>
                  <a:cubicBezTo>
                    <a:pt x="455" y="377"/>
                    <a:pt x="455" y="377"/>
                    <a:pt x="455" y="377"/>
                  </a:cubicBezTo>
                  <a:close/>
                  <a:moveTo>
                    <a:pt x="455" y="377"/>
                  </a:moveTo>
                  <a:cubicBezTo>
                    <a:pt x="455" y="377"/>
                    <a:pt x="455" y="377"/>
                    <a:pt x="455" y="377"/>
                  </a:cubicBezTo>
                  <a:cubicBezTo>
                    <a:pt x="455" y="377"/>
                    <a:pt x="455" y="377"/>
                    <a:pt x="455" y="377"/>
                  </a:cubicBezTo>
                  <a:close/>
                  <a:moveTo>
                    <a:pt x="455" y="392"/>
                  </a:moveTo>
                  <a:cubicBezTo>
                    <a:pt x="455" y="392"/>
                    <a:pt x="455" y="392"/>
                    <a:pt x="455" y="392"/>
                  </a:cubicBezTo>
                  <a:cubicBezTo>
                    <a:pt x="455" y="392"/>
                    <a:pt x="455" y="392"/>
                    <a:pt x="455" y="392"/>
                  </a:cubicBezTo>
                  <a:close/>
                  <a:moveTo>
                    <a:pt x="439" y="392"/>
                  </a:moveTo>
                  <a:cubicBezTo>
                    <a:pt x="439" y="392"/>
                    <a:pt x="455" y="392"/>
                    <a:pt x="455" y="392"/>
                  </a:cubicBezTo>
                  <a:cubicBezTo>
                    <a:pt x="455" y="392"/>
                    <a:pt x="439" y="392"/>
                    <a:pt x="439" y="392"/>
                  </a:cubicBezTo>
                  <a:close/>
                  <a:moveTo>
                    <a:pt x="439" y="392"/>
                  </a:moveTo>
                  <a:cubicBezTo>
                    <a:pt x="439" y="392"/>
                    <a:pt x="439" y="392"/>
                    <a:pt x="439" y="392"/>
                  </a:cubicBezTo>
                  <a:cubicBezTo>
                    <a:pt x="439" y="392"/>
                    <a:pt x="439" y="392"/>
                    <a:pt x="439" y="392"/>
                  </a:cubicBezTo>
                  <a:close/>
                  <a:moveTo>
                    <a:pt x="439" y="392"/>
                  </a:moveTo>
                  <a:cubicBezTo>
                    <a:pt x="439" y="392"/>
                    <a:pt x="439" y="392"/>
                    <a:pt x="439" y="392"/>
                  </a:cubicBezTo>
                  <a:cubicBezTo>
                    <a:pt x="439" y="392"/>
                    <a:pt x="439" y="392"/>
                    <a:pt x="439" y="392"/>
                  </a:cubicBezTo>
                  <a:close/>
                  <a:moveTo>
                    <a:pt x="439" y="392"/>
                  </a:moveTo>
                  <a:cubicBezTo>
                    <a:pt x="439" y="392"/>
                    <a:pt x="439" y="392"/>
                    <a:pt x="439" y="392"/>
                  </a:cubicBezTo>
                  <a:cubicBezTo>
                    <a:pt x="439" y="392"/>
                    <a:pt x="439" y="392"/>
                    <a:pt x="439" y="392"/>
                  </a:cubicBezTo>
                  <a:close/>
                  <a:moveTo>
                    <a:pt x="439" y="392"/>
                  </a:moveTo>
                  <a:cubicBezTo>
                    <a:pt x="439" y="392"/>
                    <a:pt x="439" y="392"/>
                    <a:pt x="439" y="392"/>
                  </a:cubicBezTo>
                  <a:cubicBezTo>
                    <a:pt x="439" y="392"/>
                    <a:pt x="439" y="392"/>
                    <a:pt x="439" y="392"/>
                  </a:cubicBezTo>
                  <a:close/>
                  <a:moveTo>
                    <a:pt x="439" y="392"/>
                  </a:moveTo>
                  <a:cubicBezTo>
                    <a:pt x="439" y="392"/>
                    <a:pt x="439" y="392"/>
                    <a:pt x="439" y="392"/>
                  </a:cubicBezTo>
                  <a:cubicBezTo>
                    <a:pt x="439" y="392"/>
                    <a:pt x="439" y="392"/>
                    <a:pt x="439" y="392"/>
                  </a:cubicBezTo>
                  <a:close/>
                  <a:moveTo>
                    <a:pt x="439" y="392"/>
                  </a:moveTo>
                  <a:cubicBezTo>
                    <a:pt x="439" y="392"/>
                    <a:pt x="439" y="392"/>
                    <a:pt x="439" y="392"/>
                  </a:cubicBezTo>
                  <a:cubicBezTo>
                    <a:pt x="439" y="392"/>
                    <a:pt x="439" y="392"/>
                    <a:pt x="439" y="392"/>
                  </a:cubicBezTo>
                  <a:close/>
                  <a:moveTo>
                    <a:pt x="423" y="392"/>
                  </a:moveTo>
                  <a:lnTo>
                    <a:pt x="423" y="392"/>
                  </a:lnTo>
                  <a:close/>
                  <a:moveTo>
                    <a:pt x="423" y="392"/>
                  </a:moveTo>
                  <a:cubicBezTo>
                    <a:pt x="423" y="392"/>
                    <a:pt x="423" y="392"/>
                    <a:pt x="423" y="392"/>
                  </a:cubicBezTo>
                  <a:cubicBezTo>
                    <a:pt x="423" y="392"/>
                    <a:pt x="423" y="392"/>
                    <a:pt x="423" y="392"/>
                  </a:cubicBezTo>
                  <a:close/>
                  <a:moveTo>
                    <a:pt x="423" y="392"/>
                  </a:moveTo>
                  <a:cubicBezTo>
                    <a:pt x="423" y="392"/>
                    <a:pt x="423" y="392"/>
                    <a:pt x="423" y="392"/>
                  </a:cubicBezTo>
                  <a:cubicBezTo>
                    <a:pt x="423" y="392"/>
                    <a:pt x="423" y="392"/>
                    <a:pt x="423" y="392"/>
                  </a:cubicBezTo>
                  <a:close/>
                  <a:moveTo>
                    <a:pt x="423" y="392"/>
                  </a:moveTo>
                  <a:cubicBezTo>
                    <a:pt x="423" y="392"/>
                    <a:pt x="423" y="392"/>
                    <a:pt x="423" y="392"/>
                  </a:cubicBezTo>
                  <a:cubicBezTo>
                    <a:pt x="423" y="392"/>
                    <a:pt x="423" y="392"/>
                    <a:pt x="423" y="392"/>
                  </a:cubicBezTo>
                  <a:close/>
                  <a:moveTo>
                    <a:pt x="423" y="392"/>
                  </a:moveTo>
                  <a:cubicBezTo>
                    <a:pt x="423" y="392"/>
                    <a:pt x="423" y="392"/>
                    <a:pt x="423" y="392"/>
                  </a:cubicBezTo>
                  <a:cubicBezTo>
                    <a:pt x="423" y="392"/>
                    <a:pt x="423" y="392"/>
                    <a:pt x="423" y="392"/>
                  </a:cubicBezTo>
                  <a:close/>
                </a:path>
              </a:pathLst>
            </a:custGeom>
            <a:solidFill>
              <a:srgbClr val="A2B4C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73" name="Google Shape;2173;p39"/>
            <p:cNvSpPr/>
            <p:nvPr/>
          </p:nvSpPr>
          <p:spPr>
            <a:xfrm rot="-6603631">
              <a:off x="6649610" y="-494209"/>
              <a:ext cx="8287" cy="7301"/>
            </a:xfrm>
            <a:custGeom>
              <a:avLst/>
              <a:gdLst/>
              <a:ahLst/>
              <a:cxnLst/>
              <a:rect l="l" t="t" r="r" b="b"/>
              <a:pathLst>
                <a:path w="126" h="111" extrusionOk="0">
                  <a:moveTo>
                    <a:pt x="126" y="16"/>
                  </a:moveTo>
                  <a:lnTo>
                    <a:pt x="126" y="1"/>
                  </a:lnTo>
                  <a:lnTo>
                    <a:pt x="126" y="16"/>
                  </a:lnTo>
                  <a:close/>
                  <a:moveTo>
                    <a:pt x="16" y="110"/>
                  </a:moveTo>
                  <a:cubicBezTo>
                    <a:pt x="63" y="79"/>
                    <a:pt x="110" y="48"/>
                    <a:pt x="126" y="16"/>
                  </a:cubicBezTo>
                  <a:cubicBezTo>
                    <a:pt x="110" y="48"/>
                    <a:pt x="63" y="79"/>
                    <a:pt x="16" y="110"/>
                  </a:cubicBezTo>
                  <a:close/>
                  <a:moveTo>
                    <a:pt x="16" y="110"/>
                  </a:moveTo>
                  <a:cubicBezTo>
                    <a:pt x="16" y="110"/>
                    <a:pt x="16" y="110"/>
                    <a:pt x="16" y="110"/>
                  </a:cubicBezTo>
                  <a:cubicBezTo>
                    <a:pt x="16" y="110"/>
                    <a:pt x="16" y="110"/>
                    <a:pt x="16" y="110"/>
                  </a:cubicBezTo>
                  <a:close/>
                  <a:moveTo>
                    <a:pt x="16" y="110"/>
                  </a:moveTo>
                  <a:cubicBezTo>
                    <a:pt x="16" y="110"/>
                    <a:pt x="16" y="110"/>
                    <a:pt x="16" y="110"/>
                  </a:cubicBezTo>
                  <a:cubicBezTo>
                    <a:pt x="16" y="110"/>
                    <a:pt x="16" y="110"/>
                    <a:pt x="16" y="110"/>
                  </a:cubicBezTo>
                  <a:close/>
                  <a:moveTo>
                    <a:pt x="16" y="110"/>
                  </a:moveTo>
                  <a:cubicBezTo>
                    <a:pt x="16" y="110"/>
                    <a:pt x="16" y="110"/>
                    <a:pt x="16" y="110"/>
                  </a:cubicBezTo>
                  <a:cubicBezTo>
                    <a:pt x="16" y="110"/>
                    <a:pt x="16" y="110"/>
                    <a:pt x="16" y="110"/>
                  </a:cubicBezTo>
                  <a:close/>
                  <a:moveTo>
                    <a:pt x="0" y="110"/>
                  </a:moveTo>
                  <a:cubicBezTo>
                    <a:pt x="16" y="110"/>
                    <a:pt x="16" y="110"/>
                    <a:pt x="16" y="110"/>
                  </a:cubicBezTo>
                  <a:cubicBezTo>
                    <a:pt x="16" y="110"/>
                    <a:pt x="0" y="110"/>
                    <a:pt x="0" y="110"/>
                  </a:cubicBezTo>
                  <a:close/>
                  <a:moveTo>
                    <a:pt x="0" y="110"/>
                  </a:moveTo>
                  <a:cubicBezTo>
                    <a:pt x="0" y="110"/>
                    <a:pt x="0" y="110"/>
                    <a:pt x="0" y="110"/>
                  </a:cubicBezTo>
                  <a:cubicBezTo>
                    <a:pt x="0" y="110"/>
                    <a:pt x="0" y="110"/>
                    <a:pt x="0" y="110"/>
                  </a:cubicBezTo>
                  <a:close/>
                  <a:moveTo>
                    <a:pt x="0" y="110"/>
                  </a:moveTo>
                  <a:cubicBezTo>
                    <a:pt x="0" y="110"/>
                    <a:pt x="0" y="110"/>
                    <a:pt x="0" y="110"/>
                  </a:cubicBezTo>
                  <a:cubicBezTo>
                    <a:pt x="0" y="110"/>
                    <a:pt x="0" y="110"/>
                    <a:pt x="0" y="110"/>
                  </a:cubicBezTo>
                  <a:close/>
                  <a:moveTo>
                    <a:pt x="0" y="110"/>
                  </a:moveTo>
                  <a:lnTo>
                    <a:pt x="0" y="110"/>
                  </a:lnTo>
                  <a:lnTo>
                    <a:pt x="0" y="110"/>
                  </a:lnTo>
                  <a:close/>
                </a:path>
              </a:pathLst>
            </a:custGeom>
            <a:solidFill>
              <a:srgbClr val="A2B4C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74" name="Google Shape;2174;p39"/>
            <p:cNvSpPr/>
            <p:nvPr/>
          </p:nvSpPr>
          <p:spPr>
            <a:xfrm rot="-6603631">
              <a:off x="6576487" y="-428910"/>
              <a:ext cx="28939" cy="25783"/>
            </a:xfrm>
            <a:custGeom>
              <a:avLst/>
              <a:gdLst/>
              <a:ahLst/>
              <a:cxnLst/>
              <a:rect l="l" t="t" r="r" b="b"/>
              <a:pathLst>
                <a:path w="440" h="392" extrusionOk="0">
                  <a:moveTo>
                    <a:pt x="1" y="32"/>
                  </a:moveTo>
                  <a:cubicBezTo>
                    <a:pt x="1" y="16"/>
                    <a:pt x="1" y="0"/>
                    <a:pt x="1" y="0"/>
                  </a:cubicBezTo>
                  <a:cubicBezTo>
                    <a:pt x="1" y="0"/>
                    <a:pt x="1" y="0"/>
                    <a:pt x="1" y="0"/>
                  </a:cubicBezTo>
                  <a:cubicBezTo>
                    <a:pt x="1" y="0"/>
                    <a:pt x="1" y="16"/>
                    <a:pt x="1" y="32"/>
                  </a:cubicBezTo>
                  <a:close/>
                  <a:moveTo>
                    <a:pt x="440" y="392"/>
                  </a:moveTo>
                  <a:lnTo>
                    <a:pt x="440" y="392"/>
                  </a:lnTo>
                  <a:close/>
                  <a:moveTo>
                    <a:pt x="424" y="392"/>
                  </a:moveTo>
                  <a:lnTo>
                    <a:pt x="424" y="392"/>
                  </a:lnTo>
                  <a:close/>
                  <a:moveTo>
                    <a:pt x="424" y="392"/>
                  </a:moveTo>
                  <a:lnTo>
                    <a:pt x="424" y="392"/>
                  </a:lnTo>
                  <a:close/>
                  <a:moveTo>
                    <a:pt x="424" y="392"/>
                  </a:moveTo>
                  <a:lnTo>
                    <a:pt x="424" y="392"/>
                  </a:lnTo>
                  <a:close/>
                  <a:moveTo>
                    <a:pt x="424" y="392"/>
                  </a:moveTo>
                  <a:cubicBezTo>
                    <a:pt x="424" y="392"/>
                    <a:pt x="424" y="392"/>
                    <a:pt x="424" y="392"/>
                  </a:cubicBezTo>
                  <a:cubicBezTo>
                    <a:pt x="424" y="392"/>
                    <a:pt x="424" y="392"/>
                    <a:pt x="424" y="392"/>
                  </a:cubicBezTo>
                  <a:close/>
                  <a:moveTo>
                    <a:pt x="424" y="392"/>
                  </a:moveTo>
                  <a:lnTo>
                    <a:pt x="424" y="392"/>
                  </a:lnTo>
                  <a:close/>
                  <a:moveTo>
                    <a:pt x="408" y="392"/>
                  </a:moveTo>
                  <a:lnTo>
                    <a:pt x="408" y="392"/>
                  </a:lnTo>
                  <a:lnTo>
                    <a:pt x="408" y="392"/>
                  </a:lnTo>
                  <a:close/>
                  <a:moveTo>
                    <a:pt x="408" y="392"/>
                  </a:moveTo>
                  <a:lnTo>
                    <a:pt x="408" y="392"/>
                  </a:lnTo>
                  <a:lnTo>
                    <a:pt x="408" y="392"/>
                  </a:lnTo>
                  <a:close/>
                </a:path>
              </a:pathLst>
            </a:custGeom>
            <a:solidFill>
              <a:srgbClr val="A2B4C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75" name="Google Shape;2175;p39"/>
            <p:cNvSpPr/>
            <p:nvPr/>
          </p:nvSpPr>
          <p:spPr>
            <a:xfrm rot="-6603631">
              <a:off x="6602740" y="-317123"/>
              <a:ext cx="320630" cy="149570"/>
            </a:xfrm>
            <a:custGeom>
              <a:avLst/>
              <a:gdLst/>
              <a:ahLst/>
              <a:cxnLst/>
              <a:rect l="l" t="t" r="r" b="b"/>
              <a:pathLst>
                <a:path w="4875" h="2274" extrusionOk="0">
                  <a:moveTo>
                    <a:pt x="0" y="2007"/>
                  </a:moveTo>
                  <a:lnTo>
                    <a:pt x="4765" y="0"/>
                  </a:lnTo>
                  <a:lnTo>
                    <a:pt x="4875" y="267"/>
                  </a:lnTo>
                  <a:lnTo>
                    <a:pt x="110" y="2273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76" name="Google Shape;2176;p39"/>
            <p:cNvSpPr/>
            <p:nvPr/>
          </p:nvSpPr>
          <p:spPr>
            <a:xfrm rot="-6603631">
              <a:off x="6898228" y="-252447"/>
              <a:ext cx="390807" cy="367085"/>
            </a:xfrm>
            <a:custGeom>
              <a:avLst/>
              <a:gdLst/>
              <a:ahLst/>
              <a:cxnLst/>
              <a:rect l="l" t="t" r="r" b="b"/>
              <a:pathLst>
                <a:path w="5942" h="5581" extrusionOk="0">
                  <a:moveTo>
                    <a:pt x="1" y="1834"/>
                  </a:moveTo>
                  <a:lnTo>
                    <a:pt x="4374" y="1"/>
                  </a:lnTo>
                  <a:lnTo>
                    <a:pt x="5941" y="3731"/>
                  </a:lnTo>
                  <a:lnTo>
                    <a:pt x="1568" y="5581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77" name="Google Shape;2177;p39"/>
            <p:cNvSpPr/>
            <p:nvPr/>
          </p:nvSpPr>
          <p:spPr>
            <a:xfrm rot="-6603631">
              <a:off x="6599804" y="-1062759"/>
              <a:ext cx="412445" cy="418652"/>
            </a:xfrm>
            <a:custGeom>
              <a:avLst/>
              <a:gdLst/>
              <a:ahLst/>
              <a:cxnLst/>
              <a:rect l="l" t="t" r="r" b="b"/>
              <a:pathLst>
                <a:path w="6271" h="6365" extrusionOk="0">
                  <a:moveTo>
                    <a:pt x="1" y="1835"/>
                  </a:moveTo>
                  <a:lnTo>
                    <a:pt x="4374" y="1"/>
                  </a:lnTo>
                  <a:lnTo>
                    <a:pt x="6271" y="4531"/>
                  </a:lnTo>
                  <a:lnTo>
                    <a:pt x="1913" y="6365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78" name="Google Shape;2178;p39"/>
            <p:cNvSpPr/>
            <p:nvPr/>
          </p:nvSpPr>
          <p:spPr>
            <a:xfrm rot="-6603631">
              <a:off x="6353690" y="-1321958"/>
              <a:ext cx="412445" cy="418652"/>
            </a:xfrm>
            <a:custGeom>
              <a:avLst/>
              <a:gdLst/>
              <a:ahLst/>
              <a:cxnLst/>
              <a:rect l="l" t="t" r="r" b="b"/>
              <a:pathLst>
                <a:path w="6271" h="6365" extrusionOk="0">
                  <a:moveTo>
                    <a:pt x="0" y="1835"/>
                  </a:moveTo>
                  <a:lnTo>
                    <a:pt x="4374" y="1"/>
                  </a:lnTo>
                  <a:lnTo>
                    <a:pt x="6270" y="4515"/>
                  </a:lnTo>
                  <a:lnTo>
                    <a:pt x="1913" y="6365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79" name="Google Shape;2179;p39"/>
            <p:cNvSpPr/>
            <p:nvPr/>
          </p:nvSpPr>
          <p:spPr>
            <a:xfrm rot="-6603631">
              <a:off x="6633274" y="-344728"/>
              <a:ext cx="320630" cy="149570"/>
            </a:xfrm>
            <a:custGeom>
              <a:avLst/>
              <a:gdLst/>
              <a:ahLst/>
              <a:cxnLst/>
              <a:rect l="l" t="t" r="r" b="b"/>
              <a:pathLst>
                <a:path w="4875" h="2274" extrusionOk="0">
                  <a:moveTo>
                    <a:pt x="0" y="2007"/>
                  </a:moveTo>
                  <a:lnTo>
                    <a:pt x="4765" y="0"/>
                  </a:lnTo>
                  <a:lnTo>
                    <a:pt x="4875" y="267"/>
                  </a:lnTo>
                  <a:lnTo>
                    <a:pt x="126" y="2273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80" name="Google Shape;2180;p39"/>
            <p:cNvSpPr/>
            <p:nvPr/>
          </p:nvSpPr>
          <p:spPr>
            <a:xfrm rot="-6603631">
              <a:off x="6663446" y="-373322"/>
              <a:ext cx="320630" cy="149570"/>
            </a:xfrm>
            <a:custGeom>
              <a:avLst/>
              <a:gdLst/>
              <a:ahLst/>
              <a:cxnLst/>
              <a:rect l="l" t="t" r="r" b="b"/>
              <a:pathLst>
                <a:path w="4875" h="2274" extrusionOk="0">
                  <a:moveTo>
                    <a:pt x="0" y="2007"/>
                  </a:moveTo>
                  <a:lnTo>
                    <a:pt x="4765" y="0"/>
                  </a:lnTo>
                  <a:lnTo>
                    <a:pt x="4875" y="267"/>
                  </a:lnTo>
                  <a:lnTo>
                    <a:pt x="110" y="2273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81" name="Google Shape;2181;p39"/>
            <p:cNvSpPr/>
            <p:nvPr/>
          </p:nvSpPr>
          <p:spPr>
            <a:xfrm rot="-6603631">
              <a:off x="6694524" y="-402224"/>
              <a:ext cx="320696" cy="149570"/>
            </a:xfrm>
            <a:custGeom>
              <a:avLst/>
              <a:gdLst/>
              <a:ahLst/>
              <a:cxnLst/>
              <a:rect l="l" t="t" r="r" b="b"/>
              <a:pathLst>
                <a:path w="4876" h="2274" extrusionOk="0">
                  <a:moveTo>
                    <a:pt x="1" y="2007"/>
                  </a:moveTo>
                  <a:lnTo>
                    <a:pt x="4766" y="1"/>
                  </a:lnTo>
                  <a:lnTo>
                    <a:pt x="4876" y="267"/>
                  </a:lnTo>
                  <a:lnTo>
                    <a:pt x="111" y="2274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82" name="Google Shape;2182;p39"/>
            <p:cNvSpPr/>
            <p:nvPr/>
          </p:nvSpPr>
          <p:spPr>
            <a:xfrm rot="-6603631">
              <a:off x="6725057" y="-429829"/>
              <a:ext cx="320696" cy="149570"/>
            </a:xfrm>
            <a:custGeom>
              <a:avLst/>
              <a:gdLst/>
              <a:ahLst/>
              <a:cxnLst/>
              <a:rect l="l" t="t" r="r" b="b"/>
              <a:pathLst>
                <a:path w="4876" h="2274" extrusionOk="0">
                  <a:moveTo>
                    <a:pt x="1" y="2007"/>
                  </a:moveTo>
                  <a:lnTo>
                    <a:pt x="4766" y="1"/>
                  </a:lnTo>
                  <a:lnTo>
                    <a:pt x="4876" y="267"/>
                  </a:lnTo>
                  <a:lnTo>
                    <a:pt x="126" y="2274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83" name="Google Shape;2183;p39"/>
            <p:cNvSpPr/>
            <p:nvPr/>
          </p:nvSpPr>
          <p:spPr>
            <a:xfrm rot="-6603631">
              <a:off x="6755230" y="-458423"/>
              <a:ext cx="320696" cy="149570"/>
            </a:xfrm>
            <a:custGeom>
              <a:avLst/>
              <a:gdLst/>
              <a:ahLst/>
              <a:cxnLst/>
              <a:rect l="l" t="t" r="r" b="b"/>
              <a:pathLst>
                <a:path w="4876" h="2274" extrusionOk="0">
                  <a:moveTo>
                    <a:pt x="1" y="2007"/>
                  </a:moveTo>
                  <a:lnTo>
                    <a:pt x="4766" y="1"/>
                  </a:lnTo>
                  <a:lnTo>
                    <a:pt x="4875" y="267"/>
                  </a:lnTo>
                  <a:lnTo>
                    <a:pt x="111" y="2274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84" name="Google Shape;2184;p39"/>
            <p:cNvSpPr/>
            <p:nvPr/>
          </p:nvSpPr>
          <p:spPr>
            <a:xfrm rot="-6603631">
              <a:off x="6785403" y="-487017"/>
              <a:ext cx="320696" cy="149570"/>
            </a:xfrm>
            <a:custGeom>
              <a:avLst/>
              <a:gdLst/>
              <a:ahLst/>
              <a:cxnLst/>
              <a:rect l="l" t="t" r="r" b="b"/>
              <a:pathLst>
                <a:path w="4876" h="2274" extrusionOk="0">
                  <a:moveTo>
                    <a:pt x="1" y="2007"/>
                  </a:moveTo>
                  <a:lnTo>
                    <a:pt x="4766" y="1"/>
                  </a:lnTo>
                  <a:lnTo>
                    <a:pt x="4875" y="267"/>
                  </a:lnTo>
                  <a:lnTo>
                    <a:pt x="110" y="2274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85" name="Google Shape;2185;p39"/>
            <p:cNvSpPr/>
            <p:nvPr/>
          </p:nvSpPr>
          <p:spPr>
            <a:xfrm rot="-6603631">
              <a:off x="6775771" y="-457603"/>
              <a:ext cx="632052" cy="280461"/>
            </a:xfrm>
            <a:custGeom>
              <a:avLst/>
              <a:gdLst/>
              <a:ahLst/>
              <a:cxnLst/>
              <a:rect l="l" t="t" r="r" b="b"/>
              <a:pathLst>
                <a:path w="9610" h="4264" extrusionOk="0">
                  <a:moveTo>
                    <a:pt x="1" y="3997"/>
                  </a:moveTo>
                  <a:lnTo>
                    <a:pt x="9484" y="0"/>
                  </a:lnTo>
                  <a:lnTo>
                    <a:pt x="9609" y="267"/>
                  </a:lnTo>
                  <a:lnTo>
                    <a:pt x="110" y="4264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86" name="Google Shape;2186;p39"/>
            <p:cNvSpPr/>
            <p:nvPr/>
          </p:nvSpPr>
          <p:spPr>
            <a:xfrm rot="-6603631">
              <a:off x="6805347" y="-484891"/>
              <a:ext cx="632052" cy="280526"/>
            </a:xfrm>
            <a:custGeom>
              <a:avLst/>
              <a:gdLst/>
              <a:ahLst/>
              <a:cxnLst/>
              <a:rect l="l" t="t" r="r" b="b"/>
              <a:pathLst>
                <a:path w="9610" h="4265" extrusionOk="0">
                  <a:moveTo>
                    <a:pt x="1" y="3998"/>
                  </a:moveTo>
                  <a:lnTo>
                    <a:pt x="9499" y="1"/>
                  </a:lnTo>
                  <a:lnTo>
                    <a:pt x="9609" y="267"/>
                  </a:lnTo>
                  <a:lnTo>
                    <a:pt x="111" y="4264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87" name="Google Shape;2187;p39"/>
            <p:cNvSpPr/>
            <p:nvPr/>
          </p:nvSpPr>
          <p:spPr>
            <a:xfrm rot="-6603631">
              <a:off x="6835880" y="-512497"/>
              <a:ext cx="632052" cy="280526"/>
            </a:xfrm>
            <a:custGeom>
              <a:avLst/>
              <a:gdLst/>
              <a:ahLst/>
              <a:cxnLst/>
              <a:rect l="l" t="t" r="r" b="b"/>
              <a:pathLst>
                <a:path w="9610" h="4265" extrusionOk="0">
                  <a:moveTo>
                    <a:pt x="1" y="3998"/>
                  </a:moveTo>
                  <a:lnTo>
                    <a:pt x="9500" y="1"/>
                  </a:lnTo>
                  <a:lnTo>
                    <a:pt x="9609" y="267"/>
                  </a:lnTo>
                  <a:lnTo>
                    <a:pt x="126" y="4264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88" name="Google Shape;2188;p39"/>
            <p:cNvSpPr/>
            <p:nvPr/>
          </p:nvSpPr>
          <p:spPr>
            <a:xfrm rot="-6603631">
              <a:off x="6865064" y="-540730"/>
              <a:ext cx="632052" cy="280526"/>
            </a:xfrm>
            <a:custGeom>
              <a:avLst/>
              <a:gdLst/>
              <a:ahLst/>
              <a:cxnLst/>
              <a:rect l="l" t="t" r="r" b="b"/>
              <a:pathLst>
                <a:path w="9610" h="4265" extrusionOk="0">
                  <a:moveTo>
                    <a:pt x="1" y="3998"/>
                  </a:moveTo>
                  <a:lnTo>
                    <a:pt x="9499" y="1"/>
                  </a:lnTo>
                  <a:lnTo>
                    <a:pt x="9609" y="267"/>
                  </a:lnTo>
                  <a:lnTo>
                    <a:pt x="110" y="4264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89" name="Google Shape;2189;p39"/>
            <p:cNvSpPr/>
            <p:nvPr/>
          </p:nvSpPr>
          <p:spPr>
            <a:xfrm rot="-6603631">
              <a:off x="6895598" y="-568335"/>
              <a:ext cx="632052" cy="280526"/>
            </a:xfrm>
            <a:custGeom>
              <a:avLst/>
              <a:gdLst/>
              <a:ahLst/>
              <a:cxnLst/>
              <a:rect l="l" t="t" r="r" b="b"/>
              <a:pathLst>
                <a:path w="9610" h="4265" extrusionOk="0">
                  <a:moveTo>
                    <a:pt x="1" y="3998"/>
                  </a:moveTo>
                  <a:lnTo>
                    <a:pt x="9499" y="1"/>
                  </a:lnTo>
                  <a:lnTo>
                    <a:pt x="9609" y="267"/>
                  </a:lnTo>
                  <a:lnTo>
                    <a:pt x="111" y="4264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90" name="Google Shape;2190;p39"/>
            <p:cNvSpPr/>
            <p:nvPr/>
          </p:nvSpPr>
          <p:spPr>
            <a:xfrm rot="-6603631">
              <a:off x="6926014" y="-596759"/>
              <a:ext cx="631000" cy="281513"/>
            </a:xfrm>
            <a:custGeom>
              <a:avLst/>
              <a:gdLst/>
              <a:ahLst/>
              <a:cxnLst/>
              <a:rect l="l" t="t" r="r" b="b"/>
              <a:pathLst>
                <a:path w="9594" h="4280" extrusionOk="0">
                  <a:moveTo>
                    <a:pt x="1" y="3997"/>
                  </a:moveTo>
                  <a:lnTo>
                    <a:pt x="9484" y="0"/>
                  </a:lnTo>
                  <a:lnTo>
                    <a:pt x="9593" y="267"/>
                  </a:lnTo>
                  <a:lnTo>
                    <a:pt x="110" y="4279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91" name="Google Shape;2191;p39"/>
            <p:cNvSpPr/>
            <p:nvPr/>
          </p:nvSpPr>
          <p:spPr>
            <a:xfrm rot="-6603631">
              <a:off x="7270690" y="-403601"/>
              <a:ext cx="269132" cy="127931"/>
            </a:xfrm>
            <a:custGeom>
              <a:avLst/>
              <a:gdLst/>
              <a:ahLst/>
              <a:cxnLst/>
              <a:rect l="l" t="t" r="r" b="b"/>
              <a:pathLst>
                <a:path w="4092" h="1945" extrusionOk="0">
                  <a:moveTo>
                    <a:pt x="1" y="1678"/>
                  </a:moveTo>
                  <a:lnTo>
                    <a:pt x="3982" y="1"/>
                  </a:lnTo>
                  <a:lnTo>
                    <a:pt x="4092" y="267"/>
                  </a:lnTo>
                  <a:lnTo>
                    <a:pt x="110" y="1945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92" name="Google Shape;2192;p39"/>
            <p:cNvSpPr/>
            <p:nvPr/>
          </p:nvSpPr>
          <p:spPr>
            <a:xfrm rot="-6603631">
              <a:off x="6985386" y="-652103"/>
              <a:ext cx="632052" cy="281513"/>
            </a:xfrm>
            <a:custGeom>
              <a:avLst/>
              <a:gdLst/>
              <a:ahLst/>
              <a:cxnLst/>
              <a:rect l="l" t="t" r="r" b="b"/>
              <a:pathLst>
                <a:path w="9610" h="4280" extrusionOk="0">
                  <a:moveTo>
                    <a:pt x="1" y="4013"/>
                  </a:moveTo>
                  <a:lnTo>
                    <a:pt x="9500" y="0"/>
                  </a:lnTo>
                  <a:lnTo>
                    <a:pt x="9609" y="283"/>
                  </a:lnTo>
                  <a:lnTo>
                    <a:pt x="126" y="4279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93" name="Google Shape;2193;p39"/>
            <p:cNvSpPr/>
            <p:nvPr/>
          </p:nvSpPr>
          <p:spPr>
            <a:xfrm rot="-6603631">
              <a:off x="7015064" y="-679990"/>
              <a:ext cx="632052" cy="280461"/>
            </a:xfrm>
            <a:custGeom>
              <a:avLst/>
              <a:gdLst/>
              <a:ahLst/>
              <a:cxnLst/>
              <a:rect l="l" t="t" r="r" b="b"/>
              <a:pathLst>
                <a:path w="9610" h="4264" extrusionOk="0">
                  <a:moveTo>
                    <a:pt x="1" y="3997"/>
                  </a:moveTo>
                  <a:lnTo>
                    <a:pt x="9484" y="0"/>
                  </a:lnTo>
                  <a:lnTo>
                    <a:pt x="9609" y="267"/>
                  </a:lnTo>
                  <a:lnTo>
                    <a:pt x="110" y="4264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94" name="Google Shape;2194;p39"/>
            <p:cNvSpPr/>
            <p:nvPr/>
          </p:nvSpPr>
          <p:spPr>
            <a:xfrm rot="-6603631">
              <a:off x="7045597" y="-707596"/>
              <a:ext cx="632052" cy="280461"/>
            </a:xfrm>
            <a:custGeom>
              <a:avLst/>
              <a:gdLst/>
              <a:ahLst/>
              <a:cxnLst/>
              <a:rect l="l" t="t" r="r" b="b"/>
              <a:pathLst>
                <a:path w="9610" h="4264" extrusionOk="0">
                  <a:moveTo>
                    <a:pt x="1" y="3997"/>
                  </a:moveTo>
                  <a:lnTo>
                    <a:pt x="9499" y="0"/>
                  </a:lnTo>
                  <a:lnTo>
                    <a:pt x="9609" y="267"/>
                  </a:lnTo>
                  <a:lnTo>
                    <a:pt x="110" y="4264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95" name="Google Shape;2195;p39"/>
            <p:cNvSpPr/>
            <p:nvPr/>
          </p:nvSpPr>
          <p:spPr>
            <a:xfrm rot="-6603631">
              <a:off x="7075488" y="-735335"/>
              <a:ext cx="631000" cy="280461"/>
            </a:xfrm>
            <a:custGeom>
              <a:avLst/>
              <a:gdLst/>
              <a:ahLst/>
              <a:cxnLst/>
              <a:rect l="l" t="t" r="r" b="b"/>
              <a:pathLst>
                <a:path w="9594" h="4264" extrusionOk="0">
                  <a:moveTo>
                    <a:pt x="1" y="3998"/>
                  </a:moveTo>
                  <a:lnTo>
                    <a:pt x="9484" y="1"/>
                  </a:lnTo>
                  <a:lnTo>
                    <a:pt x="9593" y="267"/>
                  </a:lnTo>
                  <a:lnTo>
                    <a:pt x="110" y="4264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96" name="Google Shape;2196;p39"/>
            <p:cNvSpPr/>
            <p:nvPr/>
          </p:nvSpPr>
          <p:spPr>
            <a:xfrm rot="-6603631">
              <a:off x="7105315" y="-763434"/>
              <a:ext cx="632052" cy="280461"/>
            </a:xfrm>
            <a:custGeom>
              <a:avLst/>
              <a:gdLst/>
              <a:ahLst/>
              <a:cxnLst/>
              <a:rect l="l" t="t" r="r" b="b"/>
              <a:pathLst>
                <a:path w="9610" h="4264" extrusionOk="0">
                  <a:moveTo>
                    <a:pt x="1" y="3997"/>
                  </a:moveTo>
                  <a:lnTo>
                    <a:pt x="9499" y="1"/>
                  </a:lnTo>
                  <a:lnTo>
                    <a:pt x="9609" y="267"/>
                  </a:lnTo>
                  <a:lnTo>
                    <a:pt x="110" y="4264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97" name="Google Shape;2197;p39"/>
            <p:cNvSpPr/>
            <p:nvPr/>
          </p:nvSpPr>
          <p:spPr>
            <a:xfrm rot="-6603631">
              <a:off x="7134891" y="-790723"/>
              <a:ext cx="632052" cy="280526"/>
            </a:xfrm>
            <a:custGeom>
              <a:avLst/>
              <a:gdLst/>
              <a:ahLst/>
              <a:cxnLst/>
              <a:rect l="l" t="t" r="r" b="b"/>
              <a:pathLst>
                <a:path w="9610" h="4265" extrusionOk="0">
                  <a:moveTo>
                    <a:pt x="1" y="3998"/>
                  </a:moveTo>
                  <a:lnTo>
                    <a:pt x="9499" y="1"/>
                  </a:lnTo>
                  <a:lnTo>
                    <a:pt x="9609" y="267"/>
                  </a:lnTo>
                  <a:lnTo>
                    <a:pt x="126" y="4264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98" name="Google Shape;2198;p39"/>
            <p:cNvSpPr/>
            <p:nvPr/>
          </p:nvSpPr>
          <p:spPr>
            <a:xfrm rot="-6603631">
              <a:off x="7165108" y="-819286"/>
              <a:ext cx="631986" cy="280526"/>
            </a:xfrm>
            <a:custGeom>
              <a:avLst/>
              <a:gdLst/>
              <a:ahLst/>
              <a:cxnLst/>
              <a:rect l="l" t="t" r="r" b="b"/>
              <a:pathLst>
                <a:path w="9609" h="4265" extrusionOk="0">
                  <a:moveTo>
                    <a:pt x="1" y="3998"/>
                  </a:moveTo>
                  <a:lnTo>
                    <a:pt x="9484" y="1"/>
                  </a:lnTo>
                  <a:lnTo>
                    <a:pt x="9609" y="267"/>
                  </a:lnTo>
                  <a:lnTo>
                    <a:pt x="110" y="4264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99" name="Google Shape;2199;p39"/>
            <p:cNvSpPr/>
            <p:nvPr/>
          </p:nvSpPr>
          <p:spPr>
            <a:xfrm rot="-6603631">
              <a:off x="7513048" y="-623846"/>
              <a:ext cx="266041" cy="125826"/>
            </a:xfrm>
            <a:custGeom>
              <a:avLst/>
              <a:gdLst/>
              <a:ahLst/>
              <a:cxnLst/>
              <a:rect l="l" t="t" r="r" b="b"/>
              <a:pathLst>
                <a:path w="4045" h="1913" extrusionOk="0">
                  <a:moveTo>
                    <a:pt x="1" y="1646"/>
                  </a:moveTo>
                  <a:lnTo>
                    <a:pt x="3935" y="0"/>
                  </a:lnTo>
                  <a:lnTo>
                    <a:pt x="4045" y="267"/>
                  </a:lnTo>
                  <a:lnTo>
                    <a:pt x="110" y="1912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00" name="Google Shape;2200;p39"/>
            <p:cNvSpPr/>
            <p:nvPr/>
          </p:nvSpPr>
          <p:spPr>
            <a:xfrm rot="-6603631">
              <a:off x="6044403" y="-818638"/>
              <a:ext cx="623765" cy="277435"/>
            </a:xfrm>
            <a:custGeom>
              <a:avLst/>
              <a:gdLst/>
              <a:ahLst/>
              <a:cxnLst/>
              <a:rect l="l" t="t" r="r" b="b"/>
              <a:pathLst>
                <a:path w="9484" h="4218" extrusionOk="0">
                  <a:moveTo>
                    <a:pt x="0" y="3951"/>
                  </a:moveTo>
                  <a:lnTo>
                    <a:pt x="9373" y="1"/>
                  </a:lnTo>
                  <a:lnTo>
                    <a:pt x="9483" y="267"/>
                  </a:lnTo>
                  <a:lnTo>
                    <a:pt x="110" y="4217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01" name="Google Shape;2201;p39"/>
            <p:cNvSpPr/>
            <p:nvPr/>
          </p:nvSpPr>
          <p:spPr>
            <a:xfrm rot="-6603631">
              <a:off x="6074275" y="-846707"/>
              <a:ext cx="624751" cy="277435"/>
            </a:xfrm>
            <a:custGeom>
              <a:avLst/>
              <a:gdLst/>
              <a:ahLst/>
              <a:cxnLst/>
              <a:rect l="l" t="t" r="r" b="b"/>
              <a:pathLst>
                <a:path w="9499" h="4218" extrusionOk="0">
                  <a:moveTo>
                    <a:pt x="0" y="3951"/>
                  </a:moveTo>
                  <a:lnTo>
                    <a:pt x="9389" y="1"/>
                  </a:lnTo>
                  <a:lnTo>
                    <a:pt x="9499" y="267"/>
                  </a:lnTo>
                  <a:lnTo>
                    <a:pt x="126" y="4217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02" name="Google Shape;2202;p39"/>
            <p:cNvSpPr/>
            <p:nvPr/>
          </p:nvSpPr>
          <p:spPr>
            <a:xfrm rot="-6603631">
              <a:off x="6105110" y="-874838"/>
              <a:ext cx="623765" cy="277435"/>
            </a:xfrm>
            <a:custGeom>
              <a:avLst/>
              <a:gdLst/>
              <a:ahLst/>
              <a:cxnLst/>
              <a:rect l="l" t="t" r="r" b="b"/>
              <a:pathLst>
                <a:path w="9484" h="4218" extrusionOk="0">
                  <a:moveTo>
                    <a:pt x="0" y="3951"/>
                  </a:moveTo>
                  <a:lnTo>
                    <a:pt x="9373" y="1"/>
                  </a:lnTo>
                  <a:lnTo>
                    <a:pt x="9483" y="283"/>
                  </a:lnTo>
                  <a:lnTo>
                    <a:pt x="110" y="4217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03" name="Google Shape;2203;p39"/>
            <p:cNvSpPr/>
            <p:nvPr/>
          </p:nvSpPr>
          <p:spPr>
            <a:xfrm rot="-6603631">
              <a:off x="6136262" y="-903687"/>
              <a:ext cx="623765" cy="277369"/>
            </a:xfrm>
            <a:custGeom>
              <a:avLst/>
              <a:gdLst/>
              <a:ahLst/>
              <a:cxnLst/>
              <a:rect l="l" t="t" r="r" b="b"/>
              <a:pathLst>
                <a:path w="9484" h="4217" extrusionOk="0">
                  <a:moveTo>
                    <a:pt x="1" y="3950"/>
                  </a:moveTo>
                  <a:lnTo>
                    <a:pt x="9374" y="0"/>
                  </a:lnTo>
                  <a:lnTo>
                    <a:pt x="9484" y="267"/>
                  </a:lnTo>
                  <a:lnTo>
                    <a:pt x="111" y="4217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04" name="Google Shape;2204;p39"/>
            <p:cNvSpPr/>
            <p:nvPr/>
          </p:nvSpPr>
          <p:spPr>
            <a:xfrm rot="-6603631">
              <a:off x="6166089" y="-931786"/>
              <a:ext cx="624817" cy="277369"/>
            </a:xfrm>
            <a:custGeom>
              <a:avLst/>
              <a:gdLst/>
              <a:ahLst/>
              <a:cxnLst/>
              <a:rect l="l" t="t" r="r" b="b"/>
              <a:pathLst>
                <a:path w="9500" h="4217" extrusionOk="0">
                  <a:moveTo>
                    <a:pt x="1" y="3950"/>
                  </a:moveTo>
                  <a:lnTo>
                    <a:pt x="9390" y="0"/>
                  </a:lnTo>
                  <a:lnTo>
                    <a:pt x="9500" y="267"/>
                  </a:lnTo>
                  <a:lnTo>
                    <a:pt x="126" y="4217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05" name="Google Shape;2205;p39"/>
            <p:cNvSpPr/>
            <p:nvPr/>
          </p:nvSpPr>
          <p:spPr>
            <a:xfrm rot="-6603631">
              <a:off x="6196262" y="-960380"/>
              <a:ext cx="624817" cy="277369"/>
            </a:xfrm>
            <a:custGeom>
              <a:avLst/>
              <a:gdLst/>
              <a:ahLst/>
              <a:cxnLst/>
              <a:rect l="l" t="t" r="r" b="b"/>
              <a:pathLst>
                <a:path w="9500" h="4217" extrusionOk="0">
                  <a:moveTo>
                    <a:pt x="1" y="3950"/>
                  </a:moveTo>
                  <a:lnTo>
                    <a:pt x="9374" y="0"/>
                  </a:lnTo>
                  <a:lnTo>
                    <a:pt x="9499" y="267"/>
                  </a:lnTo>
                  <a:lnTo>
                    <a:pt x="110" y="4217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06" name="Google Shape;2206;p39"/>
            <p:cNvSpPr/>
            <p:nvPr/>
          </p:nvSpPr>
          <p:spPr>
            <a:xfrm rot="-6603631">
              <a:off x="6227141" y="-988480"/>
              <a:ext cx="623765" cy="277369"/>
            </a:xfrm>
            <a:custGeom>
              <a:avLst/>
              <a:gdLst/>
              <a:ahLst/>
              <a:cxnLst/>
              <a:rect l="l" t="t" r="r" b="b"/>
              <a:pathLst>
                <a:path w="9484" h="4217" extrusionOk="0">
                  <a:moveTo>
                    <a:pt x="1" y="3950"/>
                  </a:moveTo>
                  <a:lnTo>
                    <a:pt x="9374" y="0"/>
                  </a:lnTo>
                  <a:lnTo>
                    <a:pt x="9483" y="282"/>
                  </a:lnTo>
                  <a:lnTo>
                    <a:pt x="110" y="4217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07" name="Google Shape;2207;p39"/>
            <p:cNvSpPr/>
            <p:nvPr/>
          </p:nvSpPr>
          <p:spPr>
            <a:xfrm rot="-6603631">
              <a:off x="6508697" y="-1285331"/>
              <a:ext cx="631986" cy="280461"/>
            </a:xfrm>
            <a:custGeom>
              <a:avLst/>
              <a:gdLst/>
              <a:ahLst/>
              <a:cxnLst/>
              <a:rect l="l" t="t" r="r" b="b"/>
              <a:pathLst>
                <a:path w="9609" h="4264" extrusionOk="0">
                  <a:moveTo>
                    <a:pt x="0" y="3997"/>
                  </a:moveTo>
                  <a:lnTo>
                    <a:pt x="9483" y="0"/>
                  </a:lnTo>
                  <a:lnTo>
                    <a:pt x="9609" y="266"/>
                  </a:lnTo>
                  <a:lnTo>
                    <a:pt x="110" y="4263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08" name="Google Shape;2208;p39"/>
            <p:cNvSpPr/>
            <p:nvPr/>
          </p:nvSpPr>
          <p:spPr>
            <a:xfrm rot="-6603631">
              <a:off x="6538736" y="-1313282"/>
              <a:ext cx="631986" cy="281513"/>
            </a:xfrm>
            <a:custGeom>
              <a:avLst/>
              <a:gdLst/>
              <a:ahLst/>
              <a:cxnLst/>
              <a:rect l="l" t="t" r="r" b="b"/>
              <a:pathLst>
                <a:path w="9609" h="4280" extrusionOk="0">
                  <a:moveTo>
                    <a:pt x="0" y="3997"/>
                  </a:moveTo>
                  <a:lnTo>
                    <a:pt x="9499" y="0"/>
                  </a:lnTo>
                  <a:lnTo>
                    <a:pt x="9609" y="267"/>
                  </a:lnTo>
                  <a:lnTo>
                    <a:pt x="110" y="4279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09" name="Google Shape;2209;p39"/>
            <p:cNvSpPr/>
            <p:nvPr/>
          </p:nvSpPr>
          <p:spPr>
            <a:xfrm rot="-6603631">
              <a:off x="6568776" y="-1340181"/>
              <a:ext cx="631986" cy="280461"/>
            </a:xfrm>
            <a:custGeom>
              <a:avLst/>
              <a:gdLst/>
              <a:ahLst/>
              <a:cxnLst/>
              <a:rect l="l" t="t" r="r" b="b"/>
              <a:pathLst>
                <a:path w="9609" h="4264" extrusionOk="0">
                  <a:moveTo>
                    <a:pt x="0" y="3997"/>
                  </a:moveTo>
                  <a:lnTo>
                    <a:pt x="9499" y="0"/>
                  </a:lnTo>
                  <a:lnTo>
                    <a:pt x="9609" y="267"/>
                  </a:lnTo>
                  <a:lnTo>
                    <a:pt x="126" y="4264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10" name="Google Shape;2210;p39"/>
            <p:cNvSpPr/>
            <p:nvPr/>
          </p:nvSpPr>
          <p:spPr>
            <a:xfrm rot="-6603631">
              <a:off x="6870166" y="-1179086"/>
              <a:ext cx="319643" cy="149570"/>
            </a:xfrm>
            <a:custGeom>
              <a:avLst/>
              <a:gdLst/>
              <a:ahLst/>
              <a:cxnLst/>
              <a:rect l="l" t="t" r="r" b="b"/>
              <a:pathLst>
                <a:path w="4860" h="2274" extrusionOk="0">
                  <a:moveTo>
                    <a:pt x="0" y="2007"/>
                  </a:moveTo>
                  <a:lnTo>
                    <a:pt x="4750" y="1"/>
                  </a:lnTo>
                  <a:lnTo>
                    <a:pt x="4859" y="267"/>
                  </a:lnTo>
                  <a:lnTo>
                    <a:pt x="110" y="2274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211" name="Google Shape;2211;p39"/>
          <p:cNvGrpSpPr/>
          <p:nvPr/>
        </p:nvGrpSpPr>
        <p:grpSpPr>
          <a:xfrm>
            <a:off x="6735020" y="889836"/>
            <a:ext cx="678947" cy="683418"/>
            <a:chOff x="7007206" y="774129"/>
            <a:chExt cx="1045661" cy="1052545"/>
          </a:xfrm>
        </p:grpSpPr>
        <p:sp>
          <p:nvSpPr>
            <p:cNvPr id="2212" name="Google Shape;2212;p39"/>
            <p:cNvSpPr/>
            <p:nvPr/>
          </p:nvSpPr>
          <p:spPr>
            <a:xfrm rot="-6603631">
              <a:off x="7119696" y="892323"/>
              <a:ext cx="820681" cy="813494"/>
            </a:xfrm>
            <a:custGeom>
              <a:avLst/>
              <a:gdLst/>
              <a:ahLst/>
              <a:cxnLst/>
              <a:rect l="l" t="t" r="r" b="b"/>
              <a:pathLst>
                <a:path w="12478" h="12368" extrusionOk="0">
                  <a:moveTo>
                    <a:pt x="4891" y="753"/>
                  </a:moveTo>
                  <a:cubicBezTo>
                    <a:pt x="1850" y="1505"/>
                    <a:pt x="1" y="4546"/>
                    <a:pt x="737" y="7556"/>
                  </a:cubicBezTo>
                  <a:cubicBezTo>
                    <a:pt x="1490" y="10550"/>
                    <a:pt x="4546" y="12368"/>
                    <a:pt x="7587" y="11615"/>
                  </a:cubicBezTo>
                  <a:cubicBezTo>
                    <a:pt x="10612" y="10863"/>
                    <a:pt x="12477" y="7822"/>
                    <a:pt x="11725" y="4828"/>
                  </a:cubicBezTo>
                  <a:cubicBezTo>
                    <a:pt x="10988" y="1819"/>
                    <a:pt x="7932" y="1"/>
                    <a:pt x="4891" y="753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13" name="Google Shape;2213;p39"/>
            <p:cNvSpPr/>
            <p:nvPr/>
          </p:nvSpPr>
          <p:spPr>
            <a:xfrm rot="-6603631">
              <a:off x="7178384" y="1068368"/>
              <a:ext cx="753661" cy="602162"/>
            </a:xfrm>
            <a:custGeom>
              <a:avLst/>
              <a:gdLst/>
              <a:ahLst/>
              <a:cxnLst/>
              <a:rect l="l" t="t" r="r" b="b"/>
              <a:pathLst>
                <a:path w="11459" h="9155" extrusionOk="0">
                  <a:moveTo>
                    <a:pt x="7869" y="8621"/>
                  </a:moveTo>
                  <a:cubicBezTo>
                    <a:pt x="5769" y="9154"/>
                    <a:pt x="3653" y="7979"/>
                    <a:pt x="2947" y="5988"/>
                  </a:cubicBezTo>
                  <a:lnTo>
                    <a:pt x="393" y="6615"/>
                  </a:lnTo>
                  <a:cubicBezTo>
                    <a:pt x="314" y="6631"/>
                    <a:pt x="204" y="6584"/>
                    <a:pt x="189" y="6490"/>
                  </a:cubicBezTo>
                  <a:lnTo>
                    <a:pt x="32" y="5831"/>
                  </a:lnTo>
                  <a:cubicBezTo>
                    <a:pt x="1" y="5737"/>
                    <a:pt x="63" y="5643"/>
                    <a:pt x="157" y="5612"/>
                  </a:cubicBezTo>
                  <a:lnTo>
                    <a:pt x="2728" y="4985"/>
                  </a:lnTo>
                  <a:cubicBezTo>
                    <a:pt x="2524" y="2963"/>
                    <a:pt x="3841" y="1051"/>
                    <a:pt x="5863" y="549"/>
                  </a:cubicBezTo>
                  <a:cubicBezTo>
                    <a:pt x="8089" y="1"/>
                    <a:pt x="10346" y="1349"/>
                    <a:pt x="10910" y="3590"/>
                  </a:cubicBezTo>
                  <a:cubicBezTo>
                    <a:pt x="11459" y="5816"/>
                    <a:pt x="10095" y="8073"/>
                    <a:pt x="7869" y="862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14" name="Google Shape;2214;p39"/>
            <p:cNvSpPr/>
            <p:nvPr/>
          </p:nvSpPr>
          <p:spPr>
            <a:xfrm rot="-6603631">
              <a:off x="7259357" y="1027683"/>
              <a:ext cx="542341" cy="542373"/>
            </a:xfrm>
            <a:custGeom>
              <a:avLst/>
              <a:gdLst/>
              <a:ahLst/>
              <a:cxnLst/>
              <a:rect l="l" t="t" r="r" b="b"/>
              <a:pathLst>
                <a:path w="8246" h="8246" extrusionOk="0">
                  <a:moveTo>
                    <a:pt x="5016" y="7744"/>
                  </a:moveTo>
                  <a:cubicBezTo>
                    <a:pt x="3026" y="8245"/>
                    <a:pt x="988" y="7023"/>
                    <a:pt x="502" y="5017"/>
                  </a:cubicBezTo>
                  <a:cubicBezTo>
                    <a:pt x="1" y="3010"/>
                    <a:pt x="1223" y="988"/>
                    <a:pt x="3230" y="487"/>
                  </a:cubicBezTo>
                  <a:cubicBezTo>
                    <a:pt x="5220" y="1"/>
                    <a:pt x="7258" y="1223"/>
                    <a:pt x="7744" y="3214"/>
                  </a:cubicBezTo>
                  <a:cubicBezTo>
                    <a:pt x="8245" y="5220"/>
                    <a:pt x="7023" y="7242"/>
                    <a:pt x="5016" y="7744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15" name="Google Shape;2215;p39"/>
            <p:cNvSpPr/>
            <p:nvPr/>
          </p:nvSpPr>
          <p:spPr>
            <a:xfrm rot="-6603631">
              <a:off x="7312495" y="1080956"/>
              <a:ext cx="435136" cy="436148"/>
            </a:xfrm>
            <a:custGeom>
              <a:avLst/>
              <a:gdLst/>
              <a:ahLst/>
              <a:cxnLst/>
              <a:rect l="l" t="t" r="r" b="b"/>
              <a:pathLst>
                <a:path w="6616" h="6631" extrusionOk="0">
                  <a:moveTo>
                    <a:pt x="4029" y="6239"/>
                  </a:moveTo>
                  <a:cubicBezTo>
                    <a:pt x="2415" y="6630"/>
                    <a:pt x="800" y="5643"/>
                    <a:pt x="393" y="4044"/>
                  </a:cubicBezTo>
                  <a:cubicBezTo>
                    <a:pt x="1" y="2430"/>
                    <a:pt x="973" y="800"/>
                    <a:pt x="2587" y="408"/>
                  </a:cubicBezTo>
                  <a:cubicBezTo>
                    <a:pt x="4186" y="0"/>
                    <a:pt x="5816" y="988"/>
                    <a:pt x="6223" y="2602"/>
                  </a:cubicBezTo>
                  <a:cubicBezTo>
                    <a:pt x="6615" y="4201"/>
                    <a:pt x="5643" y="5831"/>
                    <a:pt x="4029" y="6239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16" name="Google Shape;2216;p39"/>
            <p:cNvSpPr/>
            <p:nvPr/>
          </p:nvSpPr>
          <p:spPr>
            <a:xfrm rot="-6603631">
              <a:off x="7434824" y="1154229"/>
              <a:ext cx="288666" cy="372281"/>
            </a:xfrm>
            <a:custGeom>
              <a:avLst/>
              <a:gdLst/>
              <a:ahLst/>
              <a:cxnLst/>
              <a:rect l="l" t="t" r="r" b="b"/>
              <a:pathLst>
                <a:path w="4389" h="5660" extrusionOk="0">
                  <a:moveTo>
                    <a:pt x="298" y="2979"/>
                  </a:moveTo>
                  <a:cubicBezTo>
                    <a:pt x="0" y="1819"/>
                    <a:pt x="502" y="628"/>
                    <a:pt x="1442" y="1"/>
                  </a:cubicBezTo>
                  <a:cubicBezTo>
                    <a:pt x="1333" y="95"/>
                    <a:pt x="1207" y="267"/>
                    <a:pt x="1223" y="581"/>
                  </a:cubicBezTo>
                  <a:cubicBezTo>
                    <a:pt x="1238" y="1161"/>
                    <a:pt x="1458" y="1192"/>
                    <a:pt x="1285" y="1615"/>
                  </a:cubicBezTo>
                  <a:cubicBezTo>
                    <a:pt x="1113" y="2023"/>
                    <a:pt x="768" y="2603"/>
                    <a:pt x="1144" y="3120"/>
                  </a:cubicBezTo>
                  <a:cubicBezTo>
                    <a:pt x="1505" y="3622"/>
                    <a:pt x="1677" y="3512"/>
                    <a:pt x="2179" y="3920"/>
                  </a:cubicBezTo>
                  <a:cubicBezTo>
                    <a:pt x="2665" y="4311"/>
                    <a:pt x="2539" y="4609"/>
                    <a:pt x="3041" y="4641"/>
                  </a:cubicBezTo>
                  <a:cubicBezTo>
                    <a:pt x="3543" y="4688"/>
                    <a:pt x="4389" y="4766"/>
                    <a:pt x="4389" y="4766"/>
                  </a:cubicBezTo>
                  <a:cubicBezTo>
                    <a:pt x="2775" y="5659"/>
                    <a:pt x="737" y="4797"/>
                    <a:pt x="298" y="2979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12" name="Google Shape;2651;p42">
            <a:extLst>
              <a:ext uri="{FF2B5EF4-FFF2-40B4-BE49-F238E27FC236}">
                <a16:creationId xmlns:a16="http://schemas.microsoft.com/office/drawing/2014/main" id="{80CD1A32-549F-5ABB-405C-709044F3CBBC}"/>
              </a:ext>
            </a:extLst>
          </p:cNvPr>
          <p:cNvSpPr txBox="1">
            <a:spLocks/>
          </p:cNvSpPr>
          <p:nvPr/>
        </p:nvSpPr>
        <p:spPr>
          <a:xfrm>
            <a:off x="1879952" y="489864"/>
            <a:ext cx="4474182" cy="1138093"/>
          </a:xfrm>
          <a:prstGeom prst="rect">
            <a:avLst/>
          </a:prstGeom>
          <a:solidFill>
            <a:schemeClr val="bg1">
              <a:lumMod val="25000"/>
            </a:schemeClr>
          </a:solidFill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Font typeface="Antonio"/>
              <a:buNone/>
              <a:defRPr sz="3000" b="1" i="0" u="none" strike="noStrike" cap="none">
                <a:solidFill>
                  <a:schemeClr val="lt1"/>
                </a:solidFill>
                <a:latin typeface="Antonio"/>
                <a:ea typeface="Antonio"/>
                <a:cs typeface="Antonio"/>
                <a:sym typeface="Antonio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Font typeface="Antonio"/>
              <a:buNone/>
              <a:defRPr sz="3000" b="1" i="0" u="none" strike="noStrike" cap="none">
                <a:solidFill>
                  <a:schemeClr val="lt1"/>
                </a:solidFill>
                <a:latin typeface="Antonio"/>
                <a:ea typeface="Antonio"/>
                <a:cs typeface="Antonio"/>
                <a:sym typeface="Antonio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Font typeface="Antonio"/>
              <a:buNone/>
              <a:defRPr sz="3000" b="1" i="0" u="none" strike="noStrike" cap="none">
                <a:solidFill>
                  <a:schemeClr val="lt1"/>
                </a:solidFill>
                <a:latin typeface="Antonio"/>
                <a:ea typeface="Antonio"/>
                <a:cs typeface="Antonio"/>
                <a:sym typeface="Antonio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Font typeface="Antonio"/>
              <a:buNone/>
              <a:defRPr sz="3000" b="1" i="0" u="none" strike="noStrike" cap="none">
                <a:solidFill>
                  <a:schemeClr val="lt1"/>
                </a:solidFill>
                <a:latin typeface="Antonio"/>
                <a:ea typeface="Antonio"/>
                <a:cs typeface="Antonio"/>
                <a:sym typeface="Antonio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Font typeface="Antonio"/>
              <a:buNone/>
              <a:defRPr sz="3000" b="1" i="0" u="none" strike="noStrike" cap="none">
                <a:solidFill>
                  <a:schemeClr val="lt1"/>
                </a:solidFill>
                <a:latin typeface="Antonio"/>
                <a:ea typeface="Antonio"/>
                <a:cs typeface="Antonio"/>
                <a:sym typeface="Antonio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Font typeface="Antonio"/>
              <a:buNone/>
              <a:defRPr sz="3000" b="1" i="0" u="none" strike="noStrike" cap="none">
                <a:solidFill>
                  <a:schemeClr val="lt1"/>
                </a:solidFill>
                <a:latin typeface="Antonio"/>
                <a:ea typeface="Antonio"/>
                <a:cs typeface="Antonio"/>
                <a:sym typeface="Antonio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Font typeface="Antonio"/>
              <a:buNone/>
              <a:defRPr sz="3000" b="1" i="0" u="none" strike="noStrike" cap="none">
                <a:solidFill>
                  <a:schemeClr val="lt1"/>
                </a:solidFill>
                <a:latin typeface="Antonio"/>
                <a:ea typeface="Antonio"/>
                <a:cs typeface="Antonio"/>
                <a:sym typeface="Antonio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Font typeface="Antonio"/>
              <a:buNone/>
              <a:defRPr sz="3000" b="1" i="0" u="none" strike="noStrike" cap="none">
                <a:solidFill>
                  <a:schemeClr val="lt1"/>
                </a:solidFill>
                <a:latin typeface="Antonio"/>
                <a:ea typeface="Antonio"/>
                <a:cs typeface="Antonio"/>
                <a:sym typeface="Antonio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Font typeface="Antonio"/>
              <a:buNone/>
              <a:defRPr sz="3000" b="1" i="0" u="none" strike="noStrike" cap="none">
                <a:solidFill>
                  <a:schemeClr val="lt1"/>
                </a:solidFill>
                <a:latin typeface="Antonio"/>
                <a:ea typeface="Antonio"/>
                <a:cs typeface="Antonio"/>
                <a:sym typeface="Antonio"/>
              </a:defRPr>
            </a:lvl9pPr>
          </a:lstStyle>
          <a:p>
            <a:endParaRPr lang="en-GB" dirty="0"/>
          </a:p>
          <a:p>
            <a:r>
              <a:rPr lang="en-GB" dirty="0"/>
              <a:t>Conclusion</a:t>
            </a:r>
          </a:p>
        </p:txBody>
      </p:sp>
      <p:sp>
        <p:nvSpPr>
          <p:cNvPr id="13" name="Google Shape;2654;p42">
            <a:extLst>
              <a:ext uri="{FF2B5EF4-FFF2-40B4-BE49-F238E27FC236}">
                <a16:creationId xmlns:a16="http://schemas.microsoft.com/office/drawing/2014/main" id="{A3D17EBB-51F5-AED3-F7A8-493C4C44D732}"/>
              </a:ext>
            </a:extLst>
          </p:cNvPr>
          <p:cNvSpPr txBox="1">
            <a:spLocks/>
          </p:cNvSpPr>
          <p:nvPr/>
        </p:nvSpPr>
        <p:spPr>
          <a:xfrm>
            <a:off x="2504166" y="1468967"/>
            <a:ext cx="5649549" cy="566550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●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1pPr>
            <a:lvl2pPr marL="914400" marR="0" lvl="1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○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2pPr>
            <a:lvl3pPr marL="1371600" marR="0" lvl="2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■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3pPr>
            <a:lvl4pPr marL="1828800" marR="0" lvl="3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●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4pPr>
            <a:lvl5pPr marL="2286000" marR="0" lvl="4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○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5pPr>
            <a:lvl6pPr marL="2743200" marR="0" lvl="5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■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6pPr>
            <a:lvl7pPr marL="3200400" marR="0" lvl="6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●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7pPr>
            <a:lvl8pPr marL="3657600" marR="0" lvl="7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○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8pPr>
            <a:lvl9pPr marL="4114800" marR="0" lvl="8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■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9pPr>
          </a:lstStyle>
          <a:p>
            <a:pPr marL="0" indent="0" algn="ctr">
              <a:buNone/>
            </a:pPr>
            <a:r>
              <a:rPr lang="en-GB" dirty="0"/>
              <a:t>Effective leadership requires understanding</a:t>
            </a:r>
          </a:p>
          <a:p>
            <a:pPr marL="0" indent="0" algn="ctr">
              <a:buNone/>
            </a:pPr>
            <a:r>
              <a:rPr lang="en-GB" dirty="0"/>
              <a:t>both people and context.</a:t>
            </a:r>
          </a:p>
        </p:txBody>
      </p:sp>
      <p:sp>
        <p:nvSpPr>
          <p:cNvPr id="15" name="Google Shape;2029;p39">
            <a:extLst>
              <a:ext uri="{FF2B5EF4-FFF2-40B4-BE49-F238E27FC236}">
                <a16:creationId xmlns:a16="http://schemas.microsoft.com/office/drawing/2014/main" id="{77A3F2E2-3921-6E22-0F1F-5F6FDCE1B67A}"/>
              </a:ext>
            </a:extLst>
          </p:cNvPr>
          <p:cNvSpPr txBox="1">
            <a:spLocks/>
          </p:cNvSpPr>
          <p:nvPr/>
        </p:nvSpPr>
        <p:spPr>
          <a:xfrm>
            <a:off x="2004877" y="2118401"/>
            <a:ext cx="5649549" cy="445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None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1pPr>
            <a:lvl2pPr marL="914400" marR="0" lvl="1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None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2pPr>
            <a:lvl3pPr marL="1371600" marR="0" lvl="2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None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3pPr>
            <a:lvl4pPr marL="1828800" marR="0" lvl="3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None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4pPr>
            <a:lvl5pPr marL="2286000" marR="0" lvl="4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None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5pPr>
            <a:lvl6pPr marL="2743200" marR="0" lvl="5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None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6pPr>
            <a:lvl7pPr marL="3200400" marR="0" lvl="6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None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7pPr>
            <a:lvl8pPr marL="3657600" marR="0" lvl="7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None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8pPr>
            <a:lvl9pPr marL="4114800" marR="0" lvl="8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None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9pPr>
          </a:lstStyle>
          <a:p>
            <a:pPr marL="0" indent="0"/>
            <a:r>
              <a:rPr lang="en-GB" dirty="0"/>
              <a:t>Emotional Intelligence supports self-awareness, empathy</a:t>
            </a:r>
          </a:p>
          <a:p>
            <a:pPr marL="0" indent="0"/>
            <a:r>
              <a:rPr lang="en-GB" dirty="0"/>
              <a:t>and relationship management. </a:t>
            </a:r>
            <a:endParaRPr lang="en-GB" b="1" dirty="0">
              <a:latin typeface="Antonio" panose="020B0604020202020204" charset="0"/>
            </a:endParaRPr>
          </a:p>
        </p:txBody>
      </p:sp>
      <p:sp>
        <p:nvSpPr>
          <p:cNvPr id="17" name="Google Shape;2029;p39">
            <a:extLst>
              <a:ext uri="{FF2B5EF4-FFF2-40B4-BE49-F238E27FC236}">
                <a16:creationId xmlns:a16="http://schemas.microsoft.com/office/drawing/2014/main" id="{ECBB8C83-A4EA-3F23-9204-060268E47391}"/>
              </a:ext>
            </a:extLst>
          </p:cNvPr>
          <p:cNvSpPr txBox="1">
            <a:spLocks/>
          </p:cNvSpPr>
          <p:nvPr/>
        </p:nvSpPr>
        <p:spPr>
          <a:xfrm>
            <a:off x="2004877" y="2666357"/>
            <a:ext cx="5649549" cy="445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None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1pPr>
            <a:lvl2pPr marL="914400" marR="0" lvl="1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None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2pPr>
            <a:lvl3pPr marL="1371600" marR="0" lvl="2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None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3pPr>
            <a:lvl4pPr marL="1828800" marR="0" lvl="3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None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4pPr>
            <a:lvl5pPr marL="2286000" marR="0" lvl="4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None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5pPr>
            <a:lvl6pPr marL="2743200" marR="0" lvl="5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None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6pPr>
            <a:lvl7pPr marL="3200400" marR="0" lvl="6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None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7pPr>
            <a:lvl8pPr marL="3657600" marR="0" lvl="7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None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8pPr>
            <a:lvl9pPr marL="4114800" marR="0" lvl="8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None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9pPr>
          </a:lstStyle>
          <a:p>
            <a:pPr marL="0" indent="0"/>
            <a:r>
              <a:rPr lang="en-GB" dirty="0"/>
              <a:t>Cultural Intelligence supports adaptation across</a:t>
            </a:r>
          </a:p>
          <a:p>
            <a:pPr marL="0" indent="0"/>
            <a:r>
              <a:rPr lang="en-GB" dirty="0"/>
              <a:t>different cultural environments. </a:t>
            </a:r>
            <a:endParaRPr lang="en-GB" b="1" dirty="0">
              <a:latin typeface="Antonio" panose="020B0604020202020204" charset="0"/>
            </a:endParaRPr>
          </a:p>
        </p:txBody>
      </p:sp>
      <p:sp>
        <p:nvSpPr>
          <p:cNvPr id="19" name="Google Shape;2029;p39">
            <a:extLst>
              <a:ext uri="{FF2B5EF4-FFF2-40B4-BE49-F238E27FC236}">
                <a16:creationId xmlns:a16="http://schemas.microsoft.com/office/drawing/2014/main" id="{F5324BBD-F542-F266-E166-C3BAF903734D}"/>
              </a:ext>
            </a:extLst>
          </p:cNvPr>
          <p:cNvSpPr txBox="1">
            <a:spLocks/>
          </p:cNvSpPr>
          <p:nvPr/>
        </p:nvSpPr>
        <p:spPr>
          <a:xfrm>
            <a:off x="2004877" y="3212019"/>
            <a:ext cx="5649549" cy="445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None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1pPr>
            <a:lvl2pPr marL="914400" marR="0" lvl="1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None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2pPr>
            <a:lvl3pPr marL="1371600" marR="0" lvl="2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None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3pPr>
            <a:lvl4pPr marL="1828800" marR="0" lvl="3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None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4pPr>
            <a:lvl5pPr marL="2286000" marR="0" lvl="4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None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5pPr>
            <a:lvl6pPr marL="2743200" marR="0" lvl="5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None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6pPr>
            <a:lvl7pPr marL="3200400" marR="0" lvl="6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None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7pPr>
            <a:lvl8pPr marL="3657600" marR="0" lvl="7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None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8pPr>
            <a:lvl9pPr marL="4114800" marR="0" lvl="8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None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9pPr>
          </a:lstStyle>
          <a:p>
            <a:pPr marL="0" indent="0"/>
            <a:r>
              <a:rPr lang="en-GB" dirty="0"/>
              <a:t>Neither capability guarantees leadership success on its own. </a:t>
            </a:r>
            <a:endParaRPr lang="en-GB" b="1" dirty="0">
              <a:latin typeface="Antonio" panose="020B0604020202020204" charset="0"/>
            </a:endParaRPr>
          </a:p>
        </p:txBody>
      </p:sp>
      <p:sp>
        <p:nvSpPr>
          <p:cNvPr id="20" name="Google Shape;2655;p42">
            <a:extLst>
              <a:ext uri="{FF2B5EF4-FFF2-40B4-BE49-F238E27FC236}">
                <a16:creationId xmlns:a16="http://schemas.microsoft.com/office/drawing/2014/main" id="{63E6816B-B125-3E62-E779-6BBE6AF5923B}"/>
              </a:ext>
            </a:extLst>
          </p:cNvPr>
          <p:cNvSpPr txBox="1">
            <a:spLocks/>
          </p:cNvSpPr>
          <p:nvPr/>
        </p:nvSpPr>
        <p:spPr>
          <a:xfrm>
            <a:off x="2071326" y="4307931"/>
            <a:ext cx="5953388" cy="48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●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1pPr>
            <a:lvl2pPr marL="914400" marR="0" lvl="1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○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2pPr>
            <a:lvl3pPr marL="1371600" marR="0" lvl="2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■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3pPr>
            <a:lvl4pPr marL="1828800" marR="0" lvl="3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●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4pPr>
            <a:lvl5pPr marL="2286000" marR="0" lvl="4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○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5pPr>
            <a:lvl6pPr marL="2743200" marR="0" lvl="5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■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6pPr>
            <a:lvl7pPr marL="3200400" marR="0" lvl="6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●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7pPr>
            <a:lvl8pPr marL="3657600" marR="0" lvl="7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○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8pPr>
            <a:lvl9pPr marL="4114800" marR="0" lvl="8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■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9pPr>
          </a:lstStyle>
          <a:p>
            <a:pPr marL="0" indent="0" algn="ctr">
              <a:buNone/>
            </a:pPr>
            <a:r>
              <a:rPr lang="en-GB" dirty="0">
                <a:latin typeface="Antonio" panose="020B0604020202020204" charset="0"/>
              </a:rPr>
              <a:t>The most effective leaders understand emotions, interpret context</a:t>
            </a:r>
          </a:p>
          <a:p>
            <a:pPr marL="0" indent="0" algn="ctr">
              <a:buNone/>
            </a:pPr>
            <a:r>
              <a:rPr lang="en-GB" dirty="0">
                <a:latin typeface="Antonio" panose="020B0604020202020204" charset="0"/>
              </a:rPr>
              <a:t>and adapt responsibly.</a:t>
            </a:r>
          </a:p>
        </p:txBody>
      </p:sp>
      <p:sp>
        <p:nvSpPr>
          <p:cNvPr id="3" name="Google Shape;2029;p39">
            <a:extLst>
              <a:ext uri="{FF2B5EF4-FFF2-40B4-BE49-F238E27FC236}">
                <a16:creationId xmlns:a16="http://schemas.microsoft.com/office/drawing/2014/main" id="{E2163D4B-FFEA-8F16-BC8D-06D9261AC64D}"/>
              </a:ext>
            </a:extLst>
          </p:cNvPr>
          <p:cNvSpPr txBox="1">
            <a:spLocks/>
          </p:cNvSpPr>
          <p:nvPr/>
        </p:nvSpPr>
        <p:spPr>
          <a:xfrm>
            <a:off x="2004877" y="3759975"/>
            <a:ext cx="5649549" cy="445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None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1pPr>
            <a:lvl2pPr marL="914400" marR="0" lvl="1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None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2pPr>
            <a:lvl3pPr marL="1371600" marR="0" lvl="2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None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3pPr>
            <a:lvl4pPr marL="1828800" marR="0" lvl="3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None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4pPr>
            <a:lvl5pPr marL="2286000" marR="0" lvl="4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None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5pPr>
            <a:lvl6pPr marL="2743200" marR="0" lvl="5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None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6pPr>
            <a:lvl7pPr marL="3200400" marR="0" lvl="6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None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7pPr>
            <a:lvl8pPr marL="3657600" marR="0" lvl="7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None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8pPr>
            <a:lvl9pPr marL="4114800" marR="0" lvl="8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None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9pPr>
          </a:lstStyle>
          <a:p>
            <a:r>
              <a:rPr lang="en-GB" dirty="0"/>
              <a:t>Strong leadership also depends on judgement, ethics</a:t>
            </a:r>
          </a:p>
          <a:p>
            <a:r>
              <a:rPr lang="en-GB" dirty="0"/>
              <a:t>and organisational systems. 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4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15" name="Google Shape;3515;p48"/>
          <p:cNvSpPr txBox="1">
            <a:spLocks noGrp="1"/>
          </p:cNvSpPr>
          <p:nvPr>
            <p:ph type="body" idx="1"/>
          </p:nvPr>
        </p:nvSpPr>
        <p:spPr>
          <a:xfrm>
            <a:off x="1119286" y="1103876"/>
            <a:ext cx="6905427" cy="3650158"/>
          </a:xfrm>
          <a:prstGeom prst="rect">
            <a:avLst/>
          </a:prstGeom>
          <a:solidFill>
            <a:srgbClr val="1C4661">
              <a:alpha val="50196"/>
            </a:srgbClr>
          </a:solidFill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algn="l"/>
            <a:r>
              <a:rPr lang="en-GB" sz="900" dirty="0"/>
              <a:t>Earley, P.C. and Ang, S. (2003) </a:t>
            </a:r>
            <a:r>
              <a:rPr lang="en-GB" sz="900" i="1" dirty="0"/>
              <a:t>Cultural intelligence: Individual interactions across cultures</a:t>
            </a:r>
            <a:r>
              <a:rPr lang="en-GB" sz="900" dirty="0"/>
              <a:t>. Stanford, CA: Stanford University Press.</a:t>
            </a:r>
          </a:p>
          <a:p>
            <a:pPr algn="l"/>
            <a:r>
              <a:rPr lang="en-GB" sz="900" dirty="0"/>
              <a:t>Goleman, D. (2018) ‘What makes a leader?’, in </a:t>
            </a:r>
            <a:r>
              <a:rPr lang="en-GB" sz="900" i="1" dirty="0"/>
              <a:t>Everyday emotional intelligence</a:t>
            </a:r>
            <a:r>
              <a:rPr lang="en-GB" sz="900" dirty="0"/>
              <a:t>. Boston, MA: Harvard Business Review Press.</a:t>
            </a:r>
          </a:p>
          <a:p>
            <a:pPr algn="l"/>
            <a:r>
              <a:rPr lang="en-GB" sz="900" dirty="0"/>
              <a:t>Keohane, N.O. (2010) </a:t>
            </a:r>
            <a:r>
              <a:rPr lang="en-GB" sz="900" i="1" dirty="0"/>
              <a:t>Thinking about leadership</a:t>
            </a:r>
            <a:r>
              <a:rPr lang="en-GB" sz="900" dirty="0"/>
              <a:t>. Princeton, NJ: Princeton University Press.</a:t>
            </a:r>
          </a:p>
          <a:p>
            <a:pPr algn="l"/>
            <a:r>
              <a:rPr lang="en-GB" sz="900" dirty="0"/>
              <a:t>Lynch, M. (2012) </a:t>
            </a:r>
            <a:r>
              <a:rPr lang="en-GB" sz="900" i="1" dirty="0"/>
              <a:t>A guide to effective school leadership theories</a:t>
            </a:r>
            <a:r>
              <a:rPr lang="en-GB" sz="900" dirty="0"/>
              <a:t>. 1st </a:t>
            </a:r>
            <a:r>
              <a:rPr lang="en-GB" sz="900" dirty="0" err="1"/>
              <a:t>edn</a:t>
            </a:r>
            <a:r>
              <a:rPr lang="en-GB" sz="900" dirty="0"/>
              <a:t>. New York: Routledge</a:t>
            </a:r>
          </a:p>
          <a:p>
            <a:pPr algn="l"/>
            <a:r>
              <a:rPr lang="en-GB" sz="900" dirty="0"/>
              <a:t>Mayer, J.D., Brackett, M.A. and Salovey, P. (eds.) (2004) </a:t>
            </a:r>
            <a:r>
              <a:rPr lang="en-GB" sz="900" i="1" dirty="0"/>
              <a:t>Emotional intelligence: Key readings on the Mayer and Salovey model</a:t>
            </a:r>
            <a:r>
              <a:rPr lang="en-GB" sz="900" dirty="0"/>
              <a:t>. Port Chester, NY: Dude Publishing.</a:t>
            </a:r>
          </a:p>
          <a:p>
            <a:pPr algn="l"/>
            <a:r>
              <a:rPr lang="en-GB" sz="900" dirty="0"/>
              <a:t>Stough, C., </a:t>
            </a:r>
            <a:r>
              <a:rPr lang="en-GB" sz="900" dirty="0" err="1"/>
              <a:t>Saklofske</a:t>
            </a:r>
            <a:r>
              <a:rPr lang="en-GB" sz="900" dirty="0"/>
              <a:t>, D.H. and Parker, J.D.A. (eds.) (2009) </a:t>
            </a:r>
            <a:r>
              <a:rPr lang="en-GB" sz="900" i="1" dirty="0"/>
              <a:t>Assessing emotional intelligence: Theory, research, and applications</a:t>
            </a:r>
            <a:r>
              <a:rPr lang="en-GB" sz="900" dirty="0"/>
              <a:t>. New York: Springer.</a:t>
            </a:r>
          </a:p>
          <a:p>
            <a:pPr algn="l"/>
            <a:r>
              <a:rPr lang="en-GB" sz="900" dirty="0"/>
              <a:t>Airbnb (2020) ‘A message from Co-Founder and CEO Brian Chesky’, </a:t>
            </a:r>
            <a:r>
              <a:rPr lang="en-GB" sz="900" i="1" dirty="0"/>
              <a:t>Airbnb Newsroom</a:t>
            </a:r>
            <a:r>
              <a:rPr lang="en-GB" sz="900" dirty="0"/>
              <a:t>, 6 May. </a:t>
            </a:r>
            <a:r>
              <a:rPr lang="en-GB" sz="900" dirty="0">
                <a:hlinkClick r:id="rId3"/>
              </a:rPr>
              <a:t>https://news.airbnb.com/ms/a-message-from-co-founder-and-ceo-brian-chesky/</a:t>
            </a:r>
            <a:r>
              <a:rPr lang="en-GB" sz="900" dirty="0"/>
              <a:t> Accessed: 17 July 2026. </a:t>
            </a:r>
          </a:p>
          <a:p>
            <a:pPr algn="l"/>
            <a:r>
              <a:rPr lang="en-GB" sz="900" dirty="0"/>
              <a:t>Amazon India (2021) ‘Amazon.in crosses 10 lakh sellers milestone; over 1 lakh local offline stores now selling on Local Shops on Amazon program’, </a:t>
            </a:r>
            <a:r>
              <a:rPr lang="en-GB" sz="900" i="1" dirty="0"/>
              <a:t>Amazon India Press </a:t>
            </a:r>
            <a:r>
              <a:rPr lang="en-GB" sz="900" i="1" dirty="0" err="1"/>
              <a:t>Center</a:t>
            </a:r>
            <a:r>
              <a:rPr lang="en-GB" sz="900" dirty="0"/>
              <a:t>, 15 December. </a:t>
            </a:r>
            <a:r>
              <a:rPr lang="en-GB" sz="900" dirty="0">
                <a:hlinkClick r:id="rId4"/>
              </a:rPr>
              <a:t>https://press.aboutamazon.com/in/2021/12/amazon-in-crosses-10-lakh-sellers-milestone-over-1-lakh-local-offline-stores-now-selling-on-local-shops-on-amazon-program</a:t>
            </a:r>
            <a:r>
              <a:rPr lang="en-GB" sz="900" dirty="0"/>
              <a:t> Accessed: 17 July 2026. </a:t>
            </a:r>
          </a:p>
          <a:p>
            <a:pPr algn="l"/>
            <a:r>
              <a:rPr lang="en-GB" sz="900" dirty="0"/>
              <a:t>Burns, U. (2025) ‘Uber’s leadership crisis: Transforming from toxic culture to ethical governance’, </a:t>
            </a:r>
            <a:r>
              <a:rPr lang="en-GB" sz="900" i="1" dirty="0"/>
              <a:t>CEO Today</a:t>
            </a:r>
            <a:r>
              <a:rPr lang="en-GB" sz="900" dirty="0"/>
              <a:t>, 4 July. </a:t>
            </a:r>
            <a:r>
              <a:rPr lang="en-GB" sz="900" dirty="0">
                <a:hlinkClick r:id="rId5"/>
              </a:rPr>
              <a:t>https://www.ceotodaymagazine.com/2025/07/ubers-leadership-crisis-transforming-from-toxic-culture-to-ethical-governance</a:t>
            </a:r>
            <a:r>
              <a:rPr lang="en-GB" sz="900" dirty="0"/>
              <a:t> Accessed: 17 July 2026. </a:t>
            </a:r>
          </a:p>
          <a:p>
            <a:pPr algn="l"/>
            <a:r>
              <a:rPr lang="en-GB" sz="900" dirty="0"/>
              <a:t>Pringle, E. (2023) ‘Airbnb boss Brian Chesky called his CEO network asking if they could hire any of the 1,900 staff he laid off during the COVID pandemic’, </a:t>
            </a:r>
            <a:r>
              <a:rPr lang="en-GB" sz="900" i="1" dirty="0"/>
              <a:t>Fortune</a:t>
            </a:r>
            <a:r>
              <a:rPr lang="en-GB" sz="900" dirty="0"/>
              <a:t>, 9 October. </a:t>
            </a:r>
            <a:r>
              <a:rPr lang="en-GB" sz="900" dirty="0">
                <a:hlinkClick r:id="rId6"/>
              </a:rPr>
              <a:t>https://fortune.com/2023/10/09/airbnb-brian-chesky-covid-pandemic-layoffs-helping-staff/</a:t>
            </a:r>
            <a:r>
              <a:rPr lang="en-GB" sz="900" dirty="0"/>
              <a:t> Accessed: 17 July 2026. </a:t>
            </a:r>
          </a:p>
          <a:p>
            <a:pPr algn="l"/>
            <a:r>
              <a:rPr lang="en-GB" sz="900" dirty="0"/>
              <a:t>Wang, H.H. (2011) ‘Why Home Depot struggles and IKEA thrives in China’, </a:t>
            </a:r>
            <a:r>
              <a:rPr lang="en-GB" sz="900" i="1" dirty="0"/>
              <a:t>Forbes</a:t>
            </a:r>
            <a:r>
              <a:rPr lang="en-GB" sz="900" dirty="0"/>
              <a:t>, 17 February. </a:t>
            </a:r>
            <a:r>
              <a:rPr lang="en-GB" sz="900" dirty="0">
                <a:hlinkClick r:id="rId7"/>
              </a:rPr>
              <a:t>https://www.forbes.com/sites/china/2011/02/17/why-home-depot-struggles-and-ikea-thrives-in-china/</a:t>
            </a:r>
            <a:r>
              <a:rPr lang="en-GB" sz="900" dirty="0"/>
              <a:t> Accessed: 17 July 2026. </a:t>
            </a:r>
          </a:p>
        </p:txBody>
      </p:sp>
      <p:grpSp>
        <p:nvGrpSpPr>
          <p:cNvPr id="3492" name="Google Shape;3492;p48"/>
          <p:cNvGrpSpPr/>
          <p:nvPr/>
        </p:nvGrpSpPr>
        <p:grpSpPr>
          <a:xfrm rot="-7200044" flipH="1">
            <a:off x="7013350" y="-96555"/>
            <a:ext cx="1573040" cy="1560966"/>
            <a:chOff x="3752946" y="4641746"/>
            <a:chExt cx="1573075" cy="1561000"/>
          </a:xfrm>
        </p:grpSpPr>
        <p:sp>
          <p:nvSpPr>
            <p:cNvPr id="3493" name="Google Shape;3493;p48"/>
            <p:cNvSpPr/>
            <p:nvPr/>
          </p:nvSpPr>
          <p:spPr>
            <a:xfrm rot="8388146">
              <a:off x="3957713" y="4892046"/>
              <a:ext cx="1163542" cy="1060400"/>
            </a:xfrm>
            <a:custGeom>
              <a:avLst/>
              <a:gdLst/>
              <a:ahLst/>
              <a:cxnLst/>
              <a:rect l="l" t="t" r="r" b="b"/>
              <a:pathLst>
                <a:path w="22086" h="20126" extrusionOk="0">
                  <a:moveTo>
                    <a:pt x="22085" y="13527"/>
                  </a:moveTo>
                  <a:lnTo>
                    <a:pt x="16630" y="0"/>
                  </a:lnTo>
                  <a:lnTo>
                    <a:pt x="0" y="6599"/>
                  </a:lnTo>
                  <a:lnTo>
                    <a:pt x="5455" y="20126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94" name="Google Shape;3494;p48"/>
            <p:cNvSpPr/>
            <p:nvPr/>
          </p:nvSpPr>
          <p:spPr>
            <a:xfrm rot="8388146">
              <a:off x="4265730" y="4992419"/>
              <a:ext cx="555799" cy="795326"/>
            </a:xfrm>
            <a:custGeom>
              <a:avLst/>
              <a:gdLst/>
              <a:ahLst/>
              <a:cxnLst/>
              <a:rect l="l" t="t" r="r" b="b"/>
              <a:pathLst>
                <a:path w="10550" h="15095" extrusionOk="0">
                  <a:moveTo>
                    <a:pt x="1" y="2101"/>
                  </a:moveTo>
                  <a:lnTo>
                    <a:pt x="5330" y="0"/>
                  </a:lnTo>
                  <a:lnTo>
                    <a:pt x="10549" y="12979"/>
                  </a:lnTo>
                  <a:lnTo>
                    <a:pt x="5236" y="15095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95" name="Google Shape;3495;p48"/>
            <p:cNvSpPr/>
            <p:nvPr/>
          </p:nvSpPr>
          <p:spPr>
            <a:xfrm rot="8388146">
              <a:off x="4408181" y="4727211"/>
              <a:ext cx="555746" cy="795326"/>
            </a:xfrm>
            <a:custGeom>
              <a:avLst/>
              <a:gdLst/>
              <a:ahLst/>
              <a:cxnLst/>
              <a:rect l="l" t="t" r="r" b="b"/>
              <a:pathLst>
                <a:path w="10549" h="15095" extrusionOk="0">
                  <a:moveTo>
                    <a:pt x="10549" y="12995"/>
                  </a:moveTo>
                  <a:lnTo>
                    <a:pt x="5314" y="1"/>
                  </a:lnTo>
                  <a:lnTo>
                    <a:pt x="0" y="2117"/>
                  </a:lnTo>
                  <a:lnTo>
                    <a:pt x="5235" y="15095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96" name="Google Shape;3496;p48"/>
            <p:cNvSpPr/>
            <p:nvPr/>
          </p:nvSpPr>
          <p:spPr>
            <a:xfrm rot="8388146">
              <a:off x="4651125" y="4917496"/>
              <a:ext cx="129704" cy="301481"/>
            </a:xfrm>
            <a:custGeom>
              <a:avLst/>
              <a:gdLst/>
              <a:ahLst/>
              <a:cxnLst/>
              <a:rect l="l" t="t" r="r" b="b"/>
              <a:pathLst>
                <a:path w="2462" h="5722" extrusionOk="0">
                  <a:moveTo>
                    <a:pt x="2461" y="5644"/>
                  </a:moveTo>
                  <a:lnTo>
                    <a:pt x="189" y="1"/>
                  </a:lnTo>
                  <a:lnTo>
                    <a:pt x="0" y="79"/>
                  </a:lnTo>
                  <a:lnTo>
                    <a:pt x="2273" y="5722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97" name="Google Shape;3497;p48"/>
            <p:cNvSpPr/>
            <p:nvPr/>
          </p:nvSpPr>
          <p:spPr>
            <a:xfrm rot="8388146">
              <a:off x="4645664" y="4958225"/>
              <a:ext cx="115638" cy="265969"/>
            </a:xfrm>
            <a:custGeom>
              <a:avLst/>
              <a:gdLst/>
              <a:ahLst/>
              <a:cxnLst/>
              <a:rect l="l" t="t" r="r" b="b"/>
              <a:pathLst>
                <a:path w="2195" h="5048" extrusionOk="0">
                  <a:moveTo>
                    <a:pt x="2194" y="4969"/>
                  </a:moveTo>
                  <a:lnTo>
                    <a:pt x="188" y="1"/>
                  </a:lnTo>
                  <a:lnTo>
                    <a:pt x="0" y="79"/>
                  </a:lnTo>
                  <a:lnTo>
                    <a:pt x="2006" y="5048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98" name="Google Shape;3498;p48"/>
            <p:cNvSpPr/>
            <p:nvPr/>
          </p:nvSpPr>
          <p:spPr>
            <a:xfrm rot="8388146">
              <a:off x="4639656" y="4999444"/>
              <a:ext cx="102414" cy="232934"/>
            </a:xfrm>
            <a:custGeom>
              <a:avLst/>
              <a:gdLst/>
              <a:ahLst/>
              <a:cxnLst/>
              <a:rect l="l" t="t" r="r" b="b"/>
              <a:pathLst>
                <a:path w="1944" h="4421" extrusionOk="0">
                  <a:moveTo>
                    <a:pt x="1944" y="4342"/>
                  </a:moveTo>
                  <a:lnTo>
                    <a:pt x="204" y="0"/>
                  </a:lnTo>
                  <a:lnTo>
                    <a:pt x="0" y="79"/>
                  </a:lnTo>
                  <a:lnTo>
                    <a:pt x="1756" y="4420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99" name="Google Shape;3499;p48"/>
            <p:cNvSpPr/>
            <p:nvPr/>
          </p:nvSpPr>
          <p:spPr>
            <a:xfrm rot="8388146">
              <a:off x="4434960" y="4905560"/>
              <a:ext cx="110686" cy="109855"/>
            </a:xfrm>
            <a:custGeom>
              <a:avLst/>
              <a:gdLst/>
              <a:ahLst/>
              <a:cxnLst/>
              <a:rect l="l" t="t" r="r" b="b"/>
              <a:pathLst>
                <a:path w="2101" h="2085" extrusionOk="0">
                  <a:moveTo>
                    <a:pt x="1912" y="705"/>
                  </a:moveTo>
                  <a:cubicBezTo>
                    <a:pt x="1724" y="235"/>
                    <a:pt x="1176" y="0"/>
                    <a:pt x="706" y="188"/>
                  </a:cubicBezTo>
                  <a:cubicBezTo>
                    <a:pt x="220" y="376"/>
                    <a:pt x="0" y="909"/>
                    <a:pt x="188" y="1379"/>
                  </a:cubicBezTo>
                  <a:cubicBezTo>
                    <a:pt x="376" y="1850"/>
                    <a:pt x="909" y="2085"/>
                    <a:pt x="1395" y="1897"/>
                  </a:cubicBezTo>
                  <a:cubicBezTo>
                    <a:pt x="1865" y="1709"/>
                    <a:pt x="2101" y="1176"/>
                    <a:pt x="1912" y="705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00" name="Google Shape;3500;p48"/>
            <p:cNvSpPr/>
            <p:nvPr/>
          </p:nvSpPr>
          <p:spPr>
            <a:xfrm rot="8388146">
              <a:off x="4422083" y="5056581"/>
              <a:ext cx="76864" cy="168496"/>
            </a:xfrm>
            <a:custGeom>
              <a:avLst/>
              <a:gdLst/>
              <a:ahLst/>
              <a:cxnLst/>
              <a:rect l="l" t="t" r="r" b="b"/>
              <a:pathLst>
                <a:path w="1459" h="3198" extrusionOk="0">
                  <a:moveTo>
                    <a:pt x="1458" y="3120"/>
                  </a:moveTo>
                  <a:lnTo>
                    <a:pt x="189" y="0"/>
                  </a:lnTo>
                  <a:lnTo>
                    <a:pt x="1" y="79"/>
                  </a:lnTo>
                  <a:lnTo>
                    <a:pt x="1255" y="3198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01" name="Google Shape;3501;p48"/>
            <p:cNvSpPr/>
            <p:nvPr/>
          </p:nvSpPr>
          <p:spPr>
            <a:xfrm rot="8388146">
              <a:off x="4407593" y="5084296"/>
              <a:ext cx="76021" cy="168549"/>
            </a:xfrm>
            <a:custGeom>
              <a:avLst/>
              <a:gdLst/>
              <a:ahLst/>
              <a:cxnLst/>
              <a:rect l="l" t="t" r="r" b="b"/>
              <a:pathLst>
                <a:path w="1443" h="3199" extrusionOk="0">
                  <a:moveTo>
                    <a:pt x="1443" y="3120"/>
                  </a:moveTo>
                  <a:lnTo>
                    <a:pt x="189" y="1"/>
                  </a:lnTo>
                  <a:lnTo>
                    <a:pt x="1" y="64"/>
                  </a:lnTo>
                  <a:lnTo>
                    <a:pt x="1255" y="3199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02" name="Google Shape;3502;p48"/>
            <p:cNvSpPr/>
            <p:nvPr/>
          </p:nvSpPr>
          <p:spPr>
            <a:xfrm rot="8388146">
              <a:off x="4392203" y="5112051"/>
              <a:ext cx="76864" cy="168549"/>
            </a:xfrm>
            <a:custGeom>
              <a:avLst/>
              <a:gdLst/>
              <a:ahLst/>
              <a:cxnLst/>
              <a:rect l="l" t="t" r="r" b="b"/>
              <a:pathLst>
                <a:path w="1459" h="3199" extrusionOk="0">
                  <a:moveTo>
                    <a:pt x="1458" y="3120"/>
                  </a:moveTo>
                  <a:lnTo>
                    <a:pt x="189" y="1"/>
                  </a:lnTo>
                  <a:lnTo>
                    <a:pt x="0" y="63"/>
                  </a:lnTo>
                  <a:lnTo>
                    <a:pt x="1270" y="3198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03" name="Google Shape;3503;p48"/>
            <p:cNvSpPr/>
            <p:nvPr/>
          </p:nvSpPr>
          <p:spPr>
            <a:xfrm rot="8388146">
              <a:off x="4464480" y="5076624"/>
              <a:ext cx="225533" cy="537682"/>
            </a:xfrm>
            <a:custGeom>
              <a:avLst/>
              <a:gdLst/>
              <a:ahLst/>
              <a:cxnLst/>
              <a:rect l="l" t="t" r="r" b="b"/>
              <a:pathLst>
                <a:path w="4281" h="10205" extrusionOk="0">
                  <a:moveTo>
                    <a:pt x="4280" y="10142"/>
                  </a:moveTo>
                  <a:lnTo>
                    <a:pt x="189" y="1"/>
                  </a:lnTo>
                  <a:lnTo>
                    <a:pt x="1" y="79"/>
                  </a:lnTo>
                  <a:lnTo>
                    <a:pt x="4092" y="10205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04" name="Google Shape;3504;p48"/>
            <p:cNvSpPr/>
            <p:nvPr/>
          </p:nvSpPr>
          <p:spPr>
            <a:xfrm rot="8388146">
              <a:off x="4449979" y="5104362"/>
              <a:ext cx="224637" cy="537682"/>
            </a:xfrm>
            <a:custGeom>
              <a:avLst/>
              <a:gdLst/>
              <a:ahLst/>
              <a:cxnLst/>
              <a:rect l="l" t="t" r="r" b="b"/>
              <a:pathLst>
                <a:path w="4264" h="10205" extrusionOk="0">
                  <a:moveTo>
                    <a:pt x="4264" y="10141"/>
                  </a:moveTo>
                  <a:lnTo>
                    <a:pt x="188" y="0"/>
                  </a:lnTo>
                  <a:lnTo>
                    <a:pt x="0" y="78"/>
                  </a:lnTo>
                  <a:lnTo>
                    <a:pt x="4076" y="10204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05" name="Google Shape;3505;p48"/>
            <p:cNvSpPr/>
            <p:nvPr/>
          </p:nvSpPr>
          <p:spPr>
            <a:xfrm rot="8388146">
              <a:off x="4434663" y="5132124"/>
              <a:ext cx="225480" cy="537682"/>
            </a:xfrm>
            <a:custGeom>
              <a:avLst/>
              <a:gdLst/>
              <a:ahLst/>
              <a:cxnLst/>
              <a:rect l="l" t="t" r="r" b="b"/>
              <a:pathLst>
                <a:path w="4280" h="10205" extrusionOk="0">
                  <a:moveTo>
                    <a:pt x="4280" y="10126"/>
                  </a:moveTo>
                  <a:lnTo>
                    <a:pt x="189" y="1"/>
                  </a:lnTo>
                  <a:lnTo>
                    <a:pt x="1" y="79"/>
                  </a:lnTo>
                  <a:lnTo>
                    <a:pt x="4092" y="10205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06" name="Google Shape;3506;p48"/>
            <p:cNvSpPr/>
            <p:nvPr/>
          </p:nvSpPr>
          <p:spPr>
            <a:xfrm rot="8388146">
              <a:off x="4339602" y="5232242"/>
              <a:ext cx="107419" cy="245368"/>
            </a:xfrm>
            <a:custGeom>
              <a:avLst/>
              <a:gdLst/>
              <a:ahLst/>
              <a:cxnLst/>
              <a:rect l="l" t="t" r="r" b="b"/>
              <a:pathLst>
                <a:path w="2039" h="4657" extrusionOk="0">
                  <a:moveTo>
                    <a:pt x="2039" y="4578"/>
                  </a:moveTo>
                  <a:lnTo>
                    <a:pt x="189" y="1"/>
                  </a:lnTo>
                  <a:lnTo>
                    <a:pt x="1" y="64"/>
                  </a:lnTo>
                  <a:lnTo>
                    <a:pt x="1850" y="4656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07" name="Google Shape;3507;p48"/>
            <p:cNvSpPr/>
            <p:nvPr/>
          </p:nvSpPr>
          <p:spPr>
            <a:xfrm rot="8388146">
              <a:off x="4404800" y="5187641"/>
              <a:ext cx="225480" cy="537682"/>
            </a:xfrm>
            <a:custGeom>
              <a:avLst/>
              <a:gdLst/>
              <a:ahLst/>
              <a:cxnLst/>
              <a:rect l="l" t="t" r="r" b="b"/>
              <a:pathLst>
                <a:path w="4280" h="10205" extrusionOk="0">
                  <a:moveTo>
                    <a:pt x="4280" y="10126"/>
                  </a:moveTo>
                  <a:lnTo>
                    <a:pt x="205" y="1"/>
                  </a:lnTo>
                  <a:lnTo>
                    <a:pt x="1" y="79"/>
                  </a:lnTo>
                  <a:lnTo>
                    <a:pt x="4092" y="10205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08" name="Google Shape;3508;p48"/>
            <p:cNvSpPr/>
            <p:nvPr/>
          </p:nvSpPr>
          <p:spPr>
            <a:xfrm rot="8388146">
              <a:off x="4331089" y="5268474"/>
              <a:ext cx="138765" cy="322978"/>
            </a:xfrm>
            <a:custGeom>
              <a:avLst/>
              <a:gdLst/>
              <a:ahLst/>
              <a:cxnLst/>
              <a:rect l="l" t="t" r="r" b="b"/>
              <a:pathLst>
                <a:path w="2634" h="6130" extrusionOk="0">
                  <a:moveTo>
                    <a:pt x="2633" y="6051"/>
                  </a:moveTo>
                  <a:lnTo>
                    <a:pt x="204" y="1"/>
                  </a:lnTo>
                  <a:lnTo>
                    <a:pt x="0" y="79"/>
                  </a:lnTo>
                  <a:lnTo>
                    <a:pt x="2445" y="6129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09" name="Google Shape;3509;p48"/>
            <p:cNvSpPr/>
            <p:nvPr/>
          </p:nvSpPr>
          <p:spPr>
            <a:xfrm rot="8388146">
              <a:off x="4374936" y="5243158"/>
              <a:ext cx="225480" cy="537682"/>
            </a:xfrm>
            <a:custGeom>
              <a:avLst/>
              <a:gdLst/>
              <a:ahLst/>
              <a:cxnLst/>
              <a:rect l="l" t="t" r="r" b="b"/>
              <a:pathLst>
                <a:path w="4280" h="10205" extrusionOk="0">
                  <a:moveTo>
                    <a:pt x="4280" y="10126"/>
                  </a:moveTo>
                  <a:lnTo>
                    <a:pt x="204" y="1"/>
                  </a:lnTo>
                  <a:lnTo>
                    <a:pt x="1" y="79"/>
                  </a:lnTo>
                  <a:lnTo>
                    <a:pt x="4092" y="10205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10" name="Google Shape;3510;p48"/>
            <p:cNvSpPr/>
            <p:nvPr/>
          </p:nvSpPr>
          <p:spPr>
            <a:xfrm rot="8388146">
              <a:off x="4345056" y="5298681"/>
              <a:ext cx="225480" cy="537629"/>
            </a:xfrm>
            <a:custGeom>
              <a:avLst/>
              <a:gdLst/>
              <a:ahLst/>
              <a:cxnLst/>
              <a:rect l="l" t="t" r="r" b="b"/>
              <a:pathLst>
                <a:path w="4280" h="10204" extrusionOk="0">
                  <a:moveTo>
                    <a:pt x="4280" y="10126"/>
                  </a:moveTo>
                  <a:lnTo>
                    <a:pt x="204" y="0"/>
                  </a:lnTo>
                  <a:lnTo>
                    <a:pt x="1" y="78"/>
                  </a:lnTo>
                  <a:lnTo>
                    <a:pt x="4092" y="10204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11" name="Google Shape;3511;p48"/>
            <p:cNvSpPr/>
            <p:nvPr/>
          </p:nvSpPr>
          <p:spPr>
            <a:xfrm rot="8388146">
              <a:off x="4330519" y="5326413"/>
              <a:ext cx="224690" cy="537682"/>
            </a:xfrm>
            <a:custGeom>
              <a:avLst/>
              <a:gdLst/>
              <a:ahLst/>
              <a:cxnLst/>
              <a:rect l="l" t="t" r="r" b="b"/>
              <a:pathLst>
                <a:path w="4265" h="10205" extrusionOk="0">
                  <a:moveTo>
                    <a:pt x="4264" y="10126"/>
                  </a:moveTo>
                  <a:lnTo>
                    <a:pt x="189" y="1"/>
                  </a:lnTo>
                  <a:lnTo>
                    <a:pt x="1" y="63"/>
                  </a:lnTo>
                  <a:lnTo>
                    <a:pt x="4076" y="10205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12" name="Google Shape;3512;p48"/>
            <p:cNvSpPr/>
            <p:nvPr/>
          </p:nvSpPr>
          <p:spPr>
            <a:xfrm rot="8388146">
              <a:off x="4315176" y="5354151"/>
              <a:ext cx="225480" cy="537682"/>
            </a:xfrm>
            <a:custGeom>
              <a:avLst/>
              <a:gdLst/>
              <a:ahLst/>
              <a:cxnLst/>
              <a:rect l="l" t="t" r="r" b="b"/>
              <a:pathLst>
                <a:path w="4280" h="10205" extrusionOk="0">
                  <a:moveTo>
                    <a:pt x="4279" y="10126"/>
                  </a:moveTo>
                  <a:lnTo>
                    <a:pt x="204" y="0"/>
                  </a:lnTo>
                  <a:lnTo>
                    <a:pt x="0" y="63"/>
                  </a:lnTo>
                  <a:lnTo>
                    <a:pt x="4091" y="10204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13" name="Google Shape;3513;p48"/>
            <p:cNvSpPr/>
            <p:nvPr/>
          </p:nvSpPr>
          <p:spPr>
            <a:xfrm rot="8388146">
              <a:off x="4231767" y="5444004"/>
              <a:ext cx="123962" cy="287413"/>
            </a:xfrm>
            <a:custGeom>
              <a:avLst/>
              <a:gdLst/>
              <a:ahLst/>
              <a:cxnLst/>
              <a:rect l="l" t="t" r="r" b="b"/>
              <a:pathLst>
                <a:path w="2353" h="5455" extrusionOk="0">
                  <a:moveTo>
                    <a:pt x="2352" y="5376"/>
                  </a:moveTo>
                  <a:lnTo>
                    <a:pt x="189" y="0"/>
                  </a:lnTo>
                  <a:lnTo>
                    <a:pt x="1" y="63"/>
                  </a:lnTo>
                  <a:lnTo>
                    <a:pt x="2164" y="5455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3514" name="Google Shape;3514;p48"/>
          <p:cNvSpPr txBox="1">
            <a:spLocks noGrp="1"/>
          </p:cNvSpPr>
          <p:nvPr>
            <p:ph type="title"/>
          </p:nvPr>
        </p:nvSpPr>
        <p:spPr>
          <a:xfrm>
            <a:off x="719999" y="237592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REFERENCES</a:t>
            </a:r>
            <a:endParaRPr dirty="0"/>
          </a:p>
        </p:txBody>
      </p:sp>
      <p:grpSp>
        <p:nvGrpSpPr>
          <p:cNvPr id="3516" name="Google Shape;3516;p48"/>
          <p:cNvGrpSpPr/>
          <p:nvPr/>
        </p:nvGrpSpPr>
        <p:grpSpPr>
          <a:xfrm rot="-1872623" flipH="1">
            <a:off x="7479989" y="3610933"/>
            <a:ext cx="1573129" cy="1561055"/>
            <a:chOff x="3752946" y="4641746"/>
            <a:chExt cx="1573075" cy="1561000"/>
          </a:xfrm>
        </p:grpSpPr>
        <p:sp>
          <p:nvSpPr>
            <p:cNvPr id="3517" name="Google Shape;3517;p48"/>
            <p:cNvSpPr/>
            <p:nvPr/>
          </p:nvSpPr>
          <p:spPr>
            <a:xfrm rot="8388146">
              <a:off x="3957713" y="4892046"/>
              <a:ext cx="1163542" cy="1060400"/>
            </a:xfrm>
            <a:custGeom>
              <a:avLst/>
              <a:gdLst/>
              <a:ahLst/>
              <a:cxnLst/>
              <a:rect l="l" t="t" r="r" b="b"/>
              <a:pathLst>
                <a:path w="22086" h="20126" extrusionOk="0">
                  <a:moveTo>
                    <a:pt x="22085" y="13527"/>
                  </a:moveTo>
                  <a:lnTo>
                    <a:pt x="16630" y="0"/>
                  </a:lnTo>
                  <a:lnTo>
                    <a:pt x="0" y="6599"/>
                  </a:lnTo>
                  <a:lnTo>
                    <a:pt x="5455" y="20126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18" name="Google Shape;3518;p48"/>
            <p:cNvSpPr/>
            <p:nvPr/>
          </p:nvSpPr>
          <p:spPr>
            <a:xfrm rot="8388146">
              <a:off x="4265730" y="4992419"/>
              <a:ext cx="555799" cy="795326"/>
            </a:xfrm>
            <a:custGeom>
              <a:avLst/>
              <a:gdLst/>
              <a:ahLst/>
              <a:cxnLst/>
              <a:rect l="l" t="t" r="r" b="b"/>
              <a:pathLst>
                <a:path w="10550" h="15095" extrusionOk="0">
                  <a:moveTo>
                    <a:pt x="1" y="2101"/>
                  </a:moveTo>
                  <a:lnTo>
                    <a:pt x="5330" y="0"/>
                  </a:lnTo>
                  <a:lnTo>
                    <a:pt x="10549" y="12979"/>
                  </a:lnTo>
                  <a:lnTo>
                    <a:pt x="5236" y="15095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19" name="Google Shape;3519;p48"/>
            <p:cNvSpPr/>
            <p:nvPr/>
          </p:nvSpPr>
          <p:spPr>
            <a:xfrm rot="8388146">
              <a:off x="4408181" y="4727211"/>
              <a:ext cx="555746" cy="795326"/>
            </a:xfrm>
            <a:custGeom>
              <a:avLst/>
              <a:gdLst/>
              <a:ahLst/>
              <a:cxnLst/>
              <a:rect l="l" t="t" r="r" b="b"/>
              <a:pathLst>
                <a:path w="10549" h="15095" extrusionOk="0">
                  <a:moveTo>
                    <a:pt x="10549" y="12995"/>
                  </a:moveTo>
                  <a:lnTo>
                    <a:pt x="5314" y="1"/>
                  </a:lnTo>
                  <a:lnTo>
                    <a:pt x="0" y="2117"/>
                  </a:lnTo>
                  <a:lnTo>
                    <a:pt x="5235" y="15095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20" name="Google Shape;3520;p48"/>
            <p:cNvSpPr/>
            <p:nvPr/>
          </p:nvSpPr>
          <p:spPr>
            <a:xfrm rot="8388146">
              <a:off x="4651125" y="4917496"/>
              <a:ext cx="129704" cy="301481"/>
            </a:xfrm>
            <a:custGeom>
              <a:avLst/>
              <a:gdLst/>
              <a:ahLst/>
              <a:cxnLst/>
              <a:rect l="l" t="t" r="r" b="b"/>
              <a:pathLst>
                <a:path w="2462" h="5722" extrusionOk="0">
                  <a:moveTo>
                    <a:pt x="2461" y="5644"/>
                  </a:moveTo>
                  <a:lnTo>
                    <a:pt x="189" y="1"/>
                  </a:lnTo>
                  <a:lnTo>
                    <a:pt x="0" y="79"/>
                  </a:lnTo>
                  <a:lnTo>
                    <a:pt x="2273" y="5722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21" name="Google Shape;3521;p48"/>
            <p:cNvSpPr/>
            <p:nvPr/>
          </p:nvSpPr>
          <p:spPr>
            <a:xfrm rot="8388146">
              <a:off x="4645664" y="4958225"/>
              <a:ext cx="115638" cy="265969"/>
            </a:xfrm>
            <a:custGeom>
              <a:avLst/>
              <a:gdLst/>
              <a:ahLst/>
              <a:cxnLst/>
              <a:rect l="l" t="t" r="r" b="b"/>
              <a:pathLst>
                <a:path w="2195" h="5048" extrusionOk="0">
                  <a:moveTo>
                    <a:pt x="2194" y="4969"/>
                  </a:moveTo>
                  <a:lnTo>
                    <a:pt x="188" y="1"/>
                  </a:lnTo>
                  <a:lnTo>
                    <a:pt x="0" y="79"/>
                  </a:lnTo>
                  <a:lnTo>
                    <a:pt x="2006" y="5048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22" name="Google Shape;3522;p48"/>
            <p:cNvSpPr/>
            <p:nvPr/>
          </p:nvSpPr>
          <p:spPr>
            <a:xfrm rot="8388146">
              <a:off x="4639656" y="4999444"/>
              <a:ext cx="102414" cy="232934"/>
            </a:xfrm>
            <a:custGeom>
              <a:avLst/>
              <a:gdLst/>
              <a:ahLst/>
              <a:cxnLst/>
              <a:rect l="l" t="t" r="r" b="b"/>
              <a:pathLst>
                <a:path w="1944" h="4421" extrusionOk="0">
                  <a:moveTo>
                    <a:pt x="1944" y="4342"/>
                  </a:moveTo>
                  <a:lnTo>
                    <a:pt x="204" y="0"/>
                  </a:lnTo>
                  <a:lnTo>
                    <a:pt x="0" y="79"/>
                  </a:lnTo>
                  <a:lnTo>
                    <a:pt x="1756" y="4420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23" name="Google Shape;3523;p48"/>
            <p:cNvSpPr/>
            <p:nvPr/>
          </p:nvSpPr>
          <p:spPr>
            <a:xfrm rot="8388146">
              <a:off x="4434960" y="4905560"/>
              <a:ext cx="110686" cy="109855"/>
            </a:xfrm>
            <a:custGeom>
              <a:avLst/>
              <a:gdLst/>
              <a:ahLst/>
              <a:cxnLst/>
              <a:rect l="l" t="t" r="r" b="b"/>
              <a:pathLst>
                <a:path w="2101" h="2085" extrusionOk="0">
                  <a:moveTo>
                    <a:pt x="1912" y="705"/>
                  </a:moveTo>
                  <a:cubicBezTo>
                    <a:pt x="1724" y="235"/>
                    <a:pt x="1176" y="0"/>
                    <a:pt x="706" y="188"/>
                  </a:cubicBezTo>
                  <a:cubicBezTo>
                    <a:pt x="220" y="376"/>
                    <a:pt x="0" y="909"/>
                    <a:pt x="188" y="1379"/>
                  </a:cubicBezTo>
                  <a:cubicBezTo>
                    <a:pt x="376" y="1850"/>
                    <a:pt x="909" y="2085"/>
                    <a:pt x="1395" y="1897"/>
                  </a:cubicBezTo>
                  <a:cubicBezTo>
                    <a:pt x="1865" y="1709"/>
                    <a:pt x="2101" y="1176"/>
                    <a:pt x="1912" y="705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24" name="Google Shape;3524;p48"/>
            <p:cNvSpPr/>
            <p:nvPr/>
          </p:nvSpPr>
          <p:spPr>
            <a:xfrm rot="8388146">
              <a:off x="4422083" y="5056581"/>
              <a:ext cx="76864" cy="168496"/>
            </a:xfrm>
            <a:custGeom>
              <a:avLst/>
              <a:gdLst/>
              <a:ahLst/>
              <a:cxnLst/>
              <a:rect l="l" t="t" r="r" b="b"/>
              <a:pathLst>
                <a:path w="1459" h="3198" extrusionOk="0">
                  <a:moveTo>
                    <a:pt x="1458" y="3120"/>
                  </a:moveTo>
                  <a:lnTo>
                    <a:pt x="189" y="0"/>
                  </a:lnTo>
                  <a:lnTo>
                    <a:pt x="1" y="79"/>
                  </a:lnTo>
                  <a:lnTo>
                    <a:pt x="1255" y="3198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25" name="Google Shape;3525;p48"/>
            <p:cNvSpPr/>
            <p:nvPr/>
          </p:nvSpPr>
          <p:spPr>
            <a:xfrm rot="8388146">
              <a:off x="4407593" y="5084296"/>
              <a:ext cx="76021" cy="168549"/>
            </a:xfrm>
            <a:custGeom>
              <a:avLst/>
              <a:gdLst/>
              <a:ahLst/>
              <a:cxnLst/>
              <a:rect l="l" t="t" r="r" b="b"/>
              <a:pathLst>
                <a:path w="1443" h="3199" extrusionOk="0">
                  <a:moveTo>
                    <a:pt x="1443" y="3120"/>
                  </a:moveTo>
                  <a:lnTo>
                    <a:pt x="189" y="1"/>
                  </a:lnTo>
                  <a:lnTo>
                    <a:pt x="1" y="64"/>
                  </a:lnTo>
                  <a:lnTo>
                    <a:pt x="1255" y="3199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26" name="Google Shape;3526;p48"/>
            <p:cNvSpPr/>
            <p:nvPr/>
          </p:nvSpPr>
          <p:spPr>
            <a:xfrm rot="8388146">
              <a:off x="4392203" y="5112051"/>
              <a:ext cx="76864" cy="168549"/>
            </a:xfrm>
            <a:custGeom>
              <a:avLst/>
              <a:gdLst/>
              <a:ahLst/>
              <a:cxnLst/>
              <a:rect l="l" t="t" r="r" b="b"/>
              <a:pathLst>
                <a:path w="1459" h="3199" extrusionOk="0">
                  <a:moveTo>
                    <a:pt x="1458" y="3120"/>
                  </a:moveTo>
                  <a:lnTo>
                    <a:pt x="189" y="1"/>
                  </a:lnTo>
                  <a:lnTo>
                    <a:pt x="0" y="63"/>
                  </a:lnTo>
                  <a:lnTo>
                    <a:pt x="1270" y="3198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27" name="Google Shape;3527;p48"/>
            <p:cNvSpPr/>
            <p:nvPr/>
          </p:nvSpPr>
          <p:spPr>
            <a:xfrm rot="8388146">
              <a:off x="4464480" y="5076624"/>
              <a:ext cx="225533" cy="537682"/>
            </a:xfrm>
            <a:custGeom>
              <a:avLst/>
              <a:gdLst/>
              <a:ahLst/>
              <a:cxnLst/>
              <a:rect l="l" t="t" r="r" b="b"/>
              <a:pathLst>
                <a:path w="4281" h="10205" extrusionOk="0">
                  <a:moveTo>
                    <a:pt x="4280" y="10142"/>
                  </a:moveTo>
                  <a:lnTo>
                    <a:pt x="189" y="1"/>
                  </a:lnTo>
                  <a:lnTo>
                    <a:pt x="1" y="79"/>
                  </a:lnTo>
                  <a:lnTo>
                    <a:pt x="4092" y="10205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28" name="Google Shape;3528;p48"/>
            <p:cNvSpPr/>
            <p:nvPr/>
          </p:nvSpPr>
          <p:spPr>
            <a:xfrm rot="8388146">
              <a:off x="4449979" y="5104362"/>
              <a:ext cx="224637" cy="537682"/>
            </a:xfrm>
            <a:custGeom>
              <a:avLst/>
              <a:gdLst/>
              <a:ahLst/>
              <a:cxnLst/>
              <a:rect l="l" t="t" r="r" b="b"/>
              <a:pathLst>
                <a:path w="4264" h="10205" extrusionOk="0">
                  <a:moveTo>
                    <a:pt x="4264" y="10141"/>
                  </a:moveTo>
                  <a:lnTo>
                    <a:pt x="188" y="0"/>
                  </a:lnTo>
                  <a:lnTo>
                    <a:pt x="0" y="78"/>
                  </a:lnTo>
                  <a:lnTo>
                    <a:pt x="4076" y="10204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29" name="Google Shape;3529;p48"/>
            <p:cNvSpPr/>
            <p:nvPr/>
          </p:nvSpPr>
          <p:spPr>
            <a:xfrm rot="8388146">
              <a:off x="4434663" y="5132124"/>
              <a:ext cx="225480" cy="537682"/>
            </a:xfrm>
            <a:custGeom>
              <a:avLst/>
              <a:gdLst/>
              <a:ahLst/>
              <a:cxnLst/>
              <a:rect l="l" t="t" r="r" b="b"/>
              <a:pathLst>
                <a:path w="4280" h="10205" extrusionOk="0">
                  <a:moveTo>
                    <a:pt x="4280" y="10126"/>
                  </a:moveTo>
                  <a:lnTo>
                    <a:pt x="189" y="1"/>
                  </a:lnTo>
                  <a:lnTo>
                    <a:pt x="1" y="79"/>
                  </a:lnTo>
                  <a:lnTo>
                    <a:pt x="4092" y="10205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30" name="Google Shape;3530;p48"/>
            <p:cNvSpPr/>
            <p:nvPr/>
          </p:nvSpPr>
          <p:spPr>
            <a:xfrm rot="8388146">
              <a:off x="4339602" y="5232242"/>
              <a:ext cx="107419" cy="245368"/>
            </a:xfrm>
            <a:custGeom>
              <a:avLst/>
              <a:gdLst/>
              <a:ahLst/>
              <a:cxnLst/>
              <a:rect l="l" t="t" r="r" b="b"/>
              <a:pathLst>
                <a:path w="2039" h="4657" extrusionOk="0">
                  <a:moveTo>
                    <a:pt x="2039" y="4578"/>
                  </a:moveTo>
                  <a:lnTo>
                    <a:pt x="189" y="1"/>
                  </a:lnTo>
                  <a:lnTo>
                    <a:pt x="1" y="64"/>
                  </a:lnTo>
                  <a:lnTo>
                    <a:pt x="1850" y="4656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31" name="Google Shape;3531;p48"/>
            <p:cNvSpPr/>
            <p:nvPr/>
          </p:nvSpPr>
          <p:spPr>
            <a:xfrm rot="8388146">
              <a:off x="4404800" y="5187641"/>
              <a:ext cx="225480" cy="537682"/>
            </a:xfrm>
            <a:custGeom>
              <a:avLst/>
              <a:gdLst/>
              <a:ahLst/>
              <a:cxnLst/>
              <a:rect l="l" t="t" r="r" b="b"/>
              <a:pathLst>
                <a:path w="4280" h="10205" extrusionOk="0">
                  <a:moveTo>
                    <a:pt x="4280" y="10126"/>
                  </a:moveTo>
                  <a:lnTo>
                    <a:pt x="205" y="1"/>
                  </a:lnTo>
                  <a:lnTo>
                    <a:pt x="1" y="79"/>
                  </a:lnTo>
                  <a:lnTo>
                    <a:pt x="4092" y="10205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32" name="Google Shape;3532;p48"/>
            <p:cNvSpPr/>
            <p:nvPr/>
          </p:nvSpPr>
          <p:spPr>
            <a:xfrm rot="8388146">
              <a:off x="4331089" y="5268474"/>
              <a:ext cx="138765" cy="322978"/>
            </a:xfrm>
            <a:custGeom>
              <a:avLst/>
              <a:gdLst/>
              <a:ahLst/>
              <a:cxnLst/>
              <a:rect l="l" t="t" r="r" b="b"/>
              <a:pathLst>
                <a:path w="2634" h="6130" extrusionOk="0">
                  <a:moveTo>
                    <a:pt x="2633" y="6051"/>
                  </a:moveTo>
                  <a:lnTo>
                    <a:pt x="204" y="1"/>
                  </a:lnTo>
                  <a:lnTo>
                    <a:pt x="0" y="79"/>
                  </a:lnTo>
                  <a:lnTo>
                    <a:pt x="2445" y="6129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33" name="Google Shape;3533;p48"/>
            <p:cNvSpPr/>
            <p:nvPr/>
          </p:nvSpPr>
          <p:spPr>
            <a:xfrm rot="8388146">
              <a:off x="4374936" y="5243158"/>
              <a:ext cx="225480" cy="537682"/>
            </a:xfrm>
            <a:custGeom>
              <a:avLst/>
              <a:gdLst/>
              <a:ahLst/>
              <a:cxnLst/>
              <a:rect l="l" t="t" r="r" b="b"/>
              <a:pathLst>
                <a:path w="4280" h="10205" extrusionOk="0">
                  <a:moveTo>
                    <a:pt x="4280" y="10126"/>
                  </a:moveTo>
                  <a:lnTo>
                    <a:pt x="204" y="1"/>
                  </a:lnTo>
                  <a:lnTo>
                    <a:pt x="1" y="79"/>
                  </a:lnTo>
                  <a:lnTo>
                    <a:pt x="4092" y="10205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34" name="Google Shape;3534;p48"/>
            <p:cNvSpPr/>
            <p:nvPr/>
          </p:nvSpPr>
          <p:spPr>
            <a:xfrm rot="8388146">
              <a:off x="4345056" y="5298681"/>
              <a:ext cx="225480" cy="537629"/>
            </a:xfrm>
            <a:custGeom>
              <a:avLst/>
              <a:gdLst/>
              <a:ahLst/>
              <a:cxnLst/>
              <a:rect l="l" t="t" r="r" b="b"/>
              <a:pathLst>
                <a:path w="4280" h="10204" extrusionOk="0">
                  <a:moveTo>
                    <a:pt x="4280" y="10126"/>
                  </a:moveTo>
                  <a:lnTo>
                    <a:pt x="204" y="0"/>
                  </a:lnTo>
                  <a:lnTo>
                    <a:pt x="1" y="78"/>
                  </a:lnTo>
                  <a:lnTo>
                    <a:pt x="4092" y="10204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35" name="Google Shape;3535;p48"/>
            <p:cNvSpPr/>
            <p:nvPr/>
          </p:nvSpPr>
          <p:spPr>
            <a:xfrm rot="8388146">
              <a:off x="4330519" y="5326413"/>
              <a:ext cx="224690" cy="537682"/>
            </a:xfrm>
            <a:custGeom>
              <a:avLst/>
              <a:gdLst/>
              <a:ahLst/>
              <a:cxnLst/>
              <a:rect l="l" t="t" r="r" b="b"/>
              <a:pathLst>
                <a:path w="4265" h="10205" extrusionOk="0">
                  <a:moveTo>
                    <a:pt x="4264" y="10126"/>
                  </a:moveTo>
                  <a:lnTo>
                    <a:pt x="189" y="1"/>
                  </a:lnTo>
                  <a:lnTo>
                    <a:pt x="1" y="63"/>
                  </a:lnTo>
                  <a:lnTo>
                    <a:pt x="4076" y="10205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36" name="Google Shape;3536;p48"/>
            <p:cNvSpPr/>
            <p:nvPr/>
          </p:nvSpPr>
          <p:spPr>
            <a:xfrm rot="8388146">
              <a:off x="4315176" y="5354151"/>
              <a:ext cx="225480" cy="537682"/>
            </a:xfrm>
            <a:custGeom>
              <a:avLst/>
              <a:gdLst/>
              <a:ahLst/>
              <a:cxnLst/>
              <a:rect l="l" t="t" r="r" b="b"/>
              <a:pathLst>
                <a:path w="4280" h="10205" extrusionOk="0">
                  <a:moveTo>
                    <a:pt x="4279" y="10126"/>
                  </a:moveTo>
                  <a:lnTo>
                    <a:pt x="204" y="0"/>
                  </a:lnTo>
                  <a:lnTo>
                    <a:pt x="0" y="63"/>
                  </a:lnTo>
                  <a:lnTo>
                    <a:pt x="4091" y="10204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37" name="Google Shape;3537;p48"/>
            <p:cNvSpPr/>
            <p:nvPr/>
          </p:nvSpPr>
          <p:spPr>
            <a:xfrm rot="8388146">
              <a:off x="4231767" y="5444004"/>
              <a:ext cx="123962" cy="287413"/>
            </a:xfrm>
            <a:custGeom>
              <a:avLst/>
              <a:gdLst/>
              <a:ahLst/>
              <a:cxnLst/>
              <a:rect l="l" t="t" r="r" b="b"/>
              <a:pathLst>
                <a:path w="2353" h="5455" extrusionOk="0">
                  <a:moveTo>
                    <a:pt x="2352" y="5376"/>
                  </a:moveTo>
                  <a:lnTo>
                    <a:pt x="189" y="0"/>
                  </a:lnTo>
                  <a:lnTo>
                    <a:pt x="1" y="63"/>
                  </a:lnTo>
                  <a:lnTo>
                    <a:pt x="2164" y="5455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3560" name="Google Shape;3560;p48"/>
          <p:cNvGrpSpPr/>
          <p:nvPr/>
        </p:nvGrpSpPr>
        <p:grpSpPr>
          <a:xfrm rot="2992193">
            <a:off x="7675894" y="843103"/>
            <a:ext cx="784458" cy="835146"/>
            <a:chOff x="1865285" y="-2366929"/>
            <a:chExt cx="1226300" cy="1305537"/>
          </a:xfrm>
        </p:grpSpPr>
        <p:sp>
          <p:nvSpPr>
            <p:cNvPr id="3561" name="Google Shape;3561;p48"/>
            <p:cNvSpPr/>
            <p:nvPr/>
          </p:nvSpPr>
          <p:spPr>
            <a:xfrm rot="-6603631">
              <a:off x="1951583" y="-2174513"/>
              <a:ext cx="1053705" cy="920705"/>
            </a:xfrm>
            <a:custGeom>
              <a:avLst/>
              <a:gdLst/>
              <a:ahLst/>
              <a:cxnLst/>
              <a:rect l="l" t="t" r="r" b="b"/>
              <a:pathLst>
                <a:path w="16021" h="13998" extrusionOk="0">
                  <a:moveTo>
                    <a:pt x="1" y="8057"/>
                  </a:moveTo>
                  <a:lnTo>
                    <a:pt x="12039" y="0"/>
                  </a:lnTo>
                  <a:lnTo>
                    <a:pt x="16020" y="5925"/>
                  </a:lnTo>
                  <a:lnTo>
                    <a:pt x="3982" y="13997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62" name="Google Shape;3562;p48"/>
            <p:cNvSpPr/>
            <p:nvPr/>
          </p:nvSpPr>
          <p:spPr>
            <a:xfrm rot="-6603631">
              <a:off x="1943916" y="-1789120"/>
              <a:ext cx="791808" cy="529942"/>
            </a:xfrm>
            <a:custGeom>
              <a:avLst/>
              <a:gdLst/>
              <a:ahLst/>
              <a:cxnLst/>
              <a:rect l="l" t="t" r="r" b="b"/>
              <a:pathLst>
                <a:path w="12039" h="8057" extrusionOk="0">
                  <a:moveTo>
                    <a:pt x="8387" y="7571"/>
                  </a:moveTo>
                  <a:lnTo>
                    <a:pt x="12039" y="0"/>
                  </a:lnTo>
                  <a:lnTo>
                    <a:pt x="1" y="8057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3567" name="Google Shape;3567;p48"/>
          <p:cNvGrpSpPr/>
          <p:nvPr/>
        </p:nvGrpSpPr>
        <p:grpSpPr>
          <a:xfrm rot="9963690">
            <a:off x="8240438" y="3718976"/>
            <a:ext cx="367122" cy="467202"/>
            <a:chOff x="1391955" y="-1677996"/>
            <a:chExt cx="573863" cy="730304"/>
          </a:xfrm>
        </p:grpSpPr>
        <p:sp>
          <p:nvSpPr>
            <p:cNvPr id="3568" name="Google Shape;3568;p48"/>
            <p:cNvSpPr/>
            <p:nvPr/>
          </p:nvSpPr>
          <p:spPr>
            <a:xfrm rot="-6603631">
              <a:off x="1395288" y="-1182886"/>
              <a:ext cx="251571" cy="174301"/>
            </a:xfrm>
            <a:custGeom>
              <a:avLst/>
              <a:gdLst/>
              <a:ahLst/>
              <a:cxnLst/>
              <a:rect l="l" t="t" r="r" b="b"/>
              <a:pathLst>
                <a:path w="3825" h="2650" extrusionOk="0">
                  <a:moveTo>
                    <a:pt x="3386" y="2649"/>
                  </a:moveTo>
                  <a:lnTo>
                    <a:pt x="3825" y="1928"/>
                  </a:lnTo>
                  <a:lnTo>
                    <a:pt x="721" y="32"/>
                  </a:lnTo>
                  <a:lnTo>
                    <a:pt x="314" y="47"/>
                  </a:lnTo>
                  <a:lnTo>
                    <a:pt x="204" y="0"/>
                  </a:lnTo>
                  <a:lnTo>
                    <a:pt x="47" y="47"/>
                  </a:lnTo>
                  <a:lnTo>
                    <a:pt x="0" y="126"/>
                  </a:lnTo>
                  <a:lnTo>
                    <a:pt x="94" y="345"/>
                  </a:lnTo>
                  <a:lnTo>
                    <a:pt x="188" y="408"/>
                  </a:lnTo>
                  <a:lnTo>
                    <a:pt x="251" y="674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69" name="Google Shape;3569;p48"/>
            <p:cNvSpPr/>
            <p:nvPr/>
          </p:nvSpPr>
          <p:spPr>
            <a:xfrm rot="-6603631">
              <a:off x="1439016" y="-1569143"/>
              <a:ext cx="350555" cy="345380"/>
            </a:xfrm>
            <a:custGeom>
              <a:avLst/>
              <a:gdLst/>
              <a:ahLst/>
              <a:cxnLst/>
              <a:rect l="l" t="t" r="r" b="b"/>
              <a:pathLst>
                <a:path w="5330" h="5251" extrusionOk="0">
                  <a:moveTo>
                    <a:pt x="659" y="31"/>
                  </a:moveTo>
                  <a:lnTo>
                    <a:pt x="659" y="31"/>
                  </a:lnTo>
                  <a:cubicBezTo>
                    <a:pt x="659" y="31"/>
                    <a:pt x="972" y="78"/>
                    <a:pt x="1302" y="63"/>
                  </a:cubicBezTo>
                  <a:cubicBezTo>
                    <a:pt x="5330" y="0"/>
                    <a:pt x="1991" y="5251"/>
                    <a:pt x="330" y="1630"/>
                  </a:cubicBezTo>
                  <a:cubicBezTo>
                    <a:pt x="189" y="1332"/>
                    <a:pt x="1" y="1066"/>
                    <a:pt x="1" y="1066"/>
                  </a:cubicBezTo>
                  <a:cubicBezTo>
                    <a:pt x="220" y="721"/>
                    <a:pt x="424" y="376"/>
                    <a:pt x="659" y="31"/>
                  </a:cubicBezTo>
                  <a:close/>
                  <a:moveTo>
                    <a:pt x="2618" y="1975"/>
                  </a:moveTo>
                  <a:cubicBezTo>
                    <a:pt x="2869" y="1583"/>
                    <a:pt x="2869" y="1144"/>
                    <a:pt x="2618" y="988"/>
                  </a:cubicBezTo>
                  <a:lnTo>
                    <a:pt x="2571" y="972"/>
                  </a:lnTo>
                  <a:lnTo>
                    <a:pt x="1693" y="2383"/>
                  </a:lnTo>
                  <a:lnTo>
                    <a:pt x="1725" y="2398"/>
                  </a:lnTo>
                  <a:cubicBezTo>
                    <a:pt x="1976" y="2555"/>
                    <a:pt x="2383" y="2367"/>
                    <a:pt x="2618" y="197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70" name="Google Shape;3570;p48"/>
            <p:cNvSpPr/>
            <p:nvPr/>
          </p:nvSpPr>
          <p:spPr>
            <a:xfrm rot="-6603631">
              <a:off x="1605681" y="-1613143"/>
              <a:ext cx="337204" cy="284670"/>
            </a:xfrm>
            <a:custGeom>
              <a:avLst/>
              <a:gdLst/>
              <a:ahLst/>
              <a:cxnLst/>
              <a:rect l="l" t="t" r="r" b="b"/>
              <a:pathLst>
                <a:path w="5127" h="4328" extrusionOk="0">
                  <a:moveTo>
                    <a:pt x="3590" y="4170"/>
                  </a:moveTo>
                  <a:lnTo>
                    <a:pt x="3590" y="4170"/>
                  </a:lnTo>
                  <a:cubicBezTo>
                    <a:pt x="5126" y="3935"/>
                    <a:pt x="4107" y="894"/>
                    <a:pt x="3355" y="220"/>
                  </a:cubicBezTo>
                  <a:cubicBezTo>
                    <a:pt x="3151" y="32"/>
                    <a:pt x="2712" y="1"/>
                    <a:pt x="2305" y="1"/>
                  </a:cubicBezTo>
                  <a:cubicBezTo>
                    <a:pt x="1897" y="64"/>
                    <a:pt x="1458" y="142"/>
                    <a:pt x="1270" y="361"/>
                  </a:cubicBezTo>
                  <a:cubicBezTo>
                    <a:pt x="612" y="1130"/>
                    <a:pt x="1" y="4264"/>
                    <a:pt x="1552" y="4311"/>
                  </a:cubicBezTo>
                  <a:cubicBezTo>
                    <a:pt x="2336" y="4327"/>
                    <a:pt x="2822" y="4296"/>
                    <a:pt x="3590" y="4170"/>
                  </a:cubicBezTo>
                  <a:close/>
                  <a:moveTo>
                    <a:pt x="2352" y="926"/>
                  </a:moveTo>
                  <a:cubicBezTo>
                    <a:pt x="2195" y="926"/>
                    <a:pt x="2070" y="816"/>
                    <a:pt x="2054" y="659"/>
                  </a:cubicBezTo>
                  <a:cubicBezTo>
                    <a:pt x="2038" y="487"/>
                    <a:pt x="2164" y="361"/>
                    <a:pt x="2321" y="346"/>
                  </a:cubicBezTo>
                  <a:cubicBezTo>
                    <a:pt x="2477" y="330"/>
                    <a:pt x="2618" y="456"/>
                    <a:pt x="2618" y="612"/>
                  </a:cubicBezTo>
                  <a:cubicBezTo>
                    <a:pt x="2634" y="769"/>
                    <a:pt x="2509" y="910"/>
                    <a:pt x="2352" y="92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71" name="Google Shape;3571;p48"/>
            <p:cNvSpPr/>
            <p:nvPr/>
          </p:nvSpPr>
          <p:spPr>
            <a:xfrm rot="-6603631">
              <a:off x="1601026" y="-1463839"/>
              <a:ext cx="46434" cy="135166"/>
            </a:xfrm>
            <a:custGeom>
              <a:avLst/>
              <a:gdLst/>
              <a:ahLst/>
              <a:cxnLst/>
              <a:rect l="l" t="t" r="r" b="b"/>
              <a:pathLst>
                <a:path w="706" h="2055" extrusionOk="0">
                  <a:moveTo>
                    <a:pt x="596" y="1004"/>
                  </a:moveTo>
                  <a:lnTo>
                    <a:pt x="596" y="1004"/>
                  </a:lnTo>
                  <a:cubicBezTo>
                    <a:pt x="643" y="1537"/>
                    <a:pt x="549" y="1976"/>
                    <a:pt x="408" y="1976"/>
                  </a:cubicBezTo>
                  <a:cubicBezTo>
                    <a:pt x="267" y="1992"/>
                    <a:pt x="142" y="1568"/>
                    <a:pt x="95" y="1035"/>
                  </a:cubicBezTo>
                  <a:cubicBezTo>
                    <a:pt x="63" y="518"/>
                    <a:pt x="157" y="79"/>
                    <a:pt x="283" y="64"/>
                  </a:cubicBezTo>
                  <a:cubicBezTo>
                    <a:pt x="424" y="64"/>
                    <a:pt x="565" y="487"/>
                    <a:pt x="596" y="1004"/>
                  </a:cubicBezTo>
                  <a:close/>
                  <a:moveTo>
                    <a:pt x="32" y="1051"/>
                  </a:moveTo>
                  <a:cubicBezTo>
                    <a:pt x="79" y="1615"/>
                    <a:pt x="236" y="2054"/>
                    <a:pt x="424" y="2039"/>
                  </a:cubicBezTo>
                  <a:cubicBezTo>
                    <a:pt x="596" y="2039"/>
                    <a:pt x="706" y="1568"/>
                    <a:pt x="675" y="1004"/>
                  </a:cubicBezTo>
                  <a:cubicBezTo>
                    <a:pt x="628" y="440"/>
                    <a:pt x="455" y="1"/>
                    <a:pt x="283" y="1"/>
                  </a:cubicBezTo>
                  <a:cubicBezTo>
                    <a:pt x="110" y="17"/>
                    <a:pt x="1" y="487"/>
                    <a:pt x="32" y="105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72" name="Google Shape;3572;p48"/>
            <p:cNvSpPr/>
            <p:nvPr/>
          </p:nvSpPr>
          <p:spPr>
            <a:xfrm rot="-6603631">
              <a:off x="1765054" y="-1584226"/>
              <a:ext cx="93920" cy="93860"/>
            </a:xfrm>
            <a:custGeom>
              <a:avLst/>
              <a:gdLst/>
              <a:ahLst/>
              <a:cxnLst/>
              <a:rect l="l" t="t" r="r" b="b"/>
              <a:pathLst>
                <a:path w="1428" h="1427" extrusionOk="0">
                  <a:moveTo>
                    <a:pt x="675" y="32"/>
                  </a:moveTo>
                  <a:cubicBezTo>
                    <a:pt x="298" y="47"/>
                    <a:pt x="1" y="377"/>
                    <a:pt x="32" y="753"/>
                  </a:cubicBezTo>
                  <a:cubicBezTo>
                    <a:pt x="48" y="1145"/>
                    <a:pt x="377" y="1427"/>
                    <a:pt x="769" y="1411"/>
                  </a:cubicBezTo>
                  <a:cubicBezTo>
                    <a:pt x="1145" y="1380"/>
                    <a:pt x="1427" y="1051"/>
                    <a:pt x="1411" y="674"/>
                  </a:cubicBezTo>
                  <a:cubicBezTo>
                    <a:pt x="1380" y="283"/>
                    <a:pt x="1051" y="0"/>
                    <a:pt x="675" y="32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73" name="Google Shape;3573;p48"/>
            <p:cNvSpPr/>
            <p:nvPr/>
          </p:nvSpPr>
          <p:spPr>
            <a:xfrm rot="-6603631">
              <a:off x="1743124" y="-1460958"/>
              <a:ext cx="93920" cy="93860"/>
            </a:xfrm>
            <a:custGeom>
              <a:avLst/>
              <a:gdLst/>
              <a:ahLst/>
              <a:cxnLst/>
              <a:rect l="l" t="t" r="r" b="b"/>
              <a:pathLst>
                <a:path w="1428" h="1427" extrusionOk="0">
                  <a:moveTo>
                    <a:pt x="675" y="32"/>
                  </a:moveTo>
                  <a:cubicBezTo>
                    <a:pt x="283" y="47"/>
                    <a:pt x="1" y="392"/>
                    <a:pt x="32" y="768"/>
                  </a:cubicBezTo>
                  <a:cubicBezTo>
                    <a:pt x="48" y="1145"/>
                    <a:pt x="377" y="1427"/>
                    <a:pt x="753" y="1411"/>
                  </a:cubicBezTo>
                  <a:cubicBezTo>
                    <a:pt x="1145" y="1380"/>
                    <a:pt x="1427" y="1050"/>
                    <a:pt x="1412" y="674"/>
                  </a:cubicBezTo>
                  <a:cubicBezTo>
                    <a:pt x="1380" y="298"/>
                    <a:pt x="1051" y="0"/>
                    <a:pt x="675" y="32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74" name="Google Shape;3574;p48"/>
            <p:cNvSpPr/>
            <p:nvPr/>
          </p:nvSpPr>
          <p:spPr>
            <a:xfrm rot="-6603631">
              <a:off x="1597409" y="-1469640"/>
              <a:ext cx="46500" cy="136152"/>
            </a:xfrm>
            <a:custGeom>
              <a:avLst/>
              <a:gdLst/>
              <a:ahLst/>
              <a:cxnLst/>
              <a:rect l="l" t="t" r="r" b="b"/>
              <a:pathLst>
                <a:path w="707" h="2070" extrusionOk="0">
                  <a:moveTo>
                    <a:pt x="596" y="1019"/>
                  </a:moveTo>
                  <a:lnTo>
                    <a:pt x="596" y="1019"/>
                  </a:lnTo>
                  <a:cubicBezTo>
                    <a:pt x="628" y="1552"/>
                    <a:pt x="549" y="1976"/>
                    <a:pt x="408" y="1991"/>
                  </a:cubicBezTo>
                  <a:cubicBezTo>
                    <a:pt x="267" y="1991"/>
                    <a:pt x="126" y="1584"/>
                    <a:pt x="95" y="1051"/>
                  </a:cubicBezTo>
                  <a:cubicBezTo>
                    <a:pt x="63" y="518"/>
                    <a:pt x="142" y="79"/>
                    <a:pt x="283" y="79"/>
                  </a:cubicBezTo>
                  <a:cubicBezTo>
                    <a:pt x="424" y="63"/>
                    <a:pt x="565" y="486"/>
                    <a:pt x="596" y="1019"/>
                  </a:cubicBezTo>
                  <a:close/>
                  <a:moveTo>
                    <a:pt x="32" y="1051"/>
                  </a:moveTo>
                  <a:cubicBezTo>
                    <a:pt x="63" y="1615"/>
                    <a:pt x="236" y="2070"/>
                    <a:pt x="408" y="2054"/>
                  </a:cubicBezTo>
                  <a:cubicBezTo>
                    <a:pt x="581" y="2038"/>
                    <a:pt x="706" y="1584"/>
                    <a:pt x="659" y="1019"/>
                  </a:cubicBezTo>
                  <a:cubicBezTo>
                    <a:pt x="628" y="455"/>
                    <a:pt x="455" y="1"/>
                    <a:pt x="283" y="16"/>
                  </a:cubicBezTo>
                  <a:cubicBezTo>
                    <a:pt x="110" y="32"/>
                    <a:pt x="1" y="486"/>
                    <a:pt x="32" y="105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3582" name="Google Shape;3582;p48"/>
          <p:cNvGrpSpPr/>
          <p:nvPr/>
        </p:nvGrpSpPr>
        <p:grpSpPr>
          <a:xfrm>
            <a:off x="465750" y="18882"/>
            <a:ext cx="1351964" cy="1539237"/>
            <a:chOff x="5104386" y="-1892439"/>
            <a:chExt cx="2949420" cy="3369748"/>
          </a:xfrm>
        </p:grpSpPr>
        <p:sp>
          <p:nvSpPr>
            <p:cNvPr id="3583" name="Google Shape;3583;p48"/>
            <p:cNvSpPr/>
            <p:nvPr/>
          </p:nvSpPr>
          <p:spPr>
            <a:xfrm rot="-6603631">
              <a:off x="5491466" y="-648782"/>
              <a:ext cx="1765996" cy="1931061"/>
            </a:xfrm>
            <a:custGeom>
              <a:avLst/>
              <a:gdLst/>
              <a:ahLst/>
              <a:cxnLst/>
              <a:rect l="l" t="t" r="r" b="b"/>
              <a:pathLst>
                <a:path w="26851" h="29359" extrusionOk="0">
                  <a:moveTo>
                    <a:pt x="15549" y="1"/>
                  </a:moveTo>
                  <a:lnTo>
                    <a:pt x="0" y="8371"/>
                  </a:lnTo>
                  <a:lnTo>
                    <a:pt x="11317" y="29359"/>
                  </a:lnTo>
                  <a:lnTo>
                    <a:pt x="26850" y="20989"/>
                  </a:lnTo>
                  <a:lnTo>
                    <a:pt x="15549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84" name="Google Shape;3584;p48"/>
            <p:cNvSpPr/>
            <p:nvPr/>
          </p:nvSpPr>
          <p:spPr>
            <a:xfrm rot="-6603631">
              <a:off x="5431240" y="-702486"/>
              <a:ext cx="1765996" cy="1931061"/>
            </a:xfrm>
            <a:custGeom>
              <a:avLst/>
              <a:gdLst/>
              <a:ahLst/>
              <a:cxnLst/>
              <a:rect l="l" t="t" r="r" b="b"/>
              <a:pathLst>
                <a:path w="26851" h="29359" extrusionOk="0">
                  <a:moveTo>
                    <a:pt x="15534" y="1"/>
                  </a:moveTo>
                  <a:lnTo>
                    <a:pt x="1" y="8371"/>
                  </a:lnTo>
                  <a:lnTo>
                    <a:pt x="11302" y="29359"/>
                  </a:lnTo>
                  <a:lnTo>
                    <a:pt x="26851" y="20989"/>
                  </a:lnTo>
                  <a:lnTo>
                    <a:pt x="15534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85" name="Google Shape;3585;p48"/>
            <p:cNvSpPr/>
            <p:nvPr/>
          </p:nvSpPr>
          <p:spPr>
            <a:xfrm rot="-6603631">
              <a:off x="5539452" y="-594269"/>
              <a:ext cx="1549546" cy="1714532"/>
            </a:xfrm>
            <a:custGeom>
              <a:avLst/>
              <a:gdLst/>
              <a:ahLst/>
              <a:cxnLst/>
              <a:rect l="l" t="t" r="r" b="b"/>
              <a:pathLst>
                <a:path w="23560" h="26067" fill="none" extrusionOk="0">
                  <a:moveTo>
                    <a:pt x="10158" y="26067"/>
                  </a:moveTo>
                  <a:lnTo>
                    <a:pt x="1" y="7211"/>
                  </a:lnTo>
                  <a:lnTo>
                    <a:pt x="13402" y="1"/>
                  </a:lnTo>
                  <a:lnTo>
                    <a:pt x="23559" y="18841"/>
                  </a:lnTo>
                  <a:close/>
                </a:path>
              </a:pathLst>
            </a:custGeom>
            <a:solidFill>
              <a:schemeClr val="lt1"/>
            </a:solidFill>
            <a:ln w="1575" cap="flat" cmpd="sng">
              <a:solidFill>
                <a:srgbClr val="FFFFFF"/>
              </a:solidFill>
              <a:prstDash val="solid"/>
              <a:miter lim="15674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86" name="Google Shape;3586;p48"/>
            <p:cNvSpPr/>
            <p:nvPr/>
          </p:nvSpPr>
          <p:spPr>
            <a:xfrm rot="-6603631">
              <a:off x="5681437" y="376029"/>
              <a:ext cx="697954" cy="413522"/>
            </a:xfrm>
            <a:custGeom>
              <a:avLst/>
              <a:gdLst/>
              <a:ahLst/>
              <a:cxnLst/>
              <a:rect l="l" t="t" r="r" b="b"/>
              <a:pathLst>
                <a:path w="10612" h="6287" extrusionOk="0">
                  <a:moveTo>
                    <a:pt x="10189" y="1"/>
                  </a:moveTo>
                  <a:lnTo>
                    <a:pt x="0" y="5487"/>
                  </a:lnTo>
                  <a:lnTo>
                    <a:pt x="439" y="6286"/>
                  </a:lnTo>
                  <a:lnTo>
                    <a:pt x="10612" y="800"/>
                  </a:lnTo>
                  <a:lnTo>
                    <a:pt x="10189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87" name="Google Shape;3587;p48"/>
            <p:cNvSpPr/>
            <p:nvPr/>
          </p:nvSpPr>
          <p:spPr>
            <a:xfrm rot="-6603631">
              <a:off x="5906021" y="394068"/>
              <a:ext cx="381467" cy="226855"/>
            </a:xfrm>
            <a:custGeom>
              <a:avLst/>
              <a:gdLst/>
              <a:ahLst/>
              <a:cxnLst/>
              <a:rect l="l" t="t" r="r" b="b"/>
              <a:pathLst>
                <a:path w="5800" h="3449" extrusionOk="0">
                  <a:moveTo>
                    <a:pt x="5564" y="1"/>
                  </a:moveTo>
                  <a:lnTo>
                    <a:pt x="0" y="3010"/>
                  </a:lnTo>
                  <a:lnTo>
                    <a:pt x="235" y="3449"/>
                  </a:lnTo>
                  <a:lnTo>
                    <a:pt x="5800" y="439"/>
                  </a:lnTo>
                  <a:lnTo>
                    <a:pt x="5564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88" name="Google Shape;3588;p48"/>
            <p:cNvSpPr/>
            <p:nvPr/>
          </p:nvSpPr>
          <p:spPr>
            <a:xfrm rot="-6603631">
              <a:off x="6567433" y="-226521"/>
              <a:ext cx="239272" cy="141283"/>
            </a:xfrm>
            <a:custGeom>
              <a:avLst/>
              <a:gdLst/>
              <a:ahLst/>
              <a:cxnLst/>
              <a:rect l="l" t="t" r="r" b="b"/>
              <a:pathLst>
                <a:path w="3638" h="2148" extrusionOk="0">
                  <a:moveTo>
                    <a:pt x="3480" y="0"/>
                  </a:moveTo>
                  <a:lnTo>
                    <a:pt x="1" y="1865"/>
                  </a:lnTo>
                  <a:lnTo>
                    <a:pt x="157" y="2147"/>
                  </a:lnTo>
                  <a:lnTo>
                    <a:pt x="3637" y="267"/>
                  </a:lnTo>
                  <a:lnTo>
                    <a:pt x="3480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89" name="Google Shape;3589;p48"/>
            <p:cNvSpPr/>
            <p:nvPr/>
          </p:nvSpPr>
          <p:spPr>
            <a:xfrm rot="-6603631">
              <a:off x="5951054" y="-1525229"/>
              <a:ext cx="1956664" cy="1679541"/>
            </a:xfrm>
            <a:custGeom>
              <a:avLst/>
              <a:gdLst/>
              <a:ahLst/>
              <a:cxnLst/>
              <a:rect l="l" t="t" r="r" b="b"/>
              <a:pathLst>
                <a:path w="29750" h="25535" extrusionOk="0">
                  <a:moveTo>
                    <a:pt x="6662" y="25534"/>
                  </a:moveTo>
                  <a:lnTo>
                    <a:pt x="29750" y="15800"/>
                  </a:lnTo>
                  <a:lnTo>
                    <a:pt x="23088" y="1"/>
                  </a:lnTo>
                  <a:lnTo>
                    <a:pt x="0" y="9734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90" name="Google Shape;3590;p48"/>
            <p:cNvSpPr/>
            <p:nvPr/>
          </p:nvSpPr>
          <p:spPr>
            <a:xfrm rot="-6603631">
              <a:off x="6613137" y="-1053254"/>
              <a:ext cx="1160844" cy="1319691"/>
            </a:xfrm>
            <a:custGeom>
              <a:avLst/>
              <a:gdLst/>
              <a:ahLst/>
              <a:cxnLst/>
              <a:rect l="l" t="t" r="r" b="b"/>
              <a:pathLst>
                <a:path w="17650" h="20064" extrusionOk="0">
                  <a:moveTo>
                    <a:pt x="6474" y="20063"/>
                  </a:moveTo>
                  <a:lnTo>
                    <a:pt x="17650" y="15345"/>
                  </a:lnTo>
                  <a:lnTo>
                    <a:pt x="11176" y="0"/>
                  </a:lnTo>
                  <a:lnTo>
                    <a:pt x="1" y="4702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91" name="Google Shape;3591;p48"/>
            <p:cNvSpPr/>
            <p:nvPr/>
          </p:nvSpPr>
          <p:spPr>
            <a:xfrm rot="-6603631">
              <a:off x="6808267" y="-557743"/>
              <a:ext cx="11444" cy="38215"/>
            </a:xfrm>
            <a:custGeom>
              <a:avLst/>
              <a:gdLst/>
              <a:ahLst/>
              <a:cxnLst/>
              <a:rect l="l" t="t" r="r" b="b"/>
              <a:pathLst>
                <a:path w="174" h="581" extrusionOk="0">
                  <a:moveTo>
                    <a:pt x="64" y="32"/>
                  </a:moveTo>
                  <a:cubicBezTo>
                    <a:pt x="48" y="32"/>
                    <a:pt x="32" y="16"/>
                    <a:pt x="1" y="1"/>
                  </a:cubicBezTo>
                  <a:cubicBezTo>
                    <a:pt x="1" y="1"/>
                    <a:pt x="1" y="1"/>
                    <a:pt x="1" y="1"/>
                  </a:cubicBezTo>
                  <a:cubicBezTo>
                    <a:pt x="32" y="16"/>
                    <a:pt x="48" y="32"/>
                    <a:pt x="64" y="32"/>
                  </a:cubicBezTo>
                  <a:close/>
                  <a:moveTo>
                    <a:pt x="79" y="48"/>
                  </a:moveTo>
                  <a:cubicBezTo>
                    <a:pt x="79" y="48"/>
                    <a:pt x="64" y="48"/>
                    <a:pt x="64" y="48"/>
                  </a:cubicBezTo>
                  <a:cubicBezTo>
                    <a:pt x="64" y="48"/>
                    <a:pt x="79" y="48"/>
                    <a:pt x="79" y="48"/>
                  </a:cubicBezTo>
                  <a:close/>
                  <a:moveTo>
                    <a:pt x="173" y="173"/>
                  </a:moveTo>
                  <a:lnTo>
                    <a:pt x="173" y="173"/>
                  </a:lnTo>
                  <a:close/>
                  <a:moveTo>
                    <a:pt x="173" y="173"/>
                  </a:moveTo>
                  <a:cubicBezTo>
                    <a:pt x="173" y="173"/>
                    <a:pt x="173" y="173"/>
                    <a:pt x="173" y="173"/>
                  </a:cubicBezTo>
                  <a:cubicBezTo>
                    <a:pt x="173" y="173"/>
                    <a:pt x="173" y="173"/>
                    <a:pt x="173" y="173"/>
                  </a:cubicBezTo>
                  <a:close/>
                  <a:moveTo>
                    <a:pt x="1" y="581"/>
                  </a:moveTo>
                  <a:cubicBezTo>
                    <a:pt x="1" y="581"/>
                    <a:pt x="1" y="581"/>
                    <a:pt x="1" y="581"/>
                  </a:cubicBezTo>
                  <a:cubicBezTo>
                    <a:pt x="1" y="581"/>
                    <a:pt x="1" y="581"/>
                    <a:pt x="1" y="581"/>
                  </a:cubicBezTo>
                  <a:close/>
                  <a:moveTo>
                    <a:pt x="1" y="581"/>
                  </a:moveTo>
                  <a:lnTo>
                    <a:pt x="1" y="581"/>
                  </a:lnTo>
                  <a:close/>
                  <a:moveTo>
                    <a:pt x="1" y="581"/>
                  </a:moveTo>
                  <a:lnTo>
                    <a:pt x="1" y="581"/>
                  </a:lnTo>
                  <a:close/>
                  <a:moveTo>
                    <a:pt x="17" y="581"/>
                  </a:moveTo>
                  <a:cubicBezTo>
                    <a:pt x="17" y="581"/>
                    <a:pt x="1" y="581"/>
                    <a:pt x="1" y="581"/>
                  </a:cubicBezTo>
                  <a:cubicBezTo>
                    <a:pt x="1" y="581"/>
                    <a:pt x="17" y="581"/>
                    <a:pt x="17" y="581"/>
                  </a:cubicBezTo>
                  <a:close/>
                </a:path>
              </a:pathLst>
            </a:custGeom>
            <a:solidFill>
              <a:srgbClr val="A2B4C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92" name="Google Shape;3592;p48"/>
            <p:cNvSpPr/>
            <p:nvPr/>
          </p:nvSpPr>
          <p:spPr>
            <a:xfrm rot="-6603631">
              <a:off x="6748571" y="-501936"/>
              <a:ext cx="11378" cy="38215"/>
            </a:xfrm>
            <a:custGeom>
              <a:avLst/>
              <a:gdLst/>
              <a:ahLst/>
              <a:cxnLst/>
              <a:rect l="l" t="t" r="r" b="b"/>
              <a:pathLst>
                <a:path w="173" h="581" extrusionOk="0">
                  <a:moveTo>
                    <a:pt x="16" y="0"/>
                  </a:moveTo>
                  <a:cubicBezTo>
                    <a:pt x="16" y="0"/>
                    <a:pt x="16" y="0"/>
                    <a:pt x="16" y="0"/>
                  </a:cubicBezTo>
                  <a:cubicBezTo>
                    <a:pt x="16" y="0"/>
                    <a:pt x="16" y="0"/>
                    <a:pt x="16" y="0"/>
                  </a:cubicBezTo>
                  <a:close/>
                  <a:moveTo>
                    <a:pt x="172" y="173"/>
                  </a:moveTo>
                  <a:lnTo>
                    <a:pt x="172" y="173"/>
                  </a:lnTo>
                  <a:close/>
                  <a:moveTo>
                    <a:pt x="172" y="173"/>
                  </a:moveTo>
                  <a:cubicBezTo>
                    <a:pt x="172" y="173"/>
                    <a:pt x="172" y="173"/>
                    <a:pt x="172" y="173"/>
                  </a:cubicBezTo>
                  <a:cubicBezTo>
                    <a:pt x="172" y="173"/>
                    <a:pt x="172" y="173"/>
                    <a:pt x="172" y="173"/>
                  </a:cubicBezTo>
                  <a:close/>
                  <a:moveTo>
                    <a:pt x="172" y="173"/>
                  </a:moveTo>
                  <a:cubicBezTo>
                    <a:pt x="172" y="173"/>
                    <a:pt x="172" y="173"/>
                    <a:pt x="172" y="173"/>
                  </a:cubicBezTo>
                  <a:cubicBezTo>
                    <a:pt x="172" y="173"/>
                    <a:pt x="172" y="173"/>
                    <a:pt x="172" y="173"/>
                  </a:cubicBezTo>
                  <a:close/>
                  <a:moveTo>
                    <a:pt x="0" y="580"/>
                  </a:moveTo>
                  <a:lnTo>
                    <a:pt x="0" y="580"/>
                  </a:lnTo>
                  <a:close/>
                  <a:moveTo>
                    <a:pt x="0" y="580"/>
                  </a:moveTo>
                  <a:cubicBezTo>
                    <a:pt x="0" y="580"/>
                    <a:pt x="0" y="580"/>
                    <a:pt x="0" y="580"/>
                  </a:cubicBezTo>
                  <a:cubicBezTo>
                    <a:pt x="0" y="580"/>
                    <a:pt x="0" y="580"/>
                    <a:pt x="0" y="580"/>
                  </a:cubicBezTo>
                  <a:close/>
                  <a:moveTo>
                    <a:pt x="0" y="580"/>
                  </a:moveTo>
                  <a:lnTo>
                    <a:pt x="0" y="580"/>
                  </a:lnTo>
                  <a:close/>
                  <a:moveTo>
                    <a:pt x="16" y="580"/>
                  </a:moveTo>
                  <a:lnTo>
                    <a:pt x="16" y="580"/>
                  </a:lnTo>
                  <a:close/>
                  <a:moveTo>
                    <a:pt x="16" y="580"/>
                  </a:moveTo>
                  <a:cubicBezTo>
                    <a:pt x="16" y="580"/>
                    <a:pt x="16" y="580"/>
                    <a:pt x="16" y="580"/>
                  </a:cubicBezTo>
                  <a:cubicBezTo>
                    <a:pt x="16" y="580"/>
                    <a:pt x="16" y="580"/>
                    <a:pt x="16" y="580"/>
                  </a:cubicBezTo>
                  <a:close/>
                </a:path>
              </a:pathLst>
            </a:custGeom>
            <a:solidFill>
              <a:srgbClr val="A2B4C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93" name="Google Shape;3593;p48"/>
            <p:cNvSpPr/>
            <p:nvPr/>
          </p:nvSpPr>
          <p:spPr>
            <a:xfrm rot="-6603631">
              <a:off x="6693115" y="-442381"/>
              <a:ext cx="13483" cy="26902"/>
            </a:xfrm>
            <a:custGeom>
              <a:avLst/>
              <a:gdLst/>
              <a:ahLst/>
              <a:cxnLst/>
              <a:rect l="l" t="t" r="r" b="b"/>
              <a:pathLst>
                <a:path w="205" h="409" extrusionOk="0">
                  <a:moveTo>
                    <a:pt x="204" y="1"/>
                  </a:moveTo>
                  <a:cubicBezTo>
                    <a:pt x="204" y="1"/>
                    <a:pt x="204" y="1"/>
                    <a:pt x="204" y="1"/>
                  </a:cubicBezTo>
                  <a:cubicBezTo>
                    <a:pt x="204" y="1"/>
                    <a:pt x="204" y="1"/>
                    <a:pt x="204" y="1"/>
                  </a:cubicBezTo>
                  <a:close/>
                  <a:moveTo>
                    <a:pt x="0" y="408"/>
                  </a:moveTo>
                  <a:lnTo>
                    <a:pt x="0" y="408"/>
                  </a:lnTo>
                  <a:close/>
                  <a:moveTo>
                    <a:pt x="16" y="408"/>
                  </a:moveTo>
                  <a:lnTo>
                    <a:pt x="16" y="408"/>
                  </a:lnTo>
                  <a:close/>
                  <a:moveTo>
                    <a:pt x="16" y="408"/>
                  </a:moveTo>
                  <a:lnTo>
                    <a:pt x="16" y="408"/>
                  </a:lnTo>
                  <a:close/>
                  <a:moveTo>
                    <a:pt x="16" y="408"/>
                  </a:moveTo>
                  <a:cubicBezTo>
                    <a:pt x="16" y="408"/>
                    <a:pt x="16" y="408"/>
                    <a:pt x="16" y="408"/>
                  </a:cubicBezTo>
                  <a:cubicBezTo>
                    <a:pt x="16" y="408"/>
                    <a:pt x="16" y="408"/>
                    <a:pt x="16" y="408"/>
                  </a:cubicBezTo>
                  <a:close/>
                  <a:moveTo>
                    <a:pt x="16" y="408"/>
                  </a:moveTo>
                  <a:cubicBezTo>
                    <a:pt x="16" y="408"/>
                    <a:pt x="16" y="408"/>
                    <a:pt x="16" y="408"/>
                  </a:cubicBezTo>
                  <a:cubicBezTo>
                    <a:pt x="16" y="408"/>
                    <a:pt x="16" y="408"/>
                    <a:pt x="16" y="408"/>
                  </a:cubicBezTo>
                  <a:close/>
                  <a:moveTo>
                    <a:pt x="16" y="408"/>
                  </a:moveTo>
                  <a:close/>
                  <a:moveTo>
                    <a:pt x="32" y="408"/>
                  </a:moveTo>
                  <a:lnTo>
                    <a:pt x="16" y="408"/>
                  </a:lnTo>
                  <a:lnTo>
                    <a:pt x="32" y="408"/>
                  </a:lnTo>
                  <a:close/>
                  <a:moveTo>
                    <a:pt x="32" y="408"/>
                  </a:moveTo>
                  <a:cubicBezTo>
                    <a:pt x="32" y="408"/>
                    <a:pt x="32" y="408"/>
                    <a:pt x="32" y="408"/>
                  </a:cubicBezTo>
                  <a:cubicBezTo>
                    <a:pt x="32" y="408"/>
                    <a:pt x="32" y="408"/>
                    <a:pt x="32" y="408"/>
                  </a:cubicBezTo>
                  <a:close/>
                  <a:moveTo>
                    <a:pt x="32" y="408"/>
                  </a:moveTo>
                  <a:cubicBezTo>
                    <a:pt x="32" y="408"/>
                    <a:pt x="32" y="408"/>
                    <a:pt x="32" y="408"/>
                  </a:cubicBezTo>
                  <a:cubicBezTo>
                    <a:pt x="32" y="408"/>
                    <a:pt x="32" y="408"/>
                    <a:pt x="32" y="408"/>
                  </a:cubicBezTo>
                  <a:close/>
                  <a:moveTo>
                    <a:pt x="32" y="408"/>
                  </a:moveTo>
                  <a:lnTo>
                    <a:pt x="32" y="408"/>
                  </a:lnTo>
                  <a:lnTo>
                    <a:pt x="32" y="408"/>
                  </a:lnTo>
                  <a:close/>
                </a:path>
              </a:pathLst>
            </a:custGeom>
            <a:solidFill>
              <a:srgbClr val="A2B4C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94" name="Google Shape;3594;p48"/>
            <p:cNvSpPr/>
            <p:nvPr/>
          </p:nvSpPr>
          <p:spPr>
            <a:xfrm rot="-6603631">
              <a:off x="6628691" y="-391194"/>
              <a:ext cx="11444" cy="38215"/>
            </a:xfrm>
            <a:custGeom>
              <a:avLst/>
              <a:gdLst/>
              <a:ahLst/>
              <a:cxnLst/>
              <a:rect l="l" t="t" r="r" b="b"/>
              <a:pathLst>
                <a:path w="174" h="581" extrusionOk="0">
                  <a:moveTo>
                    <a:pt x="17" y="17"/>
                  </a:moveTo>
                  <a:cubicBezTo>
                    <a:pt x="17" y="1"/>
                    <a:pt x="1" y="1"/>
                    <a:pt x="1" y="1"/>
                  </a:cubicBezTo>
                  <a:lnTo>
                    <a:pt x="1" y="1"/>
                  </a:lnTo>
                  <a:cubicBezTo>
                    <a:pt x="1" y="1"/>
                    <a:pt x="17" y="1"/>
                    <a:pt x="17" y="17"/>
                  </a:cubicBezTo>
                  <a:close/>
                  <a:moveTo>
                    <a:pt x="173" y="173"/>
                  </a:moveTo>
                  <a:cubicBezTo>
                    <a:pt x="173" y="173"/>
                    <a:pt x="173" y="173"/>
                    <a:pt x="173" y="173"/>
                  </a:cubicBezTo>
                  <a:cubicBezTo>
                    <a:pt x="173" y="173"/>
                    <a:pt x="173" y="173"/>
                    <a:pt x="173" y="173"/>
                  </a:cubicBezTo>
                  <a:close/>
                  <a:moveTo>
                    <a:pt x="1" y="581"/>
                  </a:moveTo>
                  <a:cubicBezTo>
                    <a:pt x="1" y="581"/>
                    <a:pt x="1" y="581"/>
                    <a:pt x="1" y="581"/>
                  </a:cubicBezTo>
                  <a:cubicBezTo>
                    <a:pt x="1" y="581"/>
                    <a:pt x="1" y="581"/>
                    <a:pt x="1" y="581"/>
                  </a:cubicBezTo>
                  <a:close/>
                  <a:moveTo>
                    <a:pt x="1" y="581"/>
                  </a:moveTo>
                  <a:lnTo>
                    <a:pt x="1" y="581"/>
                  </a:lnTo>
                  <a:close/>
                  <a:moveTo>
                    <a:pt x="1" y="581"/>
                  </a:moveTo>
                  <a:lnTo>
                    <a:pt x="1" y="581"/>
                  </a:lnTo>
                  <a:close/>
                  <a:moveTo>
                    <a:pt x="1" y="581"/>
                  </a:moveTo>
                  <a:cubicBezTo>
                    <a:pt x="1" y="581"/>
                    <a:pt x="1" y="581"/>
                    <a:pt x="1" y="581"/>
                  </a:cubicBezTo>
                  <a:cubicBezTo>
                    <a:pt x="1" y="581"/>
                    <a:pt x="1" y="581"/>
                    <a:pt x="1" y="581"/>
                  </a:cubicBezTo>
                  <a:close/>
                </a:path>
              </a:pathLst>
            </a:custGeom>
            <a:solidFill>
              <a:srgbClr val="A2B4C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95" name="Google Shape;3595;p48"/>
            <p:cNvSpPr/>
            <p:nvPr/>
          </p:nvSpPr>
          <p:spPr>
            <a:xfrm rot="-6603631">
              <a:off x="6079485" y="-1630324"/>
              <a:ext cx="1149532" cy="1314560"/>
            </a:xfrm>
            <a:custGeom>
              <a:avLst/>
              <a:gdLst/>
              <a:ahLst/>
              <a:cxnLst/>
              <a:rect l="l" t="t" r="r" b="b"/>
              <a:pathLst>
                <a:path w="17478" h="19986" extrusionOk="0">
                  <a:moveTo>
                    <a:pt x="6474" y="19985"/>
                  </a:moveTo>
                  <a:lnTo>
                    <a:pt x="17477" y="15361"/>
                  </a:lnTo>
                  <a:lnTo>
                    <a:pt x="11004" y="1"/>
                  </a:lnTo>
                  <a:lnTo>
                    <a:pt x="0" y="464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96" name="Google Shape;3596;p48"/>
            <p:cNvSpPr/>
            <p:nvPr/>
          </p:nvSpPr>
          <p:spPr>
            <a:xfrm rot="-6603631">
              <a:off x="6114111" y="-1606106"/>
              <a:ext cx="1097968" cy="1314560"/>
            </a:xfrm>
            <a:custGeom>
              <a:avLst/>
              <a:gdLst/>
              <a:ahLst/>
              <a:cxnLst/>
              <a:rect l="l" t="t" r="r" b="b"/>
              <a:pathLst>
                <a:path w="16694" h="19986" extrusionOk="0">
                  <a:moveTo>
                    <a:pt x="11004" y="1"/>
                  </a:moveTo>
                  <a:lnTo>
                    <a:pt x="0" y="4640"/>
                  </a:lnTo>
                  <a:lnTo>
                    <a:pt x="6474" y="19985"/>
                  </a:lnTo>
                  <a:lnTo>
                    <a:pt x="14609" y="16568"/>
                  </a:lnTo>
                  <a:lnTo>
                    <a:pt x="16694" y="13496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97" name="Google Shape;3597;p48"/>
            <p:cNvSpPr/>
            <p:nvPr/>
          </p:nvSpPr>
          <p:spPr>
            <a:xfrm rot="-6603631">
              <a:off x="6737001" y="-1609137"/>
              <a:ext cx="149561" cy="202124"/>
            </a:xfrm>
            <a:custGeom>
              <a:avLst/>
              <a:gdLst/>
              <a:ahLst/>
              <a:cxnLst/>
              <a:rect l="l" t="t" r="r" b="b"/>
              <a:pathLst>
                <a:path w="2274" h="3073" extrusionOk="0">
                  <a:moveTo>
                    <a:pt x="189" y="3072"/>
                  </a:moveTo>
                  <a:cubicBezTo>
                    <a:pt x="189" y="3072"/>
                    <a:pt x="628" y="1944"/>
                    <a:pt x="1" y="878"/>
                  </a:cubicBezTo>
                  <a:cubicBezTo>
                    <a:pt x="1" y="878"/>
                    <a:pt x="1443" y="737"/>
                    <a:pt x="2274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98" name="Google Shape;3598;p48"/>
            <p:cNvSpPr/>
            <p:nvPr/>
          </p:nvSpPr>
          <p:spPr>
            <a:xfrm rot="-6603631">
              <a:off x="6755708" y="-595017"/>
              <a:ext cx="29925" cy="25849"/>
            </a:xfrm>
            <a:custGeom>
              <a:avLst/>
              <a:gdLst/>
              <a:ahLst/>
              <a:cxnLst/>
              <a:rect l="l" t="t" r="r" b="b"/>
              <a:pathLst>
                <a:path w="455" h="393" extrusionOk="0">
                  <a:moveTo>
                    <a:pt x="0" y="48"/>
                  </a:moveTo>
                  <a:cubicBezTo>
                    <a:pt x="16" y="32"/>
                    <a:pt x="16" y="17"/>
                    <a:pt x="16" y="1"/>
                  </a:cubicBezTo>
                  <a:cubicBezTo>
                    <a:pt x="16" y="1"/>
                    <a:pt x="16" y="1"/>
                    <a:pt x="16" y="1"/>
                  </a:cubicBezTo>
                  <a:cubicBezTo>
                    <a:pt x="16" y="17"/>
                    <a:pt x="16" y="32"/>
                    <a:pt x="0" y="48"/>
                  </a:cubicBezTo>
                  <a:close/>
                  <a:moveTo>
                    <a:pt x="455" y="393"/>
                  </a:moveTo>
                  <a:lnTo>
                    <a:pt x="455" y="393"/>
                  </a:lnTo>
                  <a:close/>
                  <a:moveTo>
                    <a:pt x="455" y="393"/>
                  </a:moveTo>
                  <a:lnTo>
                    <a:pt x="455" y="393"/>
                  </a:lnTo>
                  <a:close/>
                  <a:moveTo>
                    <a:pt x="439" y="393"/>
                  </a:moveTo>
                  <a:lnTo>
                    <a:pt x="455" y="393"/>
                  </a:lnTo>
                  <a:close/>
                  <a:moveTo>
                    <a:pt x="439" y="393"/>
                  </a:moveTo>
                  <a:lnTo>
                    <a:pt x="439" y="393"/>
                  </a:lnTo>
                  <a:close/>
                  <a:moveTo>
                    <a:pt x="439" y="393"/>
                  </a:moveTo>
                  <a:cubicBezTo>
                    <a:pt x="439" y="393"/>
                    <a:pt x="439" y="393"/>
                    <a:pt x="439" y="393"/>
                  </a:cubicBezTo>
                  <a:cubicBezTo>
                    <a:pt x="439" y="393"/>
                    <a:pt x="439" y="393"/>
                    <a:pt x="439" y="393"/>
                  </a:cubicBezTo>
                  <a:close/>
                  <a:moveTo>
                    <a:pt x="439" y="393"/>
                  </a:moveTo>
                  <a:lnTo>
                    <a:pt x="439" y="393"/>
                  </a:lnTo>
                  <a:close/>
                  <a:moveTo>
                    <a:pt x="439" y="393"/>
                  </a:moveTo>
                  <a:lnTo>
                    <a:pt x="439" y="393"/>
                  </a:lnTo>
                  <a:close/>
                  <a:moveTo>
                    <a:pt x="439" y="393"/>
                  </a:moveTo>
                  <a:cubicBezTo>
                    <a:pt x="439" y="393"/>
                    <a:pt x="439" y="393"/>
                    <a:pt x="439" y="393"/>
                  </a:cubicBezTo>
                  <a:cubicBezTo>
                    <a:pt x="439" y="393"/>
                    <a:pt x="439" y="393"/>
                    <a:pt x="439" y="393"/>
                  </a:cubicBezTo>
                  <a:close/>
                </a:path>
              </a:pathLst>
            </a:custGeom>
            <a:solidFill>
              <a:srgbClr val="A2B4C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99" name="Google Shape;3599;p48"/>
            <p:cNvSpPr/>
            <p:nvPr/>
          </p:nvSpPr>
          <p:spPr>
            <a:xfrm rot="-6603631">
              <a:off x="6694260" y="-541125"/>
              <a:ext cx="31964" cy="25849"/>
            </a:xfrm>
            <a:custGeom>
              <a:avLst/>
              <a:gdLst/>
              <a:ahLst/>
              <a:cxnLst/>
              <a:rect l="l" t="t" r="r" b="b"/>
              <a:pathLst>
                <a:path w="486" h="393" extrusionOk="0">
                  <a:moveTo>
                    <a:pt x="0" y="16"/>
                  </a:moveTo>
                  <a:cubicBezTo>
                    <a:pt x="0" y="16"/>
                    <a:pt x="0" y="1"/>
                    <a:pt x="16" y="1"/>
                  </a:cubicBezTo>
                  <a:lnTo>
                    <a:pt x="16" y="1"/>
                  </a:lnTo>
                  <a:cubicBezTo>
                    <a:pt x="0" y="1"/>
                    <a:pt x="0" y="16"/>
                    <a:pt x="0" y="16"/>
                  </a:cubicBezTo>
                  <a:close/>
                  <a:moveTo>
                    <a:pt x="486" y="361"/>
                  </a:moveTo>
                  <a:lnTo>
                    <a:pt x="486" y="361"/>
                  </a:lnTo>
                  <a:close/>
                  <a:moveTo>
                    <a:pt x="470" y="377"/>
                  </a:moveTo>
                  <a:cubicBezTo>
                    <a:pt x="470" y="377"/>
                    <a:pt x="470" y="377"/>
                    <a:pt x="470" y="377"/>
                  </a:cubicBezTo>
                  <a:cubicBezTo>
                    <a:pt x="470" y="377"/>
                    <a:pt x="470" y="377"/>
                    <a:pt x="470" y="377"/>
                  </a:cubicBezTo>
                  <a:close/>
                  <a:moveTo>
                    <a:pt x="470" y="377"/>
                  </a:moveTo>
                  <a:lnTo>
                    <a:pt x="470" y="377"/>
                  </a:lnTo>
                  <a:close/>
                  <a:moveTo>
                    <a:pt x="470" y="377"/>
                  </a:moveTo>
                  <a:cubicBezTo>
                    <a:pt x="470" y="377"/>
                    <a:pt x="470" y="377"/>
                    <a:pt x="470" y="377"/>
                  </a:cubicBezTo>
                  <a:cubicBezTo>
                    <a:pt x="470" y="377"/>
                    <a:pt x="470" y="377"/>
                    <a:pt x="470" y="377"/>
                  </a:cubicBezTo>
                  <a:close/>
                  <a:moveTo>
                    <a:pt x="470" y="377"/>
                  </a:moveTo>
                  <a:cubicBezTo>
                    <a:pt x="470" y="377"/>
                    <a:pt x="470" y="377"/>
                    <a:pt x="470" y="377"/>
                  </a:cubicBezTo>
                  <a:cubicBezTo>
                    <a:pt x="470" y="377"/>
                    <a:pt x="470" y="377"/>
                    <a:pt x="470" y="377"/>
                  </a:cubicBezTo>
                  <a:close/>
                  <a:moveTo>
                    <a:pt x="470" y="377"/>
                  </a:moveTo>
                  <a:cubicBezTo>
                    <a:pt x="470" y="377"/>
                    <a:pt x="470" y="377"/>
                    <a:pt x="470" y="377"/>
                  </a:cubicBezTo>
                  <a:cubicBezTo>
                    <a:pt x="470" y="377"/>
                    <a:pt x="470" y="377"/>
                    <a:pt x="470" y="377"/>
                  </a:cubicBezTo>
                  <a:close/>
                  <a:moveTo>
                    <a:pt x="470" y="377"/>
                  </a:moveTo>
                  <a:cubicBezTo>
                    <a:pt x="470" y="377"/>
                    <a:pt x="470" y="377"/>
                    <a:pt x="470" y="377"/>
                  </a:cubicBezTo>
                  <a:cubicBezTo>
                    <a:pt x="470" y="377"/>
                    <a:pt x="470" y="377"/>
                    <a:pt x="470" y="377"/>
                  </a:cubicBezTo>
                  <a:close/>
                  <a:moveTo>
                    <a:pt x="455" y="377"/>
                  </a:moveTo>
                  <a:cubicBezTo>
                    <a:pt x="455" y="377"/>
                    <a:pt x="455" y="377"/>
                    <a:pt x="455" y="377"/>
                  </a:cubicBezTo>
                  <a:cubicBezTo>
                    <a:pt x="455" y="377"/>
                    <a:pt x="455" y="377"/>
                    <a:pt x="455" y="377"/>
                  </a:cubicBezTo>
                  <a:close/>
                  <a:moveTo>
                    <a:pt x="455" y="377"/>
                  </a:moveTo>
                  <a:cubicBezTo>
                    <a:pt x="455" y="377"/>
                    <a:pt x="455" y="377"/>
                    <a:pt x="455" y="377"/>
                  </a:cubicBezTo>
                  <a:cubicBezTo>
                    <a:pt x="455" y="377"/>
                    <a:pt x="455" y="377"/>
                    <a:pt x="455" y="377"/>
                  </a:cubicBezTo>
                  <a:close/>
                  <a:moveTo>
                    <a:pt x="455" y="377"/>
                  </a:moveTo>
                  <a:cubicBezTo>
                    <a:pt x="455" y="377"/>
                    <a:pt x="455" y="377"/>
                    <a:pt x="455" y="377"/>
                  </a:cubicBezTo>
                  <a:cubicBezTo>
                    <a:pt x="455" y="377"/>
                    <a:pt x="455" y="377"/>
                    <a:pt x="455" y="377"/>
                  </a:cubicBezTo>
                  <a:close/>
                  <a:moveTo>
                    <a:pt x="455" y="377"/>
                  </a:moveTo>
                  <a:cubicBezTo>
                    <a:pt x="455" y="377"/>
                    <a:pt x="455" y="377"/>
                    <a:pt x="455" y="377"/>
                  </a:cubicBezTo>
                  <a:cubicBezTo>
                    <a:pt x="455" y="377"/>
                    <a:pt x="455" y="377"/>
                    <a:pt x="455" y="377"/>
                  </a:cubicBezTo>
                  <a:close/>
                  <a:moveTo>
                    <a:pt x="455" y="377"/>
                  </a:moveTo>
                  <a:cubicBezTo>
                    <a:pt x="455" y="377"/>
                    <a:pt x="455" y="377"/>
                    <a:pt x="455" y="377"/>
                  </a:cubicBezTo>
                  <a:cubicBezTo>
                    <a:pt x="455" y="377"/>
                    <a:pt x="455" y="377"/>
                    <a:pt x="455" y="377"/>
                  </a:cubicBezTo>
                  <a:close/>
                  <a:moveTo>
                    <a:pt x="455" y="392"/>
                  </a:moveTo>
                  <a:cubicBezTo>
                    <a:pt x="455" y="392"/>
                    <a:pt x="455" y="392"/>
                    <a:pt x="455" y="392"/>
                  </a:cubicBezTo>
                  <a:cubicBezTo>
                    <a:pt x="455" y="392"/>
                    <a:pt x="455" y="392"/>
                    <a:pt x="455" y="392"/>
                  </a:cubicBezTo>
                  <a:close/>
                  <a:moveTo>
                    <a:pt x="439" y="392"/>
                  </a:moveTo>
                  <a:cubicBezTo>
                    <a:pt x="439" y="392"/>
                    <a:pt x="455" y="392"/>
                    <a:pt x="455" y="392"/>
                  </a:cubicBezTo>
                  <a:cubicBezTo>
                    <a:pt x="455" y="392"/>
                    <a:pt x="439" y="392"/>
                    <a:pt x="439" y="392"/>
                  </a:cubicBezTo>
                  <a:close/>
                  <a:moveTo>
                    <a:pt x="439" y="392"/>
                  </a:moveTo>
                  <a:cubicBezTo>
                    <a:pt x="439" y="392"/>
                    <a:pt x="439" y="392"/>
                    <a:pt x="439" y="392"/>
                  </a:cubicBezTo>
                  <a:cubicBezTo>
                    <a:pt x="439" y="392"/>
                    <a:pt x="439" y="392"/>
                    <a:pt x="439" y="392"/>
                  </a:cubicBezTo>
                  <a:close/>
                  <a:moveTo>
                    <a:pt x="439" y="392"/>
                  </a:moveTo>
                  <a:cubicBezTo>
                    <a:pt x="439" y="392"/>
                    <a:pt x="439" y="392"/>
                    <a:pt x="439" y="392"/>
                  </a:cubicBezTo>
                  <a:cubicBezTo>
                    <a:pt x="439" y="392"/>
                    <a:pt x="439" y="392"/>
                    <a:pt x="439" y="392"/>
                  </a:cubicBezTo>
                  <a:close/>
                  <a:moveTo>
                    <a:pt x="439" y="392"/>
                  </a:moveTo>
                  <a:cubicBezTo>
                    <a:pt x="439" y="392"/>
                    <a:pt x="439" y="392"/>
                    <a:pt x="439" y="392"/>
                  </a:cubicBezTo>
                  <a:cubicBezTo>
                    <a:pt x="439" y="392"/>
                    <a:pt x="439" y="392"/>
                    <a:pt x="439" y="392"/>
                  </a:cubicBezTo>
                  <a:close/>
                  <a:moveTo>
                    <a:pt x="439" y="392"/>
                  </a:moveTo>
                  <a:cubicBezTo>
                    <a:pt x="439" y="392"/>
                    <a:pt x="439" y="392"/>
                    <a:pt x="439" y="392"/>
                  </a:cubicBezTo>
                  <a:cubicBezTo>
                    <a:pt x="439" y="392"/>
                    <a:pt x="439" y="392"/>
                    <a:pt x="439" y="392"/>
                  </a:cubicBezTo>
                  <a:close/>
                  <a:moveTo>
                    <a:pt x="439" y="392"/>
                  </a:moveTo>
                  <a:cubicBezTo>
                    <a:pt x="439" y="392"/>
                    <a:pt x="439" y="392"/>
                    <a:pt x="439" y="392"/>
                  </a:cubicBezTo>
                  <a:cubicBezTo>
                    <a:pt x="439" y="392"/>
                    <a:pt x="439" y="392"/>
                    <a:pt x="439" y="392"/>
                  </a:cubicBezTo>
                  <a:close/>
                  <a:moveTo>
                    <a:pt x="439" y="392"/>
                  </a:moveTo>
                  <a:cubicBezTo>
                    <a:pt x="439" y="392"/>
                    <a:pt x="439" y="392"/>
                    <a:pt x="439" y="392"/>
                  </a:cubicBezTo>
                  <a:cubicBezTo>
                    <a:pt x="439" y="392"/>
                    <a:pt x="439" y="392"/>
                    <a:pt x="439" y="392"/>
                  </a:cubicBezTo>
                  <a:close/>
                  <a:moveTo>
                    <a:pt x="423" y="392"/>
                  </a:moveTo>
                  <a:lnTo>
                    <a:pt x="423" y="392"/>
                  </a:lnTo>
                  <a:close/>
                  <a:moveTo>
                    <a:pt x="423" y="392"/>
                  </a:moveTo>
                  <a:cubicBezTo>
                    <a:pt x="423" y="392"/>
                    <a:pt x="423" y="392"/>
                    <a:pt x="423" y="392"/>
                  </a:cubicBezTo>
                  <a:cubicBezTo>
                    <a:pt x="423" y="392"/>
                    <a:pt x="423" y="392"/>
                    <a:pt x="423" y="392"/>
                  </a:cubicBezTo>
                  <a:close/>
                  <a:moveTo>
                    <a:pt x="423" y="392"/>
                  </a:moveTo>
                  <a:cubicBezTo>
                    <a:pt x="423" y="392"/>
                    <a:pt x="423" y="392"/>
                    <a:pt x="423" y="392"/>
                  </a:cubicBezTo>
                  <a:cubicBezTo>
                    <a:pt x="423" y="392"/>
                    <a:pt x="423" y="392"/>
                    <a:pt x="423" y="392"/>
                  </a:cubicBezTo>
                  <a:close/>
                  <a:moveTo>
                    <a:pt x="423" y="392"/>
                  </a:moveTo>
                  <a:cubicBezTo>
                    <a:pt x="423" y="392"/>
                    <a:pt x="423" y="392"/>
                    <a:pt x="423" y="392"/>
                  </a:cubicBezTo>
                  <a:cubicBezTo>
                    <a:pt x="423" y="392"/>
                    <a:pt x="423" y="392"/>
                    <a:pt x="423" y="392"/>
                  </a:cubicBezTo>
                  <a:close/>
                  <a:moveTo>
                    <a:pt x="423" y="392"/>
                  </a:moveTo>
                  <a:cubicBezTo>
                    <a:pt x="423" y="392"/>
                    <a:pt x="423" y="392"/>
                    <a:pt x="423" y="392"/>
                  </a:cubicBezTo>
                  <a:cubicBezTo>
                    <a:pt x="423" y="392"/>
                    <a:pt x="423" y="392"/>
                    <a:pt x="423" y="392"/>
                  </a:cubicBezTo>
                  <a:close/>
                </a:path>
              </a:pathLst>
            </a:custGeom>
            <a:solidFill>
              <a:srgbClr val="A2B4C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00" name="Google Shape;3600;p48"/>
            <p:cNvSpPr/>
            <p:nvPr/>
          </p:nvSpPr>
          <p:spPr>
            <a:xfrm rot="-6603631">
              <a:off x="6649610" y="-494209"/>
              <a:ext cx="8287" cy="7301"/>
            </a:xfrm>
            <a:custGeom>
              <a:avLst/>
              <a:gdLst/>
              <a:ahLst/>
              <a:cxnLst/>
              <a:rect l="l" t="t" r="r" b="b"/>
              <a:pathLst>
                <a:path w="126" h="111" extrusionOk="0">
                  <a:moveTo>
                    <a:pt x="126" y="16"/>
                  </a:moveTo>
                  <a:lnTo>
                    <a:pt x="126" y="1"/>
                  </a:lnTo>
                  <a:lnTo>
                    <a:pt x="126" y="16"/>
                  </a:lnTo>
                  <a:close/>
                  <a:moveTo>
                    <a:pt x="16" y="110"/>
                  </a:moveTo>
                  <a:cubicBezTo>
                    <a:pt x="63" y="79"/>
                    <a:pt x="110" y="48"/>
                    <a:pt x="126" y="16"/>
                  </a:cubicBezTo>
                  <a:cubicBezTo>
                    <a:pt x="110" y="48"/>
                    <a:pt x="63" y="79"/>
                    <a:pt x="16" y="110"/>
                  </a:cubicBezTo>
                  <a:close/>
                  <a:moveTo>
                    <a:pt x="16" y="110"/>
                  </a:moveTo>
                  <a:cubicBezTo>
                    <a:pt x="16" y="110"/>
                    <a:pt x="16" y="110"/>
                    <a:pt x="16" y="110"/>
                  </a:cubicBezTo>
                  <a:cubicBezTo>
                    <a:pt x="16" y="110"/>
                    <a:pt x="16" y="110"/>
                    <a:pt x="16" y="110"/>
                  </a:cubicBezTo>
                  <a:close/>
                  <a:moveTo>
                    <a:pt x="16" y="110"/>
                  </a:moveTo>
                  <a:cubicBezTo>
                    <a:pt x="16" y="110"/>
                    <a:pt x="16" y="110"/>
                    <a:pt x="16" y="110"/>
                  </a:cubicBezTo>
                  <a:cubicBezTo>
                    <a:pt x="16" y="110"/>
                    <a:pt x="16" y="110"/>
                    <a:pt x="16" y="110"/>
                  </a:cubicBezTo>
                  <a:close/>
                  <a:moveTo>
                    <a:pt x="16" y="110"/>
                  </a:moveTo>
                  <a:cubicBezTo>
                    <a:pt x="16" y="110"/>
                    <a:pt x="16" y="110"/>
                    <a:pt x="16" y="110"/>
                  </a:cubicBezTo>
                  <a:cubicBezTo>
                    <a:pt x="16" y="110"/>
                    <a:pt x="16" y="110"/>
                    <a:pt x="16" y="110"/>
                  </a:cubicBezTo>
                  <a:close/>
                  <a:moveTo>
                    <a:pt x="0" y="110"/>
                  </a:moveTo>
                  <a:cubicBezTo>
                    <a:pt x="16" y="110"/>
                    <a:pt x="16" y="110"/>
                    <a:pt x="16" y="110"/>
                  </a:cubicBezTo>
                  <a:cubicBezTo>
                    <a:pt x="16" y="110"/>
                    <a:pt x="0" y="110"/>
                    <a:pt x="0" y="110"/>
                  </a:cubicBezTo>
                  <a:close/>
                  <a:moveTo>
                    <a:pt x="0" y="110"/>
                  </a:moveTo>
                  <a:cubicBezTo>
                    <a:pt x="0" y="110"/>
                    <a:pt x="0" y="110"/>
                    <a:pt x="0" y="110"/>
                  </a:cubicBezTo>
                  <a:cubicBezTo>
                    <a:pt x="0" y="110"/>
                    <a:pt x="0" y="110"/>
                    <a:pt x="0" y="110"/>
                  </a:cubicBezTo>
                  <a:close/>
                  <a:moveTo>
                    <a:pt x="0" y="110"/>
                  </a:moveTo>
                  <a:cubicBezTo>
                    <a:pt x="0" y="110"/>
                    <a:pt x="0" y="110"/>
                    <a:pt x="0" y="110"/>
                  </a:cubicBezTo>
                  <a:cubicBezTo>
                    <a:pt x="0" y="110"/>
                    <a:pt x="0" y="110"/>
                    <a:pt x="0" y="110"/>
                  </a:cubicBezTo>
                  <a:close/>
                  <a:moveTo>
                    <a:pt x="0" y="110"/>
                  </a:moveTo>
                  <a:lnTo>
                    <a:pt x="0" y="110"/>
                  </a:lnTo>
                  <a:lnTo>
                    <a:pt x="0" y="110"/>
                  </a:lnTo>
                  <a:close/>
                </a:path>
              </a:pathLst>
            </a:custGeom>
            <a:solidFill>
              <a:srgbClr val="A2B4C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01" name="Google Shape;3601;p48"/>
            <p:cNvSpPr/>
            <p:nvPr/>
          </p:nvSpPr>
          <p:spPr>
            <a:xfrm rot="-6603631">
              <a:off x="6576487" y="-428910"/>
              <a:ext cx="28939" cy="25783"/>
            </a:xfrm>
            <a:custGeom>
              <a:avLst/>
              <a:gdLst/>
              <a:ahLst/>
              <a:cxnLst/>
              <a:rect l="l" t="t" r="r" b="b"/>
              <a:pathLst>
                <a:path w="440" h="392" extrusionOk="0">
                  <a:moveTo>
                    <a:pt x="1" y="32"/>
                  </a:moveTo>
                  <a:cubicBezTo>
                    <a:pt x="1" y="16"/>
                    <a:pt x="1" y="0"/>
                    <a:pt x="1" y="0"/>
                  </a:cubicBezTo>
                  <a:cubicBezTo>
                    <a:pt x="1" y="0"/>
                    <a:pt x="1" y="0"/>
                    <a:pt x="1" y="0"/>
                  </a:cubicBezTo>
                  <a:cubicBezTo>
                    <a:pt x="1" y="0"/>
                    <a:pt x="1" y="16"/>
                    <a:pt x="1" y="32"/>
                  </a:cubicBezTo>
                  <a:close/>
                  <a:moveTo>
                    <a:pt x="440" y="392"/>
                  </a:moveTo>
                  <a:lnTo>
                    <a:pt x="440" y="392"/>
                  </a:lnTo>
                  <a:close/>
                  <a:moveTo>
                    <a:pt x="424" y="392"/>
                  </a:moveTo>
                  <a:lnTo>
                    <a:pt x="424" y="392"/>
                  </a:lnTo>
                  <a:close/>
                  <a:moveTo>
                    <a:pt x="424" y="392"/>
                  </a:moveTo>
                  <a:lnTo>
                    <a:pt x="424" y="392"/>
                  </a:lnTo>
                  <a:close/>
                  <a:moveTo>
                    <a:pt x="424" y="392"/>
                  </a:moveTo>
                  <a:lnTo>
                    <a:pt x="424" y="392"/>
                  </a:lnTo>
                  <a:close/>
                  <a:moveTo>
                    <a:pt x="424" y="392"/>
                  </a:moveTo>
                  <a:cubicBezTo>
                    <a:pt x="424" y="392"/>
                    <a:pt x="424" y="392"/>
                    <a:pt x="424" y="392"/>
                  </a:cubicBezTo>
                  <a:cubicBezTo>
                    <a:pt x="424" y="392"/>
                    <a:pt x="424" y="392"/>
                    <a:pt x="424" y="392"/>
                  </a:cubicBezTo>
                  <a:close/>
                  <a:moveTo>
                    <a:pt x="424" y="392"/>
                  </a:moveTo>
                  <a:lnTo>
                    <a:pt x="424" y="392"/>
                  </a:lnTo>
                  <a:close/>
                  <a:moveTo>
                    <a:pt x="408" y="392"/>
                  </a:moveTo>
                  <a:lnTo>
                    <a:pt x="408" y="392"/>
                  </a:lnTo>
                  <a:lnTo>
                    <a:pt x="408" y="392"/>
                  </a:lnTo>
                  <a:close/>
                  <a:moveTo>
                    <a:pt x="408" y="392"/>
                  </a:moveTo>
                  <a:lnTo>
                    <a:pt x="408" y="392"/>
                  </a:lnTo>
                  <a:lnTo>
                    <a:pt x="408" y="392"/>
                  </a:lnTo>
                  <a:close/>
                </a:path>
              </a:pathLst>
            </a:custGeom>
            <a:solidFill>
              <a:srgbClr val="A2B4C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02" name="Google Shape;3602;p48"/>
            <p:cNvSpPr/>
            <p:nvPr/>
          </p:nvSpPr>
          <p:spPr>
            <a:xfrm rot="-6603631">
              <a:off x="6602740" y="-317123"/>
              <a:ext cx="320630" cy="149570"/>
            </a:xfrm>
            <a:custGeom>
              <a:avLst/>
              <a:gdLst/>
              <a:ahLst/>
              <a:cxnLst/>
              <a:rect l="l" t="t" r="r" b="b"/>
              <a:pathLst>
                <a:path w="4875" h="2274" extrusionOk="0">
                  <a:moveTo>
                    <a:pt x="0" y="2007"/>
                  </a:moveTo>
                  <a:lnTo>
                    <a:pt x="4765" y="0"/>
                  </a:lnTo>
                  <a:lnTo>
                    <a:pt x="4875" y="267"/>
                  </a:lnTo>
                  <a:lnTo>
                    <a:pt x="110" y="2273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03" name="Google Shape;3603;p48"/>
            <p:cNvSpPr/>
            <p:nvPr/>
          </p:nvSpPr>
          <p:spPr>
            <a:xfrm rot="-6603631">
              <a:off x="6898228" y="-252447"/>
              <a:ext cx="390807" cy="367085"/>
            </a:xfrm>
            <a:custGeom>
              <a:avLst/>
              <a:gdLst/>
              <a:ahLst/>
              <a:cxnLst/>
              <a:rect l="l" t="t" r="r" b="b"/>
              <a:pathLst>
                <a:path w="5942" h="5581" extrusionOk="0">
                  <a:moveTo>
                    <a:pt x="1" y="1834"/>
                  </a:moveTo>
                  <a:lnTo>
                    <a:pt x="4374" y="1"/>
                  </a:lnTo>
                  <a:lnTo>
                    <a:pt x="5941" y="3731"/>
                  </a:lnTo>
                  <a:lnTo>
                    <a:pt x="1568" y="5581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04" name="Google Shape;3604;p48"/>
            <p:cNvSpPr/>
            <p:nvPr/>
          </p:nvSpPr>
          <p:spPr>
            <a:xfrm rot="-6603631">
              <a:off x="6599804" y="-1062759"/>
              <a:ext cx="412445" cy="418652"/>
            </a:xfrm>
            <a:custGeom>
              <a:avLst/>
              <a:gdLst/>
              <a:ahLst/>
              <a:cxnLst/>
              <a:rect l="l" t="t" r="r" b="b"/>
              <a:pathLst>
                <a:path w="6271" h="6365" extrusionOk="0">
                  <a:moveTo>
                    <a:pt x="1" y="1835"/>
                  </a:moveTo>
                  <a:lnTo>
                    <a:pt x="4374" y="1"/>
                  </a:lnTo>
                  <a:lnTo>
                    <a:pt x="6271" y="4531"/>
                  </a:lnTo>
                  <a:lnTo>
                    <a:pt x="1913" y="6365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05" name="Google Shape;3605;p48"/>
            <p:cNvSpPr/>
            <p:nvPr/>
          </p:nvSpPr>
          <p:spPr>
            <a:xfrm rot="-6603631">
              <a:off x="6353690" y="-1321958"/>
              <a:ext cx="412445" cy="418652"/>
            </a:xfrm>
            <a:custGeom>
              <a:avLst/>
              <a:gdLst/>
              <a:ahLst/>
              <a:cxnLst/>
              <a:rect l="l" t="t" r="r" b="b"/>
              <a:pathLst>
                <a:path w="6271" h="6365" extrusionOk="0">
                  <a:moveTo>
                    <a:pt x="0" y="1835"/>
                  </a:moveTo>
                  <a:lnTo>
                    <a:pt x="4374" y="1"/>
                  </a:lnTo>
                  <a:lnTo>
                    <a:pt x="6270" y="4515"/>
                  </a:lnTo>
                  <a:lnTo>
                    <a:pt x="1913" y="6365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06" name="Google Shape;3606;p48"/>
            <p:cNvSpPr/>
            <p:nvPr/>
          </p:nvSpPr>
          <p:spPr>
            <a:xfrm rot="-6603631">
              <a:off x="6633274" y="-344728"/>
              <a:ext cx="320630" cy="149570"/>
            </a:xfrm>
            <a:custGeom>
              <a:avLst/>
              <a:gdLst/>
              <a:ahLst/>
              <a:cxnLst/>
              <a:rect l="l" t="t" r="r" b="b"/>
              <a:pathLst>
                <a:path w="4875" h="2274" extrusionOk="0">
                  <a:moveTo>
                    <a:pt x="0" y="2007"/>
                  </a:moveTo>
                  <a:lnTo>
                    <a:pt x="4765" y="0"/>
                  </a:lnTo>
                  <a:lnTo>
                    <a:pt x="4875" y="267"/>
                  </a:lnTo>
                  <a:lnTo>
                    <a:pt x="126" y="2273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07" name="Google Shape;3607;p48"/>
            <p:cNvSpPr/>
            <p:nvPr/>
          </p:nvSpPr>
          <p:spPr>
            <a:xfrm rot="-6603631">
              <a:off x="6663446" y="-373322"/>
              <a:ext cx="320630" cy="149570"/>
            </a:xfrm>
            <a:custGeom>
              <a:avLst/>
              <a:gdLst/>
              <a:ahLst/>
              <a:cxnLst/>
              <a:rect l="l" t="t" r="r" b="b"/>
              <a:pathLst>
                <a:path w="4875" h="2274" extrusionOk="0">
                  <a:moveTo>
                    <a:pt x="0" y="2007"/>
                  </a:moveTo>
                  <a:lnTo>
                    <a:pt x="4765" y="0"/>
                  </a:lnTo>
                  <a:lnTo>
                    <a:pt x="4875" y="267"/>
                  </a:lnTo>
                  <a:lnTo>
                    <a:pt x="110" y="2273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08" name="Google Shape;3608;p48"/>
            <p:cNvSpPr/>
            <p:nvPr/>
          </p:nvSpPr>
          <p:spPr>
            <a:xfrm rot="-6603631">
              <a:off x="6694524" y="-402224"/>
              <a:ext cx="320696" cy="149570"/>
            </a:xfrm>
            <a:custGeom>
              <a:avLst/>
              <a:gdLst/>
              <a:ahLst/>
              <a:cxnLst/>
              <a:rect l="l" t="t" r="r" b="b"/>
              <a:pathLst>
                <a:path w="4876" h="2274" extrusionOk="0">
                  <a:moveTo>
                    <a:pt x="1" y="2007"/>
                  </a:moveTo>
                  <a:lnTo>
                    <a:pt x="4766" y="1"/>
                  </a:lnTo>
                  <a:lnTo>
                    <a:pt x="4876" y="267"/>
                  </a:lnTo>
                  <a:lnTo>
                    <a:pt x="111" y="2274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09" name="Google Shape;3609;p48"/>
            <p:cNvSpPr/>
            <p:nvPr/>
          </p:nvSpPr>
          <p:spPr>
            <a:xfrm rot="-6603631">
              <a:off x="6725057" y="-429829"/>
              <a:ext cx="320696" cy="149570"/>
            </a:xfrm>
            <a:custGeom>
              <a:avLst/>
              <a:gdLst/>
              <a:ahLst/>
              <a:cxnLst/>
              <a:rect l="l" t="t" r="r" b="b"/>
              <a:pathLst>
                <a:path w="4876" h="2274" extrusionOk="0">
                  <a:moveTo>
                    <a:pt x="1" y="2007"/>
                  </a:moveTo>
                  <a:lnTo>
                    <a:pt x="4766" y="1"/>
                  </a:lnTo>
                  <a:lnTo>
                    <a:pt x="4876" y="267"/>
                  </a:lnTo>
                  <a:lnTo>
                    <a:pt x="126" y="2274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10" name="Google Shape;3610;p48"/>
            <p:cNvSpPr/>
            <p:nvPr/>
          </p:nvSpPr>
          <p:spPr>
            <a:xfrm rot="-6603631">
              <a:off x="6755230" y="-458423"/>
              <a:ext cx="320696" cy="149570"/>
            </a:xfrm>
            <a:custGeom>
              <a:avLst/>
              <a:gdLst/>
              <a:ahLst/>
              <a:cxnLst/>
              <a:rect l="l" t="t" r="r" b="b"/>
              <a:pathLst>
                <a:path w="4876" h="2274" extrusionOk="0">
                  <a:moveTo>
                    <a:pt x="1" y="2007"/>
                  </a:moveTo>
                  <a:lnTo>
                    <a:pt x="4766" y="1"/>
                  </a:lnTo>
                  <a:lnTo>
                    <a:pt x="4875" y="267"/>
                  </a:lnTo>
                  <a:lnTo>
                    <a:pt x="111" y="2274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11" name="Google Shape;3611;p48"/>
            <p:cNvSpPr/>
            <p:nvPr/>
          </p:nvSpPr>
          <p:spPr>
            <a:xfrm rot="-6603631">
              <a:off x="6785403" y="-487017"/>
              <a:ext cx="320696" cy="149570"/>
            </a:xfrm>
            <a:custGeom>
              <a:avLst/>
              <a:gdLst/>
              <a:ahLst/>
              <a:cxnLst/>
              <a:rect l="l" t="t" r="r" b="b"/>
              <a:pathLst>
                <a:path w="4876" h="2274" extrusionOk="0">
                  <a:moveTo>
                    <a:pt x="1" y="2007"/>
                  </a:moveTo>
                  <a:lnTo>
                    <a:pt x="4766" y="1"/>
                  </a:lnTo>
                  <a:lnTo>
                    <a:pt x="4875" y="267"/>
                  </a:lnTo>
                  <a:lnTo>
                    <a:pt x="110" y="2274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12" name="Google Shape;3612;p48"/>
            <p:cNvSpPr/>
            <p:nvPr/>
          </p:nvSpPr>
          <p:spPr>
            <a:xfrm rot="-6603631">
              <a:off x="6775771" y="-457603"/>
              <a:ext cx="632052" cy="280461"/>
            </a:xfrm>
            <a:custGeom>
              <a:avLst/>
              <a:gdLst/>
              <a:ahLst/>
              <a:cxnLst/>
              <a:rect l="l" t="t" r="r" b="b"/>
              <a:pathLst>
                <a:path w="9610" h="4264" extrusionOk="0">
                  <a:moveTo>
                    <a:pt x="1" y="3997"/>
                  </a:moveTo>
                  <a:lnTo>
                    <a:pt x="9484" y="0"/>
                  </a:lnTo>
                  <a:lnTo>
                    <a:pt x="9609" y="267"/>
                  </a:lnTo>
                  <a:lnTo>
                    <a:pt x="110" y="4264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13" name="Google Shape;3613;p48"/>
            <p:cNvSpPr/>
            <p:nvPr/>
          </p:nvSpPr>
          <p:spPr>
            <a:xfrm rot="-6603631">
              <a:off x="6805347" y="-484891"/>
              <a:ext cx="632052" cy="280526"/>
            </a:xfrm>
            <a:custGeom>
              <a:avLst/>
              <a:gdLst/>
              <a:ahLst/>
              <a:cxnLst/>
              <a:rect l="l" t="t" r="r" b="b"/>
              <a:pathLst>
                <a:path w="9610" h="4265" extrusionOk="0">
                  <a:moveTo>
                    <a:pt x="1" y="3998"/>
                  </a:moveTo>
                  <a:lnTo>
                    <a:pt x="9499" y="1"/>
                  </a:lnTo>
                  <a:lnTo>
                    <a:pt x="9609" y="267"/>
                  </a:lnTo>
                  <a:lnTo>
                    <a:pt x="111" y="4264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14" name="Google Shape;3614;p48"/>
            <p:cNvSpPr/>
            <p:nvPr/>
          </p:nvSpPr>
          <p:spPr>
            <a:xfrm rot="-6603631">
              <a:off x="6835880" y="-512497"/>
              <a:ext cx="632052" cy="280526"/>
            </a:xfrm>
            <a:custGeom>
              <a:avLst/>
              <a:gdLst/>
              <a:ahLst/>
              <a:cxnLst/>
              <a:rect l="l" t="t" r="r" b="b"/>
              <a:pathLst>
                <a:path w="9610" h="4265" extrusionOk="0">
                  <a:moveTo>
                    <a:pt x="1" y="3998"/>
                  </a:moveTo>
                  <a:lnTo>
                    <a:pt x="9500" y="1"/>
                  </a:lnTo>
                  <a:lnTo>
                    <a:pt x="9609" y="267"/>
                  </a:lnTo>
                  <a:lnTo>
                    <a:pt x="126" y="4264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15" name="Google Shape;3615;p48"/>
            <p:cNvSpPr/>
            <p:nvPr/>
          </p:nvSpPr>
          <p:spPr>
            <a:xfrm rot="-6603631">
              <a:off x="6865064" y="-540730"/>
              <a:ext cx="632052" cy="280526"/>
            </a:xfrm>
            <a:custGeom>
              <a:avLst/>
              <a:gdLst/>
              <a:ahLst/>
              <a:cxnLst/>
              <a:rect l="l" t="t" r="r" b="b"/>
              <a:pathLst>
                <a:path w="9610" h="4265" extrusionOk="0">
                  <a:moveTo>
                    <a:pt x="1" y="3998"/>
                  </a:moveTo>
                  <a:lnTo>
                    <a:pt x="9499" y="1"/>
                  </a:lnTo>
                  <a:lnTo>
                    <a:pt x="9609" y="267"/>
                  </a:lnTo>
                  <a:lnTo>
                    <a:pt x="110" y="4264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16" name="Google Shape;3616;p48"/>
            <p:cNvSpPr/>
            <p:nvPr/>
          </p:nvSpPr>
          <p:spPr>
            <a:xfrm rot="-6603631">
              <a:off x="6895598" y="-568335"/>
              <a:ext cx="632052" cy="280526"/>
            </a:xfrm>
            <a:custGeom>
              <a:avLst/>
              <a:gdLst/>
              <a:ahLst/>
              <a:cxnLst/>
              <a:rect l="l" t="t" r="r" b="b"/>
              <a:pathLst>
                <a:path w="9610" h="4265" extrusionOk="0">
                  <a:moveTo>
                    <a:pt x="1" y="3998"/>
                  </a:moveTo>
                  <a:lnTo>
                    <a:pt x="9499" y="1"/>
                  </a:lnTo>
                  <a:lnTo>
                    <a:pt x="9609" y="267"/>
                  </a:lnTo>
                  <a:lnTo>
                    <a:pt x="111" y="4264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17" name="Google Shape;3617;p48"/>
            <p:cNvSpPr/>
            <p:nvPr/>
          </p:nvSpPr>
          <p:spPr>
            <a:xfrm rot="-6603631">
              <a:off x="6926014" y="-596759"/>
              <a:ext cx="631000" cy="281513"/>
            </a:xfrm>
            <a:custGeom>
              <a:avLst/>
              <a:gdLst/>
              <a:ahLst/>
              <a:cxnLst/>
              <a:rect l="l" t="t" r="r" b="b"/>
              <a:pathLst>
                <a:path w="9594" h="4280" extrusionOk="0">
                  <a:moveTo>
                    <a:pt x="1" y="3997"/>
                  </a:moveTo>
                  <a:lnTo>
                    <a:pt x="9484" y="0"/>
                  </a:lnTo>
                  <a:lnTo>
                    <a:pt x="9593" y="267"/>
                  </a:lnTo>
                  <a:lnTo>
                    <a:pt x="110" y="4279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18" name="Google Shape;3618;p48"/>
            <p:cNvSpPr/>
            <p:nvPr/>
          </p:nvSpPr>
          <p:spPr>
            <a:xfrm rot="-6603631">
              <a:off x="7270690" y="-403601"/>
              <a:ext cx="269132" cy="127931"/>
            </a:xfrm>
            <a:custGeom>
              <a:avLst/>
              <a:gdLst/>
              <a:ahLst/>
              <a:cxnLst/>
              <a:rect l="l" t="t" r="r" b="b"/>
              <a:pathLst>
                <a:path w="4092" h="1945" extrusionOk="0">
                  <a:moveTo>
                    <a:pt x="1" y="1678"/>
                  </a:moveTo>
                  <a:lnTo>
                    <a:pt x="3982" y="1"/>
                  </a:lnTo>
                  <a:lnTo>
                    <a:pt x="4092" y="267"/>
                  </a:lnTo>
                  <a:lnTo>
                    <a:pt x="110" y="1945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19" name="Google Shape;3619;p48"/>
            <p:cNvSpPr/>
            <p:nvPr/>
          </p:nvSpPr>
          <p:spPr>
            <a:xfrm rot="-6603631">
              <a:off x="6985386" y="-652103"/>
              <a:ext cx="632052" cy="281513"/>
            </a:xfrm>
            <a:custGeom>
              <a:avLst/>
              <a:gdLst/>
              <a:ahLst/>
              <a:cxnLst/>
              <a:rect l="l" t="t" r="r" b="b"/>
              <a:pathLst>
                <a:path w="9610" h="4280" extrusionOk="0">
                  <a:moveTo>
                    <a:pt x="1" y="4013"/>
                  </a:moveTo>
                  <a:lnTo>
                    <a:pt x="9500" y="0"/>
                  </a:lnTo>
                  <a:lnTo>
                    <a:pt x="9609" y="283"/>
                  </a:lnTo>
                  <a:lnTo>
                    <a:pt x="126" y="4279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20" name="Google Shape;3620;p48"/>
            <p:cNvSpPr/>
            <p:nvPr/>
          </p:nvSpPr>
          <p:spPr>
            <a:xfrm rot="-6603631">
              <a:off x="7015064" y="-679990"/>
              <a:ext cx="632052" cy="280461"/>
            </a:xfrm>
            <a:custGeom>
              <a:avLst/>
              <a:gdLst/>
              <a:ahLst/>
              <a:cxnLst/>
              <a:rect l="l" t="t" r="r" b="b"/>
              <a:pathLst>
                <a:path w="9610" h="4264" extrusionOk="0">
                  <a:moveTo>
                    <a:pt x="1" y="3997"/>
                  </a:moveTo>
                  <a:lnTo>
                    <a:pt x="9484" y="0"/>
                  </a:lnTo>
                  <a:lnTo>
                    <a:pt x="9609" y="267"/>
                  </a:lnTo>
                  <a:lnTo>
                    <a:pt x="110" y="4264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21" name="Google Shape;3621;p48"/>
            <p:cNvSpPr/>
            <p:nvPr/>
          </p:nvSpPr>
          <p:spPr>
            <a:xfrm rot="-6603631">
              <a:off x="7045597" y="-707596"/>
              <a:ext cx="632052" cy="280461"/>
            </a:xfrm>
            <a:custGeom>
              <a:avLst/>
              <a:gdLst/>
              <a:ahLst/>
              <a:cxnLst/>
              <a:rect l="l" t="t" r="r" b="b"/>
              <a:pathLst>
                <a:path w="9610" h="4264" extrusionOk="0">
                  <a:moveTo>
                    <a:pt x="1" y="3997"/>
                  </a:moveTo>
                  <a:lnTo>
                    <a:pt x="9499" y="0"/>
                  </a:lnTo>
                  <a:lnTo>
                    <a:pt x="9609" y="267"/>
                  </a:lnTo>
                  <a:lnTo>
                    <a:pt x="110" y="4264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22" name="Google Shape;3622;p48"/>
            <p:cNvSpPr/>
            <p:nvPr/>
          </p:nvSpPr>
          <p:spPr>
            <a:xfrm rot="-6603631">
              <a:off x="7075488" y="-735335"/>
              <a:ext cx="631000" cy="280461"/>
            </a:xfrm>
            <a:custGeom>
              <a:avLst/>
              <a:gdLst/>
              <a:ahLst/>
              <a:cxnLst/>
              <a:rect l="l" t="t" r="r" b="b"/>
              <a:pathLst>
                <a:path w="9594" h="4264" extrusionOk="0">
                  <a:moveTo>
                    <a:pt x="1" y="3998"/>
                  </a:moveTo>
                  <a:lnTo>
                    <a:pt x="9484" y="1"/>
                  </a:lnTo>
                  <a:lnTo>
                    <a:pt x="9593" y="267"/>
                  </a:lnTo>
                  <a:lnTo>
                    <a:pt x="110" y="4264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23" name="Google Shape;3623;p48"/>
            <p:cNvSpPr/>
            <p:nvPr/>
          </p:nvSpPr>
          <p:spPr>
            <a:xfrm rot="-6603631">
              <a:off x="7105315" y="-763434"/>
              <a:ext cx="632052" cy="280461"/>
            </a:xfrm>
            <a:custGeom>
              <a:avLst/>
              <a:gdLst/>
              <a:ahLst/>
              <a:cxnLst/>
              <a:rect l="l" t="t" r="r" b="b"/>
              <a:pathLst>
                <a:path w="9610" h="4264" extrusionOk="0">
                  <a:moveTo>
                    <a:pt x="1" y="3997"/>
                  </a:moveTo>
                  <a:lnTo>
                    <a:pt x="9499" y="1"/>
                  </a:lnTo>
                  <a:lnTo>
                    <a:pt x="9609" y="267"/>
                  </a:lnTo>
                  <a:lnTo>
                    <a:pt x="110" y="4264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24" name="Google Shape;3624;p48"/>
            <p:cNvSpPr/>
            <p:nvPr/>
          </p:nvSpPr>
          <p:spPr>
            <a:xfrm rot="-6603631">
              <a:off x="7134891" y="-790723"/>
              <a:ext cx="632052" cy="280526"/>
            </a:xfrm>
            <a:custGeom>
              <a:avLst/>
              <a:gdLst/>
              <a:ahLst/>
              <a:cxnLst/>
              <a:rect l="l" t="t" r="r" b="b"/>
              <a:pathLst>
                <a:path w="9610" h="4265" extrusionOk="0">
                  <a:moveTo>
                    <a:pt x="1" y="3998"/>
                  </a:moveTo>
                  <a:lnTo>
                    <a:pt x="9499" y="1"/>
                  </a:lnTo>
                  <a:lnTo>
                    <a:pt x="9609" y="267"/>
                  </a:lnTo>
                  <a:lnTo>
                    <a:pt x="126" y="4264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25" name="Google Shape;3625;p48"/>
            <p:cNvSpPr/>
            <p:nvPr/>
          </p:nvSpPr>
          <p:spPr>
            <a:xfrm rot="-6603631">
              <a:off x="7165108" y="-819286"/>
              <a:ext cx="631986" cy="280526"/>
            </a:xfrm>
            <a:custGeom>
              <a:avLst/>
              <a:gdLst/>
              <a:ahLst/>
              <a:cxnLst/>
              <a:rect l="l" t="t" r="r" b="b"/>
              <a:pathLst>
                <a:path w="9609" h="4265" extrusionOk="0">
                  <a:moveTo>
                    <a:pt x="1" y="3998"/>
                  </a:moveTo>
                  <a:lnTo>
                    <a:pt x="9484" y="1"/>
                  </a:lnTo>
                  <a:lnTo>
                    <a:pt x="9609" y="267"/>
                  </a:lnTo>
                  <a:lnTo>
                    <a:pt x="110" y="4264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26" name="Google Shape;3626;p48"/>
            <p:cNvSpPr/>
            <p:nvPr/>
          </p:nvSpPr>
          <p:spPr>
            <a:xfrm rot="-6603631">
              <a:off x="7513048" y="-623846"/>
              <a:ext cx="266041" cy="125826"/>
            </a:xfrm>
            <a:custGeom>
              <a:avLst/>
              <a:gdLst/>
              <a:ahLst/>
              <a:cxnLst/>
              <a:rect l="l" t="t" r="r" b="b"/>
              <a:pathLst>
                <a:path w="4045" h="1913" extrusionOk="0">
                  <a:moveTo>
                    <a:pt x="1" y="1646"/>
                  </a:moveTo>
                  <a:lnTo>
                    <a:pt x="3935" y="0"/>
                  </a:lnTo>
                  <a:lnTo>
                    <a:pt x="4045" y="267"/>
                  </a:lnTo>
                  <a:lnTo>
                    <a:pt x="110" y="1912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27" name="Google Shape;3627;p48"/>
            <p:cNvSpPr/>
            <p:nvPr/>
          </p:nvSpPr>
          <p:spPr>
            <a:xfrm rot="-6603631">
              <a:off x="6044403" y="-818638"/>
              <a:ext cx="623765" cy="277435"/>
            </a:xfrm>
            <a:custGeom>
              <a:avLst/>
              <a:gdLst/>
              <a:ahLst/>
              <a:cxnLst/>
              <a:rect l="l" t="t" r="r" b="b"/>
              <a:pathLst>
                <a:path w="9484" h="4218" extrusionOk="0">
                  <a:moveTo>
                    <a:pt x="0" y="3951"/>
                  </a:moveTo>
                  <a:lnTo>
                    <a:pt x="9373" y="1"/>
                  </a:lnTo>
                  <a:lnTo>
                    <a:pt x="9483" y="267"/>
                  </a:lnTo>
                  <a:lnTo>
                    <a:pt x="110" y="4217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28" name="Google Shape;3628;p48"/>
            <p:cNvSpPr/>
            <p:nvPr/>
          </p:nvSpPr>
          <p:spPr>
            <a:xfrm rot="-6603631">
              <a:off x="6074275" y="-846707"/>
              <a:ext cx="624751" cy="277435"/>
            </a:xfrm>
            <a:custGeom>
              <a:avLst/>
              <a:gdLst/>
              <a:ahLst/>
              <a:cxnLst/>
              <a:rect l="l" t="t" r="r" b="b"/>
              <a:pathLst>
                <a:path w="9499" h="4218" extrusionOk="0">
                  <a:moveTo>
                    <a:pt x="0" y="3951"/>
                  </a:moveTo>
                  <a:lnTo>
                    <a:pt x="9389" y="1"/>
                  </a:lnTo>
                  <a:lnTo>
                    <a:pt x="9499" y="267"/>
                  </a:lnTo>
                  <a:lnTo>
                    <a:pt x="126" y="4217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29" name="Google Shape;3629;p48"/>
            <p:cNvSpPr/>
            <p:nvPr/>
          </p:nvSpPr>
          <p:spPr>
            <a:xfrm rot="-6603631">
              <a:off x="6105110" y="-874838"/>
              <a:ext cx="623765" cy="277435"/>
            </a:xfrm>
            <a:custGeom>
              <a:avLst/>
              <a:gdLst/>
              <a:ahLst/>
              <a:cxnLst/>
              <a:rect l="l" t="t" r="r" b="b"/>
              <a:pathLst>
                <a:path w="9484" h="4218" extrusionOk="0">
                  <a:moveTo>
                    <a:pt x="0" y="3951"/>
                  </a:moveTo>
                  <a:lnTo>
                    <a:pt x="9373" y="1"/>
                  </a:lnTo>
                  <a:lnTo>
                    <a:pt x="9483" y="283"/>
                  </a:lnTo>
                  <a:lnTo>
                    <a:pt x="110" y="4217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30" name="Google Shape;3630;p48"/>
            <p:cNvSpPr/>
            <p:nvPr/>
          </p:nvSpPr>
          <p:spPr>
            <a:xfrm rot="-6603631">
              <a:off x="6136262" y="-903687"/>
              <a:ext cx="623765" cy="277369"/>
            </a:xfrm>
            <a:custGeom>
              <a:avLst/>
              <a:gdLst/>
              <a:ahLst/>
              <a:cxnLst/>
              <a:rect l="l" t="t" r="r" b="b"/>
              <a:pathLst>
                <a:path w="9484" h="4217" extrusionOk="0">
                  <a:moveTo>
                    <a:pt x="1" y="3950"/>
                  </a:moveTo>
                  <a:lnTo>
                    <a:pt x="9374" y="0"/>
                  </a:lnTo>
                  <a:lnTo>
                    <a:pt x="9484" y="267"/>
                  </a:lnTo>
                  <a:lnTo>
                    <a:pt x="111" y="4217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31" name="Google Shape;3631;p48"/>
            <p:cNvSpPr/>
            <p:nvPr/>
          </p:nvSpPr>
          <p:spPr>
            <a:xfrm rot="-6603631">
              <a:off x="6166089" y="-931786"/>
              <a:ext cx="624817" cy="277369"/>
            </a:xfrm>
            <a:custGeom>
              <a:avLst/>
              <a:gdLst/>
              <a:ahLst/>
              <a:cxnLst/>
              <a:rect l="l" t="t" r="r" b="b"/>
              <a:pathLst>
                <a:path w="9500" h="4217" extrusionOk="0">
                  <a:moveTo>
                    <a:pt x="1" y="3950"/>
                  </a:moveTo>
                  <a:lnTo>
                    <a:pt x="9390" y="0"/>
                  </a:lnTo>
                  <a:lnTo>
                    <a:pt x="9500" y="267"/>
                  </a:lnTo>
                  <a:lnTo>
                    <a:pt x="126" y="4217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32" name="Google Shape;3632;p48"/>
            <p:cNvSpPr/>
            <p:nvPr/>
          </p:nvSpPr>
          <p:spPr>
            <a:xfrm rot="-6603631">
              <a:off x="6196262" y="-960380"/>
              <a:ext cx="624817" cy="277369"/>
            </a:xfrm>
            <a:custGeom>
              <a:avLst/>
              <a:gdLst/>
              <a:ahLst/>
              <a:cxnLst/>
              <a:rect l="l" t="t" r="r" b="b"/>
              <a:pathLst>
                <a:path w="9500" h="4217" extrusionOk="0">
                  <a:moveTo>
                    <a:pt x="1" y="3950"/>
                  </a:moveTo>
                  <a:lnTo>
                    <a:pt x="9374" y="0"/>
                  </a:lnTo>
                  <a:lnTo>
                    <a:pt x="9499" y="267"/>
                  </a:lnTo>
                  <a:lnTo>
                    <a:pt x="110" y="4217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33" name="Google Shape;3633;p48"/>
            <p:cNvSpPr/>
            <p:nvPr/>
          </p:nvSpPr>
          <p:spPr>
            <a:xfrm rot="-6603631">
              <a:off x="6227141" y="-988480"/>
              <a:ext cx="623765" cy="277369"/>
            </a:xfrm>
            <a:custGeom>
              <a:avLst/>
              <a:gdLst/>
              <a:ahLst/>
              <a:cxnLst/>
              <a:rect l="l" t="t" r="r" b="b"/>
              <a:pathLst>
                <a:path w="9484" h="4217" extrusionOk="0">
                  <a:moveTo>
                    <a:pt x="1" y="3950"/>
                  </a:moveTo>
                  <a:lnTo>
                    <a:pt x="9374" y="0"/>
                  </a:lnTo>
                  <a:lnTo>
                    <a:pt x="9483" y="282"/>
                  </a:lnTo>
                  <a:lnTo>
                    <a:pt x="110" y="4217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34" name="Google Shape;3634;p48"/>
            <p:cNvSpPr/>
            <p:nvPr/>
          </p:nvSpPr>
          <p:spPr>
            <a:xfrm rot="-6603631">
              <a:off x="6508697" y="-1285331"/>
              <a:ext cx="631986" cy="280461"/>
            </a:xfrm>
            <a:custGeom>
              <a:avLst/>
              <a:gdLst/>
              <a:ahLst/>
              <a:cxnLst/>
              <a:rect l="l" t="t" r="r" b="b"/>
              <a:pathLst>
                <a:path w="9609" h="4264" extrusionOk="0">
                  <a:moveTo>
                    <a:pt x="0" y="3997"/>
                  </a:moveTo>
                  <a:lnTo>
                    <a:pt x="9483" y="0"/>
                  </a:lnTo>
                  <a:lnTo>
                    <a:pt x="9609" y="266"/>
                  </a:lnTo>
                  <a:lnTo>
                    <a:pt x="110" y="4263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35" name="Google Shape;3635;p48"/>
            <p:cNvSpPr/>
            <p:nvPr/>
          </p:nvSpPr>
          <p:spPr>
            <a:xfrm rot="-6603631">
              <a:off x="6538736" y="-1313282"/>
              <a:ext cx="631986" cy="281513"/>
            </a:xfrm>
            <a:custGeom>
              <a:avLst/>
              <a:gdLst/>
              <a:ahLst/>
              <a:cxnLst/>
              <a:rect l="l" t="t" r="r" b="b"/>
              <a:pathLst>
                <a:path w="9609" h="4280" extrusionOk="0">
                  <a:moveTo>
                    <a:pt x="0" y="3997"/>
                  </a:moveTo>
                  <a:lnTo>
                    <a:pt x="9499" y="0"/>
                  </a:lnTo>
                  <a:lnTo>
                    <a:pt x="9609" y="267"/>
                  </a:lnTo>
                  <a:lnTo>
                    <a:pt x="110" y="4279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36" name="Google Shape;3636;p48"/>
            <p:cNvSpPr/>
            <p:nvPr/>
          </p:nvSpPr>
          <p:spPr>
            <a:xfrm rot="-6603631">
              <a:off x="6568776" y="-1340181"/>
              <a:ext cx="631986" cy="280461"/>
            </a:xfrm>
            <a:custGeom>
              <a:avLst/>
              <a:gdLst/>
              <a:ahLst/>
              <a:cxnLst/>
              <a:rect l="l" t="t" r="r" b="b"/>
              <a:pathLst>
                <a:path w="9609" h="4264" extrusionOk="0">
                  <a:moveTo>
                    <a:pt x="0" y="3997"/>
                  </a:moveTo>
                  <a:lnTo>
                    <a:pt x="9499" y="0"/>
                  </a:lnTo>
                  <a:lnTo>
                    <a:pt x="9609" y="267"/>
                  </a:lnTo>
                  <a:lnTo>
                    <a:pt x="126" y="4264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37" name="Google Shape;3637;p48"/>
            <p:cNvSpPr/>
            <p:nvPr/>
          </p:nvSpPr>
          <p:spPr>
            <a:xfrm rot="-6603631">
              <a:off x="6870166" y="-1179086"/>
              <a:ext cx="319643" cy="149570"/>
            </a:xfrm>
            <a:custGeom>
              <a:avLst/>
              <a:gdLst/>
              <a:ahLst/>
              <a:cxnLst/>
              <a:rect l="l" t="t" r="r" b="b"/>
              <a:pathLst>
                <a:path w="4860" h="2274" extrusionOk="0">
                  <a:moveTo>
                    <a:pt x="0" y="2007"/>
                  </a:moveTo>
                  <a:lnTo>
                    <a:pt x="4750" y="1"/>
                  </a:lnTo>
                  <a:lnTo>
                    <a:pt x="4859" y="267"/>
                  </a:lnTo>
                  <a:lnTo>
                    <a:pt x="110" y="2274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3741" name="Google Shape;3741;p48"/>
          <p:cNvGrpSpPr/>
          <p:nvPr/>
        </p:nvGrpSpPr>
        <p:grpSpPr>
          <a:xfrm rot="-7763831" flipH="1">
            <a:off x="7707747" y="2284938"/>
            <a:ext cx="892161" cy="937689"/>
            <a:chOff x="1849467" y="-1626002"/>
            <a:chExt cx="1310455" cy="1377330"/>
          </a:xfrm>
        </p:grpSpPr>
        <p:sp>
          <p:nvSpPr>
            <p:cNvPr id="3742" name="Google Shape;3742;p48"/>
            <p:cNvSpPr/>
            <p:nvPr/>
          </p:nvSpPr>
          <p:spPr>
            <a:xfrm rot="-6603631">
              <a:off x="1952619" y="-1433273"/>
              <a:ext cx="1104150" cy="991873"/>
            </a:xfrm>
            <a:custGeom>
              <a:avLst/>
              <a:gdLst/>
              <a:ahLst/>
              <a:cxnLst/>
              <a:rect l="l" t="t" r="r" b="b"/>
              <a:pathLst>
                <a:path w="16788" h="15080" extrusionOk="0">
                  <a:moveTo>
                    <a:pt x="4562" y="14985"/>
                  </a:moveTo>
                  <a:lnTo>
                    <a:pt x="4562" y="14985"/>
                  </a:lnTo>
                  <a:lnTo>
                    <a:pt x="4515" y="14970"/>
                  </a:lnTo>
                  <a:lnTo>
                    <a:pt x="4562" y="14985"/>
                  </a:lnTo>
                  <a:lnTo>
                    <a:pt x="4562" y="14985"/>
                  </a:lnTo>
                  <a:close/>
                  <a:moveTo>
                    <a:pt x="16615" y="6129"/>
                  </a:moveTo>
                  <a:cubicBezTo>
                    <a:pt x="16615" y="6145"/>
                    <a:pt x="16631" y="6145"/>
                    <a:pt x="16631" y="6161"/>
                  </a:cubicBezTo>
                  <a:lnTo>
                    <a:pt x="16646" y="6176"/>
                  </a:lnTo>
                  <a:cubicBezTo>
                    <a:pt x="16678" y="6239"/>
                    <a:pt x="16709" y="6317"/>
                    <a:pt x="16740" y="6412"/>
                  </a:cubicBezTo>
                  <a:lnTo>
                    <a:pt x="16740" y="6412"/>
                  </a:lnTo>
                  <a:lnTo>
                    <a:pt x="16740" y="6412"/>
                  </a:lnTo>
                  <a:lnTo>
                    <a:pt x="16740" y="6427"/>
                  </a:lnTo>
                  <a:lnTo>
                    <a:pt x="16740" y="6427"/>
                  </a:lnTo>
                  <a:lnTo>
                    <a:pt x="16740" y="6443"/>
                  </a:lnTo>
                  <a:lnTo>
                    <a:pt x="16740" y="6443"/>
                  </a:lnTo>
                  <a:lnTo>
                    <a:pt x="16740" y="6443"/>
                  </a:lnTo>
                  <a:lnTo>
                    <a:pt x="16740" y="6459"/>
                  </a:lnTo>
                  <a:lnTo>
                    <a:pt x="16756" y="6459"/>
                  </a:lnTo>
                  <a:lnTo>
                    <a:pt x="16756" y="6474"/>
                  </a:lnTo>
                  <a:lnTo>
                    <a:pt x="16756" y="6474"/>
                  </a:lnTo>
                  <a:lnTo>
                    <a:pt x="16756" y="6490"/>
                  </a:lnTo>
                  <a:lnTo>
                    <a:pt x="16756" y="6490"/>
                  </a:lnTo>
                  <a:lnTo>
                    <a:pt x="16756" y="6490"/>
                  </a:lnTo>
                  <a:cubicBezTo>
                    <a:pt x="16787" y="6631"/>
                    <a:pt x="16787" y="6756"/>
                    <a:pt x="16772" y="6882"/>
                  </a:cubicBezTo>
                  <a:lnTo>
                    <a:pt x="16772" y="6882"/>
                  </a:lnTo>
                  <a:lnTo>
                    <a:pt x="16772" y="6882"/>
                  </a:lnTo>
                  <a:lnTo>
                    <a:pt x="16756" y="6882"/>
                  </a:lnTo>
                  <a:lnTo>
                    <a:pt x="16756" y="6897"/>
                  </a:lnTo>
                  <a:lnTo>
                    <a:pt x="16756" y="6897"/>
                  </a:lnTo>
                  <a:lnTo>
                    <a:pt x="16756" y="6913"/>
                  </a:lnTo>
                  <a:lnTo>
                    <a:pt x="16756" y="6913"/>
                  </a:lnTo>
                  <a:lnTo>
                    <a:pt x="16756" y="6929"/>
                  </a:lnTo>
                  <a:lnTo>
                    <a:pt x="16756" y="6944"/>
                  </a:lnTo>
                  <a:lnTo>
                    <a:pt x="16756" y="6944"/>
                  </a:lnTo>
                  <a:lnTo>
                    <a:pt x="16756" y="6944"/>
                  </a:lnTo>
                  <a:lnTo>
                    <a:pt x="16756" y="6960"/>
                  </a:lnTo>
                  <a:lnTo>
                    <a:pt x="16740" y="6976"/>
                  </a:lnTo>
                  <a:lnTo>
                    <a:pt x="16740" y="6976"/>
                  </a:lnTo>
                  <a:cubicBezTo>
                    <a:pt x="16693" y="7211"/>
                    <a:pt x="16552" y="7430"/>
                    <a:pt x="16364" y="7587"/>
                  </a:cubicBezTo>
                  <a:lnTo>
                    <a:pt x="16349" y="7603"/>
                  </a:lnTo>
                  <a:lnTo>
                    <a:pt x="16349" y="7603"/>
                  </a:lnTo>
                  <a:lnTo>
                    <a:pt x="16333" y="7618"/>
                  </a:lnTo>
                  <a:lnTo>
                    <a:pt x="16317" y="7618"/>
                  </a:lnTo>
                  <a:lnTo>
                    <a:pt x="16317" y="7618"/>
                  </a:lnTo>
                  <a:lnTo>
                    <a:pt x="16317" y="7634"/>
                  </a:lnTo>
                  <a:lnTo>
                    <a:pt x="16302" y="7634"/>
                  </a:lnTo>
                  <a:lnTo>
                    <a:pt x="16302" y="7634"/>
                  </a:lnTo>
                  <a:lnTo>
                    <a:pt x="16302" y="7634"/>
                  </a:lnTo>
                  <a:lnTo>
                    <a:pt x="16286" y="7650"/>
                  </a:lnTo>
                  <a:lnTo>
                    <a:pt x="16270" y="7650"/>
                  </a:lnTo>
                  <a:lnTo>
                    <a:pt x="5549" y="14844"/>
                  </a:lnTo>
                  <a:cubicBezTo>
                    <a:pt x="5283" y="15032"/>
                    <a:pt x="4953" y="15079"/>
                    <a:pt x="4656" y="15001"/>
                  </a:cubicBezTo>
                  <a:lnTo>
                    <a:pt x="4640" y="15001"/>
                  </a:lnTo>
                  <a:lnTo>
                    <a:pt x="4624" y="15001"/>
                  </a:lnTo>
                  <a:lnTo>
                    <a:pt x="4609" y="15001"/>
                  </a:lnTo>
                  <a:lnTo>
                    <a:pt x="4609" y="15001"/>
                  </a:lnTo>
                  <a:lnTo>
                    <a:pt x="4593" y="15001"/>
                  </a:lnTo>
                  <a:lnTo>
                    <a:pt x="4593" y="14985"/>
                  </a:lnTo>
                  <a:lnTo>
                    <a:pt x="4593" y="14985"/>
                  </a:lnTo>
                  <a:lnTo>
                    <a:pt x="4577" y="14985"/>
                  </a:lnTo>
                  <a:lnTo>
                    <a:pt x="4562" y="14985"/>
                  </a:lnTo>
                  <a:cubicBezTo>
                    <a:pt x="4546" y="14970"/>
                    <a:pt x="4530" y="14970"/>
                    <a:pt x="4515" y="14970"/>
                  </a:cubicBezTo>
                  <a:lnTo>
                    <a:pt x="4467" y="14954"/>
                  </a:lnTo>
                  <a:lnTo>
                    <a:pt x="4467" y="14938"/>
                  </a:lnTo>
                  <a:lnTo>
                    <a:pt x="4452" y="14938"/>
                  </a:lnTo>
                  <a:lnTo>
                    <a:pt x="4436" y="14938"/>
                  </a:lnTo>
                  <a:lnTo>
                    <a:pt x="4436" y="14938"/>
                  </a:lnTo>
                  <a:lnTo>
                    <a:pt x="4420" y="14923"/>
                  </a:lnTo>
                  <a:lnTo>
                    <a:pt x="4420" y="14923"/>
                  </a:lnTo>
                  <a:lnTo>
                    <a:pt x="4405" y="14923"/>
                  </a:lnTo>
                  <a:lnTo>
                    <a:pt x="4405" y="14923"/>
                  </a:lnTo>
                  <a:lnTo>
                    <a:pt x="4389" y="14907"/>
                  </a:lnTo>
                  <a:lnTo>
                    <a:pt x="4389" y="14907"/>
                  </a:lnTo>
                  <a:lnTo>
                    <a:pt x="4373" y="14907"/>
                  </a:lnTo>
                  <a:lnTo>
                    <a:pt x="4373" y="14891"/>
                  </a:lnTo>
                  <a:lnTo>
                    <a:pt x="4358" y="14891"/>
                  </a:lnTo>
                  <a:lnTo>
                    <a:pt x="4358" y="14891"/>
                  </a:lnTo>
                  <a:lnTo>
                    <a:pt x="4326" y="14876"/>
                  </a:lnTo>
                  <a:lnTo>
                    <a:pt x="4311" y="14860"/>
                  </a:lnTo>
                  <a:lnTo>
                    <a:pt x="4311" y="14860"/>
                  </a:lnTo>
                  <a:lnTo>
                    <a:pt x="4311" y="14860"/>
                  </a:lnTo>
                  <a:lnTo>
                    <a:pt x="4279" y="14844"/>
                  </a:lnTo>
                  <a:lnTo>
                    <a:pt x="4264" y="14829"/>
                  </a:lnTo>
                  <a:cubicBezTo>
                    <a:pt x="4248" y="14829"/>
                    <a:pt x="4232" y="14813"/>
                    <a:pt x="4217" y="14797"/>
                  </a:cubicBezTo>
                  <a:lnTo>
                    <a:pt x="4217" y="14797"/>
                  </a:lnTo>
                  <a:cubicBezTo>
                    <a:pt x="4138" y="14735"/>
                    <a:pt x="4076" y="14672"/>
                    <a:pt x="4013" y="14578"/>
                  </a:cubicBezTo>
                  <a:lnTo>
                    <a:pt x="4013" y="14578"/>
                  </a:lnTo>
                  <a:cubicBezTo>
                    <a:pt x="3997" y="14562"/>
                    <a:pt x="3982" y="14546"/>
                    <a:pt x="3966" y="14531"/>
                  </a:cubicBezTo>
                  <a:lnTo>
                    <a:pt x="329" y="9108"/>
                  </a:lnTo>
                  <a:lnTo>
                    <a:pt x="329" y="9108"/>
                  </a:lnTo>
                  <a:lnTo>
                    <a:pt x="329" y="9092"/>
                  </a:lnTo>
                  <a:lnTo>
                    <a:pt x="329" y="9092"/>
                  </a:lnTo>
                  <a:lnTo>
                    <a:pt x="314" y="9092"/>
                  </a:lnTo>
                  <a:lnTo>
                    <a:pt x="314" y="9076"/>
                  </a:lnTo>
                  <a:lnTo>
                    <a:pt x="314" y="9076"/>
                  </a:lnTo>
                  <a:lnTo>
                    <a:pt x="314" y="9076"/>
                  </a:lnTo>
                  <a:lnTo>
                    <a:pt x="314" y="9060"/>
                  </a:lnTo>
                  <a:lnTo>
                    <a:pt x="298" y="9060"/>
                  </a:lnTo>
                  <a:lnTo>
                    <a:pt x="298" y="9045"/>
                  </a:lnTo>
                  <a:lnTo>
                    <a:pt x="298" y="9045"/>
                  </a:lnTo>
                  <a:cubicBezTo>
                    <a:pt x="0" y="8528"/>
                    <a:pt x="141" y="7869"/>
                    <a:pt x="643" y="7540"/>
                  </a:cubicBezTo>
                  <a:lnTo>
                    <a:pt x="11380" y="346"/>
                  </a:lnTo>
                  <a:cubicBezTo>
                    <a:pt x="11897" y="1"/>
                    <a:pt x="12602" y="142"/>
                    <a:pt x="12947" y="659"/>
                  </a:cubicBezTo>
                  <a:lnTo>
                    <a:pt x="16208" y="5518"/>
                  </a:lnTo>
                  <a:lnTo>
                    <a:pt x="16208" y="5518"/>
                  </a:lnTo>
                  <a:lnTo>
                    <a:pt x="16584" y="6082"/>
                  </a:lnTo>
                  <a:lnTo>
                    <a:pt x="16599" y="6098"/>
                  </a:lnTo>
                  <a:lnTo>
                    <a:pt x="16599" y="6098"/>
                  </a:lnTo>
                  <a:lnTo>
                    <a:pt x="16599" y="6098"/>
                  </a:lnTo>
                  <a:lnTo>
                    <a:pt x="16599" y="6098"/>
                  </a:lnTo>
                  <a:lnTo>
                    <a:pt x="16599" y="6114"/>
                  </a:lnTo>
                  <a:lnTo>
                    <a:pt x="16615" y="6114"/>
                  </a:lnTo>
                  <a:lnTo>
                    <a:pt x="16615" y="6114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43" name="Google Shape;3743;p48"/>
            <p:cNvSpPr/>
            <p:nvPr/>
          </p:nvSpPr>
          <p:spPr>
            <a:xfrm rot="-6603631">
              <a:off x="2052525" y="-1362648"/>
              <a:ext cx="908287" cy="840329"/>
            </a:xfrm>
            <a:custGeom>
              <a:avLst/>
              <a:gdLst/>
              <a:ahLst/>
              <a:cxnLst/>
              <a:rect l="l" t="t" r="r" b="b"/>
              <a:pathLst>
                <a:path w="13810" h="12776" extrusionOk="0">
                  <a:moveTo>
                    <a:pt x="13809" y="6396"/>
                  </a:moveTo>
                  <a:lnTo>
                    <a:pt x="4295" y="12775"/>
                  </a:lnTo>
                  <a:lnTo>
                    <a:pt x="0" y="6380"/>
                  </a:lnTo>
                  <a:lnTo>
                    <a:pt x="9514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3744" name="Google Shape;3744;p48"/>
          <p:cNvGrpSpPr/>
          <p:nvPr/>
        </p:nvGrpSpPr>
        <p:grpSpPr>
          <a:xfrm flipH="1">
            <a:off x="1478516" y="617176"/>
            <a:ext cx="426167" cy="422954"/>
            <a:chOff x="7007206" y="774129"/>
            <a:chExt cx="1045661" cy="1052545"/>
          </a:xfrm>
        </p:grpSpPr>
        <p:sp>
          <p:nvSpPr>
            <p:cNvPr id="3745" name="Google Shape;3745;p48"/>
            <p:cNvSpPr/>
            <p:nvPr/>
          </p:nvSpPr>
          <p:spPr>
            <a:xfrm rot="-6603631">
              <a:off x="7119696" y="892323"/>
              <a:ext cx="820681" cy="813494"/>
            </a:xfrm>
            <a:custGeom>
              <a:avLst/>
              <a:gdLst/>
              <a:ahLst/>
              <a:cxnLst/>
              <a:rect l="l" t="t" r="r" b="b"/>
              <a:pathLst>
                <a:path w="12478" h="12368" extrusionOk="0">
                  <a:moveTo>
                    <a:pt x="4891" y="753"/>
                  </a:moveTo>
                  <a:cubicBezTo>
                    <a:pt x="1850" y="1505"/>
                    <a:pt x="1" y="4546"/>
                    <a:pt x="737" y="7556"/>
                  </a:cubicBezTo>
                  <a:cubicBezTo>
                    <a:pt x="1490" y="10550"/>
                    <a:pt x="4546" y="12368"/>
                    <a:pt x="7587" y="11615"/>
                  </a:cubicBezTo>
                  <a:cubicBezTo>
                    <a:pt x="10612" y="10863"/>
                    <a:pt x="12477" y="7822"/>
                    <a:pt x="11725" y="4828"/>
                  </a:cubicBezTo>
                  <a:cubicBezTo>
                    <a:pt x="10988" y="1819"/>
                    <a:pt x="7932" y="1"/>
                    <a:pt x="4891" y="753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46" name="Google Shape;3746;p48"/>
            <p:cNvSpPr/>
            <p:nvPr/>
          </p:nvSpPr>
          <p:spPr>
            <a:xfrm rot="-6603631">
              <a:off x="7178384" y="1068368"/>
              <a:ext cx="753661" cy="602162"/>
            </a:xfrm>
            <a:custGeom>
              <a:avLst/>
              <a:gdLst/>
              <a:ahLst/>
              <a:cxnLst/>
              <a:rect l="l" t="t" r="r" b="b"/>
              <a:pathLst>
                <a:path w="11459" h="9155" extrusionOk="0">
                  <a:moveTo>
                    <a:pt x="7869" y="8621"/>
                  </a:moveTo>
                  <a:cubicBezTo>
                    <a:pt x="5769" y="9154"/>
                    <a:pt x="3653" y="7979"/>
                    <a:pt x="2947" y="5988"/>
                  </a:cubicBezTo>
                  <a:lnTo>
                    <a:pt x="393" y="6615"/>
                  </a:lnTo>
                  <a:cubicBezTo>
                    <a:pt x="314" y="6631"/>
                    <a:pt x="204" y="6584"/>
                    <a:pt x="189" y="6490"/>
                  </a:cubicBezTo>
                  <a:lnTo>
                    <a:pt x="32" y="5831"/>
                  </a:lnTo>
                  <a:cubicBezTo>
                    <a:pt x="1" y="5737"/>
                    <a:pt x="63" y="5643"/>
                    <a:pt x="157" y="5612"/>
                  </a:cubicBezTo>
                  <a:lnTo>
                    <a:pt x="2728" y="4985"/>
                  </a:lnTo>
                  <a:cubicBezTo>
                    <a:pt x="2524" y="2963"/>
                    <a:pt x="3841" y="1051"/>
                    <a:pt x="5863" y="549"/>
                  </a:cubicBezTo>
                  <a:cubicBezTo>
                    <a:pt x="8089" y="1"/>
                    <a:pt x="10346" y="1349"/>
                    <a:pt x="10910" y="3590"/>
                  </a:cubicBezTo>
                  <a:cubicBezTo>
                    <a:pt x="11459" y="5816"/>
                    <a:pt x="10095" y="8073"/>
                    <a:pt x="7869" y="862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47" name="Google Shape;3747;p48"/>
            <p:cNvSpPr/>
            <p:nvPr/>
          </p:nvSpPr>
          <p:spPr>
            <a:xfrm rot="-6603631">
              <a:off x="7259357" y="1027683"/>
              <a:ext cx="542341" cy="542373"/>
            </a:xfrm>
            <a:custGeom>
              <a:avLst/>
              <a:gdLst/>
              <a:ahLst/>
              <a:cxnLst/>
              <a:rect l="l" t="t" r="r" b="b"/>
              <a:pathLst>
                <a:path w="8246" h="8246" extrusionOk="0">
                  <a:moveTo>
                    <a:pt x="5016" y="7744"/>
                  </a:moveTo>
                  <a:cubicBezTo>
                    <a:pt x="3026" y="8245"/>
                    <a:pt x="988" y="7023"/>
                    <a:pt x="502" y="5017"/>
                  </a:cubicBezTo>
                  <a:cubicBezTo>
                    <a:pt x="1" y="3010"/>
                    <a:pt x="1223" y="988"/>
                    <a:pt x="3230" y="487"/>
                  </a:cubicBezTo>
                  <a:cubicBezTo>
                    <a:pt x="5220" y="1"/>
                    <a:pt x="7258" y="1223"/>
                    <a:pt x="7744" y="3214"/>
                  </a:cubicBezTo>
                  <a:cubicBezTo>
                    <a:pt x="8245" y="5220"/>
                    <a:pt x="7023" y="7242"/>
                    <a:pt x="5016" y="7744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48" name="Google Shape;3748;p48"/>
            <p:cNvSpPr/>
            <p:nvPr/>
          </p:nvSpPr>
          <p:spPr>
            <a:xfrm rot="-6603631">
              <a:off x="7312495" y="1080956"/>
              <a:ext cx="435136" cy="436148"/>
            </a:xfrm>
            <a:custGeom>
              <a:avLst/>
              <a:gdLst/>
              <a:ahLst/>
              <a:cxnLst/>
              <a:rect l="l" t="t" r="r" b="b"/>
              <a:pathLst>
                <a:path w="6616" h="6631" extrusionOk="0">
                  <a:moveTo>
                    <a:pt x="4029" y="6239"/>
                  </a:moveTo>
                  <a:cubicBezTo>
                    <a:pt x="2415" y="6630"/>
                    <a:pt x="800" y="5643"/>
                    <a:pt x="393" y="4044"/>
                  </a:cubicBezTo>
                  <a:cubicBezTo>
                    <a:pt x="1" y="2430"/>
                    <a:pt x="973" y="800"/>
                    <a:pt x="2587" y="408"/>
                  </a:cubicBezTo>
                  <a:cubicBezTo>
                    <a:pt x="4186" y="0"/>
                    <a:pt x="5816" y="988"/>
                    <a:pt x="6223" y="2602"/>
                  </a:cubicBezTo>
                  <a:cubicBezTo>
                    <a:pt x="6615" y="4201"/>
                    <a:pt x="5643" y="5831"/>
                    <a:pt x="4029" y="6239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49" name="Google Shape;3749;p48"/>
            <p:cNvSpPr/>
            <p:nvPr/>
          </p:nvSpPr>
          <p:spPr>
            <a:xfrm rot="-6603631">
              <a:off x="7434824" y="1154229"/>
              <a:ext cx="288666" cy="372281"/>
            </a:xfrm>
            <a:custGeom>
              <a:avLst/>
              <a:gdLst/>
              <a:ahLst/>
              <a:cxnLst/>
              <a:rect l="l" t="t" r="r" b="b"/>
              <a:pathLst>
                <a:path w="4389" h="5660" extrusionOk="0">
                  <a:moveTo>
                    <a:pt x="298" y="2979"/>
                  </a:moveTo>
                  <a:cubicBezTo>
                    <a:pt x="0" y="1819"/>
                    <a:pt x="502" y="628"/>
                    <a:pt x="1442" y="1"/>
                  </a:cubicBezTo>
                  <a:cubicBezTo>
                    <a:pt x="1333" y="95"/>
                    <a:pt x="1207" y="267"/>
                    <a:pt x="1223" y="581"/>
                  </a:cubicBezTo>
                  <a:cubicBezTo>
                    <a:pt x="1238" y="1161"/>
                    <a:pt x="1458" y="1192"/>
                    <a:pt x="1285" y="1615"/>
                  </a:cubicBezTo>
                  <a:cubicBezTo>
                    <a:pt x="1113" y="2023"/>
                    <a:pt x="768" y="2603"/>
                    <a:pt x="1144" y="3120"/>
                  </a:cubicBezTo>
                  <a:cubicBezTo>
                    <a:pt x="1505" y="3622"/>
                    <a:pt x="1677" y="3512"/>
                    <a:pt x="2179" y="3920"/>
                  </a:cubicBezTo>
                  <a:cubicBezTo>
                    <a:pt x="2665" y="4311"/>
                    <a:pt x="2539" y="4609"/>
                    <a:pt x="3041" y="4641"/>
                  </a:cubicBezTo>
                  <a:cubicBezTo>
                    <a:pt x="3543" y="4688"/>
                    <a:pt x="4389" y="4766"/>
                    <a:pt x="4389" y="4766"/>
                  </a:cubicBezTo>
                  <a:cubicBezTo>
                    <a:pt x="2775" y="5659"/>
                    <a:pt x="737" y="4797"/>
                    <a:pt x="298" y="2979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3750" name="Google Shape;3750;p48"/>
          <p:cNvGrpSpPr/>
          <p:nvPr/>
        </p:nvGrpSpPr>
        <p:grpSpPr>
          <a:xfrm rot="-10082154" flipH="1">
            <a:off x="7776480" y="3323322"/>
            <a:ext cx="678952" cy="683422"/>
            <a:chOff x="7007206" y="774129"/>
            <a:chExt cx="1045661" cy="1052545"/>
          </a:xfrm>
        </p:grpSpPr>
        <p:sp>
          <p:nvSpPr>
            <p:cNvPr id="3751" name="Google Shape;3751;p48"/>
            <p:cNvSpPr/>
            <p:nvPr/>
          </p:nvSpPr>
          <p:spPr>
            <a:xfrm rot="-6603631">
              <a:off x="7119696" y="892323"/>
              <a:ext cx="820681" cy="813494"/>
            </a:xfrm>
            <a:custGeom>
              <a:avLst/>
              <a:gdLst/>
              <a:ahLst/>
              <a:cxnLst/>
              <a:rect l="l" t="t" r="r" b="b"/>
              <a:pathLst>
                <a:path w="12478" h="12368" extrusionOk="0">
                  <a:moveTo>
                    <a:pt x="4891" y="753"/>
                  </a:moveTo>
                  <a:cubicBezTo>
                    <a:pt x="1850" y="1505"/>
                    <a:pt x="1" y="4546"/>
                    <a:pt x="737" y="7556"/>
                  </a:cubicBezTo>
                  <a:cubicBezTo>
                    <a:pt x="1490" y="10550"/>
                    <a:pt x="4546" y="12368"/>
                    <a:pt x="7587" y="11615"/>
                  </a:cubicBezTo>
                  <a:cubicBezTo>
                    <a:pt x="10612" y="10863"/>
                    <a:pt x="12477" y="7822"/>
                    <a:pt x="11725" y="4828"/>
                  </a:cubicBezTo>
                  <a:cubicBezTo>
                    <a:pt x="10988" y="1819"/>
                    <a:pt x="7932" y="1"/>
                    <a:pt x="4891" y="753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52" name="Google Shape;3752;p48"/>
            <p:cNvSpPr/>
            <p:nvPr/>
          </p:nvSpPr>
          <p:spPr>
            <a:xfrm rot="-6603631">
              <a:off x="7178384" y="1068368"/>
              <a:ext cx="753661" cy="602162"/>
            </a:xfrm>
            <a:custGeom>
              <a:avLst/>
              <a:gdLst/>
              <a:ahLst/>
              <a:cxnLst/>
              <a:rect l="l" t="t" r="r" b="b"/>
              <a:pathLst>
                <a:path w="11459" h="9155" extrusionOk="0">
                  <a:moveTo>
                    <a:pt x="7869" y="8621"/>
                  </a:moveTo>
                  <a:cubicBezTo>
                    <a:pt x="5769" y="9154"/>
                    <a:pt x="3653" y="7979"/>
                    <a:pt x="2947" y="5988"/>
                  </a:cubicBezTo>
                  <a:lnTo>
                    <a:pt x="393" y="6615"/>
                  </a:lnTo>
                  <a:cubicBezTo>
                    <a:pt x="314" y="6631"/>
                    <a:pt x="204" y="6584"/>
                    <a:pt x="189" y="6490"/>
                  </a:cubicBezTo>
                  <a:lnTo>
                    <a:pt x="32" y="5831"/>
                  </a:lnTo>
                  <a:cubicBezTo>
                    <a:pt x="1" y="5737"/>
                    <a:pt x="63" y="5643"/>
                    <a:pt x="157" y="5612"/>
                  </a:cubicBezTo>
                  <a:lnTo>
                    <a:pt x="2728" y="4985"/>
                  </a:lnTo>
                  <a:cubicBezTo>
                    <a:pt x="2524" y="2963"/>
                    <a:pt x="3841" y="1051"/>
                    <a:pt x="5863" y="549"/>
                  </a:cubicBezTo>
                  <a:cubicBezTo>
                    <a:pt x="8089" y="1"/>
                    <a:pt x="10346" y="1349"/>
                    <a:pt x="10910" y="3590"/>
                  </a:cubicBezTo>
                  <a:cubicBezTo>
                    <a:pt x="11459" y="5816"/>
                    <a:pt x="10095" y="8073"/>
                    <a:pt x="7869" y="862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53" name="Google Shape;3753;p48"/>
            <p:cNvSpPr/>
            <p:nvPr/>
          </p:nvSpPr>
          <p:spPr>
            <a:xfrm rot="-6603631">
              <a:off x="7259357" y="1027683"/>
              <a:ext cx="542341" cy="542373"/>
            </a:xfrm>
            <a:custGeom>
              <a:avLst/>
              <a:gdLst/>
              <a:ahLst/>
              <a:cxnLst/>
              <a:rect l="l" t="t" r="r" b="b"/>
              <a:pathLst>
                <a:path w="8246" h="8246" extrusionOk="0">
                  <a:moveTo>
                    <a:pt x="5016" y="7744"/>
                  </a:moveTo>
                  <a:cubicBezTo>
                    <a:pt x="3026" y="8245"/>
                    <a:pt x="988" y="7023"/>
                    <a:pt x="502" y="5017"/>
                  </a:cubicBezTo>
                  <a:cubicBezTo>
                    <a:pt x="1" y="3010"/>
                    <a:pt x="1223" y="988"/>
                    <a:pt x="3230" y="487"/>
                  </a:cubicBezTo>
                  <a:cubicBezTo>
                    <a:pt x="5220" y="1"/>
                    <a:pt x="7258" y="1223"/>
                    <a:pt x="7744" y="3214"/>
                  </a:cubicBezTo>
                  <a:cubicBezTo>
                    <a:pt x="8245" y="5220"/>
                    <a:pt x="7023" y="7242"/>
                    <a:pt x="5016" y="7744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54" name="Google Shape;3754;p48"/>
            <p:cNvSpPr/>
            <p:nvPr/>
          </p:nvSpPr>
          <p:spPr>
            <a:xfrm rot="-6603631">
              <a:off x="7312495" y="1080956"/>
              <a:ext cx="435136" cy="436148"/>
            </a:xfrm>
            <a:custGeom>
              <a:avLst/>
              <a:gdLst/>
              <a:ahLst/>
              <a:cxnLst/>
              <a:rect l="l" t="t" r="r" b="b"/>
              <a:pathLst>
                <a:path w="6616" h="6631" extrusionOk="0">
                  <a:moveTo>
                    <a:pt x="4029" y="6239"/>
                  </a:moveTo>
                  <a:cubicBezTo>
                    <a:pt x="2415" y="6630"/>
                    <a:pt x="800" y="5643"/>
                    <a:pt x="393" y="4044"/>
                  </a:cubicBezTo>
                  <a:cubicBezTo>
                    <a:pt x="1" y="2430"/>
                    <a:pt x="973" y="800"/>
                    <a:pt x="2587" y="408"/>
                  </a:cubicBezTo>
                  <a:cubicBezTo>
                    <a:pt x="4186" y="0"/>
                    <a:pt x="5816" y="988"/>
                    <a:pt x="6223" y="2602"/>
                  </a:cubicBezTo>
                  <a:cubicBezTo>
                    <a:pt x="6615" y="4201"/>
                    <a:pt x="5643" y="5831"/>
                    <a:pt x="4029" y="6239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55" name="Google Shape;3755;p48"/>
            <p:cNvSpPr/>
            <p:nvPr/>
          </p:nvSpPr>
          <p:spPr>
            <a:xfrm rot="-6603631">
              <a:off x="7434824" y="1154229"/>
              <a:ext cx="288666" cy="372281"/>
            </a:xfrm>
            <a:custGeom>
              <a:avLst/>
              <a:gdLst/>
              <a:ahLst/>
              <a:cxnLst/>
              <a:rect l="l" t="t" r="r" b="b"/>
              <a:pathLst>
                <a:path w="4389" h="5660" extrusionOk="0">
                  <a:moveTo>
                    <a:pt x="298" y="2979"/>
                  </a:moveTo>
                  <a:cubicBezTo>
                    <a:pt x="0" y="1819"/>
                    <a:pt x="502" y="628"/>
                    <a:pt x="1442" y="1"/>
                  </a:cubicBezTo>
                  <a:cubicBezTo>
                    <a:pt x="1333" y="95"/>
                    <a:pt x="1207" y="267"/>
                    <a:pt x="1223" y="581"/>
                  </a:cubicBezTo>
                  <a:cubicBezTo>
                    <a:pt x="1238" y="1161"/>
                    <a:pt x="1458" y="1192"/>
                    <a:pt x="1285" y="1615"/>
                  </a:cubicBezTo>
                  <a:cubicBezTo>
                    <a:pt x="1113" y="2023"/>
                    <a:pt x="768" y="2603"/>
                    <a:pt x="1144" y="3120"/>
                  </a:cubicBezTo>
                  <a:cubicBezTo>
                    <a:pt x="1505" y="3622"/>
                    <a:pt x="1677" y="3512"/>
                    <a:pt x="2179" y="3920"/>
                  </a:cubicBezTo>
                  <a:cubicBezTo>
                    <a:pt x="2665" y="4311"/>
                    <a:pt x="2539" y="4609"/>
                    <a:pt x="3041" y="4641"/>
                  </a:cubicBezTo>
                  <a:cubicBezTo>
                    <a:pt x="3543" y="4688"/>
                    <a:pt x="4389" y="4766"/>
                    <a:pt x="4389" y="4766"/>
                  </a:cubicBezTo>
                  <a:cubicBezTo>
                    <a:pt x="2775" y="5659"/>
                    <a:pt x="737" y="4797"/>
                    <a:pt x="298" y="2979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2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21" name="Google Shape;2221;p40"/>
          <p:cNvSpPr/>
          <p:nvPr/>
        </p:nvSpPr>
        <p:spPr>
          <a:xfrm rot="-6603425">
            <a:off x="1321710" y="-1662552"/>
            <a:ext cx="8804832" cy="8737408"/>
          </a:xfrm>
          <a:custGeom>
            <a:avLst/>
            <a:gdLst/>
            <a:ahLst/>
            <a:cxnLst/>
            <a:rect l="l" t="t" r="r" b="b"/>
            <a:pathLst>
              <a:path w="136838" h="135787" extrusionOk="0">
                <a:moveTo>
                  <a:pt x="136837" y="67886"/>
                </a:moveTo>
                <a:cubicBezTo>
                  <a:pt x="136837" y="105379"/>
                  <a:pt x="106209" y="135787"/>
                  <a:pt x="68419" y="135787"/>
                </a:cubicBezTo>
                <a:cubicBezTo>
                  <a:pt x="30628" y="135787"/>
                  <a:pt x="0" y="105379"/>
                  <a:pt x="0" y="67886"/>
                </a:cubicBezTo>
                <a:cubicBezTo>
                  <a:pt x="0" y="30393"/>
                  <a:pt x="30628" y="0"/>
                  <a:pt x="68419" y="0"/>
                </a:cubicBezTo>
                <a:cubicBezTo>
                  <a:pt x="106209" y="0"/>
                  <a:pt x="136837" y="30393"/>
                  <a:pt x="136837" y="67886"/>
                </a:cubicBezTo>
                <a:close/>
              </a:path>
            </a:pathLst>
          </a:custGeom>
          <a:solidFill>
            <a:srgbClr val="4982A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222" name="Google Shape;2222;p40"/>
          <p:cNvSpPr txBox="1">
            <a:spLocks noGrp="1"/>
          </p:cNvSpPr>
          <p:nvPr>
            <p:ph type="title"/>
          </p:nvPr>
        </p:nvSpPr>
        <p:spPr>
          <a:xfrm>
            <a:off x="3170482" y="1977485"/>
            <a:ext cx="5544774" cy="1873619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8000" dirty="0"/>
              <a:t>THANK YOU</a:t>
            </a:r>
            <a:br>
              <a:rPr lang="en" dirty="0"/>
            </a:br>
            <a:r>
              <a:rPr lang="en" sz="5000" i="1" dirty="0"/>
              <a:t>Q&amp;A</a:t>
            </a:r>
            <a:endParaRPr sz="5000" i="1" dirty="0"/>
          </a:p>
        </p:txBody>
      </p:sp>
      <p:grpSp>
        <p:nvGrpSpPr>
          <p:cNvPr id="2223" name="Google Shape;2223;p40"/>
          <p:cNvGrpSpPr/>
          <p:nvPr/>
        </p:nvGrpSpPr>
        <p:grpSpPr>
          <a:xfrm rot="-2700000">
            <a:off x="-523910" y="917079"/>
            <a:ext cx="3733759" cy="3311867"/>
            <a:chOff x="838950" y="772975"/>
            <a:chExt cx="1664250" cy="1476200"/>
          </a:xfrm>
        </p:grpSpPr>
        <p:sp>
          <p:nvSpPr>
            <p:cNvPr id="2224" name="Google Shape;2224;p40"/>
            <p:cNvSpPr/>
            <p:nvPr/>
          </p:nvSpPr>
          <p:spPr>
            <a:xfrm>
              <a:off x="1136775" y="996775"/>
              <a:ext cx="787650" cy="893850"/>
            </a:xfrm>
            <a:custGeom>
              <a:avLst/>
              <a:gdLst/>
              <a:ahLst/>
              <a:cxnLst/>
              <a:rect l="l" t="t" r="r" b="b"/>
              <a:pathLst>
                <a:path w="31506" h="35754" extrusionOk="0">
                  <a:moveTo>
                    <a:pt x="31506" y="11600"/>
                  </a:moveTo>
                  <a:cubicBezTo>
                    <a:pt x="30471" y="16365"/>
                    <a:pt x="18966" y="35754"/>
                    <a:pt x="10862" y="30613"/>
                  </a:cubicBezTo>
                  <a:cubicBezTo>
                    <a:pt x="2743" y="25487"/>
                    <a:pt x="0" y="19014"/>
                    <a:pt x="0" y="19014"/>
                  </a:cubicBezTo>
                  <a:lnTo>
                    <a:pt x="20659" y="1"/>
                  </a:lnTo>
                  <a:cubicBezTo>
                    <a:pt x="20659" y="1"/>
                    <a:pt x="31035" y="8340"/>
                    <a:pt x="31506" y="1160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25" name="Google Shape;2225;p40"/>
            <p:cNvSpPr/>
            <p:nvPr/>
          </p:nvSpPr>
          <p:spPr>
            <a:xfrm>
              <a:off x="1179475" y="1097100"/>
              <a:ext cx="695575" cy="586625"/>
            </a:xfrm>
            <a:custGeom>
              <a:avLst/>
              <a:gdLst/>
              <a:ahLst/>
              <a:cxnLst/>
              <a:rect l="l" t="t" r="r" b="b"/>
              <a:pathLst>
                <a:path w="27823" h="23465" extrusionOk="0">
                  <a:moveTo>
                    <a:pt x="1" y="15863"/>
                  </a:moveTo>
                  <a:lnTo>
                    <a:pt x="22478" y="0"/>
                  </a:lnTo>
                  <a:cubicBezTo>
                    <a:pt x="22478" y="0"/>
                    <a:pt x="25675" y="2994"/>
                    <a:pt x="27823" y="9844"/>
                  </a:cubicBezTo>
                  <a:lnTo>
                    <a:pt x="11020" y="23465"/>
                  </a:lnTo>
                  <a:cubicBezTo>
                    <a:pt x="5110" y="21725"/>
                    <a:pt x="1" y="15863"/>
                    <a:pt x="1" y="15863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26" name="Google Shape;2226;p40"/>
            <p:cNvSpPr/>
            <p:nvPr/>
          </p:nvSpPr>
          <p:spPr>
            <a:xfrm>
              <a:off x="1330350" y="1321625"/>
              <a:ext cx="796275" cy="737500"/>
            </a:xfrm>
            <a:custGeom>
              <a:avLst/>
              <a:gdLst/>
              <a:ahLst/>
              <a:cxnLst/>
              <a:rect l="l" t="t" r="r" b="b"/>
              <a:pathLst>
                <a:path w="31851" h="29500" extrusionOk="0">
                  <a:moveTo>
                    <a:pt x="21693" y="1"/>
                  </a:moveTo>
                  <a:lnTo>
                    <a:pt x="0" y="15659"/>
                  </a:lnTo>
                  <a:lnTo>
                    <a:pt x="10157" y="29500"/>
                  </a:lnTo>
                  <a:lnTo>
                    <a:pt x="31850" y="13841"/>
                  </a:lnTo>
                  <a:lnTo>
                    <a:pt x="21693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27" name="Google Shape;2227;p40"/>
            <p:cNvSpPr/>
            <p:nvPr/>
          </p:nvSpPr>
          <p:spPr>
            <a:xfrm>
              <a:off x="1351100" y="1522650"/>
              <a:ext cx="498475" cy="519250"/>
            </a:xfrm>
            <a:custGeom>
              <a:avLst/>
              <a:gdLst/>
              <a:ahLst/>
              <a:cxnLst/>
              <a:rect l="l" t="t" r="r" b="b"/>
              <a:pathLst>
                <a:path w="19939" h="20770" extrusionOk="0">
                  <a:moveTo>
                    <a:pt x="10539" y="1668"/>
                  </a:moveTo>
                  <a:cubicBezTo>
                    <a:pt x="10648" y="1668"/>
                    <a:pt x="10757" y="1719"/>
                    <a:pt x="10832" y="1803"/>
                  </a:cubicBezTo>
                  <a:cubicBezTo>
                    <a:pt x="10942" y="1960"/>
                    <a:pt x="10910" y="2179"/>
                    <a:pt x="10754" y="2305"/>
                  </a:cubicBezTo>
                  <a:cubicBezTo>
                    <a:pt x="10691" y="2348"/>
                    <a:pt x="10619" y="2370"/>
                    <a:pt x="10547" y="2370"/>
                  </a:cubicBezTo>
                  <a:cubicBezTo>
                    <a:pt x="10437" y="2370"/>
                    <a:pt x="10328" y="2321"/>
                    <a:pt x="10252" y="2226"/>
                  </a:cubicBezTo>
                  <a:cubicBezTo>
                    <a:pt x="10142" y="2070"/>
                    <a:pt x="10174" y="1850"/>
                    <a:pt x="10330" y="1741"/>
                  </a:cubicBezTo>
                  <a:cubicBezTo>
                    <a:pt x="10393" y="1690"/>
                    <a:pt x="10466" y="1668"/>
                    <a:pt x="10539" y="1668"/>
                  </a:cubicBezTo>
                  <a:close/>
                  <a:moveTo>
                    <a:pt x="11492" y="2961"/>
                  </a:moveTo>
                  <a:cubicBezTo>
                    <a:pt x="11600" y="2961"/>
                    <a:pt x="11706" y="3010"/>
                    <a:pt x="11772" y="3104"/>
                  </a:cubicBezTo>
                  <a:cubicBezTo>
                    <a:pt x="11898" y="3261"/>
                    <a:pt x="11866" y="3480"/>
                    <a:pt x="11710" y="3590"/>
                  </a:cubicBezTo>
                  <a:cubicBezTo>
                    <a:pt x="11647" y="3640"/>
                    <a:pt x="11574" y="3663"/>
                    <a:pt x="11502" y="3663"/>
                  </a:cubicBezTo>
                  <a:cubicBezTo>
                    <a:pt x="11392" y="3663"/>
                    <a:pt x="11283" y="3612"/>
                    <a:pt x="11208" y="3527"/>
                  </a:cubicBezTo>
                  <a:cubicBezTo>
                    <a:pt x="11098" y="3371"/>
                    <a:pt x="11130" y="3151"/>
                    <a:pt x="11286" y="3026"/>
                  </a:cubicBezTo>
                  <a:cubicBezTo>
                    <a:pt x="11349" y="2982"/>
                    <a:pt x="11421" y="2961"/>
                    <a:pt x="11492" y="2961"/>
                  </a:cubicBezTo>
                  <a:close/>
                  <a:moveTo>
                    <a:pt x="12449" y="4262"/>
                  </a:moveTo>
                  <a:cubicBezTo>
                    <a:pt x="12557" y="4262"/>
                    <a:pt x="12662" y="4311"/>
                    <a:pt x="12729" y="4405"/>
                  </a:cubicBezTo>
                  <a:cubicBezTo>
                    <a:pt x="12854" y="4562"/>
                    <a:pt x="12807" y="4781"/>
                    <a:pt x="12650" y="4891"/>
                  </a:cubicBezTo>
                  <a:cubicBezTo>
                    <a:pt x="12589" y="4940"/>
                    <a:pt x="12518" y="4963"/>
                    <a:pt x="12448" y="4963"/>
                  </a:cubicBezTo>
                  <a:cubicBezTo>
                    <a:pt x="12338" y="4963"/>
                    <a:pt x="12231" y="4908"/>
                    <a:pt x="12164" y="4813"/>
                  </a:cubicBezTo>
                  <a:cubicBezTo>
                    <a:pt x="12055" y="4672"/>
                    <a:pt x="12086" y="4452"/>
                    <a:pt x="12243" y="4327"/>
                  </a:cubicBezTo>
                  <a:cubicBezTo>
                    <a:pt x="12305" y="4283"/>
                    <a:pt x="12377" y="4262"/>
                    <a:pt x="12449" y="4262"/>
                  </a:cubicBezTo>
                  <a:close/>
                  <a:moveTo>
                    <a:pt x="13405" y="5563"/>
                  </a:moveTo>
                  <a:cubicBezTo>
                    <a:pt x="13513" y="5563"/>
                    <a:pt x="13619" y="5612"/>
                    <a:pt x="13685" y="5706"/>
                  </a:cubicBezTo>
                  <a:cubicBezTo>
                    <a:pt x="13794" y="5863"/>
                    <a:pt x="13763" y="6082"/>
                    <a:pt x="13606" y="6192"/>
                  </a:cubicBezTo>
                  <a:cubicBezTo>
                    <a:pt x="13544" y="6236"/>
                    <a:pt x="13472" y="6257"/>
                    <a:pt x="13400" y="6257"/>
                  </a:cubicBezTo>
                  <a:cubicBezTo>
                    <a:pt x="13292" y="6257"/>
                    <a:pt x="13186" y="6208"/>
                    <a:pt x="13120" y="6114"/>
                  </a:cubicBezTo>
                  <a:cubicBezTo>
                    <a:pt x="13011" y="5957"/>
                    <a:pt x="13042" y="5738"/>
                    <a:pt x="13199" y="5628"/>
                  </a:cubicBezTo>
                  <a:cubicBezTo>
                    <a:pt x="13261" y="5584"/>
                    <a:pt x="13333" y="5563"/>
                    <a:pt x="13405" y="5563"/>
                  </a:cubicBezTo>
                  <a:close/>
                  <a:moveTo>
                    <a:pt x="14361" y="6864"/>
                  </a:moveTo>
                  <a:cubicBezTo>
                    <a:pt x="14469" y="6864"/>
                    <a:pt x="14575" y="6913"/>
                    <a:pt x="14641" y="7007"/>
                  </a:cubicBezTo>
                  <a:cubicBezTo>
                    <a:pt x="14751" y="7164"/>
                    <a:pt x="14719" y="7383"/>
                    <a:pt x="14562" y="7493"/>
                  </a:cubicBezTo>
                  <a:cubicBezTo>
                    <a:pt x="14500" y="7537"/>
                    <a:pt x="14428" y="7558"/>
                    <a:pt x="14357" y="7558"/>
                  </a:cubicBezTo>
                  <a:cubicBezTo>
                    <a:pt x="14248" y="7558"/>
                    <a:pt x="14143" y="7509"/>
                    <a:pt x="14077" y="7415"/>
                  </a:cubicBezTo>
                  <a:cubicBezTo>
                    <a:pt x="13951" y="7258"/>
                    <a:pt x="13998" y="7039"/>
                    <a:pt x="14155" y="6929"/>
                  </a:cubicBezTo>
                  <a:cubicBezTo>
                    <a:pt x="14217" y="6885"/>
                    <a:pt x="14289" y="6864"/>
                    <a:pt x="14361" y="6864"/>
                  </a:cubicBezTo>
                  <a:close/>
                  <a:moveTo>
                    <a:pt x="15302" y="8165"/>
                  </a:moveTo>
                  <a:cubicBezTo>
                    <a:pt x="15412" y="8165"/>
                    <a:pt x="15521" y="8214"/>
                    <a:pt x="15597" y="8308"/>
                  </a:cubicBezTo>
                  <a:cubicBezTo>
                    <a:pt x="15707" y="8465"/>
                    <a:pt x="15675" y="8684"/>
                    <a:pt x="15519" y="8794"/>
                  </a:cubicBezTo>
                  <a:cubicBezTo>
                    <a:pt x="15456" y="8838"/>
                    <a:pt x="15384" y="8859"/>
                    <a:pt x="15313" y="8859"/>
                  </a:cubicBezTo>
                  <a:cubicBezTo>
                    <a:pt x="15205" y="8859"/>
                    <a:pt x="15099" y="8810"/>
                    <a:pt x="15033" y="8716"/>
                  </a:cubicBezTo>
                  <a:cubicBezTo>
                    <a:pt x="14907" y="8559"/>
                    <a:pt x="14939" y="8339"/>
                    <a:pt x="15095" y="8230"/>
                  </a:cubicBezTo>
                  <a:cubicBezTo>
                    <a:pt x="15158" y="8186"/>
                    <a:pt x="15230" y="8165"/>
                    <a:pt x="15302" y="8165"/>
                  </a:cubicBezTo>
                  <a:close/>
                  <a:moveTo>
                    <a:pt x="16258" y="9466"/>
                  </a:moveTo>
                  <a:cubicBezTo>
                    <a:pt x="16368" y="9466"/>
                    <a:pt x="16478" y="9515"/>
                    <a:pt x="16553" y="9609"/>
                  </a:cubicBezTo>
                  <a:cubicBezTo>
                    <a:pt x="16663" y="9766"/>
                    <a:pt x="16631" y="9985"/>
                    <a:pt x="16475" y="10095"/>
                  </a:cubicBezTo>
                  <a:cubicBezTo>
                    <a:pt x="16412" y="10139"/>
                    <a:pt x="16340" y="10160"/>
                    <a:pt x="16268" y="10160"/>
                  </a:cubicBezTo>
                  <a:cubicBezTo>
                    <a:pt x="16158" y="10160"/>
                    <a:pt x="16049" y="10111"/>
                    <a:pt x="15973" y="10017"/>
                  </a:cubicBezTo>
                  <a:cubicBezTo>
                    <a:pt x="15863" y="9860"/>
                    <a:pt x="15895" y="9640"/>
                    <a:pt x="16051" y="9531"/>
                  </a:cubicBezTo>
                  <a:cubicBezTo>
                    <a:pt x="16114" y="9487"/>
                    <a:pt x="16186" y="9466"/>
                    <a:pt x="16258" y="9466"/>
                  </a:cubicBezTo>
                  <a:close/>
                  <a:moveTo>
                    <a:pt x="17214" y="10767"/>
                  </a:moveTo>
                  <a:cubicBezTo>
                    <a:pt x="17322" y="10767"/>
                    <a:pt x="17427" y="10816"/>
                    <a:pt x="17494" y="10910"/>
                  </a:cubicBezTo>
                  <a:cubicBezTo>
                    <a:pt x="17619" y="11067"/>
                    <a:pt x="17572" y="11286"/>
                    <a:pt x="17415" y="11396"/>
                  </a:cubicBezTo>
                  <a:cubicBezTo>
                    <a:pt x="17353" y="11440"/>
                    <a:pt x="17281" y="11461"/>
                    <a:pt x="17209" y="11461"/>
                  </a:cubicBezTo>
                  <a:cubicBezTo>
                    <a:pt x="17101" y="11461"/>
                    <a:pt x="16995" y="11412"/>
                    <a:pt x="16929" y="11318"/>
                  </a:cubicBezTo>
                  <a:cubicBezTo>
                    <a:pt x="16820" y="11161"/>
                    <a:pt x="16851" y="10941"/>
                    <a:pt x="17008" y="10832"/>
                  </a:cubicBezTo>
                  <a:cubicBezTo>
                    <a:pt x="17070" y="10788"/>
                    <a:pt x="17142" y="10767"/>
                    <a:pt x="17214" y="10767"/>
                  </a:cubicBezTo>
                  <a:close/>
                  <a:moveTo>
                    <a:pt x="18170" y="12068"/>
                  </a:moveTo>
                  <a:cubicBezTo>
                    <a:pt x="18278" y="12068"/>
                    <a:pt x="18384" y="12117"/>
                    <a:pt x="18450" y="12211"/>
                  </a:cubicBezTo>
                  <a:cubicBezTo>
                    <a:pt x="18575" y="12368"/>
                    <a:pt x="18528" y="12572"/>
                    <a:pt x="18371" y="12697"/>
                  </a:cubicBezTo>
                  <a:cubicBezTo>
                    <a:pt x="18309" y="12741"/>
                    <a:pt x="18237" y="12762"/>
                    <a:pt x="18165" y="12762"/>
                  </a:cubicBezTo>
                  <a:cubicBezTo>
                    <a:pt x="18057" y="12762"/>
                    <a:pt x="17951" y="12713"/>
                    <a:pt x="17885" y="12619"/>
                  </a:cubicBezTo>
                  <a:cubicBezTo>
                    <a:pt x="17776" y="12462"/>
                    <a:pt x="17807" y="12242"/>
                    <a:pt x="17964" y="12133"/>
                  </a:cubicBezTo>
                  <a:cubicBezTo>
                    <a:pt x="18026" y="12089"/>
                    <a:pt x="18098" y="12068"/>
                    <a:pt x="18170" y="12068"/>
                  </a:cubicBezTo>
                  <a:close/>
                  <a:moveTo>
                    <a:pt x="10001" y="1"/>
                  </a:moveTo>
                  <a:lnTo>
                    <a:pt x="1" y="7227"/>
                  </a:lnTo>
                  <a:lnTo>
                    <a:pt x="9923" y="20769"/>
                  </a:lnTo>
                  <a:lnTo>
                    <a:pt x="19939" y="13543"/>
                  </a:lnTo>
                  <a:lnTo>
                    <a:pt x="10001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28" name="Google Shape;2228;p40"/>
            <p:cNvSpPr/>
            <p:nvPr/>
          </p:nvSpPr>
          <p:spPr>
            <a:xfrm>
              <a:off x="1607000" y="1338100"/>
              <a:ext cx="498075" cy="518825"/>
            </a:xfrm>
            <a:custGeom>
              <a:avLst/>
              <a:gdLst/>
              <a:ahLst/>
              <a:cxnLst/>
              <a:rect l="l" t="t" r="r" b="b"/>
              <a:pathLst>
                <a:path w="19923" h="20753" extrusionOk="0">
                  <a:moveTo>
                    <a:pt x="1713" y="8031"/>
                  </a:moveTo>
                  <a:cubicBezTo>
                    <a:pt x="1822" y="8031"/>
                    <a:pt x="1931" y="8082"/>
                    <a:pt x="2007" y="8166"/>
                  </a:cubicBezTo>
                  <a:cubicBezTo>
                    <a:pt x="2116" y="8323"/>
                    <a:pt x="2085" y="8543"/>
                    <a:pt x="1928" y="8668"/>
                  </a:cubicBezTo>
                  <a:cubicBezTo>
                    <a:pt x="1866" y="8712"/>
                    <a:pt x="1794" y="8733"/>
                    <a:pt x="1721" y="8733"/>
                  </a:cubicBezTo>
                  <a:cubicBezTo>
                    <a:pt x="1612" y="8733"/>
                    <a:pt x="1502" y="8684"/>
                    <a:pt x="1427" y="8590"/>
                  </a:cubicBezTo>
                  <a:cubicBezTo>
                    <a:pt x="1317" y="8433"/>
                    <a:pt x="1348" y="8213"/>
                    <a:pt x="1505" y="8104"/>
                  </a:cubicBezTo>
                  <a:cubicBezTo>
                    <a:pt x="1568" y="8054"/>
                    <a:pt x="1640" y="8031"/>
                    <a:pt x="1713" y="8031"/>
                  </a:cubicBezTo>
                  <a:close/>
                  <a:moveTo>
                    <a:pt x="2667" y="9324"/>
                  </a:moveTo>
                  <a:cubicBezTo>
                    <a:pt x="2775" y="9324"/>
                    <a:pt x="2881" y="9373"/>
                    <a:pt x="2947" y="9467"/>
                  </a:cubicBezTo>
                  <a:cubicBezTo>
                    <a:pt x="3072" y="9624"/>
                    <a:pt x="3041" y="9844"/>
                    <a:pt x="2884" y="9953"/>
                  </a:cubicBezTo>
                  <a:cubicBezTo>
                    <a:pt x="2822" y="10003"/>
                    <a:pt x="2749" y="10026"/>
                    <a:pt x="2676" y="10026"/>
                  </a:cubicBezTo>
                  <a:cubicBezTo>
                    <a:pt x="2567" y="10026"/>
                    <a:pt x="2458" y="9975"/>
                    <a:pt x="2383" y="9891"/>
                  </a:cubicBezTo>
                  <a:cubicBezTo>
                    <a:pt x="2273" y="9734"/>
                    <a:pt x="2304" y="9514"/>
                    <a:pt x="2461" y="9389"/>
                  </a:cubicBezTo>
                  <a:cubicBezTo>
                    <a:pt x="2524" y="9345"/>
                    <a:pt x="2596" y="9324"/>
                    <a:pt x="2667" y="9324"/>
                  </a:cubicBezTo>
                  <a:close/>
                  <a:moveTo>
                    <a:pt x="3623" y="10625"/>
                  </a:moveTo>
                  <a:cubicBezTo>
                    <a:pt x="3731" y="10625"/>
                    <a:pt x="3837" y="10674"/>
                    <a:pt x="3903" y="10768"/>
                  </a:cubicBezTo>
                  <a:cubicBezTo>
                    <a:pt x="4029" y="10925"/>
                    <a:pt x="3982" y="11145"/>
                    <a:pt x="3825" y="11254"/>
                  </a:cubicBezTo>
                  <a:cubicBezTo>
                    <a:pt x="3763" y="11303"/>
                    <a:pt x="3693" y="11326"/>
                    <a:pt x="3622" y="11326"/>
                  </a:cubicBezTo>
                  <a:cubicBezTo>
                    <a:pt x="3513" y="11326"/>
                    <a:pt x="3406" y="11271"/>
                    <a:pt x="3339" y="11176"/>
                  </a:cubicBezTo>
                  <a:cubicBezTo>
                    <a:pt x="3229" y="11019"/>
                    <a:pt x="3261" y="10815"/>
                    <a:pt x="3417" y="10690"/>
                  </a:cubicBezTo>
                  <a:cubicBezTo>
                    <a:pt x="3480" y="10646"/>
                    <a:pt x="3552" y="10625"/>
                    <a:pt x="3623" y="10625"/>
                  </a:cubicBezTo>
                  <a:close/>
                  <a:moveTo>
                    <a:pt x="4579" y="11926"/>
                  </a:moveTo>
                  <a:cubicBezTo>
                    <a:pt x="4687" y="11926"/>
                    <a:pt x="4793" y="11975"/>
                    <a:pt x="4859" y="12069"/>
                  </a:cubicBezTo>
                  <a:cubicBezTo>
                    <a:pt x="4969" y="12226"/>
                    <a:pt x="4938" y="12446"/>
                    <a:pt x="4781" y="12555"/>
                  </a:cubicBezTo>
                  <a:cubicBezTo>
                    <a:pt x="4719" y="12599"/>
                    <a:pt x="4646" y="12620"/>
                    <a:pt x="4575" y="12620"/>
                  </a:cubicBezTo>
                  <a:cubicBezTo>
                    <a:pt x="4467" y="12620"/>
                    <a:pt x="4361" y="12571"/>
                    <a:pt x="4295" y="12477"/>
                  </a:cubicBezTo>
                  <a:cubicBezTo>
                    <a:pt x="4185" y="12320"/>
                    <a:pt x="4217" y="12101"/>
                    <a:pt x="4373" y="11991"/>
                  </a:cubicBezTo>
                  <a:cubicBezTo>
                    <a:pt x="4436" y="11947"/>
                    <a:pt x="4508" y="11926"/>
                    <a:pt x="4579" y="11926"/>
                  </a:cubicBezTo>
                  <a:close/>
                  <a:moveTo>
                    <a:pt x="5535" y="13227"/>
                  </a:moveTo>
                  <a:cubicBezTo>
                    <a:pt x="5644" y="13227"/>
                    <a:pt x="5749" y="13276"/>
                    <a:pt x="5815" y="13370"/>
                  </a:cubicBezTo>
                  <a:cubicBezTo>
                    <a:pt x="5925" y="13527"/>
                    <a:pt x="5894" y="13747"/>
                    <a:pt x="5737" y="13856"/>
                  </a:cubicBezTo>
                  <a:cubicBezTo>
                    <a:pt x="5675" y="13900"/>
                    <a:pt x="5603" y="13921"/>
                    <a:pt x="5531" y="13921"/>
                  </a:cubicBezTo>
                  <a:cubicBezTo>
                    <a:pt x="5423" y="13921"/>
                    <a:pt x="5317" y="13872"/>
                    <a:pt x="5251" y="13778"/>
                  </a:cubicBezTo>
                  <a:cubicBezTo>
                    <a:pt x="5126" y="13621"/>
                    <a:pt x="5173" y="13402"/>
                    <a:pt x="5330" y="13292"/>
                  </a:cubicBezTo>
                  <a:cubicBezTo>
                    <a:pt x="5392" y="13248"/>
                    <a:pt x="5464" y="13227"/>
                    <a:pt x="5535" y="13227"/>
                  </a:cubicBezTo>
                  <a:close/>
                  <a:moveTo>
                    <a:pt x="6477" y="14528"/>
                  </a:moveTo>
                  <a:cubicBezTo>
                    <a:pt x="6586" y="14528"/>
                    <a:pt x="6696" y="14577"/>
                    <a:pt x="6772" y="14671"/>
                  </a:cubicBezTo>
                  <a:cubicBezTo>
                    <a:pt x="6881" y="14828"/>
                    <a:pt x="6850" y="15047"/>
                    <a:pt x="6693" y="15157"/>
                  </a:cubicBezTo>
                  <a:cubicBezTo>
                    <a:pt x="6631" y="15201"/>
                    <a:pt x="6559" y="15222"/>
                    <a:pt x="6487" y="15222"/>
                  </a:cubicBezTo>
                  <a:cubicBezTo>
                    <a:pt x="6379" y="15222"/>
                    <a:pt x="6273" y="15173"/>
                    <a:pt x="6207" y="15079"/>
                  </a:cubicBezTo>
                  <a:cubicBezTo>
                    <a:pt x="6082" y="14922"/>
                    <a:pt x="6113" y="14703"/>
                    <a:pt x="6270" y="14593"/>
                  </a:cubicBezTo>
                  <a:cubicBezTo>
                    <a:pt x="6332" y="14549"/>
                    <a:pt x="6405" y="14528"/>
                    <a:pt x="6477" y="14528"/>
                  </a:cubicBezTo>
                  <a:close/>
                  <a:moveTo>
                    <a:pt x="7433" y="15829"/>
                  </a:moveTo>
                  <a:cubicBezTo>
                    <a:pt x="7543" y="15829"/>
                    <a:pt x="7652" y="15878"/>
                    <a:pt x="7728" y="15972"/>
                  </a:cubicBezTo>
                  <a:cubicBezTo>
                    <a:pt x="7837" y="16129"/>
                    <a:pt x="7806" y="16348"/>
                    <a:pt x="7649" y="16458"/>
                  </a:cubicBezTo>
                  <a:cubicBezTo>
                    <a:pt x="7587" y="16502"/>
                    <a:pt x="7515" y="16523"/>
                    <a:pt x="7442" y="16523"/>
                  </a:cubicBezTo>
                  <a:cubicBezTo>
                    <a:pt x="7333" y="16523"/>
                    <a:pt x="7223" y="16474"/>
                    <a:pt x="7148" y="16380"/>
                  </a:cubicBezTo>
                  <a:cubicBezTo>
                    <a:pt x="7038" y="16223"/>
                    <a:pt x="7069" y="16004"/>
                    <a:pt x="7226" y="15894"/>
                  </a:cubicBezTo>
                  <a:cubicBezTo>
                    <a:pt x="7289" y="15850"/>
                    <a:pt x="7361" y="15829"/>
                    <a:pt x="7433" y="15829"/>
                  </a:cubicBezTo>
                  <a:close/>
                  <a:moveTo>
                    <a:pt x="8388" y="17130"/>
                  </a:moveTo>
                  <a:cubicBezTo>
                    <a:pt x="8496" y="17130"/>
                    <a:pt x="8602" y="17179"/>
                    <a:pt x="8668" y="17273"/>
                  </a:cubicBezTo>
                  <a:cubicBezTo>
                    <a:pt x="8794" y="17430"/>
                    <a:pt x="8747" y="17649"/>
                    <a:pt x="8590" y="17759"/>
                  </a:cubicBezTo>
                  <a:cubicBezTo>
                    <a:pt x="8528" y="17803"/>
                    <a:pt x="8455" y="17824"/>
                    <a:pt x="8384" y="17824"/>
                  </a:cubicBezTo>
                  <a:cubicBezTo>
                    <a:pt x="8276" y="17824"/>
                    <a:pt x="8170" y="17775"/>
                    <a:pt x="8104" y="17681"/>
                  </a:cubicBezTo>
                  <a:cubicBezTo>
                    <a:pt x="7994" y="17524"/>
                    <a:pt x="8026" y="17305"/>
                    <a:pt x="8182" y="17195"/>
                  </a:cubicBezTo>
                  <a:cubicBezTo>
                    <a:pt x="8245" y="17151"/>
                    <a:pt x="8317" y="17130"/>
                    <a:pt x="8388" y="17130"/>
                  </a:cubicBezTo>
                  <a:close/>
                  <a:moveTo>
                    <a:pt x="9344" y="18431"/>
                  </a:moveTo>
                  <a:cubicBezTo>
                    <a:pt x="9452" y="18431"/>
                    <a:pt x="9558" y="18480"/>
                    <a:pt x="9624" y="18574"/>
                  </a:cubicBezTo>
                  <a:cubicBezTo>
                    <a:pt x="9750" y="18731"/>
                    <a:pt x="9703" y="18935"/>
                    <a:pt x="9546" y="19060"/>
                  </a:cubicBezTo>
                  <a:cubicBezTo>
                    <a:pt x="9484" y="19104"/>
                    <a:pt x="9411" y="19125"/>
                    <a:pt x="9340" y="19125"/>
                  </a:cubicBezTo>
                  <a:cubicBezTo>
                    <a:pt x="9232" y="19125"/>
                    <a:pt x="9126" y="19076"/>
                    <a:pt x="9060" y="18982"/>
                  </a:cubicBezTo>
                  <a:cubicBezTo>
                    <a:pt x="8950" y="18825"/>
                    <a:pt x="8982" y="18606"/>
                    <a:pt x="9138" y="18496"/>
                  </a:cubicBezTo>
                  <a:cubicBezTo>
                    <a:pt x="9201" y="18452"/>
                    <a:pt x="9273" y="18431"/>
                    <a:pt x="9344" y="18431"/>
                  </a:cubicBezTo>
                  <a:close/>
                  <a:moveTo>
                    <a:pt x="10001" y="0"/>
                  </a:moveTo>
                  <a:lnTo>
                    <a:pt x="0" y="7226"/>
                  </a:lnTo>
                  <a:lnTo>
                    <a:pt x="9922" y="20753"/>
                  </a:lnTo>
                  <a:lnTo>
                    <a:pt x="19922" y="13527"/>
                  </a:lnTo>
                  <a:lnTo>
                    <a:pt x="10001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29" name="Google Shape;2229;p40"/>
            <p:cNvSpPr/>
            <p:nvPr/>
          </p:nvSpPr>
          <p:spPr>
            <a:xfrm>
              <a:off x="1801750" y="1803425"/>
              <a:ext cx="42725" cy="32525"/>
            </a:xfrm>
            <a:custGeom>
              <a:avLst/>
              <a:gdLst/>
              <a:ahLst/>
              <a:cxnLst/>
              <a:rect l="l" t="t" r="r" b="b"/>
              <a:pathLst>
                <a:path w="1709" h="1301" extrusionOk="0">
                  <a:moveTo>
                    <a:pt x="1504" y="1"/>
                  </a:moveTo>
                  <a:cubicBezTo>
                    <a:pt x="1466" y="1"/>
                    <a:pt x="1428" y="13"/>
                    <a:pt x="1395" y="40"/>
                  </a:cubicBezTo>
                  <a:lnTo>
                    <a:pt x="94" y="980"/>
                  </a:lnTo>
                  <a:cubicBezTo>
                    <a:pt x="16" y="1043"/>
                    <a:pt x="0" y="1152"/>
                    <a:pt x="47" y="1231"/>
                  </a:cubicBezTo>
                  <a:cubicBezTo>
                    <a:pt x="84" y="1276"/>
                    <a:pt x="136" y="1301"/>
                    <a:pt x="189" y="1301"/>
                  </a:cubicBezTo>
                  <a:cubicBezTo>
                    <a:pt x="227" y="1301"/>
                    <a:pt x="266" y="1288"/>
                    <a:pt x="298" y="1262"/>
                  </a:cubicBezTo>
                  <a:lnTo>
                    <a:pt x="1599" y="322"/>
                  </a:lnTo>
                  <a:cubicBezTo>
                    <a:pt x="1693" y="275"/>
                    <a:pt x="1709" y="165"/>
                    <a:pt x="1646" y="71"/>
                  </a:cubicBezTo>
                  <a:cubicBezTo>
                    <a:pt x="1610" y="25"/>
                    <a:pt x="1557" y="1"/>
                    <a:pt x="150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30" name="Google Shape;2230;p40"/>
            <p:cNvSpPr/>
            <p:nvPr/>
          </p:nvSpPr>
          <p:spPr>
            <a:xfrm>
              <a:off x="1777850" y="1770525"/>
              <a:ext cx="42725" cy="32500"/>
            </a:xfrm>
            <a:custGeom>
              <a:avLst/>
              <a:gdLst/>
              <a:ahLst/>
              <a:cxnLst/>
              <a:rect l="l" t="t" r="r" b="b"/>
              <a:pathLst>
                <a:path w="1709" h="1300" extrusionOk="0">
                  <a:moveTo>
                    <a:pt x="1509" y="0"/>
                  </a:moveTo>
                  <a:cubicBezTo>
                    <a:pt x="1469" y="0"/>
                    <a:pt x="1428" y="13"/>
                    <a:pt x="1395" y="39"/>
                  </a:cubicBezTo>
                  <a:lnTo>
                    <a:pt x="94" y="964"/>
                  </a:lnTo>
                  <a:cubicBezTo>
                    <a:pt x="16" y="1026"/>
                    <a:pt x="0" y="1136"/>
                    <a:pt x="63" y="1215"/>
                  </a:cubicBezTo>
                  <a:cubicBezTo>
                    <a:pt x="91" y="1271"/>
                    <a:pt x="148" y="1299"/>
                    <a:pt x="205" y="1299"/>
                  </a:cubicBezTo>
                  <a:cubicBezTo>
                    <a:pt x="244" y="1299"/>
                    <a:pt x="282" y="1287"/>
                    <a:pt x="314" y="1262"/>
                  </a:cubicBezTo>
                  <a:lnTo>
                    <a:pt x="1615" y="321"/>
                  </a:lnTo>
                  <a:cubicBezTo>
                    <a:pt x="1693" y="258"/>
                    <a:pt x="1709" y="149"/>
                    <a:pt x="1646" y="70"/>
                  </a:cubicBezTo>
                  <a:cubicBezTo>
                    <a:pt x="1619" y="25"/>
                    <a:pt x="1565" y="0"/>
                    <a:pt x="1509" y="0"/>
                  </a:cubicBezTo>
                  <a:close/>
                </a:path>
              </a:pathLst>
            </a:custGeom>
            <a:solidFill>
              <a:srgbClr val="57708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31" name="Google Shape;2231;p40"/>
            <p:cNvSpPr/>
            <p:nvPr/>
          </p:nvSpPr>
          <p:spPr>
            <a:xfrm>
              <a:off x="1753550" y="1737900"/>
              <a:ext cx="42725" cy="32600"/>
            </a:xfrm>
            <a:custGeom>
              <a:avLst/>
              <a:gdLst/>
              <a:ahLst/>
              <a:cxnLst/>
              <a:rect l="l" t="t" r="r" b="b"/>
              <a:pathLst>
                <a:path w="1709" h="1304" extrusionOk="0">
                  <a:moveTo>
                    <a:pt x="1505" y="1"/>
                  </a:moveTo>
                  <a:cubicBezTo>
                    <a:pt x="1468" y="1"/>
                    <a:pt x="1431" y="10"/>
                    <a:pt x="1396" y="27"/>
                  </a:cubicBezTo>
                  <a:lnTo>
                    <a:pt x="95" y="968"/>
                  </a:lnTo>
                  <a:cubicBezTo>
                    <a:pt x="16" y="1030"/>
                    <a:pt x="1" y="1140"/>
                    <a:pt x="63" y="1219"/>
                  </a:cubicBezTo>
                  <a:cubicBezTo>
                    <a:pt x="101" y="1275"/>
                    <a:pt x="155" y="1303"/>
                    <a:pt x="210" y="1303"/>
                  </a:cubicBezTo>
                  <a:cubicBezTo>
                    <a:pt x="246" y="1303"/>
                    <a:pt x="283" y="1291"/>
                    <a:pt x="314" y="1266"/>
                  </a:cubicBezTo>
                  <a:lnTo>
                    <a:pt x="1615" y="325"/>
                  </a:lnTo>
                  <a:cubicBezTo>
                    <a:pt x="1693" y="262"/>
                    <a:pt x="1709" y="153"/>
                    <a:pt x="1662" y="74"/>
                  </a:cubicBezTo>
                  <a:cubicBezTo>
                    <a:pt x="1623" y="25"/>
                    <a:pt x="1565" y="1"/>
                    <a:pt x="150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32" name="Google Shape;2232;p40"/>
            <p:cNvSpPr/>
            <p:nvPr/>
          </p:nvSpPr>
          <p:spPr>
            <a:xfrm>
              <a:off x="1730050" y="1705850"/>
              <a:ext cx="42725" cy="32525"/>
            </a:xfrm>
            <a:custGeom>
              <a:avLst/>
              <a:gdLst/>
              <a:ahLst/>
              <a:cxnLst/>
              <a:rect l="l" t="t" r="r" b="b"/>
              <a:pathLst>
                <a:path w="1709" h="1301" extrusionOk="0">
                  <a:moveTo>
                    <a:pt x="1516" y="1"/>
                  </a:moveTo>
                  <a:cubicBezTo>
                    <a:pt x="1476" y="1"/>
                    <a:pt x="1434" y="13"/>
                    <a:pt x="1395" y="40"/>
                  </a:cubicBezTo>
                  <a:lnTo>
                    <a:pt x="94" y="980"/>
                  </a:lnTo>
                  <a:cubicBezTo>
                    <a:pt x="16" y="1027"/>
                    <a:pt x="0" y="1153"/>
                    <a:pt x="63" y="1231"/>
                  </a:cubicBezTo>
                  <a:cubicBezTo>
                    <a:pt x="99" y="1277"/>
                    <a:pt x="152" y="1301"/>
                    <a:pt x="205" y="1301"/>
                  </a:cubicBezTo>
                  <a:cubicBezTo>
                    <a:pt x="243" y="1301"/>
                    <a:pt x="281" y="1288"/>
                    <a:pt x="314" y="1262"/>
                  </a:cubicBezTo>
                  <a:lnTo>
                    <a:pt x="1615" y="322"/>
                  </a:lnTo>
                  <a:cubicBezTo>
                    <a:pt x="1693" y="275"/>
                    <a:pt x="1709" y="149"/>
                    <a:pt x="1662" y="71"/>
                  </a:cubicBezTo>
                  <a:cubicBezTo>
                    <a:pt x="1625" y="25"/>
                    <a:pt x="1573" y="1"/>
                    <a:pt x="151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33" name="Google Shape;2233;p40"/>
            <p:cNvSpPr/>
            <p:nvPr/>
          </p:nvSpPr>
          <p:spPr>
            <a:xfrm>
              <a:off x="1706925" y="1673650"/>
              <a:ext cx="42725" cy="32575"/>
            </a:xfrm>
            <a:custGeom>
              <a:avLst/>
              <a:gdLst/>
              <a:ahLst/>
              <a:cxnLst/>
              <a:rect l="l" t="t" r="r" b="b"/>
              <a:pathLst>
                <a:path w="1709" h="1303" extrusionOk="0">
                  <a:moveTo>
                    <a:pt x="1493" y="0"/>
                  </a:moveTo>
                  <a:cubicBezTo>
                    <a:pt x="1458" y="0"/>
                    <a:pt x="1425" y="9"/>
                    <a:pt x="1395" y="27"/>
                  </a:cubicBezTo>
                  <a:lnTo>
                    <a:pt x="94" y="967"/>
                  </a:lnTo>
                  <a:cubicBezTo>
                    <a:pt x="16" y="1030"/>
                    <a:pt x="0" y="1140"/>
                    <a:pt x="47" y="1218"/>
                  </a:cubicBezTo>
                  <a:cubicBezTo>
                    <a:pt x="85" y="1274"/>
                    <a:pt x="139" y="1303"/>
                    <a:pt x="194" y="1303"/>
                  </a:cubicBezTo>
                  <a:cubicBezTo>
                    <a:pt x="230" y="1303"/>
                    <a:pt x="267" y="1290"/>
                    <a:pt x="298" y="1265"/>
                  </a:cubicBezTo>
                  <a:lnTo>
                    <a:pt x="1599" y="325"/>
                  </a:lnTo>
                  <a:cubicBezTo>
                    <a:pt x="1677" y="262"/>
                    <a:pt x="1709" y="152"/>
                    <a:pt x="1646" y="74"/>
                  </a:cubicBezTo>
                  <a:cubicBezTo>
                    <a:pt x="1607" y="25"/>
                    <a:pt x="1549" y="0"/>
                    <a:pt x="149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34" name="Google Shape;2234;p40"/>
            <p:cNvSpPr/>
            <p:nvPr/>
          </p:nvSpPr>
          <p:spPr>
            <a:xfrm>
              <a:off x="1682625" y="1641200"/>
              <a:ext cx="42725" cy="32525"/>
            </a:xfrm>
            <a:custGeom>
              <a:avLst/>
              <a:gdLst/>
              <a:ahLst/>
              <a:cxnLst/>
              <a:rect l="l" t="t" r="r" b="b"/>
              <a:pathLst>
                <a:path w="1709" h="1301" extrusionOk="0">
                  <a:moveTo>
                    <a:pt x="1517" y="1"/>
                  </a:moveTo>
                  <a:cubicBezTo>
                    <a:pt x="1477" y="1"/>
                    <a:pt x="1435" y="13"/>
                    <a:pt x="1395" y="39"/>
                  </a:cubicBezTo>
                  <a:lnTo>
                    <a:pt x="94" y="980"/>
                  </a:lnTo>
                  <a:cubicBezTo>
                    <a:pt x="16" y="1027"/>
                    <a:pt x="0" y="1152"/>
                    <a:pt x="63" y="1231"/>
                  </a:cubicBezTo>
                  <a:cubicBezTo>
                    <a:pt x="100" y="1276"/>
                    <a:pt x="152" y="1301"/>
                    <a:pt x="205" y="1301"/>
                  </a:cubicBezTo>
                  <a:cubicBezTo>
                    <a:pt x="243" y="1301"/>
                    <a:pt x="281" y="1288"/>
                    <a:pt x="314" y="1262"/>
                  </a:cubicBezTo>
                  <a:lnTo>
                    <a:pt x="1615" y="322"/>
                  </a:lnTo>
                  <a:cubicBezTo>
                    <a:pt x="1693" y="275"/>
                    <a:pt x="1709" y="149"/>
                    <a:pt x="1662" y="71"/>
                  </a:cubicBezTo>
                  <a:cubicBezTo>
                    <a:pt x="1625" y="25"/>
                    <a:pt x="1573" y="1"/>
                    <a:pt x="151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35" name="Google Shape;2235;p40"/>
            <p:cNvSpPr/>
            <p:nvPr/>
          </p:nvSpPr>
          <p:spPr>
            <a:xfrm>
              <a:off x="1658725" y="1609200"/>
              <a:ext cx="43125" cy="32475"/>
            </a:xfrm>
            <a:custGeom>
              <a:avLst/>
              <a:gdLst/>
              <a:ahLst/>
              <a:cxnLst/>
              <a:rect l="l" t="t" r="r" b="b"/>
              <a:pathLst>
                <a:path w="1725" h="1299" extrusionOk="0">
                  <a:moveTo>
                    <a:pt x="1506" y="1"/>
                  </a:moveTo>
                  <a:cubicBezTo>
                    <a:pt x="1473" y="1"/>
                    <a:pt x="1440" y="11"/>
                    <a:pt x="1411" y="34"/>
                  </a:cubicBezTo>
                  <a:lnTo>
                    <a:pt x="110" y="975"/>
                  </a:lnTo>
                  <a:cubicBezTo>
                    <a:pt x="16" y="1037"/>
                    <a:pt x="0" y="1147"/>
                    <a:pt x="63" y="1225"/>
                  </a:cubicBezTo>
                  <a:cubicBezTo>
                    <a:pt x="102" y="1274"/>
                    <a:pt x="160" y="1299"/>
                    <a:pt x="217" y="1299"/>
                  </a:cubicBezTo>
                  <a:cubicBezTo>
                    <a:pt x="251" y="1299"/>
                    <a:pt x="284" y="1290"/>
                    <a:pt x="314" y="1272"/>
                  </a:cubicBezTo>
                  <a:lnTo>
                    <a:pt x="1615" y="332"/>
                  </a:lnTo>
                  <a:cubicBezTo>
                    <a:pt x="1693" y="269"/>
                    <a:pt x="1724" y="160"/>
                    <a:pt x="1662" y="81"/>
                  </a:cubicBezTo>
                  <a:cubicBezTo>
                    <a:pt x="1622" y="32"/>
                    <a:pt x="1564" y="1"/>
                    <a:pt x="150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36" name="Google Shape;2236;p40"/>
            <p:cNvSpPr/>
            <p:nvPr/>
          </p:nvSpPr>
          <p:spPr>
            <a:xfrm>
              <a:off x="1635200" y="1576575"/>
              <a:ext cx="42750" cy="32575"/>
            </a:xfrm>
            <a:custGeom>
              <a:avLst/>
              <a:gdLst/>
              <a:ahLst/>
              <a:cxnLst/>
              <a:rect l="l" t="t" r="r" b="b"/>
              <a:pathLst>
                <a:path w="1710" h="1303" extrusionOk="0">
                  <a:moveTo>
                    <a:pt x="1500" y="1"/>
                  </a:moveTo>
                  <a:cubicBezTo>
                    <a:pt x="1464" y="1"/>
                    <a:pt x="1427" y="13"/>
                    <a:pt x="1396" y="38"/>
                  </a:cubicBezTo>
                  <a:lnTo>
                    <a:pt x="95" y="979"/>
                  </a:lnTo>
                  <a:cubicBezTo>
                    <a:pt x="17" y="1041"/>
                    <a:pt x="1" y="1151"/>
                    <a:pt x="64" y="1229"/>
                  </a:cubicBezTo>
                  <a:cubicBezTo>
                    <a:pt x="93" y="1278"/>
                    <a:pt x="153" y="1303"/>
                    <a:pt x="213" y="1303"/>
                  </a:cubicBezTo>
                  <a:cubicBezTo>
                    <a:pt x="249" y="1303"/>
                    <a:pt x="285" y="1294"/>
                    <a:pt x="314" y="1276"/>
                  </a:cubicBezTo>
                  <a:lnTo>
                    <a:pt x="1615" y="336"/>
                  </a:lnTo>
                  <a:cubicBezTo>
                    <a:pt x="1694" y="273"/>
                    <a:pt x="1709" y="164"/>
                    <a:pt x="1647" y="85"/>
                  </a:cubicBezTo>
                  <a:cubicBezTo>
                    <a:pt x="1609" y="29"/>
                    <a:pt x="1554" y="1"/>
                    <a:pt x="150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37" name="Google Shape;2237;p40"/>
            <p:cNvSpPr/>
            <p:nvPr/>
          </p:nvSpPr>
          <p:spPr>
            <a:xfrm>
              <a:off x="1611300" y="1544025"/>
              <a:ext cx="42750" cy="32525"/>
            </a:xfrm>
            <a:custGeom>
              <a:avLst/>
              <a:gdLst/>
              <a:ahLst/>
              <a:cxnLst/>
              <a:rect l="l" t="t" r="r" b="b"/>
              <a:pathLst>
                <a:path w="1710" h="1301" extrusionOk="0">
                  <a:moveTo>
                    <a:pt x="1509" y="0"/>
                  </a:moveTo>
                  <a:cubicBezTo>
                    <a:pt x="1469" y="0"/>
                    <a:pt x="1428" y="13"/>
                    <a:pt x="1396" y="39"/>
                  </a:cubicBezTo>
                  <a:lnTo>
                    <a:pt x="95" y="964"/>
                  </a:lnTo>
                  <a:cubicBezTo>
                    <a:pt x="16" y="1027"/>
                    <a:pt x="1" y="1136"/>
                    <a:pt x="63" y="1215"/>
                  </a:cubicBezTo>
                  <a:lnTo>
                    <a:pt x="63" y="1230"/>
                  </a:lnTo>
                  <a:cubicBezTo>
                    <a:pt x="91" y="1276"/>
                    <a:pt x="145" y="1300"/>
                    <a:pt x="201" y="1300"/>
                  </a:cubicBezTo>
                  <a:cubicBezTo>
                    <a:pt x="241" y="1300"/>
                    <a:pt x="281" y="1288"/>
                    <a:pt x="314" y="1262"/>
                  </a:cubicBezTo>
                  <a:lnTo>
                    <a:pt x="1615" y="321"/>
                  </a:lnTo>
                  <a:cubicBezTo>
                    <a:pt x="1694" y="259"/>
                    <a:pt x="1709" y="149"/>
                    <a:pt x="1647" y="71"/>
                  </a:cubicBezTo>
                  <a:cubicBezTo>
                    <a:pt x="1619" y="25"/>
                    <a:pt x="1565" y="0"/>
                    <a:pt x="150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38" name="Google Shape;2238;p40"/>
            <p:cNvSpPr/>
            <p:nvPr/>
          </p:nvSpPr>
          <p:spPr>
            <a:xfrm>
              <a:off x="1864850" y="1656675"/>
              <a:ext cx="200650" cy="146175"/>
            </a:xfrm>
            <a:custGeom>
              <a:avLst/>
              <a:gdLst/>
              <a:ahLst/>
              <a:cxnLst/>
              <a:rect l="l" t="t" r="r" b="b"/>
              <a:pathLst>
                <a:path w="8026" h="5847" extrusionOk="0">
                  <a:moveTo>
                    <a:pt x="7978" y="0"/>
                  </a:moveTo>
                  <a:lnTo>
                    <a:pt x="0" y="5769"/>
                  </a:lnTo>
                  <a:lnTo>
                    <a:pt x="47" y="5847"/>
                  </a:lnTo>
                  <a:lnTo>
                    <a:pt x="8025" y="79"/>
                  </a:lnTo>
                  <a:lnTo>
                    <a:pt x="7978" y="0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39" name="Google Shape;2239;p40"/>
            <p:cNvSpPr/>
            <p:nvPr/>
          </p:nvSpPr>
          <p:spPr>
            <a:xfrm>
              <a:off x="1853475" y="1641400"/>
              <a:ext cx="201050" cy="146175"/>
            </a:xfrm>
            <a:custGeom>
              <a:avLst/>
              <a:gdLst/>
              <a:ahLst/>
              <a:cxnLst/>
              <a:rect l="l" t="t" r="r" b="b"/>
              <a:pathLst>
                <a:path w="8042" h="5847" extrusionOk="0">
                  <a:moveTo>
                    <a:pt x="7979" y="0"/>
                  </a:moveTo>
                  <a:lnTo>
                    <a:pt x="0" y="5768"/>
                  </a:lnTo>
                  <a:lnTo>
                    <a:pt x="47" y="5847"/>
                  </a:lnTo>
                  <a:lnTo>
                    <a:pt x="8041" y="78"/>
                  </a:lnTo>
                  <a:lnTo>
                    <a:pt x="7979" y="0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40" name="Google Shape;2240;p40"/>
            <p:cNvSpPr/>
            <p:nvPr/>
          </p:nvSpPr>
          <p:spPr>
            <a:xfrm>
              <a:off x="1842100" y="1626100"/>
              <a:ext cx="201050" cy="146200"/>
            </a:xfrm>
            <a:custGeom>
              <a:avLst/>
              <a:gdLst/>
              <a:ahLst/>
              <a:cxnLst/>
              <a:rect l="l" t="t" r="r" b="b"/>
              <a:pathLst>
                <a:path w="8042" h="5848" extrusionOk="0">
                  <a:moveTo>
                    <a:pt x="7995" y="1"/>
                  </a:moveTo>
                  <a:lnTo>
                    <a:pt x="1" y="5769"/>
                  </a:lnTo>
                  <a:lnTo>
                    <a:pt x="64" y="5847"/>
                  </a:lnTo>
                  <a:lnTo>
                    <a:pt x="8042" y="63"/>
                  </a:lnTo>
                  <a:lnTo>
                    <a:pt x="7995" y="1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41" name="Google Shape;2241;p40"/>
            <p:cNvSpPr/>
            <p:nvPr/>
          </p:nvSpPr>
          <p:spPr>
            <a:xfrm>
              <a:off x="1831150" y="1610825"/>
              <a:ext cx="200650" cy="145800"/>
            </a:xfrm>
            <a:custGeom>
              <a:avLst/>
              <a:gdLst/>
              <a:ahLst/>
              <a:cxnLst/>
              <a:rect l="l" t="t" r="r" b="b"/>
              <a:pathLst>
                <a:path w="8026" h="5832" extrusionOk="0">
                  <a:moveTo>
                    <a:pt x="7978" y="0"/>
                  </a:moveTo>
                  <a:lnTo>
                    <a:pt x="0" y="5769"/>
                  </a:lnTo>
                  <a:lnTo>
                    <a:pt x="47" y="5831"/>
                  </a:lnTo>
                  <a:lnTo>
                    <a:pt x="8025" y="63"/>
                  </a:lnTo>
                  <a:lnTo>
                    <a:pt x="7978" y="0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42" name="Google Shape;2242;p40"/>
            <p:cNvSpPr/>
            <p:nvPr/>
          </p:nvSpPr>
          <p:spPr>
            <a:xfrm>
              <a:off x="1819775" y="1595550"/>
              <a:ext cx="201050" cy="145800"/>
            </a:xfrm>
            <a:custGeom>
              <a:avLst/>
              <a:gdLst/>
              <a:ahLst/>
              <a:cxnLst/>
              <a:rect l="l" t="t" r="r" b="b"/>
              <a:pathLst>
                <a:path w="8042" h="5832" extrusionOk="0">
                  <a:moveTo>
                    <a:pt x="7979" y="0"/>
                  </a:moveTo>
                  <a:lnTo>
                    <a:pt x="0" y="5768"/>
                  </a:lnTo>
                  <a:lnTo>
                    <a:pt x="47" y="5831"/>
                  </a:lnTo>
                  <a:lnTo>
                    <a:pt x="8041" y="63"/>
                  </a:lnTo>
                  <a:lnTo>
                    <a:pt x="7979" y="0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43" name="Google Shape;2243;p40"/>
            <p:cNvSpPr/>
            <p:nvPr/>
          </p:nvSpPr>
          <p:spPr>
            <a:xfrm>
              <a:off x="1808400" y="1579875"/>
              <a:ext cx="201050" cy="146175"/>
            </a:xfrm>
            <a:custGeom>
              <a:avLst/>
              <a:gdLst/>
              <a:ahLst/>
              <a:cxnLst/>
              <a:rect l="l" t="t" r="r" b="b"/>
              <a:pathLst>
                <a:path w="8042" h="5847" extrusionOk="0">
                  <a:moveTo>
                    <a:pt x="7995" y="0"/>
                  </a:moveTo>
                  <a:lnTo>
                    <a:pt x="1" y="5768"/>
                  </a:lnTo>
                  <a:lnTo>
                    <a:pt x="48" y="5847"/>
                  </a:lnTo>
                  <a:lnTo>
                    <a:pt x="8042" y="79"/>
                  </a:lnTo>
                  <a:lnTo>
                    <a:pt x="7995" y="0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44" name="Google Shape;2244;p40"/>
            <p:cNvSpPr/>
            <p:nvPr/>
          </p:nvSpPr>
          <p:spPr>
            <a:xfrm>
              <a:off x="1797050" y="1564575"/>
              <a:ext cx="201050" cy="146200"/>
            </a:xfrm>
            <a:custGeom>
              <a:avLst/>
              <a:gdLst/>
              <a:ahLst/>
              <a:cxnLst/>
              <a:rect l="l" t="t" r="r" b="b"/>
              <a:pathLst>
                <a:path w="8042" h="5848" extrusionOk="0">
                  <a:moveTo>
                    <a:pt x="7994" y="1"/>
                  </a:moveTo>
                  <a:lnTo>
                    <a:pt x="0" y="5769"/>
                  </a:lnTo>
                  <a:lnTo>
                    <a:pt x="63" y="5847"/>
                  </a:lnTo>
                  <a:lnTo>
                    <a:pt x="8041" y="79"/>
                  </a:lnTo>
                  <a:lnTo>
                    <a:pt x="7994" y="1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45" name="Google Shape;2245;p40"/>
            <p:cNvSpPr/>
            <p:nvPr/>
          </p:nvSpPr>
          <p:spPr>
            <a:xfrm>
              <a:off x="1786075" y="1549300"/>
              <a:ext cx="201050" cy="146200"/>
            </a:xfrm>
            <a:custGeom>
              <a:avLst/>
              <a:gdLst/>
              <a:ahLst/>
              <a:cxnLst/>
              <a:rect l="l" t="t" r="r" b="b"/>
              <a:pathLst>
                <a:path w="8042" h="5848" extrusionOk="0">
                  <a:moveTo>
                    <a:pt x="7979" y="1"/>
                  </a:moveTo>
                  <a:lnTo>
                    <a:pt x="0" y="5769"/>
                  </a:lnTo>
                  <a:lnTo>
                    <a:pt x="47" y="5847"/>
                  </a:lnTo>
                  <a:lnTo>
                    <a:pt x="8041" y="79"/>
                  </a:lnTo>
                  <a:lnTo>
                    <a:pt x="7979" y="1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46" name="Google Shape;2246;p40"/>
            <p:cNvSpPr/>
            <p:nvPr/>
          </p:nvSpPr>
          <p:spPr>
            <a:xfrm>
              <a:off x="1774700" y="1534025"/>
              <a:ext cx="201050" cy="146175"/>
            </a:xfrm>
            <a:custGeom>
              <a:avLst/>
              <a:gdLst/>
              <a:ahLst/>
              <a:cxnLst/>
              <a:rect l="l" t="t" r="r" b="b"/>
              <a:pathLst>
                <a:path w="8042" h="5847" extrusionOk="0">
                  <a:moveTo>
                    <a:pt x="7979" y="0"/>
                  </a:moveTo>
                  <a:lnTo>
                    <a:pt x="1" y="5768"/>
                  </a:lnTo>
                  <a:lnTo>
                    <a:pt x="48" y="5847"/>
                  </a:lnTo>
                  <a:lnTo>
                    <a:pt x="8042" y="79"/>
                  </a:lnTo>
                  <a:lnTo>
                    <a:pt x="7979" y="0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47" name="Google Shape;2247;p40"/>
            <p:cNvSpPr/>
            <p:nvPr/>
          </p:nvSpPr>
          <p:spPr>
            <a:xfrm>
              <a:off x="1763350" y="1518725"/>
              <a:ext cx="201050" cy="146200"/>
            </a:xfrm>
            <a:custGeom>
              <a:avLst/>
              <a:gdLst/>
              <a:ahLst/>
              <a:cxnLst/>
              <a:rect l="l" t="t" r="r" b="b"/>
              <a:pathLst>
                <a:path w="8042" h="5848" extrusionOk="0">
                  <a:moveTo>
                    <a:pt x="7994" y="1"/>
                  </a:moveTo>
                  <a:lnTo>
                    <a:pt x="0" y="5769"/>
                  </a:lnTo>
                  <a:lnTo>
                    <a:pt x="63" y="5848"/>
                  </a:lnTo>
                  <a:lnTo>
                    <a:pt x="8041" y="79"/>
                  </a:lnTo>
                  <a:lnTo>
                    <a:pt x="7994" y="1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48" name="Google Shape;2248;p40"/>
            <p:cNvSpPr/>
            <p:nvPr/>
          </p:nvSpPr>
          <p:spPr>
            <a:xfrm>
              <a:off x="1752375" y="1503450"/>
              <a:ext cx="200650" cy="146200"/>
            </a:xfrm>
            <a:custGeom>
              <a:avLst/>
              <a:gdLst/>
              <a:ahLst/>
              <a:cxnLst/>
              <a:rect l="l" t="t" r="r" b="b"/>
              <a:pathLst>
                <a:path w="8026" h="5848" extrusionOk="0">
                  <a:moveTo>
                    <a:pt x="7979" y="1"/>
                  </a:moveTo>
                  <a:lnTo>
                    <a:pt x="0" y="5769"/>
                  </a:lnTo>
                  <a:lnTo>
                    <a:pt x="48" y="5847"/>
                  </a:lnTo>
                  <a:lnTo>
                    <a:pt x="8026" y="63"/>
                  </a:lnTo>
                  <a:lnTo>
                    <a:pt x="7979" y="1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49" name="Google Shape;2249;p40"/>
            <p:cNvSpPr/>
            <p:nvPr/>
          </p:nvSpPr>
          <p:spPr>
            <a:xfrm>
              <a:off x="1741000" y="1488175"/>
              <a:ext cx="201050" cy="145800"/>
            </a:xfrm>
            <a:custGeom>
              <a:avLst/>
              <a:gdLst/>
              <a:ahLst/>
              <a:cxnLst/>
              <a:rect l="l" t="t" r="r" b="b"/>
              <a:pathLst>
                <a:path w="8042" h="5832" extrusionOk="0">
                  <a:moveTo>
                    <a:pt x="7979" y="0"/>
                  </a:moveTo>
                  <a:lnTo>
                    <a:pt x="1" y="5769"/>
                  </a:lnTo>
                  <a:lnTo>
                    <a:pt x="48" y="5831"/>
                  </a:lnTo>
                  <a:lnTo>
                    <a:pt x="8042" y="63"/>
                  </a:lnTo>
                  <a:lnTo>
                    <a:pt x="7979" y="0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50" name="Google Shape;2250;p40"/>
            <p:cNvSpPr/>
            <p:nvPr/>
          </p:nvSpPr>
          <p:spPr>
            <a:xfrm>
              <a:off x="1729650" y="1472900"/>
              <a:ext cx="201050" cy="145775"/>
            </a:xfrm>
            <a:custGeom>
              <a:avLst/>
              <a:gdLst/>
              <a:ahLst/>
              <a:cxnLst/>
              <a:rect l="l" t="t" r="r" b="b"/>
              <a:pathLst>
                <a:path w="8042" h="5831" extrusionOk="0">
                  <a:moveTo>
                    <a:pt x="7994" y="0"/>
                  </a:moveTo>
                  <a:lnTo>
                    <a:pt x="0" y="5768"/>
                  </a:lnTo>
                  <a:lnTo>
                    <a:pt x="63" y="5831"/>
                  </a:lnTo>
                  <a:lnTo>
                    <a:pt x="8041" y="63"/>
                  </a:lnTo>
                  <a:lnTo>
                    <a:pt x="7994" y="0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51" name="Google Shape;2251;p40"/>
            <p:cNvSpPr/>
            <p:nvPr/>
          </p:nvSpPr>
          <p:spPr>
            <a:xfrm>
              <a:off x="1718275" y="1457225"/>
              <a:ext cx="201050" cy="146175"/>
            </a:xfrm>
            <a:custGeom>
              <a:avLst/>
              <a:gdLst/>
              <a:ahLst/>
              <a:cxnLst/>
              <a:rect l="l" t="t" r="r" b="b"/>
              <a:pathLst>
                <a:path w="8042" h="5847" extrusionOk="0">
                  <a:moveTo>
                    <a:pt x="7995" y="0"/>
                  </a:moveTo>
                  <a:lnTo>
                    <a:pt x="1" y="5784"/>
                  </a:lnTo>
                  <a:lnTo>
                    <a:pt x="64" y="5847"/>
                  </a:lnTo>
                  <a:lnTo>
                    <a:pt x="8042" y="78"/>
                  </a:lnTo>
                  <a:lnTo>
                    <a:pt x="7995" y="0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52" name="Google Shape;2252;p40"/>
            <p:cNvSpPr/>
            <p:nvPr/>
          </p:nvSpPr>
          <p:spPr>
            <a:xfrm>
              <a:off x="1707300" y="1441925"/>
              <a:ext cx="201050" cy="146200"/>
            </a:xfrm>
            <a:custGeom>
              <a:avLst/>
              <a:gdLst/>
              <a:ahLst/>
              <a:cxnLst/>
              <a:rect l="l" t="t" r="r" b="b"/>
              <a:pathLst>
                <a:path w="8042" h="5848" extrusionOk="0">
                  <a:moveTo>
                    <a:pt x="7979" y="1"/>
                  </a:moveTo>
                  <a:lnTo>
                    <a:pt x="1" y="5769"/>
                  </a:lnTo>
                  <a:lnTo>
                    <a:pt x="48" y="5847"/>
                  </a:lnTo>
                  <a:lnTo>
                    <a:pt x="8042" y="79"/>
                  </a:lnTo>
                  <a:lnTo>
                    <a:pt x="7979" y="1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53" name="Google Shape;2253;p40"/>
            <p:cNvSpPr/>
            <p:nvPr/>
          </p:nvSpPr>
          <p:spPr>
            <a:xfrm>
              <a:off x="1695950" y="1426650"/>
              <a:ext cx="201050" cy="146200"/>
            </a:xfrm>
            <a:custGeom>
              <a:avLst/>
              <a:gdLst/>
              <a:ahLst/>
              <a:cxnLst/>
              <a:rect l="l" t="t" r="r" b="b"/>
              <a:pathLst>
                <a:path w="8042" h="5848" extrusionOk="0">
                  <a:moveTo>
                    <a:pt x="7979" y="1"/>
                  </a:moveTo>
                  <a:lnTo>
                    <a:pt x="0" y="5769"/>
                  </a:lnTo>
                  <a:lnTo>
                    <a:pt x="47" y="5847"/>
                  </a:lnTo>
                  <a:lnTo>
                    <a:pt x="8041" y="79"/>
                  </a:lnTo>
                  <a:lnTo>
                    <a:pt x="7979" y="1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54" name="Google Shape;2254;p40"/>
            <p:cNvSpPr/>
            <p:nvPr/>
          </p:nvSpPr>
          <p:spPr>
            <a:xfrm>
              <a:off x="1684575" y="1411375"/>
              <a:ext cx="201050" cy="146175"/>
            </a:xfrm>
            <a:custGeom>
              <a:avLst/>
              <a:gdLst/>
              <a:ahLst/>
              <a:cxnLst/>
              <a:rect l="l" t="t" r="r" b="b"/>
              <a:pathLst>
                <a:path w="8042" h="5847" extrusionOk="0">
                  <a:moveTo>
                    <a:pt x="7995" y="0"/>
                  </a:moveTo>
                  <a:lnTo>
                    <a:pt x="1" y="5768"/>
                  </a:lnTo>
                  <a:lnTo>
                    <a:pt x="64" y="5847"/>
                  </a:lnTo>
                  <a:lnTo>
                    <a:pt x="8042" y="79"/>
                  </a:lnTo>
                  <a:lnTo>
                    <a:pt x="7995" y="0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55" name="Google Shape;2255;p40"/>
            <p:cNvSpPr/>
            <p:nvPr/>
          </p:nvSpPr>
          <p:spPr>
            <a:xfrm>
              <a:off x="1673600" y="1396075"/>
              <a:ext cx="200675" cy="146200"/>
            </a:xfrm>
            <a:custGeom>
              <a:avLst/>
              <a:gdLst/>
              <a:ahLst/>
              <a:cxnLst/>
              <a:rect l="l" t="t" r="r" b="b"/>
              <a:pathLst>
                <a:path w="8027" h="5848" extrusionOk="0">
                  <a:moveTo>
                    <a:pt x="7979" y="1"/>
                  </a:moveTo>
                  <a:lnTo>
                    <a:pt x="1" y="5769"/>
                  </a:lnTo>
                  <a:lnTo>
                    <a:pt x="48" y="5847"/>
                  </a:lnTo>
                  <a:lnTo>
                    <a:pt x="8026" y="79"/>
                  </a:lnTo>
                  <a:lnTo>
                    <a:pt x="7979" y="1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56" name="Google Shape;2256;p40"/>
            <p:cNvSpPr/>
            <p:nvPr/>
          </p:nvSpPr>
          <p:spPr>
            <a:xfrm>
              <a:off x="1662250" y="1380800"/>
              <a:ext cx="201050" cy="146200"/>
            </a:xfrm>
            <a:custGeom>
              <a:avLst/>
              <a:gdLst/>
              <a:ahLst/>
              <a:cxnLst/>
              <a:rect l="l" t="t" r="r" b="b"/>
              <a:pathLst>
                <a:path w="8042" h="5848" extrusionOk="0">
                  <a:moveTo>
                    <a:pt x="7979" y="1"/>
                  </a:moveTo>
                  <a:lnTo>
                    <a:pt x="0" y="5769"/>
                  </a:lnTo>
                  <a:lnTo>
                    <a:pt x="47" y="5847"/>
                  </a:lnTo>
                  <a:lnTo>
                    <a:pt x="8041" y="63"/>
                  </a:lnTo>
                  <a:lnTo>
                    <a:pt x="7979" y="1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57" name="Google Shape;2257;p40"/>
            <p:cNvSpPr/>
            <p:nvPr/>
          </p:nvSpPr>
          <p:spPr>
            <a:xfrm>
              <a:off x="1595625" y="1851025"/>
              <a:ext cx="201050" cy="146200"/>
            </a:xfrm>
            <a:custGeom>
              <a:avLst/>
              <a:gdLst/>
              <a:ahLst/>
              <a:cxnLst/>
              <a:rect l="l" t="t" r="r" b="b"/>
              <a:pathLst>
                <a:path w="8042" h="5848" extrusionOk="0">
                  <a:moveTo>
                    <a:pt x="7995" y="1"/>
                  </a:moveTo>
                  <a:lnTo>
                    <a:pt x="1" y="5769"/>
                  </a:lnTo>
                  <a:lnTo>
                    <a:pt x="63" y="5847"/>
                  </a:lnTo>
                  <a:lnTo>
                    <a:pt x="8042" y="79"/>
                  </a:lnTo>
                  <a:lnTo>
                    <a:pt x="7995" y="1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58" name="Google Shape;2258;p40"/>
            <p:cNvSpPr/>
            <p:nvPr/>
          </p:nvSpPr>
          <p:spPr>
            <a:xfrm>
              <a:off x="1584650" y="1835750"/>
              <a:ext cx="200675" cy="146200"/>
            </a:xfrm>
            <a:custGeom>
              <a:avLst/>
              <a:gdLst/>
              <a:ahLst/>
              <a:cxnLst/>
              <a:rect l="l" t="t" r="r" b="b"/>
              <a:pathLst>
                <a:path w="8027" h="5848" extrusionOk="0">
                  <a:moveTo>
                    <a:pt x="7979" y="1"/>
                  </a:moveTo>
                  <a:lnTo>
                    <a:pt x="1" y="5769"/>
                  </a:lnTo>
                  <a:lnTo>
                    <a:pt x="48" y="5847"/>
                  </a:lnTo>
                  <a:lnTo>
                    <a:pt x="8026" y="63"/>
                  </a:lnTo>
                  <a:lnTo>
                    <a:pt x="7979" y="1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59" name="Google Shape;2259;p40"/>
            <p:cNvSpPr/>
            <p:nvPr/>
          </p:nvSpPr>
          <p:spPr>
            <a:xfrm>
              <a:off x="1573300" y="1820475"/>
              <a:ext cx="201050" cy="145800"/>
            </a:xfrm>
            <a:custGeom>
              <a:avLst/>
              <a:gdLst/>
              <a:ahLst/>
              <a:cxnLst/>
              <a:rect l="l" t="t" r="r" b="b"/>
              <a:pathLst>
                <a:path w="8042" h="5832" extrusionOk="0">
                  <a:moveTo>
                    <a:pt x="7979" y="0"/>
                  </a:moveTo>
                  <a:lnTo>
                    <a:pt x="0" y="5768"/>
                  </a:lnTo>
                  <a:lnTo>
                    <a:pt x="47" y="5831"/>
                  </a:lnTo>
                  <a:lnTo>
                    <a:pt x="8041" y="63"/>
                  </a:lnTo>
                  <a:lnTo>
                    <a:pt x="7979" y="0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60" name="Google Shape;2260;p40"/>
            <p:cNvSpPr/>
            <p:nvPr/>
          </p:nvSpPr>
          <p:spPr>
            <a:xfrm>
              <a:off x="1561925" y="1805175"/>
              <a:ext cx="201050" cy="145800"/>
            </a:xfrm>
            <a:custGeom>
              <a:avLst/>
              <a:gdLst/>
              <a:ahLst/>
              <a:cxnLst/>
              <a:rect l="l" t="t" r="r" b="b"/>
              <a:pathLst>
                <a:path w="8042" h="5832" extrusionOk="0">
                  <a:moveTo>
                    <a:pt x="7995" y="1"/>
                  </a:moveTo>
                  <a:lnTo>
                    <a:pt x="1" y="5769"/>
                  </a:lnTo>
                  <a:lnTo>
                    <a:pt x="63" y="5832"/>
                  </a:lnTo>
                  <a:lnTo>
                    <a:pt x="8042" y="64"/>
                  </a:lnTo>
                  <a:lnTo>
                    <a:pt x="7995" y="1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61" name="Google Shape;2261;p40"/>
            <p:cNvSpPr/>
            <p:nvPr/>
          </p:nvSpPr>
          <p:spPr>
            <a:xfrm>
              <a:off x="1550575" y="1789500"/>
              <a:ext cx="201050" cy="146200"/>
            </a:xfrm>
            <a:custGeom>
              <a:avLst/>
              <a:gdLst/>
              <a:ahLst/>
              <a:cxnLst/>
              <a:rect l="l" t="t" r="r" b="b"/>
              <a:pathLst>
                <a:path w="8042" h="5848" extrusionOk="0">
                  <a:moveTo>
                    <a:pt x="7994" y="1"/>
                  </a:moveTo>
                  <a:lnTo>
                    <a:pt x="0" y="5785"/>
                  </a:lnTo>
                  <a:lnTo>
                    <a:pt x="63" y="5847"/>
                  </a:lnTo>
                  <a:lnTo>
                    <a:pt x="8041" y="79"/>
                  </a:lnTo>
                  <a:lnTo>
                    <a:pt x="7994" y="1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62" name="Google Shape;2262;p40"/>
            <p:cNvSpPr/>
            <p:nvPr/>
          </p:nvSpPr>
          <p:spPr>
            <a:xfrm>
              <a:off x="1539600" y="1774225"/>
              <a:ext cx="201050" cy="146200"/>
            </a:xfrm>
            <a:custGeom>
              <a:avLst/>
              <a:gdLst/>
              <a:ahLst/>
              <a:cxnLst/>
              <a:rect l="l" t="t" r="r" b="b"/>
              <a:pathLst>
                <a:path w="8042" h="5848" extrusionOk="0">
                  <a:moveTo>
                    <a:pt x="7979" y="1"/>
                  </a:moveTo>
                  <a:lnTo>
                    <a:pt x="0" y="5769"/>
                  </a:lnTo>
                  <a:lnTo>
                    <a:pt x="47" y="5847"/>
                  </a:lnTo>
                  <a:lnTo>
                    <a:pt x="8041" y="79"/>
                  </a:lnTo>
                  <a:lnTo>
                    <a:pt x="7979" y="1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63" name="Google Shape;2263;p40"/>
            <p:cNvSpPr/>
            <p:nvPr/>
          </p:nvSpPr>
          <p:spPr>
            <a:xfrm>
              <a:off x="1528225" y="1758950"/>
              <a:ext cx="201050" cy="146175"/>
            </a:xfrm>
            <a:custGeom>
              <a:avLst/>
              <a:gdLst/>
              <a:ahLst/>
              <a:cxnLst/>
              <a:rect l="l" t="t" r="r" b="b"/>
              <a:pathLst>
                <a:path w="8042" h="5847" extrusionOk="0">
                  <a:moveTo>
                    <a:pt x="7979" y="0"/>
                  </a:moveTo>
                  <a:lnTo>
                    <a:pt x="1" y="5769"/>
                  </a:lnTo>
                  <a:lnTo>
                    <a:pt x="48" y="5847"/>
                  </a:lnTo>
                  <a:lnTo>
                    <a:pt x="8042" y="79"/>
                  </a:lnTo>
                  <a:lnTo>
                    <a:pt x="7979" y="0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64" name="Google Shape;2264;p40"/>
            <p:cNvSpPr/>
            <p:nvPr/>
          </p:nvSpPr>
          <p:spPr>
            <a:xfrm>
              <a:off x="1516875" y="1743675"/>
              <a:ext cx="201050" cy="146175"/>
            </a:xfrm>
            <a:custGeom>
              <a:avLst/>
              <a:gdLst/>
              <a:ahLst/>
              <a:cxnLst/>
              <a:rect l="l" t="t" r="r" b="b"/>
              <a:pathLst>
                <a:path w="8042" h="5847" extrusionOk="0">
                  <a:moveTo>
                    <a:pt x="7994" y="0"/>
                  </a:moveTo>
                  <a:lnTo>
                    <a:pt x="0" y="5768"/>
                  </a:lnTo>
                  <a:lnTo>
                    <a:pt x="63" y="5847"/>
                  </a:lnTo>
                  <a:lnTo>
                    <a:pt x="8041" y="78"/>
                  </a:lnTo>
                  <a:lnTo>
                    <a:pt x="7994" y="0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65" name="Google Shape;2265;p40"/>
            <p:cNvSpPr/>
            <p:nvPr/>
          </p:nvSpPr>
          <p:spPr>
            <a:xfrm>
              <a:off x="1505900" y="1728375"/>
              <a:ext cx="201050" cy="146200"/>
            </a:xfrm>
            <a:custGeom>
              <a:avLst/>
              <a:gdLst/>
              <a:ahLst/>
              <a:cxnLst/>
              <a:rect l="l" t="t" r="r" b="b"/>
              <a:pathLst>
                <a:path w="8042" h="5848" extrusionOk="0">
                  <a:moveTo>
                    <a:pt x="7979" y="1"/>
                  </a:moveTo>
                  <a:lnTo>
                    <a:pt x="0" y="5769"/>
                  </a:lnTo>
                  <a:lnTo>
                    <a:pt x="47" y="5847"/>
                  </a:lnTo>
                  <a:lnTo>
                    <a:pt x="8041" y="79"/>
                  </a:lnTo>
                  <a:lnTo>
                    <a:pt x="7979" y="1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66" name="Google Shape;2266;p40"/>
            <p:cNvSpPr/>
            <p:nvPr/>
          </p:nvSpPr>
          <p:spPr>
            <a:xfrm>
              <a:off x="1494525" y="1713100"/>
              <a:ext cx="201050" cy="146175"/>
            </a:xfrm>
            <a:custGeom>
              <a:avLst/>
              <a:gdLst/>
              <a:ahLst/>
              <a:cxnLst/>
              <a:rect l="l" t="t" r="r" b="b"/>
              <a:pathLst>
                <a:path w="8042" h="5847" extrusionOk="0">
                  <a:moveTo>
                    <a:pt x="7979" y="0"/>
                  </a:moveTo>
                  <a:lnTo>
                    <a:pt x="1" y="5769"/>
                  </a:lnTo>
                  <a:lnTo>
                    <a:pt x="48" y="5847"/>
                  </a:lnTo>
                  <a:lnTo>
                    <a:pt x="8042" y="63"/>
                  </a:lnTo>
                  <a:lnTo>
                    <a:pt x="7979" y="0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67" name="Google Shape;2267;p40"/>
            <p:cNvSpPr/>
            <p:nvPr/>
          </p:nvSpPr>
          <p:spPr>
            <a:xfrm>
              <a:off x="1483175" y="1697825"/>
              <a:ext cx="201050" cy="145800"/>
            </a:xfrm>
            <a:custGeom>
              <a:avLst/>
              <a:gdLst/>
              <a:ahLst/>
              <a:cxnLst/>
              <a:rect l="l" t="t" r="r" b="b"/>
              <a:pathLst>
                <a:path w="8042" h="5832" extrusionOk="0">
                  <a:moveTo>
                    <a:pt x="7994" y="0"/>
                  </a:moveTo>
                  <a:lnTo>
                    <a:pt x="0" y="5768"/>
                  </a:lnTo>
                  <a:lnTo>
                    <a:pt x="63" y="5831"/>
                  </a:lnTo>
                  <a:lnTo>
                    <a:pt x="8041" y="63"/>
                  </a:lnTo>
                  <a:lnTo>
                    <a:pt x="7994" y="0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68" name="Google Shape;2268;p40"/>
            <p:cNvSpPr/>
            <p:nvPr/>
          </p:nvSpPr>
          <p:spPr>
            <a:xfrm>
              <a:off x="1472200" y="1682525"/>
              <a:ext cx="200650" cy="145800"/>
            </a:xfrm>
            <a:custGeom>
              <a:avLst/>
              <a:gdLst/>
              <a:ahLst/>
              <a:cxnLst/>
              <a:rect l="l" t="t" r="r" b="b"/>
              <a:pathLst>
                <a:path w="8026" h="5832" extrusionOk="0">
                  <a:moveTo>
                    <a:pt x="7979" y="1"/>
                  </a:moveTo>
                  <a:lnTo>
                    <a:pt x="0" y="5769"/>
                  </a:lnTo>
                  <a:lnTo>
                    <a:pt x="47" y="5832"/>
                  </a:lnTo>
                  <a:lnTo>
                    <a:pt x="8026" y="64"/>
                  </a:lnTo>
                  <a:lnTo>
                    <a:pt x="7979" y="1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69" name="Google Shape;2269;p40"/>
            <p:cNvSpPr/>
            <p:nvPr/>
          </p:nvSpPr>
          <p:spPr>
            <a:xfrm>
              <a:off x="1460825" y="1666850"/>
              <a:ext cx="201050" cy="146200"/>
            </a:xfrm>
            <a:custGeom>
              <a:avLst/>
              <a:gdLst/>
              <a:ahLst/>
              <a:cxnLst/>
              <a:rect l="l" t="t" r="r" b="b"/>
              <a:pathLst>
                <a:path w="8042" h="5848" extrusionOk="0">
                  <a:moveTo>
                    <a:pt x="7979" y="1"/>
                  </a:moveTo>
                  <a:lnTo>
                    <a:pt x="1" y="5785"/>
                  </a:lnTo>
                  <a:lnTo>
                    <a:pt x="48" y="5847"/>
                  </a:lnTo>
                  <a:lnTo>
                    <a:pt x="8042" y="79"/>
                  </a:lnTo>
                  <a:lnTo>
                    <a:pt x="7979" y="1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70" name="Google Shape;2270;p40"/>
            <p:cNvSpPr/>
            <p:nvPr/>
          </p:nvSpPr>
          <p:spPr>
            <a:xfrm>
              <a:off x="1449475" y="1651575"/>
              <a:ext cx="201050" cy="146200"/>
            </a:xfrm>
            <a:custGeom>
              <a:avLst/>
              <a:gdLst/>
              <a:ahLst/>
              <a:cxnLst/>
              <a:rect l="l" t="t" r="r" b="b"/>
              <a:pathLst>
                <a:path w="8042" h="5848" extrusionOk="0">
                  <a:moveTo>
                    <a:pt x="7994" y="1"/>
                  </a:moveTo>
                  <a:lnTo>
                    <a:pt x="0" y="5769"/>
                  </a:lnTo>
                  <a:lnTo>
                    <a:pt x="63" y="5847"/>
                  </a:lnTo>
                  <a:lnTo>
                    <a:pt x="8041" y="79"/>
                  </a:lnTo>
                  <a:lnTo>
                    <a:pt x="7994" y="1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71" name="Google Shape;2271;p40"/>
            <p:cNvSpPr/>
            <p:nvPr/>
          </p:nvSpPr>
          <p:spPr>
            <a:xfrm>
              <a:off x="1438100" y="1636300"/>
              <a:ext cx="201050" cy="146175"/>
            </a:xfrm>
            <a:custGeom>
              <a:avLst/>
              <a:gdLst/>
              <a:ahLst/>
              <a:cxnLst/>
              <a:rect l="l" t="t" r="r" b="b"/>
              <a:pathLst>
                <a:path w="8042" h="5847" extrusionOk="0">
                  <a:moveTo>
                    <a:pt x="7995" y="0"/>
                  </a:moveTo>
                  <a:lnTo>
                    <a:pt x="1" y="5768"/>
                  </a:lnTo>
                  <a:lnTo>
                    <a:pt x="63" y="5847"/>
                  </a:lnTo>
                  <a:lnTo>
                    <a:pt x="8042" y="79"/>
                  </a:lnTo>
                  <a:lnTo>
                    <a:pt x="7995" y="0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72" name="Google Shape;2272;p40"/>
            <p:cNvSpPr/>
            <p:nvPr/>
          </p:nvSpPr>
          <p:spPr>
            <a:xfrm>
              <a:off x="1427125" y="1621000"/>
              <a:ext cx="201050" cy="146200"/>
            </a:xfrm>
            <a:custGeom>
              <a:avLst/>
              <a:gdLst/>
              <a:ahLst/>
              <a:cxnLst/>
              <a:rect l="l" t="t" r="r" b="b"/>
              <a:pathLst>
                <a:path w="8042" h="5848" extrusionOk="0">
                  <a:moveTo>
                    <a:pt x="7979" y="1"/>
                  </a:moveTo>
                  <a:lnTo>
                    <a:pt x="1" y="5769"/>
                  </a:lnTo>
                  <a:lnTo>
                    <a:pt x="48" y="5848"/>
                  </a:lnTo>
                  <a:lnTo>
                    <a:pt x="8042" y="79"/>
                  </a:lnTo>
                  <a:lnTo>
                    <a:pt x="7979" y="1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73" name="Google Shape;2273;p40"/>
            <p:cNvSpPr/>
            <p:nvPr/>
          </p:nvSpPr>
          <p:spPr>
            <a:xfrm>
              <a:off x="1415775" y="1605725"/>
              <a:ext cx="201050" cy="146200"/>
            </a:xfrm>
            <a:custGeom>
              <a:avLst/>
              <a:gdLst/>
              <a:ahLst/>
              <a:cxnLst/>
              <a:rect l="l" t="t" r="r" b="b"/>
              <a:pathLst>
                <a:path w="8042" h="5848" extrusionOk="0">
                  <a:moveTo>
                    <a:pt x="7978" y="1"/>
                  </a:moveTo>
                  <a:lnTo>
                    <a:pt x="0" y="5769"/>
                  </a:lnTo>
                  <a:lnTo>
                    <a:pt x="47" y="5847"/>
                  </a:lnTo>
                  <a:lnTo>
                    <a:pt x="8041" y="79"/>
                  </a:lnTo>
                  <a:lnTo>
                    <a:pt x="7978" y="1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74" name="Google Shape;2274;p40"/>
            <p:cNvSpPr/>
            <p:nvPr/>
          </p:nvSpPr>
          <p:spPr>
            <a:xfrm>
              <a:off x="1404400" y="1590450"/>
              <a:ext cx="201050" cy="146175"/>
            </a:xfrm>
            <a:custGeom>
              <a:avLst/>
              <a:gdLst/>
              <a:ahLst/>
              <a:cxnLst/>
              <a:rect l="l" t="t" r="r" b="b"/>
              <a:pathLst>
                <a:path w="8042" h="5847" extrusionOk="0">
                  <a:moveTo>
                    <a:pt x="7995" y="0"/>
                  </a:moveTo>
                  <a:lnTo>
                    <a:pt x="1" y="5769"/>
                  </a:lnTo>
                  <a:lnTo>
                    <a:pt x="63" y="5847"/>
                  </a:lnTo>
                  <a:lnTo>
                    <a:pt x="8042" y="63"/>
                  </a:lnTo>
                  <a:lnTo>
                    <a:pt x="7995" y="0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75" name="Google Shape;2275;p40"/>
            <p:cNvSpPr/>
            <p:nvPr/>
          </p:nvSpPr>
          <p:spPr>
            <a:xfrm>
              <a:off x="1393425" y="1575175"/>
              <a:ext cx="200675" cy="145775"/>
            </a:xfrm>
            <a:custGeom>
              <a:avLst/>
              <a:gdLst/>
              <a:ahLst/>
              <a:cxnLst/>
              <a:rect l="l" t="t" r="r" b="b"/>
              <a:pathLst>
                <a:path w="8027" h="5831" extrusionOk="0">
                  <a:moveTo>
                    <a:pt x="7979" y="0"/>
                  </a:moveTo>
                  <a:lnTo>
                    <a:pt x="1" y="5768"/>
                  </a:lnTo>
                  <a:lnTo>
                    <a:pt x="48" y="5831"/>
                  </a:lnTo>
                  <a:lnTo>
                    <a:pt x="8026" y="63"/>
                  </a:lnTo>
                  <a:lnTo>
                    <a:pt x="7979" y="0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76" name="Google Shape;2276;p40"/>
            <p:cNvSpPr/>
            <p:nvPr/>
          </p:nvSpPr>
          <p:spPr>
            <a:xfrm>
              <a:off x="1857000" y="1331425"/>
              <a:ext cx="257475" cy="344875"/>
            </a:xfrm>
            <a:custGeom>
              <a:avLst/>
              <a:gdLst/>
              <a:ahLst/>
              <a:cxnLst/>
              <a:rect l="l" t="t" r="r" b="b"/>
              <a:pathLst>
                <a:path w="10299" h="13795" extrusionOk="0">
                  <a:moveTo>
                    <a:pt x="361" y="1"/>
                  </a:moveTo>
                  <a:lnTo>
                    <a:pt x="1" y="267"/>
                  </a:lnTo>
                  <a:lnTo>
                    <a:pt x="9922" y="13794"/>
                  </a:lnTo>
                  <a:lnTo>
                    <a:pt x="10299" y="13528"/>
                  </a:lnTo>
                  <a:lnTo>
                    <a:pt x="361" y="1"/>
                  </a:lnTo>
                  <a:close/>
                </a:path>
              </a:pathLst>
            </a:custGeom>
            <a:solidFill>
              <a:srgbClr val="97AAB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77" name="Google Shape;2277;p40"/>
            <p:cNvSpPr/>
            <p:nvPr/>
          </p:nvSpPr>
          <p:spPr>
            <a:xfrm>
              <a:off x="1341700" y="1703300"/>
              <a:ext cx="257475" cy="345250"/>
            </a:xfrm>
            <a:custGeom>
              <a:avLst/>
              <a:gdLst/>
              <a:ahLst/>
              <a:cxnLst/>
              <a:rect l="l" t="t" r="r" b="b"/>
              <a:pathLst>
                <a:path w="10299" h="13810" extrusionOk="0">
                  <a:moveTo>
                    <a:pt x="377" y="1"/>
                  </a:moveTo>
                  <a:lnTo>
                    <a:pt x="1" y="267"/>
                  </a:lnTo>
                  <a:lnTo>
                    <a:pt x="9938" y="13810"/>
                  </a:lnTo>
                  <a:lnTo>
                    <a:pt x="10299" y="13543"/>
                  </a:lnTo>
                  <a:lnTo>
                    <a:pt x="377" y="1"/>
                  </a:lnTo>
                  <a:close/>
                </a:path>
              </a:pathLst>
            </a:custGeom>
            <a:solidFill>
              <a:srgbClr val="97AAB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78" name="Google Shape;2278;p40"/>
            <p:cNvSpPr/>
            <p:nvPr/>
          </p:nvSpPr>
          <p:spPr>
            <a:xfrm>
              <a:off x="1350325" y="1715850"/>
              <a:ext cx="240625" cy="326825"/>
            </a:xfrm>
            <a:custGeom>
              <a:avLst/>
              <a:gdLst/>
              <a:ahLst/>
              <a:cxnLst/>
              <a:rect l="l" t="t" r="r" b="b"/>
              <a:pathLst>
                <a:path w="9625" h="13073" extrusionOk="0">
                  <a:moveTo>
                    <a:pt x="63" y="0"/>
                  </a:moveTo>
                  <a:lnTo>
                    <a:pt x="1" y="47"/>
                  </a:lnTo>
                  <a:lnTo>
                    <a:pt x="9562" y="13073"/>
                  </a:lnTo>
                  <a:lnTo>
                    <a:pt x="9625" y="13041"/>
                  </a:lnTo>
                  <a:lnTo>
                    <a:pt x="63" y="0"/>
                  </a:lnTo>
                  <a:close/>
                </a:path>
              </a:pathLst>
            </a:custGeom>
            <a:solidFill>
              <a:srgbClr val="8096AA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79" name="Google Shape;2279;p40"/>
            <p:cNvSpPr/>
            <p:nvPr/>
          </p:nvSpPr>
          <p:spPr>
            <a:xfrm>
              <a:off x="1349925" y="1708400"/>
              <a:ext cx="241025" cy="327225"/>
            </a:xfrm>
            <a:custGeom>
              <a:avLst/>
              <a:gdLst/>
              <a:ahLst/>
              <a:cxnLst/>
              <a:rect l="l" t="t" r="r" b="b"/>
              <a:pathLst>
                <a:path w="9641" h="13089" extrusionOk="0">
                  <a:moveTo>
                    <a:pt x="64" y="0"/>
                  </a:moveTo>
                  <a:lnTo>
                    <a:pt x="1" y="47"/>
                  </a:lnTo>
                  <a:lnTo>
                    <a:pt x="9578" y="13088"/>
                  </a:lnTo>
                  <a:lnTo>
                    <a:pt x="9641" y="13041"/>
                  </a:lnTo>
                  <a:lnTo>
                    <a:pt x="64" y="0"/>
                  </a:lnTo>
                  <a:close/>
                </a:path>
              </a:pathLst>
            </a:custGeom>
            <a:solidFill>
              <a:srgbClr val="8096AA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80" name="Google Shape;2280;p40"/>
            <p:cNvSpPr/>
            <p:nvPr/>
          </p:nvSpPr>
          <p:spPr>
            <a:xfrm>
              <a:off x="1990625" y="1128325"/>
              <a:ext cx="342900" cy="669100"/>
            </a:xfrm>
            <a:custGeom>
              <a:avLst/>
              <a:gdLst/>
              <a:ahLst/>
              <a:cxnLst/>
              <a:rect l="l" t="t" r="r" b="b"/>
              <a:pathLst>
                <a:path w="13716" h="26764" extrusionOk="0">
                  <a:moveTo>
                    <a:pt x="4714" y="0"/>
                  </a:moveTo>
                  <a:cubicBezTo>
                    <a:pt x="4296" y="0"/>
                    <a:pt x="4248" y="946"/>
                    <a:pt x="4248" y="946"/>
                  </a:cubicBezTo>
                  <a:cubicBezTo>
                    <a:pt x="4248" y="946"/>
                    <a:pt x="0" y="3846"/>
                    <a:pt x="298" y="4379"/>
                  </a:cubicBezTo>
                  <a:cubicBezTo>
                    <a:pt x="1380" y="6291"/>
                    <a:pt x="5690" y="16197"/>
                    <a:pt x="6662" y="18705"/>
                  </a:cubicBezTo>
                  <a:cubicBezTo>
                    <a:pt x="6537" y="19065"/>
                    <a:pt x="6427" y="19473"/>
                    <a:pt x="6411" y="19724"/>
                  </a:cubicBezTo>
                  <a:cubicBezTo>
                    <a:pt x="6396" y="19990"/>
                    <a:pt x="6286" y="20445"/>
                    <a:pt x="6066" y="21213"/>
                  </a:cubicBezTo>
                  <a:cubicBezTo>
                    <a:pt x="5941" y="21683"/>
                    <a:pt x="5972" y="23454"/>
                    <a:pt x="5972" y="23830"/>
                  </a:cubicBezTo>
                  <a:cubicBezTo>
                    <a:pt x="7963" y="23752"/>
                    <a:pt x="9562" y="23454"/>
                    <a:pt x="11584" y="23344"/>
                  </a:cubicBezTo>
                  <a:cubicBezTo>
                    <a:pt x="11584" y="23438"/>
                    <a:pt x="11709" y="23533"/>
                    <a:pt x="11709" y="23533"/>
                  </a:cubicBezTo>
                  <a:cubicBezTo>
                    <a:pt x="11850" y="24160"/>
                    <a:pt x="11976" y="24395"/>
                    <a:pt x="12070" y="24724"/>
                  </a:cubicBezTo>
                  <a:cubicBezTo>
                    <a:pt x="12336" y="26667"/>
                    <a:pt x="13245" y="26730"/>
                    <a:pt x="13292" y="26761"/>
                  </a:cubicBezTo>
                  <a:cubicBezTo>
                    <a:pt x="13297" y="26763"/>
                    <a:pt x="13305" y="26764"/>
                    <a:pt x="13315" y="26764"/>
                  </a:cubicBezTo>
                  <a:cubicBezTo>
                    <a:pt x="13409" y="26764"/>
                    <a:pt x="13716" y="26696"/>
                    <a:pt x="13716" y="26526"/>
                  </a:cubicBezTo>
                  <a:cubicBezTo>
                    <a:pt x="13700" y="26338"/>
                    <a:pt x="13418" y="25805"/>
                    <a:pt x="13386" y="25649"/>
                  </a:cubicBezTo>
                  <a:cubicBezTo>
                    <a:pt x="13355" y="25492"/>
                    <a:pt x="13418" y="25006"/>
                    <a:pt x="13402" y="24677"/>
                  </a:cubicBezTo>
                  <a:cubicBezTo>
                    <a:pt x="13402" y="24348"/>
                    <a:pt x="13292" y="24301"/>
                    <a:pt x="13245" y="24081"/>
                  </a:cubicBezTo>
                  <a:cubicBezTo>
                    <a:pt x="13183" y="23862"/>
                    <a:pt x="12900" y="22812"/>
                    <a:pt x="12853" y="22639"/>
                  </a:cubicBezTo>
                  <a:cubicBezTo>
                    <a:pt x="12822" y="22467"/>
                    <a:pt x="12869" y="22263"/>
                    <a:pt x="12775" y="22012"/>
                  </a:cubicBezTo>
                  <a:cubicBezTo>
                    <a:pt x="12681" y="21777"/>
                    <a:pt x="11443" y="20131"/>
                    <a:pt x="11067" y="19771"/>
                  </a:cubicBezTo>
                  <a:cubicBezTo>
                    <a:pt x="10690" y="19426"/>
                    <a:pt x="10487" y="19034"/>
                    <a:pt x="10487" y="19034"/>
                  </a:cubicBezTo>
                  <a:cubicBezTo>
                    <a:pt x="10471" y="18956"/>
                    <a:pt x="5910" y="1369"/>
                    <a:pt x="5706" y="1024"/>
                  </a:cubicBezTo>
                  <a:cubicBezTo>
                    <a:pt x="5246" y="254"/>
                    <a:pt x="4930" y="0"/>
                    <a:pt x="4714" y="0"/>
                  </a:cubicBezTo>
                  <a:close/>
                </a:path>
              </a:pathLst>
            </a:custGeom>
            <a:solidFill>
              <a:srgbClr val="FDD6C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81" name="Google Shape;2281;p40"/>
            <p:cNvSpPr/>
            <p:nvPr/>
          </p:nvSpPr>
          <p:spPr>
            <a:xfrm>
              <a:off x="1788025" y="1804800"/>
              <a:ext cx="90550" cy="45475"/>
            </a:xfrm>
            <a:custGeom>
              <a:avLst/>
              <a:gdLst/>
              <a:ahLst/>
              <a:cxnLst/>
              <a:rect l="l" t="t" r="r" b="b"/>
              <a:pathLst>
                <a:path w="3622" h="1819" extrusionOk="0">
                  <a:moveTo>
                    <a:pt x="3606" y="0"/>
                  </a:moveTo>
                  <a:cubicBezTo>
                    <a:pt x="3606" y="0"/>
                    <a:pt x="246" y="377"/>
                    <a:pt x="100" y="377"/>
                  </a:cubicBezTo>
                  <a:cubicBezTo>
                    <a:pt x="97" y="377"/>
                    <a:pt x="95" y="377"/>
                    <a:pt x="95" y="376"/>
                  </a:cubicBezTo>
                  <a:cubicBezTo>
                    <a:pt x="94" y="376"/>
                    <a:pt x="93" y="375"/>
                    <a:pt x="92" y="375"/>
                  </a:cubicBezTo>
                  <a:cubicBezTo>
                    <a:pt x="72" y="375"/>
                    <a:pt x="1" y="518"/>
                    <a:pt x="1" y="518"/>
                  </a:cubicBezTo>
                  <a:cubicBezTo>
                    <a:pt x="63" y="666"/>
                    <a:pt x="331" y="756"/>
                    <a:pt x="611" y="756"/>
                  </a:cubicBezTo>
                  <a:cubicBezTo>
                    <a:pt x="685" y="756"/>
                    <a:pt x="760" y="750"/>
                    <a:pt x="832" y="737"/>
                  </a:cubicBezTo>
                  <a:cubicBezTo>
                    <a:pt x="1004" y="909"/>
                    <a:pt x="1365" y="1066"/>
                    <a:pt x="1615" y="1144"/>
                  </a:cubicBezTo>
                  <a:cubicBezTo>
                    <a:pt x="1380" y="1348"/>
                    <a:pt x="1412" y="1818"/>
                    <a:pt x="1412" y="1818"/>
                  </a:cubicBezTo>
                  <a:lnTo>
                    <a:pt x="3622" y="1364"/>
                  </a:lnTo>
                  <a:lnTo>
                    <a:pt x="3606" y="0"/>
                  </a:lnTo>
                  <a:close/>
                </a:path>
              </a:pathLst>
            </a:custGeom>
            <a:solidFill>
              <a:srgbClr val="E7AD8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82" name="Google Shape;2282;p40"/>
            <p:cNvSpPr/>
            <p:nvPr/>
          </p:nvSpPr>
          <p:spPr>
            <a:xfrm>
              <a:off x="1798625" y="1762875"/>
              <a:ext cx="50175" cy="50175"/>
            </a:xfrm>
            <a:custGeom>
              <a:avLst/>
              <a:gdLst/>
              <a:ahLst/>
              <a:cxnLst/>
              <a:rect l="l" t="t" r="r" b="b"/>
              <a:pathLst>
                <a:path w="2007" h="2007" extrusionOk="0">
                  <a:moveTo>
                    <a:pt x="110" y="0"/>
                  </a:moveTo>
                  <a:cubicBezTo>
                    <a:pt x="0" y="141"/>
                    <a:pt x="110" y="220"/>
                    <a:pt x="110" y="267"/>
                  </a:cubicBezTo>
                  <a:cubicBezTo>
                    <a:pt x="125" y="314"/>
                    <a:pt x="47" y="408"/>
                    <a:pt x="31" y="533"/>
                  </a:cubicBezTo>
                  <a:cubicBezTo>
                    <a:pt x="78" y="564"/>
                    <a:pt x="439" y="2006"/>
                    <a:pt x="580" y="2006"/>
                  </a:cubicBezTo>
                  <a:cubicBezTo>
                    <a:pt x="862" y="1975"/>
                    <a:pt x="2006" y="1803"/>
                    <a:pt x="1019" y="408"/>
                  </a:cubicBezTo>
                  <a:cubicBezTo>
                    <a:pt x="1019" y="408"/>
                    <a:pt x="423" y="63"/>
                    <a:pt x="110" y="0"/>
                  </a:cubicBezTo>
                  <a:close/>
                </a:path>
              </a:pathLst>
            </a:custGeom>
            <a:solidFill>
              <a:srgbClr val="E7AD8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83" name="Google Shape;2283;p40"/>
            <p:cNvSpPr/>
            <p:nvPr/>
          </p:nvSpPr>
          <p:spPr>
            <a:xfrm>
              <a:off x="1151275" y="1771475"/>
              <a:ext cx="742575" cy="233175"/>
            </a:xfrm>
            <a:custGeom>
              <a:avLst/>
              <a:gdLst/>
              <a:ahLst/>
              <a:cxnLst/>
              <a:rect l="l" t="t" r="r" b="b"/>
              <a:pathLst>
                <a:path w="29703" h="9327" extrusionOk="0">
                  <a:moveTo>
                    <a:pt x="27399" y="1"/>
                  </a:moveTo>
                  <a:cubicBezTo>
                    <a:pt x="27242" y="1"/>
                    <a:pt x="27148" y="32"/>
                    <a:pt x="26835" y="79"/>
                  </a:cubicBezTo>
                  <a:cubicBezTo>
                    <a:pt x="26521" y="126"/>
                    <a:pt x="26223" y="158"/>
                    <a:pt x="25894" y="205"/>
                  </a:cubicBezTo>
                  <a:cubicBezTo>
                    <a:pt x="24248" y="424"/>
                    <a:pt x="23621" y="330"/>
                    <a:pt x="21944" y="1129"/>
                  </a:cubicBezTo>
                  <a:cubicBezTo>
                    <a:pt x="21505" y="1333"/>
                    <a:pt x="20267" y="2054"/>
                    <a:pt x="19797" y="2289"/>
                  </a:cubicBezTo>
                  <a:cubicBezTo>
                    <a:pt x="15690" y="4264"/>
                    <a:pt x="5439" y="3089"/>
                    <a:pt x="0" y="4452"/>
                  </a:cubicBezTo>
                  <a:lnTo>
                    <a:pt x="1583" y="9202"/>
                  </a:lnTo>
                  <a:cubicBezTo>
                    <a:pt x="1890" y="9287"/>
                    <a:pt x="2273" y="9326"/>
                    <a:pt x="2718" y="9326"/>
                  </a:cubicBezTo>
                  <a:cubicBezTo>
                    <a:pt x="6760" y="9326"/>
                    <a:pt x="15938" y="6122"/>
                    <a:pt x="19750" y="5487"/>
                  </a:cubicBezTo>
                  <a:cubicBezTo>
                    <a:pt x="19893" y="5464"/>
                    <a:pt x="20091" y="5455"/>
                    <a:pt x="20324" y="5455"/>
                  </a:cubicBezTo>
                  <a:cubicBezTo>
                    <a:pt x="21056" y="5455"/>
                    <a:pt x="22123" y="5545"/>
                    <a:pt x="22838" y="5581"/>
                  </a:cubicBezTo>
                  <a:cubicBezTo>
                    <a:pt x="23794" y="5612"/>
                    <a:pt x="25988" y="6067"/>
                    <a:pt x="25988" y="6067"/>
                  </a:cubicBezTo>
                  <a:cubicBezTo>
                    <a:pt x="26014" y="6076"/>
                    <a:pt x="26217" y="6133"/>
                    <a:pt x="26429" y="6133"/>
                  </a:cubicBezTo>
                  <a:cubicBezTo>
                    <a:pt x="26596" y="6133"/>
                    <a:pt x="26769" y="6097"/>
                    <a:pt x="26866" y="5973"/>
                  </a:cubicBezTo>
                  <a:cubicBezTo>
                    <a:pt x="27195" y="5471"/>
                    <a:pt x="27571" y="5205"/>
                    <a:pt x="27571" y="5205"/>
                  </a:cubicBezTo>
                  <a:lnTo>
                    <a:pt x="27634" y="4531"/>
                  </a:lnTo>
                  <a:lnTo>
                    <a:pt x="27869" y="2854"/>
                  </a:lnTo>
                  <a:lnTo>
                    <a:pt x="27869" y="2854"/>
                  </a:lnTo>
                  <a:cubicBezTo>
                    <a:pt x="27869" y="2854"/>
                    <a:pt x="27697" y="2979"/>
                    <a:pt x="27289" y="2995"/>
                  </a:cubicBezTo>
                  <a:cubicBezTo>
                    <a:pt x="26897" y="3010"/>
                    <a:pt x="26521" y="3120"/>
                    <a:pt x="26521" y="3120"/>
                  </a:cubicBezTo>
                  <a:cubicBezTo>
                    <a:pt x="26380" y="3081"/>
                    <a:pt x="26235" y="3065"/>
                    <a:pt x="26106" y="3065"/>
                  </a:cubicBezTo>
                  <a:cubicBezTo>
                    <a:pt x="25976" y="3065"/>
                    <a:pt x="25863" y="3081"/>
                    <a:pt x="25784" y="3104"/>
                  </a:cubicBezTo>
                  <a:cubicBezTo>
                    <a:pt x="25659" y="2948"/>
                    <a:pt x="25439" y="2885"/>
                    <a:pt x="25439" y="2885"/>
                  </a:cubicBezTo>
                  <a:cubicBezTo>
                    <a:pt x="25439" y="2885"/>
                    <a:pt x="25361" y="2744"/>
                    <a:pt x="25314" y="2587"/>
                  </a:cubicBezTo>
                  <a:cubicBezTo>
                    <a:pt x="25455" y="2242"/>
                    <a:pt x="25345" y="1960"/>
                    <a:pt x="25345" y="1960"/>
                  </a:cubicBezTo>
                  <a:cubicBezTo>
                    <a:pt x="25345" y="1960"/>
                    <a:pt x="25267" y="1851"/>
                    <a:pt x="25659" y="1803"/>
                  </a:cubicBezTo>
                  <a:cubicBezTo>
                    <a:pt x="26066" y="1741"/>
                    <a:pt x="26772" y="1584"/>
                    <a:pt x="26882" y="1584"/>
                  </a:cubicBezTo>
                  <a:cubicBezTo>
                    <a:pt x="26969" y="1584"/>
                    <a:pt x="27258" y="1604"/>
                    <a:pt x="27458" y="1604"/>
                  </a:cubicBezTo>
                  <a:cubicBezTo>
                    <a:pt x="27508" y="1604"/>
                    <a:pt x="27552" y="1603"/>
                    <a:pt x="27587" y="1600"/>
                  </a:cubicBezTo>
                  <a:cubicBezTo>
                    <a:pt x="27607" y="1596"/>
                    <a:pt x="27634" y="1594"/>
                    <a:pt x="27666" y="1594"/>
                  </a:cubicBezTo>
                  <a:cubicBezTo>
                    <a:pt x="27822" y="1594"/>
                    <a:pt x="28095" y="1635"/>
                    <a:pt x="28267" y="1635"/>
                  </a:cubicBezTo>
                  <a:cubicBezTo>
                    <a:pt x="28328" y="1635"/>
                    <a:pt x="28377" y="1630"/>
                    <a:pt x="28402" y="1615"/>
                  </a:cubicBezTo>
                  <a:cubicBezTo>
                    <a:pt x="28512" y="1553"/>
                    <a:pt x="28747" y="1662"/>
                    <a:pt x="29233" y="1365"/>
                  </a:cubicBezTo>
                  <a:cubicBezTo>
                    <a:pt x="29703" y="1051"/>
                    <a:pt x="29609" y="628"/>
                    <a:pt x="29593" y="550"/>
                  </a:cubicBezTo>
                  <a:cubicBezTo>
                    <a:pt x="29578" y="455"/>
                    <a:pt x="29421" y="205"/>
                    <a:pt x="29233" y="189"/>
                  </a:cubicBezTo>
                  <a:cubicBezTo>
                    <a:pt x="29045" y="189"/>
                    <a:pt x="28919" y="189"/>
                    <a:pt x="28621" y="142"/>
                  </a:cubicBezTo>
                  <a:cubicBezTo>
                    <a:pt x="28339" y="79"/>
                    <a:pt x="27556" y="17"/>
                    <a:pt x="27399" y="1"/>
                  </a:cubicBezTo>
                  <a:close/>
                </a:path>
              </a:pathLst>
            </a:custGeom>
            <a:solidFill>
              <a:srgbClr val="FDD6C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84" name="Google Shape;2284;p40"/>
            <p:cNvSpPr/>
            <p:nvPr/>
          </p:nvSpPr>
          <p:spPr>
            <a:xfrm>
              <a:off x="1861300" y="1760100"/>
              <a:ext cx="49025" cy="128575"/>
            </a:xfrm>
            <a:custGeom>
              <a:avLst/>
              <a:gdLst/>
              <a:ahLst/>
              <a:cxnLst/>
              <a:rect l="l" t="t" r="r" b="b"/>
              <a:pathLst>
                <a:path w="1961" h="5143" extrusionOk="0">
                  <a:moveTo>
                    <a:pt x="1205" y="1"/>
                  </a:moveTo>
                  <a:cubicBezTo>
                    <a:pt x="1166" y="1"/>
                    <a:pt x="1177" y="95"/>
                    <a:pt x="1177" y="95"/>
                  </a:cubicBezTo>
                  <a:cubicBezTo>
                    <a:pt x="1177" y="95"/>
                    <a:pt x="675" y="127"/>
                    <a:pt x="581" y="628"/>
                  </a:cubicBezTo>
                  <a:lnTo>
                    <a:pt x="612" y="1945"/>
                  </a:lnTo>
                  <a:cubicBezTo>
                    <a:pt x="612" y="1945"/>
                    <a:pt x="314" y="2462"/>
                    <a:pt x="550" y="3058"/>
                  </a:cubicBezTo>
                  <a:cubicBezTo>
                    <a:pt x="455" y="3058"/>
                    <a:pt x="424" y="3074"/>
                    <a:pt x="283" y="3105"/>
                  </a:cubicBezTo>
                  <a:lnTo>
                    <a:pt x="1" y="5143"/>
                  </a:lnTo>
                  <a:cubicBezTo>
                    <a:pt x="1" y="5143"/>
                    <a:pt x="1349" y="4453"/>
                    <a:pt x="1615" y="4312"/>
                  </a:cubicBezTo>
                  <a:cubicBezTo>
                    <a:pt x="1866" y="4186"/>
                    <a:pt x="1945" y="3826"/>
                    <a:pt x="1945" y="3826"/>
                  </a:cubicBezTo>
                  <a:cubicBezTo>
                    <a:pt x="1945" y="3826"/>
                    <a:pt x="1960" y="3763"/>
                    <a:pt x="1866" y="3528"/>
                  </a:cubicBezTo>
                  <a:cubicBezTo>
                    <a:pt x="1772" y="3293"/>
                    <a:pt x="1851" y="2243"/>
                    <a:pt x="1741" y="1820"/>
                  </a:cubicBezTo>
                  <a:cubicBezTo>
                    <a:pt x="1631" y="1396"/>
                    <a:pt x="1506" y="1052"/>
                    <a:pt x="1459" y="910"/>
                  </a:cubicBezTo>
                  <a:cubicBezTo>
                    <a:pt x="1412" y="785"/>
                    <a:pt x="1427" y="346"/>
                    <a:pt x="1239" y="17"/>
                  </a:cubicBezTo>
                  <a:cubicBezTo>
                    <a:pt x="1225" y="6"/>
                    <a:pt x="1214" y="1"/>
                    <a:pt x="1205" y="1"/>
                  </a:cubicBezTo>
                  <a:close/>
                </a:path>
              </a:pathLst>
            </a:custGeom>
            <a:solidFill>
              <a:srgbClr val="FDD6C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85" name="Google Shape;2285;p40"/>
            <p:cNvSpPr/>
            <p:nvPr/>
          </p:nvSpPr>
          <p:spPr>
            <a:xfrm>
              <a:off x="1843275" y="1938025"/>
              <a:ext cx="7100" cy="8250"/>
            </a:xfrm>
            <a:custGeom>
              <a:avLst/>
              <a:gdLst/>
              <a:ahLst/>
              <a:cxnLst/>
              <a:rect l="l" t="t" r="r" b="b"/>
              <a:pathLst>
                <a:path w="284" h="330" extrusionOk="0">
                  <a:moveTo>
                    <a:pt x="79" y="1"/>
                  </a:moveTo>
                  <a:lnTo>
                    <a:pt x="32" y="48"/>
                  </a:lnTo>
                  <a:lnTo>
                    <a:pt x="1" y="267"/>
                  </a:lnTo>
                  <a:lnTo>
                    <a:pt x="48" y="314"/>
                  </a:lnTo>
                  <a:lnTo>
                    <a:pt x="205" y="330"/>
                  </a:lnTo>
                  <a:lnTo>
                    <a:pt x="267" y="298"/>
                  </a:lnTo>
                  <a:lnTo>
                    <a:pt x="283" y="79"/>
                  </a:lnTo>
                  <a:lnTo>
                    <a:pt x="236" y="32"/>
                  </a:lnTo>
                  <a:lnTo>
                    <a:pt x="79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86" name="Google Shape;2286;p40"/>
            <p:cNvSpPr/>
            <p:nvPr/>
          </p:nvSpPr>
          <p:spPr>
            <a:xfrm>
              <a:off x="1873075" y="1698200"/>
              <a:ext cx="3550" cy="12175"/>
            </a:xfrm>
            <a:custGeom>
              <a:avLst/>
              <a:gdLst/>
              <a:ahLst/>
              <a:cxnLst/>
              <a:rect l="l" t="t" r="r" b="b"/>
              <a:pathLst>
                <a:path w="142" h="487" extrusionOk="0">
                  <a:moveTo>
                    <a:pt x="94" y="1"/>
                  </a:moveTo>
                  <a:cubicBezTo>
                    <a:pt x="79" y="1"/>
                    <a:pt x="32" y="95"/>
                    <a:pt x="16" y="236"/>
                  </a:cubicBezTo>
                  <a:cubicBezTo>
                    <a:pt x="0" y="377"/>
                    <a:pt x="16" y="487"/>
                    <a:pt x="47" y="487"/>
                  </a:cubicBezTo>
                  <a:cubicBezTo>
                    <a:pt x="63" y="487"/>
                    <a:pt x="110" y="377"/>
                    <a:pt x="126" y="252"/>
                  </a:cubicBezTo>
                  <a:cubicBezTo>
                    <a:pt x="141" y="111"/>
                    <a:pt x="126" y="1"/>
                    <a:pt x="9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87" name="Google Shape;2287;p40"/>
            <p:cNvSpPr/>
            <p:nvPr/>
          </p:nvSpPr>
          <p:spPr>
            <a:xfrm>
              <a:off x="1838975" y="1720925"/>
              <a:ext cx="42350" cy="220400"/>
            </a:xfrm>
            <a:custGeom>
              <a:avLst/>
              <a:gdLst/>
              <a:ahLst/>
              <a:cxnLst/>
              <a:rect l="l" t="t" r="r" b="b"/>
              <a:pathLst>
                <a:path w="1694" h="8816" extrusionOk="0">
                  <a:moveTo>
                    <a:pt x="1051" y="1"/>
                  </a:moveTo>
                  <a:cubicBezTo>
                    <a:pt x="784" y="926"/>
                    <a:pt x="502" y="2477"/>
                    <a:pt x="298" y="4280"/>
                  </a:cubicBezTo>
                  <a:cubicBezTo>
                    <a:pt x="79" y="6098"/>
                    <a:pt x="1" y="7728"/>
                    <a:pt x="48" y="8669"/>
                  </a:cubicBezTo>
                  <a:cubicBezTo>
                    <a:pt x="48" y="8669"/>
                    <a:pt x="48" y="8763"/>
                    <a:pt x="330" y="8810"/>
                  </a:cubicBezTo>
                  <a:cubicBezTo>
                    <a:pt x="365" y="8814"/>
                    <a:pt x="396" y="8816"/>
                    <a:pt x="423" y="8816"/>
                  </a:cubicBezTo>
                  <a:cubicBezTo>
                    <a:pt x="615" y="8816"/>
                    <a:pt x="627" y="8732"/>
                    <a:pt x="627" y="8732"/>
                  </a:cubicBezTo>
                  <a:cubicBezTo>
                    <a:pt x="894" y="7822"/>
                    <a:pt x="1176" y="6224"/>
                    <a:pt x="1396" y="4405"/>
                  </a:cubicBezTo>
                  <a:cubicBezTo>
                    <a:pt x="1615" y="2619"/>
                    <a:pt x="1693" y="1020"/>
                    <a:pt x="1662" y="79"/>
                  </a:cubicBezTo>
                  <a:lnTo>
                    <a:pt x="1051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88" name="Google Shape;2288;p40"/>
            <p:cNvSpPr/>
            <p:nvPr/>
          </p:nvSpPr>
          <p:spPr>
            <a:xfrm>
              <a:off x="1839750" y="1834175"/>
              <a:ext cx="41975" cy="103000"/>
            </a:xfrm>
            <a:custGeom>
              <a:avLst/>
              <a:gdLst/>
              <a:ahLst/>
              <a:cxnLst/>
              <a:rect l="l" t="t" r="r" b="b"/>
              <a:pathLst>
                <a:path w="1679" h="4120" extrusionOk="0">
                  <a:moveTo>
                    <a:pt x="1678" y="1"/>
                  </a:moveTo>
                  <a:lnTo>
                    <a:pt x="1678" y="1"/>
                  </a:lnTo>
                  <a:cubicBezTo>
                    <a:pt x="1176" y="565"/>
                    <a:pt x="1349" y="706"/>
                    <a:pt x="1286" y="1412"/>
                  </a:cubicBezTo>
                  <a:cubicBezTo>
                    <a:pt x="1239" y="1866"/>
                    <a:pt x="926" y="3841"/>
                    <a:pt x="863" y="3888"/>
                  </a:cubicBezTo>
                  <a:cubicBezTo>
                    <a:pt x="839" y="3896"/>
                    <a:pt x="812" y="3900"/>
                    <a:pt x="783" y="3900"/>
                  </a:cubicBezTo>
                  <a:cubicBezTo>
                    <a:pt x="753" y="3900"/>
                    <a:pt x="722" y="3896"/>
                    <a:pt x="691" y="3888"/>
                  </a:cubicBezTo>
                  <a:lnTo>
                    <a:pt x="596" y="3872"/>
                  </a:lnTo>
                  <a:lnTo>
                    <a:pt x="1" y="3810"/>
                  </a:lnTo>
                  <a:cubicBezTo>
                    <a:pt x="1" y="3888"/>
                    <a:pt x="1" y="3951"/>
                    <a:pt x="1" y="4013"/>
                  </a:cubicBezTo>
                  <a:lnTo>
                    <a:pt x="628" y="4092"/>
                  </a:lnTo>
                  <a:cubicBezTo>
                    <a:pt x="691" y="4106"/>
                    <a:pt x="757" y="4120"/>
                    <a:pt x="818" y="4120"/>
                  </a:cubicBezTo>
                  <a:cubicBezTo>
                    <a:pt x="893" y="4120"/>
                    <a:pt x="961" y="4098"/>
                    <a:pt x="1004" y="4029"/>
                  </a:cubicBezTo>
                  <a:cubicBezTo>
                    <a:pt x="1035" y="3998"/>
                    <a:pt x="1678" y="1"/>
                    <a:pt x="167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89" name="Google Shape;2289;p40"/>
            <p:cNvSpPr/>
            <p:nvPr/>
          </p:nvSpPr>
          <p:spPr>
            <a:xfrm>
              <a:off x="1847600" y="1813425"/>
              <a:ext cx="27850" cy="8625"/>
            </a:xfrm>
            <a:custGeom>
              <a:avLst/>
              <a:gdLst/>
              <a:ahLst/>
              <a:cxnLst/>
              <a:rect l="l" t="t" r="r" b="b"/>
              <a:pathLst>
                <a:path w="1114" h="345" extrusionOk="0">
                  <a:moveTo>
                    <a:pt x="16" y="0"/>
                  </a:moveTo>
                  <a:cubicBezTo>
                    <a:pt x="16" y="78"/>
                    <a:pt x="0" y="141"/>
                    <a:pt x="0" y="220"/>
                  </a:cubicBezTo>
                  <a:lnTo>
                    <a:pt x="1098" y="345"/>
                  </a:lnTo>
                  <a:cubicBezTo>
                    <a:pt x="1098" y="267"/>
                    <a:pt x="1113" y="204"/>
                    <a:pt x="1113" y="125"/>
                  </a:cubicBezTo>
                  <a:lnTo>
                    <a:pt x="16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90" name="Google Shape;2290;p40"/>
            <p:cNvSpPr/>
            <p:nvPr/>
          </p:nvSpPr>
          <p:spPr>
            <a:xfrm>
              <a:off x="1865225" y="1701725"/>
              <a:ext cx="15300" cy="21200"/>
            </a:xfrm>
            <a:custGeom>
              <a:avLst/>
              <a:gdLst/>
              <a:ahLst/>
              <a:cxnLst/>
              <a:rect l="l" t="t" r="r" b="b"/>
              <a:pathLst>
                <a:path w="612" h="848" extrusionOk="0">
                  <a:moveTo>
                    <a:pt x="298" y="1"/>
                  </a:moveTo>
                  <a:cubicBezTo>
                    <a:pt x="204" y="126"/>
                    <a:pt x="95" y="393"/>
                    <a:pt x="1" y="769"/>
                  </a:cubicBezTo>
                  <a:lnTo>
                    <a:pt x="612" y="847"/>
                  </a:lnTo>
                  <a:cubicBezTo>
                    <a:pt x="596" y="455"/>
                    <a:pt x="549" y="158"/>
                    <a:pt x="487" y="32"/>
                  </a:cubicBezTo>
                  <a:lnTo>
                    <a:pt x="298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91" name="Google Shape;2291;p40"/>
            <p:cNvSpPr/>
            <p:nvPr/>
          </p:nvSpPr>
          <p:spPr>
            <a:xfrm>
              <a:off x="972575" y="884750"/>
              <a:ext cx="1170900" cy="1116775"/>
            </a:xfrm>
            <a:custGeom>
              <a:avLst/>
              <a:gdLst/>
              <a:ahLst/>
              <a:cxnLst/>
              <a:rect l="l" t="t" r="r" b="b"/>
              <a:pathLst>
                <a:path w="46836" h="44671" extrusionOk="0">
                  <a:moveTo>
                    <a:pt x="29507" y="0"/>
                  </a:moveTo>
                  <a:cubicBezTo>
                    <a:pt x="26340" y="0"/>
                    <a:pt x="23365" y="1222"/>
                    <a:pt x="22384" y="1707"/>
                  </a:cubicBezTo>
                  <a:cubicBezTo>
                    <a:pt x="18919" y="3385"/>
                    <a:pt x="17948" y="4294"/>
                    <a:pt x="15612" y="5767"/>
                  </a:cubicBezTo>
                  <a:lnTo>
                    <a:pt x="15581" y="5720"/>
                  </a:lnTo>
                  <a:cubicBezTo>
                    <a:pt x="15048" y="6096"/>
                    <a:pt x="14499" y="6472"/>
                    <a:pt x="13935" y="6849"/>
                  </a:cubicBezTo>
                  <a:cubicBezTo>
                    <a:pt x="13371" y="7225"/>
                    <a:pt x="12807" y="7585"/>
                    <a:pt x="12258" y="7930"/>
                  </a:cubicBezTo>
                  <a:lnTo>
                    <a:pt x="12289" y="7977"/>
                  </a:lnTo>
                  <a:cubicBezTo>
                    <a:pt x="10126" y="9498"/>
                    <a:pt x="8433" y="10689"/>
                    <a:pt x="5706" y="13071"/>
                  </a:cubicBezTo>
                  <a:cubicBezTo>
                    <a:pt x="4436" y="14169"/>
                    <a:pt x="3261" y="15814"/>
                    <a:pt x="1505" y="20814"/>
                  </a:cubicBezTo>
                  <a:cubicBezTo>
                    <a:pt x="1" y="24325"/>
                    <a:pt x="4421" y="42931"/>
                    <a:pt x="8731" y="44671"/>
                  </a:cubicBezTo>
                  <a:cubicBezTo>
                    <a:pt x="9484" y="44295"/>
                    <a:pt x="9719" y="42837"/>
                    <a:pt x="10299" y="42163"/>
                  </a:cubicBezTo>
                  <a:cubicBezTo>
                    <a:pt x="11223" y="41050"/>
                    <a:pt x="12305" y="40533"/>
                    <a:pt x="12509" y="39200"/>
                  </a:cubicBezTo>
                  <a:cubicBezTo>
                    <a:pt x="12681" y="38824"/>
                    <a:pt x="11474" y="36802"/>
                    <a:pt x="10596" y="33338"/>
                  </a:cubicBezTo>
                  <a:cubicBezTo>
                    <a:pt x="10079" y="31316"/>
                    <a:pt x="9201" y="27319"/>
                    <a:pt x="9201" y="25141"/>
                  </a:cubicBezTo>
                  <a:cubicBezTo>
                    <a:pt x="9378" y="24843"/>
                    <a:pt x="9662" y="24725"/>
                    <a:pt x="10021" y="24725"/>
                  </a:cubicBezTo>
                  <a:cubicBezTo>
                    <a:pt x="11436" y="24725"/>
                    <a:pt x="14009" y="26572"/>
                    <a:pt x="15688" y="26572"/>
                  </a:cubicBezTo>
                  <a:cubicBezTo>
                    <a:pt x="15737" y="26572"/>
                    <a:pt x="15785" y="26570"/>
                    <a:pt x="15832" y="26567"/>
                  </a:cubicBezTo>
                  <a:cubicBezTo>
                    <a:pt x="21945" y="26159"/>
                    <a:pt x="20142" y="21222"/>
                    <a:pt x="22540" y="19466"/>
                  </a:cubicBezTo>
                  <a:cubicBezTo>
                    <a:pt x="22936" y="19176"/>
                    <a:pt x="23411" y="19085"/>
                    <a:pt x="23941" y="19085"/>
                  </a:cubicBezTo>
                  <a:cubicBezTo>
                    <a:pt x="24823" y="19085"/>
                    <a:pt x="25858" y="19335"/>
                    <a:pt x="26943" y="19335"/>
                  </a:cubicBezTo>
                  <a:cubicBezTo>
                    <a:pt x="28517" y="19335"/>
                    <a:pt x="30194" y="18808"/>
                    <a:pt x="31647" y="16222"/>
                  </a:cubicBezTo>
                  <a:cubicBezTo>
                    <a:pt x="32764" y="14233"/>
                    <a:pt x="31805" y="9944"/>
                    <a:pt x="33755" y="9944"/>
                  </a:cubicBezTo>
                  <a:cubicBezTo>
                    <a:pt x="33803" y="9944"/>
                    <a:pt x="33853" y="9947"/>
                    <a:pt x="33904" y="9952"/>
                  </a:cubicBezTo>
                  <a:cubicBezTo>
                    <a:pt x="34954" y="9952"/>
                    <a:pt x="37258" y="10720"/>
                    <a:pt x="38262" y="11379"/>
                  </a:cubicBezTo>
                  <a:cubicBezTo>
                    <a:pt x="38481" y="11535"/>
                    <a:pt x="39610" y="12413"/>
                    <a:pt x="39782" y="13259"/>
                  </a:cubicBezTo>
                  <a:cubicBezTo>
                    <a:pt x="39845" y="13542"/>
                    <a:pt x="39782" y="14043"/>
                    <a:pt x="40064" y="14513"/>
                  </a:cubicBezTo>
                  <a:cubicBezTo>
                    <a:pt x="40428" y="15115"/>
                    <a:pt x="40955" y="15305"/>
                    <a:pt x="41153" y="15305"/>
                  </a:cubicBezTo>
                  <a:cubicBezTo>
                    <a:pt x="41176" y="15305"/>
                    <a:pt x="41195" y="15302"/>
                    <a:pt x="41208" y="15297"/>
                  </a:cubicBezTo>
                  <a:cubicBezTo>
                    <a:pt x="41208" y="15297"/>
                    <a:pt x="41289" y="15314"/>
                    <a:pt x="41445" y="15314"/>
                  </a:cubicBezTo>
                  <a:cubicBezTo>
                    <a:pt x="41847" y="15314"/>
                    <a:pt x="42743" y="15201"/>
                    <a:pt x="44030" y="14388"/>
                  </a:cubicBezTo>
                  <a:cubicBezTo>
                    <a:pt x="45817" y="13259"/>
                    <a:pt x="46350" y="12100"/>
                    <a:pt x="46350" y="12100"/>
                  </a:cubicBezTo>
                  <a:cubicBezTo>
                    <a:pt x="46632" y="11520"/>
                    <a:pt x="46835" y="11065"/>
                    <a:pt x="46334" y="10313"/>
                  </a:cubicBezTo>
                  <a:cubicBezTo>
                    <a:pt x="46271" y="10219"/>
                    <a:pt x="44281" y="8291"/>
                    <a:pt x="43842" y="7789"/>
                  </a:cubicBezTo>
                  <a:cubicBezTo>
                    <a:pt x="41271" y="4858"/>
                    <a:pt x="37008" y="2428"/>
                    <a:pt x="33481" y="798"/>
                  </a:cubicBezTo>
                  <a:cubicBezTo>
                    <a:pt x="32212" y="217"/>
                    <a:pt x="30843" y="0"/>
                    <a:pt x="29507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92" name="Google Shape;2292;p40"/>
            <p:cNvSpPr/>
            <p:nvPr/>
          </p:nvSpPr>
          <p:spPr>
            <a:xfrm>
              <a:off x="975325" y="884750"/>
              <a:ext cx="1157575" cy="1101500"/>
            </a:xfrm>
            <a:custGeom>
              <a:avLst/>
              <a:gdLst/>
              <a:ahLst/>
              <a:cxnLst/>
              <a:rect l="l" t="t" r="r" b="b"/>
              <a:pathLst>
                <a:path w="46303" h="44060" extrusionOk="0">
                  <a:moveTo>
                    <a:pt x="29397" y="0"/>
                  </a:moveTo>
                  <a:cubicBezTo>
                    <a:pt x="26230" y="0"/>
                    <a:pt x="23255" y="1222"/>
                    <a:pt x="22274" y="1707"/>
                  </a:cubicBezTo>
                  <a:cubicBezTo>
                    <a:pt x="18809" y="3385"/>
                    <a:pt x="17838" y="4294"/>
                    <a:pt x="15502" y="5767"/>
                  </a:cubicBezTo>
                  <a:lnTo>
                    <a:pt x="15471" y="5720"/>
                  </a:lnTo>
                  <a:cubicBezTo>
                    <a:pt x="14938" y="6096"/>
                    <a:pt x="14389" y="6472"/>
                    <a:pt x="13825" y="6849"/>
                  </a:cubicBezTo>
                  <a:cubicBezTo>
                    <a:pt x="13261" y="7225"/>
                    <a:pt x="12697" y="7585"/>
                    <a:pt x="12148" y="7930"/>
                  </a:cubicBezTo>
                  <a:lnTo>
                    <a:pt x="12179" y="7977"/>
                  </a:lnTo>
                  <a:cubicBezTo>
                    <a:pt x="10016" y="9498"/>
                    <a:pt x="8323" y="10689"/>
                    <a:pt x="5596" y="13071"/>
                  </a:cubicBezTo>
                  <a:cubicBezTo>
                    <a:pt x="4326" y="14169"/>
                    <a:pt x="3151" y="15814"/>
                    <a:pt x="1395" y="20814"/>
                  </a:cubicBezTo>
                  <a:cubicBezTo>
                    <a:pt x="0" y="24090"/>
                    <a:pt x="3715" y="40376"/>
                    <a:pt x="7712" y="44059"/>
                  </a:cubicBezTo>
                  <a:cubicBezTo>
                    <a:pt x="8151" y="44059"/>
                    <a:pt x="8402" y="44028"/>
                    <a:pt x="8370" y="43934"/>
                  </a:cubicBezTo>
                  <a:cubicBezTo>
                    <a:pt x="8214" y="43448"/>
                    <a:pt x="6489" y="39718"/>
                    <a:pt x="5533" y="35972"/>
                  </a:cubicBezTo>
                  <a:cubicBezTo>
                    <a:pt x="4562" y="32225"/>
                    <a:pt x="2054" y="26865"/>
                    <a:pt x="3386" y="22162"/>
                  </a:cubicBezTo>
                  <a:cubicBezTo>
                    <a:pt x="4718" y="17476"/>
                    <a:pt x="6866" y="15344"/>
                    <a:pt x="7461" y="14905"/>
                  </a:cubicBezTo>
                  <a:cubicBezTo>
                    <a:pt x="8041" y="14466"/>
                    <a:pt x="14718" y="5563"/>
                    <a:pt x="22697" y="3447"/>
                  </a:cubicBezTo>
                  <a:cubicBezTo>
                    <a:pt x="26064" y="2552"/>
                    <a:pt x="28386" y="2156"/>
                    <a:pt x="30183" y="2156"/>
                  </a:cubicBezTo>
                  <a:cubicBezTo>
                    <a:pt x="32634" y="2156"/>
                    <a:pt x="34108" y="2894"/>
                    <a:pt x="35926" y="4106"/>
                  </a:cubicBezTo>
                  <a:cubicBezTo>
                    <a:pt x="38960" y="6133"/>
                    <a:pt x="43635" y="12292"/>
                    <a:pt x="44558" y="12292"/>
                  </a:cubicBezTo>
                  <a:cubicBezTo>
                    <a:pt x="44598" y="12292"/>
                    <a:pt x="44631" y="12280"/>
                    <a:pt x="44656" y="12256"/>
                  </a:cubicBezTo>
                  <a:cubicBezTo>
                    <a:pt x="45283" y="11676"/>
                    <a:pt x="45644" y="11331"/>
                    <a:pt x="46302" y="10454"/>
                  </a:cubicBezTo>
                  <a:cubicBezTo>
                    <a:pt x="46287" y="10407"/>
                    <a:pt x="46255" y="10360"/>
                    <a:pt x="46224" y="10313"/>
                  </a:cubicBezTo>
                  <a:cubicBezTo>
                    <a:pt x="46161" y="10219"/>
                    <a:pt x="44171" y="8291"/>
                    <a:pt x="43732" y="7789"/>
                  </a:cubicBezTo>
                  <a:cubicBezTo>
                    <a:pt x="41161" y="4858"/>
                    <a:pt x="36898" y="2428"/>
                    <a:pt x="33371" y="798"/>
                  </a:cubicBezTo>
                  <a:cubicBezTo>
                    <a:pt x="32102" y="217"/>
                    <a:pt x="30733" y="0"/>
                    <a:pt x="29397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93" name="Google Shape;2293;p40"/>
            <p:cNvSpPr/>
            <p:nvPr/>
          </p:nvSpPr>
          <p:spPr>
            <a:xfrm>
              <a:off x="838950" y="772975"/>
              <a:ext cx="900525" cy="729350"/>
            </a:xfrm>
            <a:custGeom>
              <a:avLst/>
              <a:gdLst/>
              <a:ahLst/>
              <a:cxnLst/>
              <a:rect l="l" t="t" r="r" b="b"/>
              <a:pathLst>
                <a:path w="36021" h="29174" extrusionOk="0">
                  <a:moveTo>
                    <a:pt x="33142" y="1"/>
                  </a:moveTo>
                  <a:cubicBezTo>
                    <a:pt x="28497" y="1"/>
                    <a:pt x="18715" y="4496"/>
                    <a:pt x="13684" y="8780"/>
                  </a:cubicBezTo>
                  <a:cubicBezTo>
                    <a:pt x="7697" y="13859"/>
                    <a:pt x="1" y="25505"/>
                    <a:pt x="2665" y="28577"/>
                  </a:cubicBezTo>
                  <a:cubicBezTo>
                    <a:pt x="3005" y="28973"/>
                    <a:pt x="3498" y="29173"/>
                    <a:pt x="4017" y="29173"/>
                  </a:cubicBezTo>
                  <a:cubicBezTo>
                    <a:pt x="4505" y="29173"/>
                    <a:pt x="5014" y="28997"/>
                    <a:pt x="5440" y="28640"/>
                  </a:cubicBezTo>
                  <a:cubicBezTo>
                    <a:pt x="5440" y="28640"/>
                    <a:pt x="8371" y="20614"/>
                    <a:pt x="17368" y="12950"/>
                  </a:cubicBezTo>
                  <a:cubicBezTo>
                    <a:pt x="26365" y="5269"/>
                    <a:pt x="34986" y="3435"/>
                    <a:pt x="34986" y="3435"/>
                  </a:cubicBezTo>
                  <a:cubicBezTo>
                    <a:pt x="35863" y="2699"/>
                    <a:pt x="36020" y="1476"/>
                    <a:pt x="35346" y="692"/>
                  </a:cubicBezTo>
                  <a:cubicBezTo>
                    <a:pt x="34925" y="215"/>
                    <a:pt x="34156" y="1"/>
                    <a:pt x="3314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94" name="Google Shape;2294;p40"/>
            <p:cNvSpPr/>
            <p:nvPr/>
          </p:nvSpPr>
          <p:spPr>
            <a:xfrm>
              <a:off x="1199475" y="1031650"/>
              <a:ext cx="554500" cy="449625"/>
            </a:xfrm>
            <a:custGeom>
              <a:avLst/>
              <a:gdLst/>
              <a:ahLst/>
              <a:cxnLst/>
              <a:rect l="l" t="t" r="r" b="b"/>
              <a:pathLst>
                <a:path w="22180" h="17985" extrusionOk="0">
                  <a:moveTo>
                    <a:pt x="15580" y="1"/>
                  </a:moveTo>
                  <a:lnTo>
                    <a:pt x="0" y="10659"/>
                  </a:lnTo>
                  <a:cubicBezTo>
                    <a:pt x="0" y="10659"/>
                    <a:pt x="2773" y="17985"/>
                    <a:pt x="7672" y="17985"/>
                  </a:cubicBezTo>
                  <a:cubicBezTo>
                    <a:pt x="7995" y="17985"/>
                    <a:pt x="8327" y="17953"/>
                    <a:pt x="8668" y="17885"/>
                  </a:cubicBezTo>
                  <a:cubicBezTo>
                    <a:pt x="12257" y="17180"/>
                    <a:pt x="18480" y="13152"/>
                    <a:pt x="20000" y="10409"/>
                  </a:cubicBezTo>
                  <a:cubicBezTo>
                    <a:pt x="22179" y="6443"/>
                    <a:pt x="15580" y="1"/>
                    <a:pt x="15580" y="1"/>
                  </a:cubicBezTo>
                  <a:close/>
                </a:path>
              </a:pathLst>
            </a:custGeom>
            <a:solidFill>
              <a:srgbClr val="E1B59A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95" name="Google Shape;2295;p40"/>
            <p:cNvSpPr/>
            <p:nvPr/>
          </p:nvSpPr>
          <p:spPr>
            <a:xfrm>
              <a:off x="1593275" y="1002050"/>
              <a:ext cx="50300" cy="79300"/>
            </a:xfrm>
            <a:custGeom>
              <a:avLst/>
              <a:gdLst/>
              <a:ahLst/>
              <a:cxnLst/>
              <a:rect l="l" t="t" r="r" b="b"/>
              <a:pathLst>
                <a:path w="2012" h="3172" extrusionOk="0">
                  <a:moveTo>
                    <a:pt x="873" y="1"/>
                  </a:moveTo>
                  <a:cubicBezTo>
                    <a:pt x="804" y="1"/>
                    <a:pt x="732" y="19"/>
                    <a:pt x="659" y="56"/>
                  </a:cubicBezTo>
                  <a:cubicBezTo>
                    <a:pt x="142" y="323"/>
                    <a:pt x="1" y="2031"/>
                    <a:pt x="32" y="2282"/>
                  </a:cubicBezTo>
                  <a:cubicBezTo>
                    <a:pt x="32" y="2282"/>
                    <a:pt x="878" y="2893"/>
                    <a:pt x="1443" y="3128"/>
                  </a:cubicBezTo>
                  <a:cubicBezTo>
                    <a:pt x="1512" y="3157"/>
                    <a:pt x="1573" y="3171"/>
                    <a:pt x="1627" y="3171"/>
                  </a:cubicBezTo>
                  <a:cubicBezTo>
                    <a:pt x="2011" y="3171"/>
                    <a:pt x="2011" y="2469"/>
                    <a:pt x="1819" y="1561"/>
                  </a:cubicBezTo>
                  <a:cubicBezTo>
                    <a:pt x="1631" y="660"/>
                    <a:pt x="1292" y="1"/>
                    <a:pt x="873" y="1"/>
                  </a:cubicBezTo>
                  <a:close/>
                </a:path>
              </a:pathLst>
            </a:custGeom>
            <a:solidFill>
              <a:srgbClr val="E1B59A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96" name="Google Shape;2296;p40"/>
            <p:cNvSpPr/>
            <p:nvPr/>
          </p:nvSpPr>
          <p:spPr>
            <a:xfrm>
              <a:off x="1067025" y="831425"/>
              <a:ext cx="654800" cy="643550"/>
            </a:xfrm>
            <a:custGeom>
              <a:avLst/>
              <a:gdLst/>
              <a:ahLst/>
              <a:cxnLst/>
              <a:rect l="l" t="t" r="r" b="b"/>
              <a:pathLst>
                <a:path w="26192" h="25742" extrusionOk="0">
                  <a:moveTo>
                    <a:pt x="5349" y="0"/>
                  </a:moveTo>
                  <a:cubicBezTo>
                    <a:pt x="3964" y="0"/>
                    <a:pt x="2655" y="531"/>
                    <a:pt x="2069" y="1677"/>
                  </a:cubicBezTo>
                  <a:cubicBezTo>
                    <a:pt x="1364" y="3057"/>
                    <a:pt x="517" y="6082"/>
                    <a:pt x="4169" y="7540"/>
                  </a:cubicBezTo>
                  <a:cubicBezTo>
                    <a:pt x="1568" y="10314"/>
                    <a:pt x="0" y="14107"/>
                    <a:pt x="3825" y="19092"/>
                  </a:cubicBezTo>
                  <a:cubicBezTo>
                    <a:pt x="6926" y="23143"/>
                    <a:pt x="11580" y="25741"/>
                    <a:pt x="15856" y="25741"/>
                  </a:cubicBezTo>
                  <a:cubicBezTo>
                    <a:pt x="17717" y="25741"/>
                    <a:pt x="19507" y="25249"/>
                    <a:pt x="21066" y="24170"/>
                  </a:cubicBezTo>
                  <a:lnTo>
                    <a:pt x="21066" y="24186"/>
                  </a:lnTo>
                  <a:cubicBezTo>
                    <a:pt x="21129" y="24139"/>
                    <a:pt x="21176" y="24107"/>
                    <a:pt x="21223" y="24060"/>
                  </a:cubicBezTo>
                  <a:cubicBezTo>
                    <a:pt x="21270" y="24029"/>
                    <a:pt x="21333" y="23998"/>
                    <a:pt x="21380" y="23951"/>
                  </a:cubicBezTo>
                  <a:cubicBezTo>
                    <a:pt x="26192" y="19969"/>
                    <a:pt x="25502" y="11913"/>
                    <a:pt x="21051" y="6098"/>
                  </a:cubicBezTo>
                  <a:cubicBezTo>
                    <a:pt x="18798" y="3160"/>
                    <a:pt x="16444" y="2122"/>
                    <a:pt x="14201" y="2122"/>
                  </a:cubicBezTo>
                  <a:cubicBezTo>
                    <a:pt x="12699" y="2122"/>
                    <a:pt x="11246" y="2588"/>
                    <a:pt x="9906" y="3260"/>
                  </a:cubicBezTo>
                  <a:cubicBezTo>
                    <a:pt x="9644" y="1179"/>
                    <a:pt x="7412" y="0"/>
                    <a:pt x="5349" y="0"/>
                  </a:cubicBezTo>
                  <a:close/>
                </a:path>
              </a:pathLst>
            </a:custGeom>
            <a:solidFill>
              <a:srgbClr val="FFE599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97" name="Google Shape;2297;p40"/>
            <p:cNvSpPr/>
            <p:nvPr/>
          </p:nvSpPr>
          <p:spPr>
            <a:xfrm>
              <a:off x="1134800" y="1290300"/>
              <a:ext cx="71900" cy="54125"/>
            </a:xfrm>
            <a:custGeom>
              <a:avLst/>
              <a:gdLst/>
              <a:ahLst/>
              <a:cxnLst/>
              <a:rect l="l" t="t" r="r" b="b"/>
              <a:pathLst>
                <a:path w="2876" h="2165" extrusionOk="0">
                  <a:moveTo>
                    <a:pt x="972" y="1"/>
                  </a:moveTo>
                  <a:cubicBezTo>
                    <a:pt x="730" y="1"/>
                    <a:pt x="523" y="39"/>
                    <a:pt x="408" y="141"/>
                  </a:cubicBezTo>
                  <a:cubicBezTo>
                    <a:pt x="1" y="517"/>
                    <a:pt x="502" y="1113"/>
                    <a:pt x="1349" y="1646"/>
                  </a:cubicBezTo>
                  <a:cubicBezTo>
                    <a:pt x="1857" y="1960"/>
                    <a:pt x="2300" y="2165"/>
                    <a:pt x="2574" y="2165"/>
                  </a:cubicBezTo>
                  <a:cubicBezTo>
                    <a:pt x="2766" y="2165"/>
                    <a:pt x="2876" y="2065"/>
                    <a:pt x="2869" y="1834"/>
                  </a:cubicBezTo>
                  <a:cubicBezTo>
                    <a:pt x="2853" y="1269"/>
                    <a:pt x="2587" y="313"/>
                    <a:pt x="2587" y="313"/>
                  </a:cubicBezTo>
                  <a:cubicBezTo>
                    <a:pt x="2430" y="246"/>
                    <a:pt x="1587" y="1"/>
                    <a:pt x="972" y="1"/>
                  </a:cubicBezTo>
                  <a:close/>
                </a:path>
              </a:pathLst>
            </a:custGeom>
            <a:solidFill>
              <a:srgbClr val="E1B59A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98" name="Google Shape;2298;p40"/>
            <p:cNvSpPr/>
            <p:nvPr/>
          </p:nvSpPr>
          <p:spPr>
            <a:xfrm>
              <a:off x="1299775" y="912900"/>
              <a:ext cx="16225" cy="7500"/>
            </a:xfrm>
            <a:custGeom>
              <a:avLst/>
              <a:gdLst/>
              <a:ahLst/>
              <a:cxnLst/>
              <a:rect l="l" t="t" r="r" b="b"/>
              <a:pathLst>
                <a:path w="649" h="300" extrusionOk="0">
                  <a:moveTo>
                    <a:pt x="606" y="0"/>
                  </a:moveTo>
                  <a:cubicBezTo>
                    <a:pt x="603" y="0"/>
                    <a:pt x="600" y="1"/>
                    <a:pt x="596" y="1"/>
                  </a:cubicBezTo>
                  <a:cubicBezTo>
                    <a:pt x="518" y="1"/>
                    <a:pt x="298" y="96"/>
                    <a:pt x="1" y="299"/>
                  </a:cubicBezTo>
                  <a:cubicBezTo>
                    <a:pt x="402" y="136"/>
                    <a:pt x="649" y="0"/>
                    <a:pt x="606" y="0"/>
                  </a:cubicBezTo>
                  <a:close/>
                </a:path>
              </a:pathLst>
            </a:custGeom>
            <a:solidFill>
              <a:srgbClr val="84544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99" name="Google Shape;2299;p40"/>
            <p:cNvSpPr/>
            <p:nvPr/>
          </p:nvSpPr>
          <p:spPr>
            <a:xfrm>
              <a:off x="1067025" y="833375"/>
              <a:ext cx="605050" cy="641600"/>
            </a:xfrm>
            <a:custGeom>
              <a:avLst/>
              <a:gdLst/>
              <a:ahLst/>
              <a:cxnLst/>
              <a:rect l="l" t="t" r="r" b="b"/>
              <a:pathLst>
                <a:path w="24202" h="25664" extrusionOk="0">
                  <a:moveTo>
                    <a:pt x="4483" y="1"/>
                  </a:moveTo>
                  <a:cubicBezTo>
                    <a:pt x="3433" y="173"/>
                    <a:pt x="2524" y="706"/>
                    <a:pt x="2069" y="1599"/>
                  </a:cubicBezTo>
                  <a:cubicBezTo>
                    <a:pt x="1364" y="2979"/>
                    <a:pt x="517" y="6004"/>
                    <a:pt x="4169" y="7462"/>
                  </a:cubicBezTo>
                  <a:cubicBezTo>
                    <a:pt x="1568" y="10236"/>
                    <a:pt x="0" y="14029"/>
                    <a:pt x="3825" y="19014"/>
                  </a:cubicBezTo>
                  <a:cubicBezTo>
                    <a:pt x="6926" y="23065"/>
                    <a:pt x="11580" y="25663"/>
                    <a:pt x="15856" y="25663"/>
                  </a:cubicBezTo>
                  <a:cubicBezTo>
                    <a:pt x="17717" y="25663"/>
                    <a:pt x="19507" y="25171"/>
                    <a:pt x="21066" y="24092"/>
                  </a:cubicBezTo>
                  <a:lnTo>
                    <a:pt x="21066" y="24108"/>
                  </a:lnTo>
                  <a:cubicBezTo>
                    <a:pt x="21129" y="24061"/>
                    <a:pt x="21176" y="24029"/>
                    <a:pt x="21223" y="23982"/>
                  </a:cubicBezTo>
                  <a:cubicBezTo>
                    <a:pt x="21270" y="23951"/>
                    <a:pt x="21333" y="23920"/>
                    <a:pt x="21380" y="23873"/>
                  </a:cubicBezTo>
                  <a:cubicBezTo>
                    <a:pt x="22759" y="22728"/>
                    <a:pt x="23684" y="21239"/>
                    <a:pt x="24201" y="19562"/>
                  </a:cubicBezTo>
                  <a:lnTo>
                    <a:pt x="24201" y="19562"/>
                  </a:lnTo>
                  <a:cubicBezTo>
                    <a:pt x="22693" y="20851"/>
                    <a:pt x="19585" y="23220"/>
                    <a:pt x="16231" y="23220"/>
                  </a:cubicBezTo>
                  <a:cubicBezTo>
                    <a:pt x="15994" y="23220"/>
                    <a:pt x="15756" y="23208"/>
                    <a:pt x="15518" y="23183"/>
                  </a:cubicBezTo>
                  <a:cubicBezTo>
                    <a:pt x="10471" y="22666"/>
                    <a:pt x="4514" y="14891"/>
                    <a:pt x="5220" y="10079"/>
                  </a:cubicBezTo>
                  <a:cubicBezTo>
                    <a:pt x="5784" y="6270"/>
                    <a:pt x="8166" y="4201"/>
                    <a:pt x="9311" y="3480"/>
                  </a:cubicBezTo>
                  <a:lnTo>
                    <a:pt x="9311" y="3480"/>
                  </a:lnTo>
                  <a:cubicBezTo>
                    <a:pt x="8548" y="3782"/>
                    <a:pt x="7208" y="4209"/>
                    <a:pt x="6073" y="4209"/>
                  </a:cubicBezTo>
                  <a:cubicBezTo>
                    <a:pt x="4970" y="4209"/>
                    <a:pt x="4060" y="3806"/>
                    <a:pt x="4060" y="2493"/>
                  </a:cubicBezTo>
                  <a:cubicBezTo>
                    <a:pt x="4060" y="1458"/>
                    <a:pt x="4232" y="643"/>
                    <a:pt x="4483" y="1"/>
                  </a:cubicBezTo>
                  <a:close/>
                </a:path>
              </a:pathLst>
            </a:custGeom>
            <a:solidFill>
              <a:srgbClr val="FFE599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00" name="Google Shape;2300;p40"/>
            <p:cNvSpPr/>
            <p:nvPr/>
          </p:nvSpPr>
          <p:spPr>
            <a:xfrm>
              <a:off x="1108550" y="1826525"/>
              <a:ext cx="196750" cy="190575"/>
            </a:xfrm>
            <a:custGeom>
              <a:avLst/>
              <a:gdLst/>
              <a:ahLst/>
              <a:cxnLst/>
              <a:rect l="l" t="t" r="r" b="b"/>
              <a:pathLst>
                <a:path w="7870" h="7623" extrusionOk="0">
                  <a:moveTo>
                    <a:pt x="6695" y="0"/>
                  </a:moveTo>
                  <a:cubicBezTo>
                    <a:pt x="6669" y="0"/>
                    <a:pt x="6642" y="3"/>
                    <a:pt x="6615" y="9"/>
                  </a:cubicBezTo>
                  <a:cubicBezTo>
                    <a:pt x="5957" y="150"/>
                    <a:pt x="1" y="5166"/>
                    <a:pt x="1" y="5166"/>
                  </a:cubicBezTo>
                  <a:cubicBezTo>
                    <a:pt x="1" y="5166"/>
                    <a:pt x="2789" y="7622"/>
                    <a:pt x="3318" y="7622"/>
                  </a:cubicBezTo>
                  <a:cubicBezTo>
                    <a:pt x="3364" y="7622"/>
                    <a:pt x="3393" y="7604"/>
                    <a:pt x="3402" y="7564"/>
                  </a:cubicBezTo>
                  <a:cubicBezTo>
                    <a:pt x="3512" y="7047"/>
                    <a:pt x="7869" y="1906"/>
                    <a:pt x="7869" y="1906"/>
                  </a:cubicBezTo>
                  <a:cubicBezTo>
                    <a:pt x="7839" y="1500"/>
                    <a:pt x="7305" y="0"/>
                    <a:pt x="6695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01" name="Google Shape;2301;p40"/>
            <p:cNvSpPr/>
            <p:nvPr/>
          </p:nvSpPr>
          <p:spPr>
            <a:xfrm>
              <a:off x="1793900" y="1771475"/>
              <a:ext cx="97600" cy="43525"/>
            </a:xfrm>
            <a:custGeom>
              <a:avLst/>
              <a:gdLst/>
              <a:ahLst/>
              <a:cxnLst/>
              <a:rect l="l" t="t" r="r" b="b"/>
              <a:pathLst>
                <a:path w="3904" h="1741" extrusionOk="0">
                  <a:moveTo>
                    <a:pt x="1694" y="1"/>
                  </a:moveTo>
                  <a:cubicBezTo>
                    <a:pt x="1600" y="1"/>
                    <a:pt x="1" y="597"/>
                    <a:pt x="1" y="597"/>
                  </a:cubicBezTo>
                  <a:cubicBezTo>
                    <a:pt x="17" y="706"/>
                    <a:pt x="377" y="1741"/>
                    <a:pt x="377" y="1741"/>
                  </a:cubicBezTo>
                  <a:lnTo>
                    <a:pt x="1177" y="1584"/>
                  </a:lnTo>
                  <a:cubicBezTo>
                    <a:pt x="1177" y="1584"/>
                    <a:pt x="2007" y="1615"/>
                    <a:pt x="2697" y="1615"/>
                  </a:cubicBezTo>
                  <a:cubicBezTo>
                    <a:pt x="3387" y="1615"/>
                    <a:pt x="3778" y="1380"/>
                    <a:pt x="3841" y="1004"/>
                  </a:cubicBezTo>
                  <a:cubicBezTo>
                    <a:pt x="3904" y="644"/>
                    <a:pt x="3402" y="205"/>
                    <a:pt x="3214" y="173"/>
                  </a:cubicBezTo>
                  <a:cubicBezTo>
                    <a:pt x="3042" y="158"/>
                    <a:pt x="1804" y="1"/>
                    <a:pt x="1694" y="1"/>
                  </a:cubicBezTo>
                  <a:close/>
                </a:path>
              </a:pathLst>
            </a:custGeom>
            <a:solidFill>
              <a:srgbClr val="FDD6C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02" name="Google Shape;2302;p40"/>
            <p:cNvSpPr/>
            <p:nvPr/>
          </p:nvSpPr>
          <p:spPr>
            <a:xfrm>
              <a:off x="1921650" y="1640225"/>
              <a:ext cx="581550" cy="589750"/>
            </a:xfrm>
            <a:custGeom>
              <a:avLst/>
              <a:gdLst/>
              <a:ahLst/>
              <a:cxnLst/>
              <a:rect l="l" t="t" r="r" b="b"/>
              <a:pathLst>
                <a:path w="23262" h="23590" extrusionOk="0">
                  <a:moveTo>
                    <a:pt x="11992" y="0"/>
                  </a:moveTo>
                  <a:cubicBezTo>
                    <a:pt x="10001" y="1552"/>
                    <a:pt x="7995" y="3119"/>
                    <a:pt x="6004" y="4671"/>
                  </a:cubicBezTo>
                  <a:cubicBezTo>
                    <a:pt x="3998" y="6223"/>
                    <a:pt x="2007" y="7774"/>
                    <a:pt x="1" y="9342"/>
                  </a:cubicBezTo>
                  <a:cubicBezTo>
                    <a:pt x="1882" y="11709"/>
                    <a:pt x="3763" y="14091"/>
                    <a:pt x="5644" y="16458"/>
                  </a:cubicBezTo>
                  <a:cubicBezTo>
                    <a:pt x="7524" y="18841"/>
                    <a:pt x="9405" y="21223"/>
                    <a:pt x="11286" y="23590"/>
                  </a:cubicBezTo>
                  <a:cubicBezTo>
                    <a:pt x="13277" y="22038"/>
                    <a:pt x="15283" y="20486"/>
                    <a:pt x="17274" y="18919"/>
                  </a:cubicBezTo>
                  <a:cubicBezTo>
                    <a:pt x="19280" y="17367"/>
                    <a:pt x="21271" y="15815"/>
                    <a:pt x="23261" y="14264"/>
                  </a:cubicBezTo>
                  <a:cubicBezTo>
                    <a:pt x="21396" y="11881"/>
                    <a:pt x="19515" y="9499"/>
                    <a:pt x="17634" y="7132"/>
                  </a:cubicBezTo>
                  <a:cubicBezTo>
                    <a:pt x="15753" y="4749"/>
                    <a:pt x="13873" y="2367"/>
                    <a:pt x="11992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03" name="Google Shape;2303;p40"/>
            <p:cNvSpPr/>
            <p:nvPr/>
          </p:nvSpPr>
          <p:spPr>
            <a:xfrm>
              <a:off x="1987875" y="1664125"/>
              <a:ext cx="505925" cy="585050"/>
            </a:xfrm>
            <a:custGeom>
              <a:avLst/>
              <a:gdLst/>
              <a:ahLst/>
              <a:cxnLst/>
              <a:rect l="l" t="t" r="r" b="b"/>
              <a:pathLst>
                <a:path w="20237" h="23402" extrusionOk="0">
                  <a:moveTo>
                    <a:pt x="9860" y="0"/>
                  </a:moveTo>
                  <a:cubicBezTo>
                    <a:pt x="8308" y="1066"/>
                    <a:pt x="6756" y="2132"/>
                    <a:pt x="5189" y="3213"/>
                  </a:cubicBezTo>
                  <a:cubicBezTo>
                    <a:pt x="3637" y="4279"/>
                    <a:pt x="2085" y="5361"/>
                    <a:pt x="518" y="6427"/>
                  </a:cubicBezTo>
                  <a:cubicBezTo>
                    <a:pt x="346" y="8386"/>
                    <a:pt x="173" y="10330"/>
                    <a:pt x="1" y="12289"/>
                  </a:cubicBezTo>
                  <a:cubicBezTo>
                    <a:pt x="1302" y="14138"/>
                    <a:pt x="2587" y="15988"/>
                    <a:pt x="3888" y="17838"/>
                  </a:cubicBezTo>
                  <a:cubicBezTo>
                    <a:pt x="5189" y="19703"/>
                    <a:pt x="6490" y="21552"/>
                    <a:pt x="7775" y="23402"/>
                  </a:cubicBezTo>
                  <a:cubicBezTo>
                    <a:pt x="9860" y="21976"/>
                    <a:pt x="11929" y="20549"/>
                    <a:pt x="14014" y="19123"/>
                  </a:cubicBezTo>
                  <a:cubicBezTo>
                    <a:pt x="16083" y="17681"/>
                    <a:pt x="18167" y="16254"/>
                    <a:pt x="20236" y="14828"/>
                  </a:cubicBezTo>
                  <a:cubicBezTo>
                    <a:pt x="18512" y="12352"/>
                    <a:pt x="16788" y="9875"/>
                    <a:pt x="15048" y="7414"/>
                  </a:cubicBezTo>
                  <a:cubicBezTo>
                    <a:pt x="13324" y="4938"/>
                    <a:pt x="11600" y="2461"/>
                    <a:pt x="9860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04" name="Google Shape;2304;p40"/>
            <p:cNvSpPr/>
            <p:nvPr/>
          </p:nvSpPr>
          <p:spPr>
            <a:xfrm>
              <a:off x="2208500" y="1735825"/>
              <a:ext cx="78000" cy="90950"/>
            </a:xfrm>
            <a:custGeom>
              <a:avLst/>
              <a:gdLst/>
              <a:ahLst/>
              <a:cxnLst/>
              <a:rect l="l" t="t" r="r" b="b"/>
              <a:pathLst>
                <a:path w="3120" h="3638" extrusionOk="0">
                  <a:moveTo>
                    <a:pt x="1113" y="1"/>
                  </a:moveTo>
                  <a:cubicBezTo>
                    <a:pt x="737" y="251"/>
                    <a:pt x="361" y="502"/>
                    <a:pt x="0" y="769"/>
                  </a:cubicBezTo>
                  <a:cubicBezTo>
                    <a:pt x="659" y="1725"/>
                    <a:pt x="1333" y="2681"/>
                    <a:pt x="2007" y="3637"/>
                  </a:cubicBezTo>
                  <a:cubicBezTo>
                    <a:pt x="2367" y="3386"/>
                    <a:pt x="2743" y="3120"/>
                    <a:pt x="3120" y="2869"/>
                  </a:cubicBezTo>
                  <a:cubicBezTo>
                    <a:pt x="2446" y="1913"/>
                    <a:pt x="1772" y="957"/>
                    <a:pt x="111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05" name="Google Shape;2305;p40"/>
            <p:cNvSpPr/>
            <p:nvPr/>
          </p:nvSpPr>
          <p:spPr>
            <a:xfrm>
              <a:off x="2178725" y="1756200"/>
              <a:ext cx="97600" cy="119150"/>
            </a:xfrm>
            <a:custGeom>
              <a:avLst/>
              <a:gdLst/>
              <a:ahLst/>
              <a:cxnLst/>
              <a:rect l="l" t="t" r="r" b="b"/>
              <a:pathLst>
                <a:path w="3904" h="4766" extrusionOk="0">
                  <a:moveTo>
                    <a:pt x="1113" y="1"/>
                  </a:moveTo>
                  <a:cubicBezTo>
                    <a:pt x="737" y="251"/>
                    <a:pt x="376" y="502"/>
                    <a:pt x="0" y="769"/>
                  </a:cubicBezTo>
                  <a:cubicBezTo>
                    <a:pt x="925" y="2101"/>
                    <a:pt x="1865" y="3433"/>
                    <a:pt x="2790" y="4766"/>
                  </a:cubicBezTo>
                  <a:cubicBezTo>
                    <a:pt x="3166" y="4515"/>
                    <a:pt x="3543" y="4248"/>
                    <a:pt x="3903" y="3998"/>
                  </a:cubicBezTo>
                  <a:cubicBezTo>
                    <a:pt x="2978" y="2665"/>
                    <a:pt x="2053" y="1333"/>
                    <a:pt x="1113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06" name="Google Shape;2306;p40"/>
            <p:cNvSpPr/>
            <p:nvPr/>
          </p:nvSpPr>
          <p:spPr>
            <a:xfrm>
              <a:off x="2148925" y="1776575"/>
              <a:ext cx="85850" cy="102300"/>
            </a:xfrm>
            <a:custGeom>
              <a:avLst/>
              <a:gdLst/>
              <a:ahLst/>
              <a:cxnLst/>
              <a:rect l="l" t="t" r="r" b="b"/>
              <a:pathLst>
                <a:path w="3434" h="4092" extrusionOk="0">
                  <a:moveTo>
                    <a:pt x="1114" y="1"/>
                  </a:moveTo>
                  <a:cubicBezTo>
                    <a:pt x="753" y="251"/>
                    <a:pt x="377" y="518"/>
                    <a:pt x="1" y="769"/>
                  </a:cubicBezTo>
                  <a:cubicBezTo>
                    <a:pt x="785" y="1882"/>
                    <a:pt x="1553" y="2979"/>
                    <a:pt x="2321" y="4092"/>
                  </a:cubicBezTo>
                  <a:cubicBezTo>
                    <a:pt x="2697" y="3825"/>
                    <a:pt x="3073" y="3574"/>
                    <a:pt x="3434" y="3324"/>
                  </a:cubicBezTo>
                  <a:cubicBezTo>
                    <a:pt x="2666" y="2211"/>
                    <a:pt x="1897" y="1114"/>
                    <a:pt x="111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07" name="Google Shape;2307;p40"/>
            <p:cNvSpPr/>
            <p:nvPr/>
          </p:nvSpPr>
          <p:spPr>
            <a:xfrm>
              <a:off x="2119550" y="1796950"/>
              <a:ext cx="92100" cy="111700"/>
            </a:xfrm>
            <a:custGeom>
              <a:avLst/>
              <a:gdLst/>
              <a:ahLst/>
              <a:cxnLst/>
              <a:rect l="l" t="t" r="r" b="b"/>
              <a:pathLst>
                <a:path w="3684" h="4468" extrusionOk="0">
                  <a:moveTo>
                    <a:pt x="1113" y="1"/>
                  </a:moveTo>
                  <a:cubicBezTo>
                    <a:pt x="737" y="252"/>
                    <a:pt x="361" y="518"/>
                    <a:pt x="0" y="769"/>
                  </a:cubicBezTo>
                  <a:cubicBezTo>
                    <a:pt x="862" y="2007"/>
                    <a:pt x="1709" y="3230"/>
                    <a:pt x="2571" y="4468"/>
                  </a:cubicBezTo>
                  <a:cubicBezTo>
                    <a:pt x="2947" y="4201"/>
                    <a:pt x="3323" y="3951"/>
                    <a:pt x="3684" y="3700"/>
                  </a:cubicBezTo>
                  <a:cubicBezTo>
                    <a:pt x="2822" y="2462"/>
                    <a:pt x="1975" y="1239"/>
                    <a:pt x="1113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08" name="Google Shape;2308;p40"/>
            <p:cNvSpPr/>
            <p:nvPr/>
          </p:nvSpPr>
          <p:spPr>
            <a:xfrm>
              <a:off x="2089775" y="1817325"/>
              <a:ext cx="109725" cy="136400"/>
            </a:xfrm>
            <a:custGeom>
              <a:avLst/>
              <a:gdLst/>
              <a:ahLst/>
              <a:cxnLst/>
              <a:rect l="l" t="t" r="r" b="b"/>
              <a:pathLst>
                <a:path w="4389" h="5456" extrusionOk="0">
                  <a:moveTo>
                    <a:pt x="1113" y="1"/>
                  </a:moveTo>
                  <a:cubicBezTo>
                    <a:pt x="737" y="267"/>
                    <a:pt x="376" y="518"/>
                    <a:pt x="0" y="769"/>
                  </a:cubicBezTo>
                  <a:cubicBezTo>
                    <a:pt x="549" y="1553"/>
                    <a:pt x="1097" y="2336"/>
                    <a:pt x="1630" y="3104"/>
                  </a:cubicBezTo>
                  <a:cubicBezTo>
                    <a:pt x="2179" y="3888"/>
                    <a:pt x="2727" y="4672"/>
                    <a:pt x="3276" y="5455"/>
                  </a:cubicBezTo>
                  <a:cubicBezTo>
                    <a:pt x="3652" y="5205"/>
                    <a:pt x="4013" y="4938"/>
                    <a:pt x="4389" y="4687"/>
                  </a:cubicBezTo>
                  <a:cubicBezTo>
                    <a:pt x="3840" y="3904"/>
                    <a:pt x="3292" y="3120"/>
                    <a:pt x="2759" y="2352"/>
                  </a:cubicBezTo>
                  <a:cubicBezTo>
                    <a:pt x="2210" y="1568"/>
                    <a:pt x="1662" y="785"/>
                    <a:pt x="111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09" name="Google Shape;2309;p40"/>
            <p:cNvSpPr/>
            <p:nvPr/>
          </p:nvSpPr>
          <p:spPr>
            <a:xfrm>
              <a:off x="2100350" y="2001600"/>
              <a:ext cx="102675" cy="89325"/>
            </a:xfrm>
            <a:custGeom>
              <a:avLst/>
              <a:gdLst/>
              <a:ahLst/>
              <a:cxnLst/>
              <a:rect l="l" t="t" r="r" b="b"/>
              <a:pathLst>
                <a:path w="4107" h="3573" extrusionOk="0">
                  <a:moveTo>
                    <a:pt x="2060" y="1"/>
                  </a:moveTo>
                  <a:cubicBezTo>
                    <a:pt x="1794" y="1"/>
                    <a:pt x="1524" y="60"/>
                    <a:pt x="1270" y="185"/>
                  </a:cubicBezTo>
                  <a:cubicBezTo>
                    <a:pt x="376" y="608"/>
                    <a:pt x="0" y="1674"/>
                    <a:pt x="439" y="2567"/>
                  </a:cubicBezTo>
                  <a:cubicBezTo>
                    <a:pt x="755" y="3200"/>
                    <a:pt x="1406" y="3572"/>
                    <a:pt x="2073" y="3572"/>
                  </a:cubicBezTo>
                  <a:cubicBezTo>
                    <a:pt x="2331" y="3572"/>
                    <a:pt x="2592" y="3516"/>
                    <a:pt x="2837" y="3398"/>
                  </a:cubicBezTo>
                  <a:cubicBezTo>
                    <a:pt x="3746" y="2959"/>
                    <a:pt x="4107" y="1893"/>
                    <a:pt x="3684" y="1000"/>
                  </a:cubicBezTo>
                  <a:cubicBezTo>
                    <a:pt x="3370" y="372"/>
                    <a:pt x="2727" y="1"/>
                    <a:pt x="2060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10" name="Google Shape;2310;p40"/>
            <p:cNvSpPr/>
            <p:nvPr/>
          </p:nvSpPr>
          <p:spPr>
            <a:xfrm>
              <a:off x="2085450" y="1726425"/>
              <a:ext cx="237100" cy="124625"/>
            </a:xfrm>
            <a:custGeom>
              <a:avLst/>
              <a:gdLst/>
              <a:ahLst/>
              <a:cxnLst/>
              <a:rect l="l" t="t" r="r" b="b"/>
              <a:pathLst>
                <a:path w="9484" h="4985" extrusionOk="0">
                  <a:moveTo>
                    <a:pt x="6035" y="0"/>
                  </a:moveTo>
                  <a:cubicBezTo>
                    <a:pt x="5032" y="690"/>
                    <a:pt x="4013" y="1380"/>
                    <a:pt x="3010" y="2069"/>
                  </a:cubicBezTo>
                  <a:cubicBezTo>
                    <a:pt x="2007" y="2759"/>
                    <a:pt x="1004" y="3464"/>
                    <a:pt x="1" y="4154"/>
                  </a:cubicBezTo>
                  <a:cubicBezTo>
                    <a:pt x="16" y="4170"/>
                    <a:pt x="32" y="4201"/>
                    <a:pt x="48" y="4232"/>
                  </a:cubicBezTo>
                  <a:cubicBezTo>
                    <a:pt x="1035" y="3543"/>
                    <a:pt x="2038" y="2853"/>
                    <a:pt x="3026" y="2179"/>
                  </a:cubicBezTo>
                  <a:cubicBezTo>
                    <a:pt x="4029" y="1489"/>
                    <a:pt x="5016" y="800"/>
                    <a:pt x="6004" y="126"/>
                  </a:cubicBezTo>
                  <a:cubicBezTo>
                    <a:pt x="6568" y="925"/>
                    <a:pt x="7148" y="1740"/>
                    <a:pt x="7712" y="2555"/>
                  </a:cubicBezTo>
                  <a:cubicBezTo>
                    <a:pt x="8277" y="3370"/>
                    <a:pt x="8841" y="4170"/>
                    <a:pt x="9405" y="4985"/>
                  </a:cubicBezTo>
                  <a:cubicBezTo>
                    <a:pt x="9437" y="4969"/>
                    <a:pt x="9452" y="4953"/>
                    <a:pt x="9484" y="4938"/>
                  </a:cubicBezTo>
                  <a:cubicBezTo>
                    <a:pt x="8919" y="4123"/>
                    <a:pt x="8355" y="3308"/>
                    <a:pt x="7791" y="2493"/>
                  </a:cubicBezTo>
                  <a:cubicBezTo>
                    <a:pt x="7227" y="1693"/>
                    <a:pt x="6647" y="878"/>
                    <a:pt x="6082" y="63"/>
                  </a:cubicBezTo>
                  <a:cubicBezTo>
                    <a:pt x="6067" y="47"/>
                    <a:pt x="6051" y="16"/>
                    <a:pt x="6035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11" name="Google Shape;2311;p40"/>
            <p:cNvSpPr/>
            <p:nvPr/>
          </p:nvSpPr>
          <p:spPr>
            <a:xfrm>
              <a:off x="2179100" y="2008950"/>
              <a:ext cx="254350" cy="177150"/>
            </a:xfrm>
            <a:custGeom>
              <a:avLst/>
              <a:gdLst/>
              <a:ahLst/>
              <a:cxnLst/>
              <a:rect l="l" t="t" r="r" b="b"/>
              <a:pathLst>
                <a:path w="10174" h="7086" extrusionOk="0">
                  <a:moveTo>
                    <a:pt x="10079" y="1"/>
                  </a:moveTo>
                  <a:cubicBezTo>
                    <a:pt x="8402" y="1160"/>
                    <a:pt x="6725" y="2320"/>
                    <a:pt x="5048" y="3480"/>
                  </a:cubicBezTo>
                  <a:cubicBezTo>
                    <a:pt x="3371" y="4624"/>
                    <a:pt x="1694" y="5784"/>
                    <a:pt x="1" y="6944"/>
                  </a:cubicBezTo>
                  <a:cubicBezTo>
                    <a:pt x="48" y="6991"/>
                    <a:pt x="79" y="7038"/>
                    <a:pt x="111" y="7085"/>
                  </a:cubicBezTo>
                  <a:cubicBezTo>
                    <a:pt x="1788" y="5925"/>
                    <a:pt x="3465" y="4781"/>
                    <a:pt x="5142" y="3621"/>
                  </a:cubicBezTo>
                  <a:cubicBezTo>
                    <a:pt x="6819" y="2461"/>
                    <a:pt x="8496" y="1317"/>
                    <a:pt x="10173" y="157"/>
                  </a:cubicBezTo>
                  <a:cubicBezTo>
                    <a:pt x="10142" y="110"/>
                    <a:pt x="10111" y="48"/>
                    <a:pt x="10079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12" name="Google Shape;2312;p40"/>
            <p:cNvSpPr/>
            <p:nvPr/>
          </p:nvSpPr>
          <p:spPr>
            <a:xfrm>
              <a:off x="2175200" y="2003475"/>
              <a:ext cx="254325" cy="176750"/>
            </a:xfrm>
            <a:custGeom>
              <a:avLst/>
              <a:gdLst/>
              <a:ahLst/>
              <a:cxnLst/>
              <a:rect l="l" t="t" r="r" b="b"/>
              <a:pathLst>
                <a:path w="10173" h="7070" extrusionOk="0">
                  <a:moveTo>
                    <a:pt x="10079" y="0"/>
                  </a:moveTo>
                  <a:cubicBezTo>
                    <a:pt x="8402" y="1144"/>
                    <a:pt x="6724" y="2304"/>
                    <a:pt x="5032" y="3464"/>
                  </a:cubicBezTo>
                  <a:cubicBezTo>
                    <a:pt x="3354" y="4608"/>
                    <a:pt x="1677" y="5768"/>
                    <a:pt x="0" y="6928"/>
                  </a:cubicBezTo>
                  <a:cubicBezTo>
                    <a:pt x="31" y="6975"/>
                    <a:pt x="78" y="7022"/>
                    <a:pt x="110" y="7069"/>
                  </a:cubicBezTo>
                  <a:cubicBezTo>
                    <a:pt x="1787" y="5925"/>
                    <a:pt x="3464" y="4765"/>
                    <a:pt x="5141" y="3605"/>
                  </a:cubicBezTo>
                  <a:cubicBezTo>
                    <a:pt x="6818" y="2461"/>
                    <a:pt x="8496" y="1301"/>
                    <a:pt x="10173" y="141"/>
                  </a:cubicBezTo>
                  <a:cubicBezTo>
                    <a:pt x="10141" y="94"/>
                    <a:pt x="10110" y="47"/>
                    <a:pt x="10079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13" name="Google Shape;2313;p40"/>
            <p:cNvSpPr/>
            <p:nvPr/>
          </p:nvSpPr>
          <p:spPr>
            <a:xfrm>
              <a:off x="2171275" y="1997600"/>
              <a:ext cx="254325" cy="177125"/>
            </a:xfrm>
            <a:custGeom>
              <a:avLst/>
              <a:gdLst/>
              <a:ahLst/>
              <a:cxnLst/>
              <a:rect l="l" t="t" r="r" b="b"/>
              <a:pathLst>
                <a:path w="10173" h="7085" extrusionOk="0">
                  <a:moveTo>
                    <a:pt x="10079" y="0"/>
                  </a:moveTo>
                  <a:cubicBezTo>
                    <a:pt x="8386" y="1160"/>
                    <a:pt x="6709" y="2320"/>
                    <a:pt x="5032" y="3464"/>
                  </a:cubicBezTo>
                  <a:cubicBezTo>
                    <a:pt x="3355" y="4624"/>
                    <a:pt x="1677" y="5784"/>
                    <a:pt x="0" y="6944"/>
                  </a:cubicBezTo>
                  <a:cubicBezTo>
                    <a:pt x="32" y="6991"/>
                    <a:pt x="63" y="7038"/>
                    <a:pt x="94" y="7085"/>
                  </a:cubicBezTo>
                  <a:cubicBezTo>
                    <a:pt x="1787" y="5925"/>
                    <a:pt x="3464" y="4765"/>
                    <a:pt x="5142" y="3621"/>
                  </a:cubicBezTo>
                  <a:cubicBezTo>
                    <a:pt x="6819" y="2461"/>
                    <a:pt x="8496" y="1301"/>
                    <a:pt x="10173" y="157"/>
                  </a:cubicBezTo>
                  <a:cubicBezTo>
                    <a:pt x="10142" y="94"/>
                    <a:pt x="10110" y="47"/>
                    <a:pt x="10079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14" name="Google Shape;2314;p40"/>
            <p:cNvSpPr/>
            <p:nvPr/>
          </p:nvSpPr>
          <p:spPr>
            <a:xfrm>
              <a:off x="2167350" y="1991700"/>
              <a:ext cx="254350" cy="177150"/>
            </a:xfrm>
            <a:custGeom>
              <a:avLst/>
              <a:gdLst/>
              <a:ahLst/>
              <a:cxnLst/>
              <a:rect l="l" t="t" r="r" b="b"/>
              <a:pathLst>
                <a:path w="10174" h="7086" extrusionOk="0">
                  <a:moveTo>
                    <a:pt x="10064" y="1"/>
                  </a:moveTo>
                  <a:cubicBezTo>
                    <a:pt x="8386" y="1161"/>
                    <a:pt x="6709" y="2321"/>
                    <a:pt x="5032" y="3481"/>
                  </a:cubicBezTo>
                  <a:cubicBezTo>
                    <a:pt x="3355" y="4625"/>
                    <a:pt x="1678" y="5785"/>
                    <a:pt x="1" y="6945"/>
                  </a:cubicBezTo>
                  <a:cubicBezTo>
                    <a:pt x="32" y="6992"/>
                    <a:pt x="63" y="7039"/>
                    <a:pt x="95" y="7086"/>
                  </a:cubicBezTo>
                  <a:cubicBezTo>
                    <a:pt x="1772" y="5941"/>
                    <a:pt x="3465" y="4782"/>
                    <a:pt x="5142" y="3622"/>
                  </a:cubicBezTo>
                  <a:cubicBezTo>
                    <a:pt x="6819" y="2462"/>
                    <a:pt x="8496" y="1318"/>
                    <a:pt x="10173" y="158"/>
                  </a:cubicBezTo>
                  <a:cubicBezTo>
                    <a:pt x="10142" y="111"/>
                    <a:pt x="10095" y="64"/>
                    <a:pt x="10064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15" name="Google Shape;2315;p40"/>
            <p:cNvSpPr/>
            <p:nvPr/>
          </p:nvSpPr>
          <p:spPr>
            <a:xfrm>
              <a:off x="2163050" y="1986225"/>
              <a:ext cx="254725" cy="177150"/>
            </a:xfrm>
            <a:custGeom>
              <a:avLst/>
              <a:gdLst/>
              <a:ahLst/>
              <a:cxnLst/>
              <a:rect l="l" t="t" r="r" b="b"/>
              <a:pathLst>
                <a:path w="10189" h="7086" extrusionOk="0">
                  <a:moveTo>
                    <a:pt x="10079" y="0"/>
                  </a:moveTo>
                  <a:cubicBezTo>
                    <a:pt x="8402" y="1160"/>
                    <a:pt x="6724" y="2305"/>
                    <a:pt x="5047" y="3464"/>
                  </a:cubicBezTo>
                  <a:cubicBezTo>
                    <a:pt x="3370" y="4624"/>
                    <a:pt x="1693" y="5769"/>
                    <a:pt x="0" y="6929"/>
                  </a:cubicBezTo>
                  <a:cubicBezTo>
                    <a:pt x="47" y="6976"/>
                    <a:pt x="79" y="7023"/>
                    <a:pt x="110" y="7085"/>
                  </a:cubicBezTo>
                  <a:cubicBezTo>
                    <a:pt x="1787" y="5925"/>
                    <a:pt x="3464" y="4765"/>
                    <a:pt x="5141" y="3606"/>
                  </a:cubicBezTo>
                  <a:cubicBezTo>
                    <a:pt x="6819" y="2461"/>
                    <a:pt x="8496" y="1301"/>
                    <a:pt x="10188" y="142"/>
                  </a:cubicBezTo>
                  <a:cubicBezTo>
                    <a:pt x="10157" y="95"/>
                    <a:pt x="10110" y="47"/>
                    <a:pt x="10079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16" name="Google Shape;2316;p40"/>
            <p:cNvSpPr/>
            <p:nvPr/>
          </p:nvSpPr>
          <p:spPr>
            <a:xfrm>
              <a:off x="2159125" y="1980350"/>
              <a:ext cx="254350" cy="177150"/>
            </a:xfrm>
            <a:custGeom>
              <a:avLst/>
              <a:gdLst/>
              <a:ahLst/>
              <a:cxnLst/>
              <a:rect l="l" t="t" r="r" b="b"/>
              <a:pathLst>
                <a:path w="10174" h="7086" extrusionOk="0">
                  <a:moveTo>
                    <a:pt x="10079" y="0"/>
                  </a:moveTo>
                  <a:cubicBezTo>
                    <a:pt x="8402" y="1160"/>
                    <a:pt x="6725" y="2320"/>
                    <a:pt x="5048" y="3464"/>
                  </a:cubicBezTo>
                  <a:cubicBezTo>
                    <a:pt x="3370" y="4624"/>
                    <a:pt x="1678" y="5784"/>
                    <a:pt x="0" y="6944"/>
                  </a:cubicBezTo>
                  <a:cubicBezTo>
                    <a:pt x="32" y="6991"/>
                    <a:pt x="79" y="7038"/>
                    <a:pt x="110" y="7085"/>
                  </a:cubicBezTo>
                  <a:cubicBezTo>
                    <a:pt x="1787" y="5925"/>
                    <a:pt x="3464" y="4781"/>
                    <a:pt x="5142" y="3621"/>
                  </a:cubicBezTo>
                  <a:cubicBezTo>
                    <a:pt x="6819" y="2461"/>
                    <a:pt x="8496" y="1301"/>
                    <a:pt x="10173" y="157"/>
                  </a:cubicBezTo>
                  <a:cubicBezTo>
                    <a:pt x="10142" y="94"/>
                    <a:pt x="10110" y="47"/>
                    <a:pt x="10079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17" name="Google Shape;2317;p40"/>
            <p:cNvSpPr/>
            <p:nvPr/>
          </p:nvSpPr>
          <p:spPr>
            <a:xfrm>
              <a:off x="2155200" y="1974850"/>
              <a:ext cx="254350" cy="176775"/>
            </a:xfrm>
            <a:custGeom>
              <a:avLst/>
              <a:gdLst/>
              <a:ahLst/>
              <a:cxnLst/>
              <a:rect l="l" t="t" r="r" b="b"/>
              <a:pathLst>
                <a:path w="10174" h="7071" extrusionOk="0">
                  <a:moveTo>
                    <a:pt x="10079" y="1"/>
                  </a:moveTo>
                  <a:cubicBezTo>
                    <a:pt x="8386" y="1145"/>
                    <a:pt x="6709" y="2305"/>
                    <a:pt x="5032" y="3465"/>
                  </a:cubicBezTo>
                  <a:cubicBezTo>
                    <a:pt x="3355" y="4609"/>
                    <a:pt x="1678" y="5769"/>
                    <a:pt x="1" y="6929"/>
                  </a:cubicBezTo>
                  <a:cubicBezTo>
                    <a:pt x="32" y="6976"/>
                    <a:pt x="63" y="7023"/>
                    <a:pt x="110" y="7070"/>
                  </a:cubicBezTo>
                  <a:cubicBezTo>
                    <a:pt x="1788" y="5926"/>
                    <a:pt x="3465" y="4766"/>
                    <a:pt x="5142" y="3606"/>
                  </a:cubicBezTo>
                  <a:cubicBezTo>
                    <a:pt x="6819" y="2462"/>
                    <a:pt x="8496" y="1302"/>
                    <a:pt x="10173" y="142"/>
                  </a:cubicBezTo>
                  <a:cubicBezTo>
                    <a:pt x="10142" y="95"/>
                    <a:pt x="10111" y="48"/>
                    <a:pt x="10079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18" name="Google Shape;2318;p40"/>
            <p:cNvSpPr/>
            <p:nvPr/>
          </p:nvSpPr>
          <p:spPr>
            <a:xfrm>
              <a:off x="2151275" y="1968975"/>
              <a:ext cx="254350" cy="177150"/>
            </a:xfrm>
            <a:custGeom>
              <a:avLst/>
              <a:gdLst/>
              <a:ahLst/>
              <a:cxnLst/>
              <a:rect l="l" t="t" r="r" b="b"/>
              <a:pathLst>
                <a:path w="10174" h="7086" extrusionOk="0">
                  <a:moveTo>
                    <a:pt x="10064" y="1"/>
                  </a:moveTo>
                  <a:cubicBezTo>
                    <a:pt x="8387" y="1161"/>
                    <a:pt x="6710" y="2305"/>
                    <a:pt x="5032" y="3465"/>
                  </a:cubicBezTo>
                  <a:cubicBezTo>
                    <a:pt x="3355" y="4625"/>
                    <a:pt x="1678" y="5785"/>
                    <a:pt x="1" y="6929"/>
                  </a:cubicBezTo>
                  <a:cubicBezTo>
                    <a:pt x="32" y="6976"/>
                    <a:pt x="64" y="7039"/>
                    <a:pt x="95" y="7086"/>
                  </a:cubicBezTo>
                  <a:cubicBezTo>
                    <a:pt x="1772" y="5926"/>
                    <a:pt x="3465" y="4766"/>
                    <a:pt x="5142" y="3622"/>
                  </a:cubicBezTo>
                  <a:cubicBezTo>
                    <a:pt x="6819" y="2462"/>
                    <a:pt x="8496" y="1302"/>
                    <a:pt x="10174" y="142"/>
                  </a:cubicBezTo>
                  <a:cubicBezTo>
                    <a:pt x="10142" y="95"/>
                    <a:pt x="10111" y="48"/>
                    <a:pt x="10064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19" name="Google Shape;2319;p40"/>
            <p:cNvSpPr/>
            <p:nvPr/>
          </p:nvSpPr>
          <p:spPr>
            <a:xfrm>
              <a:off x="2147375" y="1963100"/>
              <a:ext cx="254325" cy="177150"/>
            </a:xfrm>
            <a:custGeom>
              <a:avLst/>
              <a:gdLst/>
              <a:ahLst/>
              <a:cxnLst/>
              <a:rect l="l" t="t" r="r" b="b"/>
              <a:pathLst>
                <a:path w="10173" h="7086" extrusionOk="0">
                  <a:moveTo>
                    <a:pt x="10063" y="1"/>
                  </a:moveTo>
                  <a:cubicBezTo>
                    <a:pt x="8386" y="1161"/>
                    <a:pt x="6709" y="2320"/>
                    <a:pt x="5032" y="3480"/>
                  </a:cubicBezTo>
                  <a:cubicBezTo>
                    <a:pt x="3355" y="4625"/>
                    <a:pt x="1677" y="5785"/>
                    <a:pt x="0" y="6944"/>
                  </a:cubicBezTo>
                  <a:cubicBezTo>
                    <a:pt x="32" y="6991"/>
                    <a:pt x="63" y="7038"/>
                    <a:pt x="94" y="7085"/>
                  </a:cubicBezTo>
                  <a:cubicBezTo>
                    <a:pt x="1771" y="5926"/>
                    <a:pt x="3449" y="4781"/>
                    <a:pt x="5126" y="3621"/>
                  </a:cubicBezTo>
                  <a:cubicBezTo>
                    <a:pt x="6803" y="2462"/>
                    <a:pt x="8496" y="1302"/>
                    <a:pt x="10173" y="157"/>
                  </a:cubicBezTo>
                  <a:cubicBezTo>
                    <a:pt x="10141" y="110"/>
                    <a:pt x="10094" y="48"/>
                    <a:pt x="10063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20" name="Google Shape;2320;p40"/>
            <p:cNvSpPr/>
            <p:nvPr/>
          </p:nvSpPr>
          <p:spPr>
            <a:xfrm>
              <a:off x="2143050" y="1957625"/>
              <a:ext cx="254350" cy="176750"/>
            </a:xfrm>
            <a:custGeom>
              <a:avLst/>
              <a:gdLst/>
              <a:ahLst/>
              <a:cxnLst/>
              <a:rect l="l" t="t" r="r" b="b"/>
              <a:pathLst>
                <a:path w="10174" h="7070" extrusionOk="0">
                  <a:moveTo>
                    <a:pt x="10079" y="0"/>
                  </a:moveTo>
                  <a:cubicBezTo>
                    <a:pt x="8402" y="1144"/>
                    <a:pt x="6725" y="2304"/>
                    <a:pt x="5048" y="3464"/>
                  </a:cubicBezTo>
                  <a:cubicBezTo>
                    <a:pt x="3371" y="4608"/>
                    <a:pt x="1694" y="5768"/>
                    <a:pt x="1" y="6928"/>
                  </a:cubicBezTo>
                  <a:cubicBezTo>
                    <a:pt x="48" y="6975"/>
                    <a:pt x="79" y="7022"/>
                    <a:pt x="111" y="7069"/>
                  </a:cubicBezTo>
                  <a:cubicBezTo>
                    <a:pt x="1788" y="5925"/>
                    <a:pt x="3465" y="4765"/>
                    <a:pt x="5142" y="3605"/>
                  </a:cubicBezTo>
                  <a:cubicBezTo>
                    <a:pt x="6819" y="2461"/>
                    <a:pt x="8496" y="1301"/>
                    <a:pt x="10173" y="141"/>
                  </a:cubicBezTo>
                  <a:cubicBezTo>
                    <a:pt x="10142" y="94"/>
                    <a:pt x="10111" y="47"/>
                    <a:pt x="10079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21" name="Google Shape;2321;p40"/>
            <p:cNvSpPr/>
            <p:nvPr/>
          </p:nvSpPr>
          <p:spPr>
            <a:xfrm>
              <a:off x="2139150" y="1951750"/>
              <a:ext cx="254325" cy="177125"/>
            </a:xfrm>
            <a:custGeom>
              <a:avLst/>
              <a:gdLst/>
              <a:ahLst/>
              <a:cxnLst/>
              <a:rect l="l" t="t" r="r" b="b"/>
              <a:pathLst>
                <a:path w="10173" h="7085" extrusionOk="0">
                  <a:moveTo>
                    <a:pt x="10079" y="0"/>
                  </a:moveTo>
                  <a:cubicBezTo>
                    <a:pt x="8401" y="1160"/>
                    <a:pt x="6724" y="2320"/>
                    <a:pt x="5031" y="3464"/>
                  </a:cubicBezTo>
                  <a:cubicBezTo>
                    <a:pt x="3354" y="4624"/>
                    <a:pt x="1677" y="5784"/>
                    <a:pt x="0" y="6944"/>
                  </a:cubicBezTo>
                  <a:cubicBezTo>
                    <a:pt x="31" y="6991"/>
                    <a:pt x="78" y="7038"/>
                    <a:pt x="110" y="7085"/>
                  </a:cubicBezTo>
                  <a:cubicBezTo>
                    <a:pt x="1787" y="5925"/>
                    <a:pt x="3464" y="4765"/>
                    <a:pt x="5141" y="3621"/>
                  </a:cubicBezTo>
                  <a:cubicBezTo>
                    <a:pt x="6818" y="2461"/>
                    <a:pt x="8496" y="1301"/>
                    <a:pt x="10173" y="141"/>
                  </a:cubicBezTo>
                  <a:cubicBezTo>
                    <a:pt x="10141" y="94"/>
                    <a:pt x="10110" y="47"/>
                    <a:pt x="10079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22" name="Google Shape;2322;p40"/>
            <p:cNvSpPr/>
            <p:nvPr/>
          </p:nvSpPr>
          <p:spPr>
            <a:xfrm>
              <a:off x="2085450" y="1966625"/>
              <a:ext cx="63125" cy="45475"/>
            </a:xfrm>
            <a:custGeom>
              <a:avLst/>
              <a:gdLst/>
              <a:ahLst/>
              <a:cxnLst/>
              <a:rect l="l" t="t" r="r" b="b"/>
              <a:pathLst>
                <a:path w="2525" h="1819" extrusionOk="0">
                  <a:moveTo>
                    <a:pt x="2430" y="1"/>
                  </a:moveTo>
                  <a:cubicBezTo>
                    <a:pt x="1615" y="565"/>
                    <a:pt x="816" y="1114"/>
                    <a:pt x="1" y="1678"/>
                  </a:cubicBezTo>
                  <a:cubicBezTo>
                    <a:pt x="48" y="1725"/>
                    <a:pt x="79" y="1772"/>
                    <a:pt x="110" y="1819"/>
                  </a:cubicBezTo>
                  <a:cubicBezTo>
                    <a:pt x="910" y="1270"/>
                    <a:pt x="1725" y="706"/>
                    <a:pt x="2524" y="157"/>
                  </a:cubicBezTo>
                  <a:cubicBezTo>
                    <a:pt x="2493" y="110"/>
                    <a:pt x="2462" y="63"/>
                    <a:pt x="2430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23" name="Google Shape;2323;p40"/>
            <p:cNvSpPr/>
            <p:nvPr/>
          </p:nvSpPr>
          <p:spPr>
            <a:xfrm>
              <a:off x="2081525" y="1961150"/>
              <a:ext cx="63125" cy="45475"/>
            </a:xfrm>
            <a:custGeom>
              <a:avLst/>
              <a:gdLst/>
              <a:ahLst/>
              <a:cxnLst/>
              <a:rect l="l" t="t" r="r" b="b"/>
              <a:pathLst>
                <a:path w="2525" h="1819" extrusionOk="0">
                  <a:moveTo>
                    <a:pt x="2415" y="0"/>
                  </a:moveTo>
                  <a:cubicBezTo>
                    <a:pt x="1615" y="549"/>
                    <a:pt x="800" y="1113"/>
                    <a:pt x="1" y="1662"/>
                  </a:cubicBezTo>
                  <a:cubicBezTo>
                    <a:pt x="32" y="1709"/>
                    <a:pt x="64" y="1772"/>
                    <a:pt x="111" y="1819"/>
                  </a:cubicBezTo>
                  <a:cubicBezTo>
                    <a:pt x="910" y="1254"/>
                    <a:pt x="1725" y="706"/>
                    <a:pt x="2524" y="141"/>
                  </a:cubicBezTo>
                  <a:cubicBezTo>
                    <a:pt x="2493" y="94"/>
                    <a:pt x="2462" y="47"/>
                    <a:pt x="2415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24" name="Google Shape;2324;p40"/>
            <p:cNvSpPr/>
            <p:nvPr/>
          </p:nvSpPr>
          <p:spPr>
            <a:xfrm>
              <a:off x="2077625" y="1955275"/>
              <a:ext cx="63100" cy="45475"/>
            </a:xfrm>
            <a:custGeom>
              <a:avLst/>
              <a:gdLst/>
              <a:ahLst/>
              <a:cxnLst/>
              <a:rect l="l" t="t" r="r" b="b"/>
              <a:pathLst>
                <a:path w="2524" h="1819" extrusionOk="0">
                  <a:moveTo>
                    <a:pt x="2414" y="0"/>
                  </a:moveTo>
                  <a:cubicBezTo>
                    <a:pt x="1615" y="564"/>
                    <a:pt x="800" y="1113"/>
                    <a:pt x="0" y="1677"/>
                  </a:cubicBezTo>
                  <a:cubicBezTo>
                    <a:pt x="32" y="1724"/>
                    <a:pt x="63" y="1771"/>
                    <a:pt x="94" y="1818"/>
                  </a:cubicBezTo>
                  <a:cubicBezTo>
                    <a:pt x="909" y="1254"/>
                    <a:pt x="1709" y="706"/>
                    <a:pt x="2524" y="157"/>
                  </a:cubicBezTo>
                  <a:cubicBezTo>
                    <a:pt x="2492" y="94"/>
                    <a:pt x="2445" y="47"/>
                    <a:pt x="2414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25" name="Google Shape;2325;p40"/>
            <p:cNvSpPr/>
            <p:nvPr/>
          </p:nvSpPr>
          <p:spPr>
            <a:xfrm>
              <a:off x="2073300" y="1949400"/>
              <a:ext cx="63500" cy="45475"/>
            </a:xfrm>
            <a:custGeom>
              <a:avLst/>
              <a:gdLst/>
              <a:ahLst/>
              <a:cxnLst/>
              <a:rect l="l" t="t" r="r" b="b"/>
              <a:pathLst>
                <a:path w="2540" h="1819" extrusionOk="0">
                  <a:moveTo>
                    <a:pt x="2430" y="0"/>
                  </a:moveTo>
                  <a:cubicBezTo>
                    <a:pt x="1615" y="564"/>
                    <a:pt x="816" y="1113"/>
                    <a:pt x="1" y="1677"/>
                  </a:cubicBezTo>
                  <a:cubicBezTo>
                    <a:pt x="48" y="1724"/>
                    <a:pt x="79" y="1771"/>
                    <a:pt x="110" y="1818"/>
                  </a:cubicBezTo>
                  <a:cubicBezTo>
                    <a:pt x="926" y="1270"/>
                    <a:pt x="1725" y="705"/>
                    <a:pt x="2540" y="157"/>
                  </a:cubicBezTo>
                  <a:cubicBezTo>
                    <a:pt x="2493" y="110"/>
                    <a:pt x="2462" y="63"/>
                    <a:pt x="2430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26" name="Google Shape;2326;p40"/>
            <p:cNvSpPr/>
            <p:nvPr/>
          </p:nvSpPr>
          <p:spPr>
            <a:xfrm>
              <a:off x="2069400" y="1943900"/>
              <a:ext cx="63100" cy="45475"/>
            </a:xfrm>
            <a:custGeom>
              <a:avLst/>
              <a:gdLst/>
              <a:ahLst/>
              <a:cxnLst/>
              <a:rect l="l" t="t" r="r" b="b"/>
              <a:pathLst>
                <a:path w="2524" h="1819" extrusionOk="0">
                  <a:moveTo>
                    <a:pt x="2430" y="1"/>
                  </a:moveTo>
                  <a:cubicBezTo>
                    <a:pt x="1614" y="549"/>
                    <a:pt x="815" y="1114"/>
                    <a:pt x="0" y="1662"/>
                  </a:cubicBezTo>
                  <a:cubicBezTo>
                    <a:pt x="47" y="1709"/>
                    <a:pt x="78" y="1772"/>
                    <a:pt x="110" y="1819"/>
                  </a:cubicBezTo>
                  <a:cubicBezTo>
                    <a:pt x="909" y="1255"/>
                    <a:pt x="1724" y="706"/>
                    <a:pt x="2524" y="142"/>
                  </a:cubicBezTo>
                  <a:cubicBezTo>
                    <a:pt x="2492" y="95"/>
                    <a:pt x="2461" y="48"/>
                    <a:pt x="2430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27" name="Google Shape;2327;p40"/>
            <p:cNvSpPr/>
            <p:nvPr/>
          </p:nvSpPr>
          <p:spPr>
            <a:xfrm>
              <a:off x="2065475" y="1938025"/>
              <a:ext cx="63100" cy="45475"/>
            </a:xfrm>
            <a:custGeom>
              <a:avLst/>
              <a:gdLst/>
              <a:ahLst/>
              <a:cxnLst/>
              <a:rect l="l" t="t" r="r" b="b"/>
              <a:pathLst>
                <a:path w="2524" h="1819" extrusionOk="0">
                  <a:moveTo>
                    <a:pt x="2430" y="1"/>
                  </a:moveTo>
                  <a:cubicBezTo>
                    <a:pt x="1615" y="565"/>
                    <a:pt x="800" y="1113"/>
                    <a:pt x="0" y="1678"/>
                  </a:cubicBezTo>
                  <a:cubicBezTo>
                    <a:pt x="32" y="1725"/>
                    <a:pt x="63" y="1772"/>
                    <a:pt x="110" y="1819"/>
                  </a:cubicBezTo>
                  <a:cubicBezTo>
                    <a:pt x="909" y="1254"/>
                    <a:pt x="1724" y="706"/>
                    <a:pt x="2524" y="157"/>
                  </a:cubicBezTo>
                  <a:cubicBezTo>
                    <a:pt x="2492" y="95"/>
                    <a:pt x="2461" y="48"/>
                    <a:pt x="2430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28" name="Google Shape;2328;p40"/>
            <p:cNvSpPr/>
            <p:nvPr/>
          </p:nvSpPr>
          <p:spPr>
            <a:xfrm>
              <a:off x="2061550" y="1932550"/>
              <a:ext cx="63125" cy="45075"/>
            </a:xfrm>
            <a:custGeom>
              <a:avLst/>
              <a:gdLst/>
              <a:ahLst/>
              <a:cxnLst/>
              <a:rect l="l" t="t" r="r" b="b"/>
              <a:pathLst>
                <a:path w="2525" h="1803" extrusionOk="0">
                  <a:moveTo>
                    <a:pt x="2414" y="0"/>
                  </a:moveTo>
                  <a:cubicBezTo>
                    <a:pt x="1615" y="549"/>
                    <a:pt x="800" y="1097"/>
                    <a:pt x="1" y="1662"/>
                  </a:cubicBezTo>
                  <a:cubicBezTo>
                    <a:pt x="32" y="1709"/>
                    <a:pt x="63" y="1756"/>
                    <a:pt x="95" y="1803"/>
                  </a:cubicBezTo>
                  <a:cubicBezTo>
                    <a:pt x="910" y="1254"/>
                    <a:pt x="1709" y="690"/>
                    <a:pt x="2524" y="141"/>
                  </a:cubicBezTo>
                  <a:cubicBezTo>
                    <a:pt x="2493" y="94"/>
                    <a:pt x="2446" y="47"/>
                    <a:pt x="2414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29" name="Google Shape;2329;p40"/>
            <p:cNvSpPr/>
            <p:nvPr/>
          </p:nvSpPr>
          <p:spPr>
            <a:xfrm>
              <a:off x="2057250" y="1926650"/>
              <a:ext cx="63500" cy="45500"/>
            </a:xfrm>
            <a:custGeom>
              <a:avLst/>
              <a:gdLst/>
              <a:ahLst/>
              <a:cxnLst/>
              <a:rect l="l" t="t" r="r" b="b"/>
              <a:pathLst>
                <a:path w="2540" h="1820" extrusionOk="0">
                  <a:moveTo>
                    <a:pt x="2430" y="1"/>
                  </a:moveTo>
                  <a:cubicBezTo>
                    <a:pt x="1630" y="550"/>
                    <a:pt x="815" y="1114"/>
                    <a:pt x="0" y="1662"/>
                  </a:cubicBezTo>
                  <a:cubicBezTo>
                    <a:pt x="47" y="1725"/>
                    <a:pt x="78" y="1772"/>
                    <a:pt x="110" y="1819"/>
                  </a:cubicBezTo>
                  <a:cubicBezTo>
                    <a:pt x="925" y="1255"/>
                    <a:pt x="1724" y="706"/>
                    <a:pt x="2539" y="142"/>
                  </a:cubicBezTo>
                  <a:cubicBezTo>
                    <a:pt x="2508" y="95"/>
                    <a:pt x="2461" y="48"/>
                    <a:pt x="2430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30" name="Google Shape;2330;p40"/>
            <p:cNvSpPr/>
            <p:nvPr/>
          </p:nvSpPr>
          <p:spPr>
            <a:xfrm>
              <a:off x="2053325" y="1920775"/>
              <a:ext cx="63100" cy="45500"/>
            </a:xfrm>
            <a:custGeom>
              <a:avLst/>
              <a:gdLst/>
              <a:ahLst/>
              <a:cxnLst/>
              <a:rect l="l" t="t" r="r" b="b"/>
              <a:pathLst>
                <a:path w="2524" h="1820" extrusionOk="0">
                  <a:moveTo>
                    <a:pt x="2430" y="1"/>
                  </a:moveTo>
                  <a:cubicBezTo>
                    <a:pt x="1615" y="565"/>
                    <a:pt x="815" y="1114"/>
                    <a:pt x="0" y="1678"/>
                  </a:cubicBezTo>
                  <a:cubicBezTo>
                    <a:pt x="32" y="1725"/>
                    <a:pt x="79" y="1772"/>
                    <a:pt x="110" y="1819"/>
                  </a:cubicBezTo>
                  <a:cubicBezTo>
                    <a:pt x="909" y="1270"/>
                    <a:pt x="1725" y="706"/>
                    <a:pt x="2524" y="158"/>
                  </a:cubicBezTo>
                  <a:cubicBezTo>
                    <a:pt x="2493" y="111"/>
                    <a:pt x="2461" y="48"/>
                    <a:pt x="2430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31" name="Google Shape;2331;p40"/>
            <p:cNvSpPr/>
            <p:nvPr/>
          </p:nvSpPr>
          <p:spPr>
            <a:xfrm>
              <a:off x="2049400" y="1915300"/>
              <a:ext cx="63125" cy="45075"/>
            </a:xfrm>
            <a:custGeom>
              <a:avLst/>
              <a:gdLst/>
              <a:ahLst/>
              <a:cxnLst/>
              <a:rect l="l" t="t" r="r" b="b"/>
              <a:pathLst>
                <a:path w="2525" h="1803" extrusionOk="0">
                  <a:moveTo>
                    <a:pt x="2430" y="0"/>
                  </a:moveTo>
                  <a:cubicBezTo>
                    <a:pt x="1615" y="549"/>
                    <a:pt x="816" y="1113"/>
                    <a:pt x="1" y="1662"/>
                  </a:cubicBezTo>
                  <a:cubicBezTo>
                    <a:pt x="32" y="1709"/>
                    <a:pt x="63" y="1756"/>
                    <a:pt x="110" y="1803"/>
                  </a:cubicBezTo>
                  <a:cubicBezTo>
                    <a:pt x="910" y="1254"/>
                    <a:pt x="1725" y="690"/>
                    <a:pt x="2524" y="141"/>
                  </a:cubicBezTo>
                  <a:cubicBezTo>
                    <a:pt x="2493" y="94"/>
                    <a:pt x="2461" y="47"/>
                    <a:pt x="2430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32" name="Google Shape;2332;p40"/>
            <p:cNvSpPr/>
            <p:nvPr/>
          </p:nvSpPr>
          <p:spPr>
            <a:xfrm>
              <a:off x="2045475" y="1909425"/>
              <a:ext cx="63125" cy="45475"/>
            </a:xfrm>
            <a:custGeom>
              <a:avLst/>
              <a:gdLst/>
              <a:ahLst/>
              <a:cxnLst/>
              <a:rect l="l" t="t" r="r" b="b"/>
              <a:pathLst>
                <a:path w="2525" h="1819" extrusionOk="0">
                  <a:moveTo>
                    <a:pt x="2415" y="0"/>
                  </a:moveTo>
                  <a:cubicBezTo>
                    <a:pt x="1615" y="565"/>
                    <a:pt x="800" y="1113"/>
                    <a:pt x="1" y="1677"/>
                  </a:cubicBezTo>
                  <a:cubicBezTo>
                    <a:pt x="32" y="1724"/>
                    <a:pt x="64" y="1771"/>
                    <a:pt x="95" y="1819"/>
                  </a:cubicBezTo>
                  <a:cubicBezTo>
                    <a:pt x="910" y="1254"/>
                    <a:pt x="1709" y="706"/>
                    <a:pt x="2524" y="157"/>
                  </a:cubicBezTo>
                  <a:cubicBezTo>
                    <a:pt x="2493" y="94"/>
                    <a:pt x="2462" y="47"/>
                    <a:pt x="2415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33" name="Google Shape;2333;p40"/>
            <p:cNvSpPr/>
            <p:nvPr/>
          </p:nvSpPr>
          <p:spPr>
            <a:xfrm>
              <a:off x="2041575" y="1903550"/>
              <a:ext cx="63100" cy="45475"/>
            </a:xfrm>
            <a:custGeom>
              <a:avLst/>
              <a:gdLst/>
              <a:ahLst/>
              <a:cxnLst/>
              <a:rect l="l" t="t" r="r" b="b"/>
              <a:pathLst>
                <a:path w="2524" h="1819" extrusionOk="0">
                  <a:moveTo>
                    <a:pt x="2414" y="0"/>
                  </a:moveTo>
                  <a:cubicBezTo>
                    <a:pt x="1615" y="564"/>
                    <a:pt x="800" y="1113"/>
                    <a:pt x="0" y="1677"/>
                  </a:cubicBezTo>
                  <a:cubicBezTo>
                    <a:pt x="31" y="1724"/>
                    <a:pt x="63" y="1771"/>
                    <a:pt x="94" y="1818"/>
                  </a:cubicBezTo>
                  <a:cubicBezTo>
                    <a:pt x="909" y="1270"/>
                    <a:pt x="1709" y="706"/>
                    <a:pt x="2524" y="157"/>
                  </a:cubicBezTo>
                  <a:cubicBezTo>
                    <a:pt x="2492" y="110"/>
                    <a:pt x="2445" y="63"/>
                    <a:pt x="2414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34" name="Google Shape;2334;p40"/>
            <p:cNvSpPr/>
            <p:nvPr/>
          </p:nvSpPr>
          <p:spPr>
            <a:xfrm>
              <a:off x="2037250" y="1898050"/>
              <a:ext cx="63125" cy="45475"/>
            </a:xfrm>
            <a:custGeom>
              <a:avLst/>
              <a:gdLst/>
              <a:ahLst/>
              <a:cxnLst/>
              <a:rect l="l" t="t" r="r" b="b"/>
              <a:pathLst>
                <a:path w="2525" h="1819" extrusionOk="0">
                  <a:moveTo>
                    <a:pt x="2430" y="1"/>
                  </a:moveTo>
                  <a:cubicBezTo>
                    <a:pt x="1615" y="549"/>
                    <a:pt x="816" y="1114"/>
                    <a:pt x="1" y="1662"/>
                  </a:cubicBezTo>
                  <a:cubicBezTo>
                    <a:pt x="48" y="1709"/>
                    <a:pt x="79" y="1756"/>
                    <a:pt x="110" y="1819"/>
                  </a:cubicBezTo>
                  <a:cubicBezTo>
                    <a:pt x="910" y="1255"/>
                    <a:pt x="1725" y="706"/>
                    <a:pt x="2524" y="142"/>
                  </a:cubicBezTo>
                  <a:cubicBezTo>
                    <a:pt x="2493" y="95"/>
                    <a:pt x="2462" y="48"/>
                    <a:pt x="2430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35" name="Google Shape;2335;p40"/>
            <p:cNvSpPr/>
            <p:nvPr/>
          </p:nvSpPr>
          <p:spPr>
            <a:xfrm>
              <a:off x="2033325" y="1892175"/>
              <a:ext cx="63125" cy="45475"/>
            </a:xfrm>
            <a:custGeom>
              <a:avLst/>
              <a:gdLst/>
              <a:ahLst/>
              <a:cxnLst/>
              <a:rect l="l" t="t" r="r" b="b"/>
              <a:pathLst>
                <a:path w="2525" h="1819" extrusionOk="0">
                  <a:moveTo>
                    <a:pt x="2430" y="1"/>
                  </a:moveTo>
                  <a:cubicBezTo>
                    <a:pt x="1615" y="565"/>
                    <a:pt x="816" y="1114"/>
                    <a:pt x="1" y="1678"/>
                  </a:cubicBezTo>
                  <a:cubicBezTo>
                    <a:pt x="32" y="1725"/>
                    <a:pt x="64" y="1772"/>
                    <a:pt x="111" y="1819"/>
                  </a:cubicBezTo>
                  <a:cubicBezTo>
                    <a:pt x="910" y="1255"/>
                    <a:pt x="1725" y="706"/>
                    <a:pt x="2525" y="157"/>
                  </a:cubicBezTo>
                  <a:cubicBezTo>
                    <a:pt x="2493" y="95"/>
                    <a:pt x="2462" y="48"/>
                    <a:pt x="2430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36" name="Google Shape;2336;p40"/>
            <p:cNvSpPr/>
            <p:nvPr/>
          </p:nvSpPr>
          <p:spPr>
            <a:xfrm>
              <a:off x="2029425" y="1886700"/>
              <a:ext cx="63100" cy="45075"/>
            </a:xfrm>
            <a:custGeom>
              <a:avLst/>
              <a:gdLst/>
              <a:ahLst/>
              <a:cxnLst/>
              <a:rect l="l" t="t" r="r" b="b"/>
              <a:pathLst>
                <a:path w="2524" h="1803" extrusionOk="0">
                  <a:moveTo>
                    <a:pt x="2414" y="0"/>
                  </a:moveTo>
                  <a:cubicBezTo>
                    <a:pt x="1615" y="549"/>
                    <a:pt x="800" y="1097"/>
                    <a:pt x="0" y="1662"/>
                  </a:cubicBezTo>
                  <a:cubicBezTo>
                    <a:pt x="32" y="1709"/>
                    <a:pt x="63" y="1756"/>
                    <a:pt x="94" y="1803"/>
                  </a:cubicBezTo>
                  <a:cubicBezTo>
                    <a:pt x="909" y="1254"/>
                    <a:pt x="1724" y="690"/>
                    <a:pt x="2524" y="141"/>
                  </a:cubicBezTo>
                  <a:cubicBezTo>
                    <a:pt x="2492" y="94"/>
                    <a:pt x="2461" y="47"/>
                    <a:pt x="2414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37" name="Google Shape;2337;p40"/>
            <p:cNvSpPr/>
            <p:nvPr/>
          </p:nvSpPr>
          <p:spPr>
            <a:xfrm>
              <a:off x="2025500" y="1880825"/>
              <a:ext cx="63125" cy="45475"/>
            </a:xfrm>
            <a:custGeom>
              <a:avLst/>
              <a:gdLst/>
              <a:ahLst/>
              <a:cxnLst/>
              <a:rect l="l" t="t" r="r" b="b"/>
              <a:pathLst>
                <a:path w="2525" h="1819" extrusionOk="0">
                  <a:moveTo>
                    <a:pt x="2414" y="0"/>
                  </a:moveTo>
                  <a:cubicBezTo>
                    <a:pt x="1615" y="549"/>
                    <a:pt x="800" y="1113"/>
                    <a:pt x="0" y="1662"/>
                  </a:cubicBezTo>
                  <a:cubicBezTo>
                    <a:pt x="32" y="1709"/>
                    <a:pt x="63" y="1771"/>
                    <a:pt x="95" y="1818"/>
                  </a:cubicBezTo>
                  <a:cubicBezTo>
                    <a:pt x="910" y="1254"/>
                    <a:pt x="1709" y="705"/>
                    <a:pt x="2524" y="141"/>
                  </a:cubicBezTo>
                  <a:cubicBezTo>
                    <a:pt x="2493" y="94"/>
                    <a:pt x="2446" y="47"/>
                    <a:pt x="2414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38" name="Google Shape;2338;p40"/>
            <p:cNvSpPr/>
            <p:nvPr/>
          </p:nvSpPr>
          <p:spPr>
            <a:xfrm>
              <a:off x="2021200" y="1874925"/>
              <a:ext cx="63100" cy="45500"/>
            </a:xfrm>
            <a:custGeom>
              <a:avLst/>
              <a:gdLst/>
              <a:ahLst/>
              <a:cxnLst/>
              <a:rect l="l" t="t" r="r" b="b"/>
              <a:pathLst>
                <a:path w="2524" h="1820" extrusionOk="0">
                  <a:moveTo>
                    <a:pt x="2430" y="1"/>
                  </a:moveTo>
                  <a:cubicBezTo>
                    <a:pt x="1615" y="565"/>
                    <a:pt x="815" y="1114"/>
                    <a:pt x="0" y="1678"/>
                  </a:cubicBezTo>
                  <a:cubicBezTo>
                    <a:pt x="47" y="1725"/>
                    <a:pt x="78" y="1772"/>
                    <a:pt x="110" y="1819"/>
                  </a:cubicBezTo>
                  <a:cubicBezTo>
                    <a:pt x="909" y="1255"/>
                    <a:pt x="1724" y="706"/>
                    <a:pt x="2524" y="158"/>
                  </a:cubicBezTo>
                  <a:cubicBezTo>
                    <a:pt x="2492" y="95"/>
                    <a:pt x="2461" y="48"/>
                    <a:pt x="2430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39" name="Google Shape;2339;p40"/>
            <p:cNvSpPr/>
            <p:nvPr/>
          </p:nvSpPr>
          <p:spPr>
            <a:xfrm>
              <a:off x="2017275" y="1869450"/>
              <a:ext cx="63100" cy="45100"/>
            </a:xfrm>
            <a:custGeom>
              <a:avLst/>
              <a:gdLst/>
              <a:ahLst/>
              <a:cxnLst/>
              <a:rect l="l" t="t" r="r" b="b"/>
              <a:pathLst>
                <a:path w="2524" h="1804" extrusionOk="0">
                  <a:moveTo>
                    <a:pt x="2430" y="1"/>
                  </a:moveTo>
                  <a:cubicBezTo>
                    <a:pt x="1615" y="549"/>
                    <a:pt x="815" y="1113"/>
                    <a:pt x="0" y="1662"/>
                  </a:cubicBezTo>
                  <a:cubicBezTo>
                    <a:pt x="32" y="1709"/>
                    <a:pt x="79" y="1756"/>
                    <a:pt x="110" y="1803"/>
                  </a:cubicBezTo>
                  <a:cubicBezTo>
                    <a:pt x="909" y="1254"/>
                    <a:pt x="1724" y="690"/>
                    <a:pt x="2524" y="142"/>
                  </a:cubicBezTo>
                  <a:cubicBezTo>
                    <a:pt x="2493" y="95"/>
                    <a:pt x="2461" y="48"/>
                    <a:pt x="2430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40" name="Google Shape;2340;p40"/>
            <p:cNvSpPr/>
            <p:nvPr/>
          </p:nvSpPr>
          <p:spPr>
            <a:xfrm>
              <a:off x="2013350" y="1863575"/>
              <a:ext cx="63125" cy="45475"/>
            </a:xfrm>
            <a:custGeom>
              <a:avLst/>
              <a:gdLst/>
              <a:ahLst/>
              <a:cxnLst/>
              <a:rect l="l" t="t" r="r" b="b"/>
              <a:pathLst>
                <a:path w="2525" h="1819" extrusionOk="0">
                  <a:moveTo>
                    <a:pt x="2414" y="0"/>
                  </a:moveTo>
                  <a:cubicBezTo>
                    <a:pt x="1615" y="549"/>
                    <a:pt x="800" y="1113"/>
                    <a:pt x="1" y="1678"/>
                  </a:cubicBezTo>
                  <a:cubicBezTo>
                    <a:pt x="32" y="1725"/>
                    <a:pt x="63" y="1772"/>
                    <a:pt x="110" y="1819"/>
                  </a:cubicBezTo>
                  <a:cubicBezTo>
                    <a:pt x="910" y="1254"/>
                    <a:pt x="1709" y="706"/>
                    <a:pt x="2524" y="141"/>
                  </a:cubicBezTo>
                  <a:cubicBezTo>
                    <a:pt x="2493" y="94"/>
                    <a:pt x="2461" y="47"/>
                    <a:pt x="2414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41" name="Google Shape;2341;p40"/>
            <p:cNvSpPr/>
            <p:nvPr/>
          </p:nvSpPr>
          <p:spPr>
            <a:xfrm>
              <a:off x="2009425" y="1857700"/>
              <a:ext cx="63125" cy="45475"/>
            </a:xfrm>
            <a:custGeom>
              <a:avLst/>
              <a:gdLst/>
              <a:ahLst/>
              <a:cxnLst/>
              <a:rect l="l" t="t" r="r" b="b"/>
              <a:pathLst>
                <a:path w="2525" h="1819" extrusionOk="0">
                  <a:moveTo>
                    <a:pt x="2415" y="0"/>
                  </a:moveTo>
                  <a:cubicBezTo>
                    <a:pt x="1615" y="565"/>
                    <a:pt x="800" y="1113"/>
                    <a:pt x="1" y="1677"/>
                  </a:cubicBezTo>
                  <a:cubicBezTo>
                    <a:pt x="32" y="1724"/>
                    <a:pt x="64" y="1771"/>
                    <a:pt x="95" y="1819"/>
                  </a:cubicBezTo>
                  <a:cubicBezTo>
                    <a:pt x="910" y="1270"/>
                    <a:pt x="1709" y="706"/>
                    <a:pt x="2524" y="157"/>
                  </a:cubicBezTo>
                  <a:cubicBezTo>
                    <a:pt x="2493" y="110"/>
                    <a:pt x="2462" y="63"/>
                    <a:pt x="2415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42" name="Google Shape;2342;p40"/>
            <p:cNvSpPr/>
            <p:nvPr/>
          </p:nvSpPr>
          <p:spPr>
            <a:xfrm>
              <a:off x="2005125" y="1852200"/>
              <a:ext cx="63500" cy="45500"/>
            </a:xfrm>
            <a:custGeom>
              <a:avLst/>
              <a:gdLst/>
              <a:ahLst/>
              <a:cxnLst/>
              <a:rect l="l" t="t" r="r" b="b"/>
              <a:pathLst>
                <a:path w="2540" h="1820" extrusionOk="0">
                  <a:moveTo>
                    <a:pt x="2430" y="1"/>
                  </a:moveTo>
                  <a:cubicBezTo>
                    <a:pt x="1615" y="549"/>
                    <a:pt x="815" y="1114"/>
                    <a:pt x="0" y="1662"/>
                  </a:cubicBezTo>
                  <a:cubicBezTo>
                    <a:pt x="47" y="1709"/>
                    <a:pt x="79" y="1756"/>
                    <a:pt x="110" y="1819"/>
                  </a:cubicBezTo>
                  <a:cubicBezTo>
                    <a:pt x="925" y="1255"/>
                    <a:pt x="1725" y="706"/>
                    <a:pt x="2540" y="142"/>
                  </a:cubicBezTo>
                  <a:cubicBezTo>
                    <a:pt x="2493" y="95"/>
                    <a:pt x="2461" y="48"/>
                    <a:pt x="2430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43" name="Google Shape;2343;p40"/>
            <p:cNvSpPr/>
            <p:nvPr/>
          </p:nvSpPr>
          <p:spPr>
            <a:xfrm>
              <a:off x="2001200" y="1846325"/>
              <a:ext cx="63125" cy="45475"/>
            </a:xfrm>
            <a:custGeom>
              <a:avLst/>
              <a:gdLst/>
              <a:ahLst/>
              <a:cxnLst/>
              <a:rect l="l" t="t" r="r" b="b"/>
              <a:pathLst>
                <a:path w="2525" h="1819" extrusionOk="0">
                  <a:moveTo>
                    <a:pt x="2430" y="1"/>
                  </a:moveTo>
                  <a:cubicBezTo>
                    <a:pt x="1615" y="549"/>
                    <a:pt x="816" y="1114"/>
                    <a:pt x="1" y="1678"/>
                  </a:cubicBezTo>
                  <a:cubicBezTo>
                    <a:pt x="32" y="1725"/>
                    <a:pt x="79" y="1772"/>
                    <a:pt x="110" y="1819"/>
                  </a:cubicBezTo>
                  <a:cubicBezTo>
                    <a:pt x="910" y="1255"/>
                    <a:pt x="1725" y="706"/>
                    <a:pt x="2524" y="142"/>
                  </a:cubicBezTo>
                  <a:cubicBezTo>
                    <a:pt x="2493" y="95"/>
                    <a:pt x="2462" y="48"/>
                    <a:pt x="2430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44" name="Google Shape;2344;p40"/>
            <p:cNvSpPr/>
            <p:nvPr/>
          </p:nvSpPr>
          <p:spPr>
            <a:xfrm>
              <a:off x="1987875" y="1824775"/>
              <a:ext cx="78000" cy="146575"/>
            </a:xfrm>
            <a:custGeom>
              <a:avLst/>
              <a:gdLst/>
              <a:ahLst/>
              <a:cxnLst/>
              <a:rect l="l" t="t" r="r" b="b"/>
              <a:pathLst>
                <a:path w="3120" h="5863" extrusionOk="0">
                  <a:moveTo>
                    <a:pt x="518" y="1"/>
                  </a:moveTo>
                  <a:cubicBezTo>
                    <a:pt x="346" y="1960"/>
                    <a:pt x="173" y="3904"/>
                    <a:pt x="1" y="5863"/>
                  </a:cubicBezTo>
                  <a:cubicBezTo>
                    <a:pt x="518" y="4954"/>
                    <a:pt x="1302" y="4405"/>
                    <a:pt x="3120" y="3715"/>
                  </a:cubicBezTo>
                  <a:cubicBezTo>
                    <a:pt x="1505" y="2070"/>
                    <a:pt x="863" y="1145"/>
                    <a:pt x="518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45" name="Google Shape;2345;p40"/>
            <p:cNvSpPr/>
            <p:nvPr/>
          </p:nvSpPr>
          <p:spPr>
            <a:xfrm>
              <a:off x="2245325" y="2060275"/>
              <a:ext cx="149725" cy="111725"/>
            </a:xfrm>
            <a:custGeom>
              <a:avLst/>
              <a:gdLst/>
              <a:ahLst/>
              <a:cxnLst/>
              <a:rect l="l" t="t" r="r" b="b"/>
              <a:pathLst>
                <a:path w="5989" h="4469" extrusionOk="0">
                  <a:moveTo>
                    <a:pt x="5502" y="1"/>
                  </a:moveTo>
                  <a:cubicBezTo>
                    <a:pt x="4593" y="644"/>
                    <a:pt x="3669" y="1271"/>
                    <a:pt x="2759" y="1898"/>
                  </a:cubicBezTo>
                  <a:cubicBezTo>
                    <a:pt x="1835" y="2524"/>
                    <a:pt x="910" y="3167"/>
                    <a:pt x="1" y="3794"/>
                  </a:cubicBezTo>
                  <a:cubicBezTo>
                    <a:pt x="158" y="4029"/>
                    <a:pt x="314" y="4249"/>
                    <a:pt x="471" y="4468"/>
                  </a:cubicBezTo>
                  <a:cubicBezTo>
                    <a:pt x="1380" y="3841"/>
                    <a:pt x="2305" y="3198"/>
                    <a:pt x="3230" y="2571"/>
                  </a:cubicBezTo>
                  <a:cubicBezTo>
                    <a:pt x="4139" y="1945"/>
                    <a:pt x="5064" y="1302"/>
                    <a:pt x="5988" y="675"/>
                  </a:cubicBezTo>
                  <a:cubicBezTo>
                    <a:pt x="5832" y="455"/>
                    <a:pt x="5675" y="236"/>
                    <a:pt x="5502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46" name="Google Shape;2346;p40"/>
            <p:cNvSpPr/>
            <p:nvPr/>
          </p:nvSpPr>
          <p:spPr>
            <a:xfrm>
              <a:off x="2151675" y="2046175"/>
              <a:ext cx="45100" cy="36875"/>
            </a:xfrm>
            <a:custGeom>
              <a:avLst/>
              <a:gdLst/>
              <a:ahLst/>
              <a:cxnLst/>
              <a:rect l="l" t="t" r="r" b="b"/>
              <a:pathLst>
                <a:path w="1804" h="1475" extrusionOk="0">
                  <a:moveTo>
                    <a:pt x="1" y="1"/>
                  </a:moveTo>
                  <a:lnTo>
                    <a:pt x="1" y="1"/>
                  </a:lnTo>
                  <a:cubicBezTo>
                    <a:pt x="345" y="487"/>
                    <a:pt x="690" y="972"/>
                    <a:pt x="1035" y="1474"/>
                  </a:cubicBezTo>
                  <a:cubicBezTo>
                    <a:pt x="1505" y="1145"/>
                    <a:pt x="1787" y="612"/>
                    <a:pt x="1803" y="79"/>
                  </a:cubicBezTo>
                  <a:cubicBezTo>
                    <a:pt x="1208" y="48"/>
                    <a:pt x="612" y="32"/>
                    <a:pt x="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47" name="Google Shape;2347;p40"/>
            <p:cNvSpPr/>
            <p:nvPr/>
          </p:nvSpPr>
          <p:spPr>
            <a:xfrm>
              <a:off x="2105825" y="2039525"/>
              <a:ext cx="71750" cy="51375"/>
            </a:xfrm>
            <a:custGeom>
              <a:avLst/>
              <a:gdLst/>
              <a:ahLst/>
              <a:cxnLst/>
              <a:rect l="l" t="t" r="r" b="b"/>
              <a:pathLst>
                <a:path w="2870" h="2055" extrusionOk="0">
                  <a:moveTo>
                    <a:pt x="63" y="0"/>
                  </a:moveTo>
                  <a:lnTo>
                    <a:pt x="63" y="0"/>
                  </a:lnTo>
                  <a:cubicBezTo>
                    <a:pt x="1" y="345"/>
                    <a:pt x="63" y="706"/>
                    <a:pt x="220" y="1050"/>
                  </a:cubicBezTo>
                  <a:cubicBezTo>
                    <a:pt x="314" y="1238"/>
                    <a:pt x="455" y="1427"/>
                    <a:pt x="596" y="1568"/>
                  </a:cubicBezTo>
                  <a:cubicBezTo>
                    <a:pt x="938" y="1879"/>
                    <a:pt x="1388" y="2055"/>
                    <a:pt x="1849" y="2055"/>
                  </a:cubicBezTo>
                  <a:cubicBezTo>
                    <a:pt x="2108" y="2055"/>
                    <a:pt x="2370" y="1999"/>
                    <a:pt x="2618" y="1881"/>
                  </a:cubicBezTo>
                  <a:cubicBezTo>
                    <a:pt x="2712" y="1834"/>
                    <a:pt x="2791" y="1787"/>
                    <a:pt x="2869" y="1740"/>
                  </a:cubicBezTo>
                  <a:cubicBezTo>
                    <a:pt x="2524" y="1238"/>
                    <a:pt x="2179" y="753"/>
                    <a:pt x="1835" y="267"/>
                  </a:cubicBezTo>
                  <a:cubicBezTo>
                    <a:pt x="1255" y="188"/>
                    <a:pt x="659" y="94"/>
                    <a:pt x="63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48" name="Google Shape;2348;p40"/>
            <p:cNvSpPr/>
            <p:nvPr/>
          </p:nvSpPr>
          <p:spPr>
            <a:xfrm>
              <a:off x="2222600" y="1932550"/>
              <a:ext cx="157550" cy="110525"/>
            </a:xfrm>
            <a:custGeom>
              <a:avLst/>
              <a:gdLst/>
              <a:ahLst/>
              <a:cxnLst/>
              <a:rect l="l" t="t" r="r" b="b"/>
              <a:pathLst>
                <a:path w="6302" h="4421" extrusionOk="0">
                  <a:moveTo>
                    <a:pt x="6208" y="0"/>
                  </a:moveTo>
                  <a:cubicBezTo>
                    <a:pt x="5173" y="721"/>
                    <a:pt x="4139" y="1426"/>
                    <a:pt x="3104" y="2132"/>
                  </a:cubicBezTo>
                  <a:cubicBezTo>
                    <a:pt x="2070" y="2853"/>
                    <a:pt x="1035" y="3558"/>
                    <a:pt x="1" y="4263"/>
                  </a:cubicBezTo>
                  <a:cubicBezTo>
                    <a:pt x="32" y="4326"/>
                    <a:pt x="63" y="4373"/>
                    <a:pt x="110" y="4420"/>
                  </a:cubicBezTo>
                  <a:cubicBezTo>
                    <a:pt x="1145" y="3699"/>
                    <a:pt x="2179" y="2994"/>
                    <a:pt x="3198" y="2289"/>
                  </a:cubicBezTo>
                  <a:cubicBezTo>
                    <a:pt x="4233" y="1568"/>
                    <a:pt x="5267" y="862"/>
                    <a:pt x="6302" y="157"/>
                  </a:cubicBezTo>
                  <a:cubicBezTo>
                    <a:pt x="6270" y="94"/>
                    <a:pt x="6239" y="47"/>
                    <a:pt x="6208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49" name="Google Shape;2349;p40"/>
            <p:cNvSpPr/>
            <p:nvPr/>
          </p:nvSpPr>
          <p:spPr>
            <a:xfrm>
              <a:off x="2218675" y="1927050"/>
              <a:ext cx="157550" cy="110150"/>
            </a:xfrm>
            <a:custGeom>
              <a:avLst/>
              <a:gdLst/>
              <a:ahLst/>
              <a:cxnLst/>
              <a:rect l="l" t="t" r="r" b="b"/>
              <a:pathLst>
                <a:path w="6302" h="4406" extrusionOk="0">
                  <a:moveTo>
                    <a:pt x="6192" y="1"/>
                  </a:moveTo>
                  <a:cubicBezTo>
                    <a:pt x="5158" y="706"/>
                    <a:pt x="4123" y="1411"/>
                    <a:pt x="3104" y="2132"/>
                  </a:cubicBezTo>
                  <a:cubicBezTo>
                    <a:pt x="2070" y="2838"/>
                    <a:pt x="1035" y="3543"/>
                    <a:pt x="1" y="4264"/>
                  </a:cubicBezTo>
                  <a:cubicBezTo>
                    <a:pt x="32" y="4311"/>
                    <a:pt x="64" y="4358"/>
                    <a:pt x="95" y="4405"/>
                  </a:cubicBezTo>
                  <a:cubicBezTo>
                    <a:pt x="1129" y="3700"/>
                    <a:pt x="2164" y="2979"/>
                    <a:pt x="3198" y="2273"/>
                  </a:cubicBezTo>
                  <a:cubicBezTo>
                    <a:pt x="4233" y="1568"/>
                    <a:pt x="5268" y="847"/>
                    <a:pt x="6302" y="142"/>
                  </a:cubicBezTo>
                  <a:cubicBezTo>
                    <a:pt x="6271" y="95"/>
                    <a:pt x="6224" y="48"/>
                    <a:pt x="6192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50" name="Google Shape;2350;p40"/>
            <p:cNvSpPr/>
            <p:nvPr/>
          </p:nvSpPr>
          <p:spPr>
            <a:xfrm>
              <a:off x="2214775" y="1921175"/>
              <a:ext cx="157550" cy="110525"/>
            </a:xfrm>
            <a:custGeom>
              <a:avLst/>
              <a:gdLst/>
              <a:ahLst/>
              <a:cxnLst/>
              <a:rect l="l" t="t" r="r" b="b"/>
              <a:pathLst>
                <a:path w="6302" h="4421" extrusionOk="0">
                  <a:moveTo>
                    <a:pt x="6192" y="1"/>
                  </a:moveTo>
                  <a:cubicBezTo>
                    <a:pt x="5157" y="706"/>
                    <a:pt x="4123" y="1427"/>
                    <a:pt x="3088" y="2132"/>
                  </a:cubicBezTo>
                  <a:cubicBezTo>
                    <a:pt x="2069" y="2838"/>
                    <a:pt x="1035" y="3559"/>
                    <a:pt x="0" y="4264"/>
                  </a:cubicBezTo>
                  <a:cubicBezTo>
                    <a:pt x="32" y="4311"/>
                    <a:pt x="63" y="4358"/>
                    <a:pt x="94" y="4421"/>
                  </a:cubicBezTo>
                  <a:cubicBezTo>
                    <a:pt x="1129" y="3700"/>
                    <a:pt x="2163" y="2994"/>
                    <a:pt x="3198" y="2273"/>
                  </a:cubicBezTo>
                  <a:cubicBezTo>
                    <a:pt x="4232" y="1568"/>
                    <a:pt x="5267" y="863"/>
                    <a:pt x="6301" y="142"/>
                  </a:cubicBezTo>
                  <a:cubicBezTo>
                    <a:pt x="6270" y="95"/>
                    <a:pt x="6223" y="48"/>
                    <a:pt x="6192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51" name="Google Shape;2351;p40"/>
            <p:cNvSpPr/>
            <p:nvPr/>
          </p:nvSpPr>
          <p:spPr>
            <a:xfrm>
              <a:off x="2210450" y="1915300"/>
              <a:ext cx="157550" cy="110525"/>
            </a:xfrm>
            <a:custGeom>
              <a:avLst/>
              <a:gdLst/>
              <a:ahLst/>
              <a:cxnLst/>
              <a:rect l="l" t="t" r="r" b="b"/>
              <a:pathLst>
                <a:path w="6302" h="4421" extrusionOk="0">
                  <a:moveTo>
                    <a:pt x="6208" y="0"/>
                  </a:moveTo>
                  <a:cubicBezTo>
                    <a:pt x="5173" y="721"/>
                    <a:pt x="4139" y="1427"/>
                    <a:pt x="3104" y="2132"/>
                  </a:cubicBezTo>
                  <a:cubicBezTo>
                    <a:pt x="2070" y="2853"/>
                    <a:pt x="1035" y="3558"/>
                    <a:pt x="1" y="4279"/>
                  </a:cubicBezTo>
                  <a:cubicBezTo>
                    <a:pt x="48" y="4327"/>
                    <a:pt x="79" y="4374"/>
                    <a:pt x="110" y="4421"/>
                  </a:cubicBezTo>
                  <a:cubicBezTo>
                    <a:pt x="1145" y="3715"/>
                    <a:pt x="2179" y="2994"/>
                    <a:pt x="3214" y="2289"/>
                  </a:cubicBezTo>
                  <a:cubicBezTo>
                    <a:pt x="4249" y="1568"/>
                    <a:pt x="5283" y="862"/>
                    <a:pt x="6302" y="157"/>
                  </a:cubicBezTo>
                  <a:cubicBezTo>
                    <a:pt x="6270" y="110"/>
                    <a:pt x="6239" y="47"/>
                    <a:pt x="6208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52" name="Google Shape;2352;p40"/>
            <p:cNvSpPr/>
            <p:nvPr/>
          </p:nvSpPr>
          <p:spPr>
            <a:xfrm>
              <a:off x="2206550" y="1909800"/>
              <a:ext cx="157550" cy="110150"/>
            </a:xfrm>
            <a:custGeom>
              <a:avLst/>
              <a:gdLst/>
              <a:ahLst/>
              <a:cxnLst/>
              <a:rect l="l" t="t" r="r" b="b"/>
              <a:pathLst>
                <a:path w="6302" h="4406" extrusionOk="0">
                  <a:moveTo>
                    <a:pt x="6207" y="1"/>
                  </a:moveTo>
                  <a:cubicBezTo>
                    <a:pt x="5173" y="706"/>
                    <a:pt x="4138" y="1412"/>
                    <a:pt x="3104" y="2133"/>
                  </a:cubicBezTo>
                  <a:cubicBezTo>
                    <a:pt x="2069" y="2838"/>
                    <a:pt x="1035" y="3559"/>
                    <a:pt x="0" y="4264"/>
                  </a:cubicBezTo>
                  <a:cubicBezTo>
                    <a:pt x="31" y="4311"/>
                    <a:pt x="78" y="4358"/>
                    <a:pt x="110" y="4405"/>
                  </a:cubicBezTo>
                  <a:cubicBezTo>
                    <a:pt x="1144" y="3700"/>
                    <a:pt x="2179" y="2979"/>
                    <a:pt x="3198" y="2274"/>
                  </a:cubicBezTo>
                  <a:cubicBezTo>
                    <a:pt x="4232" y="1568"/>
                    <a:pt x="5267" y="847"/>
                    <a:pt x="6301" y="142"/>
                  </a:cubicBezTo>
                  <a:cubicBezTo>
                    <a:pt x="6270" y="95"/>
                    <a:pt x="6238" y="48"/>
                    <a:pt x="6207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53" name="Google Shape;2353;p40"/>
            <p:cNvSpPr/>
            <p:nvPr/>
          </p:nvSpPr>
          <p:spPr>
            <a:xfrm>
              <a:off x="2202625" y="1903925"/>
              <a:ext cx="157550" cy="110550"/>
            </a:xfrm>
            <a:custGeom>
              <a:avLst/>
              <a:gdLst/>
              <a:ahLst/>
              <a:cxnLst/>
              <a:rect l="l" t="t" r="r" b="b"/>
              <a:pathLst>
                <a:path w="6302" h="4422" extrusionOk="0">
                  <a:moveTo>
                    <a:pt x="6192" y="1"/>
                  </a:moveTo>
                  <a:cubicBezTo>
                    <a:pt x="5157" y="706"/>
                    <a:pt x="4138" y="1427"/>
                    <a:pt x="3104" y="2133"/>
                  </a:cubicBezTo>
                  <a:cubicBezTo>
                    <a:pt x="2069" y="2854"/>
                    <a:pt x="1035" y="3559"/>
                    <a:pt x="0" y="4264"/>
                  </a:cubicBezTo>
                  <a:cubicBezTo>
                    <a:pt x="32" y="4327"/>
                    <a:pt x="63" y="4374"/>
                    <a:pt x="110" y="4421"/>
                  </a:cubicBezTo>
                  <a:cubicBezTo>
                    <a:pt x="1129" y="3700"/>
                    <a:pt x="2163" y="2995"/>
                    <a:pt x="3198" y="2289"/>
                  </a:cubicBezTo>
                  <a:cubicBezTo>
                    <a:pt x="4232" y="1568"/>
                    <a:pt x="5267" y="863"/>
                    <a:pt x="6301" y="142"/>
                  </a:cubicBezTo>
                  <a:cubicBezTo>
                    <a:pt x="6270" y="95"/>
                    <a:pt x="6239" y="48"/>
                    <a:pt x="6192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54" name="Google Shape;2354;p40"/>
            <p:cNvSpPr/>
            <p:nvPr/>
          </p:nvSpPr>
          <p:spPr>
            <a:xfrm>
              <a:off x="2198700" y="1898050"/>
              <a:ext cx="157550" cy="110525"/>
            </a:xfrm>
            <a:custGeom>
              <a:avLst/>
              <a:gdLst/>
              <a:ahLst/>
              <a:cxnLst/>
              <a:rect l="l" t="t" r="r" b="b"/>
              <a:pathLst>
                <a:path w="6302" h="4421" extrusionOk="0">
                  <a:moveTo>
                    <a:pt x="6192" y="1"/>
                  </a:moveTo>
                  <a:cubicBezTo>
                    <a:pt x="5157" y="722"/>
                    <a:pt x="4123" y="1427"/>
                    <a:pt x="3088" y="2148"/>
                  </a:cubicBezTo>
                  <a:cubicBezTo>
                    <a:pt x="2054" y="2853"/>
                    <a:pt x="1019" y="3559"/>
                    <a:pt x="1" y="4280"/>
                  </a:cubicBezTo>
                  <a:cubicBezTo>
                    <a:pt x="32" y="4327"/>
                    <a:pt x="63" y="4374"/>
                    <a:pt x="95" y="4421"/>
                  </a:cubicBezTo>
                  <a:cubicBezTo>
                    <a:pt x="1129" y="3716"/>
                    <a:pt x="2164" y="2995"/>
                    <a:pt x="3198" y="2289"/>
                  </a:cubicBezTo>
                  <a:cubicBezTo>
                    <a:pt x="4233" y="1584"/>
                    <a:pt x="5267" y="863"/>
                    <a:pt x="6302" y="157"/>
                  </a:cubicBezTo>
                  <a:cubicBezTo>
                    <a:pt x="6270" y="110"/>
                    <a:pt x="6223" y="63"/>
                    <a:pt x="6192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55" name="Google Shape;2355;p40"/>
            <p:cNvSpPr/>
            <p:nvPr/>
          </p:nvSpPr>
          <p:spPr>
            <a:xfrm>
              <a:off x="2194400" y="1892575"/>
              <a:ext cx="157550" cy="110125"/>
            </a:xfrm>
            <a:custGeom>
              <a:avLst/>
              <a:gdLst/>
              <a:ahLst/>
              <a:cxnLst/>
              <a:rect l="l" t="t" r="r" b="b"/>
              <a:pathLst>
                <a:path w="6302" h="4405" extrusionOk="0">
                  <a:moveTo>
                    <a:pt x="6207" y="0"/>
                  </a:moveTo>
                  <a:cubicBezTo>
                    <a:pt x="5173" y="706"/>
                    <a:pt x="4138" y="1411"/>
                    <a:pt x="3104" y="2132"/>
                  </a:cubicBezTo>
                  <a:cubicBezTo>
                    <a:pt x="2069" y="2837"/>
                    <a:pt x="1035" y="3543"/>
                    <a:pt x="0" y="4264"/>
                  </a:cubicBezTo>
                  <a:cubicBezTo>
                    <a:pt x="47" y="4311"/>
                    <a:pt x="78" y="4358"/>
                    <a:pt x="110" y="4405"/>
                  </a:cubicBezTo>
                  <a:cubicBezTo>
                    <a:pt x="1144" y="3699"/>
                    <a:pt x="2179" y="2994"/>
                    <a:pt x="3213" y="2273"/>
                  </a:cubicBezTo>
                  <a:cubicBezTo>
                    <a:pt x="4248" y="1568"/>
                    <a:pt x="5282" y="862"/>
                    <a:pt x="6301" y="141"/>
                  </a:cubicBezTo>
                  <a:cubicBezTo>
                    <a:pt x="6270" y="94"/>
                    <a:pt x="6239" y="47"/>
                    <a:pt x="6207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56" name="Google Shape;2356;p40"/>
            <p:cNvSpPr/>
            <p:nvPr/>
          </p:nvSpPr>
          <p:spPr>
            <a:xfrm>
              <a:off x="2190475" y="1886700"/>
              <a:ext cx="157550" cy="110525"/>
            </a:xfrm>
            <a:custGeom>
              <a:avLst/>
              <a:gdLst/>
              <a:ahLst/>
              <a:cxnLst/>
              <a:rect l="l" t="t" r="r" b="b"/>
              <a:pathLst>
                <a:path w="6302" h="4421" extrusionOk="0">
                  <a:moveTo>
                    <a:pt x="6207" y="0"/>
                  </a:moveTo>
                  <a:cubicBezTo>
                    <a:pt x="5173" y="721"/>
                    <a:pt x="4138" y="1427"/>
                    <a:pt x="3104" y="2132"/>
                  </a:cubicBezTo>
                  <a:cubicBezTo>
                    <a:pt x="2069" y="2853"/>
                    <a:pt x="1035" y="3558"/>
                    <a:pt x="0" y="4264"/>
                  </a:cubicBezTo>
                  <a:cubicBezTo>
                    <a:pt x="32" y="4326"/>
                    <a:pt x="79" y="4373"/>
                    <a:pt x="110" y="4420"/>
                  </a:cubicBezTo>
                  <a:cubicBezTo>
                    <a:pt x="1145" y="3699"/>
                    <a:pt x="2179" y="2994"/>
                    <a:pt x="3214" y="2289"/>
                  </a:cubicBezTo>
                  <a:cubicBezTo>
                    <a:pt x="4232" y="1568"/>
                    <a:pt x="5267" y="862"/>
                    <a:pt x="6301" y="157"/>
                  </a:cubicBezTo>
                  <a:cubicBezTo>
                    <a:pt x="6270" y="94"/>
                    <a:pt x="6239" y="47"/>
                    <a:pt x="6207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57" name="Google Shape;2357;p40"/>
            <p:cNvSpPr/>
            <p:nvPr/>
          </p:nvSpPr>
          <p:spPr>
            <a:xfrm>
              <a:off x="2186550" y="1880825"/>
              <a:ext cx="157550" cy="110525"/>
            </a:xfrm>
            <a:custGeom>
              <a:avLst/>
              <a:gdLst/>
              <a:ahLst/>
              <a:cxnLst/>
              <a:rect l="l" t="t" r="r" b="b"/>
              <a:pathLst>
                <a:path w="6302" h="4421" extrusionOk="0">
                  <a:moveTo>
                    <a:pt x="6192" y="0"/>
                  </a:moveTo>
                  <a:cubicBezTo>
                    <a:pt x="5173" y="721"/>
                    <a:pt x="4139" y="1426"/>
                    <a:pt x="3104" y="2147"/>
                  </a:cubicBezTo>
                  <a:cubicBezTo>
                    <a:pt x="2070" y="2853"/>
                    <a:pt x="1035" y="3558"/>
                    <a:pt x="1" y="4279"/>
                  </a:cubicBezTo>
                  <a:cubicBezTo>
                    <a:pt x="32" y="4326"/>
                    <a:pt x="63" y="4373"/>
                    <a:pt x="95" y="4420"/>
                  </a:cubicBezTo>
                  <a:cubicBezTo>
                    <a:pt x="1129" y="3715"/>
                    <a:pt x="2164" y="2994"/>
                    <a:pt x="3198" y="2289"/>
                  </a:cubicBezTo>
                  <a:cubicBezTo>
                    <a:pt x="4233" y="1583"/>
                    <a:pt x="5267" y="862"/>
                    <a:pt x="6302" y="157"/>
                  </a:cubicBezTo>
                  <a:cubicBezTo>
                    <a:pt x="6270" y="110"/>
                    <a:pt x="6239" y="63"/>
                    <a:pt x="6192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58" name="Google Shape;2358;p40"/>
            <p:cNvSpPr/>
            <p:nvPr/>
          </p:nvSpPr>
          <p:spPr>
            <a:xfrm>
              <a:off x="2182625" y="1875325"/>
              <a:ext cx="157550" cy="110525"/>
            </a:xfrm>
            <a:custGeom>
              <a:avLst/>
              <a:gdLst/>
              <a:ahLst/>
              <a:cxnLst/>
              <a:rect l="l" t="t" r="r" b="b"/>
              <a:pathLst>
                <a:path w="6302" h="4421" extrusionOk="0">
                  <a:moveTo>
                    <a:pt x="6192" y="1"/>
                  </a:moveTo>
                  <a:cubicBezTo>
                    <a:pt x="5158" y="706"/>
                    <a:pt x="4123" y="1427"/>
                    <a:pt x="3089" y="2132"/>
                  </a:cubicBezTo>
                  <a:cubicBezTo>
                    <a:pt x="2070" y="2838"/>
                    <a:pt x="1035" y="3559"/>
                    <a:pt x="1" y="4264"/>
                  </a:cubicBezTo>
                  <a:cubicBezTo>
                    <a:pt x="32" y="4311"/>
                    <a:pt x="64" y="4374"/>
                    <a:pt x="95" y="4421"/>
                  </a:cubicBezTo>
                  <a:cubicBezTo>
                    <a:pt x="1129" y="3700"/>
                    <a:pt x="2164" y="2994"/>
                    <a:pt x="3198" y="2273"/>
                  </a:cubicBezTo>
                  <a:cubicBezTo>
                    <a:pt x="4233" y="1568"/>
                    <a:pt x="5267" y="863"/>
                    <a:pt x="6302" y="142"/>
                  </a:cubicBezTo>
                  <a:cubicBezTo>
                    <a:pt x="6271" y="95"/>
                    <a:pt x="6224" y="48"/>
                    <a:pt x="6192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59" name="Google Shape;2359;p40"/>
            <p:cNvSpPr/>
            <p:nvPr/>
          </p:nvSpPr>
          <p:spPr>
            <a:xfrm>
              <a:off x="2211625" y="1610825"/>
              <a:ext cx="125775" cy="186200"/>
            </a:xfrm>
            <a:custGeom>
              <a:avLst/>
              <a:gdLst/>
              <a:ahLst/>
              <a:cxnLst/>
              <a:rect l="l" t="t" r="r" b="b"/>
              <a:pathLst>
                <a:path w="5031" h="7448" extrusionOk="0">
                  <a:moveTo>
                    <a:pt x="1678" y="0"/>
                  </a:moveTo>
                  <a:cubicBezTo>
                    <a:pt x="581" y="690"/>
                    <a:pt x="1" y="988"/>
                    <a:pt x="1" y="988"/>
                  </a:cubicBezTo>
                  <a:cubicBezTo>
                    <a:pt x="832" y="2665"/>
                    <a:pt x="2509" y="3762"/>
                    <a:pt x="2791" y="4091"/>
                  </a:cubicBezTo>
                  <a:cubicBezTo>
                    <a:pt x="2791" y="4170"/>
                    <a:pt x="2916" y="4264"/>
                    <a:pt x="2916" y="4264"/>
                  </a:cubicBezTo>
                  <a:cubicBezTo>
                    <a:pt x="3089" y="4891"/>
                    <a:pt x="3214" y="5110"/>
                    <a:pt x="3324" y="5455"/>
                  </a:cubicBezTo>
                  <a:cubicBezTo>
                    <a:pt x="3637" y="7367"/>
                    <a:pt x="4546" y="7414"/>
                    <a:pt x="4593" y="7446"/>
                  </a:cubicBezTo>
                  <a:cubicBezTo>
                    <a:pt x="4597" y="7447"/>
                    <a:pt x="4604" y="7448"/>
                    <a:pt x="4612" y="7448"/>
                  </a:cubicBezTo>
                  <a:cubicBezTo>
                    <a:pt x="4702" y="7448"/>
                    <a:pt x="5031" y="7368"/>
                    <a:pt x="5017" y="7195"/>
                  </a:cubicBezTo>
                  <a:cubicBezTo>
                    <a:pt x="5001" y="7007"/>
                    <a:pt x="4703" y="6490"/>
                    <a:pt x="4656" y="6333"/>
                  </a:cubicBezTo>
                  <a:cubicBezTo>
                    <a:pt x="4625" y="6160"/>
                    <a:pt x="4672" y="5675"/>
                    <a:pt x="4656" y="5345"/>
                  </a:cubicBezTo>
                  <a:cubicBezTo>
                    <a:pt x="4625" y="5032"/>
                    <a:pt x="4531" y="4985"/>
                    <a:pt x="4468" y="4765"/>
                  </a:cubicBezTo>
                  <a:cubicBezTo>
                    <a:pt x="4405" y="4546"/>
                    <a:pt x="4076" y="3512"/>
                    <a:pt x="4045" y="3339"/>
                  </a:cubicBezTo>
                  <a:cubicBezTo>
                    <a:pt x="3998" y="3167"/>
                    <a:pt x="4045" y="2963"/>
                    <a:pt x="3935" y="2712"/>
                  </a:cubicBezTo>
                  <a:cubicBezTo>
                    <a:pt x="3825" y="2477"/>
                    <a:pt x="2540" y="863"/>
                    <a:pt x="2148" y="533"/>
                  </a:cubicBezTo>
                  <a:cubicBezTo>
                    <a:pt x="1944" y="345"/>
                    <a:pt x="1788" y="157"/>
                    <a:pt x="1678" y="0"/>
                  </a:cubicBezTo>
                  <a:close/>
                </a:path>
              </a:pathLst>
            </a:custGeom>
            <a:solidFill>
              <a:srgbClr val="FDD6C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60" name="Google Shape;2360;p40"/>
            <p:cNvSpPr/>
            <p:nvPr/>
          </p:nvSpPr>
          <p:spPr>
            <a:xfrm>
              <a:off x="1955350" y="1097975"/>
              <a:ext cx="222600" cy="192400"/>
            </a:xfrm>
            <a:custGeom>
              <a:avLst/>
              <a:gdLst/>
              <a:ahLst/>
              <a:cxnLst/>
              <a:rect l="l" t="t" r="r" b="b"/>
              <a:pathLst>
                <a:path w="8904" h="7696" extrusionOk="0">
                  <a:moveTo>
                    <a:pt x="6073" y="0"/>
                  </a:moveTo>
                  <a:cubicBezTo>
                    <a:pt x="5833" y="0"/>
                    <a:pt x="5611" y="55"/>
                    <a:pt x="5424" y="185"/>
                  </a:cubicBezTo>
                  <a:cubicBezTo>
                    <a:pt x="5048" y="436"/>
                    <a:pt x="3528" y="2959"/>
                    <a:pt x="2007" y="3837"/>
                  </a:cubicBezTo>
                  <a:cubicBezTo>
                    <a:pt x="471" y="4730"/>
                    <a:pt x="1" y="4793"/>
                    <a:pt x="1" y="4793"/>
                  </a:cubicBezTo>
                  <a:cubicBezTo>
                    <a:pt x="1" y="4793"/>
                    <a:pt x="1165" y="7696"/>
                    <a:pt x="1979" y="7696"/>
                  </a:cubicBezTo>
                  <a:cubicBezTo>
                    <a:pt x="1993" y="7696"/>
                    <a:pt x="2008" y="7695"/>
                    <a:pt x="2023" y="7693"/>
                  </a:cubicBezTo>
                  <a:cubicBezTo>
                    <a:pt x="2838" y="7583"/>
                    <a:pt x="6756" y="5608"/>
                    <a:pt x="7822" y="4323"/>
                  </a:cubicBezTo>
                  <a:cubicBezTo>
                    <a:pt x="8904" y="3038"/>
                    <a:pt x="8622" y="1235"/>
                    <a:pt x="8622" y="1235"/>
                  </a:cubicBezTo>
                  <a:cubicBezTo>
                    <a:pt x="8103" y="754"/>
                    <a:pt x="6963" y="0"/>
                    <a:pt x="6073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361" name="Google Shape;2361;p40"/>
          <p:cNvGrpSpPr/>
          <p:nvPr/>
        </p:nvGrpSpPr>
        <p:grpSpPr>
          <a:xfrm rot="-9124936">
            <a:off x="1982993" y="-667221"/>
            <a:ext cx="1989227" cy="2556178"/>
            <a:chOff x="3062244" y="-1611812"/>
            <a:chExt cx="2169491" cy="2787820"/>
          </a:xfrm>
        </p:grpSpPr>
        <p:sp>
          <p:nvSpPr>
            <p:cNvPr id="2362" name="Google Shape;2362;p40"/>
            <p:cNvSpPr/>
            <p:nvPr/>
          </p:nvSpPr>
          <p:spPr>
            <a:xfrm rot="8388146">
              <a:off x="3417101" y="-321286"/>
              <a:ext cx="1497969" cy="1149601"/>
            </a:xfrm>
            <a:custGeom>
              <a:avLst/>
              <a:gdLst/>
              <a:ahLst/>
              <a:cxnLst/>
              <a:rect l="l" t="t" r="r" b="b"/>
              <a:pathLst>
                <a:path w="28434" h="21819" extrusionOk="0">
                  <a:moveTo>
                    <a:pt x="1" y="408"/>
                  </a:moveTo>
                  <a:lnTo>
                    <a:pt x="1" y="564"/>
                  </a:lnTo>
                  <a:lnTo>
                    <a:pt x="28011" y="21819"/>
                  </a:lnTo>
                  <a:lnTo>
                    <a:pt x="28167" y="21772"/>
                  </a:lnTo>
                  <a:cubicBezTo>
                    <a:pt x="28434" y="21427"/>
                    <a:pt x="28371" y="20941"/>
                    <a:pt x="28026" y="20690"/>
                  </a:cubicBezTo>
                  <a:lnTo>
                    <a:pt x="1098" y="267"/>
                  </a:lnTo>
                  <a:cubicBezTo>
                    <a:pt x="753" y="0"/>
                    <a:pt x="267" y="63"/>
                    <a:pt x="1" y="408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63" name="Google Shape;2363;p40"/>
            <p:cNvSpPr/>
            <p:nvPr/>
          </p:nvSpPr>
          <p:spPr>
            <a:xfrm rot="8388146">
              <a:off x="3377695" y="-445853"/>
              <a:ext cx="1525259" cy="1252026"/>
            </a:xfrm>
            <a:custGeom>
              <a:avLst/>
              <a:gdLst/>
              <a:ahLst/>
              <a:cxnLst/>
              <a:rect l="l" t="t" r="r" b="b"/>
              <a:pathLst>
                <a:path w="28952" h="23763" extrusionOk="0">
                  <a:moveTo>
                    <a:pt x="1" y="7916"/>
                  </a:moveTo>
                  <a:lnTo>
                    <a:pt x="20910" y="23763"/>
                  </a:lnTo>
                  <a:lnTo>
                    <a:pt x="28951" y="21365"/>
                  </a:lnTo>
                  <a:lnTo>
                    <a:pt x="785" y="1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64" name="Google Shape;2364;p40"/>
            <p:cNvSpPr/>
            <p:nvPr/>
          </p:nvSpPr>
          <p:spPr>
            <a:xfrm rot="8388146">
              <a:off x="3460058" y="-407305"/>
              <a:ext cx="1374956" cy="1107556"/>
            </a:xfrm>
            <a:custGeom>
              <a:avLst/>
              <a:gdLst/>
              <a:ahLst/>
              <a:cxnLst/>
              <a:rect l="l" t="t" r="r" b="b"/>
              <a:pathLst>
                <a:path w="26099" h="21021" extrusionOk="0">
                  <a:moveTo>
                    <a:pt x="1" y="5706"/>
                  </a:moveTo>
                  <a:lnTo>
                    <a:pt x="20174" y="21020"/>
                  </a:lnTo>
                  <a:lnTo>
                    <a:pt x="26099" y="19233"/>
                  </a:lnTo>
                  <a:lnTo>
                    <a:pt x="722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65" name="Google Shape;2365;p40"/>
            <p:cNvSpPr/>
            <p:nvPr/>
          </p:nvSpPr>
          <p:spPr>
            <a:xfrm rot="8388146">
              <a:off x="3470195" y="-396930"/>
              <a:ext cx="1356781" cy="1089378"/>
            </a:xfrm>
            <a:custGeom>
              <a:avLst/>
              <a:gdLst/>
              <a:ahLst/>
              <a:cxnLst/>
              <a:rect l="l" t="t" r="r" b="b"/>
              <a:pathLst>
                <a:path w="25754" h="20676" extrusionOk="0">
                  <a:moveTo>
                    <a:pt x="25753" y="18967"/>
                  </a:moveTo>
                  <a:lnTo>
                    <a:pt x="737" y="1"/>
                  </a:lnTo>
                  <a:lnTo>
                    <a:pt x="0" y="5471"/>
                  </a:lnTo>
                  <a:lnTo>
                    <a:pt x="20064" y="20675"/>
                  </a:lnTo>
                  <a:close/>
                </a:path>
              </a:pathLst>
            </a:custGeom>
            <a:solidFill>
              <a:srgbClr val="2B3F4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66" name="Google Shape;2366;p40"/>
            <p:cNvSpPr/>
            <p:nvPr/>
          </p:nvSpPr>
          <p:spPr>
            <a:xfrm rot="8388146">
              <a:off x="3351355" y="-1272818"/>
              <a:ext cx="1591270" cy="1478321"/>
            </a:xfrm>
            <a:custGeom>
              <a:avLst/>
              <a:gdLst/>
              <a:ahLst/>
              <a:cxnLst/>
              <a:rect l="l" t="t" r="r" b="b"/>
              <a:pathLst>
                <a:path w="30205" h="28058" extrusionOk="0">
                  <a:moveTo>
                    <a:pt x="30205" y="15801"/>
                  </a:moveTo>
                  <a:lnTo>
                    <a:pt x="21208" y="27494"/>
                  </a:lnTo>
                  <a:cubicBezTo>
                    <a:pt x="20832" y="27964"/>
                    <a:pt x="20142" y="28058"/>
                    <a:pt x="19672" y="27697"/>
                  </a:cubicBezTo>
                  <a:lnTo>
                    <a:pt x="565" y="13214"/>
                  </a:lnTo>
                  <a:cubicBezTo>
                    <a:pt x="95" y="12854"/>
                    <a:pt x="1" y="12164"/>
                    <a:pt x="361" y="11694"/>
                  </a:cubicBezTo>
                  <a:lnTo>
                    <a:pt x="9358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67" name="Google Shape;2367;p40"/>
            <p:cNvSpPr/>
            <p:nvPr/>
          </p:nvSpPr>
          <p:spPr>
            <a:xfrm rot="8388146">
              <a:off x="3577825" y="-274160"/>
              <a:ext cx="70226" cy="67757"/>
            </a:xfrm>
            <a:custGeom>
              <a:avLst/>
              <a:gdLst/>
              <a:ahLst/>
              <a:cxnLst/>
              <a:rect l="l" t="t" r="r" b="b"/>
              <a:pathLst>
                <a:path w="1333" h="1286" extrusionOk="0">
                  <a:moveTo>
                    <a:pt x="627" y="63"/>
                  </a:moveTo>
                  <a:lnTo>
                    <a:pt x="1254" y="533"/>
                  </a:lnTo>
                  <a:cubicBezTo>
                    <a:pt x="1317" y="580"/>
                    <a:pt x="1332" y="690"/>
                    <a:pt x="1285" y="753"/>
                  </a:cubicBezTo>
                  <a:lnTo>
                    <a:pt x="925" y="1207"/>
                  </a:lnTo>
                  <a:cubicBezTo>
                    <a:pt x="878" y="1286"/>
                    <a:pt x="784" y="1286"/>
                    <a:pt x="706" y="1239"/>
                  </a:cubicBezTo>
                  <a:lnTo>
                    <a:pt x="94" y="768"/>
                  </a:lnTo>
                  <a:cubicBezTo>
                    <a:pt x="16" y="721"/>
                    <a:pt x="0" y="612"/>
                    <a:pt x="63" y="549"/>
                  </a:cubicBezTo>
                  <a:lnTo>
                    <a:pt x="408" y="94"/>
                  </a:lnTo>
                  <a:cubicBezTo>
                    <a:pt x="470" y="16"/>
                    <a:pt x="564" y="0"/>
                    <a:pt x="627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68" name="Google Shape;2368;p40"/>
            <p:cNvSpPr/>
            <p:nvPr/>
          </p:nvSpPr>
          <p:spPr>
            <a:xfrm rot="8388146">
              <a:off x="3570648" y="-344565"/>
              <a:ext cx="78497" cy="78505"/>
            </a:xfrm>
            <a:custGeom>
              <a:avLst/>
              <a:gdLst/>
              <a:ahLst/>
              <a:cxnLst/>
              <a:rect l="l" t="t" r="r" b="b"/>
              <a:pathLst>
                <a:path w="1490" h="1490" extrusionOk="0">
                  <a:moveTo>
                    <a:pt x="831" y="78"/>
                  </a:moveTo>
                  <a:lnTo>
                    <a:pt x="1380" y="502"/>
                  </a:lnTo>
                  <a:cubicBezTo>
                    <a:pt x="1474" y="564"/>
                    <a:pt x="1489" y="690"/>
                    <a:pt x="1427" y="768"/>
                  </a:cubicBezTo>
                  <a:lnTo>
                    <a:pt x="941" y="1395"/>
                  </a:lnTo>
                  <a:cubicBezTo>
                    <a:pt x="878" y="1473"/>
                    <a:pt x="753" y="1489"/>
                    <a:pt x="674" y="1426"/>
                  </a:cubicBezTo>
                  <a:lnTo>
                    <a:pt x="110" y="1003"/>
                  </a:lnTo>
                  <a:cubicBezTo>
                    <a:pt x="16" y="941"/>
                    <a:pt x="0" y="815"/>
                    <a:pt x="79" y="721"/>
                  </a:cubicBezTo>
                  <a:lnTo>
                    <a:pt x="549" y="110"/>
                  </a:lnTo>
                  <a:cubicBezTo>
                    <a:pt x="612" y="31"/>
                    <a:pt x="737" y="0"/>
                    <a:pt x="831" y="78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69" name="Google Shape;2369;p40"/>
            <p:cNvSpPr/>
            <p:nvPr/>
          </p:nvSpPr>
          <p:spPr>
            <a:xfrm rot="8388146">
              <a:off x="3567483" y="-417228"/>
              <a:ext cx="77706" cy="78505"/>
            </a:xfrm>
            <a:custGeom>
              <a:avLst/>
              <a:gdLst/>
              <a:ahLst/>
              <a:cxnLst/>
              <a:rect l="l" t="t" r="r" b="b"/>
              <a:pathLst>
                <a:path w="1475" h="1490" extrusionOk="0">
                  <a:moveTo>
                    <a:pt x="816" y="63"/>
                  </a:moveTo>
                  <a:lnTo>
                    <a:pt x="1380" y="486"/>
                  </a:lnTo>
                  <a:cubicBezTo>
                    <a:pt x="1458" y="549"/>
                    <a:pt x="1474" y="674"/>
                    <a:pt x="1411" y="768"/>
                  </a:cubicBezTo>
                  <a:lnTo>
                    <a:pt x="941" y="1380"/>
                  </a:lnTo>
                  <a:cubicBezTo>
                    <a:pt x="878" y="1474"/>
                    <a:pt x="753" y="1489"/>
                    <a:pt x="659" y="1411"/>
                  </a:cubicBezTo>
                  <a:lnTo>
                    <a:pt x="95" y="988"/>
                  </a:lnTo>
                  <a:cubicBezTo>
                    <a:pt x="16" y="925"/>
                    <a:pt x="1" y="800"/>
                    <a:pt x="63" y="721"/>
                  </a:cubicBezTo>
                  <a:lnTo>
                    <a:pt x="534" y="94"/>
                  </a:lnTo>
                  <a:cubicBezTo>
                    <a:pt x="612" y="16"/>
                    <a:pt x="737" y="0"/>
                    <a:pt x="816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70" name="Google Shape;2370;p40"/>
            <p:cNvSpPr/>
            <p:nvPr/>
          </p:nvSpPr>
          <p:spPr>
            <a:xfrm rot="8388146">
              <a:off x="3564071" y="-489247"/>
              <a:ext cx="78497" cy="78505"/>
            </a:xfrm>
            <a:custGeom>
              <a:avLst/>
              <a:gdLst/>
              <a:ahLst/>
              <a:cxnLst/>
              <a:rect l="l" t="t" r="r" b="b"/>
              <a:pathLst>
                <a:path w="1490" h="1490" extrusionOk="0">
                  <a:moveTo>
                    <a:pt x="831" y="79"/>
                  </a:moveTo>
                  <a:lnTo>
                    <a:pt x="1380" y="502"/>
                  </a:lnTo>
                  <a:cubicBezTo>
                    <a:pt x="1474" y="565"/>
                    <a:pt x="1489" y="690"/>
                    <a:pt x="1427" y="769"/>
                  </a:cubicBezTo>
                  <a:lnTo>
                    <a:pt x="941" y="1396"/>
                  </a:lnTo>
                  <a:cubicBezTo>
                    <a:pt x="878" y="1474"/>
                    <a:pt x="753" y="1490"/>
                    <a:pt x="674" y="1427"/>
                  </a:cubicBezTo>
                  <a:lnTo>
                    <a:pt x="110" y="1004"/>
                  </a:lnTo>
                  <a:cubicBezTo>
                    <a:pt x="16" y="941"/>
                    <a:pt x="0" y="816"/>
                    <a:pt x="79" y="722"/>
                  </a:cubicBezTo>
                  <a:lnTo>
                    <a:pt x="549" y="110"/>
                  </a:lnTo>
                  <a:cubicBezTo>
                    <a:pt x="612" y="16"/>
                    <a:pt x="737" y="1"/>
                    <a:pt x="831" y="7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71" name="Google Shape;2371;p40"/>
            <p:cNvSpPr/>
            <p:nvPr/>
          </p:nvSpPr>
          <p:spPr>
            <a:xfrm rot="8388146">
              <a:off x="3560936" y="-561973"/>
              <a:ext cx="77654" cy="78558"/>
            </a:xfrm>
            <a:custGeom>
              <a:avLst/>
              <a:gdLst/>
              <a:ahLst/>
              <a:cxnLst/>
              <a:rect l="l" t="t" r="r" b="b"/>
              <a:pathLst>
                <a:path w="1474" h="1491" extrusionOk="0">
                  <a:moveTo>
                    <a:pt x="816" y="64"/>
                  </a:moveTo>
                  <a:lnTo>
                    <a:pt x="1380" y="487"/>
                  </a:lnTo>
                  <a:cubicBezTo>
                    <a:pt x="1458" y="550"/>
                    <a:pt x="1474" y="675"/>
                    <a:pt x="1411" y="769"/>
                  </a:cubicBezTo>
                  <a:lnTo>
                    <a:pt x="941" y="1380"/>
                  </a:lnTo>
                  <a:cubicBezTo>
                    <a:pt x="878" y="1474"/>
                    <a:pt x="753" y="1490"/>
                    <a:pt x="659" y="1412"/>
                  </a:cubicBezTo>
                  <a:lnTo>
                    <a:pt x="110" y="988"/>
                  </a:lnTo>
                  <a:cubicBezTo>
                    <a:pt x="16" y="926"/>
                    <a:pt x="1" y="800"/>
                    <a:pt x="63" y="722"/>
                  </a:cubicBezTo>
                  <a:lnTo>
                    <a:pt x="549" y="95"/>
                  </a:lnTo>
                  <a:cubicBezTo>
                    <a:pt x="612" y="17"/>
                    <a:pt x="737" y="1"/>
                    <a:pt x="816" y="64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72" name="Google Shape;2372;p40"/>
            <p:cNvSpPr/>
            <p:nvPr/>
          </p:nvSpPr>
          <p:spPr>
            <a:xfrm rot="8388146">
              <a:off x="3557461" y="-633969"/>
              <a:ext cx="78497" cy="78505"/>
            </a:xfrm>
            <a:custGeom>
              <a:avLst/>
              <a:gdLst/>
              <a:ahLst/>
              <a:cxnLst/>
              <a:rect l="l" t="t" r="r" b="b"/>
              <a:pathLst>
                <a:path w="1490" h="1490" extrusionOk="0">
                  <a:moveTo>
                    <a:pt x="831" y="63"/>
                  </a:moveTo>
                  <a:lnTo>
                    <a:pt x="1379" y="502"/>
                  </a:lnTo>
                  <a:cubicBezTo>
                    <a:pt x="1473" y="565"/>
                    <a:pt x="1489" y="690"/>
                    <a:pt x="1426" y="769"/>
                  </a:cubicBezTo>
                  <a:lnTo>
                    <a:pt x="941" y="1396"/>
                  </a:lnTo>
                  <a:cubicBezTo>
                    <a:pt x="878" y="1474"/>
                    <a:pt x="752" y="1490"/>
                    <a:pt x="674" y="1427"/>
                  </a:cubicBezTo>
                  <a:lnTo>
                    <a:pt x="110" y="1004"/>
                  </a:lnTo>
                  <a:cubicBezTo>
                    <a:pt x="31" y="925"/>
                    <a:pt x="0" y="816"/>
                    <a:pt x="78" y="722"/>
                  </a:cubicBezTo>
                  <a:lnTo>
                    <a:pt x="549" y="110"/>
                  </a:lnTo>
                  <a:cubicBezTo>
                    <a:pt x="611" y="16"/>
                    <a:pt x="737" y="1"/>
                    <a:pt x="831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73" name="Google Shape;2373;p40"/>
            <p:cNvSpPr/>
            <p:nvPr/>
          </p:nvSpPr>
          <p:spPr>
            <a:xfrm rot="8388146">
              <a:off x="3649357" y="-278255"/>
              <a:ext cx="70226" cy="68600"/>
            </a:xfrm>
            <a:custGeom>
              <a:avLst/>
              <a:gdLst/>
              <a:ahLst/>
              <a:cxnLst/>
              <a:rect l="l" t="t" r="r" b="b"/>
              <a:pathLst>
                <a:path w="1333" h="1302" extrusionOk="0">
                  <a:moveTo>
                    <a:pt x="628" y="63"/>
                  </a:moveTo>
                  <a:lnTo>
                    <a:pt x="1239" y="533"/>
                  </a:lnTo>
                  <a:cubicBezTo>
                    <a:pt x="1317" y="580"/>
                    <a:pt x="1333" y="690"/>
                    <a:pt x="1270" y="753"/>
                  </a:cubicBezTo>
                  <a:lnTo>
                    <a:pt x="925" y="1207"/>
                  </a:lnTo>
                  <a:cubicBezTo>
                    <a:pt x="863" y="1286"/>
                    <a:pt x="769" y="1302"/>
                    <a:pt x="690" y="1239"/>
                  </a:cubicBezTo>
                  <a:lnTo>
                    <a:pt x="79" y="769"/>
                  </a:lnTo>
                  <a:cubicBezTo>
                    <a:pt x="1" y="722"/>
                    <a:pt x="1" y="612"/>
                    <a:pt x="48" y="549"/>
                  </a:cubicBezTo>
                  <a:lnTo>
                    <a:pt x="392" y="95"/>
                  </a:lnTo>
                  <a:cubicBezTo>
                    <a:pt x="455" y="16"/>
                    <a:pt x="549" y="1"/>
                    <a:pt x="628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74" name="Google Shape;2374;p40"/>
            <p:cNvSpPr/>
            <p:nvPr/>
          </p:nvSpPr>
          <p:spPr>
            <a:xfrm rot="8388146">
              <a:off x="3649625" y="-370169"/>
              <a:ext cx="131337" cy="118179"/>
            </a:xfrm>
            <a:custGeom>
              <a:avLst/>
              <a:gdLst/>
              <a:ahLst/>
              <a:cxnLst/>
              <a:rect l="l" t="t" r="r" b="b"/>
              <a:pathLst>
                <a:path w="2493" h="2243" extrusionOk="0">
                  <a:moveTo>
                    <a:pt x="831" y="64"/>
                  </a:moveTo>
                  <a:lnTo>
                    <a:pt x="2383" y="1239"/>
                  </a:lnTo>
                  <a:cubicBezTo>
                    <a:pt x="2477" y="1318"/>
                    <a:pt x="2492" y="1443"/>
                    <a:pt x="2414" y="1537"/>
                  </a:cubicBezTo>
                  <a:lnTo>
                    <a:pt x="1959" y="2133"/>
                  </a:lnTo>
                  <a:cubicBezTo>
                    <a:pt x="1897" y="2227"/>
                    <a:pt x="1756" y="2242"/>
                    <a:pt x="1662" y="2180"/>
                  </a:cubicBezTo>
                  <a:lnTo>
                    <a:pt x="110" y="1004"/>
                  </a:lnTo>
                  <a:cubicBezTo>
                    <a:pt x="31" y="926"/>
                    <a:pt x="0" y="800"/>
                    <a:pt x="78" y="706"/>
                  </a:cubicBezTo>
                  <a:lnTo>
                    <a:pt x="533" y="111"/>
                  </a:lnTo>
                  <a:cubicBezTo>
                    <a:pt x="611" y="17"/>
                    <a:pt x="737" y="1"/>
                    <a:pt x="831" y="64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75" name="Google Shape;2375;p40"/>
            <p:cNvSpPr/>
            <p:nvPr/>
          </p:nvSpPr>
          <p:spPr>
            <a:xfrm rot="8388146">
              <a:off x="3641808" y="-427537"/>
              <a:ext cx="93353" cy="90044"/>
            </a:xfrm>
            <a:custGeom>
              <a:avLst/>
              <a:gdLst/>
              <a:ahLst/>
              <a:cxnLst/>
              <a:rect l="l" t="t" r="r" b="b"/>
              <a:pathLst>
                <a:path w="1772" h="1709" extrusionOk="0">
                  <a:moveTo>
                    <a:pt x="831" y="63"/>
                  </a:moveTo>
                  <a:lnTo>
                    <a:pt x="1662" y="705"/>
                  </a:lnTo>
                  <a:cubicBezTo>
                    <a:pt x="1756" y="768"/>
                    <a:pt x="1772" y="909"/>
                    <a:pt x="1709" y="1003"/>
                  </a:cubicBezTo>
                  <a:lnTo>
                    <a:pt x="1255" y="1599"/>
                  </a:lnTo>
                  <a:cubicBezTo>
                    <a:pt x="1176" y="1677"/>
                    <a:pt x="1051" y="1709"/>
                    <a:pt x="957" y="1630"/>
                  </a:cubicBezTo>
                  <a:lnTo>
                    <a:pt x="110" y="1003"/>
                  </a:lnTo>
                  <a:cubicBezTo>
                    <a:pt x="32" y="925"/>
                    <a:pt x="1" y="799"/>
                    <a:pt x="79" y="705"/>
                  </a:cubicBezTo>
                  <a:lnTo>
                    <a:pt x="534" y="110"/>
                  </a:lnTo>
                  <a:cubicBezTo>
                    <a:pt x="612" y="16"/>
                    <a:pt x="737" y="0"/>
                    <a:pt x="831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76" name="Google Shape;2376;p40"/>
            <p:cNvSpPr/>
            <p:nvPr/>
          </p:nvSpPr>
          <p:spPr>
            <a:xfrm rot="8388146">
              <a:off x="3643930" y="-517347"/>
              <a:ext cx="137132" cy="123132"/>
            </a:xfrm>
            <a:custGeom>
              <a:avLst/>
              <a:gdLst/>
              <a:ahLst/>
              <a:cxnLst/>
              <a:rect l="l" t="t" r="r" b="b"/>
              <a:pathLst>
                <a:path w="2603" h="2337" extrusionOk="0">
                  <a:moveTo>
                    <a:pt x="815" y="63"/>
                  </a:moveTo>
                  <a:lnTo>
                    <a:pt x="2492" y="1333"/>
                  </a:lnTo>
                  <a:cubicBezTo>
                    <a:pt x="2586" y="1411"/>
                    <a:pt x="2602" y="1537"/>
                    <a:pt x="2524" y="1631"/>
                  </a:cubicBezTo>
                  <a:lnTo>
                    <a:pt x="2069" y="2226"/>
                  </a:lnTo>
                  <a:cubicBezTo>
                    <a:pt x="2006" y="2320"/>
                    <a:pt x="1865" y="2336"/>
                    <a:pt x="1771" y="2273"/>
                  </a:cubicBezTo>
                  <a:lnTo>
                    <a:pt x="110" y="1004"/>
                  </a:lnTo>
                  <a:cubicBezTo>
                    <a:pt x="16" y="925"/>
                    <a:pt x="0" y="800"/>
                    <a:pt x="63" y="706"/>
                  </a:cubicBezTo>
                  <a:lnTo>
                    <a:pt x="517" y="110"/>
                  </a:lnTo>
                  <a:cubicBezTo>
                    <a:pt x="596" y="16"/>
                    <a:pt x="721" y="1"/>
                    <a:pt x="815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77" name="Google Shape;2377;p40"/>
            <p:cNvSpPr/>
            <p:nvPr/>
          </p:nvSpPr>
          <p:spPr>
            <a:xfrm rot="8388146">
              <a:off x="3632583" y="-565557"/>
              <a:ext cx="78497" cy="78505"/>
            </a:xfrm>
            <a:custGeom>
              <a:avLst/>
              <a:gdLst/>
              <a:ahLst/>
              <a:cxnLst/>
              <a:rect l="l" t="t" r="r" b="b"/>
              <a:pathLst>
                <a:path w="1490" h="1490" extrusionOk="0">
                  <a:moveTo>
                    <a:pt x="815" y="63"/>
                  </a:moveTo>
                  <a:lnTo>
                    <a:pt x="1380" y="486"/>
                  </a:lnTo>
                  <a:cubicBezTo>
                    <a:pt x="1474" y="549"/>
                    <a:pt x="1489" y="674"/>
                    <a:pt x="1427" y="768"/>
                  </a:cubicBezTo>
                  <a:lnTo>
                    <a:pt x="941" y="1380"/>
                  </a:lnTo>
                  <a:cubicBezTo>
                    <a:pt x="878" y="1474"/>
                    <a:pt x="753" y="1489"/>
                    <a:pt x="674" y="1427"/>
                  </a:cubicBezTo>
                  <a:lnTo>
                    <a:pt x="110" y="988"/>
                  </a:lnTo>
                  <a:cubicBezTo>
                    <a:pt x="16" y="925"/>
                    <a:pt x="0" y="800"/>
                    <a:pt x="63" y="721"/>
                  </a:cubicBezTo>
                  <a:lnTo>
                    <a:pt x="549" y="94"/>
                  </a:lnTo>
                  <a:cubicBezTo>
                    <a:pt x="612" y="16"/>
                    <a:pt x="737" y="0"/>
                    <a:pt x="815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78" name="Google Shape;2378;p40"/>
            <p:cNvSpPr/>
            <p:nvPr/>
          </p:nvSpPr>
          <p:spPr>
            <a:xfrm rot="8388146">
              <a:off x="3630009" y="-637593"/>
              <a:ext cx="77654" cy="78505"/>
            </a:xfrm>
            <a:custGeom>
              <a:avLst/>
              <a:gdLst/>
              <a:ahLst/>
              <a:cxnLst/>
              <a:rect l="l" t="t" r="r" b="b"/>
              <a:pathLst>
                <a:path w="1474" h="1490" extrusionOk="0">
                  <a:moveTo>
                    <a:pt x="816" y="79"/>
                  </a:moveTo>
                  <a:lnTo>
                    <a:pt x="1380" y="502"/>
                  </a:lnTo>
                  <a:cubicBezTo>
                    <a:pt x="1458" y="565"/>
                    <a:pt x="1474" y="690"/>
                    <a:pt x="1411" y="769"/>
                  </a:cubicBezTo>
                  <a:lnTo>
                    <a:pt x="941" y="1396"/>
                  </a:lnTo>
                  <a:cubicBezTo>
                    <a:pt x="878" y="1474"/>
                    <a:pt x="753" y="1490"/>
                    <a:pt x="659" y="1427"/>
                  </a:cubicBezTo>
                  <a:lnTo>
                    <a:pt x="95" y="1004"/>
                  </a:lnTo>
                  <a:cubicBezTo>
                    <a:pt x="16" y="941"/>
                    <a:pt x="1" y="816"/>
                    <a:pt x="63" y="722"/>
                  </a:cubicBezTo>
                  <a:lnTo>
                    <a:pt x="534" y="110"/>
                  </a:lnTo>
                  <a:cubicBezTo>
                    <a:pt x="596" y="16"/>
                    <a:pt x="722" y="1"/>
                    <a:pt x="816" y="7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79" name="Google Shape;2379;p40"/>
            <p:cNvSpPr/>
            <p:nvPr/>
          </p:nvSpPr>
          <p:spPr>
            <a:xfrm rot="8388146">
              <a:off x="3720906" y="-280299"/>
              <a:ext cx="66116" cy="64437"/>
            </a:xfrm>
            <a:custGeom>
              <a:avLst/>
              <a:gdLst/>
              <a:ahLst/>
              <a:cxnLst/>
              <a:rect l="l" t="t" r="r" b="b"/>
              <a:pathLst>
                <a:path w="1255" h="1223" extrusionOk="0">
                  <a:moveTo>
                    <a:pt x="628" y="47"/>
                  </a:moveTo>
                  <a:lnTo>
                    <a:pt x="1161" y="455"/>
                  </a:lnTo>
                  <a:cubicBezTo>
                    <a:pt x="1239" y="502"/>
                    <a:pt x="1255" y="611"/>
                    <a:pt x="1192" y="674"/>
                  </a:cubicBezTo>
                  <a:lnTo>
                    <a:pt x="847" y="1129"/>
                  </a:lnTo>
                  <a:cubicBezTo>
                    <a:pt x="800" y="1207"/>
                    <a:pt x="690" y="1223"/>
                    <a:pt x="628" y="1160"/>
                  </a:cubicBezTo>
                  <a:lnTo>
                    <a:pt x="79" y="753"/>
                  </a:lnTo>
                  <a:cubicBezTo>
                    <a:pt x="16" y="706"/>
                    <a:pt x="1" y="596"/>
                    <a:pt x="63" y="533"/>
                  </a:cubicBezTo>
                  <a:lnTo>
                    <a:pt x="408" y="79"/>
                  </a:lnTo>
                  <a:cubicBezTo>
                    <a:pt x="455" y="0"/>
                    <a:pt x="565" y="0"/>
                    <a:pt x="628" y="47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80" name="Google Shape;2380;p40"/>
            <p:cNvSpPr/>
            <p:nvPr/>
          </p:nvSpPr>
          <p:spPr>
            <a:xfrm rot="8388146">
              <a:off x="3789256" y="-283702"/>
              <a:ext cx="65326" cy="64490"/>
            </a:xfrm>
            <a:custGeom>
              <a:avLst/>
              <a:gdLst/>
              <a:ahLst/>
              <a:cxnLst/>
              <a:rect l="l" t="t" r="r" b="b"/>
              <a:pathLst>
                <a:path w="1240" h="1224" extrusionOk="0">
                  <a:moveTo>
                    <a:pt x="628" y="47"/>
                  </a:moveTo>
                  <a:lnTo>
                    <a:pt x="1161" y="455"/>
                  </a:lnTo>
                  <a:cubicBezTo>
                    <a:pt x="1224" y="518"/>
                    <a:pt x="1239" y="612"/>
                    <a:pt x="1192" y="690"/>
                  </a:cubicBezTo>
                  <a:lnTo>
                    <a:pt x="847" y="1145"/>
                  </a:lnTo>
                  <a:cubicBezTo>
                    <a:pt x="785" y="1207"/>
                    <a:pt x="691" y="1223"/>
                    <a:pt x="612" y="1176"/>
                  </a:cubicBezTo>
                  <a:lnTo>
                    <a:pt x="79" y="769"/>
                  </a:lnTo>
                  <a:cubicBezTo>
                    <a:pt x="1" y="706"/>
                    <a:pt x="1" y="612"/>
                    <a:pt x="48" y="533"/>
                  </a:cubicBezTo>
                  <a:lnTo>
                    <a:pt x="393" y="79"/>
                  </a:lnTo>
                  <a:cubicBezTo>
                    <a:pt x="456" y="16"/>
                    <a:pt x="550" y="0"/>
                    <a:pt x="628" y="47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81" name="Google Shape;2381;p40"/>
            <p:cNvSpPr/>
            <p:nvPr/>
          </p:nvSpPr>
          <p:spPr>
            <a:xfrm rot="8388146">
              <a:off x="3856833" y="-287058"/>
              <a:ext cx="66116" cy="64490"/>
            </a:xfrm>
            <a:custGeom>
              <a:avLst/>
              <a:gdLst/>
              <a:ahLst/>
              <a:cxnLst/>
              <a:rect l="l" t="t" r="r" b="b"/>
              <a:pathLst>
                <a:path w="1255" h="1224" extrusionOk="0">
                  <a:moveTo>
                    <a:pt x="627" y="63"/>
                  </a:moveTo>
                  <a:lnTo>
                    <a:pt x="1176" y="471"/>
                  </a:lnTo>
                  <a:cubicBezTo>
                    <a:pt x="1239" y="518"/>
                    <a:pt x="1254" y="612"/>
                    <a:pt x="1192" y="690"/>
                  </a:cubicBezTo>
                  <a:lnTo>
                    <a:pt x="847" y="1145"/>
                  </a:lnTo>
                  <a:cubicBezTo>
                    <a:pt x="800" y="1208"/>
                    <a:pt x="690" y="1223"/>
                    <a:pt x="627" y="1176"/>
                  </a:cubicBezTo>
                  <a:lnTo>
                    <a:pt x="79" y="769"/>
                  </a:lnTo>
                  <a:cubicBezTo>
                    <a:pt x="16" y="722"/>
                    <a:pt x="0" y="612"/>
                    <a:pt x="63" y="549"/>
                  </a:cubicBezTo>
                  <a:lnTo>
                    <a:pt x="408" y="95"/>
                  </a:lnTo>
                  <a:cubicBezTo>
                    <a:pt x="455" y="16"/>
                    <a:pt x="565" y="1"/>
                    <a:pt x="627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82" name="Google Shape;2382;p40"/>
            <p:cNvSpPr/>
            <p:nvPr/>
          </p:nvSpPr>
          <p:spPr>
            <a:xfrm rot="8388146">
              <a:off x="3924703" y="-291075"/>
              <a:ext cx="65273" cy="64490"/>
            </a:xfrm>
            <a:custGeom>
              <a:avLst/>
              <a:gdLst/>
              <a:ahLst/>
              <a:cxnLst/>
              <a:rect l="l" t="t" r="r" b="b"/>
              <a:pathLst>
                <a:path w="1239" h="1224" extrusionOk="0">
                  <a:moveTo>
                    <a:pt x="628" y="48"/>
                  </a:moveTo>
                  <a:lnTo>
                    <a:pt x="1161" y="455"/>
                  </a:lnTo>
                  <a:cubicBezTo>
                    <a:pt x="1239" y="502"/>
                    <a:pt x="1239" y="612"/>
                    <a:pt x="1192" y="675"/>
                  </a:cubicBezTo>
                  <a:lnTo>
                    <a:pt x="847" y="1129"/>
                  </a:lnTo>
                  <a:cubicBezTo>
                    <a:pt x="784" y="1208"/>
                    <a:pt x="690" y="1223"/>
                    <a:pt x="612" y="1161"/>
                  </a:cubicBezTo>
                  <a:lnTo>
                    <a:pt x="79" y="753"/>
                  </a:lnTo>
                  <a:cubicBezTo>
                    <a:pt x="16" y="706"/>
                    <a:pt x="1" y="612"/>
                    <a:pt x="48" y="534"/>
                  </a:cubicBezTo>
                  <a:lnTo>
                    <a:pt x="408" y="79"/>
                  </a:lnTo>
                  <a:cubicBezTo>
                    <a:pt x="455" y="16"/>
                    <a:pt x="549" y="1"/>
                    <a:pt x="628" y="48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83" name="Google Shape;2383;p40"/>
            <p:cNvSpPr/>
            <p:nvPr/>
          </p:nvSpPr>
          <p:spPr>
            <a:xfrm rot="8388146">
              <a:off x="3992233" y="-294414"/>
              <a:ext cx="66116" cy="64490"/>
            </a:xfrm>
            <a:custGeom>
              <a:avLst/>
              <a:gdLst/>
              <a:ahLst/>
              <a:cxnLst/>
              <a:rect l="l" t="t" r="r" b="b"/>
              <a:pathLst>
                <a:path w="1255" h="1224" extrusionOk="0">
                  <a:moveTo>
                    <a:pt x="627" y="48"/>
                  </a:moveTo>
                  <a:lnTo>
                    <a:pt x="1176" y="456"/>
                  </a:lnTo>
                  <a:cubicBezTo>
                    <a:pt x="1238" y="518"/>
                    <a:pt x="1254" y="612"/>
                    <a:pt x="1207" y="691"/>
                  </a:cubicBezTo>
                  <a:lnTo>
                    <a:pt x="847" y="1145"/>
                  </a:lnTo>
                  <a:cubicBezTo>
                    <a:pt x="800" y="1208"/>
                    <a:pt x="690" y="1224"/>
                    <a:pt x="627" y="1177"/>
                  </a:cubicBezTo>
                  <a:lnTo>
                    <a:pt x="94" y="769"/>
                  </a:lnTo>
                  <a:cubicBezTo>
                    <a:pt x="16" y="706"/>
                    <a:pt x="0" y="612"/>
                    <a:pt x="63" y="534"/>
                  </a:cubicBezTo>
                  <a:lnTo>
                    <a:pt x="408" y="79"/>
                  </a:lnTo>
                  <a:cubicBezTo>
                    <a:pt x="455" y="17"/>
                    <a:pt x="564" y="1"/>
                    <a:pt x="627" y="48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84" name="Google Shape;2384;p40"/>
            <p:cNvSpPr/>
            <p:nvPr/>
          </p:nvSpPr>
          <p:spPr>
            <a:xfrm rot="8388146">
              <a:off x="4059887" y="-297509"/>
              <a:ext cx="66116" cy="64437"/>
            </a:xfrm>
            <a:custGeom>
              <a:avLst/>
              <a:gdLst/>
              <a:ahLst/>
              <a:cxnLst/>
              <a:rect l="l" t="t" r="r" b="b"/>
              <a:pathLst>
                <a:path w="1255" h="1223" extrusionOk="0">
                  <a:moveTo>
                    <a:pt x="627" y="63"/>
                  </a:moveTo>
                  <a:lnTo>
                    <a:pt x="1160" y="471"/>
                  </a:lnTo>
                  <a:cubicBezTo>
                    <a:pt x="1239" y="518"/>
                    <a:pt x="1254" y="627"/>
                    <a:pt x="1192" y="690"/>
                  </a:cubicBezTo>
                  <a:lnTo>
                    <a:pt x="847" y="1144"/>
                  </a:lnTo>
                  <a:cubicBezTo>
                    <a:pt x="784" y="1223"/>
                    <a:pt x="690" y="1223"/>
                    <a:pt x="612" y="1176"/>
                  </a:cubicBezTo>
                  <a:lnTo>
                    <a:pt x="79" y="768"/>
                  </a:lnTo>
                  <a:cubicBezTo>
                    <a:pt x="16" y="721"/>
                    <a:pt x="0" y="612"/>
                    <a:pt x="47" y="549"/>
                  </a:cubicBezTo>
                  <a:lnTo>
                    <a:pt x="408" y="94"/>
                  </a:lnTo>
                  <a:cubicBezTo>
                    <a:pt x="455" y="16"/>
                    <a:pt x="565" y="0"/>
                    <a:pt x="627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85" name="Google Shape;2385;p40"/>
            <p:cNvSpPr/>
            <p:nvPr/>
          </p:nvSpPr>
          <p:spPr>
            <a:xfrm rot="8388146">
              <a:off x="4127657" y="-301798"/>
              <a:ext cx="66116" cy="64437"/>
            </a:xfrm>
            <a:custGeom>
              <a:avLst/>
              <a:gdLst/>
              <a:ahLst/>
              <a:cxnLst/>
              <a:rect l="l" t="t" r="r" b="b"/>
              <a:pathLst>
                <a:path w="1255" h="1223" extrusionOk="0">
                  <a:moveTo>
                    <a:pt x="643" y="47"/>
                  </a:moveTo>
                  <a:lnTo>
                    <a:pt x="1176" y="455"/>
                  </a:lnTo>
                  <a:cubicBezTo>
                    <a:pt x="1239" y="502"/>
                    <a:pt x="1255" y="612"/>
                    <a:pt x="1208" y="674"/>
                  </a:cubicBezTo>
                  <a:lnTo>
                    <a:pt x="847" y="1129"/>
                  </a:lnTo>
                  <a:cubicBezTo>
                    <a:pt x="800" y="1207"/>
                    <a:pt x="690" y="1223"/>
                    <a:pt x="628" y="1160"/>
                  </a:cubicBezTo>
                  <a:lnTo>
                    <a:pt x="95" y="753"/>
                  </a:lnTo>
                  <a:cubicBezTo>
                    <a:pt x="16" y="706"/>
                    <a:pt x="1" y="612"/>
                    <a:pt x="63" y="533"/>
                  </a:cubicBezTo>
                  <a:lnTo>
                    <a:pt x="408" y="79"/>
                  </a:lnTo>
                  <a:cubicBezTo>
                    <a:pt x="471" y="16"/>
                    <a:pt x="565" y="0"/>
                    <a:pt x="643" y="47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86" name="Google Shape;2386;p40"/>
            <p:cNvSpPr/>
            <p:nvPr/>
          </p:nvSpPr>
          <p:spPr>
            <a:xfrm rot="8388146">
              <a:off x="4195310" y="-304945"/>
              <a:ext cx="66116" cy="64490"/>
            </a:xfrm>
            <a:custGeom>
              <a:avLst/>
              <a:gdLst/>
              <a:ahLst/>
              <a:cxnLst/>
              <a:rect l="l" t="t" r="r" b="b"/>
              <a:pathLst>
                <a:path w="1255" h="1224" extrusionOk="0">
                  <a:moveTo>
                    <a:pt x="628" y="63"/>
                  </a:moveTo>
                  <a:lnTo>
                    <a:pt x="1161" y="455"/>
                  </a:lnTo>
                  <a:cubicBezTo>
                    <a:pt x="1239" y="518"/>
                    <a:pt x="1255" y="612"/>
                    <a:pt x="1192" y="690"/>
                  </a:cubicBezTo>
                  <a:lnTo>
                    <a:pt x="847" y="1145"/>
                  </a:lnTo>
                  <a:cubicBezTo>
                    <a:pt x="785" y="1207"/>
                    <a:pt x="691" y="1223"/>
                    <a:pt x="612" y="1176"/>
                  </a:cubicBezTo>
                  <a:lnTo>
                    <a:pt x="79" y="769"/>
                  </a:lnTo>
                  <a:cubicBezTo>
                    <a:pt x="17" y="706"/>
                    <a:pt x="1" y="612"/>
                    <a:pt x="48" y="549"/>
                  </a:cubicBezTo>
                  <a:lnTo>
                    <a:pt x="408" y="79"/>
                  </a:lnTo>
                  <a:cubicBezTo>
                    <a:pt x="456" y="16"/>
                    <a:pt x="565" y="1"/>
                    <a:pt x="628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87" name="Google Shape;2387;p40"/>
            <p:cNvSpPr/>
            <p:nvPr/>
          </p:nvSpPr>
          <p:spPr>
            <a:xfrm rot="8388146">
              <a:off x="4263040" y="-309200"/>
              <a:ext cx="66116" cy="64490"/>
            </a:xfrm>
            <a:custGeom>
              <a:avLst/>
              <a:gdLst/>
              <a:ahLst/>
              <a:cxnLst/>
              <a:rect l="l" t="t" r="r" b="b"/>
              <a:pathLst>
                <a:path w="1255" h="1224" extrusionOk="0">
                  <a:moveTo>
                    <a:pt x="643" y="47"/>
                  </a:moveTo>
                  <a:lnTo>
                    <a:pt x="1176" y="455"/>
                  </a:lnTo>
                  <a:cubicBezTo>
                    <a:pt x="1239" y="502"/>
                    <a:pt x="1254" y="612"/>
                    <a:pt x="1207" y="674"/>
                  </a:cubicBezTo>
                  <a:lnTo>
                    <a:pt x="847" y="1129"/>
                  </a:lnTo>
                  <a:cubicBezTo>
                    <a:pt x="800" y="1207"/>
                    <a:pt x="690" y="1223"/>
                    <a:pt x="627" y="1160"/>
                  </a:cubicBezTo>
                  <a:lnTo>
                    <a:pt x="94" y="753"/>
                  </a:lnTo>
                  <a:cubicBezTo>
                    <a:pt x="16" y="706"/>
                    <a:pt x="0" y="596"/>
                    <a:pt x="63" y="533"/>
                  </a:cubicBezTo>
                  <a:lnTo>
                    <a:pt x="408" y="79"/>
                  </a:lnTo>
                  <a:cubicBezTo>
                    <a:pt x="471" y="0"/>
                    <a:pt x="565" y="0"/>
                    <a:pt x="643" y="47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88" name="Google Shape;2388;p40"/>
            <p:cNvSpPr/>
            <p:nvPr/>
          </p:nvSpPr>
          <p:spPr>
            <a:xfrm rot="8388146">
              <a:off x="4330710" y="-312301"/>
              <a:ext cx="66116" cy="64490"/>
            </a:xfrm>
            <a:custGeom>
              <a:avLst/>
              <a:gdLst/>
              <a:ahLst/>
              <a:cxnLst/>
              <a:rect l="l" t="t" r="r" b="b"/>
              <a:pathLst>
                <a:path w="1255" h="1224" extrusionOk="0">
                  <a:moveTo>
                    <a:pt x="628" y="48"/>
                  </a:moveTo>
                  <a:lnTo>
                    <a:pt x="1161" y="455"/>
                  </a:lnTo>
                  <a:cubicBezTo>
                    <a:pt x="1239" y="518"/>
                    <a:pt x="1255" y="612"/>
                    <a:pt x="1192" y="675"/>
                  </a:cubicBezTo>
                  <a:lnTo>
                    <a:pt x="847" y="1145"/>
                  </a:lnTo>
                  <a:cubicBezTo>
                    <a:pt x="784" y="1208"/>
                    <a:pt x="690" y="1223"/>
                    <a:pt x="612" y="1161"/>
                  </a:cubicBezTo>
                  <a:lnTo>
                    <a:pt x="79" y="769"/>
                  </a:lnTo>
                  <a:cubicBezTo>
                    <a:pt x="16" y="706"/>
                    <a:pt x="1" y="612"/>
                    <a:pt x="48" y="534"/>
                  </a:cubicBezTo>
                  <a:lnTo>
                    <a:pt x="408" y="79"/>
                  </a:lnTo>
                  <a:cubicBezTo>
                    <a:pt x="455" y="16"/>
                    <a:pt x="565" y="1"/>
                    <a:pt x="628" y="48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89" name="Google Shape;2389;p40"/>
            <p:cNvSpPr/>
            <p:nvPr/>
          </p:nvSpPr>
          <p:spPr>
            <a:xfrm rot="8388146">
              <a:off x="4398967" y="-315906"/>
              <a:ext cx="66116" cy="64437"/>
            </a:xfrm>
            <a:custGeom>
              <a:avLst/>
              <a:gdLst/>
              <a:ahLst/>
              <a:cxnLst/>
              <a:rect l="l" t="t" r="r" b="b"/>
              <a:pathLst>
                <a:path w="1255" h="1223" extrusionOk="0">
                  <a:moveTo>
                    <a:pt x="643" y="63"/>
                  </a:moveTo>
                  <a:lnTo>
                    <a:pt x="1176" y="470"/>
                  </a:lnTo>
                  <a:cubicBezTo>
                    <a:pt x="1238" y="517"/>
                    <a:pt x="1254" y="611"/>
                    <a:pt x="1207" y="690"/>
                  </a:cubicBezTo>
                  <a:lnTo>
                    <a:pt x="847" y="1144"/>
                  </a:lnTo>
                  <a:cubicBezTo>
                    <a:pt x="800" y="1207"/>
                    <a:pt x="690" y="1223"/>
                    <a:pt x="627" y="1176"/>
                  </a:cubicBezTo>
                  <a:lnTo>
                    <a:pt x="94" y="768"/>
                  </a:lnTo>
                  <a:cubicBezTo>
                    <a:pt x="16" y="721"/>
                    <a:pt x="0" y="611"/>
                    <a:pt x="63" y="549"/>
                  </a:cubicBezTo>
                  <a:lnTo>
                    <a:pt x="408" y="94"/>
                  </a:lnTo>
                  <a:cubicBezTo>
                    <a:pt x="470" y="16"/>
                    <a:pt x="564" y="0"/>
                    <a:pt x="643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90" name="Google Shape;2390;p40"/>
            <p:cNvSpPr/>
            <p:nvPr/>
          </p:nvSpPr>
          <p:spPr>
            <a:xfrm rot="8388146">
              <a:off x="4466094" y="-319651"/>
              <a:ext cx="66116" cy="64437"/>
            </a:xfrm>
            <a:custGeom>
              <a:avLst/>
              <a:gdLst/>
              <a:ahLst/>
              <a:cxnLst/>
              <a:rect l="l" t="t" r="r" b="b"/>
              <a:pathLst>
                <a:path w="1255" h="1223" extrusionOk="0">
                  <a:moveTo>
                    <a:pt x="627" y="47"/>
                  </a:moveTo>
                  <a:lnTo>
                    <a:pt x="1160" y="455"/>
                  </a:lnTo>
                  <a:cubicBezTo>
                    <a:pt x="1239" y="502"/>
                    <a:pt x="1254" y="611"/>
                    <a:pt x="1192" y="674"/>
                  </a:cubicBezTo>
                  <a:lnTo>
                    <a:pt x="847" y="1129"/>
                  </a:lnTo>
                  <a:cubicBezTo>
                    <a:pt x="784" y="1207"/>
                    <a:pt x="690" y="1223"/>
                    <a:pt x="612" y="1160"/>
                  </a:cubicBezTo>
                  <a:lnTo>
                    <a:pt x="79" y="752"/>
                  </a:lnTo>
                  <a:cubicBezTo>
                    <a:pt x="16" y="705"/>
                    <a:pt x="0" y="596"/>
                    <a:pt x="47" y="533"/>
                  </a:cubicBezTo>
                  <a:lnTo>
                    <a:pt x="408" y="78"/>
                  </a:lnTo>
                  <a:cubicBezTo>
                    <a:pt x="455" y="0"/>
                    <a:pt x="565" y="0"/>
                    <a:pt x="627" y="47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91" name="Google Shape;2391;p40"/>
            <p:cNvSpPr/>
            <p:nvPr/>
          </p:nvSpPr>
          <p:spPr>
            <a:xfrm rot="8388146">
              <a:off x="4534507" y="-323024"/>
              <a:ext cx="65273" cy="64437"/>
            </a:xfrm>
            <a:custGeom>
              <a:avLst/>
              <a:gdLst/>
              <a:ahLst/>
              <a:cxnLst/>
              <a:rect l="l" t="t" r="r" b="b"/>
              <a:pathLst>
                <a:path w="1239" h="1223" extrusionOk="0">
                  <a:moveTo>
                    <a:pt x="627" y="47"/>
                  </a:moveTo>
                  <a:lnTo>
                    <a:pt x="1160" y="455"/>
                  </a:lnTo>
                  <a:cubicBezTo>
                    <a:pt x="1223" y="518"/>
                    <a:pt x="1239" y="612"/>
                    <a:pt x="1192" y="690"/>
                  </a:cubicBezTo>
                  <a:lnTo>
                    <a:pt x="831" y="1145"/>
                  </a:lnTo>
                  <a:cubicBezTo>
                    <a:pt x="784" y="1207"/>
                    <a:pt x="674" y="1223"/>
                    <a:pt x="612" y="1176"/>
                  </a:cubicBezTo>
                  <a:lnTo>
                    <a:pt x="79" y="768"/>
                  </a:lnTo>
                  <a:cubicBezTo>
                    <a:pt x="0" y="706"/>
                    <a:pt x="0" y="612"/>
                    <a:pt x="47" y="533"/>
                  </a:cubicBezTo>
                  <a:lnTo>
                    <a:pt x="392" y="79"/>
                  </a:lnTo>
                  <a:cubicBezTo>
                    <a:pt x="455" y="16"/>
                    <a:pt x="549" y="0"/>
                    <a:pt x="627" y="47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92" name="Google Shape;2392;p40"/>
            <p:cNvSpPr/>
            <p:nvPr/>
          </p:nvSpPr>
          <p:spPr>
            <a:xfrm rot="8388146">
              <a:off x="4602061" y="-326443"/>
              <a:ext cx="66116" cy="64490"/>
            </a:xfrm>
            <a:custGeom>
              <a:avLst/>
              <a:gdLst/>
              <a:ahLst/>
              <a:cxnLst/>
              <a:rect l="l" t="t" r="r" b="b"/>
              <a:pathLst>
                <a:path w="1255" h="1224" extrusionOk="0">
                  <a:moveTo>
                    <a:pt x="628" y="63"/>
                  </a:moveTo>
                  <a:lnTo>
                    <a:pt x="1161" y="471"/>
                  </a:lnTo>
                  <a:cubicBezTo>
                    <a:pt x="1239" y="518"/>
                    <a:pt x="1255" y="612"/>
                    <a:pt x="1192" y="690"/>
                  </a:cubicBezTo>
                  <a:lnTo>
                    <a:pt x="847" y="1145"/>
                  </a:lnTo>
                  <a:cubicBezTo>
                    <a:pt x="800" y="1207"/>
                    <a:pt x="691" y="1223"/>
                    <a:pt x="628" y="1176"/>
                  </a:cubicBezTo>
                  <a:lnTo>
                    <a:pt x="79" y="769"/>
                  </a:lnTo>
                  <a:cubicBezTo>
                    <a:pt x="17" y="722"/>
                    <a:pt x="1" y="612"/>
                    <a:pt x="48" y="549"/>
                  </a:cubicBezTo>
                  <a:lnTo>
                    <a:pt x="408" y="95"/>
                  </a:lnTo>
                  <a:cubicBezTo>
                    <a:pt x="456" y="16"/>
                    <a:pt x="565" y="1"/>
                    <a:pt x="628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93" name="Google Shape;2393;p40"/>
            <p:cNvSpPr/>
            <p:nvPr/>
          </p:nvSpPr>
          <p:spPr>
            <a:xfrm rot="8388146">
              <a:off x="4672597" y="-332449"/>
              <a:ext cx="71068" cy="67757"/>
            </a:xfrm>
            <a:custGeom>
              <a:avLst/>
              <a:gdLst/>
              <a:ahLst/>
              <a:cxnLst/>
              <a:rect l="l" t="t" r="r" b="b"/>
              <a:pathLst>
                <a:path w="1349" h="1286" extrusionOk="0">
                  <a:moveTo>
                    <a:pt x="643" y="48"/>
                  </a:moveTo>
                  <a:lnTo>
                    <a:pt x="1254" y="518"/>
                  </a:lnTo>
                  <a:cubicBezTo>
                    <a:pt x="1332" y="565"/>
                    <a:pt x="1348" y="674"/>
                    <a:pt x="1285" y="737"/>
                  </a:cubicBezTo>
                  <a:lnTo>
                    <a:pt x="941" y="1192"/>
                  </a:lnTo>
                  <a:cubicBezTo>
                    <a:pt x="878" y="1270"/>
                    <a:pt x="784" y="1286"/>
                    <a:pt x="705" y="1223"/>
                  </a:cubicBezTo>
                  <a:lnTo>
                    <a:pt x="94" y="753"/>
                  </a:lnTo>
                  <a:cubicBezTo>
                    <a:pt x="16" y="706"/>
                    <a:pt x="0" y="596"/>
                    <a:pt x="63" y="533"/>
                  </a:cubicBezTo>
                  <a:lnTo>
                    <a:pt x="408" y="79"/>
                  </a:lnTo>
                  <a:cubicBezTo>
                    <a:pt x="470" y="0"/>
                    <a:pt x="564" y="0"/>
                    <a:pt x="643" y="48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94" name="Google Shape;2394;p40"/>
            <p:cNvSpPr/>
            <p:nvPr/>
          </p:nvSpPr>
          <p:spPr>
            <a:xfrm rot="8388146">
              <a:off x="3782410" y="-355679"/>
              <a:ext cx="77706" cy="77662"/>
            </a:xfrm>
            <a:custGeom>
              <a:avLst/>
              <a:gdLst/>
              <a:ahLst/>
              <a:cxnLst/>
              <a:rect l="l" t="t" r="r" b="b"/>
              <a:pathLst>
                <a:path w="1475" h="1474" extrusionOk="0">
                  <a:moveTo>
                    <a:pt x="816" y="63"/>
                  </a:moveTo>
                  <a:lnTo>
                    <a:pt x="1380" y="486"/>
                  </a:lnTo>
                  <a:cubicBezTo>
                    <a:pt x="1459" y="549"/>
                    <a:pt x="1474" y="659"/>
                    <a:pt x="1412" y="753"/>
                  </a:cubicBezTo>
                  <a:lnTo>
                    <a:pt x="926" y="1380"/>
                  </a:lnTo>
                  <a:cubicBezTo>
                    <a:pt x="863" y="1458"/>
                    <a:pt x="738" y="1474"/>
                    <a:pt x="659" y="1411"/>
                  </a:cubicBezTo>
                  <a:lnTo>
                    <a:pt x="111" y="988"/>
                  </a:lnTo>
                  <a:cubicBezTo>
                    <a:pt x="17" y="925"/>
                    <a:pt x="1" y="800"/>
                    <a:pt x="79" y="721"/>
                  </a:cubicBezTo>
                  <a:lnTo>
                    <a:pt x="549" y="94"/>
                  </a:lnTo>
                  <a:cubicBezTo>
                    <a:pt x="612" y="16"/>
                    <a:pt x="738" y="0"/>
                    <a:pt x="816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95" name="Google Shape;2395;p40"/>
            <p:cNvSpPr/>
            <p:nvPr/>
          </p:nvSpPr>
          <p:spPr>
            <a:xfrm rot="8388146">
              <a:off x="3855989" y="-359488"/>
              <a:ext cx="77706" cy="77715"/>
            </a:xfrm>
            <a:custGeom>
              <a:avLst/>
              <a:gdLst/>
              <a:ahLst/>
              <a:cxnLst/>
              <a:rect l="l" t="t" r="r" b="b"/>
              <a:pathLst>
                <a:path w="1475" h="1475" extrusionOk="0">
                  <a:moveTo>
                    <a:pt x="816" y="63"/>
                  </a:moveTo>
                  <a:lnTo>
                    <a:pt x="1380" y="487"/>
                  </a:lnTo>
                  <a:cubicBezTo>
                    <a:pt x="1459" y="549"/>
                    <a:pt x="1474" y="675"/>
                    <a:pt x="1412" y="753"/>
                  </a:cubicBezTo>
                  <a:lnTo>
                    <a:pt x="926" y="1380"/>
                  </a:lnTo>
                  <a:cubicBezTo>
                    <a:pt x="863" y="1459"/>
                    <a:pt x="738" y="1474"/>
                    <a:pt x="659" y="1411"/>
                  </a:cubicBezTo>
                  <a:lnTo>
                    <a:pt x="111" y="988"/>
                  </a:lnTo>
                  <a:cubicBezTo>
                    <a:pt x="17" y="926"/>
                    <a:pt x="1" y="800"/>
                    <a:pt x="79" y="722"/>
                  </a:cubicBezTo>
                  <a:lnTo>
                    <a:pt x="550" y="95"/>
                  </a:lnTo>
                  <a:cubicBezTo>
                    <a:pt x="612" y="16"/>
                    <a:pt x="738" y="1"/>
                    <a:pt x="816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96" name="Google Shape;2396;p40"/>
            <p:cNvSpPr/>
            <p:nvPr/>
          </p:nvSpPr>
          <p:spPr>
            <a:xfrm rot="8388146">
              <a:off x="3929574" y="-363226"/>
              <a:ext cx="77654" cy="77662"/>
            </a:xfrm>
            <a:custGeom>
              <a:avLst/>
              <a:gdLst/>
              <a:ahLst/>
              <a:cxnLst/>
              <a:rect l="l" t="t" r="r" b="b"/>
              <a:pathLst>
                <a:path w="1474" h="1474" extrusionOk="0">
                  <a:moveTo>
                    <a:pt x="815" y="63"/>
                  </a:moveTo>
                  <a:lnTo>
                    <a:pt x="1379" y="486"/>
                  </a:lnTo>
                  <a:cubicBezTo>
                    <a:pt x="1458" y="549"/>
                    <a:pt x="1473" y="674"/>
                    <a:pt x="1411" y="753"/>
                  </a:cubicBezTo>
                  <a:lnTo>
                    <a:pt x="925" y="1380"/>
                  </a:lnTo>
                  <a:cubicBezTo>
                    <a:pt x="862" y="1458"/>
                    <a:pt x="737" y="1474"/>
                    <a:pt x="658" y="1411"/>
                  </a:cubicBezTo>
                  <a:lnTo>
                    <a:pt x="110" y="988"/>
                  </a:lnTo>
                  <a:cubicBezTo>
                    <a:pt x="16" y="925"/>
                    <a:pt x="0" y="815"/>
                    <a:pt x="63" y="721"/>
                  </a:cubicBezTo>
                  <a:lnTo>
                    <a:pt x="549" y="110"/>
                  </a:lnTo>
                  <a:cubicBezTo>
                    <a:pt x="611" y="16"/>
                    <a:pt x="737" y="0"/>
                    <a:pt x="815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97" name="Google Shape;2397;p40"/>
            <p:cNvSpPr/>
            <p:nvPr/>
          </p:nvSpPr>
          <p:spPr>
            <a:xfrm rot="8388146">
              <a:off x="4003153" y="-367035"/>
              <a:ext cx="77654" cy="77715"/>
            </a:xfrm>
            <a:custGeom>
              <a:avLst/>
              <a:gdLst/>
              <a:ahLst/>
              <a:cxnLst/>
              <a:rect l="l" t="t" r="r" b="b"/>
              <a:pathLst>
                <a:path w="1474" h="1475" extrusionOk="0">
                  <a:moveTo>
                    <a:pt x="815" y="64"/>
                  </a:moveTo>
                  <a:lnTo>
                    <a:pt x="1380" y="487"/>
                  </a:lnTo>
                  <a:cubicBezTo>
                    <a:pt x="1458" y="550"/>
                    <a:pt x="1474" y="675"/>
                    <a:pt x="1411" y="753"/>
                  </a:cubicBezTo>
                  <a:lnTo>
                    <a:pt x="925" y="1380"/>
                  </a:lnTo>
                  <a:cubicBezTo>
                    <a:pt x="862" y="1459"/>
                    <a:pt x="737" y="1474"/>
                    <a:pt x="659" y="1412"/>
                  </a:cubicBezTo>
                  <a:lnTo>
                    <a:pt x="110" y="1004"/>
                  </a:lnTo>
                  <a:cubicBezTo>
                    <a:pt x="16" y="926"/>
                    <a:pt x="0" y="816"/>
                    <a:pt x="63" y="722"/>
                  </a:cubicBezTo>
                  <a:lnTo>
                    <a:pt x="549" y="111"/>
                  </a:lnTo>
                  <a:cubicBezTo>
                    <a:pt x="612" y="17"/>
                    <a:pt x="737" y="1"/>
                    <a:pt x="815" y="64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98" name="Google Shape;2398;p40"/>
            <p:cNvSpPr/>
            <p:nvPr/>
          </p:nvSpPr>
          <p:spPr>
            <a:xfrm rot="8388146">
              <a:off x="4076731" y="-370791"/>
              <a:ext cx="77654" cy="77662"/>
            </a:xfrm>
            <a:custGeom>
              <a:avLst/>
              <a:gdLst/>
              <a:ahLst/>
              <a:cxnLst/>
              <a:rect l="l" t="t" r="r" b="b"/>
              <a:pathLst>
                <a:path w="1474" h="1474" extrusionOk="0">
                  <a:moveTo>
                    <a:pt x="815" y="63"/>
                  </a:moveTo>
                  <a:lnTo>
                    <a:pt x="1380" y="486"/>
                  </a:lnTo>
                  <a:cubicBezTo>
                    <a:pt x="1458" y="549"/>
                    <a:pt x="1474" y="675"/>
                    <a:pt x="1411" y="753"/>
                  </a:cubicBezTo>
                  <a:lnTo>
                    <a:pt x="925" y="1380"/>
                  </a:lnTo>
                  <a:cubicBezTo>
                    <a:pt x="862" y="1458"/>
                    <a:pt x="737" y="1474"/>
                    <a:pt x="659" y="1411"/>
                  </a:cubicBezTo>
                  <a:lnTo>
                    <a:pt x="110" y="1004"/>
                  </a:lnTo>
                  <a:cubicBezTo>
                    <a:pt x="16" y="941"/>
                    <a:pt x="0" y="816"/>
                    <a:pt x="63" y="737"/>
                  </a:cubicBezTo>
                  <a:lnTo>
                    <a:pt x="549" y="110"/>
                  </a:lnTo>
                  <a:cubicBezTo>
                    <a:pt x="612" y="16"/>
                    <a:pt x="737" y="1"/>
                    <a:pt x="815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99" name="Google Shape;2399;p40"/>
            <p:cNvSpPr/>
            <p:nvPr/>
          </p:nvSpPr>
          <p:spPr>
            <a:xfrm rot="8388146">
              <a:off x="4149766" y="-375244"/>
              <a:ext cx="77654" cy="77715"/>
            </a:xfrm>
            <a:custGeom>
              <a:avLst/>
              <a:gdLst/>
              <a:ahLst/>
              <a:cxnLst/>
              <a:rect l="l" t="t" r="r" b="b"/>
              <a:pathLst>
                <a:path w="1474" h="1475" extrusionOk="0">
                  <a:moveTo>
                    <a:pt x="816" y="64"/>
                  </a:moveTo>
                  <a:lnTo>
                    <a:pt x="1364" y="471"/>
                  </a:lnTo>
                  <a:cubicBezTo>
                    <a:pt x="1458" y="534"/>
                    <a:pt x="1474" y="659"/>
                    <a:pt x="1411" y="738"/>
                  </a:cubicBezTo>
                  <a:lnTo>
                    <a:pt x="925" y="1364"/>
                  </a:lnTo>
                  <a:cubicBezTo>
                    <a:pt x="863" y="1459"/>
                    <a:pt x="737" y="1474"/>
                    <a:pt x="659" y="1411"/>
                  </a:cubicBezTo>
                  <a:lnTo>
                    <a:pt x="110" y="988"/>
                  </a:lnTo>
                  <a:cubicBezTo>
                    <a:pt x="16" y="926"/>
                    <a:pt x="0" y="800"/>
                    <a:pt x="63" y="722"/>
                  </a:cubicBezTo>
                  <a:lnTo>
                    <a:pt x="549" y="95"/>
                  </a:lnTo>
                  <a:cubicBezTo>
                    <a:pt x="612" y="16"/>
                    <a:pt x="737" y="1"/>
                    <a:pt x="816" y="64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00" name="Google Shape;2400;p40"/>
            <p:cNvSpPr/>
            <p:nvPr/>
          </p:nvSpPr>
          <p:spPr>
            <a:xfrm rot="8388146">
              <a:off x="4223345" y="-379000"/>
              <a:ext cx="77654" cy="77662"/>
            </a:xfrm>
            <a:custGeom>
              <a:avLst/>
              <a:gdLst/>
              <a:ahLst/>
              <a:cxnLst/>
              <a:rect l="l" t="t" r="r" b="b"/>
              <a:pathLst>
                <a:path w="1474" h="1474" extrusionOk="0">
                  <a:moveTo>
                    <a:pt x="816" y="63"/>
                  </a:moveTo>
                  <a:lnTo>
                    <a:pt x="1364" y="471"/>
                  </a:lnTo>
                  <a:cubicBezTo>
                    <a:pt x="1458" y="549"/>
                    <a:pt x="1474" y="659"/>
                    <a:pt x="1411" y="753"/>
                  </a:cubicBezTo>
                  <a:lnTo>
                    <a:pt x="925" y="1364"/>
                  </a:lnTo>
                  <a:cubicBezTo>
                    <a:pt x="863" y="1458"/>
                    <a:pt x="737" y="1474"/>
                    <a:pt x="659" y="1411"/>
                  </a:cubicBezTo>
                  <a:lnTo>
                    <a:pt x="110" y="988"/>
                  </a:lnTo>
                  <a:cubicBezTo>
                    <a:pt x="16" y="925"/>
                    <a:pt x="1" y="800"/>
                    <a:pt x="63" y="721"/>
                  </a:cubicBezTo>
                  <a:lnTo>
                    <a:pt x="549" y="94"/>
                  </a:lnTo>
                  <a:cubicBezTo>
                    <a:pt x="612" y="16"/>
                    <a:pt x="737" y="0"/>
                    <a:pt x="816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01" name="Google Shape;2401;p40"/>
            <p:cNvSpPr/>
            <p:nvPr/>
          </p:nvSpPr>
          <p:spPr>
            <a:xfrm rot="8388146">
              <a:off x="4296877" y="-382791"/>
              <a:ext cx="77706" cy="77715"/>
            </a:xfrm>
            <a:custGeom>
              <a:avLst/>
              <a:gdLst/>
              <a:ahLst/>
              <a:cxnLst/>
              <a:rect l="l" t="t" r="r" b="b"/>
              <a:pathLst>
                <a:path w="1475" h="1475" extrusionOk="0">
                  <a:moveTo>
                    <a:pt x="816" y="64"/>
                  </a:moveTo>
                  <a:lnTo>
                    <a:pt x="1364" y="487"/>
                  </a:lnTo>
                  <a:cubicBezTo>
                    <a:pt x="1458" y="550"/>
                    <a:pt x="1474" y="659"/>
                    <a:pt x="1411" y="753"/>
                  </a:cubicBezTo>
                  <a:lnTo>
                    <a:pt x="926" y="1380"/>
                  </a:lnTo>
                  <a:cubicBezTo>
                    <a:pt x="863" y="1459"/>
                    <a:pt x="737" y="1474"/>
                    <a:pt x="659" y="1412"/>
                  </a:cubicBezTo>
                  <a:lnTo>
                    <a:pt x="110" y="988"/>
                  </a:lnTo>
                  <a:cubicBezTo>
                    <a:pt x="16" y="926"/>
                    <a:pt x="1" y="800"/>
                    <a:pt x="63" y="722"/>
                  </a:cubicBezTo>
                  <a:lnTo>
                    <a:pt x="549" y="95"/>
                  </a:lnTo>
                  <a:cubicBezTo>
                    <a:pt x="612" y="17"/>
                    <a:pt x="737" y="1"/>
                    <a:pt x="816" y="64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02" name="Google Shape;2402;p40"/>
            <p:cNvSpPr/>
            <p:nvPr/>
          </p:nvSpPr>
          <p:spPr>
            <a:xfrm rot="8388146">
              <a:off x="4370456" y="-386547"/>
              <a:ext cx="77706" cy="77662"/>
            </a:xfrm>
            <a:custGeom>
              <a:avLst/>
              <a:gdLst/>
              <a:ahLst/>
              <a:cxnLst/>
              <a:rect l="l" t="t" r="r" b="b"/>
              <a:pathLst>
                <a:path w="1475" h="1474" extrusionOk="0">
                  <a:moveTo>
                    <a:pt x="816" y="63"/>
                  </a:moveTo>
                  <a:lnTo>
                    <a:pt x="1365" y="486"/>
                  </a:lnTo>
                  <a:cubicBezTo>
                    <a:pt x="1459" y="549"/>
                    <a:pt x="1474" y="675"/>
                    <a:pt x="1412" y="753"/>
                  </a:cubicBezTo>
                  <a:lnTo>
                    <a:pt x="926" y="1380"/>
                  </a:lnTo>
                  <a:cubicBezTo>
                    <a:pt x="863" y="1458"/>
                    <a:pt x="738" y="1474"/>
                    <a:pt x="659" y="1411"/>
                  </a:cubicBezTo>
                  <a:lnTo>
                    <a:pt x="111" y="988"/>
                  </a:lnTo>
                  <a:cubicBezTo>
                    <a:pt x="17" y="925"/>
                    <a:pt x="1" y="816"/>
                    <a:pt x="64" y="722"/>
                  </a:cubicBezTo>
                  <a:lnTo>
                    <a:pt x="549" y="95"/>
                  </a:lnTo>
                  <a:cubicBezTo>
                    <a:pt x="612" y="16"/>
                    <a:pt x="738" y="1"/>
                    <a:pt x="816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03" name="Google Shape;2403;p40"/>
            <p:cNvSpPr/>
            <p:nvPr/>
          </p:nvSpPr>
          <p:spPr>
            <a:xfrm rot="8388146">
              <a:off x="4444017" y="-390350"/>
              <a:ext cx="77706" cy="77662"/>
            </a:xfrm>
            <a:custGeom>
              <a:avLst/>
              <a:gdLst/>
              <a:ahLst/>
              <a:cxnLst/>
              <a:rect l="l" t="t" r="r" b="b"/>
              <a:pathLst>
                <a:path w="1475" h="1474" extrusionOk="0">
                  <a:moveTo>
                    <a:pt x="816" y="63"/>
                  </a:moveTo>
                  <a:lnTo>
                    <a:pt x="1365" y="486"/>
                  </a:lnTo>
                  <a:cubicBezTo>
                    <a:pt x="1459" y="549"/>
                    <a:pt x="1474" y="674"/>
                    <a:pt x="1412" y="753"/>
                  </a:cubicBezTo>
                  <a:lnTo>
                    <a:pt x="926" y="1379"/>
                  </a:lnTo>
                  <a:cubicBezTo>
                    <a:pt x="863" y="1458"/>
                    <a:pt x="738" y="1474"/>
                    <a:pt x="659" y="1411"/>
                  </a:cubicBezTo>
                  <a:lnTo>
                    <a:pt x="111" y="988"/>
                  </a:lnTo>
                  <a:cubicBezTo>
                    <a:pt x="17" y="925"/>
                    <a:pt x="1" y="815"/>
                    <a:pt x="64" y="721"/>
                  </a:cubicBezTo>
                  <a:lnTo>
                    <a:pt x="550" y="110"/>
                  </a:lnTo>
                  <a:cubicBezTo>
                    <a:pt x="612" y="16"/>
                    <a:pt x="738" y="0"/>
                    <a:pt x="816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04" name="Google Shape;2404;p40"/>
            <p:cNvSpPr/>
            <p:nvPr/>
          </p:nvSpPr>
          <p:spPr>
            <a:xfrm rot="8388146">
              <a:off x="4517602" y="-394141"/>
              <a:ext cx="77654" cy="77715"/>
            </a:xfrm>
            <a:custGeom>
              <a:avLst/>
              <a:gdLst/>
              <a:ahLst/>
              <a:cxnLst/>
              <a:rect l="l" t="t" r="r" b="b"/>
              <a:pathLst>
                <a:path w="1474" h="1475" extrusionOk="0">
                  <a:moveTo>
                    <a:pt x="815" y="63"/>
                  </a:moveTo>
                  <a:lnTo>
                    <a:pt x="1364" y="487"/>
                  </a:lnTo>
                  <a:cubicBezTo>
                    <a:pt x="1458" y="549"/>
                    <a:pt x="1473" y="675"/>
                    <a:pt x="1411" y="753"/>
                  </a:cubicBezTo>
                  <a:lnTo>
                    <a:pt x="925" y="1380"/>
                  </a:lnTo>
                  <a:cubicBezTo>
                    <a:pt x="862" y="1458"/>
                    <a:pt x="737" y="1474"/>
                    <a:pt x="658" y="1411"/>
                  </a:cubicBezTo>
                  <a:lnTo>
                    <a:pt x="110" y="1004"/>
                  </a:lnTo>
                  <a:cubicBezTo>
                    <a:pt x="16" y="941"/>
                    <a:pt x="0" y="816"/>
                    <a:pt x="63" y="722"/>
                  </a:cubicBezTo>
                  <a:lnTo>
                    <a:pt x="549" y="110"/>
                  </a:lnTo>
                  <a:cubicBezTo>
                    <a:pt x="611" y="16"/>
                    <a:pt x="737" y="1"/>
                    <a:pt x="815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05" name="Google Shape;2405;p40"/>
            <p:cNvSpPr/>
            <p:nvPr/>
          </p:nvSpPr>
          <p:spPr>
            <a:xfrm rot="8388146">
              <a:off x="4590909" y="-398641"/>
              <a:ext cx="77654" cy="78505"/>
            </a:xfrm>
            <a:custGeom>
              <a:avLst/>
              <a:gdLst/>
              <a:ahLst/>
              <a:cxnLst/>
              <a:rect l="l" t="t" r="r" b="b"/>
              <a:pathLst>
                <a:path w="1474" h="1490" extrusionOk="0">
                  <a:moveTo>
                    <a:pt x="815" y="79"/>
                  </a:moveTo>
                  <a:lnTo>
                    <a:pt x="1364" y="486"/>
                  </a:lnTo>
                  <a:cubicBezTo>
                    <a:pt x="1458" y="549"/>
                    <a:pt x="1474" y="674"/>
                    <a:pt x="1411" y="753"/>
                  </a:cubicBezTo>
                  <a:lnTo>
                    <a:pt x="925" y="1380"/>
                  </a:lnTo>
                  <a:cubicBezTo>
                    <a:pt x="862" y="1458"/>
                    <a:pt x="737" y="1489"/>
                    <a:pt x="659" y="1411"/>
                  </a:cubicBezTo>
                  <a:lnTo>
                    <a:pt x="110" y="1003"/>
                  </a:lnTo>
                  <a:cubicBezTo>
                    <a:pt x="16" y="941"/>
                    <a:pt x="0" y="815"/>
                    <a:pt x="63" y="737"/>
                  </a:cubicBezTo>
                  <a:lnTo>
                    <a:pt x="549" y="110"/>
                  </a:lnTo>
                  <a:cubicBezTo>
                    <a:pt x="612" y="16"/>
                    <a:pt x="737" y="0"/>
                    <a:pt x="815" y="7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06" name="Google Shape;2406;p40"/>
            <p:cNvSpPr/>
            <p:nvPr/>
          </p:nvSpPr>
          <p:spPr>
            <a:xfrm rot="8388146">
              <a:off x="4666528" y="-402127"/>
              <a:ext cx="77706" cy="77662"/>
            </a:xfrm>
            <a:custGeom>
              <a:avLst/>
              <a:gdLst/>
              <a:ahLst/>
              <a:cxnLst/>
              <a:rect l="l" t="t" r="r" b="b"/>
              <a:pathLst>
                <a:path w="1475" h="1474" extrusionOk="0">
                  <a:moveTo>
                    <a:pt x="816" y="63"/>
                  </a:moveTo>
                  <a:lnTo>
                    <a:pt x="1380" y="486"/>
                  </a:lnTo>
                  <a:cubicBezTo>
                    <a:pt x="1459" y="549"/>
                    <a:pt x="1474" y="674"/>
                    <a:pt x="1412" y="768"/>
                  </a:cubicBezTo>
                  <a:lnTo>
                    <a:pt x="941" y="1380"/>
                  </a:lnTo>
                  <a:cubicBezTo>
                    <a:pt x="863" y="1458"/>
                    <a:pt x="753" y="1474"/>
                    <a:pt x="659" y="1411"/>
                  </a:cubicBezTo>
                  <a:lnTo>
                    <a:pt x="95" y="988"/>
                  </a:lnTo>
                  <a:cubicBezTo>
                    <a:pt x="17" y="925"/>
                    <a:pt x="1" y="800"/>
                    <a:pt x="64" y="721"/>
                  </a:cubicBezTo>
                  <a:lnTo>
                    <a:pt x="534" y="94"/>
                  </a:lnTo>
                  <a:cubicBezTo>
                    <a:pt x="597" y="16"/>
                    <a:pt x="722" y="0"/>
                    <a:pt x="816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07" name="Google Shape;2407;p40"/>
            <p:cNvSpPr/>
            <p:nvPr/>
          </p:nvSpPr>
          <p:spPr>
            <a:xfrm rot="8388146">
              <a:off x="4626722" y="-485645"/>
              <a:ext cx="110686" cy="102478"/>
            </a:xfrm>
            <a:custGeom>
              <a:avLst/>
              <a:gdLst/>
              <a:ahLst/>
              <a:cxnLst/>
              <a:rect l="l" t="t" r="r" b="b"/>
              <a:pathLst>
                <a:path w="2101" h="1945" extrusionOk="0">
                  <a:moveTo>
                    <a:pt x="831" y="79"/>
                  </a:moveTo>
                  <a:lnTo>
                    <a:pt x="1991" y="957"/>
                  </a:lnTo>
                  <a:cubicBezTo>
                    <a:pt x="2085" y="1020"/>
                    <a:pt x="2101" y="1161"/>
                    <a:pt x="2023" y="1239"/>
                  </a:cubicBezTo>
                  <a:lnTo>
                    <a:pt x="1568" y="1850"/>
                  </a:lnTo>
                  <a:cubicBezTo>
                    <a:pt x="1505" y="1929"/>
                    <a:pt x="1364" y="1944"/>
                    <a:pt x="1270" y="1882"/>
                  </a:cubicBezTo>
                  <a:lnTo>
                    <a:pt x="110" y="1004"/>
                  </a:lnTo>
                  <a:cubicBezTo>
                    <a:pt x="32" y="941"/>
                    <a:pt x="1" y="800"/>
                    <a:pt x="79" y="706"/>
                  </a:cubicBezTo>
                  <a:lnTo>
                    <a:pt x="533" y="110"/>
                  </a:lnTo>
                  <a:cubicBezTo>
                    <a:pt x="612" y="32"/>
                    <a:pt x="737" y="1"/>
                    <a:pt x="831" y="7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08" name="Google Shape;2408;p40"/>
            <p:cNvSpPr/>
            <p:nvPr/>
          </p:nvSpPr>
          <p:spPr>
            <a:xfrm rot="8388146">
              <a:off x="4610457" y="-562577"/>
              <a:ext cx="121433" cy="111541"/>
            </a:xfrm>
            <a:custGeom>
              <a:avLst/>
              <a:gdLst/>
              <a:ahLst/>
              <a:cxnLst/>
              <a:rect l="l" t="t" r="r" b="b"/>
              <a:pathLst>
                <a:path w="2305" h="2117" extrusionOk="0">
                  <a:moveTo>
                    <a:pt x="832" y="64"/>
                  </a:moveTo>
                  <a:lnTo>
                    <a:pt x="2195" y="1114"/>
                  </a:lnTo>
                  <a:cubicBezTo>
                    <a:pt x="2289" y="1177"/>
                    <a:pt x="2305" y="1318"/>
                    <a:pt x="2242" y="1412"/>
                  </a:cubicBezTo>
                  <a:lnTo>
                    <a:pt x="1772" y="2007"/>
                  </a:lnTo>
                  <a:cubicBezTo>
                    <a:pt x="1709" y="2086"/>
                    <a:pt x="1584" y="2117"/>
                    <a:pt x="1490" y="2039"/>
                  </a:cubicBezTo>
                  <a:lnTo>
                    <a:pt x="111" y="1004"/>
                  </a:lnTo>
                  <a:cubicBezTo>
                    <a:pt x="17" y="926"/>
                    <a:pt x="1" y="800"/>
                    <a:pt x="64" y="706"/>
                  </a:cubicBezTo>
                  <a:lnTo>
                    <a:pt x="534" y="111"/>
                  </a:lnTo>
                  <a:cubicBezTo>
                    <a:pt x="596" y="17"/>
                    <a:pt x="738" y="1"/>
                    <a:pt x="832" y="64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09" name="Google Shape;2409;p40"/>
            <p:cNvSpPr/>
            <p:nvPr/>
          </p:nvSpPr>
          <p:spPr>
            <a:xfrm rot="8388146">
              <a:off x="4571586" y="-645646"/>
              <a:ext cx="153622" cy="135514"/>
            </a:xfrm>
            <a:custGeom>
              <a:avLst/>
              <a:gdLst/>
              <a:ahLst/>
              <a:cxnLst/>
              <a:rect l="l" t="t" r="r" b="b"/>
              <a:pathLst>
                <a:path w="2916" h="2572" extrusionOk="0">
                  <a:moveTo>
                    <a:pt x="831" y="79"/>
                  </a:moveTo>
                  <a:lnTo>
                    <a:pt x="2806" y="1568"/>
                  </a:lnTo>
                  <a:cubicBezTo>
                    <a:pt x="2900" y="1646"/>
                    <a:pt x="2916" y="1772"/>
                    <a:pt x="2837" y="1866"/>
                  </a:cubicBezTo>
                  <a:lnTo>
                    <a:pt x="2383" y="2461"/>
                  </a:lnTo>
                  <a:cubicBezTo>
                    <a:pt x="2320" y="2555"/>
                    <a:pt x="2179" y="2571"/>
                    <a:pt x="2085" y="2493"/>
                  </a:cubicBezTo>
                  <a:lnTo>
                    <a:pt x="110" y="1004"/>
                  </a:lnTo>
                  <a:cubicBezTo>
                    <a:pt x="32" y="941"/>
                    <a:pt x="0" y="800"/>
                    <a:pt x="79" y="706"/>
                  </a:cubicBezTo>
                  <a:lnTo>
                    <a:pt x="533" y="110"/>
                  </a:lnTo>
                  <a:cubicBezTo>
                    <a:pt x="612" y="16"/>
                    <a:pt x="737" y="1"/>
                    <a:pt x="831" y="7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10" name="Google Shape;2410;p40"/>
            <p:cNvSpPr/>
            <p:nvPr/>
          </p:nvSpPr>
          <p:spPr>
            <a:xfrm rot="8388146">
              <a:off x="4636499" y="-696960"/>
              <a:ext cx="92563" cy="89254"/>
            </a:xfrm>
            <a:custGeom>
              <a:avLst/>
              <a:gdLst/>
              <a:ahLst/>
              <a:cxnLst/>
              <a:rect l="l" t="t" r="r" b="b"/>
              <a:pathLst>
                <a:path w="1757" h="1694" extrusionOk="0">
                  <a:moveTo>
                    <a:pt x="831" y="63"/>
                  </a:moveTo>
                  <a:lnTo>
                    <a:pt x="1646" y="690"/>
                  </a:lnTo>
                  <a:cubicBezTo>
                    <a:pt x="1741" y="753"/>
                    <a:pt x="1756" y="894"/>
                    <a:pt x="1678" y="988"/>
                  </a:cubicBezTo>
                  <a:lnTo>
                    <a:pt x="1223" y="1584"/>
                  </a:lnTo>
                  <a:cubicBezTo>
                    <a:pt x="1161" y="1662"/>
                    <a:pt x="1020" y="1694"/>
                    <a:pt x="925" y="1615"/>
                  </a:cubicBezTo>
                  <a:lnTo>
                    <a:pt x="110" y="988"/>
                  </a:lnTo>
                  <a:cubicBezTo>
                    <a:pt x="16" y="925"/>
                    <a:pt x="1" y="800"/>
                    <a:pt x="63" y="706"/>
                  </a:cubicBezTo>
                  <a:lnTo>
                    <a:pt x="534" y="110"/>
                  </a:lnTo>
                  <a:cubicBezTo>
                    <a:pt x="596" y="16"/>
                    <a:pt x="737" y="1"/>
                    <a:pt x="831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11" name="Google Shape;2411;p40"/>
            <p:cNvSpPr/>
            <p:nvPr/>
          </p:nvSpPr>
          <p:spPr>
            <a:xfrm rot="8388146">
              <a:off x="4553099" y="-470218"/>
              <a:ext cx="80183" cy="80139"/>
            </a:xfrm>
            <a:custGeom>
              <a:avLst/>
              <a:gdLst/>
              <a:ahLst/>
              <a:cxnLst/>
              <a:rect l="l" t="t" r="r" b="b"/>
              <a:pathLst>
                <a:path w="1522" h="1521" extrusionOk="0">
                  <a:moveTo>
                    <a:pt x="831" y="78"/>
                  </a:moveTo>
                  <a:lnTo>
                    <a:pt x="1411" y="517"/>
                  </a:lnTo>
                  <a:cubicBezTo>
                    <a:pt x="1505" y="580"/>
                    <a:pt x="1521" y="721"/>
                    <a:pt x="1458" y="799"/>
                  </a:cubicBezTo>
                  <a:lnTo>
                    <a:pt x="988" y="1411"/>
                  </a:lnTo>
                  <a:cubicBezTo>
                    <a:pt x="925" y="1505"/>
                    <a:pt x="800" y="1520"/>
                    <a:pt x="706" y="1442"/>
                  </a:cubicBezTo>
                  <a:lnTo>
                    <a:pt x="110" y="1003"/>
                  </a:lnTo>
                  <a:cubicBezTo>
                    <a:pt x="16" y="925"/>
                    <a:pt x="1" y="799"/>
                    <a:pt x="79" y="705"/>
                  </a:cubicBezTo>
                  <a:lnTo>
                    <a:pt x="534" y="110"/>
                  </a:lnTo>
                  <a:cubicBezTo>
                    <a:pt x="612" y="16"/>
                    <a:pt x="737" y="0"/>
                    <a:pt x="831" y="78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12" name="Google Shape;2412;p40"/>
            <p:cNvSpPr/>
            <p:nvPr/>
          </p:nvSpPr>
          <p:spPr>
            <a:xfrm rot="8388146">
              <a:off x="4477745" y="-466006"/>
              <a:ext cx="80183" cy="80139"/>
            </a:xfrm>
            <a:custGeom>
              <a:avLst/>
              <a:gdLst/>
              <a:ahLst/>
              <a:cxnLst/>
              <a:rect l="l" t="t" r="r" b="b"/>
              <a:pathLst>
                <a:path w="1522" h="1521" extrusionOk="0">
                  <a:moveTo>
                    <a:pt x="816" y="63"/>
                  </a:moveTo>
                  <a:lnTo>
                    <a:pt x="1412" y="517"/>
                  </a:lnTo>
                  <a:cubicBezTo>
                    <a:pt x="1506" y="580"/>
                    <a:pt x="1521" y="721"/>
                    <a:pt x="1443" y="800"/>
                  </a:cubicBezTo>
                  <a:lnTo>
                    <a:pt x="988" y="1411"/>
                  </a:lnTo>
                  <a:cubicBezTo>
                    <a:pt x="910" y="1489"/>
                    <a:pt x="785" y="1521"/>
                    <a:pt x="691" y="1442"/>
                  </a:cubicBezTo>
                  <a:lnTo>
                    <a:pt x="111" y="1003"/>
                  </a:lnTo>
                  <a:cubicBezTo>
                    <a:pt x="17" y="925"/>
                    <a:pt x="1" y="800"/>
                    <a:pt x="64" y="705"/>
                  </a:cubicBezTo>
                  <a:lnTo>
                    <a:pt x="534" y="110"/>
                  </a:lnTo>
                  <a:cubicBezTo>
                    <a:pt x="597" y="16"/>
                    <a:pt x="722" y="0"/>
                    <a:pt x="816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13" name="Google Shape;2413;p40"/>
            <p:cNvSpPr/>
            <p:nvPr/>
          </p:nvSpPr>
          <p:spPr>
            <a:xfrm rot="8388146">
              <a:off x="4403314" y="-461576"/>
              <a:ext cx="80130" cy="79296"/>
            </a:xfrm>
            <a:custGeom>
              <a:avLst/>
              <a:gdLst/>
              <a:ahLst/>
              <a:cxnLst/>
              <a:rect l="l" t="t" r="r" b="b"/>
              <a:pathLst>
                <a:path w="1521" h="1505" extrusionOk="0">
                  <a:moveTo>
                    <a:pt x="831" y="63"/>
                  </a:moveTo>
                  <a:lnTo>
                    <a:pt x="1411" y="517"/>
                  </a:lnTo>
                  <a:cubicBezTo>
                    <a:pt x="1505" y="580"/>
                    <a:pt x="1521" y="721"/>
                    <a:pt x="1458" y="800"/>
                  </a:cubicBezTo>
                  <a:lnTo>
                    <a:pt x="988" y="1411"/>
                  </a:lnTo>
                  <a:cubicBezTo>
                    <a:pt x="925" y="1489"/>
                    <a:pt x="784" y="1505"/>
                    <a:pt x="706" y="1442"/>
                  </a:cubicBezTo>
                  <a:lnTo>
                    <a:pt x="110" y="1003"/>
                  </a:lnTo>
                  <a:cubicBezTo>
                    <a:pt x="16" y="925"/>
                    <a:pt x="0" y="800"/>
                    <a:pt x="63" y="706"/>
                  </a:cubicBezTo>
                  <a:lnTo>
                    <a:pt x="533" y="110"/>
                  </a:lnTo>
                  <a:cubicBezTo>
                    <a:pt x="596" y="16"/>
                    <a:pt x="737" y="0"/>
                    <a:pt x="831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14" name="Google Shape;2414;p40"/>
            <p:cNvSpPr/>
            <p:nvPr/>
          </p:nvSpPr>
          <p:spPr>
            <a:xfrm rot="8388146">
              <a:off x="4328547" y="-457920"/>
              <a:ext cx="80130" cy="79348"/>
            </a:xfrm>
            <a:custGeom>
              <a:avLst/>
              <a:gdLst/>
              <a:ahLst/>
              <a:cxnLst/>
              <a:rect l="l" t="t" r="r" b="b"/>
              <a:pathLst>
                <a:path w="1521" h="1506" extrusionOk="0">
                  <a:moveTo>
                    <a:pt x="831" y="63"/>
                  </a:moveTo>
                  <a:lnTo>
                    <a:pt x="1426" y="518"/>
                  </a:lnTo>
                  <a:cubicBezTo>
                    <a:pt x="1505" y="580"/>
                    <a:pt x="1520" y="706"/>
                    <a:pt x="1458" y="800"/>
                  </a:cubicBezTo>
                  <a:lnTo>
                    <a:pt x="988" y="1411"/>
                  </a:lnTo>
                  <a:cubicBezTo>
                    <a:pt x="925" y="1489"/>
                    <a:pt x="799" y="1505"/>
                    <a:pt x="705" y="1442"/>
                  </a:cubicBezTo>
                  <a:lnTo>
                    <a:pt x="110" y="988"/>
                  </a:lnTo>
                  <a:cubicBezTo>
                    <a:pt x="31" y="925"/>
                    <a:pt x="0" y="800"/>
                    <a:pt x="78" y="706"/>
                  </a:cubicBezTo>
                  <a:lnTo>
                    <a:pt x="533" y="110"/>
                  </a:lnTo>
                  <a:cubicBezTo>
                    <a:pt x="611" y="16"/>
                    <a:pt x="737" y="0"/>
                    <a:pt x="831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15" name="Google Shape;2415;p40"/>
            <p:cNvSpPr/>
            <p:nvPr/>
          </p:nvSpPr>
          <p:spPr>
            <a:xfrm rot="8388146">
              <a:off x="4253194" y="-453708"/>
              <a:ext cx="80130" cy="79348"/>
            </a:xfrm>
            <a:custGeom>
              <a:avLst/>
              <a:gdLst/>
              <a:ahLst/>
              <a:cxnLst/>
              <a:rect l="l" t="t" r="r" b="b"/>
              <a:pathLst>
                <a:path w="1521" h="1506" extrusionOk="0">
                  <a:moveTo>
                    <a:pt x="815" y="63"/>
                  </a:moveTo>
                  <a:lnTo>
                    <a:pt x="1411" y="518"/>
                  </a:lnTo>
                  <a:cubicBezTo>
                    <a:pt x="1505" y="580"/>
                    <a:pt x="1521" y="706"/>
                    <a:pt x="1442" y="800"/>
                  </a:cubicBezTo>
                  <a:lnTo>
                    <a:pt x="988" y="1395"/>
                  </a:lnTo>
                  <a:cubicBezTo>
                    <a:pt x="909" y="1489"/>
                    <a:pt x="784" y="1505"/>
                    <a:pt x="690" y="1442"/>
                  </a:cubicBezTo>
                  <a:lnTo>
                    <a:pt x="110" y="988"/>
                  </a:lnTo>
                  <a:cubicBezTo>
                    <a:pt x="16" y="925"/>
                    <a:pt x="0" y="800"/>
                    <a:pt x="63" y="706"/>
                  </a:cubicBezTo>
                  <a:lnTo>
                    <a:pt x="533" y="94"/>
                  </a:lnTo>
                  <a:cubicBezTo>
                    <a:pt x="596" y="16"/>
                    <a:pt x="721" y="0"/>
                    <a:pt x="815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16" name="Google Shape;2416;p40"/>
            <p:cNvSpPr/>
            <p:nvPr/>
          </p:nvSpPr>
          <p:spPr>
            <a:xfrm rot="8388146">
              <a:off x="4178438" y="-450022"/>
              <a:ext cx="80183" cy="79348"/>
            </a:xfrm>
            <a:custGeom>
              <a:avLst/>
              <a:gdLst/>
              <a:ahLst/>
              <a:cxnLst/>
              <a:rect l="l" t="t" r="r" b="b"/>
              <a:pathLst>
                <a:path w="1522" h="1506" extrusionOk="0">
                  <a:moveTo>
                    <a:pt x="832" y="63"/>
                  </a:moveTo>
                  <a:lnTo>
                    <a:pt x="1411" y="502"/>
                  </a:lnTo>
                  <a:cubicBezTo>
                    <a:pt x="1506" y="580"/>
                    <a:pt x="1521" y="706"/>
                    <a:pt x="1459" y="800"/>
                  </a:cubicBezTo>
                  <a:lnTo>
                    <a:pt x="988" y="1395"/>
                  </a:lnTo>
                  <a:cubicBezTo>
                    <a:pt x="926" y="1490"/>
                    <a:pt x="785" y="1505"/>
                    <a:pt x="706" y="1443"/>
                  </a:cubicBezTo>
                  <a:lnTo>
                    <a:pt x="111" y="988"/>
                  </a:lnTo>
                  <a:cubicBezTo>
                    <a:pt x="16" y="925"/>
                    <a:pt x="1" y="784"/>
                    <a:pt x="79" y="706"/>
                  </a:cubicBezTo>
                  <a:lnTo>
                    <a:pt x="534" y="95"/>
                  </a:lnTo>
                  <a:cubicBezTo>
                    <a:pt x="612" y="16"/>
                    <a:pt x="737" y="0"/>
                    <a:pt x="832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17" name="Google Shape;2417;p40"/>
            <p:cNvSpPr/>
            <p:nvPr/>
          </p:nvSpPr>
          <p:spPr>
            <a:xfrm rot="8388146">
              <a:off x="4103263" y="-446164"/>
              <a:ext cx="80973" cy="80191"/>
            </a:xfrm>
            <a:custGeom>
              <a:avLst/>
              <a:gdLst/>
              <a:ahLst/>
              <a:cxnLst/>
              <a:rect l="l" t="t" r="r" b="b"/>
              <a:pathLst>
                <a:path w="1537" h="1522" extrusionOk="0">
                  <a:moveTo>
                    <a:pt x="831" y="79"/>
                  </a:moveTo>
                  <a:lnTo>
                    <a:pt x="1427" y="518"/>
                  </a:lnTo>
                  <a:cubicBezTo>
                    <a:pt x="1505" y="597"/>
                    <a:pt x="1536" y="722"/>
                    <a:pt x="1458" y="816"/>
                  </a:cubicBezTo>
                  <a:lnTo>
                    <a:pt x="1004" y="1412"/>
                  </a:lnTo>
                  <a:cubicBezTo>
                    <a:pt x="925" y="1506"/>
                    <a:pt x="800" y="1521"/>
                    <a:pt x="706" y="1459"/>
                  </a:cubicBezTo>
                  <a:lnTo>
                    <a:pt x="110" y="1004"/>
                  </a:lnTo>
                  <a:cubicBezTo>
                    <a:pt x="32" y="941"/>
                    <a:pt x="0" y="800"/>
                    <a:pt x="79" y="722"/>
                  </a:cubicBezTo>
                  <a:lnTo>
                    <a:pt x="533" y="111"/>
                  </a:lnTo>
                  <a:cubicBezTo>
                    <a:pt x="612" y="17"/>
                    <a:pt x="737" y="1"/>
                    <a:pt x="831" y="7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18" name="Google Shape;2418;p40"/>
            <p:cNvSpPr/>
            <p:nvPr/>
          </p:nvSpPr>
          <p:spPr>
            <a:xfrm rot="8388146">
              <a:off x="4028653" y="-442223"/>
              <a:ext cx="80130" cy="80191"/>
            </a:xfrm>
            <a:custGeom>
              <a:avLst/>
              <a:gdLst/>
              <a:ahLst/>
              <a:cxnLst/>
              <a:rect l="l" t="t" r="r" b="b"/>
              <a:pathLst>
                <a:path w="1521" h="1522" extrusionOk="0">
                  <a:moveTo>
                    <a:pt x="816" y="79"/>
                  </a:moveTo>
                  <a:lnTo>
                    <a:pt x="1411" y="518"/>
                  </a:lnTo>
                  <a:cubicBezTo>
                    <a:pt x="1505" y="597"/>
                    <a:pt x="1521" y="722"/>
                    <a:pt x="1443" y="816"/>
                  </a:cubicBezTo>
                  <a:lnTo>
                    <a:pt x="988" y="1412"/>
                  </a:lnTo>
                  <a:cubicBezTo>
                    <a:pt x="910" y="1506"/>
                    <a:pt x="784" y="1521"/>
                    <a:pt x="690" y="1443"/>
                  </a:cubicBezTo>
                  <a:lnTo>
                    <a:pt x="110" y="1004"/>
                  </a:lnTo>
                  <a:cubicBezTo>
                    <a:pt x="16" y="926"/>
                    <a:pt x="1" y="800"/>
                    <a:pt x="63" y="706"/>
                  </a:cubicBezTo>
                  <a:lnTo>
                    <a:pt x="534" y="111"/>
                  </a:lnTo>
                  <a:cubicBezTo>
                    <a:pt x="596" y="17"/>
                    <a:pt x="737" y="1"/>
                    <a:pt x="816" y="7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19" name="Google Shape;2419;p40"/>
            <p:cNvSpPr/>
            <p:nvPr/>
          </p:nvSpPr>
          <p:spPr>
            <a:xfrm rot="8388146">
              <a:off x="3953887" y="-438514"/>
              <a:ext cx="80130" cy="80139"/>
            </a:xfrm>
            <a:custGeom>
              <a:avLst/>
              <a:gdLst/>
              <a:ahLst/>
              <a:cxnLst/>
              <a:rect l="l" t="t" r="r" b="b"/>
              <a:pathLst>
                <a:path w="1521" h="1521" extrusionOk="0">
                  <a:moveTo>
                    <a:pt x="831" y="63"/>
                  </a:moveTo>
                  <a:lnTo>
                    <a:pt x="1411" y="517"/>
                  </a:lnTo>
                  <a:cubicBezTo>
                    <a:pt x="1505" y="580"/>
                    <a:pt x="1521" y="721"/>
                    <a:pt x="1458" y="799"/>
                  </a:cubicBezTo>
                  <a:lnTo>
                    <a:pt x="988" y="1411"/>
                  </a:lnTo>
                  <a:cubicBezTo>
                    <a:pt x="925" y="1505"/>
                    <a:pt x="800" y="1520"/>
                    <a:pt x="705" y="1442"/>
                  </a:cubicBezTo>
                  <a:lnTo>
                    <a:pt x="110" y="1003"/>
                  </a:lnTo>
                  <a:cubicBezTo>
                    <a:pt x="16" y="925"/>
                    <a:pt x="0" y="799"/>
                    <a:pt x="79" y="705"/>
                  </a:cubicBezTo>
                  <a:lnTo>
                    <a:pt x="533" y="110"/>
                  </a:lnTo>
                  <a:cubicBezTo>
                    <a:pt x="611" y="16"/>
                    <a:pt x="737" y="0"/>
                    <a:pt x="831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20" name="Google Shape;2420;p40"/>
            <p:cNvSpPr/>
            <p:nvPr/>
          </p:nvSpPr>
          <p:spPr>
            <a:xfrm rot="8388146">
              <a:off x="3878533" y="-434302"/>
              <a:ext cx="80130" cy="80139"/>
            </a:xfrm>
            <a:custGeom>
              <a:avLst/>
              <a:gdLst/>
              <a:ahLst/>
              <a:cxnLst/>
              <a:rect l="l" t="t" r="r" b="b"/>
              <a:pathLst>
                <a:path w="1521" h="1521" extrusionOk="0">
                  <a:moveTo>
                    <a:pt x="815" y="63"/>
                  </a:moveTo>
                  <a:lnTo>
                    <a:pt x="1411" y="517"/>
                  </a:lnTo>
                  <a:cubicBezTo>
                    <a:pt x="1489" y="580"/>
                    <a:pt x="1521" y="721"/>
                    <a:pt x="1442" y="800"/>
                  </a:cubicBezTo>
                  <a:lnTo>
                    <a:pt x="988" y="1411"/>
                  </a:lnTo>
                  <a:cubicBezTo>
                    <a:pt x="909" y="1489"/>
                    <a:pt x="784" y="1521"/>
                    <a:pt x="690" y="1442"/>
                  </a:cubicBezTo>
                  <a:lnTo>
                    <a:pt x="94" y="1003"/>
                  </a:lnTo>
                  <a:cubicBezTo>
                    <a:pt x="16" y="925"/>
                    <a:pt x="0" y="800"/>
                    <a:pt x="63" y="706"/>
                  </a:cubicBezTo>
                  <a:lnTo>
                    <a:pt x="533" y="110"/>
                  </a:lnTo>
                  <a:cubicBezTo>
                    <a:pt x="596" y="16"/>
                    <a:pt x="721" y="0"/>
                    <a:pt x="815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21" name="Google Shape;2421;p40"/>
            <p:cNvSpPr/>
            <p:nvPr/>
          </p:nvSpPr>
          <p:spPr>
            <a:xfrm rot="8388146">
              <a:off x="3804049" y="-429873"/>
              <a:ext cx="80183" cy="79296"/>
            </a:xfrm>
            <a:custGeom>
              <a:avLst/>
              <a:gdLst/>
              <a:ahLst/>
              <a:cxnLst/>
              <a:rect l="l" t="t" r="r" b="b"/>
              <a:pathLst>
                <a:path w="1522" h="1505" extrusionOk="0">
                  <a:moveTo>
                    <a:pt x="816" y="63"/>
                  </a:moveTo>
                  <a:lnTo>
                    <a:pt x="1412" y="517"/>
                  </a:lnTo>
                  <a:cubicBezTo>
                    <a:pt x="1506" y="580"/>
                    <a:pt x="1521" y="706"/>
                    <a:pt x="1459" y="800"/>
                  </a:cubicBezTo>
                  <a:lnTo>
                    <a:pt x="988" y="1411"/>
                  </a:lnTo>
                  <a:cubicBezTo>
                    <a:pt x="926" y="1489"/>
                    <a:pt x="785" y="1505"/>
                    <a:pt x="691" y="1442"/>
                  </a:cubicBezTo>
                  <a:lnTo>
                    <a:pt x="111" y="988"/>
                  </a:lnTo>
                  <a:cubicBezTo>
                    <a:pt x="17" y="925"/>
                    <a:pt x="1" y="800"/>
                    <a:pt x="64" y="706"/>
                  </a:cubicBezTo>
                  <a:lnTo>
                    <a:pt x="534" y="110"/>
                  </a:lnTo>
                  <a:cubicBezTo>
                    <a:pt x="597" y="16"/>
                    <a:pt x="738" y="0"/>
                    <a:pt x="816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22" name="Google Shape;2422;p40"/>
            <p:cNvSpPr/>
            <p:nvPr/>
          </p:nvSpPr>
          <p:spPr>
            <a:xfrm rot="8388146">
              <a:off x="3729329" y="-426233"/>
              <a:ext cx="80130" cy="79348"/>
            </a:xfrm>
            <a:custGeom>
              <a:avLst/>
              <a:gdLst/>
              <a:ahLst/>
              <a:cxnLst/>
              <a:rect l="l" t="t" r="r" b="b"/>
              <a:pathLst>
                <a:path w="1521" h="1506" extrusionOk="0">
                  <a:moveTo>
                    <a:pt x="831" y="63"/>
                  </a:moveTo>
                  <a:lnTo>
                    <a:pt x="1411" y="518"/>
                  </a:lnTo>
                  <a:cubicBezTo>
                    <a:pt x="1505" y="580"/>
                    <a:pt x="1521" y="706"/>
                    <a:pt x="1458" y="800"/>
                  </a:cubicBezTo>
                  <a:lnTo>
                    <a:pt x="988" y="1395"/>
                  </a:lnTo>
                  <a:cubicBezTo>
                    <a:pt x="925" y="1489"/>
                    <a:pt x="800" y="1505"/>
                    <a:pt x="706" y="1442"/>
                  </a:cubicBezTo>
                  <a:lnTo>
                    <a:pt x="110" y="988"/>
                  </a:lnTo>
                  <a:cubicBezTo>
                    <a:pt x="16" y="925"/>
                    <a:pt x="0" y="800"/>
                    <a:pt x="79" y="706"/>
                  </a:cubicBezTo>
                  <a:lnTo>
                    <a:pt x="533" y="110"/>
                  </a:lnTo>
                  <a:cubicBezTo>
                    <a:pt x="612" y="16"/>
                    <a:pt x="737" y="0"/>
                    <a:pt x="831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23" name="Google Shape;2423;p40"/>
            <p:cNvSpPr/>
            <p:nvPr/>
          </p:nvSpPr>
          <p:spPr>
            <a:xfrm rot="8388146">
              <a:off x="4528910" y="-540726"/>
              <a:ext cx="80130" cy="79348"/>
            </a:xfrm>
            <a:custGeom>
              <a:avLst/>
              <a:gdLst/>
              <a:ahLst/>
              <a:cxnLst/>
              <a:rect l="l" t="t" r="r" b="b"/>
              <a:pathLst>
                <a:path w="1521" h="1506" extrusionOk="0">
                  <a:moveTo>
                    <a:pt x="816" y="63"/>
                  </a:moveTo>
                  <a:lnTo>
                    <a:pt x="1411" y="518"/>
                  </a:lnTo>
                  <a:cubicBezTo>
                    <a:pt x="1505" y="580"/>
                    <a:pt x="1521" y="706"/>
                    <a:pt x="1458" y="800"/>
                  </a:cubicBezTo>
                  <a:lnTo>
                    <a:pt x="988" y="1411"/>
                  </a:lnTo>
                  <a:cubicBezTo>
                    <a:pt x="925" y="1489"/>
                    <a:pt x="784" y="1505"/>
                    <a:pt x="706" y="1442"/>
                  </a:cubicBezTo>
                  <a:lnTo>
                    <a:pt x="110" y="1004"/>
                  </a:lnTo>
                  <a:cubicBezTo>
                    <a:pt x="16" y="925"/>
                    <a:pt x="0" y="800"/>
                    <a:pt x="63" y="706"/>
                  </a:cubicBezTo>
                  <a:lnTo>
                    <a:pt x="533" y="110"/>
                  </a:lnTo>
                  <a:cubicBezTo>
                    <a:pt x="596" y="16"/>
                    <a:pt x="737" y="0"/>
                    <a:pt x="816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24" name="Google Shape;2424;p40"/>
            <p:cNvSpPr/>
            <p:nvPr/>
          </p:nvSpPr>
          <p:spPr>
            <a:xfrm rot="8388146">
              <a:off x="4454160" y="-537023"/>
              <a:ext cx="80130" cy="79348"/>
            </a:xfrm>
            <a:custGeom>
              <a:avLst/>
              <a:gdLst/>
              <a:ahLst/>
              <a:cxnLst/>
              <a:rect l="l" t="t" r="r" b="b"/>
              <a:pathLst>
                <a:path w="1521" h="1506" extrusionOk="0">
                  <a:moveTo>
                    <a:pt x="831" y="63"/>
                  </a:moveTo>
                  <a:lnTo>
                    <a:pt x="1411" y="518"/>
                  </a:lnTo>
                  <a:cubicBezTo>
                    <a:pt x="1505" y="580"/>
                    <a:pt x="1520" y="706"/>
                    <a:pt x="1458" y="800"/>
                  </a:cubicBezTo>
                  <a:lnTo>
                    <a:pt x="987" y="1395"/>
                  </a:lnTo>
                  <a:cubicBezTo>
                    <a:pt x="925" y="1490"/>
                    <a:pt x="799" y="1505"/>
                    <a:pt x="705" y="1442"/>
                  </a:cubicBezTo>
                  <a:lnTo>
                    <a:pt x="110" y="988"/>
                  </a:lnTo>
                  <a:cubicBezTo>
                    <a:pt x="16" y="925"/>
                    <a:pt x="0" y="800"/>
                    <a:pt x="78" y="706"/>
                  </a:cubicBezTo>
                  <a:lnTo>
                    <a:pt x="533" y="110"/>
                  </a:lnTo>
                  <a:cubicBezTo>
                    <a:pt x="611" y="16"/>
                    <a:pt x="737" y="0"/>
                    <a:pt x="831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25" name="Google Shape;2425;p40"/>
            <p:cNvSpPr/>
            <p:nvPr/>
          </p:nvSpPr>
          <p:spPr>
            <a:xfrm rot="8388146">
              <a:off x="4378807" y="-532810"/>
              <a:ext cx="80130" cy="79348"/>
            </a:xfrm>
            <a:custGeom>
              <a:avLst/>
              <a:gdLst/>
              <a:ahLst/>
              <a:cxnLst/>
              <a:rect l="l" t="t" r="r" b="b"/>
              <a:pathLst>
                <a:path w="1521" h="1506" extrusionOk="0">
                  <a:moveTo>
                    <a:pt x="815" y="63"/>
                  </a:moveTo>
                  <a:lnTo>
                    <a:pt x="1411" y="518"/>
                  </a:lnTo>
                  <a:cubicBezTo>
                    <a:pt x="1505" y="580"/>
                    <a:pt x="1521" y="706"/>
                    <a:pt x="1442" y="800"/>
                  </a:cubicBezTo>
                  <a:lnTo>
                    <a:pt x="988" y="1396"/>
                  </a:lnTo>
                  <a:cubicBezTo>
                    <a:pt x="909" y="1490"/>
                    <a:pt x="784" y="1505"/>
                    <a:pt x="690" y="1443"/>
                  </a:cubicBezTo>
                  <a:lnTo>
                    <a:pt x="110" y="988"/>
                  </a:lnTo>
                  <a:cubicBezTo>
                    <a:pt x="16" y="925"/>
                    <a:pt x="0" y="800"/>
                    <a:pt x="63" y="706"/>
                  </a:cubicBezTo>
                  <a:lnTo>
                    <a:pt x="533" y="110"/>
                  </a:lnTo>
                  <a:cubicBezTo>
                    <a:pt x="596" y="16"/>
                    <a:pt x="721" y="1"/>
                    <a:pt x="815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26" name="Google Shape;2426;p40"/>
            <p:cNvSpPr/>
            <p:nvPr/>
          </p:nvSpPr>
          <p:spPr>
            <a:xfrm rot="8388146">
              <a:off x="4304051" y="-529125"/>
              <a:ext cx="80183" cy="79348"/>
            </a:xfrm>
            <a:custGeom>
              <a:avLst/>
              <a:gdLst/>
              <a:ahLst/>
              <a:cxnLst/>
              <a:rect l="l" t="t" r="r" b="b"/>
              <a:pathLst>
                <a:path w="1522" h="1506" extrusionOk="0">
                  <a:moveTo>
                    <a:pt x="832" y="63"/>
                  </a:moveTo>
                  <a:lnTo>
                    <a:pt x="1411" y="502"/>
                  </a:lnTo>
                  <a:cubicBezTo>
                    <a:pt x="1506" y="581"/>
                    <a:pt x="1521" y="706"/>
                    <a:pt x="1458" y="800"/>
                  </a:cubicBezTo>
                  <a:lnTo>
                    <a:pt x="988" y="1396"/>
                  </a:lnTo>
                  <a:cubicBezTo>
                    <a:pt x="926" y="1490"/>
                    <a:pt x="784" y="1505"/>
                    <a:pt x="706" y="1443"/>
                  </a:cubicBezTo>
                  <a:lnTo>
                    <a:pt x="110" y="988"/>
                  </a:lnTo>
                  <a:cubicBezTo>
                    <a:pt x="16" y="925"/>
                    <a:pt x="1" y="784"/>
                    <a:pt x="63" y="706"/>
                  </a:cubicBezTo>
                  <a:lnTo>
                    <a:pt x="534" y="95"/>
                  </a:lnTo>
                  <a:cubicBezTo>
                    <a:pt x="596" y="16"/>
                    <a:pt x="737" y="1"/>
                    <a:pt x="832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27" name="Google Shape;2427;p40"/>
            <p:cNvSpPr/>
            <p:nvPr/>
          </p:nvSpPr>
          <p:spPr>
            <a:xfrm rot="8388146">
              <a:off x="4229602" y="-525532"/>
              <a:ext cx="80130" cy="80139"/>
            </a:xfrm>
            <a:custGeom>
              <a:avLst/>
              <a:gdLst/>
              <a:ahLst/>
              <a:cxnLst/>
              <a:rect l="l" t="t" r="r" b="b"/>
              <a:pathLst>
                <a:path w="1521" h="1521" extrusionOk="0">
                  <a:moveTo>
                    <a:pt x="831" y="78"/>
                  </a:moveTo>
                  <a:lnTo>
                    <a:pt x="1427" y="517"/>
                  </a:lnTo>
                  <a:cubicBezTo>
                    <a:pt x="1505" y="596"/>
                    <a:pt x="1521" y="721"/>
                    <a:pt x="1458" y="815"/>
                  </a:cubicBezTo>
                  <a:lnTo>
                    <a:pt x="988" y="1411"/>
                  </a:lnTo>
                  <a:cubicBezTo>
                    <a:pt x="925" y="1505"/>
                    <a:pt x="800" y="1520"/>
                    <a:pt x="706" y="1458"/>
                  </a:cubicBezTo>
                  <a:lnTo>
                    <a:pt x="110" y="1003"/>
                  </a:lnTo>
                  <a:cubicBezTo>
                    <a:pt x="32" y="940"/>
                    <a:pt x="0" y="799"/>
                    <a:pt x="79" y="721"/>
                  </a:cubicBezTo>
                  <a:lnTo>
                    <a:pt x="533" y="110"/>
                  </a:lnTo>
                  <a:cubicBezTo>
                    <a:pt x="612" y="16"/>
                    <a:pt x="737" y="0"/>
                    <a:pt x="831" y="78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28" name="Google Shape;2428;p40"/>
            <p:cNvSpPr/>
            <p:nvPr/>
          </p:nvSpPr>
          <p:spPr>
            <a:xfrm rot="8388146">
              <a:off x="4154249" y="-521320"/>
              <a:ext cx="80130" cy="80139"/>
            </a:xfrm>
            <a:custGeom>
              <a:avLst/>
              <a:gdLst/>
              <a:ahLst/>
              <a:cxnLst/>
              <a:rect l="l" t="t" r="r" b="b"/>
              <a:pathLst>
                <a:path w="1521" h="1521" extrusionOk="0">
                  <a:moveTo>
                    <a:pt x="816" y="78"/>
                  </a:moveTo>
                  <a:lnTo>
                    <a:pt x="1411" y="517"/>
                  </a:lnTo>
                  <a:cubicBezTo>
                    <a:pt x="1505" y="596"/>
                    <a:pt x="1521" y="721"/>
                    <a:pt x="1443" y="815"/>
                  </a:cubicBezTo>
                  <a:lnTo>
                    <a:pt x="988" y="1411"/>
                  </a:lnTo>
                  <a:cubicBezTo>
                    <a:pt x="910" y="1505"/>
                    <a:pt x="784" y="1521"/>
                    <a:pt x="690" y="1442"/>
                  </a:cubicBezTo>
                  <a:lnTo>
                    <a:pt x="110" y="1003"/>
                  </a:lnTo>
                  <a:cubicBezTo>
                    <a:pt x="16" y="925"/>
                    <a:pt x="1" y="800"/>
                    <a:pt x="63" y="721"/>
                  </a:cubicBezTo>
                  <a:lnTo>
                    <a:pt x="533" y="110"/>
                  </a:lnTo>
                  <a:cubicBezTo>
                    <a:pt x="596" y="16"/>
                    <a:pt x="722" y="0"/>
                    <a:pt x="816" y="78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29" name="Google Shape;2429;p40"/>
            <p:cNvSpPr/>
            <p:nvPr/>
          </p:nvSpPr>
          <p:spPr>
            <a:xfrm rot="8388146">
              <a:off x="4079499" y="-517617"/>
              <a:ext cx="80130" cy="80139"/>
            </a:xfrm>
            <a:custGeom>
              <a:avLst/>
              <a:gdLst/>
              <a:ahLst/>
              <a:cxnLst/>
              <a:rect l="l" t="t" r="r" b="b"/>
              <a:pathLst>
                <a:path w="1521" h="1521" extrusionOk="0">
                  <a:moveTo>
                    <a:pt x="831" y="63"/>
                  </a:moveTo>
                  <a:lnTo>
                    <a:pt x="1411" y="517"/>
                  </a:lnTo>
                  <a:cubicBezTo>
                    <a:pt x="1505" y="580"/>
                    <a:pt x="1521" y="721"/>
                    <a:pt x="1458" y="800"/>
                  </a:cubicBezTo>
                  <a:lnTo>
                    <a:pt x="988" y="1411"/>
                  </a:lnTo>
                  <a:cubicBezTo>
                    <a:pt x="925" y="1505"/>
                    <a:pt x="784" y="1521"/>
                    <a:pt x="705" y="1442"/>
                  </a:cubicBezTo>
                  <a:lnTo>
                    <a:pt x="110" y="1003"/>
                  </a:lnTo>
                  <a:cubicBezTo>
                    <a:pt x="16" y="925"/>
                    <a:pt x="0" y="800"/>
                    <a:pt x="78" y="706"/>
                  </a:cubicBezTo>
                  <a:lnTo>
                    <a:pt x="533" y="110"/>
                  </a:lnTo>
                  <a:cubicBezTo>
                    <a:pt x="611" y="16"/>
                    <a:pt x="737" y="0"/>
                    <a:pt x="831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30" name="Google Shape;2430;p40"/>
            <p:cNvSpPr/>
            <p:nvPr/>
          </p:nvSpPr>
          <p:spPr>
            <a:xfrm rot="8388146">
              <a:off x="4004401" y="-512707"/>
              <a:ext cx="80130" cy="79348"/>
            </a:xfrm>
            <a:custGeom>
              <a:avLst/>
              <a:gdLst/>
              <a:ahLst/>
              <a:cxnLst/>
              <a:rect l="l" t="t" r="r" b="b"/>
              <a:pathLst>
                <a:path w="1521" h="1506" extrusionOk="0">
                  <a:moveTo>
                    <a:pt x="815" y="63"/>
                  </a:moveTo>
                  <a:lnTo>
                    <a:pt x="1411" y="518"/>
                  </a:lnTo>
                  <a:cubicBezTo>
                    <a:pt x="1489" y="580"/>
                    <a:pt x="1521" y="721"/>
                    <a:pt x="1442" y="800"/>
                  </a:cubicBezTo>
                  <a:lnTo>
                    <a:pt x="988" y="1411"/>
                  </a:lnTo>
                  <a:cubicBezTo>
                    <a:pt x="909" y="1489"/>
                    <a:pt x="784" y="1505"/>
                    <a:pt x="690" y="1442"/>
                  </a:cubicBezTo>
                  <a:lnTo>
                    <a:pt x="94" y="1003"/>
                  </a:lnTo>
                  <a:cubicBezTo>
                    <a:pt x="16" y="925"/>
                    <a:pt x="0" y="800"/>
                    <a:pt x="63" y="706"/>
                  </a:cubicBezTo>
                  <a:lnTo>
                    <a:pt x="518" y="110"/>
                  </a:lnTo>
                  <a:cubicBezTo>
                    <a:pt x="596" y="16"/>
                    <a:pt x="721" y="0"/>
                    <a:pt x="815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31" name="Google Shape;2431;p40"/>
            <p:cNvSpPr/>
            <p:nvPr/>
          </p:nvSpPr>
          <p:spPr>
            <a:xfrm rot="8388146">
              <a:off x="3929645" y="-509022"/>
              <a:ext cx="80183" cy="79348"/>
            </a:xfrm>
            <a:custGeom>
              <a:avLst/>
              <a:gdLst/>
              <a:ahLst/>
              <a:cxnLst/>
              <a:rect l="l" t="t" r="r" b="b"/>
              <a:pathLst>
                <a:path w="1522" h="1506" extrusionOk="0">
                  <a:moveTo>
                    <a:pt x="816" y="63"/>
                  </a:moveTo>
                  <a:lnTo>
                    <a:pt x="1412" y="518"/>
                  </a:lnTo>
                  <a:cubicBezTo>
                    <a:pt x="1506" y="580"/>
                    <a:pt x="1521" y="706"/>
                    <a:pt x="1443" y="800"/>
                  </a:cubicBezTo>
                  <a:lnTo>
                    <a:pt x="988" y="1411"/>
                  </a:lnTo>
                  <a:cubicBezTo>
                    <a:pt x="910" y="1489"/>
                    <a:pt x="785" y="1505"/>
                    <a:pt x="691" y="1442"/>
                  </a:cubicBezTo>
                  <a:lnTo>
                    <a:pt x="111" y="988"/>
                  </a:lnTo>
                  <a:cubicBezTo>
                    <a:pt x="17" y="925"/>
                    <a:pt x="1" y="800"/>
                    <a:pt x="64" y="706"/>
                  </a:cubicBezTo>
                  <a:lnTo>
                    <a:pt x="534" y="110"/>
                  </a:lnTo>
                  <a:cubicBezTo>
                    <a:pt x="597" y="16"/>
                    <a:pt x="738" y="0"/>
                    <a:pt x="816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32" name="Google Shape;2432;p40"/>
            <p:cNvSpPr/>
            <p:nvPr/>
          </p:nvSpPr>
          <p:spPr>
            <a:xfrm rot="8388146">
              <a:off x="3854942" y="-505336"/>
              <a:ext cx="80130" cy="79348"/>
            </a:xfrm>
            <a:custGeom>
              <a:avLst/>
              <a:gdLst/>
              <a:ahLst/>
              <a:cxnLst/>
              <a:rect l="l" t="t" r="r" b="b"/>
              <a:pathLst>
                <a:path w="1521" h="1506" extrusionOk="0">
                  <a:moveTo>
                    <a:pt x="831" y="63"/>
                  </a:moveTo>
                  <a:lnTo>
                    <a:pt x="1411" y="518"/>
                  </a:lnTo>
                  <a:cubicBezTo>
                    <a:pt x="1505" y="580"/>
                    <a:pt x="1521" y="706"/>
                    <a:pt x="1458" y="800"/>
                  </a:cubicBezTo>
                  <a:lnTo>
                    <a:pt x="988" y="1395"/>
                  </a:lnTo>
                  <a:cubicBezTo>
                    <a:pt x="925" y="1490"/>
                    <a:pt x="800" y="1505"/>
                    <a:pt x="706" y="1443"/>
                  </a:cubicBezTo>
                  <a:lnTo>
                    <a:pt x="110" y="988"/>
                  </a:lnTo>
                  <a:cubicBezTo>
                    <a:pt x="16" y="925"/>
                    <a:pt x="0" y="800"/>
                    <a:pt x="79" y="706"/>
                  </a:cubicBezTo>
                  <a:lnTo>
                    <a:pt x="533" y="110"/>
                  </a:lnTo>
                  <a:cubicBezTo>
                    <a:pt x="612" y="16"/>
                    <a:pt x="737" y="0"/>
                    <a:pt x="831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33" name="Google Shape;2433;p40"/>
            <p:cNvSpPr/>
            <p:nvPr/>
          </p:nvSpPr>
          <p:spPr>
            <a:xfrm rot="8388146">
              <a:off x="3779542" y="-501106"/>
              <a:ext cx="80183" cy="79348"/>
            </a:xfrm>
            <a:custGeom>
              <a:avLst/>
              <a:gdLst/>
              <a:ahLst/>
              <a:cxnLst/>
              <a:rect l="l" t="t" r="r" b="b"/>
              <a:pathLst>
                <a:path w="1522" h="1506" extrusionOk="0">
                  <a:moveTo>
                    <a:pt x="816" y="63"/>
                  </a:moveTo>
                  <a:lnTo>
                    <a:pt x="1411" y="518"/>
                  </a:lnTo>
                  <a:cubicBezTo>
                    <a:pt x="1490" y="581"/>
                    <a:pt x="1521" y="706"/>
                    <a:pt x="1443" y="800"/>
                  </a:cubicBezTo>
                  <a:lnTo>
                    <a:pt x="988" y="1396"/>
                  </a:lnTo>
                  <a:cubicBezTo>
                    <a:pt x="910" y="1490"/>
                    <a:pt x="784" y="1505"/>
                    <a:pt x="690" y="1443"/>
                  </a:cubicBezTo>
                  <a:lnTo>
                    <a:pt x="95" y="988"/>
                  </a:lnTo>
                  <a:cubicBezTo>
                    <a:pt x="16" y="925"/>
                    <a:pt x="1" y="800"/>
                    <a:pt x="63" y="706"/>
                  </a:cubicBezTo>
                  <a:lnTo>
                    <a:pt x="534" y="95"/>
                  </a:lnTo>
                  <a:cubicBezTo>
                    <a:pt x="596" y="16"/>
                    <a:pt x="722" y="1"/>
                    <a:pt x="816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34" name="Google Shape;2434;p40"/>
            <p:cNvSpPr/>
            <p:nvPr/>
          </p:nvSpPr>
          <p:spPr>
            <a:xfrm rot="8388146">
              <a:off x="4486476" y="-611757"/>
              <a:ext cx="80183" cy="80139"/>
            </a:xfrm>
            <a:custGeom>
              <a:avLst/>
              <a:gdLst/>
              <a:ahLst/>
              <a:cxnLst/>
              <a:rect l="l" t="t" r="r" b="b"/>
              <a:pathLst>
                <a:path w="1522" h="1521" extrusionOk="0">
                  <a:moveTo>
                    <a:pt x="831" y="63"/>
                  </a:moveTo>
                  <a:lnTo>
                    <a:pt x="1427" y="518"/>
                  </a:lnTo>
                  <a:cubicBezTo>
                    <a:pt x="1505" y="580"/>
                    <a:pt x="1521" y="721"/>
                    <a:pt x="1458" y="800"/>
                  </a:cubicBezTo>
                  <a:lnTo>
                    <a:pt x="988" y="1411"/>
                  </a:lnTo>
                  <a:cubicBezTo>
                    <a:pt x="925" y="1505"/>
                    <a:pt x="800" y="1521"/>
                    <a:pt x="706" y="1442"/>
                  </a:cubicBezTo>
                  <a:lnTo>
                    <a:pt x="110" y="1004"/>
                  </a:lnTo>
                  <a:cubicBezTo>
                    <a:pt x="16" y="925"/>
                    <a:pt x="1" y="800"/>
                    <a:pt x="79" y="706"/>
                  </a:cubicBezTo>
                  <a:lnTo>
                    <a:pt x="534" y="110"/>
                  </a:lnTo>
                  <a:cubicBezTo>
                    <a:pt x="612" y="16"/>
                    <a:pt x="737" y="0"/>
                    <a:pt x="831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35" name="Google Shape;2435;p40"/>
            <p:cNvSpPr/>
            <p:nvPr/>
          </p:nvSpPr>
          <p:spPr>
            <a:xfrm rot="8388146">
              <a:off x="4411377" y="-606847"/>
              <a:ext cx="80183" cy="79348"/>
            </a:xfrm>
            <a:custGeom>
              <a:avLst/>
              <a:gdLst/>
              <a:ahLst/>
              <a:cxnLst/>
              <a:rect l="l" t="t" r="r" b="b"/>
              <a:pathLst>
                <a:path w="1522" h="1506" extrusionOk="0">
                  <a:moveTo>
                    <a:pt x="816" y="63"/>
                  </a:moveTo>
                  <a:lnTo>
                    <a:pt x="1412" y="518"/>
                  </a:lnTo>
                  <a:cubicBezTo>
                    <a:pt x="1506" y="580"/>
                    <a:pt x="1521" y="722"/>
                    <a:pt x="1443" y="800"/>
                  </a:cubicBezTo>
                  <a:lnTo>
                    <a:pt x="988" y="1411"/>
                  </a:lnTo>
                  <a:cubicBezTo>
                    <a:pt x="910" y="1490"/>
                    <a:pt x="785" y="1505"/>
                    <a:pt x="691" y="1443"/>
                  </a:cubicBezTo>
                  <a:lnTo>
                    <a:pt x="111" y="1004"/>
                  </a:lnTo>
                  <a:cubicBezTo>
                    <a:pt x="17" y="925"/>
                    <a:pt x="1" y="800"/>
                    <a:pt x="64" y="706"/>
                  </a:cubicBezTo>
                  <a:lnTo>
                    <a:pt x="534" y="110"/>
                  </a:lnTo>
                  <a:cubicBezTo>
                    <a:pt x="597" y="16"/>
                    <a:pt x="722" y="1"/>
                    <a:pt x="816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36" name="Google Shape;2436;p40"/>
            <p:cNvSpPr/>
            <p:nvPr/>
          </p:nvSpPr>
          <p:spPr>
            <a:xfrm rot="8388146">
              <a:off x="4336674" y="-603162"/>
              <a:ext cx="80130" cy="79348"/>
            </a:xfrm>
            <a:custGeom>
              <a:avLst/>
              <a:gdLst/>
              <a:ahLst/>
              <a:cxnLst/>
              <a:rect l="l" t="t" r="r" b="b"/>
              <a:pathLst>
                <a:path w="1521" h="1506" extrusionOk="0">
                  <a:moveTo>
                    <a:pt x="831" y="63"/>
                  </a:moveTo>
                  <a:lnTo>
                    <a:pt x="1411" y="518"/>
                  </a:lnTo>
                  <a:cubicBezTo>
                    <a:pt x="1505" y="581"/>
                    <a:pt x="1521" y="706"/>
                    <a:pt x="1458" y="800"/>
                  </a:cubicBezTo>
                  <a:lnTo>
                    <a:pt x="988" y="1411"/>
                  </a:lnTo>
                  <a:cubicBezTo>
                    <a:pt x="925" y="1490"/>
                    <a:pt x="784" y="1505"/>
                    <a:pt x="706" y="1443"/>
                  </a:cubicBezTo>
                  <a:lnTo>
                    <a:pt x="110" y="988"/>
                  </a:lnTo>
                  <a:cubicBezTo>
                    <a:pt x="16" y="925"/>
                    <a:pt x="0" y="800"/>
                    <a:pt x="63" y="706"/>
                  </a:cubicBezTo>
                  <a:lnTo>
                    <a:pt x="533" y="110"/>
                  </a:lnTo>
                  <a:cubicBezTo>
                    <a:pt x="596" y="16"/>
                    <a:pt x="737" y="1"/>
                    <a:pt x="831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37" name="Google Shape;2437;p40"/>
            <p:cNvSpPr/>
            <p:nvPr/>
          </p:nvSpPr>
          <p:spPr>
            <a:xfrm rot="8388146">
              <a:off x="4261918" y="-599476"/>
              <a:ext cx="80183" cy="79348"/>
            </a:xfrm>
            <a:custGeom>
              <a:avLst/>
              <a:gdLst/>
              <a:ahLst/>
              <a:cxnLst/>
              <a:rect l="l" t="t" r="r" b="b"/>
              <a:pathLst>
                <a:path w="1522" h="1506" extrusionOk="0">
                  <a:moveTo>
                    <a:pt x="832" y="63"/>
                  </a:moveTo>
                  <a:lnTo>
                    <a:pt x="1427" y="518"/>
                  </a:lnTo>
                  <a:cubicBezTo>
                    <a:pt x="1506" y="581"/>
                    <a:pt x="1521" y="706"/>
                    <a:pt x="1459" y="800"/>
                  </a:cubicBezTo>
                  <a:lnTo>
                    <a:pt x="988" y="1396"/>
                  </a:lnTo>
                  <a:cubicBezTo>
                    <a:pt x="926" y="1490"/>
                    <a:pt x="800" y="1505"/>
                    <a:pt x="706" y="1443"/>
                  </a:cubicBezTo>
                  <a:lnTo>
                    <a:pt x="111" y="988"/>
                  </a:lnTo>
                  <a:cubicBezTo>
                    <a:pt x="32" y="925"/>
                    <a:pt x="1" y="800"/>
                    <a:pt x="79" y="706"/>
                  </a:cubicBezTo>
                  <a:lnTo>
                    <a:pt x="534" y="95"/>
                  </a:lnTo>
                  <a:cubicBezTo>
                    <a:pt x="612" y="16"/>
                    <a:pt x="738" y="1"/>
                    <a:pt x="832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38" name="Google Shape;2438;p40"/>
            <p:cNvSpPr/>
            <p:nvPr/>
          </p:nvSpPr>
          <p:spPr>
            <a:xfrm rot="8388146">
              <a:off x="4186571" y="-595247"/>
              <a:ext cx="80130" cy="79348"/>
            </a:xfrm>
            <a:custGeom>
              <a:avLst/>
              <a:gdLst/>
              <a:ahLst/>
              <a:cxnLst/>
              <a:rect l="l" t="t" r="r" b="b"/>
              <a:pathLst>
                <a:path w="1521" h="1506" extrusionOk="0">
                  <a:moveTo>
                    <a:pt x="815" y="63"/>
                  </a:moveTo>
                  <a:lnTo>
                    <a:pt x="1411" y="502"/>
                  </a:lnTo>
                  <a:cubicBezTo>
                    <a:pt x="1505" y="581"/>
                    <a:pt x="1521" y="706"/>
                    <a:pt x="1442" y="800"/>
                  </a:cubicBezTo>
                  <a:lnTo>
                    <a:pt x="988" y="1396"/>
                  </a:lnTo>
                  <a:cubicBezTo>
                    <a:pt x="909" y="1490"/>
                    <a:pt x="784" y="1506"/>
                    <a:pt x="690" y="1443"/>
                  </a:cubicBezTo>
                  <a:lnTo>
                    <a:pt x="110" y="988"/>
                  </a:lnTo>
                  <a:cubicBezTo>
                    <a:pt x="16" y="926"/>
                    <a:pt x="0" y="800"/>
                    <a:pt x="63" y="706"/>
                  </a:cubicBezTo>
                  <a:lnTo>
                    <a:pt x="533" y="95"/>
                  </a:lnTo>
                  <a:cubicBezTo>
                    <a:pt x="596" y="16"/>
                    <a:pt x="737" y="1"/>
                    <a:pt x="815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39" name="Google Shape;2439;p40"/>
            <p:cNvSpPr/>
            <p:nvPr/>
          </p:nvSpPr>
          <p:spPr>
            <a:xfrm rot="8388146">
              <a:off x="4112070" y="-591654"/>
              <a:ext cx="80183" cy="80139"/>
            </a:xfrm>
            <a:custGeom>
              <a:avLst/>
              <a:gdLst/>
              <a:ahLst/>
              <a:cxnLst/>
              <a:rect l="l" t="t" r="r" b="b"/>
              <a:pathLst>
                <a:path w="1522" h="1521" extrusionOk="0">
                  <a:moveTo>
                    <a:pt x="832" y="79"/>
                  </a:moveTo>
                  <a:lnTo>
                    <a:pt x="1411" y="517"/>
                  </a:lnTo>
                  <a:cubicBezTo>
                    <a:pt x="1505" y="596"/>
                    <a:pt x="1521" y="721"/>
                    <a:pt x="1458" y="815"/>
                  </a:cubicBezTo>
                  <a:lnTo>
                    <a:pt x="988" y="1411"/>
                  </a:lnTo>
                  <a:cubicBezTo>
                    <a:pt x="926" y="1505"/>
                    <a:pt x="800" y="1521"/>
                    <a:pt x="706" y="1458"/>
                  </a:cubicBezTo>
                  <a:lnTo>
                    <a:pt x="110" y="1003"/>
                  </a:lnTo>
                  <a:cubicBezTo>
                    <a:pt x="16" y="941"/>
                    <a:pt x="1" y="800"/>
                    <a:pt x="79" y="721"/>
                  </a:cubicBezTo>
                  <a:lnTo>
                    <a:pt x="534" y="110"/>
                  </a:lnTo>
                  <a:cubicBezTo>
                    <a:pt x="612" y="32"/>
                    <a:pt x="737" y="0"/>
                    <a:pt x="832" y="7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40" name="Google Shape;2440;p40"/>
            <p:cNvSpPr/>
            <p:nvPr/>
          </p:nvSpPr>
          <p:spPr>
            <a:xfrm rot="8388146">
              <a:off x="4036717" y="-587442"/>
              <a:ext cx="80183" cy="80139"/>
            </a:xfrm>
            <a:custGeom>
              <a:avLst/>
              <a:gdLst/>
              <a:ahLst/>
              <a:cxnLst/>
              <a:rect l="l" t="t" r="r" b="b"/>
              <a:pathLst>
                <a:path w="1522" h="1521" extrusionOk="0">
                  <a:moveTo>
                    <a:pt x="816" y="79"/>
                  </a:moveTo>
                  <a:lnTo>
                    <a:pt x="1412" y="518"/>
                  </a:lnTo>
                  <a:cubicBezTo>
                    <a:pt x="1490" y="596"/>
                    <a:pt x="1521" y="721"/>
                    <a:pt x="1443" y="815"/>
                  </a:cubicBezTo>
                  <a:lnTo>
                    <a:pt x="988" y="1411"/>
                  </a:lnTo>
                  <a:cubicBezTo>
                    <a:pt x="910" y="1505"/>
                    <a:pt x="785" y="1521"/>
                    <a:pt x="691" y="1442"/>
                  </a:cubicBezTo>
                  <a:lnTo>
                    <a:pt x="95" y="1003"/>
                  </a:lnTo>
                  <a:cubicBezTo>
                    <a:pt x="17" y="925"/>
                    <a:pt x="1" y="800"/>
                    <a:pt x="64" y="721"/>
                  </a:cubicBezTo>
                  <a:lnTo>
                    <a:pt x="534" y="110"/>
                  </a:lnTo>
                  <a:cubicBezTo>
                    <a:pt x="597" y="16"/>
                    <a:pt x="722" y="0"/>
                    <a:pt x="816" y="7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41" name="Google Shape;2441;p40"/>
            <p:cNvSpPr/>
            <p:nvPr/>
          </p:nvSpPr>
          <p:spPr>
            <a:xfrm rot="8388146">
              <a:off x="3962013" y="-583756"/>
              <a:ext cx="80130" cy="80139"/>
            </a:xfrm>
            <a:custGeom>
              <a:avLst/>
              <a:gdLst/>
              <a:ahLst/>
              <a:cxnLst/>
              <a:rect l="l" t="t" r="r" b="b"/>
              <a:pathLst>
                <a:path w="1521" h="1521" extrusionOk="0">
                  <a:moveTo>
                    <a:pt x="816" y="79"/>
                  </a:moveTo>
                  <a:lnTo>
                    <a:pt x="1411" y="518"/>
                  </a:lnTo>
                  <a:cubicBezTo>
                    <a:pt x="1505" y="580"/>
                    <a:pt x="1521" y="721"/>
                    <a:pt x="1458" y="800"/>
                  </a:cubicBezTo>
                  <a:lnTo>
                    <a:pt x="988" y="1411"/>
                  </a:lnTo>
                  <a:cubicBezTo>
                    <a:pt x="925" y="1505"/>
                    <a:pt x="784" y="1521"/>
                    <a:pt x="690" y="1442"/>
                  </a:cubicBezTo>
                  <a:lnTo>
                    <a:pt x="110" y="1004"/>
                  </a:lnTo>
                  <a:cubicBezTo>
                    <a:pt x="16" y="925"/>
                    <a:pt x="1" y="800"/>
                    <a:pt x="63" y="706"/>
                  </a:cubicBezTo>
                  <a:lnTo>
                    <a:pt x="533" y="110"/>
                  </a:lnTo>
                  <a:cubicBezTo>
                    <a:pt x="596" y="16"/>
                    <a:pt x="737" y="0"/>
                    <a:pt x="816" y="7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42" name="Google Shape;2442;p40"/>
            <p:cNvSpPr/>
            <p:nvPr/>
          </p:nvSpPr>
          <p:spPr>
            <a:xfrm rot="8388146">
              <a:off x="3887264" y="-580053"/>
              <a:ext cx="80130" cy="80139"/>
            </a:xfrm>
            <a:custGeom>
              <a:avLst/>
              <a:gdLst/>
              <a:ahLst/>
              <a:cxnLst/>
              <a:rect l="l" t="t" r="r" b="b"/>
              <a:pathLst>
                <a:path w="1521" h="1521" extrusionOk="0">
                  <a:moveTo>
                    <a:pt x="831" y="63"/>
                  </a:moveTo>
                  <a:lnTo>
                    <a:pt x="1411" y="518"/>
                  </a:lnTo>
                  <a:cubicBezTo>
                    <a:pt x="1505" y="580"/>
                    <a:pt x="1521" y="721"/>
                    <a:pt x="1458" y="800"/>
                  </a:cubicBezTo>
                  <a:lnTo>
                    <a:pt x="988" y="1411"/>
                  </a:lnTo>
                  <a:cubicBezTo>
                    <a:pt x="925" y="1490"/>
                    <a:pt x="799" y="1521"/>
                    <a:pt x="705" y="1443"/>
                  </a:cubicBezTo>
                  <a:lnTo>
                    <a:pt x="110" y="1004"/>
                  </a:lnTo>
                  <a:cubicBezTo>
                    <a:pt x="16" y="925"/>
                    <a:pt x="0" y="800"/>
                    <a:pt x="78" y="706"/>
                  </a:cubicBezTo>
                  <a:lnTo>
                    <a:pt x="533" y="110"/>
                  </a:lnTo>
                  <a:cubicBezTo>
                    <a:pt x="611" y="16"/>
                    <a:pt x="737" y="0"/>
                    <a:pt x="831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43" name="Google Shape;2443;p40"/>
            <p:cNvSpPr/>
            <p:nvPr/>
          </p:nvSpPr>
          <p:spPr>
            <a:xfrm rot="8388146">
              <a:off x="3812165" y="-575144"/>
              <a:ext cx="80130" cy="79348"/>
            </a:xfrm>
            <a:custGeom>
              <a:avLst/>
              <a:gdLst/>
              <a:ahLst/>
              <a:cxnLst/>
              <a:rect l="l" t="t" r="r" b="b"/>
              <a:pathLst>
                <a:path w="1521" h="1506" extrusionOk="0">
                  <a:moveTo>
                    <a:pt x="815" y="63"/>
                  </a:moveTo>
                  <a:lnTo>
                    <a:pt x="1411" y="518"/>
                  </a:lnTo>
                  <a:cubicBezTo>
                    <a:pt x="1505" y="581"/>
                    <a:pt x="1521" y="706"/>
                    <a:pt x="1442" y="800"/>
                  </a:cubicBezTo>
                  <a:lnTo>
                    <a:pt x="988" y="1411"/>
                  </a:lnTo>
                  <a:cubicBezTo>
                    <a:pt x="909" y="1490"/>
                    <a:pt x="784" y="1505"/>
                    <a:pt x="690" y="1443"/>
                  </a:cubicBezTo>
                  <a:lnTo>
                    <a:pt x="94" y="988"/>
                  </a:lnTo>
                  <a:cubicBezTo>
                    <a:pt x="16" y="925"/>
                    <a:pt x="0" y="800"/>
                    <a:pt x="63" y="706"/>
                  </a:cubicBezTo>
                  <a:lnTo>
                    <a:pt x="533" y="110"/>
                  </a:lnTo>
                  <a:cubicBezTo>
                    <a:pt x="596" y="16"/>
                    <a:pt x="721" y="1"/>
                    <a:pt x="815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44" name="Google Shape;2444;p40"/>
            <p:cNvSpPr/>
            <p:nvPr/>
          </p:nvSpPr>
          <p:spPr>
            <a:xfrm rot="8388146">
              <a:off x="3708437" y="-580667"/>
              <a:ext cx="105786" cy="99159"/>
            </a:xfrm>
            <a:custGeom>
              <a:avLst/>
              <a:gdLst/>
              <a:ahLst/>
              <a:cxnLst/>
              <a:rect l="l" t="t" r="r" b="b"/>
              <a:pathLst>
                <a:path w="2008" h="1882" extrusionOk="0">
                  <a:moveTo>
                    <a:pt x="832" y="63"/>
                  </a:moveTo>
                  <a:lnTo>
                    <a:pt x="1897" y="878"/>
                  </a:lnTo>
                  <a:cubicBezTo>
                    <a:pt x="1992" y="941"/>
                    <a:pt x="2007" y="1082"/>
                    <a:pt x="1929" y="1176"/>
                  </a:cubicBezTo>
                  <a:lnTo>
                    <a:pt x="1474" y="1772"/>
                  </a:lnTo>
                  <a:cubicBezTo>
                    <a:pt x="1412" y="1850"/>
                    <a:pt x="1270" y="1882"/>
                    <a:pt x="1176" y="1803"/>
                  </a:cubicBezTo>
                  <a:lnTo>
                    <a:pt x="111" y="988"/>
                  </a:lnTo>
                  <a:cubicBezTo>
                    <a:pt x="17" y="925"/>
                    <a:pt x="1" y="800"/>
                    <a:pt x="79" y="706"/>
                  </a:cubicBezTo>
                  <a:lnTo>
                    <a:pt x="534" y="110"/>
                  </a:lnTo>
                  <a:cubicBezTo>
                    <a:pt x="596" y="16"/>
                    <a:pt x="738" y="1"/>
                    <a:pt x="832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45" name="Google Shape;2445;p40"/>
            <p:cNvSpPr/>
            <p:nvPr/>
          </p:nvSpPr>
          <p:spPr>
            <a:xfrm rot="8388146">
              <a:off x="4559416" y="-687564"/>
              <a:ext cx="80130" cy="79348"/>
            </a:xfrm>
            <a:custGeom>
              <a:avLst/>
              <a:gdLst/>
              <a:ahLst/>
              <a:cxnLst/>
              <a:rect l="l" t="t" r="r" b="b"/>
              <a:pathLst>
                <a:path w="1521" h="1506" extrusionOk="0">
                  <a:moveTo>
                    <a:pt x="831" y="64"/>
                  </a:moveTo>
                  <a:lnTo>
                    <a:pt x="1426" y="518"/>
                  </a:lnTo>
                  <a:cubicBezTo>
                    <a:pt x="1505" y="581"/>
                    <a:pt x="1520" y="706"/>
                    <a:pt x="1458" y="800"/>
                  </a:cubicBezTo>
                  <a:lnTo>
                    <a:pt x="988" y="1412"/>
                  </a:lnTo>
                  <a:cubicBezTo>
                    <a:pt x="925" y="1490"/>
                    <a:pt x="799" y="1506"/>
                    <a:pt x="705" y="1443"/>
                  </a:cubicBezTo>
                  <a:lnTo>
                    <a:pt x="110" y="988"/>
                  </a:lnTo>
                  <a:cubicBezTo>
                    <a:pt x="16" y="926"/>
                    <a:pt x="0" y="800"/>
                    <a:pt x="78" y="706"/>
                  </a:cubicBezTo>
                  <a:lnTo>
                    <a:pt x="533" y="111"/>
                  </a:lnTo>
                  <a:cubicBezTo>
                    <a:pt x="611" y="17"/>
                    <a:pt x="737" y="1"/>
                    <a:pt x="831" y="64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46" name="Google Shape;2446;p40"/>
            <p:cNvSpPr/>
            <p:nvPr/>
          </p:nvSpPr>
          <p:spPr>
            <a:xfrm rot="8388146">
              <a:off x="4484063" y="-683351"/>
              <a:ext cx="80130" cy="79348"/>
            </a:xfrm>
            <a:custGeom>
              <a:avLst/>
              <a:gdLst/>
              <a:ahLst/>
              <a:cxnLst/>
              <a:rect l="l" t="t" r="r" b="b"/>
              <a:pathLst>
                <a:path w="1521" h="1506" extrusionOk="0">
                  <a:moveTo>
                    <a:pt x="815" y="64"/>
                  </a:moveTo>
                  <a:lnTo>
                    <a:pt x="1411" y="518"/>
                  </a:lnTo>
                  <a:cubicBezTo>
                    <a:pt x="1505" y="581"/>
                    <a:pt x="1521" y="706"/>
                    <a:pt x="1442" y="800"/>
                  </a:cubicBezTo>
                  <a:lnTo>
                    <a:pt x="988" y="1396"/>
                  </a:lnTo>
                  <a:cubicBezTo>
                    <a:pt x="909" y="1490"/>
                    <a:pt x="784" y="1506"/>
                    <a:pt x="690" y="1443"/>
                  </a:cubicBezTo>
                  <a:lnTo>
                    <a:pt x="110" y="988"/>
                  </a:lnTo>
                  <a:cubicBezTo>
                    <a:pt x="16" y="926"/>
                    <a:pt x="0" y="800"/>
                    <a:pt x="63" y="706"/>
                  </a:cubicBezTo>
                  <a:lnTo>
                    <a:pt x="533" y="95"/>
                  </a:lnTo>
                  <a:cubicBezTo>
                    <a:pt x="596" y="17"/>
                    <a:pt x="721" y="1"/>
                    <a:pt x="815" y="64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47" name="Google Shape;2447;p40"/>
            <p:cNvSpPr/>
            <p:nvPr/>
          </p:nvSpPr>
          <p:spPr>
            <a:xfrm rot="8388146">
              <a:off x="4409290" y="-679660"/>
              <a:ext cx="80183" cy="79296"/>
            </a:xfrm>
            <a:custGeom>
              <a:avLst/>
              <a:gdLst/>
              <a:ahLst/>
              <a:cxnLst/>
              <a:rect l="l" t="t" r="r" b="b"/>
              <a:pathLst>
                <a:path w="1522" h="1505" extrusionOk="0">
                  <a:moveTo>
                    <a:pt x="832" y="63"/>
                  </a:moveTo>
                  <a:lnTo>
                    <a:pt x="1411" y="502"/>
                  </a:lnTo>
                  <a:cubicBezTo>
                    <a:pt x="1506" y="580"/>
                    <a:pt x="1521" y="705"/>
                    <a:pt x="1459" y="799"/>
                  </a:cubicBezTo>
                  <a:lnTo>
                    <a:pt x="988" y="1395"/>
                  </a:lnTo>
                  <a:cubicBezTo>
                    <a:pt x="926" y="1489"/>
                    <a:pt x="785" y="1505"/>
                    <a:pt x="706" y="1442"/>
                  </a:cubicBezTo>
                  <a:lnTo>
                    <a:pt x="111" y="988"/>
                  </a:lnTo>
                  <a:cubicBezTo>
                    <a:pt x="16" y="925"/>
                    <a:pt x="1" y="799"/>
                    <a:pt x="79" y="705"/>
                  </a:cubicBezTo>
                  <a:lnTo>
                    <a:pt x="534" y="94"/>
                  </a:lnTo>
                  <a:cubicBezTo>
                    <a:pt x="596" y="16"/>
                    <a:pt x="737" y="0"/>
                    <a:pt x="832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48" name="Google Shape;2448;p40"/>
            <p:cNvSpPr/>
            <p:nvPr/>
          </p:nvSpPr>
          <p:spPr>
            <a:xfrm rot="8388146">
              <a:off x="4334859" y="-676073"/>
              <a:ext cx="80130" cy="80139"/>
            </a:xfrm>
            <a:custGeom>
              <a:avLst/>
              <a:gdLst/>
              <a:ahLst/>
              <a:cxnLst/>
              <a:rect l="l" t="t" r="r" b="b"/>
              <a:pathLst>
                <a:path w="1521" h="1521" extrusionOk="0">
                  <a:moveTo>
                    <a:pt x="831" y="79"/>
                  </a:moveTo>
                  <a:lnTo>
                    <a:pt x="1427" y="518"/>
                  </a:lnTo>
                  <a:cubicBezTo>
                    <a:pt x="1505" y="596"/>
                    <a:pt x="1521" y="721"/>
                    <a:pt x="1458" y="816"/>
                  </a:cubicBezTo>
                  <a:lnTo>
                    <a:pt x="988" y="1411"/>
                  </a:lnTo>
                  <a:cubicBezTo>
                    <a:pt x="925" y="1505"/>
                    <a:pt x="800" y="1521"/>
                    <a:pt x="706" y="1458"/>
                  </a:cubicBezTo>
                  <a:lnTo>
                    <a:pt x="110" y="1004"/>
                  </a:lnTo>
                  <a:cubicBezTo>
                    <a:pt x="32" y="941"/>
                    <a:pt x="0" y="800"/>
                    <a:pt x="79" y="721"/>
                  </a:cubicBezTo>
                  <a:lnTo>
                    <a:pt x="533" y="110"/>
                  </a:lnTo>
                  <a:cubicBezTo>
                    <a:pt x="612" y="16"/>
                    <a:pt x="737" y="0"/>
                    <a:pt x="831" y="7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49" name="Google Shape;2449;p40"/>
            <p:cNvSpPr/>
            <p:nvPr/>
          </p:nvSpPr>
          <p:spPr>
            <a:xfrm rot="8388146">
              <a:off x="4259505" y="-671861"/>
              <a:ext cx="80130" cy="80139"/>
            </a:xfrm>
            <a:custGeom>
              <a:avLst/>
              <a:gdLst/>
              <a:ahLst/>
              <a:cxnLst/>
              <a:rect l="l" t="t" r="r" b="b"/>
              <a:pathLst>
                <a:path w="1521" h="1521" extrusionOk="0">
                  <a:moveTo>
                    <a:pt x="816" y="79"/>
                  </a:moveTo>
                  <a:lnTo>
                    <a:pt x="1411" y="518"/>
                  </a:lnTo>
                  <a:cubicBezTo>
                    <a:pt x="1505" y="596"/>
                    <a:pt x="1521" y="722"/>
                    <a:pt x="1443" y="816"/>
                  </a:cubicBezTo>
                  <a:lnTo>
                    <a:pt x="988" y="1411"/>
                  </a:lnTo>
                  <a:cubicBezTo>
                    <a:pt x="910" y="1505"/>
                    <a:pt x="784" y="1521"/>
                    <a:pt x="690" y="1443"/>
                  </a:cubicBezTo>
                  <a:lnTo>
                    <a:pt x="110" y="1004"/>
                  </a:lnTo>
                  <a:cubicBezTo>
                    <a:pt x="16" y="925"/>
                    <a:pt x="1" y="800"/>
                    <a:pt x="63" y="706"/>
                  </a:cubicBezTo>
                  <a:lnTo>
                    <a:pt x="534" y="110"/>
                  </a:lnTo>
                  <a:cubicBezTo>
                    <a:pt x="596" y="16"/>
                    <a:pt x="737" y="1"/>
                    <a:pt x="816" y="7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50" name="Google Shape;2450;p40"/>
            <p:cNvSpPr/>
            <p:nvPr/>
          </p:nvSpPr>
          <p:spPr>
            <a:xfrm rot="8388146">
              <a:off x="4184739" y="-668205"/>
              <a:ext cx="80130" cy="80191"/>
            </a:xfrm>
            <a:custGeom>
              <a:avLst/>
              <a:gdLst/>
              <a:ahLst/>
              <a:cxnLst/>
              <a:rect l="l" t="t" r="r" b="b"/>
              <a:pathLst>
                <a:path w="1521" h="1522" extrusionOk="0">
                  <a:moveTo>
                    <a:pt x="831" y="63"/>
                  </a:moveTo>
                  <a:lnTo>
                    <a:pt x="1411" y="518"/>
                  </a:lnTo>
                  <a:cubicBezTo>
                    <a:pt x="1505" y="581"/>
                    <a:pt x="1521" y="722"/>
                    <a:pt x="1458" y="800"/>
                  </a:cubicBezTo>
                  <a:lnTo>
                    <a:pt x="988" y="1411"/>
                  </a:lnTo>
                  <a:cubicBezTo>
                    <a:pt x="925" y="1505"/>
                    <a:pt x="784" y="1521"/>
                    <a:pt x="705" y="1443"/>
                  </a:cubicBezTo>
                  <a:lnTo>
                    <a:pt x="110" y="1004"/>
                  </a:lnTo>
                  <a:cubicBezTo>
                    <a:pt x="16" y="925"/>
                    <a:pt x="0" y="800"/>
                    <a:pt x="78" y="706"/>
                  </a:cubicBezTo>
                  <a:lnTo>
                    <a:pt x="533" y="110"/>
                  </a:lnTo>
                  <a:cubicBezTo>
                    <a:pt x="611" y="16"/>
                    <a:pt x="737" y="1"/>
                    <a:pt x="831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51" name="Google Shape;2451;p40"/>
            <p:cNvSpPr/>
            <p:nvPr/>
          </p:nvSpPr>
          <p:spPr>
            <a:xfrm rot="8388146">
              <a:off x="4109385" y="-663992"/>
              <a:ext cx="80130" cy="80191"/>
            </a:xfrm>
            <a:custGeom>
              <a:avLst/>
              <a:gdLst/>
              <a:ahLst/>
              <a:cxnLst/>
              <a:rect l="l" t="t" r="r" b="b"/>
              <a:pathLst>
                <a:path w="1521" h="1522" extrusionOk="0">
                  <a:moveTo>
                    <a:pt x="815" y="63"/>
                  </a:moveTo>
                  <a:lnTo>
                    <a:pt x="1411" y="518"/>
                  </a:lnTo>
                  <a:cubicBezTo>
                    <a:pt x="1489" y="581"/>
                    <a:pt x="1521" y="722"/>
                    <a:pt x="1442" y="800"/>
                  </a:cubicBezTo>
                  <a:lnTo>
                    <a:pt x="988" y="1411"/>
                  </a:lnTo>
                  <a:cubicBezTo>
                    <a:pt x="909" y="1490"/>
                    <a:pt x="784" y="1521"/>
                    <a:pt x="690" y="1443"/>
                  </a:cubicBezTo>
                  <a:lnTo>
                    <a:pt x="94" y="1004"/>
                  </a:lnTo>
                  <a:cubicBezTo>
                    <a:pt x="16" y="926"/>
                    <a:pt x="0" y="800"/>
                    <a:pt x="63" y="706"/>
                  </a:cubicBezTo>
                  <a:lnTo>
                    <a:pt x="533" y="110"/>
                  </a:lnTo>
                  <a:cubicBezTo>
                    <a:pt x="596" y="16"/>
                    <a:pt x="721" y="1"/>
                    <a:pt x="815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52" name="Google Shape;2452;p40"/>
            <p:cNvSpPr/>
            <p:nvPr/>
          </p:nvSpPr>
          <p:spPr>
            <a:xfrm rot="8388146">
              <a:off x="4034901" y="-659563"/>
              <a:ext cx="80183" cy="79348"/>
            </a:xfrm>
            <a:custGeom>
              <a:avLst/>
              <a:gdLst/>
              <a:ahLst/>
              <a:cxnLst/>
              <a:rect l="l" t="t" r="r" b="b"/>
              <a:pathLst>
                <a:path w="1522" h="1506" extrusionOk="0">
                  <a:moveTo>
                    <a:pt x="816" y="64"/>
                  </a:moveTo>
                  <a:lnTo>
                    <a:pt x="1412" y="518"/>
                  </a:lnTo>
                  <a:cubicBezTo>
                    <a:pt x="1506" y="581"/>
                    <a:pt x="1521" y="706"/>
                    <a:pt x="1459" y="800"/>
                  </a:cubicBezTo>
                  <a:lnTo>
                    <a:pt x="988" y="1412"/>
                  </a:lnTo>
                  <a:cubicBezTo>
                    <a:pt x="926" y="1490"/>
                    <a:pt x="785" y="1506"/>
                    <a:pt x="691" y="1443"/>
                  </a:cubicBezTo>
                  <a:lnTo>
                    <a:pt x="111" y="988"/>
                  </a:lnTo>
                  <a:cubicBezTo>
                    <a:pt x="17" y="926"/>
                    <a:pt x="1" y="800"/>
                    <a:pt x="64" y="706"/>
                  </a:cubicBezTo>
                  <a:lnTo>
                    <a:pt x="534" y="111"/>
                  </a:lnTo>
                  <a:cubicBezTo>
                    <a:pt x="597" y="16"/>
                    <a:pt x="738" y="1"/>
                    <a:pt x="816" y="64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53" name="Google Shape;2453;p40"/>
            <p:cNvSpPr/>
            <p:nvPr/>
          </p:nvSpPr>
          <p:spPr>
            <a:xfrm rot="8388146">
              <a:off x="3960198" y="-655877"/>
              <a:ext cx="80130" cy="79348"/>
            </a:xfrm>
            <a:custGeom>
              <a:avLst/>
              <a:gdLst/>
              <a:ahLst/>
              <a:cxnLst/>
              <a:rect l="l" t="t" r="r" b="b"/>
              <a:pathLst>
                <a:path w="1521" h="1506" extrusionOk="0">
                  <a:moveTo>
                    <a:pt x="831" y="64"/>
                  </a:moveTo>
                  <a:lnTo>
                    <a:pt x="1411" y="518"/>
                  </a:lnTo>
                  <a:cubicBezTo>
                    <a:pt x="1505" y="581"/>
                    <a:pt x="1521" y="706"/>
                    <a:pt x="1458" y="800"/>
                  </a:cubicBezTo>
                  <a:lnTo>
                    <a:pt x="988" y="1396"/>
                  </a:lnTo>
                  <a:cubicBezTo>
                    <a:pt x="925" y="1490"/>
                    <a:pt x="800" y="1506"/>
                    <a:pt x="706" y="1443"/>
                  </a:cubicBezTo>
                  <a:lnTo>
                    <a:pt x="110" y="988"/>
                  </a:lnTo>
                  <a:cubicBezTo>
                    <a:pt x="16" y="926"/>
                    <a:pt x="0" y="800"/>
                    <a:pt x="79" y="706"/>
                  </a:cubicBezTo>
                  <a:lnTo>
                    <a:pt x="533" y="111"/>
                  </a:lnTo>
                  <a:cubicBezTo>
                    <a:pt x="612" y="17"/>
                    <a:pt x="737" y="1"/>
                    <a:pt x="831" y="64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54" name="Google Shape;2454;p40"/>
            <p:cNvSpPr/>
            <p:nvPr/>
          </p:nvSpPr>
          <p:spPr>
            <a:xfrm rot="8388146">
              <a:off x="3884798" y="-651647"/>
              <a:ext cx="80183" cy="79348"/>
            </a:xfrm>
            <a:custGeom>
              <a:avLst/>
              <a:gdLst/>
              <a:ahLst/>
              <a:cxnLst/>
              <a:rect l="l" t="t" r="r" b="b"/>
              <a:pathLst>
                <a:path w="1522" h="1506" extrusionOk="0">
                  <a:moveTo>
                    <a:pt x="816" y="64"/>
                  </a:moveTo>
                  <a:lnTo>
                    <a:pt x="1411" y="518"/>
                  </a:lnTo>
                  <a:cubicBezTo>
                    <a:pt x="1505" y="581"/>
                    <a:pt x="1521" y="706"/>
                    <a:pt x="1443" y="800"/>
                  </a:cubicBezTo>
                  <a:lnTo>
                    <a:pt x="988" y="1396"/>
                  </a:lnTo>
                  <a:cubicBezTo>
                    <a:pt x="910" y="1490"/>
                    <a:pt x="784" y="1506"/>
                    <a:pt x="690" y="1443"/>
                  </a:cubicBezTo>
                  <a:lnTo>
                    <a:pt x="95" y="988"/>
                  </a:lnTo>
                  <a:cubicBezTo>
                    <a:pt x="16" y="926"/>
                    <a:pt x="1" y="800"/>
                    <a:pt x="63" y="706"/>
                  </a:cubicBezTo>
                  <a:lnTo>
                    <a:pt x="534" y="95"/>
                  </a:lnTo>
                  <a:cubicBezTo>
                    <a:pt x="596" y="17"/>
                    <a:pt x="722" y="1"/>
                    <a:pt x="816" y="64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55" name="Google Shape;2455;p40"/>
            <p:cNvSpPr/>
            <p:nvPr/>
          </p:nvSpPr>
          <p:spPr>
            <a:xfrm rot="8388146">
              <a:off x="3781632" y="-656567"/>
              <a:ext cx="105733" cy="99159"/>
            </a:xfrm>
            <a:custGeom>
              <a:avLst/>
              <a:gdLst/>
              <a:ahLst/>
              <a:cxnLst/>
              <a:rect l="l" t="t" r="r" b="b"/>
              <a:pathLst>
                <a:path w="2007" h="1882" extrusionOk="0">
                  <a:moveTo>
                    <a:pt x="831" y="79"/>
                  </a:moveTo>
                  <a:lnTo>
                    <a:pt x="1897" y="894"/>
                  </a:lnTo>
                  <a:cubicBezTo>
                    <a:pt x="1991" y="957"/>
                    <a:pt x="2007" y="1082"/>
                    <a:pt x="1928" y="1176"/>
                  </a:cubicBezTo>
                  <a:lnTo>
                    <a:pt x="1474" y="1772"/>
                  </a:lnTo>
                  <a:cubicBezTo>
                    <a:pt x="1395" y="1866"/>
                    <a:pt x="1270" y="1881"/>
                    <a:pt x="1176" y="1819"/>
                  </a:cubicBezTo>
                  <a:lnTo>
                    <a:pt x="110" y="1004"/>
                  </a:lnTo>
                  <a:cubicBezTo>
                    <a:pt x="16" y="941"/>
                    <a:pt x="0" y="800"/>
                    <a:pt x="63" y="706"/>
                  </a:cubicBezTo>
                  <a:lnTo>
                    <a:pt x="533" y="110"/>
                  </a:lnTo>
                  <a:cubicBezTo>
                    <a:pt x="596" y="32"/>
                    <a:pt x="737" y="0"/>
                    <a:pt x="831" y="7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56" name="Google Shape;2456;p40"/>
            <p:cNvSpPr/>
            <p:nvPr/>
          </p:nvSpPr>
          <p:spPr>
            <a:xfrm rot="8388146">
              <a:off x="3701384" y="-641130"/>
              <a:ext cx="78497" cy="77715"/>
            </a:xfrm>
            <a:custGeom>
              <a:avLst/>
              <a:gdLst/>
              <a:ahLst/>
              <a:cxnLst/>
              <a:rect l="l" t="t" r="r" b="b"/>
              <a:pathLst>
                <a:path w="1490" h="1475" extrusionOk="0">
                  <a:moveTo>
                    <a:pt x="815" y="63"/>
                  </a:moveTo>
                  <a:lnTo>
                    <a:pt x="1380" y="487"/>
                  </a:lnTo>
                  <a:cubicBezTo>
                    <a:pt x="1458" y="549"/>
                    <a:pt x="1489" y="675"/>
                    <a:pt x="1411" y="753"/>
                  </a:cubicBezTo>
                  <a:lnTo>
                    <a:pt x="941" y="1380"/>
                  </a:lnTo>
                  <a:cubicBezTo>
                    <a:pt x="878" y="1458"/>
                    <a:pt x="753" y="1474"/>
                    <a:pt x="659" y="1411"/>
                  </a:cubicBezTo>
                  <a:lnTo>
                    <a:pt x="110" y="988"/>
                  </a:lnTo>
                  <a:cubicBezTo>
                    <a:pt x="16" y="925"/>
                    <a:pt x="0" y="800"/>
                    <a:pt x="63" y="706"/>
                  </a:cubicBezTo>
                  <a:lnTo>
                    <a:pt x="549" y="95"/>
                  </a:lnTo>
                  <a:cubicBezTo>
                    <a:pt x="612" y="16"/>
                    <a:pt x="737" y="1"/>
                    <a:pt x="815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57" name="Google Shape;2457;p40"/>
            <p:cNvSpPr/>
            <p:nvPr/>
          </p:nvSpPr>
          <p:spPr>
            <a:xfrm rot="8388146">
              <a:off x="3892284" y="-1024611"/>
              <a:ext cx="488049" cy="445214"/>
            </a:xfrm>
            <a:custGeom>
              <a:avLst/>
              <a:gdLst/>
              <a:ahLst/>
              <a:cxnLst/>
              <a:rect l="l" t="t" r="r" b="b"/>
              <a:pathLst>
                <a:path w="9264" h="8450" extrusionOk="0">
                  <a:moveTo>
                    <a:pt x="2602" y="1"/>
                  </a:moveTo>
                  <a:lnTo>
                    <a:pt x="9264" y="5048"/>
                  </a:lnTo>
                  <a:lnTo>
                    <a:pt x="6646" y="8449"/>
                  </a:lnTo>
                  <a:lnTo>
                    <a:pt x="0" y="3402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58" name="Google Shape;2458;p40"/>
            <p:cNvSpPr/>
            <p:nvPr/>
          </p:nvSpPr>
          <p:spPr>
            <a:xfrm rot="8388146">
              <a:off x="3571639" y="-284378"/>
              <a:ext cx="1257685" cy="953917"/>
            </a:xfrm>
            <a:custGeom>
              <a:avLst/>
              <a:gdLst/>
              <a:ahLst/>
              <a:cxnLst/>
              <a:rect l="l" t="t" r="r" b="b"/>
              <a:pathLst>
                <a:path w="23873" h="18105" extrusionOk="0">
                  <a:moveTo>
                    <a:pt x="0" y="1"/>
                  </a:moveTo>
                  <a:lnTo>
                    <a:pt x="23872" y="18105"/>
                  </a:lnTo>
                  <a:lnTo>
                    <a:pt x="11098" y="8418"/>
                  </a:lnTo>
                  <a:close/>
                </a:path>
              </a:pathLst>
            </a:custGeom>
            <a:solidFill>
              <a:srgbClr val="516A7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59" name="Google Shape;2459;p40"/>
            <p:cNvSpPr/>
            <p:nvPr/>
          </p:nvSpPr>
          <p:spPr>
            <a:xfrm rot="8388146">
              <a:off x="3497474" y="-43283"/>
              <a:ext cx="673069" cy="510389"/>
            </a:xfrm>
            <a:custGeom>
              <a:avLst/>
              <a:gdLst/>
              <a:ahLst/>
              <a:cxnLst/>
              <a:rect l="l" t="t" r="r" b="b"/>
              <a:pathLst>
                <a:path w="12776" h="9687" extrusionOk="0">
                  <a:moveTo>
                    <a:pt x="1" y="0"/>
                  </a:moveTo>
                  <a:lnTo>
                    <a:pt x="12775" y="9687"/>
                  </a:lnTo>
                  <a:lnTo>
                    <a:pt x="12775" y="9687"/>
                  </a:lnTo>
                  <a:close/>
                </a:path>
              </a:pathLst>
            </a:custGeom>
            <a:solidFill>
              <a:srgbClr val="22363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60" name="Google Shape;2460;p40"/>
            <p:cNvSpPr/>
            <p:nvPr/>
          </p:nvSpPr>
          <p:spPr>
            <a:xfrm rot="8388146">
              <a:off x="3567057" y="-296911"/>
              <a:ext cx="1296512" cy="953917"/>
            </a:xfrm>
            <a:custGeom>
              <a:avLst/>
              <a:gdLst/>
              <a:ahLst/>
              <a:cxnLst/>
              <a:rect l="l" t="t" r="r" b="b"/>
              <a:pathLst>
                <a:path w="24610" h="18105" extrusionOk="0">
                  <a:moveTo>
                    <a:pt x="0" y="5471"/>
                  </a:moveTo>
                  <a:lnTo>
                    <a:pt x="737" y="1"/>
                  </a:lnTo>
                  <a:lnTo>
                    <a:pt x="11835" y="8418"/>
                  </a:lnTo>
                  <a:lnTo>
                    <a:pt x="24609" y="18105"/>
                  </a:lnTo>
                  <a:lnTo>
                    <a:pt x="957" y="6192"/>
                  </a:lnTo>
                  <a:close/>
                </a:path>
              </a:pathLst>
            </a:custGeom>
            <a:solidFill>
              <a:srgbClr val="3A515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61" name="Google Shape;2461;p40"/>
            <p:cNvSpPr/>
            <p:nvPr/>
          </p:nvSpPr>
          <p:spPr>
            <a:xfrm rot="8388146">
              <a:off x="3469711" y="-398256"/>
              <a:ext cx="1360890" cy="1089378"/>
            </a:xfrm>
            <a:custGeom>
              <a:avLst/>
              <a:gdLst/>
              <a:ahLst/>
              <a:cxnLst/>
              <a:rect l="l" t="t" r="r" b="b"/>
              <a:pathLst>
                <a:path w="25832" h="20676" extrusionOk="0">
                  <a:moveTo>
                    <a:pt x="0" y="5409"/>
                  </a:moveTo>
                  <a:cubicBezTo>
                    <a:pt x="3354" y="7948"/>
                    <a:pt x="6709" y="10487"/>
                    <a:pt x="10063" y="13042"/>
                  </a:cubicBezTo>
                  <a:cubicBezTo>
                    <a:pt x="13417" y="15581"/>
                    <a:pt x="16787" y="18136"/>
                    <a:pt x="20142" y="20675"/>
                  </a:cubicBezTo>
                  <a:cubicBezTo>
                    <a:pt x="20925" y="20440"/>
                    <a:pt x="21772" y="20189"/>
                    <a:pt x="22681" y="19907"/>
                  </a:cubicBezTo>
                  <a:cubicBezTo>
                    <a:pt x="23653" y="19625"/>
                    <a:pt x="24703" y="19296"/>
                    <a:pt x="25831" y="18967"/>
                  </a:cubicBezTo>
                  <a:cubicBezTo>
                    <a:pt x="21662" y="15801"/>
                    <a:pt x="17477" y="12634"/>
                    <a:pt x="13323" y="9468"/>
                  </a:cubicBezTo>
                  <a:cubicBezTo>
                    <a:pt x="9154" y="6318"/>
                    <a:pt x="4984" y="3151"/>
                    <a:pt x="815" y="1"/>
                  </a:cubicBezTo>
                  <a:cubicBezTo>
                    <a:pt x="658" y="1067"/>
                    <a:pt x="502" y="2070"/>
                    <a:pt x="361" y="2995"/>
                  </a:cubicBezTo>
                  <a:cubicBezTo>
                    <a:pt x="235" y="3857"/>
                    <a:pt x="110" y="4656"/>
                    <a:pt x="0" y="5409"/>
                  </a:cubicBezTo>
                  <a:close/>
                </a:path>
              </a:pathLst>
            </a:custGeom>
            <a:solidFill>
              <a:srgbClr val="709FB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62" name="Google Shape;2462;p40"/>
            <p:cNvSpPr/>
            <p:nvPr/>
          </p:nvSpPr>
          <p:spPr>
            <a:xfrm rot="8388146">
              <a:off x="3469711" y="-398256"/>
              <a:ext cx="1360890" cy="1089378"/>
            </a:xfrm>
            <a:custGeom>
              <a:avLst/>
              <a:gdLst/>
              <a:ahLst/>
              <a:cxnLst/>
              <a:rect l="l" t="t" r="r" b="b"/>
              <a:pathLst>
                <a:path w="25832" h="20676" extrusionOk="0">
                  <a:moveTo>
                    <a:pt x="815" y="1"/>
                  </a:moveTo>
                  <a:cubicBezTo>
                    <a:pt x="4984" y="3151"/>
                    <a:pt x="9154" y="6318"/>
                    <a:pt x="13323" y="9468"/>
                  </a:cubicBezTo>
                  <a:cubicBezTo>
                    <a:pt x="17477" y="12634"/>
                    <a:pt x="21662" y="15801"/>
                    <a:pt x="25831" y="18967"/>
                  </a:cubicBezTo>
                  <a:cubicBezTo>
                    <a:pt x="24703" y="19296"/>
                    <a:pt x="23653" y="19625"/>
                    <a:pt x="22681" y="19907"/>
                  </a:cubicBezTo>
                  <a:cubicBezTo>
                    <a:pt x="21772" y="20189"/>
                    <a:pt x="20925" y="20440"/>
                    <a:pt x="20142" y="20675"/>
                  </a:cubicBezTo>
                  <a:cubicBezTo>
                    <a:pt x="16787" y="18136"/>
                    <a:pt x="13417" y="15581"/>
                    <a:pt x="10063" y="13042"/>
                  </a:cubicBezTo>
                  <a:cubicBezTo>
                    <a:pt x="6709" y="10503"/>
                    <a:pt x="3354" y="7948"/>
                    <a:pt x="0" y="5409"/>
                  </a:cubicBezTo>
                  <a:cubicBezTo>
                    <a:pt x="110" y="4656"/>
                    <a:pt x="235" y="3857"/>
                    <a:pt x="361" y="2995"/>
                  </a:cubicBezTo>
                  <a:cubicBezTo>
                    <a:pt x="502" y="2070"/>
                    <a:pt x="658" y="1067"/>
                    <a:pt x="81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63" name="Google Shape;2463;p40"/>
            <p:cNvSpPr/>
            <p:nvPr/>
          </p:nvSpPr>
          <p:spPr>
            <a:xfrm rot="8388146">
              <a:off x="3651834" y="-503499"/>
              <a:ext cx="1023143" cy="774672"/>
            </a:xfrm>
            <a:custGeom>
              <a:avLst/>
              <a:gdLst/>
              <a:ahLst/>
              <a:cxnLst/>
              <a:rect l="l" t="t" r="r" b="b"/>
              <a:pathLst>
                <a:path w="19421" h="14703" extrusionOk="0">
                  <a:moveTo>
                    <a:pt x="19013" y="14703"/>
                  </a:moveTo>
                  <a:lnTo>
                    <a:pt x="0" y="533"/>
                  </a:lnTo>
                  <a:lnTo>
                    <a:pt x="408" y="0"/>
                  </a:lnTo>
                  <a:lnTo>
                    <a:pt x="19421" y="14170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464" name="Google Shape;2464;p40"/>
          <p:cNvGrpSpPr/>
          <p:nvPr/>
        </p:nvGrpSpPr>
        <p:grpSpPr>
          <a:xfrm rot="1872623">
            <a:off x="1807552" y="3494867"/>
            <a:ext cx="1573129" cy="1561055"/>
            <a:chOff x="3752946" y="4641746"/>
            <a:chExt cx="1573075" cy="1561000"/>
          </a:xfrm>
        </p:grpSpPr>
        <p:sp>
          <p:nvSpPr>
            <p:cNvPr id="2465" name="Google Shape;2465;p40"/>
            <p:cNvSpPr/>
            <p:nvPr/>
          </p:nvSpPr>
          <p:spPr>
            <a:xfrm rot="8388146">
              <a:off x="3957713" y="4892046"/>
              <a:ext cx="1163542" cy="1060400"/>
            </a:xfrm>
            <a:custGeom>
              <a:avLst/>
              <a:gdLst/>
              <a:ahLst/>
              <a:cxnLst/>
              <a:rect l="l" t="t" r="r" b="b"/>
              <a:pathLst>
                <a:path w="22086" h="20126" extrusionOk="0">
                  <a:moveTo>
                    <a:pt x="22085" y="13527"/>
                  </a:moveTo>
                  <a:lnTo>
                    <a:pt x="16630" y="0"/>
                  </a:lnTo>
                  <a:lnTo>
                    <a:pt x="0" y="6599"/>
                  </a:lnTo>
                  <a:lnTo>
                    <a:pt x="5455" y="20126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66" name="Google Shape;2466;p40"/>
            <p:cNvSpPr/>
            <p:nvPr/>
          </p:nvSpPr>
          <p:spPr>
            <a:xfrm rot="8388146">
              <a:off x="4265730" y="4992419"/>
              <a:ext cx="555799" cy="795326"/>
            </a:xfrm>
            <a:custGeom>
              <a:avLst/>
              <a:gdLst/>
              <a:ahLst/>
              <a:cxnLst/>
              <a:rect l="l" t="t" r="r" b="b"/>
              <a:pathLst>
                <a:path w="10550" h="15095" extrusionOk="0">
                  <a:moveTo>
                    <a:pt x="1" y="2101"/>
                  </a:moveTo>
                  <a:lnTo>
                    <a:pt x="5330" y="0"/>
                  </a:lnTo>
                  <a:lnTo>
                    <a:pt x="10549" y="12979"/>
                  </a:lnTo>
                  <a:lnTo>
                    <a:pt x="5236" y="15095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67" name="Google Shape;2467;p40"/>
            <p:cNvSpPr/>
            <p:nvPr/>
          </p:nvSpPr>
          <p:spPr>
            <a:xfrm rot="8388146">
              <a:off x="4408181" y="4727211"/>
              <a:ext cx="555746" cy="795326"/>
            </a:xfrm>
            <a:custGeom>
              <a:avLst/>
              <a:gdLst/>
              <a:ahLst/>
              <a:cxnLst/>
              <a:rect l="l" t="t" r="r" b="b"/>
              <a:pathLst>
                <a:path w="10549" h="15095" extrusionOk="0">
                  <a:moveTo>
                    <a:pt x="10549" y="12995"/>
                  </a:moveTo>
                  <a:lnTo>
                    <a:pt x="5314" y="1"/>
                  </a:lnTo>
                  <a:lnTo>
                    <a:pt x="0" y="2117"/>
                  </a:lnTo>
                  <a:lnTo>
                    <a:pt x="5235" y="15095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68" name="Google Shape;2468;p40"/>
            <p:cNvSpPr/>
            <p:nvPr/>
          </p:nvSpPr>
          <p:spPr>
            <a:xfrm rot="8388146">
              <a:off x="4651125" y="4917496"/>
              <a:ext cx="129704" cy="301481"/>
            </a:xfrm>
            <a:custGeom>
              <a:avLst/>
              <a:gdLst/>
              <a:ahLst/>
              <a:cxnLst/>
              <a:rect l="l" t="t" r="r" b="b"/>
              <a:pathLst>
                <a:path w="2462" h="5722" extrusionOk="0">
                  <a:moveTo>
                    <a:pt x="2461" y="5644"/>
                  </a:moveTo>
                  <a:lnTo>
                    <a:pt x="189" y="1"/>
                  </a:lnTo>
                  <a:lnTo>
                    <a:pt x="0" y="79"/>
                  </a:lnTo>
                  <a:lnTo>
                    <a:pt x="2273" y="5722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69" name="Google Shape;2469;p40"/>
            <p:cNvSpPr/>
            <p:nvPr/>
          </p:nvSpPr>
          <p:spPr>
            <a:xfrm rot="8388146">
              <a:off x="4645664" y="4958225"/>
              <a:ext cx="115638" cy="265969"/>
            </a:xfrm>
            <a:custGeom>
              <a:avLst/>
              <a:gdLst/>
              <a:ahLst/>
              <a:cxnLst/>
              <a:rect l="l" t="t" r="r" b="b"/>
              <a:pathLst>
                <a:path w="2195" h="5048" extrusionOk="0">
                  <a:moveTo>
                    <a:pt x="2194" y="4969"/>
                  </a:moveTo>
                  <a:lnTo>
                    <a:pt x="188" y="1"/>
                  </a:lnTo>
                  <a:lnTo>
                    <a:pt x="0" y="79"/>
                  </a:lnTo>
                  <a:lnTo>
                    <a:pt x="2006" y="5048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70" name="Google Shape;2470;p40"/>
            <p:cNvSpPr/>
            <p:nvPr/>
          </p:nvSpPr>
          <p:spPr>
            <a:xfrm rot="8388146">
              <a:off x="4639656" y="4999444"/>
              <a:ext cx="102414" cy="232934"/>
            </a:xfrm>
            <a:custGeom>
              <a:avLst/>
              <a:gdLst/>
              <a:ahLst/>
              <a:cxnLst/>
              <a:rect l="l" t="t" r="r" b="b"/>
              <a:pathLst>
                <a:path w="1944" h="4421" extrusionOk="0">
                  <a:moveTo>
                    <a:pt x="1944" y="4342"/>
                  </a:moveTo>
                  <a:lnTo>
                    <a:pt x="204" y="0"/>
                  </a:lnTo>
                  <a:lnTo>
                    <a:pt x="0" y="79"/>
                  </a:lnTo>
                  <a:lnTo>
                    <a:pt x="1756" y="4420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71" name="Google Shape;2471;p40"/>
            <p:cNvSpPr/>
            <p:nvPr/>
          </p:nvSpPr>
          <p:spPr>
            <a:xfrm rot="8388146">
              <a:off x="4434960" y="4905560"/>
              <a:ext cx="110686" cy="109855"/>
            </a:xfrm>
            <a:custGeom>
              <a:avLst/>
              <a:gdLst/>
              <a:ahLst/>
              <a:cxnLst/>
              <a:rect l="l" t="t" r="r" b="b"/>
              <a:pathLst>
                <a:path w="2101" h="2085" extrusionOk="0">
                  <a:moveTo>
                    <a:pt x="1912" y="705"/>
                  </a:moveTo>
                  <a:cubicBezTo>
                    <a:pt x="1724" y="235"/>
                    <a:pt x="1176" y="0"/>
                    <a:pt x="706" y="188"/>
                  </a:cubicBezTo>
                  <a:cubicBezTo>
                    <a:pt x="220" y="376"/>
                    <a:pt x="0" y="909"/>
                    <a:pt x="188" y="1379"/>
                  </a:cubicBezTo>
                  <a:cubicBezTo>
                    <a:pt x="376" y="1850"/>
                    <a:pt x="909" y="2085"/>
                    <a:pt x="1395" y="1897"/>
                  </a:cubicBezTo>
                  <a:cubicBezTo>
                    <a:pt x="1865" y="1709"/>
                    <a:pt x="2101" y="1176"/>
                    <a:pt x="1912" y="705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72" name="Google Shape;2472;p40"/>
            <p:cNvSpPr/>
            <p:nvPr/>
          </p:nvSpPr>
          <p:spPr>
            <a:xfrm rot="8388146">
              <a:off x="4422083" y="5056581"/>
              <a:ext cx="76864" cy="168496"/>
            </a:xfrm>
            <a:custGeom>
              <a:avLst/>
              <a:gdLst/>
              <a:ahLst/>
              <a:cxnLst/>
              <a:rect l="l" t="t" r="r" b="b"/>
              <a:pathLst>
                <a:path w="1459" h="3198" extrusionOk="0">
                  <a:moveTo>
                    <a:pt x="1458" y="3120"/>
                  </a:moveTo>
                  <a:lnTo>
                    <a:pt x="189" y="0"/>
                  </a:lnTo>
                  <a:lnTo>
                    <a:pt x="1" y="79"/>
                  </a:lnTo>
                  <a:lnTo>
                    <a:pt x="1255" y="3198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73" name="Google Shape;2473;p40"/>
            <p:cNvSpPr/>
            <p:nvPr/>
          </p:nvSpPr>
          <p:spPr>
            <a:xfrm rot="8388146">
              <a:off x="4407593" y="5084296"/>
              <a:ext cx="76021" cy="168549"/>
            </a:xfrm>
            <a:custGeom>
              <a:avLst/>
              <a:gdLst/>
              <a:ahLst/>
              <a:cxnLst/>
              <a:rect l="l" t="t" r="r" b="b"/>
              <a:pathLst>
                <a:path w="1443" h="3199" extrusionOk="0">
                  <a:moveTo>
                    <a:pt x="1443" y="3120"/>
                  </a:moveTo>
                  <a:lnTo>
                    <a:pt x="189" y="1"/>
                  </a:lnTo>
                  <a:lnTo>
                    <a:pt x="1" y="64"/>
                  </a:lnTo>
                  <a:lnTo>
                    <a:pt x="1255" y="3199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74" name="Google Shape;2474;p40"/>
            <p:cNvSpPr/>
            <p:nvPr/>
          </p:nvSpPr>
          <p:spPr>
            <a:xfrm rot="8388146">
              <a:off x="4392203" y="5112051"/>
              <a:ext cx="76864" cy="168549"/>
            </a:xfrm>
            <a:custGeom>
              <a:avLst/>
              <a:gdLst/>
              <a:ahLst/>
              <a:cxnLst/>
              <a:rect l="l" t="t" r="r" b="b"/>
              <a:pathLst>
                <a:path w="1459" h="3199" extrusionOk="0">
                  <a:moveTo>
                    <a:pt x="1458" y="3120"/>
                  </a:moveTo>
                  <a:lnTo>
                    <a:pt x="189" y="1"/>
                  </a:lnTo>
                  <a:lnTo>
                    <a:pt x="0" y="63"/>
                  </a:lnTo>
                  <a:lnTo>
                    <a:pt x="1270" y="3198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75" name="Google Shape;2475;p40"/>
            <p:cNvSpPr/>
            <p:nvPr/>
          </p:nvSpPr>
          <p:spPr>
            <a:xfrm rot="8388146">
              <a:off x="4464480" y="5076624"/>
              <a:ext cx="225533" cy="537682"/>
            </a:xfrm>
            <a:custGeom>
              <a:avLst/>
              <a:gdLst/>
              <a:ahLst/>
              <a:cxnLst/>
              <a:rect l="l" t="t" r="r" b="b"/>
              <a:pathLst>
                <a:path w="4281" h="10205" extrusionOk="0">
                  <a:moveTo>
                    <a:pt x="4280" y="10142"/>
                  </a:moveTo>
                  <a:lnTo>
                    <a:pt x="189" y="1"/>
                  </a:lnTo>
                  <a:lnTo>
                    <a:pt x="1" y="79"/>
                  </a:lnTo>
                  <a:lnTo>
                    <a:pt x="4092" y="10205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76" name="Google Shape;2476;p40"/>
            <p:cNvSpPr/>
            <p:nvPr/>
          </p:nvSpPr>
          <p:spPr>
            <a:xfrm rot="8388146">
              <a:off x="4449979" y="5104362"/>
              <a:ext cx="224637" cy="537682"/>
            </a:xfrm>
            <a:custGeom>
              <a:avLst/>
              <a:gdLst/>
              <a:ahLst/>
              <a:cxnLst/>
              <a:rect l="l" t="t" r="r" b="b"/>
              <a:pathLst>
                <a:path w="4264" h="10205" extrusionOk="0">
                  <a:moveTo>
                    <a:pt x="4264" y="10141"/>
                  </a:moveTo>
                  <a:lnTo>
                    <a:pt x="188" y="0"/>
                  </a:lnTo>
                  <a:lnTo>
                    <a:pt x="0" y="78"/>
                  </a:lnTo>
                  <a:lnTo>
                    <a:pt x="4076" y="10204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77" name="Google Shape;2477;p40"/>
            <p:cNvSpPr/>
            <p:nvPr/>
          </p:nvSpPr>
          <p:spPr>
            <a:xfrm rot="8388146">
              <a:off x="4434663" y="5132124"/>
              <a:ext cx="225480" cy="537682"/>
            </a:xfrm>
            <a:custGeom>
              <a:avLst/>
              <a:gdLst/>
              <a:ahLst/>
              <a:cxnLst/>
              <a:rect l="l" t="t" r="r" b="b"/>
              <a:pathLst>
                <a:path w="4280" h="10205" extrusionOk="0">
                  <a:moveTo>
                    <a:pt x="4280" y="10126"/>
                  </a:moveTo>
                  <a:lnTo>
                    <a:pt x="189" y="1"/>
                  </a:lnTo>
                  <a:lnTo>
                    <a:pt x="1" y="79"/>
                  </a:lnTo>
                  <a:lnTo>
                    <a:pt x="4092" y="10205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78" name="Google Shape;2478;p40"/>
            <p:cNvSpPr/>
            <p:nvPr/>
          </p:nvSpPr>
          <p:spPr>
            <a:xfrm rot="8388146">
              <a:off x="4339602" y="5232242"/>
              <a:ext cx="107419" cy="245368"/>
            </a:xfrm>
            <a:custGeom>
              <a:avLst/>
              <a:gdLst/>
              <a:ahLst/>
              <a:cxnLst/>
              <a:rect l="l" t="t" r="r" b="b"/>
              <a:pathLst>
                <a:path w="2039" h="4657" extrusionOk="0">
                  <a:moveTo>
                    <a:pt x="2039" y="4578"/>
                  </a:moveTo>
                  <a:lnTo>
                    <a:pt x="189" y="1"/>
                  </a:lnTo>
                  <a:lnTo>
                    <a:pt x="1" y="64"/>
                  </a:lnTo>
                  <a:lnTo>
                    <a:pt x="1850" y="4656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79" name="Google Shape;2479;p40"/>
            <p:cNvSpPr/>
            <p:nvPr/>
          </p:nvSpPr>
          <p:spPr>
            <a:xfrm rot="8388146">
              <a:off x="4404800" y="5187641"/>
              <a:ext cx="225480" cy="537682"/>
            </a:xfrm>
            <a:custGeom>
              <a:avLst/>
              <a:gdLst/>
              <a:ahLst/>
              <a:cxnLst/>
              <a:rect l="l" t="t" r="r" b="b"/>
              <a:pathLst>
                <a:path w="4280" h="10205" extrusionOk="0">
                  <a:moveTo>
                    <a:pt x="4280" y="10126"/>
                  </a:moveTo>
                  <a:lnTo>
                    <a:pt x="205" y="1"/>
                  </a:lnTo>
                  <a:lnTo>
                    <a:pt x="1" y="79"/>
                  </a:lnTo>
                  <a:lnTo>
                    <a:pt x="4092" y="10205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80" name="Google Shape;2480;p40"/>
            <p:cNvSpPr/>
            <p:nvPr/>
          </p:nvSpPr>
          <p:spPr>
            <a:xfrm rot="8388146">
              <a:off x="4331089" y="5268474"/>
              <a:ext cx="138765" cy="322978"/>
            </a:xfrm>
            <a:custGeom>
              <a:avLst/>
              <a:gdLst/>
              <a:ahLst/>
              <a:cxnLst/>
              <a:rect l="l" t="t" r="r" b="b"/>
              <a:pathLst>
                <a:path w="2634" h="6130" extrusionOk="0">
                  <a:moveTo>
                    <a:pt x="2633" y="6051"/>
                  </a:moveTo>
                  <a:lnTo>
                    <a:pt x="204" y="1"/>
                  </a:lnTo>
                  <a:lnTo>
                    <a:pt x="0" y="79"/>
                  </a:lnTo>
                  <a:lnTo>
                    <a:pt x="2445" y="6129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81" name="Google Shape;2481;p40"/>
            <p:cNvSpPr/>
            <p:nvPr/>
          </p:nvSpPr>
          <p:spPr>
            <a:xfrm rot="8388146">
              <a:off x="4374936" y="5243158"/>
              <a:ext cx="225480" cy="537682"/>
            </a:xfrm>
            <a:custGeom>
              <a:avLst/>
              <a:gdLst/>
              <a:ahLst/>
              <a:cxnLst/>
              <a:rect l="l" t="t" r="r" b="b"/>
              <a:pathLst>
                <a:path w="4280" h="10205" extrusionOk="0">
                  <a:moveTo>
                    <a:pt x="4280" y="10126"/>
                  </a:moveTo>
                  <a:lnTo>
                    <a:pt x="204" y="1"/>
                  </a:lnTo>
                  <a:lnTo>
                    <a:pt x="1" y="79"/>
                  </a:lnTo>
                  <a:lnTo>
                    <a:pt x="4092" y="10205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82" name="Google Shape;2482;p40"/>
            <p:cNvSpPr/>
            <p:nvPr/>
          </p:nvSpPr>
          <p:spPr>
            <a:xfrm rot="8388146">
              <a:off x="4345056" y="5298681"/>
              <a:ext cx="225480" cy="537629"/>
            </a:xfrm>
            <a:custGeom>
              <a:avLst/>
              <a:gdLst/>
              <a:ahLst/>
              <a:cxnLst/>
              <a:rect l="l" t="t" r="r" b="b"/>
              <a:pathLst>
                <a:path w="4280" h="10204" extrusionOk="0">
                  <a:moveTo>
                    <a:pt x="4280" y="10126"/>
                  </a:moveTo>
                  <a:lnTo>
                    <a:pt x="204" y="0"/>
                  </a:lnTo>
                  <a:lnTo>
                    <a:pt x="1" y="78"/>
                  </a:lnTo>
                  <a:lnTo>
                    <a:pt x="4092" y="10204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83" name="Google Shape;2483;p40"/>
            <p:cNvSpPr/>
            <p:nvPr/>
          </p:nvSpPr>
          <p:spPr>
            <a:xfrm rot="8388146">
              <a:off x="4330519" y="5326413"/>
              <a:ext cx="224690" cy="537682"/>
            </a:xfrm>
            <a:custGeom>
              <a:avLst/>
              <a:gdLst/>
              <a:ahLst/>
              <a:cxnLst/>
              <a:rect l="l" t="t" r="r" b="b"/>
              <a:pathLst>
                <a:path w="4265" h="10205" extrusionOk="0">
                  <a:moveTo>
                    <a:pt x="4264" y="10126"/>
                  </a:moveTo>
                  <a:lnTo>
                    <a:pt x="189" y="1"/>
                  </a:lnTo>
                  <a:lnTo>
                    <a:pt x="1" y="63"/>
                  </a:lnTo>
                  <a:lnTo>
                    <a:pt x="4076" y="10205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84" name="Google Shape;2484;p40"/>
            <p:cNvSpPr/>
            <p:nvPr/>
          </p:nvSpPr>
          <p:spPr>
            <a:xfrm rot="8388146">
              <a:off x="4315176" y="5354151"/>
              <a:ext cx="225480" cy="537682"/>
            </a:xfrm>
            <a:custGeom>
              <a:avLst/>
              <a:gdLst/>
              <a:ahLst/>
              <a:cxnLst/>
              <a:rect l="l" t="t" r="r" b="b"/>
              <a:pathLst>
                <a:path w="4280" h="10205" extrusionOk="0">
                  <a:moveTo>
                    <a:pt x="4279" y="10126"/>
                  </a:moveTo>
                  <a:lnTo>
                    <a:pt x="204" y="0"/>
                  </a:lnTo>
                  <a:lnTo>
                    <a:pt x="0" y="63"/>
                  </a:lnTo>
                  <a:lnTo>
                    <a:pt x="4091" y="10204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85" name="Google Shape;2485;p40"/>
            <p:cNvSpPr/>
            <p:nvPr/>
          </p:nvSpPr>
          <p:spPr>
            <a:xfrm rot="8388146">
              <a:off x="4231767" y="5444004"/>
              <a:ext cx="123962" cy="287413"/>
            </a:xfrm>
            <a:custGeom>
              <a:avLst/>
              <a:gdLst/>
              <a:ahLst/>
              <a:cxnLst/>
              <a:rect l="l" t="t" r="r" b="b"/>
              <a:pathLst>
                <a:path w="2353" h="5455" extrusionOk="0">
                  <a:moveTo>
                    <a:pt x="2352" y="5376"/>
                  </a:moveTo>
                  <a:lnTo>
                    <a:pt x="189" y="0"/>
                  </a:lnTo>
                  <a:lnTo>
                    <a:pt x="1" y="63"/>
                  </a:lnTo>
                  <a:lnTo>
                    <a:pt x="2164" y="5455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486" name="Google Shape;2486;p40"/>
          <p:cNvGrpSpPr/>
          <p:nvPr/>
        </p:nvGrpSpPr>
        <p:grpSpPr>
          <a:xfrm>
            <a:off x="3006703" y="3059103"/>
            <a:ext cx="922611" cy="912824"/>
            <a:chOff x="4420353" y="4084878"/>
            <a:chExt cx="922611" cy="912824"/>
          </a:xfrm>
        </p:grpSpPr>
        <p:sp>
          <p:nvSpPr>
            <p:cNvPr id="2487" name="Google Shape;2487;p40"/>
            <p:cNvSpPr/>
            <p:nvPr/>
          </p:nvSpPr>
          <p:spPr>
            <a:xfrm rot="8388146">
              <a:off x="4535220" y="4236516"/>
              <a:ext cx="692878" cy="609548"/>
            </a:xfrm>
            <a:custGeom>
              <a:avLst/>
              <a:gdLst/>
              <a:ahLst/>
              <a:cxnLst/>
              <a:rect l="l" t="t" r="r" b="b"/>
              <a:pathLst>
                <a:path w="13152" h="11569" extrusionOk="0">
                  <a:moveTo>
                    <a:pt x="6649" y="0"/>
                  </a:moveTo>
                  <a:cubicBezTo>
                    <a:pt x="4845" y="0"/>
                    <a:pt x="3060" y="834"/>
                    <a:pt x="1913" y="2409"/>
                  </a:cubicBezTo>
                  <a:cubicBezTo>
                    <a:pt x="1" y="4995"/>
                    <a:pt x="549" y="8616"/>
                    <a:pt x="3135" y="10481"/>
                  </a:cubicBezTo>
                  <a:cubicBezTo>
                    <a:pt x="4154" y="11216"/>
                    <a:pt x="5335" y="11569"/>
                    <a:pt x="6509" y="11569"/>
                  </a:cubicBezTo>
                  <a:cubicBezTo>
                    <a:pt x="8316" y="11569"/>
                    <a:pt x="10105" y="10732"/>
                    <a:pt x="11255" y="9165"/>
                  </a:cubicBezTo>
                  <a:cubicBezTo>
                    <a:pt x="13151" y="6578"/>
                    <a:pt x="12603" y="2958"/>
                    <a:pt x="10032" y="1092"/>
                  </a:cubicBezTo>
                  <a:cubicBezTo>
                    <a:pt x="9011" y="356"/>
                    <a:pt x="7826" y="0"/>
                    <a:pt x="6649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88" name="Google Shape;2488;p40"/>
            <p:cNvSpPr/>
            <p:nvPr/>
          </p:nvSpPr>
          <p:spPr>
            <a:xfrm rot="8388146">
              <a:off x="4658533" y="4304324"/>
              <a:ext cx="507067" cy="537049"/>
            </a:xfrm>
            <a:custGeom>
              <a:avLst/>
              <a:gdLst/>
              <a:ahLst/>
              <a:cxnLst/>
              <a:rect l="l" t="t" r="r" b="b"/>
              <a:pathLst>
                <a:path w="9625" h="10193" extrusionOk="0">
                  <a:moveTo>
                    <a:pt x="8791" y="1"/>
                  </a:moveTo>
                  <a:cubicBezTo>
                    <a:pt x="8736" y="1"/>
                    <a:pt x="8682" y="25"/>
                    <a:pt x="8652" y="74"/>
                  </a:cubicBezTo>
                  <a:lnTo>
                    <a:pt x="7053" y="2237"/>
                  </a:lnTo>
                  <a:cubicBezTo>
                    <a:pt x="6380" y="1845"/>
                    <a:pt x="5633" y="1655"/>
                    <a:pt x="4890" y="1655"/>
                  </a:cubicBezTo>
                  <a:cubicBezTo>
                    <a:pt x="3557" y="1655"/>
                    <a:pt x="2240" y="2266"/>
                    <a:pt x="1395" y="3413"/>
                  </a:cubicBezTo>
                  <a:cubicBezTo>
                    <a:pt x="0" y="5325"/>
                    <a:pt x="423" y="7990"/>
                    <a:pt x="2336" y="9369"/>
                  </a:cubicBezTo>
                  <a:cubicBezTo>
                    <a:pt x="3104" y="9925"/>
                    <a:pt x="3992" y="10193"/>
                    <a:pt x="4872" y="10193"/>
                  </a:cubicBezTo>
                  <a:cubicBezTo>
                    <a:pt x="6199" y="10193"/>
                    <a:pt x="7506" y="9585"/>
                    <a:pt x="8354" y="8444"/>
                  </a:cubicBezTo>
                  <a:cubicBezTo>
                    <a:pt x="9624" y="6705"/>
                    <a:pt x="9389" y="4338"/>
                    <a:pt x="7884" y="2880"/>
                  </a:cubicBezTo>
                  <a:lnTo>
                    <a:pt x="9499" y="686"/>
                  </a:lnTo>
                  <a:cubicBezTo>
                    <a:pt x="9561" y="607"/>
                    <a:pt x="9546" y="498"/>
                    <a:pt x="9467" y="435"/>
                  </a:cubicBezTo>
                  <a:lnTo>
                    <a:pt x="8887" y="27"/>
                  </a:lnTo>
                  <a:cubicBezTo>
                    <a:pt x="8858" y="10"/>
                    <a:pt x="8824" y="1"/>
                    <a:pt x="8791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89" name="Google Shape;2489;p40"/>
            <p:cNvSpPr/>
            <p:nvPr/>
          </p:nvSpPr>
          <p:spPr>
            <a:xfrm rot="8388146">
              <a:off x="4651069" y="4339846"/>
              <a:ext cx="460812" cy="403749"/>
            </a:xfrm>
            <a:custGeom>
              <a:avLst/>
              <a:gdLst/>
              <a:ahLst/>
              <a:cxnLst/>
              <a:rect l="l" t="t" r="r" b="b"/>
              <a:pathLst>
                <a:path w="8747" h="7663" extrusionOk="0">
                  <a:moveTo>
                    <a:pt x="4370" y="1"/>
                  </a:moveTo>
                  <a:cubicBezTo>
                    <a:pt x="3180" y="1"/>
                    <a:pt x="2008" y="546"/>
                    <a:pt x="1255" y="1573"/>
                  </a:cubicBezTo>
                  <a:cubicBezTo>
                    <a:pt x="1" y="3297"/>
                    <a:pt x="377" y="5679"/>
                    <a:pt x="2101" y="6933"/>
                  </a:cubicBezTo>
                  <a:cubicBezTo>
                    <a:pt x="2786" y="7425"/>
                    <a:pt x="3580" y="7662"/>
                    <a:pt x="4367" y="7662"/>
                  </a:cubicBezTo>
                  <a:cubicBezTo>
                    <a:pt x="5560" y="7662"/>
                    <a:pt x="6737" y="7117"/>
                    <a:pt x="7493" y="6087"/>
                  </a:cubicBezTo>
                  <a:cubicBezTo>
                    <a:pt x="8747" y="4378"/>
                    <a:pt x="8371" y="1980"/>
                    <a:pt x="6647" y="742"/>
                  </a:cubicBezTo>
                  <a:cubicBezTo>
                    <a:pt x="5958" y="242"/>
                    <a:pt x="5160" y="1"/>
                    <a:pt x="4370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90" name="Google Shape;2490;p40"/>
            <p:cNvSpPr/>
            <p:nvPr/>
          </p:nvSpPr>
          <p:spPr>
            <a:xfrm rot="8388146">
              <a:off x="4696270" y="4379285"/>
              <a:ext cx="369988" cy="324400"/>
            </a:xfrm>
            <a:custGeom>
              <a:avLst/>
              <a:gdLst/>
              <a:ahLst/>
              <a:cxnLst/>
              <a:rect l="l" t="t" r="r" b="b"/>
              <a:pathLst>
                <a:path w="7023" h="6157" extrusionOk="0">
                  <a:moveTo>
                    <a:pt x="3505" y="1"/>
                  </a:moveTo>
                  <a:cubicBezTo>
                    <a:pt x="2549" y="1"/>
                    <a:pt x="1607" y="439"/>
                    <a:pt x="1004" y="1268"/>
                  </a:cubicBezTo>
                  <a:cubicBezTo>
                    <a:pt x="1" y="2632"/>
                    <a:pt x="299" y="4560"/>
                    <a:pt x="1678" y="5563"/>
                  </a:cubicBezTo>
                  <a:cubicBezTo>
                    <a:pt x="2234" y="5963"/>
                    <a:pt x="2876" y="6156"/>
                    <a:pt x="3510" y="6156"/>
                  </a:cubicBezTo>
                  <a:cubicBezTo>
                    <a:pt x="4467" y="6156"/>
                    <a:pt x="5407" y="5718"/>
                    <a:pt x="6020" y="4889"/>
                  </a:cubicBezTo>
                  <a:cubicBezTo>
                    <a:pt x="7023" y="3510"/>
                    <a:pt x="6725" y="1582"/>
                    <a:pt x="5330" y="594"/>
                  </a:cubicBezTo>
                  <a:cubicBezTo>
                    <a:pt x="4780" y="194"/>
                    <a:pt x="4140" y="1"/>
                    <a:pt x="350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91" name="Google Shape;2491;p40"/>
            <p:cNvSpPr/>
            <p:nvPr/>
          </p:nvSpPr>
          <p:spPr>
            <a:xfrm rot="8388146">
              <a:off x="4753522" y="4495112"/>
              <a:ext cx="306400" cy="192786"/>
            </a:xfrm>
            <a:custGeom>
              <a:avLst/>
              <a:gdLst/>
              <a:ahLst/>
              <a:cxnLst/>
              <a:rect l="l" t="t" r="r" b="b"/>
              <a:pathLst>
                <a:path w="5816" h="3659" extrusionOk="0">
                  <a:moveTo>
                    <a:pt x="2711" y="0"/>
                  </a:moveTo>
                  <a:cubicBezTo>
                    <a:pt x="1560" y="0"/>
                    <a:pt x="448" y="689"/>
                    <a:pt x="0" y="1856"/>
                  </a:cubicBezTo>
                  <a:cubicBezTo>
                    <a:pt x="0" y="1856"/>
                    <a:pt x="705" y="1354"/>
                    <a:pt x="1129" y="1056"/>
                  </a:cubicBezTo>
                  <a:cubicBezTo>
                    <a:pt x="1266" y="960"/>
                    <a:pt x="1369" y="927"/>
                    <a:pt x="1467" y="927"/>
                  </a:cubicBezTo>
                  <a:cubicBezTo>
                    <a:pt x="1665" y="927"/>
                    <a:pt x="1846" y="1057"/>
                    <a:pt x="2257" y="1057"/>
                  </a:cubicBezTo>
                  <a:cubicBezTo>
                    <a:pt x="2272" y="1057"/>
                    <a:pt x="2288" y="1057"/>
                    <a:pt x="2304" y="1056"/>
                  </a:cubicBezTo>
                  <a:cubicBezTo>
                    <a:pt x="2769" y="1045"/>
                    <a:pt x="2937" y="940"/>
                    <a:pt x="3216" y="940"/>
                  </a:cubicBezTo>
                  <a:cubicBezTo>
                    <a:pt x="3332" y="940"/>
                    <a:pt x="3468" y="959"/>
                    <a:pt x="3652" y="1009"/>
                  </a:cubicBezTo>
                  <a:cubicBezTo>
                    <a:pt x="4279" y="1166"/>
                    <a:pt x="4405" y="1856"/>
                    <a:pt x="4546" y="2295"/>
                  </a:cubicBezTo>
                  <a:cubicBezTo>
                    <a:pt x="4671" y="2718"/>
                    <a:pt x="4875" y="2624"/>
                    <a:pt x="5267" y="3047"/>
                  </a:cubicBezTo>
                  <a:cubicBezTo>
                    <a:pt x="5486" y="3282"/>
                    <a:pt x="5517" y="3502"/>
                    <a:pt x="5486" y="3658"/>
                  </a:cubicBezTo>
                  <a:cubicBezTo>
                    <a:pt x="5815" y="2530"/>
                    <a:pt x="5423" y="1276"/>
                    <a:pt x="4405" y="555"/>
                  </a:cubicBezTo>
                  <a:cubicBezTo>
                    <a:pt x="3884" y="176"/>
                    <a:pt x="3293" y="0"/>
                    <a:pt x="2711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>
</file>

<file path=ppt/theme/theme1.xml><?xml version="1.0" encoding="utf-8"?>
<a:theme xmlns:a="http://schemas.openxmlformats.org/drawingml/2006/main" name="Account-based Marketing Agency (ABM) by Slidesgo">
  <a:themeElements>
    <a:clrScheme name="Simple Light">
      <a:dk1>
        <a:srgbClr val="1D2F39"/>
      </a:dk1>
      <a:lt1>
        <a:srgbClr val="F8FBFD"/>
      </a:lt1>
      <a:dk2>
        <a:srgbClr val="A9CBD9"/>
      </a:dk2>
      <a:lt2>
        <a:srgbClr val="4A82A1"/>
      </a:lt2>
      <a:accent1>
        <a:srgbClr val="ABD94A"/>
      </a:accent1>
      <a:accent2>
        <a:srgbClr val="F2B05E"/>
      </a:accent2>
      <a:accent3>
        <a:srgbClr val="8C524D"/>
      </a:accent3>
      <a:accent4>
        <a:srgbClr val="FFFFFF"/>
      </a:accent4>
      <a:accent5>
        <a:srgbClr val="FFFFFF"/>
      </a:accent5>
      <a:accent6>
        <a:srgbClr val="FFFFFF"/>
      </a:accent6>
      <a:hlink>
        <a:srgbClr val="F8FBFD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223</TotalTime>
  <Words>1456</Words>
  <Application>Microsoft Office PowerPoint</Application>
  <PresentationFormat>On-screen Show (16:9)</PresentationFormat>
  <Paragraphs>184</Paragraphs>
  <Slides>16</Slides>
  <Notes>16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1" baseType="lpstr">
      <vt:lpstr>Bebas Neue</vt:lpstr>
      <vt:lpstr>Ubuntu</vt:lpstr>
      <vt:lpstr>Arial</vt:lpstr>
      <vt:lpstr>Antonio</vt:lpstr>
      <vt:lpstr>Account-based Marketing Agency (ABM) by Slidesgo</vt:lpstr>
      <vt:lpstr>The Importance of Emotional and Cultural Intelligence in Leadership</vt:lpstr>
      <vt:lpstr>Why Emotional and Cultural Intelligence Matter</vt:lpstr>
      <vt:lpstr>CONTENTS</vt:lpstr>
      <vt:lpstr>                    Defining Emotional Intelligence</vt:lpstr>
      <vt:lpstr>Goleman’s  Emotional Intelligence Model</vt:lpstr>
      <vt:lpstr>Critical Evaluation of Emotional Intelligence</vt:lpstr>
      <vt:lpstr>Emotional Intelligence in Practice</vt:lpstr>
      <vt:lpstr> Defining Cultural Intelligence</vt:lpstr>
      <vt:lpstr>PowerPoint Presentation</vt:lpstr>
      <vt:lpstr>Critical Evaluation of Cultural Intelligence</vt:lpstr>
      <vt:lpstr>Cultural Intelligence in Practice</vt:lpstr>
      <vt:lpstr>Emotional Intelligence versus Cultural Intelligence</vt:lpstr>
      <vt:lpstr>PowerPoint Presentation</vt:lpstr>
      <vt:lpstr>PowerPoint Presentation</vt:lpstr>
      <vt:lpstr>REFERENCES</vt:lpstr>
      <vt:lpstr>THANK YOU Q&amp;A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cp:lastModifiedBy>Klaudia Budzinska (2323029)</cp:lastModifiedBy>
  <cp:revision>7</cp:revision>
  <dcterms:modified xsi:type="dcterms:W3CDTF">2026-07-17T07:29:19Z</dcterms:modified>
</cp:coreProperties>
</file>