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7" r:id="rId2"/>
    <p:sldId id="258" r:id="rId3"/>
    <p:sldId id="259" r:id="rId4"/>
    <p:sldId id="260" r:id="rId5"/>
    <p:sldId id="265" r:id="rId6"/>
    <p:sldId id="266" r:id="rId7"/>
    <p:sldId id="267" r:id="rId8"/>
    <p:sldId id="263" r:id="rId9"/>
    <p:sldId id="268" r:id="rId10"/>
    <p:sldId id="264" r:id="rId11"/>
    <p:sldId id="26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A62D56-8A50-464F-89E2-AB5AC5BF5E74}" v="521" dt="2026-08-05T16:57:17.4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4660"/>
  </p:normalViewPr>
  <p:slideViewPr>
    <p:cSldViewPr snapToGrid="0">
      <p:cViewPr>
        <p:scale>
          <a:sx n="77" d="100"/>
          <a:sy n="77" d="100"/>
        </p:scale>
        <p:origin x="1066"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voloacavova@gmail.com" userId="ff11f79387ebb835" providerId="LiveId" clId="{3D27CADF-74E3-4DEF-B852-10E610BFFDAF}"/>
    <pc:docChg chg="undo custSel addSld delSld modSld sldOrd modMainMaster">
      <pc:chgData name="novoloacavova@gmail.com" userId="ff11f79387ebb835" providerId="LiveId" clId="{3D27CADF-74E3-4DEF-B852-10E610BFFDAF}" dt="2026-08-05T16:57:22.821" v="5562" actId="20577"/>
      <pc:docMkLst>
        <pc:docMk/>
      </pc:docMkLst>
      <pc:sldChg chg="addSp delSp modSp mod setBg">
        <pc:chgData name="novoloacavova@gmail.com" userId="ff11f79387ebb835" providerId="LiveId" clId="{3D27CADF-74E3-4DEF-B852-10E610BFFDAF}" dt="2026-08-03T16:58:17.420" v="4689"/>
        <pc:sldMkLst>
          <pc:docMk/>
          <pc:sldMk cId="3772741231" sldId="257"/>
        </pc:sldMkLst>
        <pc:spChg chg="mod">
          <ac:chgData name="novoloacavova@gmail.com" userId="ff11f79387ebb835" providerId="LiveId" clId="{3D27CADF-74E3-4DEF-B852-10E610BFFDAF}" dt="2026-08-01T16:29:25.469" v="3107" actId="1076"/>
          <ac:spMkLst>
            <pc:docMk/>
            <pc:sldMk cId="3772741231" sldId="257"/>
            <ac:spMk id="2" creationId="{539584BA-2061-58AC-2E65-C3ED29D21493}"/>
          </ac:spMkLst>
        </pc:spChg>
        <pc:spChg chg="add">
          <ac:chgData name="novoloacavova@gmail.com" userId="ff11f79387ebb835" providerId="LiveId" clId="{3D27CADF-74E3-4DEF-B852-10E610BFFDAF}" dt="2026-07-29T12:49:16.191" v="2660" actId="26606"/>
          <ac:spMkLst>
            <pc:docMk/>
            <pc:sldMk cId="3772741231" sldId="257"/>
            <ac:spMk id="25" creationId="{BACC6370-2D7E-4714-9D71-7542949D7D5D}"/>
          </ac:spMkLst>
        </pc:spChg>
        <pc:spChg chg="add">
          <ac:chgData name="novoloacavova@gmail.com" userId="ff11f79387ebb835" providerId="LiveId" clId="{3D27CADF-74E3-4DEF-B852-10E610BFFDAF}" dt="2026-07-29T12:49:16.191" v="2660" actId="26606"/>
          <ac:spMkLst>
            <pc:docMk/>
            <pc:sldMk cId="3772741231" sldId="257"/>
            <ac:spMk id="29" creationId="{F68B3F68-107C-434F-AA38-110D5EA91B85}"/>
          </ac:spMkLst>
        </pc:spChg>
        <pc:spChg chg="add">
          <ac:chgData name="novoloacavova@gmail.com" userId="ff11f79387ebb835" providerId="LiveId" clId="{3D27CADF-74E3-4DEF-B852-10E610BFFDAF}" dt="2026-07-29T12:49:16.191" v="2660" actId="26606"/>
          <ac:spMkLst>
            <pc:docMk/>
            <pc:sldMk cId="3772741231" sldId="257"/>
            <ac:spMk id="34" creationId="{063BBA22-50EA-4C4D-BE05-F1CE4E63AA56}"/>
          </ac:spMkLst>
        </pc:spChg>
        <pc:graphicFrameChg chg="mod modGraphic">
          <ac:chgData name="novoloacavova@gmail.com" userId="ff11f79387ebb835" providerId="LiveId" clId="{3D27CADF-74E3-4DEF-B852-10E610BFFDAF}" dt="2026-08-01T16:29:01.019" v="3106" actId="478"/>
          <ac:graphicFrameMkLst>
            <pc:docMk/>
            <pc:sldMk cId="3772741231" sldId="257"/>
            <ac:graphicFrameMk id="5" creationId="{7EA18704-146B-FB57-9039-8852C118EF55}"/>
          </ac:graphicFrameMkLst>
        </pc:graphicFrameChg>
      </pc:sldChg>
      <pc:sldChg chg="addSp delSp modSp mod setBg">
        <pc:chgData name="novoloacavova@gmail.com" userId="ff11f79387ebb835" providerId="LiveId" clId="{3D27CADF-74E3-4DEF-B852-10E610BFFDAF}" dt="2026-08-04T11:26:56.598" v="5429" actId="20577"/>
        <pc:sldMkLst>
          <pc:docMk/>
          <pc:sldMk cId="2962117321" sldId="258"/>
        </pc:sldMkLst>
        <pc:spChg chg="mod">
          <ac:chgData name="novoloacavova@gmail.com" userId="ff11f79387ebb835" providerId="LiveId" clId="{3D27CADF-74E3-4DEF-B852-10E610BFFDAF}" dt="2026-07-29T19:17:37.953" v="2999" actId="1076"/>
          <ac:spMkLst>
            <pc:docMk/>
            <pc:sldMk cId="2962117321" sldId="258"/>
            <ac:spMk id="2" creationId="{28AC0925-C80D-03B2-9CB2-80754DE5343E}"/>
          </ac:spMkLst>
        </pc:spChg>
        <pc:spChg chg="add">
          <ac:chgData name="novoloacavova@gmail.com" userId="ff11f79387ebb835" providerId="LiveId" clId="{3D27CADF-74E3-4DEF-B852-10E610BFFDAF}" dt="2026-07-29T13:05:43.352" v="2739" actId="26606"/>
          <ac:spMkLst>
            <pc:docMk/>
            <pc:sldMk cId="2962117321" sldId="258"/>
            <ac:spMk id="392" creationId="{09588DA8-065E-4F6F-8EFD-43104AB2E0CF}"/>
          </ac:spMkLst>
        </pc:spChg>
        <pc:spChg chg="mod">
          <ac:chgData name="novoloacavova@gmail.com" userId="ff11f79387ebb835" providerId="LiveId" clId="{3D27CADF-74E3-4DEF-B852-10E610BFFDAF}" dt="2026-08-04T11:26:56.598" v="5429" actId="20577"/>
          <ac:spMkLst>
            <pc:docMk/>
            <pc:sldMk cId="2962117321" sldId="258"/>
            <ac:spMk id="393" creationId="{C9472314-7F14-6FA9-891C-799657E55802}"/>
          </ac:spMkLst>
        </pc:spChg>
        <pc:spChg chg="add">
          <ac:chgData name="novoloacavova@gmail.com" userId="ff11f79387ebb835" providerId="LiveId" clId="{3D27CADF-74E3-4DEF-B852-10E610BFFDAF}" dt="2026-07-29T13:05:43.352" v="2739" actId="26606"/>
          <ac:spMkLst>
            <pc:docMk/>
            <pc:sldMk cId="2962117321" sldId="258"/>
            <ac:spMk id="394" creationId="{C4285719-470E-454C-AF62-8323075F1F5B}"/>
          </ac:spMkLst>
        </pc:spChg>
        <pc:spChg chg="add">
          <ac:chgData name="novoloacavova@gmail.com" userId="ff11f79387ebb835" providerId="LiveId" clId="{3D27CADF-74E3-4DEF-B852-10E610BFFDAF}" dt="2026-07-29T13:05:43.352" v="2739" actId="26606"/>
          <ac:spMkLst>
            <pc:docMk/>
            <pc:sldMk cId="2962117321" sldId="258"/>
            <ac:spMk id="398" creationId="{4300840D-0A0B-4512-BACA-B439D5B9C57C}"/>
          </ac:spMkLst>
        </pc:spChg>
        <pc:spChg chg="add">
          <ac:chgData name="novoloacavova@gmail.com" userId="ff11f79387ebb835" providerId="LiveId" clId="{3D27CADF-74E3-4DEF-B852-10E610BFFDAF}" dt="2026-07-29T13:05:43.352" v="2739" actId="26606"/>
          <ac:spMkLst>
            <pc:docMk/>
            <pc:sldMk cId="2962117321" sldId="258"/>
            <ac:spMk id="400" creationId="{D2B78728-A580-49A7-84F9-6EF6F583ADE0}"/>
          </ac:spMkLst>
        </pc:spChg>
        <pc:spChg chg="add">
          <ac:chgData name="novoloacavova@gmail.com" userId="ff11f79387ebb835" providerId="LiveId" clId="{3D27CADF-74E3-4DEF-B852-10E610BFFDAF}" dt="2026-07-29T13:05:43.352" v="2739" actId="26606"/>
          <ac:spMkLst>
            <pc:docMk/>
            <pc:sldMk cId="2962117321" sldId="258"/>
            <ac:spMk id="402" creationId="{38FAA1A1-D861-433F-88FA-1E9D6FD31D11}"/>
          </ac:spMkLst>
        </pc:spChg>
        <pc:spChg chg="add">
          <ac:chgData name="novoloacavova@gmail.com" userId="ff11f79387ebb835" providerId="LiveId" clId="{3D27CADF-74E3-4DEF-B852-10E610BFFDAF}" dt="2026-07-29T13:05:43.352" v="2739" actId="26606"/>
          <ac:spMkLst>
            <pc:docMk/>
            <pc:sldMk cId="2962117321" sldId="258"/>
            <ac:spMk id="404" creationId="{8D71EDA1-87BF-4D5D-AB79-F346FD19278A}"/>
          </ac:spMkLst>
        </pc:spChg>
      </pc:sldChg>
      <pc:sldChg chg="addSp delSp modSp mod setBg">
        <pc:chgData name="novoloacavova@gmail.com" userId="ff11f79387ebb835" providerId="LiveId" clId="{3D27CADF-74E3-4DEF-B852-10E610BFFDAF}" dt="2026-08-03T16:58:17.420" v="4689"/>
        <pc:sldMkLst>
          <pc:docMk/>
          <pc:sldMk cId="1426741612" sldId="259"/>
        </pc:sldMkLst>
        <pc:spChg chg="mod">
          <ac:chgData name="novoloacavova@gmail.com" userId="ff11f79387ebb835" providerId="LiveId" clId="{3D27CADF-74E3-4DEF-B852-10E610BFFDAF}" dt="2026-07-29T19:18:07.158" v="3004" actId="1076"/>
          <ac:spMkLst>
            <pc:docMk/>
            <pc:sldMk cId="1426741612" sldId="259"/>
            <ac:spMk id="2" creationId="{5FB69063-314A-2648-2FED-437387B9AAE9}"/>
          </ac:spMkLst>
        </pc:spChg>
        <pc:spChg chg="add del">
          <ac:chgData name="novoloacavova@gmail.com" userId="ff11f79387ebb835" providerId="LiveId" clId="{3D27CADF-74E3-4DEF-B852-10E610BFFDAF}" dt="2026-07-26T12:11:23.055" v="821" actId="26606"/>
          <ac:spMkLst>
            <pc:docMk/>
            <pc:sldMk cId="1426741612" sldId="259"/>
            <ac:spMk id="10" creationId="{245A9F99-D9B1-4094-A2E2-B90AC1DB7B9C}"/>
          </ac:spMkLst>
        </pc:spChg>
        <pc:spChg chg="add del">
          <ac:chgData name="novoloacavova@gmail.com" userId="ff11f79387ebb835" providerId="LiveId" clId="{3D27CADF-74E3-4DEF-B852-10E610BFFDAF}" dt="2026-07-26T12:11:23.055" v="821" actId="26606"/>
          <ac:spMkLst>
            <pc:docMk/>
            <pc:sldMk cId="1426741612" sldId="259"/>
            <ac:spMk id="12" creationId="{B7FAF607-473A-4A43-A23D-BBFF5C4117BB}"/>
          </ac:spMkLst>
        </pc:spChg>
        <pc:grpChg chg="add del">
          <ac:chgData name="novoloacavova@gmail.com" userId="ff11f79387ebb835" providerId="LiveId" clId="{3D27CADF-74E3-4DEF-B852-10E610BFFDAF}" dt="2026-07-26T12:11:23.055" v="821" actId="26606"/>
          <ac:grpSpMkLst>
            <pc:docMk/>
            <pc:sldMk cId="1426741612" sldId="259"/>
            <ac:grpSpMk id="14" creationId="{C5F6476F-D303-44D3-B30F-1BA348F0F64A}"/>
          </ac:grpSpMkLst>
        </pc:grpChg>
        <pc:graphicFrameChg chg="add mod modGraphic">
          <ac:chgData name="novoloacavova@gmail.com" userId="ff11f79387ebb835" providerId="LiveId" clId="{3D27CADF-74E3-4DEF-B852-10E610BFFDAF}" dt="2026-07-29T19:36:45.647" v="3034" actId="1076"/>
          <ac:graphicFrameMkLst>
            <pc:docMk/>
            <pc:sldMk cId="1426741612" sldId="259"/>
            <ac:graphicFrameMk id="20" creationId="{B3CF33C5-A956-8320-F8A3-8000D1B6E429}"/>
          </ac:graphicFrameMkLst>
        </pc:graphicFrameChg>
        <pc:picChg chg="add mod">
          <ac:chgData name="novoloacavova@gmail.com" userId="ff11f79387ebb835" providerId="LiveId" clId="{3D27CADF-74E3-4DEF-B852-10E610BFFDAF}" dt="2026-07-26T12:11:09.933" v="819" actId="26606"/>
          <ac:picMkLst>
            <pc:docMk/>
            <pc:sldMk cId="1426741612" sldId="259"/>
            <ac:picMk id="7" creationId="{C3AC9746-37CF-6D28-33AE-E431A8B62164}"/>
          </ac:picMkLst>
        </pc:picChg>
      </pc:sldChg>
      <pc:sldChg chg="addSp delSp modSp mod ord setBg">
        <pc:chgData name="novoloacavova@gmail.com" userId="ff11f79387ebb835" providerId="LiveId" clId="{3D27CADF-74E3-4DEF-B852-10E610BFFDAF}" dt="2026-08-03T17:07:35.831" v="4721" actId="1076"/>
        <pc:sldMkLst>
          <pc:docMk/>
          <pc:sldMk cId="3579173285" sldId="260"/>
        </pc:sldMkLst>
        <pc:spChg chg="mod">
          <ac:chgData name="novoloacavova@gmail.com" userId="ff11f79387ebb835" providerId="LiveId" clId="{3D27CADF-74E3-4DEF-B852-10E610BFFDAF}" dt="2026-08-03T11:36:46.735" v="3467" actId="1076"/>
          <ac:spMkLst>
            <pc:docMk/>
            <pc:sldMk cId="3579173285" sldId="260"/>
            <ac:spMk id="2" creationId="{1CA213C4-C906-11C6-1048-937434CAE9F6}"/>
          </ac:spMkLst>
        </pc:spChg>
        <pc:spChg chg="add mod">
          <ac:chgData name="novoloacavova@gmail.com" userId="ff11f79387ebb835" providerId="LiveId" clId="{3D27CADF-74E3-4DEF-B852-10E610BFFDAF}" dt="2026-08-03T17:03:38.288" v="4715" actId="1076"/>
          <ac:spMkLst>
            <pc:docMk/>
            <pc:sldMk cId="3579173285" sldId="260"/>
            <ac:spMk id="5" creationId="{A7737301-FB22-45C0-804A-25C1F25A7F6C}"/>
          </ac:spMkLst>
        </pc:spChg>
        <pc:spChg chg="add mod">
          <ac:chgData name="novoloacavova@gmail.com" userId="ff11f79387ebb835" providerId="LiveId" clId="{3D27CADF-74E3-4DEF-B852-10E610BFFDAF}" dt="2026-08-03T17:00:42.624" v="4701" actId="1076"/>
          <ac:spMkLst>
            <pc:docMk/>
            <pc:sldMk cId="3579173285" sldId="260"/>
            <ac:spMk id="8" creationId="{D2662D5A-9DE6-9502-75D6-2C261249C461}"/>
          </ac:spMkLst>
        </pc:spChg>
        <pc:spChg chg="add mod">
          <ac:chgData name="novoloacavova@gmail.com" userId="ff11f79387ebb835" providerId="LiveId" clId="{3D27CADF-74E3-4DEF-B852-10E610BFFDAF}" dt="2026-08-03T17:00:53.108" v="4703" actId="1076"/>
          <ac:spMkLst>
            <pc:docMk/>
            <pc:sldMk cId="3579173285" sldId="260"/>
            <ac:spMk id="10" creationId="{A977C483-7C58-7129-356E-B54D0E678503}"/>
          </ac:spMkLst>
        </pc:spChg>
        <pc:spChg chg="add mod">
          <ac:chgData name="novoloacavova@gmail.com" userId="ff11f79387ebb835" providerId="LiveId" clId="{3D27CADF-74E3-4DEF-B852-10E610BFFDAF}" dt="2026-08-03T17:07:35.831" v="4721" actId="1076"/>
          <ac:spMkLst>
            <pc:docMk/>
            <pc:sldMk cId="3579173285" sldId="260"/>
            <ac:spMk id="20" creationId="{B81326D3-4526-F00C-ABEE-46680D5FCD35}"/>
          </ac:spMkLst>
        </pc:spChg>
        <pc:picChg chg="add mod">
          <ac:chgData name="novoloacavova@gmail.com" userId="ff11f79387ebb835" providerId="LiveId" clId="{3D27CADF-74E3-4DEF-B852-10E610BFFDAF}" dt="2026-08-03T17:07:11.494" v="4719" actId="14861"/>
          <ac:picMkLst>
            <pc:docMk/>
            <pc:sldMk cId="3579173285" sldId="260"/>
            <ac:picMk id="35" creationId="{E7A2A1B9-F378-D3B6-3BCB-3232A9E3F39E}"/>
          </ac:picMkLst>
        </pc:picChg>
        <pc:picChg chg="add mod">
          <ac:chgData name="novoloacavova@gmail.com" userId="ff11f79387ebb835" providerId="LiveId" clId="{3D27CADF-74E3-4DEF-B852-10E610BFFDAF}" dt="2026-08-03T17:07:22.937" v="4720" actId="14861"/>
          <ac:picMkLst>
            <pc:docMk/>
            <pc:sldMk cId="3579173285" sldId="260"/>
            <ac:picMk id="37" creationId="{DFA6D307-9F24-6635-C3B9-1ECA6B772660}"/>
          </ac:picMkLst>
        </pc:picChg>
      </pc:sldChg>
      <pc:sldChg chg="addSp delSp modSp add del mod ord">
        <pc:chgData name="novoloacavova@gmail.com" userId="ff11f79387ebb835" providerId="LiveId" clId="{3D27CADF-74E3-4DEF-B852-10E610BFFDAF}" dt="2026-08-05T16:57:22.821" v="5562" actId="20577"/>
        <pc:sldMkLst>
          <pc:docMk/>
          <pc:sldMk cId="2257127649" sldId="263"/>
        </pc:sldMkLst>
        <pc:spChg chg="mod">
          <ac:chgData name="novoloacavova@gmail.com" userId="ff11f79387ebb835" providerId="LiveId" clId="{3D27CADF-74E3-4DEF-B852-10E610BFFDAF}" dt="2026-08-03T14:44:15.611" v="4459" actId="1076"/>
          <ac:spMkLst>
            <pc:docMk/>
            <pc:sldMk cId="2257127649" sldId="263"/>
            <ac:spMk id="2" creationId="{E5AABC7E-7127-1FEB-CAC2-A8D57A368CAE}"/>
          </ac:spMkLst>
        </pc:spChg>
        <pc:spChg chg="add mod">
          <ac:chgData name="novoloacavova@gmail.com" userId="ff11f79387ebb835" providerId="LiveId" clId="{3D27CADF-74E3-4DEF-B852-10E610BFFDAF}" dt="2026-07-27T21:47:39.597" v="2262" actId="1076"/>
          <ac:spMkLst>
            <pc:docMk/>
            <pc:sldMk cId="2257127649" sldId="263"/>
            <ac:spMk id="3" creationId="{2ED83D6F-F914-DCF7-BD26-21792A58E38C}"/>
          </ac:spMkLst>
        </pc:spChg>
        <pc:spChg chg="add mod">
          <ac:chgData name="novoloacavova@gmail.com" userId="ff11f79387ebb835" providerId="LiveId" clId="{3D27CADF-74E3-4DEF-B852-10E610BFFDAF}" dt="2026-07-27T22:01:40.086" v="2286" actId="1076"/>
          <ac:spMkLst>
            <pc:docMk/>
            <pc:sldMk cId="2257127649" sldId="263"/>
            <ac:spMk id="4" creationId="{16D9E86A-61EA-53DA-5AA9-B965A4258892}"/>
          </ac:spMkLst>
        </pc:spChg>
        <pc:spChg chg="add mod">
          <ac:chgData name="novoloacavova@gmail.com" userId="ff11f79387ebb835" providerId="LiveId" clId="{3D27CADF-74E3-4DEF-B852-10E610BFFDAF}" dt="2026-07-27T22:01:55.053" v="2287" actId="1076"/>
          <ac:spMkLst>
            <pc:docMk/>
            <pc:sldMk cId="2257127649" sldId="263"/>
            <ac:spMk id="5" creationId="{711307DC-4193-1931-A7AD-A009B19926AE}"/>
          </ac:spMkLst>
        </pc:spChg>
        <pc:spChg chg="add mod">
          <ac:chgData name="novoloacavova@gmail.com" userId="ff11f79387ebb835" providerId="LiveId" clId="{3D27CADF-74E3-4DEF-B852-10E610BFFDAF}" dt="2026-07-27T21:48:59.338" v="2271" actId="1076"/>
          <ac:spMkLst>
            <pc:docMk/>
            <pc:sldMk cId="2257127649" sldId="263"/>
            <ac:spMk id="6" creationId="{BBFB1177-BAAF-D018-02E0-997CC2C4B78A}"/>
          </ac:spMkLst>
        </pc:spChg>
        <pc:spChg chg="add mod">
          <ac:chgData name="novoloacavova@gmail.com" userId="ff11f79387ebb835" providerId="LiveId" clId="{3D27CADF-74E3-4DEF-B852-10E610BFFDAF}" dt="2026-07-27T21:47:29.075" v="2261" actId="1076"/>
          <ac:spMkLst>
            <pc:docMk/>
            <pc:sldMk cId="2257127649" sldId="263"/>
            <ac:spMk id="7" creationId="{BFECBC31-8EA1-6EAA-7A42-6661B8E79F79}"/>
          </ac:spMkLst>
        </pc:spChg>
        <pc:spChg chg="add mod">
          <ac:chgData name="novoloacavova@gmail.com" userId="ff11f79387ebb835" providerId="LiveId" clId="{3D27CADF-74E3-4DEF-B852-10E610BFFDAF}" dt="2026-07-27T21:47:55.553" v="2264" actId="1076"/>
          <ac:spMkLst>
            <pc:docMk/>
            <pc:sldMk cId="2257127649" sldId="263"/>
            <ac:spMk id="8" creationId="{F371A8CE-839B-BD38-0806-7BF9AEE1B5A9}"/>
          </ac:spMkLst>
        </pc:spChg>
        <pc:spChg chg="add mod">
          <ac:chgData name="novoloacavova@gmail.com" userId="ff11f79387ebb835" providerId="LiveId" clId="{3D27CADF-74E3-4DEF-B852-10E610BFFDAF}" dt="2026-07-27T21:48:22.531" v="2267" actId="1076"/>
          <ac:spMkLst>
            <pc:docMk/>
            <pc:sldMk cId="2257127649" sldId="263"/>
            <ac:spMk id="9" creationId="{1AB6DAA0-D2F0-94E5-B224-37A073437EDA}"/>
          </ac:spMkLst>
        </pc:spChg>
        <pc:spChg chg="add mod">
          <ac:chgData name="novoloacavova@gmail.com" userId="ff11f79387ebb835" providerId="LiveId" clId="{3D27CADF-74E3-4DEF-B852-10E610BFFDAF}" dt="2026-07-27T21:48:53.851" v="2270" actId="1076"/>
          <ac:spMkLst>
            <pc:docMk/>
            <pc:sldMk cId="2257127649" sldId="263"/>
            <ac:spMk id="10" creationId="{5511398A-6992-873D-8730-3DE3DDE7B48E}"/>
          </ac:spMkLst>
        </pc:spChg>
        <pc:spChg chg="add mod">
          <ac:chgData name="novoloacavova@gmail.com" userId="ff11f79387ebb835" providerId="LiveId" clId="{3D27CADF-74E3-4DEF-B852-10E610BFFDAF}" dt="2026-08-04T12:18:53.521" v="5541" actId="1076"/>
          <ac:spMkLst>
            <pc:docMk/>
            <pc:sldMk cId="2257127649" sldId="263"/>
            <ac:spMk id="11" creationId="{1E5EC718-1B5F-E064-1918-C9A23E130F66}"/>
          </ac:spMkLst>
        </pc:spChg>
        <pc:spChg chg="add mod">
          <ac:chgData name="novoloacavova@gmail.com" userId="ff11f79387ebb835" providerId="LiveId" clId="{3D27CADF-74E3-4DEF-B852-10E610BFFDAF}" dt="2026-07-27T21:48:45.012" v="2269" actId="1076"/>
          <ac:spMkLst>
            <pc:docMk/>
            <pc:sldMk cId="2257127649" sldId="263"/>
            <ac:spMk id="12" creationId="{006296F0-2A50-9047-1EAF-FB844F1D5E14}"/>
          </ac:spMkLst>
        </pc:spChg>
        <pc:spChg chg="add mod">
          <ac:chgData name="novoloacavova@gmail.com" userId="ff11f79387ebb835" providerId="LiveId" clId="{3D27CADF-74E3-4DEF-B852-10E610BFFDAF}" dt="2026-07-27T21:48:14.278" v="2266" actId="1076"/>
          <ac:spMkLst>
            <pc:docMk/>
            <pc:sldMk cId="2257127649" sldId="263"/>
            <ac:spMk id="21" creationId="{A8A2720E-1854-EF3B-1FAC-839AB894E138}"/>
          </ac:spMkLst>
        </pc:spChg>
        <pc:spChg chg="add mod">
          <ac:chgData name="novoloacavova@gmail.com" userId="ff11f79387ebb835" providerId="LiveId" clId="{3D27CADF-74E3-4DEF-B852-10E610BFFDAF}" dt="2026-07-27T21:49:15.474" v="2272" actId="1076"/>
          <ac:spMkLst>
            <pc:docMk/>
            <pc:sldMk cId="2257127649" sldId="263"/>
            <ac:spMk id="22" creationId="{276EB8CF-889B-2DD8-284E-5BAD21EA5985}"/>
          </ac:spMkLst>
        </pc:spChg>
        <pc:spChg chg="add mod">
          <ac:chgData name="novoloacavova@gmail.com" userId="ff11f79387ebb835" providerId="LiveId" clId="{3D27CADF-74E3-4DEF-B852-10E610BFFDAF}" dt="2026-08-04T10:07:25.272" v="5071" actId="14100"/>
          <ac:spMkLst>
            <pc:docMk/>
            <pc:sldMk cId="2257127649" sldId="263"/>
            <ac:spMk id="23" creationId="{D40731FA-C369-B765-DE96-122135B0E45E}"/>
          </ac:spMkLst>
        </pc:spChg>
        <pc:spChg chg="add mod">
          <ac:chgData name="novoloacavova@gmail.com" userId="ff11f79387ebb835" providerId="LiveId" clId="{3D27CADF-74E3-4DEF-B852-10E610BFFDAF}" dt="2026-08-05T16:57:22.821" v="5562" actId="20577"/>
          <ac:spMkLst>
            <pc:docMk/>
            <pc:sldMk cId="2257127649" sldId="263"/>
            <ac:spMk id="24" creationId="{221223F0-F338-17EC-BA81-31BAE825F69F}"/>
          </ac:spMkLst>
        </pc:spChg>
        <pc:spChg chg="add mod">
          <ac:chgData name="novoloacavova@gmail.com" userId="ff11f79387ebb835" providerId="LiveId" clId="{3D27CADF-74E3-4DEF-B852-10E610BFFDAF}" dt="2026-08-04T10:10:44.832" v="5083" actId="14100"/>
          <ac:spMkLst>
            <pc:docMk/>
            <pc:sldMk cId="2257127649" sldId="263"/>
            <ac:spMk id="25" creationId="{513FF66B-9F1F-12F2-77C8-BABA7C516395}"/>
          </ac:spMkLst>
        </pc:spChg>
        <pc:cxnChg chg="add mod">
          <ac:chgData name="novoloacavova@gmail.com" userId="ff11f79387ebb835" providerId="LiveId" clId="{3D27CADF-74E3-4DEF-B852-10E610BFFDAF}" dt="2026-07-27T22:01:40.086" v="2286" actId="1076"/>
          <ac:cxnSpMkLst>
            <pc:docMk/>
            <pc:sldMk cId="2257127649" sldId="263"/>
            <ac:cxnSpMk id="14" creationId="{251E9F83-FA58-B16D-B8FE-431EB810B839}"/>
          </ac:cxnSpMkLst>
        </pc:cxnChg>
        <pc:cxnChg chg="add mod">
          <ac:chgData name="novoloacavova@gmail.com" userId="ff11f79387ebb835" providerId="LiveId" clId="{3D27CADF-74E3-4DEF-B852-10E610BFFDAF}" dt="2026-07-27T22:01:55.053" v="2287" actId="1076"/>
          <ac:cxnSpMkLst>
            <pc:docMk/>
            <pc:sldMk cId="2257127649" sldId="263"/>
            <ac:cxnSpMk id="17" creationId="{79AF9538-5756-83B4-B326-E4EEF49C3D22}"/>
          </ac:cxnSpMkLst>
        </pc:cxnChg>
        <pc:cxnChg chg="add mod">
          <ac:chgData name="novoloacavova@gmail.com" userId="ff11f79387ebb835" providerId="LiveId" clId="{3D27CADF-74E3-4DEF-B852-10E610BFFDAF}" dt="2026-07-27T22:01:55.053" v="2287" actId="1076"/>
          <ac:cxnSpMkLst>
            <pc:docMk/>
            <pc:sldMk cId="2257127649" sldId="263"/>
            <ac:cxnSpMk id="19" creationId="{C13D1D07-F071-65A3-D20B-A7C05803002C}"/>
          </ac:cxnSpMkLst>
        </pc:cxnChg>
      </pc:sldChg>
      <pc:sldChg chg="addSp delSp modSp mod setBg">
        <pc:chgData name="novoloacavova@gmail.com" userId="ff11f79387ebb835" providerId="LiveId" clId="{3D27CADF-74E3-4DEF-B852-10E610BFFDAF}" dt="2026-08-04T12:19:33.809" v="5545" actId="20577"/>
        <pc:sldMkLst>
          <pc:docMk/>
          <pc:sldMk cId="3427848908" sldId="264"/>
        </pc:sldMkLst>
        <pc:spChg chg="mod">
          <ac:chgData name="novoloacavova@gmail.com" userId="ff11f79387ebb835" providerId="LiveId" clId="{3D27CADF-74E3-4DEF-B852-10E610BFFDAF}" dt="2026-08-04T11:41:10.648" v="5459" actId="26606"/>
          <ac:spMkLst>
            <pc:docMk/>
            <pc:sldMk cId="3427848908" sldId="264"/>
            <ac:spMk id="2" creationId="{B63FED0C-FBA8-6118-722A-CEE065D70330}"/>
          </ac:spMkLst>
        </pc:spChg>
        <pc:spChg chg="add mod">
          <ac:chgData name="novoloacavova@gmail.com" userId="ff11f79387ebb835" providerId="LiveId" clId="{3D27CADF-74E3-4DEF-B852-10E610BFFDAF}" dt="2026-08-04T12:19:33.809" v="5545" actId="20577"/>
          <ac:spMkLst>
            <pc:docMk/>
            <pc:sldMk cId="3427848908" sldId="264"/>
            <ac:spMk id="4" creationId="{49553E79-285B-ECA5-032D-51829B79F1F1}"/>
          </ac:spMkLst>
        </pc:spChg>
        <pc:spChg chg="add del">
          <ac:chgData name="novoloacavova@gmail.com" userId="ff11f79387ebb835" providerId="LiveId" clId="{3D27CADF-74E3-4DEF-B852-10E610BFFDAF}" dt="2026-08-04T11:41:10.648" v="5459" actId="26606"/>
          <ac:spMkLst>
            <pc:docMk/>
            <pc:sldMk cId="3427848908" sldId="264"/>
            <ac:spMk id="10" creationId="{6C4028FD-8BAA-4A19-BFDE-594D991B7552}"/>
          </ac:spMkLst>
        </pc:spChg>
        <pc:spChg chg="add">
          <ac:chgData name="novoloacavova@gmail.com" userId="ff11f79387ebb835" providerId="LiveId" clId="{3D27CADF-74E3-4DEF-B852-10E610BFFDAF}" dt="2026-08-04T11:41:10.648" v="5459" actId="26606"/>
          <ac:spMkLst>
            <pc:docMk/>
            <pc:sldMk cId="3427848908" sldId="264"/>
            <ac:spMk id="15" creationId="{100EDD19-6802-4EC3-95CE-CFFAB042CFD6}"/>
          </ac:spMkLst>
        </pc:spChg>
        <pc:spChg chg="add">
          <ac:chgData name="novoloacavova@gmail.com" userId="ff11f79387ebb835" providerId="LiveId" clId="{3D27CADF-74E3-4DEF-B852-10E610BFFDAF}" dt="2026-08-04T11:41:10.648" v="5459" actId="26606"/>
          <ac:spMkLst>
            <pc:docMk/>
            <pc:sldMk cId="3427848908" sldId="264"/>
            <ac:spMk id="17" creationId="{DB17E863-922E-4C26-BD64-E8FD41D28661}"/>
          </ac:spMkLst>
        </pc:spChg>
        <pc:graphicFrameChg chg="add del mod modGraphic">
          <ac:chgData name="novoloacavova@gmail.com" userId="ff11f79387ebb835" providerId="LiveId" clId="{3D27CADF-74E3-4DEF-B852-10E610BFFDAF}" dt="2026-08-04T11:34:24.362" v="5438" actId="478"/>
          <ac:graphicFrameMkLst>
            <pc:docMk/>
            <pc:sldMk cId="3427848908" sldId="264"/>
            <ac:graphicFrameMk id="5" creationId="{65798CC2-9E07-B45A-6106-7B21726703BE}"/>
          </ac:graphicFrameMkLst>
        </pc:graphicFrameChg>
      </pc:sldChg>
      <pc:sldChg chg="addSp delSp modSp new mod setBg">
        <pc:chgData name="novoloacavova@gmail.com" userId="ff11f79387ebb835" providerId="LiveId" clId="{3D27CADF-74E3-4DEF-B852-10E610BFFDAF}" dt="2026-08-04T08:58:03.803" v="4781" actId="20577"/>
        <pc:sldMkLst>
          <pc:docMk/>
          <pc:sldMk cId="1510926627" sldId="265"/>
        </pc:sldMkLst>
        <pc:spChg chg="mod">
          <ac:chgData name="novoloacavova@gmail.com" userId="ff11f79387ebb835" providerId="LiveId" clId="{3D27CADF-74E3-4DEF-B852-10E610BFFDAF}" dt="2026-07-26T18:45:22.923" v="1286" actId="207"/>
          <ac:spMkLst>
            <pc:docMk/>
            <pc:sldMk cId="1510926627" sldId="265"/>
            <ac:spMk id="2" creationId="{675A7E7F-CCF2-F0A5-1DDB-70F74687B5B9}"/>
          </ac:spMkLst>
        </pc:spChg>
        <pc:spChg chg="mod">
          <ac:chgData name="novoloacavova@gmail.com" userId="ff11f79387ebb835" providerId="LiveId" clId="{3D27CADF-74E3-4DEF-B852-10E610BFFDAF}" dt="2026-08-03T11:51:51.997" v="3664" actId="1076"/>
          <ac:spMkLst>
            <pc:docMk/>
            <pc:sldMk cId="1510926627" sldId="265"/>
            <ac:spMk id="3" creationId="{CB4AE2D9-0D10-388F-D23C-3959C50E5E16}"/>
          </ac:spMkLst>
        </pc:spChg>
        <pc:spChg chg="mod">
          <ac:chgData name="novoloacavova@gmail.com" userId="ff11f79387ebb835" providerId="LiveId" clId="{3D27CADF-74E3-4DEF-B852-10E610BFFDAF}" dt="2026-08-04T08:57:53.475" v="4754" actId="20577"/>
          <ac:spMkLst>
            <pc:docMk/>
            <pc:sldMk cId="1510926627" sldId="265"/>
            <ac:spMk id="4" creationId="{EBC823D8-039D-B458-DCE2-5D0058073FF1}"/>
          </ac:spMkLst>
        </pc:spChg>
        <pc:spChg chg="mod">
          <ac:chgData name="novoloacavova@gmail.com" userId="ff11f79387ebb835" providerId="LiveId" clId="{3D27CADF-74E3-4DEF-B852-10E610BFFDAF}" dt="2026-08-03T12:05:56.838" v="3754" actId="1076"/>
          <ac:spMkLst>
            <pc:docMk/>
            <pc:sldMk cId="1510926627" sldId="265"/>
            <ac:spMk id="5" creationId="{0097D52B-1D83-2E9D-3CD9-5ECECBF2977A}"/>
          </ac:spMkLst>
        </pc:spChg>
        <pc:spChg chg="add mod">
          <ac:chgData name="novoloacavova@gmail.com" userId="ff11f79387ebb835" providerId="LiveId" clId="{3D27CADF-74E3-4DEF-B852-10E610BFFDAF}" dt="2026-08-03T12:01:08.223" v="3727" actId="1076"/>
          <ac:spMkLst>
            <pc:docMk/>
            <pc:sldMk cId="1510926627" sldId="265"/>
            <ac:spMk id="8" creationId="{0A5BF65F-FEF5-754B-7E59-0FC7A8DB469A}"/>
          </ac:spMkLst>
        </pc:spChg>
        <pc:spChg chg="add mod">
          <ac:chgData name="novoloacavova@gmail.com" userId="ff11f79387ebb835" providerId="LiveId" clId="{3D27CADF-74E3-4DEF-B852-10E610BFFDAF}" dt="2026-08-04T08:58:03.803" v="4781" actId="20577"/>
          <ac:spMkLst>
            <pc:docMk/>
            <pc:sldMk cId="1510926627" sldId="265"/>
            <ac:spMk id="18" creationId="{BCA94DC6-5EFB-1D3B-FFFA-FA4FCB7AA829}"/>
          </ac:spMkLst>
        </pc:spChg>
        <pc:picChg chg="add mod">
          <ac:chgData name="novoloacavova@gmail.com" userId="ff11f79387ebb835" providerId="LiveId" clId="{3D27CADF-74E3-4DEF-B852-10E610BFFDAF}" dt="2026-07-26T13:41:53.904" v="1201" actId="14100"/>
          <ac:picMkLst>
            <pc:docMk/>
            <pc:sldMk cId="1510926627" sldId="265"/>
            <ac:picMk id="17" creationId="{D4DC6664-60E0-FCC8-38BF-51B66D1986D8}"/>
          </ac:picMkLst>
        </pc:picChg>
        <pc:cxnChg chg="add mod">
          <ac:chgData name="novoloacavova@gmail.com" userId="ff11f79387ebb835" providerId="LiveId" clId="{3D27CADF-74E3-4DEF-B852-10E610BFFDAF}" dt="2026-08-03T11:53:02.785" v="3675" actId="1076"/>
          <ac:cxnSpMkLst>
            <pc:docMk/>
            <pc:sldMk cId="1510926627" sldId="265"/>
            <ac:cxnSpMk id="13" creationId="{8D20AEE2-9034-CCDE-119C-576836270344}"/>
          </ac:cxnSpMkLst>
        </pc:cxnChg>
        <pc:cxnChg chg="add mod">
          <ac:chgData name="novoloacavova@gmail.com" userId="ff11f79387ebb835" providerId="LiveId" clId="{3D27CADF-74E3-4DEF-B852-10E610BFFDAF}" dt="2026-08-03T11:58:13.791" v="3716" actId="13822"/>
          <ac:cxnSpMkLst>
            <pc:docMk/>
            <pc:sldMk cId="1510926627" sldId="265"/>
            <ac:cxnSpMk id="15" creationId="{968869A8-1379-BEAB-C19C-6C0DA251BEA1}"/>
          </ac:cxnSpMkLst>
        </pc:cxnChg>
      </pc:sldChg>
      <pc:sldChg chg="addSp delSp modSp new mod setBg">
        <pc:chgData name="novoloacavova@gmail.com" userId="ff11f79387ebb835" providerId="LiveId" clId="{3D27CADF-74E3-4DEF-B852-10E610BFFDAF}" dt="2026-08-04T11:44:59.905" v="5468" actId="114"/>
        <pc:sldMkLst>
          <pc:docMk/>
          <pc:sldMk cId="3676063461" sldId="266"/>
        </pc:sldMkLst>
        <pc:spChg chg="mod">
          <ac:chgData name="novoloacavova@gmail.com" userId="ff11f79387ebb835" providerId="LiveId" clId="{3D27CADF-74E3-4DEF-B852-10E610BFFDAF}" dt="2026-07-26T19:19:47.560" v="1312" actId="207"/>
          <ac:spMkLst>
            <pc:docMk/>
            <pc:sldMk cId="3676063461" sldId="266"/>
            <ac:spMk id="2" creationId="{60102957-C6EA-5B0F-A34B-0075CA4D14A3}"/>
          </ac:spMkLst>
        </pc:spChg>
        <pc:spChg chg="add mod">
          <ac:chgData name="novoloacavova@gmail.com" userId="ff11f79387ebb835" providerId="LiveId" clId="{3D27CADF-74E3-4DEF-B852-10E610BFFDAF}" dt="2026-08-04T11:44:59.905" v="5468" actId="114"/>
          <ac:spMkLst>
            <pc:docMk/>
            <pc:sldMk cId="3676063461" sldId="266"/>
            <ac:spMk id="3" creationId="{231B7F8E-2D76-4C11-DDFE-DA42C0A4AF45}"/>
          </ac:spMkLst>
        </pc:spChg>
        <pc:spChg chg="add mod ord">
          <ac:chgData name="novoloacavova@gmail.com" userId="ff11f79387ebb835" providerId="LiveId" clId="{3D27CADF-74E3-4DEF-B852-10E610BFFDAF}" dt="2026-08-04T11:44:28.811" v="5462" actId="114"/>
          <ac:spMkLst>
            <pc:docMk/>
            <pc:sldMk cId="3676063461" sldId="266"/>
            <ac:spMk id="13" creationId="{6CDB2B3C-21CA-CC67-A1AF-D219449BCE97}"/>
          </ac:spMkLst>
        </pc:spChg>
        <pc:spChg chg="add mod">
          <ac:chgData name="novoloacavova@gmail.com" userId="ff11f79387ebb835" providerId="LiveId" clId="{3D27CADF-74E3-4DEF-B852-10E610BFFDAF}" dt="2026-07-26T19:14:02.086" v="1306" actId="1076"/>
          <ac:spMkLst>
            <pc:docMk/>
            <pc:sldMk cId="3676063461" sldId="266"/>
            <ac:spMk id="17" creationId="{DFE868C8-02B2-2701-6FE3-D5752DE3D860}"/>
          </ac:spMkLst>
        </pc:spChg>
        <pc:picChg chg="add mod">
          <ac:chgData name="novoloacavova@gmail.com" userId="ff11f79387ebb835" providerId="LiveId" clId="{3D27CADF-74E3-4DEF-B852-10E610BFFDAF}" dt="2026-08-03T12:15:04.044" v="3778" actId="14100"/>
          <ac:picMkLst>
            <pc:docMk/>
            <pc:sldMk cId="3676063461" sldId="266"/>
            <ac:picMk id="15" creationId="{CDAABF31-2924-DF1B-3E52-46CF12C1B6CB}"/>
          </ac:picMkLst>
        </pc:picChg>
      </pc:sldChg>
      <pc:sldChg chg="addSp delSp modSp new add del mod">
        <pc:chgData name="novoloacavova@gmail.com" userId="ff11f79387ebb835" providerId="LiveId" clId="{3D27CADF-74E3-4DEF-B852-10E610BFFDAF}" dt="2026-08-04T12:21:27.872" v="5546" actId="5793"/>
        <pc:sldMkLst>
          <pc:docMk/>
          <pc:sldMk cId="1237261917" sldId="267"/>
        </pc:sldMkLst>
        <pc:spChg chg="mod">
          <ac:chgData name="novoloacavova@gmail.com" userId="ff11f79387ebb835" providerId="LiveId" clId="{3D27CADF-74E3-4DEF-B852-10E610BFFDAF}" dt="2026-08-04T09:24:23.087" v="4841" actId="1076"/>
          <ac:spMkLst>
            <pc:docMk/>
            <pc:sldMk cId="1237261917" sldId="267"/>
            <ac:spMk id="2" creationId="{DDA378B4-D4F6-66C3-68A9-15555982E671}"/>
          </ac:spMkLst>
        </pc:spChg>
        <pc:spChg chg="del mod">
          <ac:chgData name="novoloacavova@gmail.com" userId="ff11f79387ebb835" providerId="LiveId" clId="{3D27CADF-74E3-4DEF-B852-10E610BFFDAF}" dt="2026-08-04T09:40:39.762" v="4845" actId="478"/>
          <ac:spMkLst>
            <pc:docMk/>
            <pc:sldMk cId="1237261917" sldId="267"/>
            <ac:spMk id="3" creationId="{D6DFA880-C808-EF5F-A887-18FD85D367FB}"/>
          </ac:spMkLst>
        </pc:spChg>
        <pc:spChg chg="add mod">
          <ac:chgData name="novoloacavova@gmail.com" userId="ff11f79387ebb835" providerId="LiveId" clId="{3D27CADF-74E3-4DEF-B852-10E610BFFDAF}" dt="2026-08-04T11:50:46.554" v="5522" actId="1076"/>
          <ac:spMkLst>
            <pc:docMk/>
            <pc:sldMk cId="1237261917" sldId="267"/>
            <ac:spMk id="3" creationId="{EF7C0580-DBC9-A7D7-0E0C-7DAE5A59C13C}"/>
          </ac:spMkLst>
        </pc:spChg>
        <pc:spChg chg="add mod">
          <ac:chgData name="novoloacavova@gmail.com" userId="ff11f79387ebb835" providerId="LiveId" clId="{3D27CADF-74E3-4DEF-B852-10E610BFFDAF}" dt="2026-08-04T11:20:14.945" v="5383" actId="1076"/>
          <ac:spMkLst>
            <pc:docMk/>
            <pc:sldMk cId="1237261917" sldId="267"/>
            <ac:spMk id="4" creationId="{44B34F46-848B-EA40-0293-198FFDB44352}"/>
          </ac:spMkLst>
        </pc:spChg>
        <pc:spChg chg="add del mod">
          <ac:chgData name="novoloacavova@gmail.com" userId="ff11f79387ebb835" providerId="LiveId" clId="{3D27CADF-74E3-4DEF-B852-10E610BFFDAF}" dt="2026-08-04T11:24:53.078" v="5410"/>
          <ac:spMkLst>
            <pc:docMk/>
            <pc:sldMk cId="1237261917" sldId="267"/>
            <ac:spMk id="5" creationId="{4737F752-3DD5-2A85-647A-9D9E2706D1AB}"/>
          </ac:spMkLst>
        </pc:spChg>
        <pc:spChg chg="add del mod">
          <ac:chgData name="novoloacavova@gmail.com" userId="ff11f79387ebb835" providerId="LiveId" clId="{3D27CADF-74E3-4DEF-B852-10E610BFFDAF}" dt="2026-08-04T11:04:52.742" v="5124"/>
          <ac:spMkLst>
            <pc:docMk/>
            <pc:sldMk cId="1237261917" sldId="267"/>
            <ac:spMk id="7" creationId="{B46AE608-9D5E-A01B-17F8-E03662262D21}"/>
          </ac:spMkLst>
        </pc:spChg>
        <pc:spChg chg="add mod">
          <ac:chgData name="novoloacavova@gmail.com" userId="ff11f79387ebb835" providerId="LiveId" clId="{3D27CADF-74E3-4DEF-B852-10E610BFFDAF}" dt="2026-08-04T12:21:27.872" v="5546" actId="5793"/>
          <ac:spMkLst>
            <pc:docMk/>
            <pc:sldMk cId="1237261917" sldId="267"/>
            <ac:spMk id="11" creationId="{6E2BA269-A791-871E-6EFA-EB7FA7B2CE97}"/>
          </ac:spMkLst>
        </pc:spChg>
        <pc:picChg chg="add del mod">
          <ac:chgData name="novoloacavova@gmail.com" userId="ff11f79387ebb835" providerId="LiveId" clId="{3D27CADF-74E3-4DEF-B852-10E610BFFDAF}" dt="2026-08-04T10:00:14.338" v="5067" actId="478"/>
          <ac:picMkLst>
            <pc:docMk/>
            <pc:sldMk cId="1237261917" sldId="267"/>
            <ac:picMk id="6" creationId="{E9CF4C2D-B99C-F0DB-37D2-576C96D673CF}"/>
          </ac:picMkLst>
        </pc:picChg>
        <pc:picChg chg="add mod">
          <ac:chgData name="novoloacavova@gmail.com" userId="ff11f79387ebb835" providerId="LiveId" clId="{3D27CADF-74E3-4DEF-B852-10E610BFFDAF}" dt="2026-08-04T11:24:25.714" v="5407" actId="14100"/>
          <ac:picMkLst>
            <pc:docMk/>
            <pc:sldMk cId="1237261917" sldId="267"/>
            <ac:picMk id="15" creationId="{23BD7EFB-6685-A872-BA19-33DD0AAA5E3C}"/>
          </ac:picMkLst>
        </pc:picChg>
        <pc:cxnChg chg="add del mod">
          <ac:chgData name="novoloacavova@gmail.com" userId="ff11f79387ebb835" providerId="LiveId" clId="{3D27CADF-74E3-4DEF-B852-10E610BFFDAF}" dt="2026-08-04T09:40:39.762" v="4845" actId="478"/>
          <ac:cxnSpMkLst>
            <pc:docMk/>
            <pc:sldMk cId="1237261917" sldId="267"/>
            <ac:cxnSpMk id="8" creationId="{7B71C82A-16B6-971B-E571-C17A424E41F5}"/>
          </ac:cxnSpMkLst>
        </pc:cxnChg>
        <pc:cxnChg chg="add del mod">
          <ac:chgData name="novoloacavova@gmail.com" userId="ff11f79387ebb835" providerId="LiveId" clId="{3D27CADF-74E3-4DEF-B852-10E610BFFDAF}" dt="2026-08-04T11:10:54.725" v="5125" actId="478"/>
          <ac:cxnSpMkLst>
            <pc:docMk/>
            <pc:sldMk cId="1237261917" sldId="267"/>
            <ac:cxnSpMk id="10" creationId="{6905F949-03E8-E0A9-4EA4-7284C79A0FAD}"/>
          </ac:cxnSpMkLst>
        </pc:cxnChg>
        <pc:cxnChg chg="add mod">
          <ac:chgData name="novoloacavova@gmail.com" userId="ff11f79387ebb835" providerId="LiveId" clId="{3D27CADF-74E3-4DEF-B852-10E610BFFDAF}" dt="2026-08-04T11:20:23.915" v="5384" actId="1076"/>
          <ac:cxnSpMkLst>
            <pc:docMk/>
            <pc:sldMk cId="1237261917" sldId="267"/>
            <ac:cxnSpMk id="13" creationId="{C05C34F4-4ACF-E14E-B043-983DDFD928C2}"/>
          </ac:cxnSpMkLst>
        </pc:cxnChg>
        <pc:cxnChg chg="add mod">
          <ac:chgData name="novoloacavova@gmail.com" userId="ff11f79387ebb835" providerId="LiveId" clId="{3D27CADF-74E3-4DEF-B852-10E610BFFDAF}" dt="2026-08-04T11:21:20.555" v="5389" actId="14100"/>
          <ac:cxnSpMkLst>
            <pc:docMk/>
            <pc:sldMk cId="1237261917" sldId="267"/>
            <ac:cxnSpMk id="14" creationId="{3538082C-C041-5FBA-0819-F5DB4E68360D}"/>
          </ac:cxnSpMkLst>
        </pc:cxnChg>
        <pc:cxnChg chg="add mod">
          <ac:chgData name="novoloacavova@gmail.com" userId="ff11f79387ebb835" providerId="LiveId" clId="{3D27CADF-74E3-4DEF-B852-10E610BFFDAF}" dt="2026-08-04T11:21:46.656" v="5393" actId="14100"/>
          <ac:cxnSpMkLst>
            <pc:docMk/>
            <pc:sldMk cId="1237261917" sldId="267"/>
            <ac:cxnSpMk id="16" creationId="{38599B7B-009E-435A-B94C-BADBCCFF0193}"/>
          </ac:cxnSpMkLst>
        </pc:cxnChg>
        <pc:cxnChg chg="add mod">
          <ac:chgData name="novoloacavova@gmail.com" userId="ff11f79387ebb835" providerId="LiveId" clId="{3D27CADF-74E3-4DEF-B852-10E610BFFDAF}" dt="2026-08-04T11:20:33.106" v="5386" actId="14100"/>
          <ac:cxnSpMkLst>
            <pc:docMk/>
            <pc:sldMk cId="1237261917" sldId="267"/>
            <ac:cxnSpMk id="17" creationId="{7FBA1836-91B3-8BDF-28D4-CD180662DF69}"/>
          </ac:cxnSpMkLst>
        </pc:cxnChg>
      </pc:sldChg>
      <pc:sldChg chg="addSp delSp modSp new mod ord">
        <pc:chgData name="novoloacavova@gmail.com" userId="ff11f79387ebb835" providerId="LiveId" clId="{3D27CADF-74E3-4DEF-B852-10E610BFFDAF}" dt="2026-08-04T12:32:16.136" v="5560" actId="1076"/>
        <pc:sldMkLst>
          <pc:docMk/>
          <pc:sldMk cId="1334586866" sldId="268"/>
        </pc:sldMkLst>
        <pc:spChg chg="add mod">
          <ac:chgData name="novoloacavova@gmail.com" userId="ff11f79387ebb835" providerId="LiveId" clId="{3D27CADF-74E3-4DEF-B852-10E610BFFDAF}" dt="2026-07-29T18:39:16.564" v="2966" actId="1076"/>
          <ac:spMkLst>
            <pc:docMk/>
            <pc:sldMk cId="1334586866" sldId="268"/>
            <ac:spMk id="8" creationId="{0705694A-8A18-4B17-7C53-C5ECB4AD4134}"/>
          </ac:spMkLst>
        </pc:spChg>
        <pc:spChg chg="add mod">
          <ac:chgData name="novoloacavova@gmail.com" userId="ff11f79387ebb835" providerId="LiveId" clId="{3D27CADF-74E3-4DEF-B852-10E610BFFDAF}" dt="2026-08-04T12:32:16.136" v="5560" actId="1076"/>
          <ac:spMkLst>
            <pc:docMk/>
            <pc:sldMk cId="1334586866" sldId="268"/>
            <ac:spMk id="14" creationId="{6FDA5196-3761-43A2-3438-5C2B161A8860}"/>
          </ac:spMkLst>
        </pc:spChg>
        <pc:spChg chg="add mod ord">
          <ac:chgData name="novoloacavova@gmail.com" userId="ff11f79387ebb835" providerId="LiveId" clId="{3D27CADF-74E3-4DEF-B852-10E610BFFDAF}" dt="2026-08-04T12:32:08.044" v="5559" actId="1076"/>
          <ac:spMkLst>
            <pc:docMk/>
            <pc:sldMk cId="1334586866" sldId="268"/>
            <ac:spMk id="15" creationId="{A7CAB40A-2F75-58C8-02BA-EE82FF96E171}"/>
          </ac:spMkLst>
        </pc:spChg>
      </pc:sldChg>
      <pc:sldChg chg="addSp modSp new mod setBg">
        <pc:chgData name="novoloacavova@gmail.com" userId="ff11f79387ebb835" providerId="LiveId" clId="{3D27CADF-74E3-4DEF-B852-10E610BFFDAF}" dt="2026-08-03T16:58:17.420" v="4689"/>
        <pc:sldMkLst>
          <pc:docMk/>
          <pc:sldMk cId="273055887" sldId="269"/>
        </pc:sldMkLst>
        <pc:spChg chg="mod">
          <ac:chgData name="novoloacavova@gmail.com" userId="ff11f79387ebb835" providerId="LiveId" clId="{3D27CADF-74E3-4DEF-B852-10E610BFFDAF}" dt="2026-07-29T19:55:17.446" v="3105" actId="26606"/>
          <ac:spMkLst>
            <pc:docMk/>
            <pc:sldMk cId="273055887" sldId="269"/>
            <ac:spMk id="2" creationId="{B7E721D1-D703-D888-97FD-73B7103E66FE}"/>
          </ac:spMkLst>
        </pc:spChg>
        <pc:spChg chg="add mod">
          <ac:chgData name="novoloacavova@gmail.com" userId="ff11f79387ebb835" providerId="LiveId" clId="{3D27CADF-74E3-4DEF-B852-10E610BFFDAF}" dt="2026-07-29T19:55:17.446" v="3105" actId="26606"/>
          <ac:spMkLst>
            <pc:docMk/>
            <pc:sldMk cId="273055887" sldId="269"/>
            <ac:spMk id="3" creationId="{619DFF2F-6E0D-C606-E499-CB5ECB666F59}"/>
          </ac:spMkLst>
        </pc:spChg>
        <pc:spChg chg="add">
          <ac:chgData name="novoloacavova@gmail.com" userId="ff11f79387ebb835" providerId="LiveId" clId="{3D27CADF-74E3-4DEF-B852-10E610BFFDAF}" dt="2026-07-29T19:55:17.446" v="3105" actId="26606"/>
          <ac:spMkLst>
            <pc:docMk/>
            <pc:sldMk cId="273055887" sldId="269"/>
            <ac:spMk id="9" creationId="{F609FF9A-4FCE-468E-A86A-C9AB525EAE71}"/>
          </ac:spMkLst>
        </pc:spChg>
        <pc:spChg chg="add">
          <ac:chgData name="novoloacavova@gmail.com" userId="ff11f79387ebb835" providerId="LiveId" clId="{3D27CADF-74E3-4DEF-B852-10E610BFFDAF}" dt="2026-07-29T19:55:17.446" v="3105" actId="26606"/>
          <ac:spMkLst>
            <pc:docMk/>
            <pc:sldMk cId="273055887" sldId="269"/>
            <ac:spMk id="11" creationId="{021E12D4-3A88-428D-8E5E-AF1AFD923D63}"/>
          </ac:spMkLst>
        </pc:spChg>
        <pc:picChg chg="add">
          <ac:chgData name="novoloacavova@gmail.com" userId="ff11f79387ebb835" providerId="LiveId" clId="{3D27CADF-74E3-4DEF-B852-10E610BFFDAF}" dt="2026-07-29T19:55:17.446" v="3105" actId="26606"/>
          <ac:picMkLst>
            <pc:docMk/>
            <pc:sldMk cId="273055887" sldId="269"/>
            <ac:picMk id="5" creationId="{5AA21A2E-B433-AA22-E866-ABA1CBBD46BF}"/>
          </ac:picMkLst>
        </pc:picChg>
      </pc:sldChg>
      <pc:sldMasterChg chg="setBg">
        <pc:chgData name="novoloacavova@gmail.com" userId="ff11f79387ebb835" providerId="LiveId" clId="{3D27CADF-74E3-4DEF-B852-10E610BFFDAF}" dt="2026-08-03T16:58:17.420" v="4689"/>
        <pc:sldMasterMkLst>
          <pc:docMk/>
          <pc:sldMasterMk cId="101159634" sldId="2147483648"/>
        </pc:sldMasterMkLst>
      </pc:sldMasterChg>
    </pc:docChg>
  </pc:docChgLst>
  <pc:docChgLst>
    <pc:chgData name="Novoloacavova@gmail.com" userId="ff11f79387ebb835" providerId="LiveId" clId="{3D27CADF-74E3-4DEF-B852-10E610BFFDAF}"/>
    <pc:docChg chg="modSld">
      <pc:chgData name="Novoloacavova@gmail.com" userId="ff11f79387ebb835" providerId="LiveId" clId="{3D27CADF-74E3-4DEF-B852-10E610BFFDAF}" dt="2026-08-05T17:02:19.976" v="12" actId="20577"/>
      <pc:docMkLst>
        <pc:docMk/>
      </pc:docMkLst>
      <pc:sldChg chg="modSp mod">
        <pc:chgData name="Novoloacavova@gmail.com" userId="ff11f79387ebb835" providerId="LiveId" clId="{3D27CADF-74E3-4DEF-B852-10E610BFFDAF}" dt="2026-08-05T17:02:19.976" v="12" actId="20577"/>
        <pc:sldMkLst>
          <pc:docMk/>
          <pc:sldMk cId="2257127649" sldId="263"/>
        </pc:sldMkLst>
        <pc:spChg chg="mod">
          <ac:chgData name="Novoloacavova@gmail.com" userId="ff11f79387ebb835" providerId="LiveId" clId="{3D27CADF-74E3-4DEF-B852-10E610BFFDAF}" dt="2026-08-05T17:02:19.976" v="12" actId="20577"/>
          <ac:spMkLst>
            <pc:docMk/>
            <pc:sldMk cId="2257127649" sldId="263"/>
            <ac:spMk id="23" creationId="{D40731FA-C369-B765-DE96-122135B0E45E}"/>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9C743B-117E-4273-9499-14340098D1BA}"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7DEE0221-BBA0-4DED-9415-B509AECE9140}">
      <dgm:prSet/>
      <dgm:spPr/>
      <dgm:t>
        <a:bodyPr/>
        <a:lstStyle/>
        <a:p>
          <a:r>
            <a:rPr lang="en-GB" dirty="0"/>
            <a:t>ASSIGNMENT 2: Group Presentation</a:t>
          </a:r>
          <a:endParaRPr lang="en-US" dirty="0"/>
        </a:p>
      </dgm:t>
    </dgm:pt>
    <dgm:pt modelId="{37694DE8-779F-4462-9773-45713E4DC5E1}" type="parTrans" cxnId="{28DEC7A3-A0D4-4528-B911-CC3F5BD59C04}">
      <dgm:prSet/>
      <dgm:spPr/>
      <dgm:t>
        <a:bodyPr/>
        <a:lstStyle/>
        <a:p>
          <a:endParaRPr lang="en-US"/>
        </a:p>
      </dgm:t>
    </dgm:pt>
    <dgm:pt modelId="{CCDEEF64-17E2-424E-B585-3318F9857941}" type="sibTrans" cxnId="{28DEC7A3-A0D4-4528-B911-CC3F5BD59C04}">
      <dgm:prSet/>
      <dgm:spPr/>
      <dgm:t>
        <a:bodyPr/>
        <a:lstStyle/>
        <a:p>
          <a:endParaRPr lang="en-US"/>
        </a:p>
      </dgm:t>
    </dgm:pt>
    <dgm:pt modelId="{CF04209B-A213-410E-8C0E-00056BDB805B}">
      <dgm:prSet/>
      <dgm:spPr/>
      <dgm:t>
        <a:bodyPr/>
        <a:lstStyle/>
        <a:p>
          <a:r>
            <a:rPr lang="en-GB" dirty="0"/>
            <a:t> Case Study: Communication Problems at Flight Foods Ltd</a:t>
          </a:r>
          <a:endParaRPr lang="en-US" dirty="0"/>
        </a:p>
      </dgm:t>
    </dgm:pt>
    <dgm:pt modelId="{B0CE9675-E090-42B8-BAB3-041E0D9FCE78}" type="parTrans" cxnId="{0AB2E7D1-B439-4EFC-A401-3F56AF08188C}">
      <dgm:prSet/>
      <dgm:spPr/>
      <dgm:t>
        <a:bodyPr/>
        <a:lstStyle/>
        <a:p>
          <a:endParaRPr lang="en-US"/>
        </a:p>
      </dgm:t>
    </dgm:pt>
    <dgm:pt modelId="{FD7FE524-1804-4B22-977A-24D7B7FDF844}" type="sibTrans" cxnId="{0AB2E7D1-B439-4EFC-A401-3F56AF08188C}">
      <dgm:prSet/>
      <dgm:spPr/>
      <dgm:t>
        <a:bodyPr/>
        <a:lstStyle/>
        <a:p>
          <a:endParaRPr lang="en-US"/>
        </a:p>
      </dgm:t>
    </dgm:pt>
    <dgm:pt modelId="{7731248D-3147-4F6B-847D-7537279FC523}">
      <dgm:prSet/>
      <dgm:spPr/>
      <dgm:t>
        <a:bodyPr/>
        <a:lstStyle/>
        <a:p>
          <a:pPr>
            <a:lnSpc>
              <a:spcPct val="100000"/>
            </a:lnSpc>
          </a:pPr>
          <a:r>
            <a:rPr lang="en-GB" dirty="0"/>
            <a:t> Student :</a:t>
          </a:r>
        </a:p>
        <a:p>
          <a:pPr>
            <a:lnSpc>
              <a:spcPct val="100000"/>
            </a:lnSpc>
          </a:pPr>
          <a:r>
            <a:rPr lang="en-GB" dirty="0"/>
            <a:t>Cristina </a:t>
          </a:r>
          <a:r>
            <a:rPr lang="en-GB" dirty="0" err="1"/>
            <a:t>Novoloaca</a:t>
          </a:r>
          <a:r>
            <a:rPr lang="en-GB" dirty="0"/>
            <a:t>           ID No.  2527544</a:t>
          </a:r>
          <a:endParaRPr lang="en-US" dirty="0"/>
        </a:p>
      </dgm:t>
    </dgm:pt>
    <dgm:pt modelId="{96676BDE-87DC-4F2A-8692-1306E4FFCF0A}" type="parTrans" cxnId="{77747EA9-9997-4313-B5F8-7281EB37A709}">
      <dgm:prSet/>
      <dgm:spPr/>
      <dgm:t>
        <a:bodyPr/>
        <a:lstStyle/>
        <a:p>
          <a:endParaRPr lang="en-US"/>
        </a:p>
      </dgm:t>
    </dgm:pt>
    <dgm:pt modelId="{AE32D7C4-F9F7-4947-A37B-521DEB796CA5}" type="sibTrans" cxnId="{77747EA9-9997-4313-B5F8-7281EB37A709}">
      <dgm:prSet/>
      <dgm:spPr/>
      <dgm:t>
        <a:bodyPr/>
        <a:lstStyle/>
        <a:p>
          <a:endParaRPr lang="en-US"/>
        </a:p>
      </dgm:t>
    </dgm:pt>
    <dgm:pt modelId="{20398AD4-39A7-4407-99E7-3143781CE5D0}">
      <dgm:prSet/>
      <dgm:spPr/>
      <dgm:t>
        <a:bodyPr/>
        <a:lstStyle/>
        <a:p>
          <a:r>
            <a:rPr lang="en-GB" b="0" i="0" baseline="0" dirty="0"/>
            <a:t>Tutor’s Name:</a:t>
          </a:r>
        </a:p>
        <a:p>
          <a:r>
            <a:rPr lang="en-GB" b="0" i="0" baseline="0" dirty="0"/>
            <a:t>Lloyd Beharry</a:t>
          </a:r>
          <a:endParaRPr lang="en-US" dirty="0"/>
        </a:p>
      </dgm:t>
    </dgm:pt>
    <dgm:pt modelId="{1E86EEC1-C6FC-47A2-A09E-98BDB4430A15}" type="parTrans" cxnId="{76F1294D-F08B-4FC8-9F97-DC9CA45A2439}">
      <dgm:prSet/>
      <dgm:spPr/>
      <dgm:t>
        <a:bodyPr/>
        <a:lstStyle/>
        <a:p>
          <a:endParaRPr lang="en-US"/>
        </a:p>
      </dgm:t>
    </dgm:pt>
    <dgm:pt modelId="{8D101174-AF60-4025-80FE-94F16DA9FD82}" type="sibTrans" cxnId="{76F1294D-F08B-4FC8-9F97-DC9CA45A2439}">
      <dgm:prSet/>
      <dgm:spPr/>
      <dgm:t>
        <a:bodyPr/>
        <a:lstStyle/>
        <a:p>
          <a:endParaRPr lang="en-US"/>
        </a:p>
      </dgm:t>
    </dgm:pt>
    <dgm:pt modelId="{321346DE-DF95-4CCA-8B71-CAAFB5002EAD}">
      <dgm:prSet/>
      <dgm:spPr/>
      <dgm:t>
        <a:bodyPr/>
        <a:lstStyle/>
        <a:p>
          <a:pPr>
            <a:lnSpc>
              <a:spcPct val="100000"/>
            </a:lnSpc>
          </a:pPr>
          <a:r>
            <a:rPr lang="en-GB" b="0" i="0" baseline="0" dirty="0"/>
            <a:t>Student : </a:t>
          </a:r>
        </a:p>
        <a:p>
          <a:pPr>
            <a:lnSpc>
              <a:spcPct val="100000"/>
            </a:lnSpc>
          </a:pPr>
          <a:r>
            <a:rPr lang="en-GB" b="0" i="0" baseline="0" dirty="0"/>
            <a:t>Zoran-George Naca            </a:t>
          </a:r>
        </a:p>
        <a:p>
          <a:pPr>
            <a:lnSpc>
              <a:spcPct val="100000"/>
            </a:lnSpc>
          </a:pPr>
          <a:r>
            <a:rPr lang="en-GB" b="0" i="0" baseline="0" dirty="0"/>
            <a:t>ID No. 2527910</a:t>
          </a:r>
          <a:endParaRPr lang="en-US" dirty="0"/>
        </a:p>
      </dgm:t>
    </dgm:pt>
    <dgm:pt modelId="{C3D09E8B-36E5-4C7E-8C09-B4F5AD082725}" type="parTrans" cxnId="{1F235179-01ED-44C7-BA6D-B8AE45CDABEA}">
      <dgm:prSet/>
      <dgm:spPr/>
      <dgm:t>
        <a:bodyPr/>
        <a:lstStyle/>
        <a:p>
          <a:endParaRPr lang="en-US"/>
        </a:p>
      </dgm:t>
    </dgm:pt>
    <dgm:pt modelId="{D1E7B41E-FD2C-4C82-9320-16A54A6916F6}" type="sibTrans" cxnId="{1F235179-01ED-44C7-BA6D-B8AE45CDABEA}">
      <dgm:prSet/>
      <dgm:spPr/>
      <dgm:t>
        <a:bodyPr/>
        <a:lstStyle/>
        <a:p>
          <a:endParaRPr lang="en-US"/>
        </a:p>
      </dgm:t>
    </dgm:pt>
    <dgm:pt modelId="{DCA68F81-1D8C-4640-8152-0A1B6CD98A4C}">
      <dgm:prSet/>
      <dgm:spPr/>
      <dgm:t>
        <a:bodyPr/>
        <a:lstStyle/>
        <a:p>
          <a:pPr>
            <a:lnSpc>
              <a:spcPct val="100000"/>
            </a:lnSpc>
          </a:pPr>
          <a:r>
            <a:rPr lang="en-GB" b="0" i="0" baseline="0" dirty="0"/>
            <a:t>Student : </a:t>
          </a:r>
        </a:p>
        <a:p>
          <a:pPr>
            <a:lnSpc>
              <a:spcPct val="100000"/>
            </a:lnSpc>
          </a:pPr>
          <a:r>
            <a:rPr lang="en-GB" b="0" i="0" baseline="0" dirty="0"/>
            <a:t>Petronela Lupu                  ID No.  2519151</a:t>
          </a:r>
          <a:endParaRPr lang="en-US" dirty="0"/>
        </a:p>
      </dgm:t>
    </dgm:pt>
    <dgm:pt modelId="{445518C5-6DC7-4287-A248-5FEEF7ECACAD}" type="parTrans" cxnId="{A3251B26-6DAB-422F-89EC-D9EA7BF4A5A0}">
      <dgm:prSet/>
      <dgm:spPr/>
      <dgm:t>
        <a:bodyPr/>
        <a:lstStyle/>
        <a:p>
          <a:endParaRPr lang="en-GB"/>
        </a:p>
      </dgm:t>
    </dgm:pt>
    <dgm:pt modelId="{84B145B9-513A-4A43-A059-AA005D2C5D5B}" type="sibTrans" cxnId="{A3251B26-6DAB-422F-89EC-D9EA7BF4A5A0}">
      <dgm:prSet/>
      <dgm:spPr/>
      <dgm:t>
        <a:bodyPr/>
        <a:lstStyle/>
        <a:p>
          <a:endParaRPr lang="en-GB"/>
        </a:p>
      </dgm:t>
    </dgm:pt>
    <dgm:pt modelId="{1B574D80-FACE-4446-B072-42A526522106}" type="pres">
      <dgm:prSet presAssocID="{C19C743B-117E-4273-9499-14340098D1BA}" presName="hierChild1" presStyleCnt="0">
        <dgm:presLayoutVars>
          <dgm:chPref val="1"/>
          <dgm:dir/>
          <dgm:animOne val="branch"/>
          <dgm:animLvl val="lvl"/>
          <dgm:resizeHandles/>
        </dgm:presLayoutVars>
      </dgm:prSet>
      <dgm:spPr/>
    </dgm:pt>
    <dgm:pt modelId="{B6A421EB-6FE4-49A9-A2A5-D6A89C89FCF5}" type="pres">
      <dgm:prSet presAssocID="{7DEE0221-BBA0-4DED-9415-B509AECE9140}" presName="hierRoot1" presStyleCnt="0"/>
      <dgm:spPr/>
    </dgm:pt>
    <dgm:pt modelId="{B9C53D0F-D197-4B09-8CC2-3E3F68224F70}" type="pres">
      <dgm:prSet presAssocID="{7DEE0221-BBA0-4DED-9415-B509AECE9140}" presName="composite" presStyleCnt="0"/>
      <dgm:spPr/>
    </dgm:pt>
    <dgm:pt modelId="{B01EBC54-3BB8-4456-A402-A4222A0EDDD6}" type="pres">
      <dgm:prSet presAssocID="{7DEE0221-BBA0-4DED-9415-B509AECE9140}" presName="background" presStyleLbl="node0" presStyleIdx="0" presStyleCnt="3"/>
      <dgm:spPr/>
    </dgm:pt>
    <dgm:pt modelId="{2438497B-5A34-4A87-9774-429082576789}" type="pres">
      <dgm:prSet presAssocID="{7DEE0221-BBA0-4DED-9415-B509AECE9140}" presName="text" presStyleLbl="fgAcc0" presStyleIdx="0" presStyleCnt="3">
        <dgm:presLayoutVars>
          <dgm:chPref val="3"/>
        </dgm:presLayoutVars>
      </dgm:prSet>
      <dgm:spPr/>
    </dgm:pt>
    <dgm:pt modelId="{A080E556-5296-4F71-AF37-BC377F1816D4}" type="pres">
      <dgm:prSet presAssocID="{7DEE0221-BBA0-4DED-9415-B509AECE9140}" presName="hierChild2" presStyleCnt="0"/>
      <dgm:spPr/>
    </dgm:pt>
    <dgm:pt modelId="{AEBF06D1-1751-41F4-BCF9-858645505C9B}" type="pres">
      <dgm:prSet presAssocID="{CF04209B-A213-410E-8C0E-00056BDB805B}" presName="hierRoot1" presStyleCnt="0"/>
      <dgm:spPr/>
    </dgm:pt>
    <dgm:pt modelId="{09994369-BB59-44EB-9DFF-55DB7DDA2637}" type="pres">
      <dgm:prSet presAssocID="{CF04209B-A213-410E-8C0E-00056BDB805B}" presName="composite" presStyleCnt="0"/>
      <dgm:spPr/>
    </dgm:pt>
    <dgm:pt modelId="{893D8455-25CB-4AB3-A8D0-43C187B8CAB5}" type="pres">
      <dgm:prSet presAssocID="{CF04209B-A213-410E-8C0E-00056BDB805B}" presName="background" presStyleLbl="node0" presStyleIdx="1" presStyleCnt="3"/>
      <dgm:spPr/>
    </dgm:pt>
    <dgm:pt modelId="{595DDB0B-4CAE-41F9-997E-39ACD05E3109}" type="pres">
      <dgm:prSet presAssocID="{CF04209B-A213-410E-8C0E-00056BDB805B}" presName="text" presStyleLbl="fgAcc0" presStyleIdx="1" presStyleCnt="3">
        <dgm:presLayoutVars>
          <dgm:chPref val="3"/>
        </dgm:presLayoutVars>
      </dgm:prSet>
      <dgm:spPr/>
    </dgm:pt>
    <dgm:pt modelId="{995AA356-0A1F-48C8-8279-B984FD448EAC}" type="pres">
      <dgm:prSet presAssocID="{CF04209B-A213-410E-8C0E-00056BDB805B}" presName="hierChild2" presStyleCnt="0"/>
      <dgm:spPr/>
    </dgm:pt>
    <dgm:pt modelId="{D213C6D3-AF35-40A3-B6B5-FE4609300115}" type="pres">
      <dgm:prSet presAssocID="{96676BDE-87DC-4F2A-8692-1306E4FFCF0A}" presName="Name10" presStyleLbl="parChTrans1D2" presStyleIdx="0" presStyleCnt="3"/>
      <dgm:spPr/>
    </dgm:pt>
    <dgm:pt modelId="{55D199B9-E5B8-423D-8C20-9D90F7A0F95D}" type="pres">
      <dgm:prSet presAssocID="{7731248D-3147-4F6B-847D-7537279FC523}" presName="hierRoot2" presStyleCnt="0"/>
      <dgm:spPr/>
    </dgm:pt>
    <dgm:pt modelId="{10AD57EB-9BE6-4F33-BE5C-F9DA532607FE}" type="pres">
      <dgm:prSet presAssocID="{7731248D-3147-4F6B-847D-7537279FC523}" presName="composite2" presStyleCnt="0"/>
      <dgm:spPr/>
    </dgm:pt>
    <dgm:pt modelId="{34603E35-D5A7-4EEB-8B2D-949007F7809D}" type="pres">
      <dgm:prSet presAssocID="{7731248D-3147-4F6B-847D-7537279FC523}" presName="background2" presStyleLbl="node2" presStyleIdx="0" presStyleCnt="3"/>
      <dgm:spPr/>
    </dgm:pt>
    <dgm:pt modelId="{518FA4A9-A44F-4B96-812C-25D817F2A55C}" type="pres">
      <dgm:prSet presAssocID="{7731248D-3147-4F6B-847D-7537279FC523}" presName="text2" presStyleLbl="fgAcc2" presStyleIdx="0" presStyleCnt="3">
        <dgm:presLayoutVars>
          <dgm:chPref val="3"/>
        </dgm:presLayoutVars>
      </dgm:prSet>
      <dgm:spPr/>
    </dgm:pt>
    <dgm:pt modelId="{1476F5B5-2CD2-4943-9BB9-E4EE29F04294}" type="pres">
      <dgm:prSet presAssocID="{7731248D-3147-4F6B-847D-7537279FC523}" presName="hierChild3" presStyleCnt="0"/>
      <dgm:spPr/>
    </dgm:pt>
    <dgm:pt modelId="{2EF0AB12-A6C2-478E-9D92-C72ED6D81015}" type="pres">
      <dgm:prSet presAssocID="{445518C5-6DC7-4287-A248-5FEEF7ECACAD}" presName="Name10" presStyleLbl="parChTrans1D2" presStyleIdx="1" presStyleCnt="3"/>
      <dgm:spPr/>
    </dgm:pt>
    <dgm:pt modelId="{7CD9F63D-D0C3-4BFB-B6BA-802B49758960}" type="pres">
      <dgm:prSet presAssocID="{DCA68F81-1D8C-4640-8152-0A1B6CD98A4C}" presName="hierRoot2" presStyleCnt="0"/>
      <dgm:spPr/>
    </dgm:pt>
    <dgm:pt modelId="{86AD3CAB-F93C-4DFC-BD39-2197094AED82}" type="pres">
      <dgm:prSet presAssocID="{DCA68F81-1D8C-4640-8152-0A1B6CD98A4C}" presName="composite2" presStyleCnt="0"/>
      <dgm:spPr/>
    </dgm:pt>
    <dgm:pt modelId="{03170B9C-9F27-4AED-809F-6C5931D898E8}" type="pres">
      <dgm:prSet presAssocID="{DCA68F81-1D8C-4640-8152-0A1B6CD98A4C}" presName="background2" presStyleLbl="node2" presStyleIdx="1" presStyleCnt="3"/>
      <dgm:spPr/>
    </dgm:pt>
    <dgm:pt modelId="{68F7E6E0-D66C-413E-86E5-B3C9EE4C9B40}" type="pres">
      <dgm:prSet presAssocID="{DCA68F81-1D8C-4640-8152-0A1B6CD98A4C}" presName="text2" presStyleLbl="fgAcc2" presStyleIdx="1" presStyleCnt="3">
        <dgm:presLayoutVars>
          <dgm:chPref val="3"/>
        </dgm:presLayoutVars>
      </dgm:prSet>
      <dgm:spPr/>
    </dgm:pt>
    <dgm:pt modelId="{D4CB4C43-6640-422C-9FF6-FF18ABC3060E}" type="pres">
      <dgm:prSet presAssocID="{DCA68F81-1D8C-4640-8152-0A1B6CD98A4C}" presName="hierChild3" presStyleCnt="0"/>
      <dgm:spPr/>
    </dgm:pt>
    <dgm:pt modelId="{9DDAD6C0-D2C7-43ED-BD67-54F1122B0AAE}" type="pres">
      <dgm:prSet presAssocID="{C3D09E8B-36E5-4C7E-8C09-B4F5AD082725}" presName="Name10" presStyleLbl="parChTrans1D2" presStyleIdx="2" presStyleCnt="3"/>
      <dgm:spPr/>
    </dgm:pt>
    <dgm:pt modelId="{A158CCF1-1701-4C64-981E-2C13EA527204}" type="pres">
      <dgm:prSet presAssocID="{321346DE-DF95-4CCA-8B71-CAAFB5002EAD}" presName="hierRoot2" presStyleCnt="0"/>
      <dgm:spPr/>
    </dgm:pt>
    <dgm:pt modelId="{D03967B7-0629-4504-A4BC-A36CA0E49C91}" type="pres">
      <dgm:prSet presAssocID="{321346DE-DF95-4CCA-8B71-CAAFB5002EAD}" presName="composite2" presStyleCnt="0"/>
      <dgm:spPr/>
    </dgm:pt>
    <dgm:pt modelId="{DBBBAC99-D728-494E-9269-B11B2EEDD0A2}" type="pres">
      <dgm:prSet presAssocID="{321346DE-DF95-4CCA-8B71-CAAFB5002EAD}" presName="background2" presStyleLbl="node2" presStyleIdx="2" presStyleCnt="3"/>
      <dgm:spPr/>
    </dgm:pt>
    <dgm:pt modelId="{E6511724-B338-43F2-B605-3238082FACB7}" type="pres">
      <dgm:prSet presAssocID="{321346DE-DF95-4CCA-8B71-CAAFB5002EAD}" presName="text2" presStyleLbl="fgAcc2" presStyleIdx="2" presStyleCnt="3">
        <dgm:presLayoutVars>
          <dgm:chPref val="3"/>
        </dgm:presLayoutVars>
      </dgm:prSet>
      <dgm:spPr/>
    </dgm:pt>
    <dgm:pt modelId="{6D01DEC6-A2B7-4164-B9AE-C9D855A34D0C}" type="pres">
      <dgm:prSet presAssocID="{321346DE-DF95-4CCA-8B71-CAAFB5002EAD}" presName="hierChild3" presStyleCnt="0"/>
      <dgm:spPr/>
    </dgm:pt>
    <dgm:pt modelId="{F608F68D-7589-4D88-BD45-A86D4532584A}" type="pres">
      <dgm:prSet presAssocID="{20398AD4-39A7-4407-99E7-3143781CE5D0}" presName="hierRoot1" presStyleCnt="0"/>
      <dgm:spPr/>
    </dgm:pt>
    <dgm:pt modelId="{DC9D7D7D-B5B5-4970-89DB-641016945870}" type="pres">
      <dgm:prSet presAssocID="{20398AD4-39A7-4407-99E7-3143781CE5D0}" presName="composite" presStyleCnt="0"/>
      <dgm:spPr/>
    </dgm:pt>
    <dgm:pt modelId="{1B4015CD-D052-4CB6-8902-D5BB5253075E}" type="pres">
      <dgm:prSet presAssocID="{20398AD4-39A7-4407-99E7-3143781CE5D0}" presName="background" presStyleLbl="node0" presStyleIdx="2" presStyleCnt="3"/>
      <dgm:spPr/>
    </dgm:pt>
    <dgm:pt modelId="{57539DC2-A6AF-4657-A804-2790FE5FCFC1}" type="pres">
      <dgm:prSet presAssocID="{20398AD4-39A7-4407-99E7-3143781CE5D0}" presName="text" presStyleLbl="fgAcc0" presStyleIdx="2" presStyleCnt="3">
        <dgm:presLayoutVars>
          <dgm:chPref val="3"/>
        </dgm:presLayoutVars>
      </dgm:prSet>
      <dgm:spPr/>
    </dgm:pt>
    <dgm:pt modelId="{53C690BF-4A6E-48F4-A4F1-3A28F015A160}" type="pres">
      <dgm:prSet presAssocID="{20398AD4-39A7-4407-99E7-3143781CE5D0}" presName="hierChild2" presStyleCnt="0"/>
      <dgm:spPr/>
    </dgm:pt>
  </dgm:ptLst>
  <dgm:cxnLst>
    <dgm:cxn modelId="{B3059101-BF98-4868-898B-45E0F2C3F072}" type="presOf" srcId="{C19C743B-117E-4273-9499-14340098D1BA}" destId="{1B574D80-FACE-4446-B072-42A526522106}" srcOrd="0" destOrd="0" presId="urn:microsoft.com/office/officeart/2005/8/layout/hierarchy1"/>
    <dgm:cxn modelId="{6CA5610C-4BBF-44DB-9EC5-DC117DE59F95}" type="presOf" srcId="{C3D09E8B-36E5-4C7E-8C09-B4F5AD082725}" destId="{9DDAD6C0-D2C7-43ED-BD67-54F1122B0AAE}" srcOrd="0" destOrd="0" presId="urn:microsoft.com/office/officeart/2005/8/layout/hierarchy1"/>
    <dgm:cxn modelId="{A3251B26-6DAB-422F-89EC-D9EA7BF4A5A0}" srcId="{CF04209B-A213-410E-8C0E-00056BDB805B}" destId="{DCA68F81-1D8C-4640-8152-0A1B6CD98A4C}" srcOrd="1" destOrd="0" parTransId="{445518C5-6DC7-4287-A248-5FEEF7ECACAD}" sibTransId="{84B145B9-513A-4A43-A059-AA005D2C5D5B}"/>
    <dgm:cxn modelId="{B90E9869-5065-4E9E-801C-3691AE03B05D}" type="presOf" srcId="{445518C5-6DC7-4287-A248-5FEEF7ECACAD}" destId="{2EF0AB12-A6C2-478E-9D92-C72ED6D81015}" srcOrd="0" destOrd="0" presId="urn:microsoft.com/office/officeart/2005/8/layout/hierarchy1"/>
    <dgm:cxn modelId="{CE1F904B-3DD3-4EE3-9404-948505C881CB}" type="presOf" srcId="{96676BDE-87DC-4F2A-8692-1306E4FFCF0A}" destId="{D213C6D3-AF35-40A3-B6B5-FE4609300115}" srcOrd="0" destOrd="0" presId="urn:microsoft.com/office/officeart/2005/8/layout/hierarchy1"/>
    <dgm:cxn modelId="{76F1294D-F08B-4FC8-9F97-DC9CA45A2439}" srcId="{C19C743B-117E-4273-9499-14340098D1BA}" destId="{20398AD4-39A7-4407-99E7-3143781CE5D0}" srcOrd="2" destOrd="0" parTransId="{1E86EEC1-C6FC-47A2-A09E-98BDB4430A15}" sibTransId="{8D101174-AF60-4025-80FE-94F16DA9FD82}"/>
    <dgm:cxn modelId="{B3DE2271-111F-45A8-B93C-79CFD09A56B3}" type="presOf" srcId="{20398AD4-39A7-4407-99E7-3143781CE5D0}" destId="{57539DC2-A6AF-4657-A804-2790FE5FCFC1}" srcOrd="0" destOrd="0" presId="urn:microsoft.com/office/officeart/2005/8/layout/hierarchy1"/>
    <dgm:cxn modelId="{1F235179-01ED-44C7-BA6D-B8AE45CDABEA}" srcId="{CF04209B-A213-410E-8C0E-00056BDB805B}" destId="{321346DE-DF95-4CCA-8B71-CAAFB5002EAD}" srcOrd="2" destOrd="0" parTransId="{C3D09E8B-36E5-4C7E-8C09-B4F5AD082725}" sibTransId="{D1E7B41E-FD2C-4C82-9320-16A54A6916F6}"/>
    <dgm:cxn modelId="{CEA06797-BFD3-4393-BF1F-A0FF94223B00}" type="presOf" srcId="{321346DE-DF95-4CCA-8B71-CAAFB5002EAD}" destId="{E6511724-B338-43F2-B605-3238082FACB7}" srcOrd="0" destOrd="0" presId="urn:microsoft.com/office/officeart/2005/8/layout/hierarchy1"/>
    <dgm:cxn modelId="{F652C899-2801-40BD-8917-DD2DE0F13F29}" type="presOf" srcId="{7731248D-3147-4F6B-847D-7537279FC523}" destId="{518FA4A9-A44F-4B96-812C-25D817F2A55C}" srcOrd="0" destOrd="0" presId="urn:microsoft.com/office/officeart/2005/8/layout/hierarchy1"/>
    <dgm:cxn modelId="{F868F19D-6C07-48FB-8383-EDE74BBCF4A3}" type="presOf" srcId="{7DEE0221-BBA0-4DED-9415-B509AECE9140}" destId="{2438497B-5A34-4A87-9774-429082576789}" srcOrd="0" destOrd="0" presId="urn:microsoft.com/office/officeart/2005/8/layout/hierarchy1"/>
    <dgm:cxn modelId="{28DEC7A3-A0D4-4528-B911-CC3F5BD59C04}" srcId="{C19C743B-117E-4273-9499-14340098D1BA}" destId="{7DEE0221-BBA0-4DED-9415-B509AECE9140}" srcOrd="0" destOrd="0" parTransId="{37694DE8-779F-4462-9773-45713E4DC5E1}" sibTransId="{CCDEEF64-17E2-424E-B585-3318F9857941}"/>
    <dgm:cxn modelId="{A33214A5-2EE5-468C-8625-FD2582AC2AFF}" type="presOf" srcId="{DCA68F81-1D8C-4640-8152-0A1B6CD98A4C}" destId="{68F7E6E0-D66C-413E-86E5-B3C9EE4C9B40}" srcOrd="0" destOrd="0" presId="urn:microsoft.com/office/officeart/2005/8/layout/hierarchy1"/>
    <dgm:cxn modelId="{77747EA9-9997-4313-B5F8-7281EB37A709}" srcId="{CF04209B-A213-410E-8C0E-00056BDB805B}" destId="{7731248D-3147-4F6B-847D-7537279FC523}" srcOrd="0" destOrd="0" parTransId="{96676BDE-87DC-4F2A-8692-1306E4FFCF0A}" sibTransId="{AE32D7C4-F9F7-4947-A37B-521DEB796CA5}"/>
    <dgm:cxn modelId="{0AB2E7D1-B439-4EFC-A401-3F56AF08188C}" srcId="{C19C743B-117E-4273-9499-14340098D1BA}" destId="{CF04209B-A213-410E-8C0E-00056BDB805B}" srcOrd="1" destOrd="0" parTransId="{B0CE9675-E090-42B8-BAB3-041E0D9FCE78}" sibTransId="{FD7FE524-1804-4B22-977A-24D7B7FDF844}"/>
    <dgm:cxn modelId="{E46BA0DE-5072-4629-A5FB-0DB9D6690744}" type="presOf" srcId="{CF04209B-A213-410E-8C0E-00056BDB805B}" destId="{595DDB0B-4CAE-41F9-997E-39ACD05E3109}" srcOrd="0" destOrd="0" presId="urn:microsoft.com/office/officeart/2005/8/layout/hierarchy1"/>
    <dgm:cxn modelId="{95C04187-C3F6-4E4B-A045-957D04BCB03D}" type="presParOf" srcId="{1B574D80-FACE-4446-B072-42A526522106}" destId="{B6A421EB-6FE4-49A9-A2A5-D6A89C89FCF5}" srcOrd="0" destOrd="0" presId="urn:microsoft.com/office/officeart/2005/8/layout/hierarchy1"/>
    <dgm:cxn modelId="{6B151D0C-1E1D-4BB3-89B3-98AA7BA6962B}" type="presParOf" srcId="{B6A421EB-6FE4-49A9-A2A5-D6A89C89FCF5}" destId="{B9C53D0F-D197-4B09-8CC2-3E3F68224F70}" srcOrd="0" destOrd="0" presId="urn:microsoft.com/office/officeart/2005/8/layout/hierarchy1"/>
    <dgm:cxn modelId="{A7F3A446-B120-4598-AF2E-78AFBE162EE8}" type="presParOf" srcId="{B9C53D0F-D197-4B09-8CC2-3E3F68224F70}" destId="{B01EBC54-3BB8-4456-A402-A4222A0EDDD6}" srcOrd="0" destOrd="0" presId="urn:microsoft.com/office/officeart/2005/8/layout/hierarchy1"/>
    <dgm:cxn modelId="{09D2E04E-DC00-434C-9843-4C5C120A9A5A}" type="presParOf" srcId="{B9C53D0F-D197-4B09-8CC2-3E3F68224F70}" destId="{2438497B-5A34-4A87-9774-429082576789}" srcOrd="1" destOrd="0" presId="urn:microsoft.com/office/officeart/2005/8/layout/hierarchy1"/>
    <dgm:cxn modelId="{2FF8F9D9-6E18-4B82-B01E-7ACA3F0C9A50}" type="presParOf" srcId="{B6A421EB-6FE4-49A9-A2A5-D6A89C89FCF5}" destId="{A080E556-5296-4F71-AF37-BC377F1816D4}" srcOrd="1" destOrd="0" presId="urn:microsoft.com/office/officeart/2005/8/layout/hierarchy1"/>
    <dgm:cxn modelId="{C8D2DEFE-3D32-4077-BF00-90F452862014}" type="presParOf" srcId="{1B574D80-FACE-4446-B072-42A526522106}" destId="{AEBF06D1-1751-41F4-BCF9-858645505C9B}" srcOrd="1" destOrd="0" presId="urn:microsoft.com/office/officeart/2005/8/layout/hierarchy1"/>
    <dgm:cxn modelId="{EAFF467F-10D2-464A-BE79-5EC06973B776}" type="presParOf" srcId="{AEBF06D1-1751-41F4-BCF9-858645505C9B}" destId="{09994369-BB59-44EB-9DFF-55DB7DDA2637}" srcOrd="0" destOrd="0" presId="urn:microsoft.com/office/officeart/2005/8/layout/hierarchy1"/>
    <dgm:cxn modelId="{ABADDC04-8BB8-4AA0-855C-783BD9A361DB}" type="presParOf" srcId="{09994369-BB59-44EB-9DFF-55DB7DDA2637}" destId="{893D8455-25CB-4AB3-A8D0-43C187B8CAB5}" srcOrd="0" destOrd="0" presId="urn:microsoft.com/office/officeart/2005/8/layout/hierarchy1"/>
    <dgm:cxn modelId="{3D56C546-72AB-4907-B092-C0D12233219B}" type="presParOf" srcId="{09994369-BB59-44EB-9DFF-55DB7DDA2637}" destId="{595DDB0B-4CAE-41F9-997E-39ACD05E3109}" srcOrd="1" destOrd="0" presId="urn:microsoft.com/office/officeart/2005/8/layout/hierarchy1"/>
    <dgm:cxn modelId="{39AF451A-B88D-4283-8038-E8EB496C8E4E}" type="presParOf" srcId="{AEBF06D1-1751-41F4-BCF9-858645505C9B}" destId="{995AA356-0A1F-48C8-8279-B984FD448EAC}" srcOrd="1" destOrd="0" presId="urn:microsoft.com/office/officeart/2005/8/layout/hierarchy1"/>
    <dgm:cxn modelId="{BE57F05C-6A3F-42FA-94F6-A464091DCE49}" type="presParOf" srcId="{995AA356-0A1F-48C8-8279-B984FD448EAC}" destId="{D213C6D3-AF35-40A3-B6B5-FE4609300115}" srcOrd="0" destOrd="0" presId="urn:microsoft.com/office/officeart/2005/8/layout/hierarchy1"/>
    <dgm:cxn modelId="{1B0FAE16-2EAF-4041-975D-A03C6A075A82}" type="presParOf" srcId="{995AA356-0A1F-48C8-8279-B984FD448EAC}" destId="{55D199B9-E5B8-423D-8C20-9D90F7A0F95D}" srcOrd="1" destOrd="0" presId="urn:microsoft.com/office/officeart/2005/8/layout/hierarchy1"/>
    <dgm:cxn modelId="{4B5CD8C1-51D8-4BC1-944A-E5263FE64F92}" type="presParOf" srcId="{55D199B9-E5B8-423D-8C20-9D90F7A0F95D}" destId="{10AD57EB-9BE6-4F33-BE5C-F9DA532607FE}" srcOrd="0" destOrd="0" presId="urn:microsoft.com/office/officeart/2005/8/layout/hierarchy1"/>
    <dgm:cxn modelId="{524027F7-BBC6-4585-9FFA-28C3F2704B7F}" type="presParOf" srcId="{10AD57EB-9BE6-4F33-BE5C-F9DA532607FE}" destId="{34603E35-D5A7-4EEB-8B2D-949007F7809D}" srcOrd="0" destOrd="0" presId="urn:microsoft.com/office/officeart/2005/8/layout/hierarchy1"/>
    <dgm:cxn modelId="{13314A58-C317-4E35-A182-C2D5C030D1B9}" type="presParOf" srcId="{10AD57EB-9BE6-4F33-BE5C-F9DA532607FE}" destId="{518FA4A9-A44F-4B96-812C-25D817F2A55C}" srcOrd="1" destOrd="0" presId="urn:microsoft.com/office/officeart/2005/8/layout/hierarchy1"/>
    <dgm:cxn modelId="{43E7CC3E-EDC4-41EC-BFE7-427B55026FF9}" type="presParOf" srcId="{55D199B9-E5B8-423D-8C20-9D90F7A0F95D}" destId="{1476F5B5-2CD2-4943-9BB9-E4EE29F04294}" srcOrd="1" destOrd="0" presId="urn:microsoft.com/office/officeart/2005/8/layout/hierarchy1"/>
    <dgm:cxn modelId="{D26DE71D-83A4-44DF-AB72-F37BE1090A79}" type="presParOf" srcId="{995AA356-0A1F-48C8-8279-B984FD448EAC}" destId="{2EF0AB12-A6C2-478E-9D92-C72ED6D81015}" srcOrd="2" destOrd="0" presId="urn:microsoft.com/office/officeart/2005/8/layout/hierarchy1"/>
    <dgm:cxn modelId="{14F04A72-7EB6-4BF6-AA68-54F623718070}" type="presParOf" srcId="{995AA356-0A1F-48C8-8279-B984FD448EAC}" destId="{7CD9F63D-D0C3-4BFB-B6BA-802B49758960}" srcOrd="3" destOrd="0" presId="urn:microsoft.com/office/officeart/2005/8/layout/hierarchy1"/>
    <dgm:cxn modelId="{3BBBCBC0-0084-49B2-B8BF-B084ECE7FF34}" type="presParOf" srcId="{7CD9F63D-D0C3-4BFB-B6BA-802B49758960}" destId="{86AD3CAB-F93C-4DFC-BD39-2197094AED82}" srcOrd="0" destOrd="0" presId="urn:microsoft.com/office/officeart/2005/8/layout/hierarchy1"/>
    <dgm:cxn modelId="{1647DC75-9317-46D6-86B2-92276B01073E}" type="presParOf" srcId="{86AD3CAB-F93C-4DFC-BD39-2197094AED82}" destId="{03170B9C-9F27-4AED-809F-6C5931D898E8}" srcOrd="0" destOrd="0" presId="urn:microsoft.com/office/officeart/2005/8/layout/hierarchy1"/>
    <dgm:cxn modelId="{CFB994B8-1604-4A7D-8DB5-2F6BDDA1A762}" type="presParOf" srcId="{86AD3CAB-F93C-4DFC-BD39-2197094AED82}" destId="{68F7E6E0-D66C-413E-86E5-B3C9EE4C9B40}" srcOrd="1" destOrd="0" presId="urn:microsoft.com/office/officeart/2005/8/layout/hierarchy1"/>
    <dgm:cxn modelId="{F8F42607-2238-4EF3-A62A-BEFAE9EB3EBF}" type="presParOf" srcId="{7CD9F63D-D0C3-4BFB-B6BA-802B49758960}" destId="{D4CB4C43-6640-422C-9FF6-FF18ABC3060E}" srcOrd="1" destOrd="0" presId="urn:microsoft.com/office/officeart/2005/8/layout/hierarchy1"/>
    <dgm:cxn modelId="{FC073056-0F4D-4A4F-A416-14AD357770E9}" type="presParOf" srcId="{995AA356-0A1F-48C8-8279-B984FD448EAC}" destId="{9DDAD6C0-D2C7-43ED-BD67-54F1122B0AAE}" srcOrd="4" destOrd="0" presId="urn:microsoft.com/office/officeart/2005/8/layout/hierarchy1"/>
    <dgm:cxn modelId="{3750C2EB-1A1E-4057-980F-A4B5DF395836}" type="presParOf" srcId="{995AA356-0A1F-48C8-8279-B984FD448EAC}" destId="{A158CCF1-1701-4C64-981E-2C13EA527204}" srcOrd="5" destOrd="0" presId="urn:microsoft.com/office/officeart/2005/8/layout/hierarchy1"/>
    <dgm:cxn modelId="{1AFE314A-E930-4D5D-9AC6-7835B6C40F3F}" type="presParOf" srcId="{A158CCF1-1701-4C64-981E-2C13EA527204}" destId="{D03967B7-0629-4504-A4BC-A36CA0E49C91}" srcOrd="0" destOrd="0" presId="urn:microsoft.com/office/officeart/2005/8/layout/hierarchy1"/>
    <dgm:cxn modelId="{519CFE8C-2013-43F6-89B7-4BE771CAAD9D}" type="presParOf" srcId="{D03967B7-0629-4504-A4BC-A36CA0E49C91}" destId="{DBBBAC99-D728-494E-9269-B11B2EEDD0A2}" srcOrd="0" destOrd="0" presId="urn:microsoft.com/office/officeart/2005/8/layout/hierarchy1"/>
    <dgm:cxn modelId="{48D4B1EC-3770-4157-8499-20BCE16A73FF}" type="presParOf" srcId="{D03967B7-0629-4504-A4BC-A36CA0E49C91}" destId="{E6511724-B338-43F2-B605-3238082FACB7}" srcOrd="1" destOrd="0" presId="urn:microsoft.com/office/officeart/2005/8/layout/hierarchy1"/>
    <dgm:cxn modelId="{61328DCD-4367-4DA4-95A8-8FFACD7CFB0E}" type="presParOf" srcId="{A158CCF1-1701-4C64-981E-2C13EA527204}" destId="{6D01DEC6-A2B7-4164-B9AE-C9D855A34D0C}" srcOrd="1" destOrd="0" presId="urn:microsoft.com/office/officeart/2005/8/layout/hierarchy1"/>
    <dgm:cxn modelId="{4181D780-AC90-4248-A365-212195978603}" type="presParOf" srcId="{1B574D80-FACE-4446-B072-42A526522106}" destId="{F608F68D-7589-4D88-BD45-A86D4532584A}" srcOrd="2" destOrd="0" presId="urn:microsoft.com/office/officeart/2005/8/layout/hierarchy1"/>
    <dgm:cxn modelId="{965A4E4A-7D64-4DD7-A1ED-B3A97A30B77A}" type="presParOf" srcId="{F608F68D-7589-4D88-BD45-A86D4532584A}" destId="{DC9D7D7D-B5B5-4970-89DB-641016945870}" srcOrd="0" destOrd="0" presId="urn:microsoft.com/office/officeart/2005/8/layout/hierarchy1"/>
    <dgm:cxn modelId="{35101B82-6654-43FE-872F-97BAA1B60982}" type="presParOf" srcId="{DC9D7D7D-B5B5-4970-89DB-641016945870}" destId="{1B4015CD-D052-4CB6-8902-D5BB5253075E}" srcOrd="0" destOrd="0" presId="urn:microsoft.com/office/officeart/2005/8/layout/hierarchy1"/>
    <dgm:cxn modelId="{7183673E-E19B-4949-8828-6B078223B89C}" type="presParOf" srcId="{DC9D7D7D-B5B5-4970-89DB-641016945870}" destId="{57539DC2-A6AF-4657-A804-2790FE5FCFC1}" srcOrd="1" destOrd="0" presId="urn:microsoft.com/office/officeart/2005/8/layout/hierarchy1"/>
    <dgm:cxn modelId="{C39F08B3-BCD7-4D0D-BC9E-0AB3D7AEDAD9}" type="presParOf" srcId="{F608F68D-7589-4D88-BD45-A86D4532584A}" destId="{53C690BF-4A6E-48F4-A4F1-3A28F015A16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4C39B9-4CBC-4C06-B9B6-E6B371A5097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CEED333-5730-41E2-850E-4E26268846CF}">
      <dgm:prSet/>
      <dgm:spPr/>
      <dgm:t>
        <a:bodyPr/>
        <a:lstStyle/>
        <a:p>
          <a:pPr>
            <a:lnSpc>
              <a:spcPct val="100000"/>
            </a:lnSpc>
          </a:pPr>
          <a:r>
            <a:rPr lang="en-GB" b="1"/>
            <a:t>Case Study Overview</a:t>
          </a:r>
          <a:endParaRPr lang="en-US"/>
        </a:p>
      </dgm:t>
    </dgm:pt>
    <dgm:pt modelId="{F2089B0C-2014-41AA-AF91-CA9581818958}" type="parTrans" cxnId="{9F5122A9-E3AB-44D3-A45C-A6DDB5DDC502}">
      <dgm:prSet/>
      <dgm:spPr/>
      <dgm:t>
        <a:bodyPr/>
        <a:lstStyle/>
        <a:p>
          <a:endParaRPr lang="en-US"/>
        </a:p>
      </dgm:t>
    </dgm:pt>
    <dgm:pt modelId="{669C1069-360C-4837-B383-BBBD77071E9C}" type="sibTrans" cxnId="{9F5122A9-E3AB-44D3-A45C-A6DDB5DDC502}">
      <dgm:prSet/>
      <dgm:spPr/>
      <dgm:t>
        <a:bodyPr/>
        <a:lstStyle/>
        <a:p>
          <a:endParaRPr lang="en-US"/>
        </a:p>
      </dgm:t>
    </dgm:pt>
    <dgm:pt modelId="{7F6DB0CC-A0C8-4D0F-96ED-C5EEE9635119}">
      <dgm:prSet custT="1"/>
      <dgm:spPr/>
      <dgm:t>
        <a:bodyPr/>
        <a:lstStyle/>
        <a:p>
          <a:pPr>
            <a:lnSpc>
              <a:spcPct val="100000"/>
            </a:lnSpc>
          </a:pPr>
          <a:r>
            <a:rPr lang="en-GB" sz="1200" dirty="0"/>
            <a:t>Flight Foods Ltd is a medium-sized organisation that manufactures ready meals for airlines. </a:t>
          </a:r>
          <a:endParaRPr lang="en-US" sz="1200" dirty="0"/>
        </a:p>
      </dgm:t>
    </dgm:pt>
    <dgm:pt modelId="{FE890C27-E65F-4D9A-94C3-7A774A4A426A}" type="parTrans" cxnId="{C1063F3F-BA4D-4CC2-99A9-3F00539338C9}">
      <dgm:prSet/>
      <dgm:spPr/>
      <dgm:t>
        <a:bodyPr/>
        <a:lstStyle/>
        <a:p>
          <a:endParaRPr lang="en-US"/>
        </a:p>
      </dgm:t>
    </dgm:pt>
    <dgm:pt modelId="{D8566820-0254-4FA6-88DE-75004E8763EC}" type="sibTrans" cxnId="{C1063F3F-BA4D-4CC2-99A9-3F00539338C9}">
      <dgm:prSet/>
      <dgm:spPr/>
      <dgm:t>
        <a:bodyPr/>
        <a:lstStyle/>
        <a:p>
          <a:endParaRPr lang="en-US"/>
        </a:p>
      </dgm:t>
    </dgm:pt>
    <dgm:pt modelId="{072151E6-45E5-429D-8E2D-8374B30F3F5B}">
      <dgm:prSet custT="1"/>
      <dgm:spPr/>
      <dgm:t>
        <a:bodyPr/>
        <a:lstStyle/>
        <a:p>
          <a:pPr>
            <a:lnSpc>
              <a:spcPct val="100000"/>
            </a:lnSpc>
            <a:buNone/>
          </a:pPr>
          <a:r>
            <a:rPr lang="en-GB" sz="1200" dirty="0"/>
            <a:t>The company has experienced declining customer satisfaction because of undercooked meals, poor packaging and contamination of vegetarian meals with meat products.</a:t>
          </a:r>
          <a:endParaRPr lang="en-US" sz="1200" dirty="0"/>
        </a:p>
      </dgm:t>
    </dgm:pt>
    <dgm:pt modelId="{0E110CFD-7E34-4518-AE79-1B389218FA61}" type="parTrans" cxnId="{F6ACE79F-6198-425C-A344-2DA72633155E}">
      <dgm:prSet/>
      <dgm:spPr/>
      <dgm:t>
        <a:bodyPr/>
        <a:lstStyle/>
        <a:p>
          <a:endParaRPr lang="en-US"/>
        </a:p>
      </dgm:t>
    </dgm:pt>
    <dgm:pt modelId="{3077DCDF-D647-4904-83DA-B1F7BB203754}" type="sibTrans" cxnId="{F6ACE79F-6198-425C-A344-2DA72633155E}">
      <dgm:prSet/>
      <dgm:spPr/>
      <dgm:t>
        <a:bodyPr/>
        <a:lstStyle/>
        <a:p>
          <a:endParaRPr lang="en-US"/>
        </a:p>
      </dgm:t>
    </dgm:pt>
    <dgm:pt modelId="{5E4036F4-C57B-4F76-AF2D-C253660F1531}">
      <dgm:prSet custT="1"/>
      <dgm:spPr/>
      <dgm:t>
        <a:bodyPr/>
        <a:lstStyle/>
        <a:p>
          <a:pPr>
            <a:lnSpc>
              <a:spcPct val="100000"/>
            </a:lnSpc>
            <a:buNone/>
          </a:pPr>
          <a:r>
            <a:rPr lang="en-GB" sz="1200" dirty="0"/>
            <a:t>An investigation found that ineffective communication between management and employees contributed significantly to these operational failures.</a:t>
          </a:r>
          <a:endParaRPr lang="en-US" sz="1200" dirty="0"/>
        </a:p>
      </dgm:t>
    </dgm:pt>
    <dgm:pt modelId="{A5ED902E-42C5-45D0-AA9B-8E725C8DFFBD}" type="parTrans" cxnId="{FCA6AC02-5964-4548-B8FE-A476628F75B7}">
      <dgm:prSet/>
      <dgm:spPr/>
      <dgm:t>
        <a:bodyPr/>
        <a:lstStyle/>
        <a:p>
          <a:endParaRPr lang="en-US"/>
        </a:p>
      </dgm:t>
    </dgm:pt>
    <dgm:pt modelId="{BBFD1B9E-7BA0-4FB2-9D38-1CE659E864B4}" type="sibTrans" cxnId="{FCA6AC02-5964-4548-B8FE-A476628F75B7}">
      <dgm:prSet/>
      <dgm:spPr/>
      <dgm:t>
        <a:bodyPr/>
        <a:lstStyle/>
        <a:p>
          <a:endParaRPr lang="en-US"/>
        </a:p>
      </dgm:t>
    </dgm:pt>
    <dgm:pt modelId="{09F13BAA-04B0-4D6A-AA11-03BC6AD26547}">
      <dgm:prSet custT="1"/>
      <dgm:spPr/>
      <dgm:t>
        <a:bodyPr/>
        <a:lstStyle/>
        <a:p>
          <a:pPr>
            <a:lnSpc>
              <a:spcPct val="100000"/>
            </a:lnSpc>
            <a:buNone/>
          </a:pPr>
          <a:r>
            <a:rPr lang="en-GB" sz="1200" b="0" dirty="0"/>
            <a:t>This presentation analyses five communication barriers using relevant communication theories and provides recommendations to improve communication effectiveness.</a:t>
          </a:r>
          <a:endParaRPr lang="en-US" sz="1200" b="0" dirty="0"/>
        </a:p>
      </dgm:t>
    </dgm:pt>
    <dgm:pt modelId="{56FF9329-2420-4724-9379-3CC8E13F067B}" type="parTrans" cxnId="{1AA168A9-87B4-4E9B-AC3E-A8732E06BDC2}">
      <dgm:prSet/>
      <dgm:spPr/>
      <dgm:t>
        <a:bodyPr/>
        <a:lstStyle/>
        <a:p>
          <a:endParaRPr lang="en-US"/>
        </a:p>
      </dgm:t>
    </dgm:pt>
    <dgm:pt modelId="{7718282D-5BF7-4C8A-88AB-915CD2B3FB44}" type="sibTrans" cxnId="{1AA168A9-87B4-4E9B-AC3E-A8732E06BDC2}">
      <dgm:prSet/>
      <dgm:spPr/>
      <dgm:t>
        <a:bodyPr/>
        <a:lstStyle/>
        <a:p>
          <a:endParaRPr lang="en-US"/>
        </a:p>
      </dgm:t>
    </dgm:pt>
    <dgm:pt modelId="{25DBB655-B85C-42E2-9B34-F8E9F8CA5054}" type="pres">
      <dgm:prSet presAssocID="{B94C39B9-4CBC-4C06-B9B6-E6B371A50975}" presName="root" presStyleCnt="0">
        <dgm:presLayoutVars>
          <dgm:dir/>
          <dgm:resizeHandles val="exact"/>
        </dgm:presLayoutVars>
      </dgm:prSet>
      <dgm:spPr/>
    </dgm:pt>
    <dgm:pt modelId="{BC11B792-A53B-4D4B-BCD3-0AF66CA1A9DE}" type="pres">
      <dgm:prSet presAssocID="{5CEED333-5730-41E2-850E-4E26268846CF}" presName="compNode" presStyleCnt="0"/>
      <dgm:spPr/>
    </dgm:pt>
    <dgm:pt modelId="{C4E5AC4D-8F99-43B3-9561-89C18F1C9CAB}" type="pres">
      <dgm:prSet presAssocID="{5CEED333-5730-41E2-850E-4E26268846CF}" presName="bgRect" presStyleLbl="bgShp" presStyleIdx="0" presStyleCnt="5"/>
      <dgm:spPr/>
    </dgm:pt>
    <dgm:pt modelId="{47C694C9-86F5-4DBF-9EDE-02F3F7EF8985}" type="pres">
      <dgm:prSet presAssocID="{5CEED333-5730-41E2-850E-4E26268846CF}"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agnifying glass"/>
        </a:ext>
      </dgm:extLst>
    </dgm:pt>
    <dgm:pt modelId="{5806F23B-158B-4740-AA51-F5AC1938D0D4}" type="pres">
      <dgm:prSet presAssocID="{5CEED333-5730-41E2-850E-4E26268846CF}" presName="spaceRect" presStyleCnt="0"/>
      <dgm:spPr/>
    </dgm:pt>
    <dgm:pt modelId="{A28916EA-8CA1-4117-95BB-DC24D4CFB5A3}" type="pres">
      <dgm:prSet presAssocID="{5CEED333-5730-41E2-850E-4E26268846CF}" presName="parTx" presStyleLbl="revTx" presStyleIdx="0" presStyleCnt="5">
        <dgm:presLayoutVars>
          <dgm:chMax val="0"/>
          <dgm:chPref val="0"/>
        </dgm:presLayoutVars>
      </dgm:prSet>
      <dgm:spPr/>
    </dgm:pt>
    <dgm:pt modelId="{BBFF9686-E69B-4F51-AD23-DEE288F8B34D}" type="pres">
      <dgm:prSet presAssocID="{669C1069-360C-4837-B383-BBBD77071E9C}" presName="sibTrans" presStyleCnt="0"/>
      <dgm:spPr/>
    </dgm:pt>
    <dgm:pt modelId="{D1B2D19F-3E31-4FCD-AAA9-5A35864359FE}" type="pres">
      <dgm:prSet presAssocID="{7F6DB0CC-A0C8-4D0F-96ED-C5EEE9635119}" presName="compNode" presStyleCnt="0"/>
      <dgm:spPr/>
    </dgm:pt>
    <dgm:pt modelId="{13559C2F-EB57-4D0B-8D0F-6AECF3C851B4}" type="pres">
      <dgm:prSet presAssocID="{7F6DB0CC-A0C8-4D0F-96ED-C5EEE9635119}" presName="bgRect" presStyleLbl="bgShp" presStyleIdx="1" presStyleCnt="5"/>
      <dgm:spPr/>
    </dgm:pt>
    <dgm:pt modelId="{D340FE3E-43DB-4343-A2CB-CA916644C997}" type="pres">
      <dgm:prSet presAssocID="{7F6DB0CC-A0C8-4D0F-96ED-C5EEE9635119}"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ilot"/>
        </a:ext>
      </dgm:extLst>
    </dgm:pt>
    <dgm:pt modelId="{69EDB78C-BD45-4B2A-B717-C1307CB29025}" type="pres">
      <dgm:prSet presAssocID="{7F6DB0CC-A0C8-4D0F-96ED-C5EEE9635119}" presName="spaceRect" presStyleCnt="0"/>
      <dgm:spPr/>
    </dgm:pt>
    <dgm:pt modelId="{AD7CF13F-E547-418E-8064-C55270B86E78}" type="pres">
      <dgm:prSet presAssocID="{7F6DB0CC-A0C8-4D0F-96ED-C5EEE9635119}" presName="parTx" presStyleLbl="revTx" presStyleIdx="1" presStyleCnt="5" custLinFactNeighborX="-198" custLinFactNeighborY="-2878">
        <dgm:presLayoutVars>
          <dgm:chMax val="0"/>
          <dgm:chPref val="0"/>
        </dgm:presLayoutVars>
      </dgm:prSet>
      <dgm:spPr/>
    </dgm:pt>
    <dgm:pt modelId="{CFEDE9F9-F238-49EF-BC9A-2B631AEA4C50}" type="pres">
      <dgm:prSet presAssocID="{D8566820-0254-4FA6-88DE-75004E8763EC}" presName="sibTrans" presStyleCnt="0"/>
      <dgm:spPr/>
    </dgm:pt>
    <dgm:pt modelId="{AA5FD2C0-FF5F-45C1-A491-5E17C1E594EC}" type="pres">
      <dgm:prSet presAssocID="{072151E6-45E5-429D-8E2D-8374B30F3F5B}" presName="compNode" presStyleCnt="0"/>
      <dgm:spPr/>
    </dgm:pt>
    <dgm:pt modelId="{0885EDE7-0C40-4EA3-A3C9-BA3C959601A5}" type="pres">
      <dgm:prSet presAssocID="{072151E6-45E5-429D-8E2D-8374B30F3F5B}" presName="bgRect" presStyleLbl="bgShp" presStyleIdx="2" presStyleCnt="5" custLinFactNeighborX="93" custLinFactNeighborY="561"/>
      <dgm:spPr/>
    </dgm:pt>
    <dgm:pt modelId="{BAA7225A-2794-4818-84A7-86A53D65358C}" type="pres">
      <dgm:prSet presAssocID="{072151E6-45E5-429D-8E2D-8374B30F3F5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urger and Drink"/>
        </a:ext>
      </dgm:extLst>
    </dgm:pt>
    <dgm:pt modelId="{7902C07B-9738-4504-B803-FB548463EDB3}" type="pres">
      <dgm:prSet presAssocID="{072151E6-45E5-429D-8E2D-8374B30F3F5B}" presName="spaceRect" presStyleCnt="0"/>
      <dgm:spPr/>
    </dgm:pt>
    <dgm:pt modelId="{16DC5338-E435-4E49-877F-0E4603961E73}" type="pres">
      <dgm:prSet presAssocID="{072151E6-45E5-429D-8E2D-8374B30F3F5B}" presName="parTx" presStyleLbl="revTx" presStyleIdx="2" presStyleCnt="5" custLinFactNeighborX="-793" custLinFactNeighborY="-1808">
        <dgm:presLayoutVars>
          <dgm:chMax val="0"/>
          <dgm:chPref val="0"/>
        </dgm:presLayoutVars>
      </dgm:prSet>
      <dgm:spPr/>
    </dgm:pt>
    <dgm:pt modelId="{81960A3F-1B45-4536-B29D-FF1DFBC196D7}" type="pres">
      <dgm:prSet presAssocID="{3077DCDF-D647-4904-83DA-B1F7BB203754}" presName="sibTrans" presStyleCnt="0"/>
      <dgm:spPr/>
    </dgm:pt>
    <dgm:pt modelId="{6D6B45DF-696C-483A-B29C-62965B5FE12B}" type="pres">
      <dgm:prSet presAssocID="{5E4036F4-C57B-4F76-AF2D-C253660F1531}" presName="compNode" presStyleCnt="0"/>
      <dgm:spPr/>
    </dgm:pt>
    <dgm:pt modelId="{D85B592E-6BF4-43D0-BFDD-03C01FDA0A46}" type="pres">
      <dgm:prSet presAssocID="{5E4036F4-C57B-4F76-AF2D-C253660F1531}" presName="bgRect" presStyleLbl="bgShp" presStyleIdx="3" presStyleCnt="5"/>
      <dgm:spPr/>
    </dgm:pt>
    <dgm:pt modelId="{B424D43F-013B-4DC0-B5B9-5FB3A22083D9}" type="pres">
      <dgm:prSet presAssocID="{5E4036F4-C57B-4F76-AF2D-C253660F1531}"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A3094D63-30DA-4C86-A155-CECA1E9A6C2D}" type="pres">
      <dgm:prSet presAssocID="{5E4036F4-C57B-4F76-AF2D-C253660F1531}" presName="spaceRect" presStyleCnt="0"/>
      <dgm:spPr/>
    </dgm:pt>
    <dgm:pt modelId="{C0FCD4BE-B32E-4F70-A9F3-0349F35CBF38}" type="pres">
      <dgm:prSet presAssocID="{5E4036F4-C57B-4F76-AF2D-C253660F1531}" presName="parTx" presStyleLbl="revTx" presStyleIdx="3" presStyleCnt="5">
        <dgm:presLayoutVars>
          <dgm:chMax val="0"/>
          <dgm:chPref val="0"/>
        </dgm:presLayoutVars>
      </dgm:prSet>
      <dgm:spPr/>
    </dgm:pt>
    <dgm:pt modelId="{FDB752D7-9031-428B-9BD7-6A6BD7C3B296}" type="pres">
      <dgm:prSet presAssocID="{BBFD1B9E-7BA0-4FB2-9D38-1CE659E864B4}" presName="sibTrans" presStyleCnt="0"/>
      <dgm:spPr/>
    </dgm:pt>
    <dgm:pt modelId="{BF8D37F3-0B09-4124-A3D0-9E5FE6BF8DFB}" type="pres">
      <dgm:prSet presAssocID="{09F13BAA-04B0-4D6A-AA11-03BC6AD26547}" presName="compNode" presStyleCnt="0"/>
      <dgm:spPr/>
    </dgm:pt>
    <dgm:pt modelId="{CE60A0EA-4271-4677-B500-91B9EED66ADC}" type="pres">
      <dgm:prSet presAssocID="{09F13BAA-04B0-4D6A-AA11-03BC6AD26547}" presName="bgRect" presStyleLbl="bgShp" presStyleIdx="4" presStyleCnt="5"/>
      <dgm:spPr/>
    </dgm:pt>
    <dgm:pt modelId="{208477DC-3C2B-48A7-8D7E-3B0B890272EB}" type="pres">
      <dgm:prSet presAssocID="{09F13BAA-04B0-4D6A-AA11-03BC6AD2654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hat"/>
        </a:ext>
      </dgm:extLst>
    </dgm:pt>
    <dgm:pt modelId="{86844E9E-3E7C-49E4-A222-C93E221B638F}" type="pres">
      <dgm:prSet presAssocID="{09F13BAA-04B0-4D6A-AA11-03BC6AD26547}" presName="spaceRect" presStyleCnt="0"/>
      <dgm:spPr/>
    </dgm:pt>
    <dgm:pt modelId="{D6A5068C-BAF4-4334-961C-6E60BA547159}" type="pres">
      <dgm:prSet presAssocID="{09F13BAA-04B0-4D6A-AA11-03BC6AD26547}" presName="parTx" presStyleLbl="revTx" presStyleIdx="4" presStyleCnt="5">
        <dgm:presLayoutVars>
          <dgm:chMax val="0"/>
          <dgm:chPref val="0"/>
        </dgm:presLayoutVars>
      </dgm:prSet>
      <dgm:spPr/>
    </dgm:pt>
  </dgm:ptLst>
  <dgm:cxnLst>
    <dgm:cxn modelId="{FCA6AC02-5964-4548-B8FE-A476628F75B7}" srcId="{B94C39B9-4CBC-4C06-B9B6-E6B371A50975}" destId="{5E4036F4-C57B-4F76-AF2D-C253660F1531}" srcOrd="3" destOrd="0" parTransId="{A5ED902E-42C5-45D0-AA9B-8E725C8DFFBD}" sibTransId="{BBFD1B9E-7BA0-4FB2-9D38-1CE659E864B4}"/>
    <dgm:cxn modelId="{E59B162E-CE9C-42B3-8F49-F564E1BD6558}" type="presOf" srcId="{7F6DB0CC-A0C8-4D0F-96ED-C5EEE9635119}" destId="{AD7CF13F-E547-418E-8064-C55270B86E78}" srcOrd="0" destOrd="0" presId="urn:microsoft.com/office/officeart/2018/2/layout/IconVerticalSolidList"/>
    <dgm:cxn modelId="{C1063F3F-BA4D-4CC2-99A9-3F00539338C9}" srcId="{B94C39B9-4CBC-4C06-B9B6-E6B371A50975}" destId="{7F6DB0CC-A0C8-4D0F-96ED-C5EEE9635119}" srcOrd="1" destOrd="0" parTransId="{FE890C27-E65F-4D9A-94C3-7A774A4A426A}" sibTransId="{D8566820-0254-4FA6-88DE-75004E8763EC}"/>
    <dgm:cxn modelId="{23C7D267-3D8C-4A0D-B162-732D354C9EEB}" type="presOf" srcId="{5CEED333-5730-41E2-850E-4E26268846CF}" destId="{A28916EA-8CA1-4117-95BB-DC24D4CFB5A3}" srcOrd="0" destOrd="0" presId="urn:microsoft.com/office/officeart/2018/2/layout/IconVerticalSolidList"/>
    <dgm:cxn modelId="{7718146D-92B9-4A4D-8B4E-B13C7EDBAA33}" type="presOf" srcId="{5E4036F4-C57B-4F76-AF2D-C253660F1531}" destId="{C0FCD4BE-B32E-4F70-A9F3-0349F35CBF38}" srcOrd="0" destOrd="0" presId="urn:microsoft.com/office/officeart/2018/2/layout/IconVerticalSolidList"/>
    <dgm:cxn modelId="{3F8F7E4F-3065-40AA-BD7D-7B31A933AAB8}" type="presOf" srcId="{072151E6-45E5-429D-8E2D-8374B30F3F5B}" destId="{16DC5338-E435-4E49-877F-0E4603961E73}" srcOrd="0" destOrd="0" presId="urn:microsoft.com/office/officeart/2018/2/layout/IconVerticalSolidList"/>
    <dgm:cxn modelId="{357DF188-B56C-494B-AC48-4C78D63E8978}" type="presOf" srcId="{09F13BAA-04B0-4D6A-AA11-03BC6AD26547}" destId="{D6A5068C-BAF4-4334-961C-6E60BA547159}" srcOrd="0" destOrd="0" presId="urn:microsoft.com/office/officeart/2018/2/layout/IconVerticalSolidList"/>
    <dgm:cxn modelId="{F6ACE79F-6198-425C-A344-2DA72633155E}" srcId="{B94C39B9-4CBC-4C06-B9B6-E6B371A50975}" destId="{072151E6-45E5-429D-8E2D-8374B30F3F5B}" srcOrd="2" destOrd="0" parTransId="{0E110CFD-7E34-4518-AE79-1B389218FA61}" sibTransId="{3077DCDF-D647-4904-83DA-B1F7BB203754}"/>
    <dgm:cxn modelId="{9F5122A9-E3AB-44D3-A45C-A6DDB5DDC502}" srcId="{B94C39B9-4CBC-4C06-B9B6-E6B371A50975}" destId="{5CEED333-5730-41E2-850E-4E26268846CF}" srcOrd="0" destOrd="0" parTransId="{F2089B0C-2014-41AA-AF91-CA9581818958}" sibTransId="{669C1069-360C-4837-B383-BBBD77071E9C}"/>
    <dgm:cxn modelId="{1AA168A9-87B4-4E9B-AC3E-A8732E06BDC2}" srcId="{B94C39B9-4CBC-4C06-B9B6-E6B371A50975}" destId="{09F13BAA-04B0-4D6A-AA11-03BC6AD26547}" srcOrd="4" destOrd="0" parTransId="{56FF9329-2420-4724-9379-3CC8E13F067B}" sibTransId="{7718282D-5BF7-4C8A-88AB-915CD2B3FB44}"/>
    <dgm:cxn modelId="{EA5806D4-827F-4BD5-B37E-EA50A59E22D8}" type="presOf" srcId="{B94C39B9-4CBC-4C06-B9B6-E6B371A50975}" destId="{25DBB655-B85C-42E2-9B34-F8E9F8CA5054}" srcOrd="0" destOrd="0" presId="urn:microsoft.com/office/officeart/2018/2/layout/IconVerticalSolidList"/>
    <dgm:cxn modelId="{3C2B106C-8AB7-439A-8B54-FF139F45FB75}" type="presParOf" srcId="{25DBB655-B85C-42E2-9B34-F8E9F8CA5054}" destId="{BC11B792-A53B-4D4B-BCD3-0AF66CA1A9DE}" srcOrd="0" destOrd="0" presId="urn:microsoft.com/office/officeart/2018/2/layout/IconVerticalSolidList"/>
    <dgm:cxn modelId="{F2A4C75B-1454-4E01-85D6-038FF5ACF01A}" type="presParOf" srcId="{BC11B792-A53B-4D4B-BCD3-0AF66CA1A9DE}" destId="{C4E5AC4D-8F99-43B3-9561-89C18F1C9CAB}" srcOrd="0" destOrd="0" presId="urn:microsoft.com/office/officeart/2018/2/layout/IconVerticalSolidList"/>
    <dgm:cxn modelId="{792EEC9C-A78E-4202-9E09-39D052E90F0B}" type="presParOf" srcId="{BC11B792-A53B-4D4B-BCD3-0AF66CA1A9DE}" destId="{47C694C9-86F5-4DBF-9EDE-02F3F7EF8985}" srcOrd="1" destOrd="0" presId="urn:microsoft.com/office/officeart/2018/2/layout/IconVerticalSolidList"/>
    <dgm:cxn modelId="{2224ECEF-B931-46E1-B34F-D9E678B4E1FE}" type="presParOf" srcId="{BC11B792-A53B-4D4B-BCD3-0AF66CA1A9DE}" destId="{5806F23B-158B-4740-AA51-F5AC1938D0D4}" srcOrd="2" destOrd="0" presId="urn:microsoft.com/office/officeart/2018/2/layout/IconVerticalSolidList"/>
    <dgm:cxn modelId="{B02FA319-6BBF-4F2D-976C-97474F1D9136}" type="presParOf" srcId="{BC11B792-A53B-4D4B-BCD3-0AF66CA1A9DE}" destId="{A28916EA-8CA1-4117-95BB-DC24D4CFB5A3}" srcOrd="3" destOrd="0" presId="urn:microsoft.com/office/officeart/2018/2/layout/IconVerticalSolidList"/>
    <dgm:cxn modelId="{C1C1AEEE-5DD8-4312-91BF-518BC2D0669A}" type="presParOf" srcId="{25DBB655-B85C-42E2-9B34-F8E9F8CA5054}" destId="{BBFF9686-E69B-4F51-AD23-DEE288F8B34D}" srcOrd="1" destOrd="0" presId="urn:microsoft.com/office/officeart/2018/2/layout/IconVerticalSolidList"/>
    <dgm:cxn modelId="{E487BE00-3A22-42EB-8D95-8683322B3117}" type="presParOf" srcId="{25DBB655-B85C-42E2-9B34-F8E9F8CA5054}" destId="{D1B2D19F-3E31-4FCD-AAA9-5A35864359FE}" srcOrd="2" destOrd="0" presId="urn:microsoft.com/office/officeart/2018/2/layout/IconVerticalSolidList"/>
    <dgm:cxn modelId="{17AC2E9B-FF3B-4F12-A9E7-5D9F3C78E940}" type="presParOf" srcId="{D1B2D19F-3E31-4FCD-AAA9-5A35864359FE}" destId="{13559C2F-EB57-4D0B-8D0F-6AECF3C851B4}" srcOrd="0" destOrd="0" presId="urn:microsoft.com/office/officeart/2018/2/layout/IconVerticalSolidList"/>
    <dgm:cxn modelId="{00E06E5A-F0CD-4846-9E9D-560C1EC27CCF}" type="presParOf" srcId="{D1B2D19F-3E31-4FCD-AAA9-5A35864359FE}" destId="{D340FE3E-43DB-4343-A2CB-CA916644C997}" srcOrd="1" destOrd="0" presId="urn:microsoft.com/office/officeart/2018/2/layout/IconVerticalSolidList"/>
    <dgm:cxn modelId="{AB626BE5-2351-4053-BEDC-D6F10ED648C0}" type="presParOf" srcId="{D1B2D19F-3E31-4FCD-AAA9-5A35864359FE}" destId="{69EDB78C-BD45-4B2A-B717-C1307CB29025}" srcOrd="2" destOrd="0" presId="urn:microsoft.com/office/officeart/2018/2/layout/IconVerticalSolidList"/>
    <dgm:cxn modelId="{50423BC9-A9F6-4038-B8FE-A7D8BAE3BCA9}" type="presParOf" srcId="{D1B2D19F-3E31-4FCD-AAA9-5A35864359FE}" destId="{AD7CF13F-E547-418E-8064-C55270B86E78}" srcOrd="3" destOrd="0" presId="urn:microsoft.com/office/officeart/2018/2/layout/IconVerticalSolidList"/>
    <dgm:cxn modelId="{59AA2709-C45E-4260-974B-D8A906808952}" type="presParOf" srcId="{25DBB655-B85C-42E2-9B34-F8E9F8CA5054}" destId="{CFEDE9F9-F238-49EF-BC9A-2B631AEA4C50}" srcOrd="3" destOrd="0" presId="urn:microsoft.com/office/officeart/2018/2/layout/IconVerticalSolidList"/>
    <dgm:cxn modelId="{FCD40CCB-DBFF-43BF-9216-A093BB94718B}" type="presParOf" srcId="{25DBB655-B85C-42E2-9B34-F8E9F8CA5054}" destId="{AA5FD2C0-FF5F-45C1-A491-5E17C1E594EC}" srcOrd="4" destOrd="0" presId="urn:microsoft.com/office/officeart/2018/2/layout/IconVerticalSolidList"/>
    <dgm:cxn modelId="{3A4CA811-D618-4DBA-8B02-8BCB38FC7EDE}" type="presParOf" srcId="{AA5FD2C0-FF5F-45C1-A491-5E17C1E594EC}" destId="{0885EDE7-0C40-4EA3-A3C9-BA3C959601A5}" srcOrd="0" destOrd="0" presId="urn:microsoft.com/office/officeart/2018/2/layout/IconVerticalSolidList"/>
    <dgm:cxn modelId="{E6463004-38C9-4D53-A280-432E5837C383}" type="presParOf" srcId="{AA5FD2C0-FF5F-45C1-A491-5E17C1E594EC}" destId="{BAA7225A-2794-4818-84A7-86A53D65358C}" srcOrd="1" destOrd="0" presId="urn:microsoft.com/office/officeart/2018/2/layout/IconVerticalSolidList"/>
    <dgm:cxn modelId="{7DF4FDFB-1F80-4224-A4B7-EAF86E84DA00}" type="presParOf" srcId="{AA5FD2C0-FF5F-45C1-A491-5E17C1E594EC}" destId="{7902C07B-9738-4504-B803-FB548463EDB3}" srcOrd="2" destOrd="0" presId="urn:microsoft.com/office/officeart/2018/2/layout/IconVerticalSolidList"/>
    <dgm:cxn modelId="{8CBA7A64-3064-46FB-BFD0-E4FAED6594F1}" type="presParOf" srcId="{AA5FD2C0-FF5F-45C1-A491-5E17C1E594EC}" destId="{16DC5338-E435-4E49-877F-0E4603961E73}" srcOrd="3" destOrd="0" presId="urn:microsoft.com/office/officeart/2018/2/layout/IconVerticalSolidList"/>
    <dgm:cxn modelId="{CE63CA88-2FC8-421C-812B-278E47E3ED81}" type="presParOf" srcId="{25DBB655-B85C-42E2-9B34-F8E9F8CA5054}" destId="{81960A3F-1B45-4536-B29D-FF1DFBC196D7}" srcOrd="5" destOrd="0" presId="urn:microsoft.com/office/officeart/2018/2/layout/IconVerticalSolidList"/>
    <dgm:cxn modelId="{9BBA4356-5623-487C-BCE7-7266F7E37CB7}" type="presParOf" srcId="{25DBB655-B85C-42E2-9B34-F8E9F8CA5054}" destId="{6D6B45DF-696C-483A-B29C-62965B5FE12B}" srcOrd="6" destOrd="0" presId="urn:microsoft.com/office/officeart/2018/2/layout/IconVerticalSolidList"/>
    <dgm:cxn modelId="{ABB328C1-76FD-4B1A-BDE3-163534466A0B}" type="presParOf" srcId="{6D6B45DF-696C-483A-B29C-62965B5FE12B}" destId="{D85B592E-6BF4-43D0-BFDD-03C01FDA0A46}" srcOrd="0" destOrd="0" presId="urn:microsoft.com/office/officeart/2018/2/layout/IconVerticalSolidList"/>
    <dgm:cxn modelId="{9A0628FB-9EBA-49AC-9629-046CAC6FD302}" type="presParOf" srcId="{6D6B45DF-696C-483A-B29C-62965B5FE12B}" destId="{B424D43F-013B-4DC0-B5B9-5FB3A22083D9}" srcOrd="1" destOrd="0" presId="urn:microsoft.com/office/officeart/2018/2/layout/IconVerticalSolidList"/>
    <dgm:cxn modelId="{DE21B214-18B2-42A7-8302-AB5CC3807D58}" type="presParOf" srcId="{6D6B45DF-696C-483A-B29C-62965B5FE12B}" destId="{A3094D63-30DA-4C86-A155-CECA1E9A6C2D}" srcOrd="2" destOrd="0" presId="urn:microsoft.com/office/officeart/2018/2/layout/IconVerticalSolidList"/>
    <dgm:cxn modelId="{366095CE-725F-43CF-BCFF-25539F485C17}" type="presParOf" srcId="{6D6B45DF-696C-483A-B29C-62965B5FE12B}" destId="{C0FCD4BE-B32E-4F70-A9F3-0349F35CBF38}" srcOrd="3" destOrd="0" presId="urn:microsoft.com/office/officeart/2018/2/layout/IconVerticalSolidList"/>
    <dgm:cxn modelId="{53ED7C5B-5415-48E9-957E-6F5D29946337}" type="presParOf" srcId="{25DBB655-B85C-42E2-9B34-F8E9F8CA5054}" destId="{FDB752D7-9031-428B-9BD7-6A6BD7C3B296}" srcOrd="7" destOrd="0" presId="urn:microsoft.com/office/officeart/2018/2/layout/IconVerticalSolidList"/>
    <dgm:cxn modelId="{24E16913-86D9-4AA2-B8B3-1C3D5B8E6537}" type="presParOf" srcId="{25DBB655-B85C-42E2-9B34-F8E9F8CA5054}" destId="{BF8D37F3-0B09-4124-A3D0-9E5FE6BF8DFB}" srcOrd="8" destOrd="0" presId="urn:microsoft.com/office/officeart/2018/2/layout/IconVerticalSolidList"/>
    <dgm:cxn modelId="{3B31ACDF-743C-48AC-B1B9-E21182ADA494}" type="presParOf" srcId="{BF8D37F3-0B09-4124-A3D0-9E5FE6BF8DFB}" destId="{CE60A0EA-4271-4677-B500-91B9EED66ADC}" srcOrd="0" destOrd="0" presId="urn:microsoft.com/office/officeart/2018/2/layout/IconVerticalSolidList"/>
    <dgm:cxn modelId="{845166F2-A9AD-4E14-9170-38B9C11C7677}" type="presParOf" srcId="{BF8D37F3-0B09-4124-A3D0-9E5FE6BF8DFB}" destId="{208477DC-3C2B-48A7-8D7E-3B0B890272EB}" srcOrd="1" destOrd="0" presId="urn:microsoft.com/office/officeart/2018/2/layout/IconVerticalSolidList"/>
    <dgm:cxn modelId="{57E71DB8-2AE6-4EBF-9482-54451D8EC9F9}" type="presParOf" srcId="{BF8D37F3-0B09-4124-A3D0-9E5FE6BF8DFB}" destId="{86844E9E-3E7C-49E4-A222-C93E221B638F}" srcOrd="2" destOrd="0" presId="urn:microsoft.com/office/officeart/2018/2/layout/IconVerticalSolidList"/>
    <dgm:cxn modelId="{F03D2D51-89E9-4993-9A09-02F4CF6CDC6A}" type="presParOf" srcId="{BF8D37F3-0B09-4124-A3D0-9E5FE6BF8DFB}" destId="{D6A5068C-BAF4-4334-961C-6E60BA54715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DAD6C0-D2C7-43ED-BD67-54F1122B0AAE}">
      <dsp:nvSpPr>
        <dsp:cNvPr id="0" name=""/>
        <dsp:cNvSpPr/>
      </dsp:nvSpPr>
      <dsp:spPr>
        <a:xfrm>
          <a:off x="5340923" y="1405930"/>
          <a:ext cx="2705811" cy="643860"/>
        </a:xfrm>
        <a:custGeom>
          <a:avLst/>
          <a:gdLst/>
          <a:ahLst/>
          <a:cxnLst/>
          <a:rect l="0" t="0" r="0" b="0"/>
          <a:pathLst>
            <a:path>
              <a:moveTo>
                <a:pt x="0" y="0"/>
              </a:moveTo>
              <a:lnTo>
                <a:pt x="0" y="438771"/>
              </a:lnTo>
              <a:lnTo>
                <a:pt x="2705811" y="438771"/>
              </a:lnTo>
              <a:lnTo>
                <a:pt x="2705811" y="643860"/>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EF0AB12-A6C2-478E-9D92-C72ED6D81015}">
      <dsp:nvSpPr>
        <dsp:cNvPr id="0" name=""/>
        <dsp:cNvSpPr/>
      </dsp:nvSpPr>
      <dsp:spPr>
        <a:xfrm>
          <a:off x="5295203" y="1405930"/>
          <a:ext cx="91440" cy="643860"/>
        </a:xfrm>
        <a:custGeom>
          <a:avLst/>
          <a:gdLst/>
          <a:ahLst/>
          <a:cxnLst/>
          <a:rect l="0" t="0" r="0" b="0"/>
          <a:pathLst>
            <a:path>
              <a:moveTo>
                <a:pt x="45720" y="0"/>
              </a:moveTo>
              <a:lnTo>
                <a:pt x="45720" y="643860"/>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213C6D3-AF35-40A3-B6B5-FE4609300115}">
      <dsp:nvSpPr>
        <dsp:cNvPr id="0" name=""/>
        <dsp:cNvSpPr/>
      </dsp:nvSpPr>
      <dsp:spPr>
        <a:xfrm>
          <a:off x="2635111" y="1405930"/>
          <a:ext cx="2705811" cy="643860"/>
        </a:xfrm>
        <a:custGeom>
          <a:avLst/>
          <a:gdLst/>
          <a:ahLst/>
          <a:cxnLst/>
          <a:rect l="0" t="0" r="0" b="0"/>
          <a:pathLst>
            <a:path>
              <a:moveTo>
                <a:pt x="2705811" y="0"/>
              </a:moveTo>
              <a:lnTo>
                <a:pt x="2705811" y="438771"/>
              </a:lnTo>
              <a:lnTo>
                <a:pt x="0" y="438771"/>
              </a:lnTo>
              <a:lnTo>
                <a:pt x="0" y="643860"/>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01EBC54-3BB8-4456-A402-A4222A0EDDD6}">
      <dsp:nvSpPr>
        <dsp:cNvPr id="0" name=""/>
        <dsp:cNvSpPr/>
      </dsp:nvSpPr>
      <dsp:spPr>
        <a:xfrm>
          <a:off x="1528188" y="138"/>
          <a:ext cx="2213845" cy="14057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38497B-5A34-4A87-9774-429082576789}">
      <dsp:nvSpPr>
        <dsp:cNvPr id="0" name=""/>
        <dsp:cNvSpPr/>
      </dsp:nvSpPr>
      <dsp:spPr>
        <a:xfrm>
          <a:off x="1774171" y="233822"/>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ASSIGNMENT 2: Group Presentation</a:t>
          </a:r>
          <a:endParaRPr lang="en-US" sz="1800" kern="1200" dirty="0"/>
        </a:p>
      </dsp:txBody>
      <dsp:txXfrm>
        <a:off x="1815345" y="274996"/>
        <a:ext cx="2131497" cy="1323444"/>
      </dsp:txXfrm>
    </dsp:sp>
    <dsp:sp modelId="{893D8455-25CB-4AB3-A8D0-43C187B8CAB5}">
      <dsp:nvSpPr>
        <dsp:cNvPr id="0" name=""/>
        <dsp:cNvSpPr/>
      </dsp:nvSpPr>
      <dsp:spPr>
        <a:xfrm>
          <a:off x="4234000" y="138"/>
          <a:ext cx="2213845" cy="14057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5DDB0B-4CAE-41F9-997E-39ACD05E3109}">
      <dsp:nvSpPr>
        <dsp:cNvPr id="0" name=""/>
        <dsp:cNvSpPr/>
      </dsp:nvSpPr>
      <dsp:spPr>
        <a:xfrm>
          <a:off x="4479983" y="233822"/>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 Case Study: Communication Problems at Flight Foods Ltd</a:t>
          </a:r>
          <a:endParaRPr lang="en-US" sz="1800" kern="1200" dirty="0"/>
        </a:p>
      </dsp:txBody>
      <dsp:txXfrm>
        <a:off x="4521157" y="274996"/>
        <a:ext cx="2131497" cy="1323444"/>
      </dsp:txXfrm>
    </dsp:sp>
    <dsp:sp modelId="{34603E35-D5A7-4EEB-8B2D-949007F7809D}">
      <dsp:nvSpPr>
        <dsp:cNvPr id="0" name=""/>
        <dsp:cNvSpPr/>
      </dsp:nvSpPr>
      <dsp:spPr>
        <a:xfrm>
          <a:off x="1528188" y="2049790"/>
          <a:ext cx="2213845" cy="140579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8FA4A9-A44F-4B96-812C-25D817F2A55C}">
      <dsp:nvSpPr>
        <dsp:cNvPr id="0" name=""/>
        <dsp:cNvSpPr/>
      </dsp:nvSpPr>
      <dsp:spPr>
        <a:xfrm>
          <a:off x="1774171" y="2283474"/>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dirty="0"/>
            <a:t> Student :</a:t>
          </a:r>
        </a:p>
        <a:p>
          <a:pPr marL="0" lvl="0" indent="0" algn="ctr" defTabSz="800100">
            <a:lnSpc>
              <a:spcPct val="100000"/>
            </a:lnSpc>
            <a:spcBef>
              <a:spcPct val="0"/>
            </a:spcBef>
            <a:spcAft>
              <a:spcPct val="35000"/>
            </a:spcAft>
            <a:buNone/>
          </a:pPr>
          <a:r>
            <a:rPr lang="en-GB" sz="1800" kern="1200" dirty="0"/>
            <a:t>Cristina </a:t>
          </a:r>
          <a:r>
            <a:rPr lang="en-GB" sz="1800" kern="1200" dirty="0" err="1"/>
            <a:t>Novoloaca</a:t>
          </a:r>
          <a:r>
            <a:rPr lang="en-GB" sz="1800" kern="1200" dirty="0"/>
            <a:t>           ID No.  2527544</a:t>
          </a:r>
          <a:endParaRPr lang="en-US" sz="1800" kern="1200" dirty="0"/>
        </a:p>
      </dsp:txBody>
      <dsp:txXfrm>
        <a:off x="1815345" y="2324648"/>
        <a:ext cx="2131497" cy="1323444"/>
      </dsp:txXfrm>
    </dsp:sp>
    <dsp:sp modelId="{03170B9C-9F27-4AED-809F-6C5931D898E8}">
      <dsp:nvSpPr>
        <dsp:cNvPr id="0" name=""/>
        <dsp:cNvSpPr/>
      </dsp:nvSpPr>
      <dsp:spPr>
        <a:xfrm>
          <a:off x="4234000" y="2049790"/>
          <a:ext cx="2213845" cy="140579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F7E6E0-D66C-413E-86E5-B3C9EE4C9B40}">
      <dsp:nvSpPr>
        <dsp:cNvPr id="0" name=""/>
        <dsp:cNvSpPr/>
      </dsp:nvSpPr>
      <dsp:spPr>
        <a:xfrm>
          <a:off x="4479983" y="2283474"/>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b="0" i="0" kern="1200" baseline="0" dirty="0"/>
            <a:t>Student : </a:t>
          </a:r>
        </a:p>
        <a:p>
          <a:pPr marL="0" lvl="0" indent="0" algn="ctr" defTabSz="800100">
            <a:lnSpc>
              <a:spcPct val="100000"/>
            </a:lnSpc>
            <a:spcBef>
              <a:spcPct val="0"/>
            </a:spcBef>
            <a:spcAft>
              <a:spcPct val="35000"/>
            </a:spcAft>
            <a:buNone/>
          </a:pPr>
          <a:r>
            <a:rPr lang="en-GB" sz="1800" b="0" i="0" kern="1200" baseline="0" dirty="0"/>
            <a:t>Petronela Lupu                  ID No.  2519151</a:t>
          </a:r>
          <a:endParaRPr lang="en-US" sz="1800" kern="1200" dirty="0"/>
        </a:p>
      </dsp:txBody>
      <dsp:txXfrm>
        <a:off x="4521157" y="2324648"/>
        <a:ext cx="2131497" cy="1323444"/>
      </dsp:txXfrm>
    </dsp:sp>
    <dsp:sp modelId="{DBBBAC99-D728-494E-9269-B11B2EEDD0A2}">
      <dsp:nvSpPr>
        <dsp:cNvPr id="0" name=""/>
        <dsp:cNvSpPr/>
      </dsp:nvSpPr>
      <dsp:spPr>
        <a:xfrm>
          <a:off x="6939811" y="2049790"/>
          <a:ext cx="2213845" cy="140579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511724-B338-43F2-B605-3238082FACB7}">
      <dsp:nvSpPr>
        <dsp:cNvPr id="0" name=""/>
        <dsp:cNvSpPr/>
      </dsp:nvSpPr>
      <dsp:spPr>
        <a:xfrm>
          <a:off x="7185794" y="2283474"/>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b="0" i="0" kern="1200" baseline="0" dirty="0"/>
            <a:t>Student : </a:t>
          </a:r>
        </a:p>
        <a:p>
          <a:pPr marL="0" lvl="0" indent="0" algn="ctr" defTabSz="800100">
            <a:lnSpc>
              <a:spcPct val="100000"/>
            </a:lnSpc>
            <a:spcBef>
              <a:spcPct val="0"/>
            </a:spcBef>
            <a:spcAft>
              <a:spcPct val="35000"/>
            </a:spcAft>
            <a:buNone/>
          </a:pPr>
          <a:r>
            <a:rPr lang="en-GB" sz="1800" b="0" i="0" kern="1200" baseline="0" dirty="0"/>
            <a:t>Zoran-George Naca            </a:t>
          </a:r>
        </a:p>
        <a:p>
          <a:pPr marL="0" lvl="0" indent="0" algn="ctr" defTabSz="800100">
            <a:lnSpc>
              <a:spcPct val="100000"/>
            </a:lnSpc>
            <a:spcBef>
              <a:spcPct val="0"/>
            </a:spcBef>
            <a:spcAft>
              <a:spcPct val="35000"/>
            </a:spcAft>
            <a:buNone/>
          </a:pPr>
          <a:r>
            <a:rPr lang="en-GB" sz="1800" b="0" i="0" kern="1200" baseline="0" dirty="0"/>
            <a:t>ID No. 2527910</a:t>
          </a:r>
          <a:endParaRPr lang="en-US" sz="1800" kern="1200" dirty="0"/>
        </a:p>
      </dsp:txBody>
      <dsp:txXfrm>
        <a:off x="7226968" y="2324648"/>
        <a:ext cx="2131497" cy="1323444"/>
      </dsp:txXfrm>
    </dsp:sp>
    <dsp:sp modelId="{1B4015CD-D052-4CB6-8902-D5BB5253075E}">
      <dsp:nvSpPr>
        <dsp:cNvPr id="0" name=""/>
        <dsp:cNvSpPr/>
      </dsp:nvSpPr>
      <dsp:spPr>
        <a:xfrm>
          <a:off x="6939811" y="138"/>
          <a:ext cx="2213845" cy="14057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539DC2-A6AF-4657-A804-2790FE5FCFC1}">
      <dsp:nvSpPr>
        <dsp:cNvPr id="0" name=""/>
        <dsp:cNvSpPr/>
      </dsp:nvSpPr>
      <dsp:spPr>
        <a:xfrm>
          <a:off x="7185794" y="233822"/>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dirty="0"/>
            <a:t>Tutor’s Name:</a:t>
          </a:r>
        </a:p>
        <a:p>
          <a:pPr marL="0" lvl="0" indent="0" algn="ctr" defTabSz="800100">
            <a:lnSpc>
              <a:spcPct val="90000"/>
            </a:lnSpc>
            <a:spcBef>
              <a:spcPct val="0"/>
            </a:spcBef>
            <a:spcAft>
              <a:spcPct val="35000"/>
            </a:spcAft>
            <a:buNone/>
          </a:pPr>
          <a:r>
            <a:rPr lang="en-GB" sz="1800" b="0" i="0" kern="1200" baseline="0" dirty="0"/>
            <a:t>Lloyd Beharry</a:t>
          </a:r>
          <a:endParaRPr lang="en-US" sz="1800" kern="1200" dirty="0"/>
        </a:p>
      </dsp:txBody>
      <dsp:txXfrm>
        <a:off x="7226968" y="274996"/>
        <a:ext cx="2131497" cy="13234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E5AC4D-8F99-43B3-9561-89C18F1C9CAB}">
      <dsp:nvSpPr>
        <dsp:cNvPr id="0" name=""/>
        <dsp:cNvSpPr/>
      </dsp:nvSpPr>
      <dsp:spPr>
        <a:xfrm>
          <a:off x="0" y="3926"/>
          <a:ext cx="5846322" cy="8362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C694C9-86F5-4DBF-9EDE-02F3F7EF8985}">
      <dsp:nvSpPr>
        <dsp:cNvPr id="0" name=""/>
        <dsp:cNvSpPr/>
      </dsp:nvSpPr>
      <dsp:spPr>
        <a:xfrm>
          <a:off x="252968" y="192084"/>
          <a:ext cx="459942" cy="4599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8916EA-8CA1-4117-95BB-DC24D4CFB5A3}">
      <dsp:nvSpPr>
        <dsp:cNvPr id="0" name=""/>
        <dsp:cNvSpPr/>
      </dsp:nvSpPr>
      <dsp:spPr>
        <a:xfrm>
          <a:off x="965878" y="3926"/>
          <a:ext cx="4880443" cy="836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504" tIns="88504" rIns="88504" bIns="88504" numCol="1" spcCol="1270" anchor="ctr" anchorCtr="0">
          <a:noAutofit/>
        </a:bodyPr>
        <a:lstStyle/>
        <a:p>
          <a:pPr marL="0" lvl="0" indent="0" algn="l" defTabSz="844550">
            <a:lnSpc>
              <a:spcPct val="100000"/>
            </a:lnSpc>
            <a:spcBef>
              <a:spcPct val="0"/>
            </a:spcBef>
            <a:spcAft>
              <a:spcPct val="35000"/>
            </a:spcAft>
            <a:buNone/>
          </a:pPr>
          <a:r>
            <a:rPr lang="en-GB" sz="1900" b="1" kern="1200"/>
            <a:t>Case Study Overview</a:t>
          </a:r>
          <a:endParaRPr lang="en-US" sz="1900" kern="1200"/>
        </a:p>
      </dsp:txBody>
      <dsp:txXfrm>
        <a:off x="965878" y="3926"/>
        <a:ext cx="4880443" cy="836258"/>
      </dsp:txXfrm>
    </dsp:sp>
    <dsp:sp modelId="{13559C2F-EB57-4D0B-8D0F-6AECF3C851B4}">
      <dsp:nvSpPr>
        <dsp:cNvPr id="0" name=""/>
        <dsp:cNvSpPr/>
      </dsp:nvSpPr>
      <dsp:spPr>
        <a:xfrm>
          <a:off x="0" y="1049249"/>
          <a:ext cx="5846322" cy="8362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40FE3E-43DB-4343-A2CB-CA916644C997}">
      <dsp:nvSpPr>
        <dsp:cNvPr id="0" name=""/>
        <dsp:cNvSpPr/>
      </dsp:nvSpPr>
      <dsp:spPr>
        <a:xfrm>
          <a:off x="252968" y="1237407"/>
          <a:ext cx="459942" cy="4599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7CF13F-E547-418E-8064-C55270B86E78}">
      <dsp:nvSpPr>
        <dsp:cNvPr id="0" name=""/>
        <dsp:cNvSpPr/>
      </dsp:nvSpPr>
      <dsp:spPr>
        <a:xfrm>
          <a:off x="956215" y="1025181"/>
          <a:ext cx="4880443" cy="836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504" tIns="88504" rIns="88504" bIns="88504" numCol="1" spcCol="1270" anchor="ctr" anchorCtr="0">
          <a:noAutofit/>
        </a:bodyPr>
        <a:lstStyle/>
        <a:p>
          <a:pPr marL="0" lvl="0" indent="0" algn="l" defTabSz="533400">
            <a:lnSpc>
              <a:spcPct val="100000"/>
            </a:lnSpc>
            <a:spcBef>
              <a:spcPct val="0"/>
            </a:spcBef>
            <a:spcAft>
              <a:spcPct val="35000"/>
            </a:spcAft>
            <a:buNone/>
          </a:pPr>
          <a:r>
            <a:rPr lang="en-GB" sz="1200" kern="1200" dirty="0"/>
            <a:t>Flight Foods Ltd is a medium-sized organisation that manufactures ready meals for airlines. </a:t>
          </a:r>
          <a:endParaRPr lang="en-US" sz="1200" kern="1200" dirty="0"/>
        </a:p>
      </dsp:txBody>
      <dsp:txXfrm>
        <a:off x="956215" y="1025181"/>
        <a:ext cx="4880443" cy="836258"/>
      </dsp:txXfrm>
    </dsp:sp>
    <dsp:sp modelId="{0885EDE7-0C40-4EA3-A3C9-BA3C959601A5}">
      <dsp:nvSpPr>
        <dsp:cNvPr id="0" name=""/>
        <dsp:cNvSpPr/>
      </dsp:nvSpPr>
      <dsp:spPr>
        <a:xfrm>
          <a:off x="0" y="2099263"/>
          <a:ext cx="5846322" cy="8362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A7225A-2794-4818-84A7-86A53D65358C}">
      <dsp:nvSpPr>
        <dsp:cNvPr id="0" name=""/>
        <dsp:cNvSpPr/>
      </dsp:nvSpPr>
      <dsp:spPr>
        <a:xfrm>
          <a:off x="252968" y="2282730"/>
          <a:ext cx="459942" cy="4599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DC5338-E435-4E49-877F-0E4603961E73}">
      <dsp:nvSpPr>
        <dsp:cNvPr id="0" name=""/>
        <dsp:cNvSpPr/>
      </dsp:nvSpPr>
      <dsp:spPr>
        <a:xfrm>
          <a:off x="927176" y="2079452"/>
          <a:ext cx="4880443" cy="836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504" tIns="88504" rIns="88504" bIns="88504" numCol="1" spcCol="1270" anchor="ctr" anchorCtr="0">
          <a:noAutofit/>
        </a:bodyPr>
        <a:lstStyle/>
        <a:p>
          <a:pPr marL="0" lvl="0" indent="0" algn="l" defTabSz="533400">
            <a:lnSpc>
              <a:spcPct val="100000"/>
            </a:lnSpc>
            <a:spcBef>
              <a:spcPct val="0"/>
            </a:spcBef>
            <a:spcAft>
              <a:spcPct val="35000"/>
            </a:spcAft>
            <a:buNone/>
          </a:pPr>
          <a:r>
            <a:rPr lang="en-GB" sz="1200" kern="1200" dirty="0"/>
            <a:t>The company has experienced declining customer satisfaction because of undercooked meals, poor packaging and contamination of vegetarian meals with meat products.</a:t>
          </a:r>
          <a:endParaRPr lang="en-US" sz="1200" kern="1200" dirty="0"/>
        </a:p>
      </dsp:txBody>
      <dsp:txXfrm>
        <a:off x="927176" y="2079452"/>
        <a:ext cx="4880443" cy="836258"/>
      </dsp:txXfrm>
    </dsp:sp>
    <dsp:sp modelId="{D85B592E-6BF4-43D0-BFDD-03C01FDA0A46}">
      <dsp:nvSpPr>
        <dsp:cNvPr id="0" name=""/>
        <dsp:cNvSpPr/>
      </dsp:nvSpPr>
      <dsp:spPr>
        <a:xfrm>
          <a:off x="0" y="3139895"/>
          <a:ext cx="5846322" cy="8362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24D43F-013B-4DC0-B5B9-5FB3A22083D9}">
      <dsp:nvSpPr>
        <dsp:cNvPr id="0" name=""/>
        <dsp:cNvSpPr/>
      </dsp:nvSpPr>
      <dsp:spPr>
        <a:xfrm>
          <a:off x="252968" y="3328053"/>
          <a:ext cx="459942" cy="4599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FCD4BE-B32E-4F70-A9F3-0349F35CBF38}">
      <dsp:nvSpPr>
        <dsp:cNvPr id="0" name=""/>
        <dsp:cNvSpPr/>
      </dsp:nvSpPr>
      <dsp:spPr>
        <a:xfrm>
          <a:off x="965878" y="3139895"/>
          <a:ext cx="4880443" cy="836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504" tIns="88504" rIns="88504" bIns="88504" numCol="1" spcCol="1270" anchor="ctr" anchorCtr="0">
          <a:noAutofit/>
        </a:bodyPr>
        <a:lstStyle/>
        <a:p>
          <a:pPr marL="0" lvl="0" indent="0" algn="l" defTabSz="533400">
            <a:lnSpc>
              <a:spcPct val="100000"/>
            </a:lnSpc>
            <a:spcBef>
              <a:spcPct val="0"/>
            </a:spcBef>
            <a:spcAft>
              <a:spcPct val="35000"/>
            </a:spcAft>
            <a:buNone/>
          </a:pPr>
          <a:r>
            <a:rPr lang="en-GB" sz="1200" kern="1200" dirty="0"/>
            <a:t>An investigation found that ineffective communication between management and employees contributed significantly to these operational failures.</a:t>
          </a:r>
          <a:endParaRPr lang="en-US" sz="1200" kern="1200" dirty="0"/>
        </a:p>
      </dsp:txBody>
      <dsp:txXfrm>
        <a:off x="965878" y="3139895"/>
        <a:ext cx="4880443" cy="836258"/>
      </dsp:txXfrm>
    </dsp:sp>
    <dsp:sp modelId="{CE60A0EA-4271-4677-B500-91B9EED66ADC}">
      <dsp:nvSpPr>
        <dsp:cNvPr id="0" name=""/>
        <dsp:cNvSpPr/>
      </dsp:nvSpPr>
      <dsp:spPr>
        <a:xfrm>
          <a:off x="0" y="4185218"/>
          <a:ext cx="5846322" cy="8362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8477DC-3C2B-48A7-8D7E-3B0B890272EB}">
      <dsp:nvSpPr>
        <dsp:cNvPr id="0" name=""/>
        <dsp:cNvSpPr/>
      </dsp:nvSpPr>
      <dsp:spPr>
        <a:xfrm>
          <a:off x="252968" y="4373376"/>
          <a:ext cx="459942" cy="4599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A5068C-BAF4-4334-961C-6E60BA547159}">
      <dsp:nvSpPr>
        <dsp:cNvPr id="0" name=""/>
        <dsp:cNvSpPr/>
      </dsp:nvSpPr>
      <dsp:spPr>
        <a:xfrm>
          <a:off x="965878" y="4185218"/>
          <a:ext cx="4880443" cy="836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504" tIns="88504" rIns="88504" bIns="88504" numCol="1" spcCol="1270" anchor="ctr" anchorCtr="0">
          <a:noAutofit/>
        </a:bodyPr>
        <a:lstStyle/>
        <a:p>
          <a:pPr marL="0" lvl="0" indent="0" algn="l" defTabSz="533400">
            <a:lnSpc>
              <a:spcPct val="100000"/>
            </a:lnSpc>
            <a:spcBef>
              <a:spcPct val="0"/>
            </a:spcBef>
            <a:spcAft>
              <a:spcPct val="35000"/>
            </a:spcAft>
            <a:buNone/>
          </a:pPr>
          <a:r>
            <a:rPr lang="en-GB" sz="1200" b="0" kern="1200" dirty="0"/>
            <a:t>This presentation analyses five communication barriers using relevant communication theories and provides recommendations to improve communication effectiveness.</a:t>
          </a:r>
          <a:endParaRPr lang="en-US" sz="1200" b="0" kern="1200" dirty="0"/>
        </a:p>
      </dsp:txBody>
      <dsp:txXfrm>
        <a:off x="965878" y="4185218"/>
        <a:ext cx="4880443" cy="83625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D8FB60-737A-4405-8989-5104254D115C}" type="datetimeFigureOut">
              <a:rPr lang="en-GB" smtClean="0"/>
              <a:t>05/08/2026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C2429E-7D61-4408-B009-434F787DEE39}" type="slidenum">
              <a:rPr lang="en-GB" smtClean="0"/>
              <a:t>‹#›</a:t>
            </a:fld>
            <a:endParaRPr lang="en-GB"/>
          </a:p>
        </p:txBody>
      </p:sp>
    </p:spTree>
    <p:extLst>
      <p:ext uri="{BB962C8B-B14F-4D97-AF65-F5344CB8AC3E}">
        <p14:creationId xmlns:p14="http://schemas.microsoft.com/office/powerpoint/2010/main" val="42379016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C2429E-7D61-4408-B009-434F787DEE39}" type="slidenum">
              <a:rPr lang="en-GB" smtClean="0"/>
              <a:t>5</a:t>
            </a:fld>
            <a:endParaRPr lang="en-GB"/>
          </a:p>
        </p:txBody>
      </p:sp>
    </p:spTree>
    <p:extLst>
      <p:ext uri="{BB962C8B-B14F-4D97-AF65-F5344CB8AC3E}">
        <p14:creationId xmlns:p14="http://schemas.microsoft.com/office/powerpoint/2010/main" val="3894010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C2429E-7D61-4408-B009-434F787DEE39}" type="slidenum">
              <a:rPr lang="en-GB" smtClean="0"/>
              <a:t>6</a:t>
            </a:fld>
            <a:endParaRPr lang="en-GB"/>
          </a:p>
        </p:txBody>
      </p:sp>
    </p:spTree>
    <p:extLst>
      <p:ext uri="{BB962C8B-B14F-4D97-AF65-F5344CB8AC3E}">
        <p14:creationId xmlns:p14="http://schemas.microsoft.com/office/powerpoint/2010/main" val="2342342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10B8E-2CD4-A381-5DBA-4EA56A04BF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C5B1C0-6BC8-3958-B6F3-2C6E05445E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03F338-7345-DE61-6BA5-51670CB632FE}"/>
              </a:ext>
            </a:extLst>
          </p:cNvPr>
          <p:cNvSpPr>
            <a:spLocks noGrp="1"/>
          </p:cNvSpPr>
          <p:nvPr>
            <p:ph type="dt" sz="half" idx="10"/>
          </p:nvPr>
        </p:nvSpPr>
        <p:spPr/>
        <p:txBody>
          <a:bodyPr/>
          <a:lstStyle/>
          <a:p>
            <a:fld id="{6CD6C34D-D6A3-4364-94BE-B972A086586D}" type="datetimeFigureOut">
              <a:rPr lang="en-GB" smtClean="0"/>
              <a:t>05/08/2026</a:t>
            </a:fld>
            <a:endParaRPr lang="en-GB"/>
          </a:p>
        </p:txBody>
      </p:sp>
      <p:sp>
        <p:nvSpPr>
          <p:cNvPr id="5" name="Footer Placeholder 4">
            <a:extLst>
              <a:ext uri="{FF2B5EF4-FFF2-40B4-BE49-F238E27FC236}">
                <a16:creationId xmlns:a16="http://schemas.microsoft.com/office/drawing/2014/main" id="{92441A4C-1796-21E7-88E7-7B10E69523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D05F7C-560A-5FD0-41C5-3ADF47235F9D}"/>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537799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3A5E7-0A75-9AA1-DA9D-823F3FE61F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B4FF9C-8B57-E454-B4C6-3505A1E6E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031AF5-5186-9A7B-4451-D13FD7BB275A}"/>
              </a:ext>
            </a:extLst>
          </p:cNvPr>
          <p:cNvSpPr>
            <a:spLocks noGrp="1"/>
          </p:cNvSpPr>
          <p:nvPr>
            <p:ph type="dt" sz="half" idx="10"/>
          </p:nvPr>
        </p:nvSpPr>
        <p:spPr/>
        <p:txBody>
          <a:bodyPr/>
          <a:lstStyle/>
          <a:p>
            <a:fld id="{6CD6C34D-D6A3-4364-94BE-B972A086586D}" type="datetimeFigureOut">
              <a:rPr lang="en-GB" smtClean="0"/>
              <a:t>05/08/2026</a:t>
            </a:fld>
            <a:endParaRPr lang="en-GB"/>
          </a:p>
        </p:txBody>
      </p:sp>
      <p:sp>
        <p:nvSpPr>
          <p:cNvPr id="5" name="Footer Placeholder 4">
            <a:extLst>
              <a:ext uri="{FF2B5EF4-FFF2-40B4-BE49-F238E27FC236}">
                <a16:creationId xmlns:a16="http://schemas.microsoft.com/office/drawing/2014/main" id="{6F351B69-16B6-37CA-99A3-E8CAA27662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A36A9-59AA-282E-E224-C2D376341F9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703823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0B4B2-6972-5FAB-1130-043C2945A8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72A5CB-479E-5727-31BB-B9BE81B7E0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746E8-8F7B-BB7F-069E-AECF98700FF4}"/>
              </a:ext>
            </a:extLst>
          </p:cNvPr>
          <p:cNvSpPr>
            <a:spLocks noGrp="1"/>
          </p:cNvSpPr>
          <p:nvPr>
            <p:ph type="dt" sz="half" idx="10"/>
          </p:nvPr>
        </p:nvSpPr>
        <p:spPr/>
        <p:txBody>
          <a:bodyPr/>
          <a:lstStyle/>
          <a:p>
            <a:fld id="{6CD6C34D-D6A3-4364-94BE-B972A086586D}" type="datetimeFigureOut">
              <a:rPr lang="en-GB" smtClean="0"/>
              <a:t>05/08/2026</a:t>
            </a:fld>
            <a:endParaRPr lang="en-GB"/>
          </a:p>
        </p:txBody>
      </p:sp>
      <p:sp>
        <p:nvSpPr>
          <p:cNvPr id="5" name="Footer Placeholder 4">
            <a:extLst>
              <a:ext uri="{FF2B5EF4-FFF2-40B4-BE49-F238E27FC236}">
                <a16:creationId xmlns:a16="http://schemas.microsoft.com/office/drawing/2014/main" id="{0A253A9B-2D7F-EC42-057A-A9901988A1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3938C2-2E24-261B-2DAA-4B3E2F423C12}"/>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685650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35CD5-6D58-A352-B2E1-B36D1EFCA3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B5C726-06D7-1E3B-E166-12DB6001E6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CC56F7-2AC3-2B9E-0FD2-C9B99DC8D4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45F5A6-76F5-17CC-EBE9-9F9601D6CB8C}"/>
              </a:ext>
            </a:extLst>
          </p:cNvPr>
          <p:cNvSpPr>
            <a:spLocks noGrp="1"/>
          </p:cNvSpPr>
          <p:nvPr>
            <p:ph type="dt" sz="half" idx="10"/>
          </p:nvPr>
        </p:nvSpPr>
        <p:spPr/>
        <p:txBody>
          <a:bodyPr/>
          <a:lstStyle/>
          <a:p>
            <a:fld id="{6CD6C34D-D6A3-4364-94BE-B972A086586D}" type="datetimeFigureOut">
              <a:rPr lang="en-GB" smtClean="0"/>
              <a:t>05/08/2026</a:t>
            </a:fld>
            <a:endParaRPr lang="en-GB"/>
          </a:p>
        </p:txBody>
      </p:sp>
      <p:sp>
        <p:nvSpPr>
          <p:cNvPr id="6" name="Footer Placeholder 5">
            <a:extLst>
              <a:ext uri="{FF2B5EF4-FFF2-40B4-BE49-F238E27FC236}">
                <a16:creationId xmlns:a16="http://schemas.microsoft.com/office/drawing/2014/main" id="{7FCE93D4-462A-7FBD-F0F3-B5374DE087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147950-9784-8DC7-BEB2-B260C5F6A3E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74055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2D57-3E26-8D4E-EE8D-58D5743F93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49C5EB-8B48-76D3-4533-E43070BB99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88E185-044C-9342-4585-9DEEABE5C2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434EE4-A1AE-5FC6-D526-9E200343DC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99C57B-1E3F-6BBE-5F1E-F7A8323609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C527A1-0326-6B0C-D73A-3E301863DFE7}"/>
              </a:ext>
            </a:extLst>
          </p:cNvPr>
          <p:cNvSpPr>
            <a:spLocks noGrp="1"/>
          </p:cNvSpPr>
          <p:nvPr>
            <p:ph type="dt" sz="half" idx="10"/>
          </p:nvPr>
        </p:nvSpPr>
        <p:spPr/>
        <p:txBody>
          <a:bodyPr/>
          <a:lstStyle/>
          <a:p>
            <a:fld id="{6CD6C34D-D6A3-4364-94BE-B972A086586D}" type="datetimeFigureOut">
              <a:rPr lang="en-GB" smtClean="0"/>
              <a:t>05/08/2026</a:t>
            </a:fld>
            <a:endParaRPr lang="en-GB"/>
          </a:p>
        </p:txBody>
      </p:sp>
      <p:sp>
        <p:nvSpPr>
          <p:cNvPr id="8" name="Footer Placeholder 7">
            <a:extLst>
              <a:ext uri="{FF2B5EF4-FFF2-40B4-BE49-F238E27FC236}">
                <a16:creationId xmlns:a16="http://schemas.microsoft.com/office/drawing/2014/main" id="{9AF43E37-1D7C-A357-BBDC-CBCB6E1FFC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4B1F53-7079-CEC7-47AD-5C71838C0308}"/>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482079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BD16E-1200-A847-FC83-23FDF3D873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A4BA67-C4E1-6A4E-A167-1D8A75E10FF5}"/>
              </a:ext>
            </a:extLst>
          </p:cNvPr>
          <p:cNvSpPr>
            <a:spLocks noGrp="1"/>
          </p:cNvSpPr>
          <p:nvPr>
            <p:ph type="dt" sz="half" idx="10"/>
          </p:nvPr>
        </p:nvSpPr>
        <p:spPr/>
        <p:txBody>
          <a:bodyPr/>
          <a:lstStyle/>
          <a:p>
            <a:fld id="{6CD6C34D-D6A3-4364-94BE-B972A086586D}" type="datetimeFigureOut">
              <a:rPr lang="en-GB" smtClean="0"/>
              <a:t>05/08/2026</a:t>
            </a:fld>
            <a:endParaRPr lang="en-GB"/>
          </a:p>
        </p:txBody>
      </p:sp>
      <p:sp>
        <p:nvSpPr>
          <p:cNvPr id="4" name="Footer Placeholder 3">
            <a:extLst>
              <a:ext uri="{FF2B5EF4-FFF2-40B4-BE49-F238E27FC236}">
                <a16:creationId xmlns:a16="http://schemas.microsoft.com/office/drawing/2014/main" id="{BA52B622-514E-B28E-25AE-1A9CC83739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80313B-5C7E-F333-99CF-E37A4787C0C5}"/>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8615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71F0C0-3E53-950D-07E7-887FDD0D878B}"/>
              </a:ext>
            </a:extLst>
          </p:cNvPr>
          <p:cNvSpPr>
            <a:spLocks noGrp="1"/>
          </p:cNvSpPr>
          <p:nvPr>
            <p:ph type="dt" sz="half" idx="10"/>
          </p:nvPr>
        </p:nvSpPr>
        <p:spPr/>
        <p:txBody>
          <a:bodyPr/>
          <a:lstStyle/>
          <a:p>
            <a:fld id="{6CD6C34D-D6A3-4364-94BE-B972A086586D}" type="datetimeFigureOut">
              <a:rPr lang="en-GB" smtClean="0"/>
              <a:t>05/08/2026</a:t>
            </a:fld>
            <a:endParaRPr lang="en-GB"/>
          </a:p>
        </p:txBody>
      </p:sp>
      <p:sp>
        <p:nvSpPr>
          <p:cNvPr id="3" name="Footer Placeholder 2">
            <a:extLst>
              <a:ext uri="{FF2B5EF4-FFF2-40B4-BE49-F238E27FC236}">
                <a16:creationId xmlns:a16="http://schemas.microsoft.com/office/drawing/2014/main" id="{43C74C96-037F-C10D-D1DF-48E7F556FF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569C53-41B7-3FC0-4E7B-630DC70A82B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052500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7D87D-18B4-0909-90E4-6224004E76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1F9A35-FCF4-2AA7-382B-65A9FA41C5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A2B91B-67EC-6C65-4B62-49E44D70BC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0C96FA-FED4-B5FF-3291-A7577EB4511D}"/>
              </a:ext>
            </a:extLst>
          </p:cNvPr>
          <p:cNvSpPr>
            <a:spLocks noGrp="1"/>
          </p:cNvSpPr>
          <p:nvPr>
            <p:ph type="dt" sz="half" idx="10"/>
          </p:nvPr>
        </p:nvSpPr>
        <p:spPr/>
        <p:txBody>
          <a:bodyPr/>
          <a:lstStyle/>
          <a:p>
            <a:fld id="{6CD6C34D-D6A3-4364-94BE-B972A086586D}" type="datetimeFigureOut">
              <a:rPr lang="en-GB" smtClean="0"/>
              <a:t>05/08/2026</a:t>
            </a:fld>
            <a:endParaRPr lang="en-GB"/>
          </a:p>
        </p:txBody>
      </p:sp>
      <p:sp>
        <p:nvSpPr>
          <p:cNvPr id="6" name="Footer Placeholder 5">
            <a:extLst>
              <a:ext uri="{FF2B5EF4-FFF2-40B4-BE49-F238E27FC236}">
                <a16:creationId xmlns:a16="http://schemas.microsoft.com/office/drawing/2014/main" id="{9F8983CE-3DC0-020D-1822-FFD53FE03E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91712C-D30D-C634-2FC6-21CD18E6BB9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948332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9E3E6-F2BA-8DCA-3DE2-9A5434ADBE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C62BBD-31BD-4DA5-7A2F-35CFD7A895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776F34-0936-B6F2-E9CC-1D2B8E68F5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8D9E5E-A8A4-68ED-7B9E-374327D64D4B}"/>
              </a:ext>
            </a:extLst>
          </p:cNvPr>
          <p:cNvSpPr>
            <a:spLocks noGrp="1"/>
          </p:cNvSpPr>
          <p:nvPr>
            <p:ph type="dt" sz="half" idx="10"/>
          </p:nvPr>
        </p:nvSpPr>
        <p:spPr/>
        <p:txBody>
          <a:bodyPr/>
          <a:lstStyle/>
          <a:p>
            <a:fld id="{6CD6C34D-D6A3-4364-94BE-B972A086586D}" type="datetimeFigureOut">
              <a:rPr lang="en-GB" smtClean="0"/>
              <a:t>05/08/2026</a:t>
            </a:fld>
            <a:endParaRPr lang="en-GB"/>
          </a:p>
        </p:txBody>
      </p:sp>
      <p:sp>
        <p:nvSpPr>
          <p:cNvPr id="6" name="Footer Placeholder 5">
            <a:extLst>
              <a:ext uri="{FF2B5EF4-FFF2-40B4-BE49-F238E27FC236}">
                <a16:creationId xmlns:a16="http://schemas.microsoft.com/office/drawing/2014/main" id="{4663C12C-8EBD-F06F-DB3C-9A164F5610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7E1C15-AA35-0299-393A-AF9940211341}"/>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589788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BF0E-570D-8BC4-6CDE-F7DB70392B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3FA0E7-F635-FC58-F309-97C4B75274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7D47D6-4D90-4174-8DC4-E389794B4565}"/>
              </a:ext>
            </a:extLst>
          </p:cNvPr>
          <p:cNvSpPr>
            <a:spLocks noGrp="1"/>
          </p:cNvSpPr>
          <p:nvPr>
            <p:ph type="dt" sz="half" idx="10"/>
          </p:nvPr>
        </p:nvSpPr>
        <p:spPr/>
        <p:txBody>
          <a:bodyPr/>
          <a:lstStyle/>
          <a:p>
            <a:fld id="{6CD6C34D-D6A3-4364-94BE-B972A086586D}" type="datetimeFigureOut">
              <a:rPr lang="en-GB" smtClean="0"/>
              <a:t>05/08/2026</a:t>
            </a:fld>
            <a:endParaRPr lang="en-GB"/>
          </a:p>
        </p:txBody>
      </p:sp>
      <p:sp>
        <p:nvSpPr>
          <p:cNvPr id="5" name="Footer Placeholder 4">
            <a:extLst>
              <a:ext uri="{FF2B5EF4-FFF2-40B4-BE49-F238E27FC236}">
                <a16:creationId xmlns:a16="http://schemas.microsoft.com/office/drawing/2014/main" id="{1860E04A-D7D8-0FB1-1EC0-65373A828C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23F5E-4D8B-75C9-10B7-E6EAADC51690}"/>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132466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52446E-C41B-868D-F662-0336FDAC17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BF9219-209F-9110-134E-1F4319903C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C8AEB1-B4D8-9830-EC11-8E758C07D287}"/>
              </a:ext>
            </a:extLst>
          </p:cNvPr>
          <p:cNvSpPr>
            <a:spLocks noGrp="1"/>
          </p:cNvSpPr>
          <p:nvPr>
            <p:ph type="dt" sz="half" idx="10"/>
          </p:nvPr>
        </p:nvSpPr>
        <p:spPr/>
        <p:txBody>
          <a:bodyPr/>
          <a:lstStyle/>
          <a:p>
            <a:fld id="{6CD6C34D-D6A3-4364-94BE-B972A086586D}" type="datetimeFigureOut">
              <a:rPr lang="en-GB" smtClean="0"/>
              <a:t>05/08/2026</a:t>
            </a:fld>
            <a:endParaRPr lang="en-GB"/>
          </a:p>
        </p:txBody>
      </p:sp>
      <p:sp>
        <p:nvSpPr>
          <p:cNvPr id="5" name="Footer Placeholder 4">
            <a:extLst>
              <a:ext uri="{FF2B5EF4-FFF2-40B4-BE49-F238E27FC236}">
                <a16:creationId xmlns:a16="http://schemas.microsoft.com/office/drawing/2014/main" id="{8FA15607-8196-132F-9FC6-3169F6605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80DD75-1701-8953-0B59-7E3D185AE784}"/>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432211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6DC6-C980-4960-3664-D5CDAE7AB8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30F093-C2A2-CAB8-DA87-45B0BAD949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14DD3BE0-C811-AA39-1C65-455F07B34D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latin typeface="Abadi" panose="020B0604020104020204" pitchFamily="34" charset="0"/>
              </a:defRPr>
            </a:lvl1pPr>
          </a:lstStyle>
          <a:p>
            <a:fld id="{6CD6C34D-D6A3-4364-94BE-B972A086586D}" type="datetimeFigureOut">
              <a:rPr lang="en-GB" smtClean="0"/>
              <a:pPr/>
              <a:t>05/08/2026</a:t>
            </a:fld>
            <a:endParaRPr lang="en-GB" dirty="0"/>
          </a:p>
        </p:txBody>
      </p:sp>
      <p:sp>
        <p:nvSpPr>
          <p:cNvPr id="5" name="Footer Placeholder 4">
            <a:extLst>
              <a:ext uri="{FF2B5EF4-FFF2-40B4-BE49-F238E27FC236}">
                <a16:creationId xmlns:a16="http://schemas.microsoft.com/office/drawing/2014/main" id="{AE22CA03-8CB8-4ACD-0643-131BC2BDAD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latin typeface="Abadi" panose="020B0604020104020204" pitchFamily="34" charset="0"/>
              </a:defRPr>
            </a:lvl1pPr>
          </a:lstStyle>
          <a:p>
            <a:endParaRPr lang="en-GB" dirty="0"/>
          </a:p>
        </p:txBody>
      </p:sp>
      <p:sp>
        <p:nvSpPr>
          <p:cNvPr id="6" name="Slide Number Placeholder 5">
            <a:extLst>
              <a:ext uri="{FF2B5EF4-FFF2-40B4-BE49-F238E27FC236}">
                <a16:creationId xmlns:a16="http://schemas.microsoft.com/office/drawing/2014/main" id="{14C0FD6C-99AB-FD10-45BB-AEF1095506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latin typeface="Abadi" panose="020B0604020104020204" pitchFamily="34" charset="0"/>
              </a:defRPr>
            </a:lvl1pPr>
          </a:lstStyle>
          <a:p>
            <a:fld id="{454682FA-2E9E-4DCC-AFA0-70701551065F}" type="slidenum">
              <a:rPr lang="en-GB" smtClean="0"/>
              <a:pPr/>
              <a:t>‹#›</a:t>
            </a:fld>
            <a:endParaRPr lang="en-GB" dirty="0"/>
          </a:p>
        </p:txBody>
      </p:sp>
    </p:spTree>
    <p:extLst>
      <p:ext uri="{BB962C8B-B14F-4D97-AF65-F5344CB8AC3E}">
        <p14:creationId xmlns:p14="http://schemas.microsoft.com/office/powerpoint/2010/main" val="101159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badi" panose="020B0604020104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badi" panose="020B0604020104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badi" panose="020B0604020104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badi" panose="020B0604020104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badi" panose="020B0604020104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sv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hyperlink" Target="https://pressbooks.openeducationalberta.ca/saitececomn/chapter/1-3-the-communication-process/"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mindtools.com/?utm_source=copilot.co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1570377" y="683162"/>
            <a:ext cx="9718111" cy="1576446"/>
          </a:xfrm>
        </p:spPr>
        <p:txBody>
          <a:bodyPr anchor="ctr">
            <a:normAutofit/>
          </a:bodyPr>
          <a:lstStyle/>
          <a:p>
            <a:r>
              <a:rPr kumimoji="0" lang="en-GB" sz="3400" b="0" i="0" u="none" strike="noStrike" kern="1200" cap="none" spc="0" normalizeH="0" baseline="0" noProof="0" dirty="0">
                <a:ln>
                  <a:noFill/>
                </a:ln>
                <a:solidFill>
                  <a:srgbClr val="FFFFFF"/>
                </a:solidFill>
                <a:effectLst/>
                <a:uLnTx/>
                <a:uFillTx/>
                <a:latin typeface="Aptos Display" panose="02110004020202020204"/>
                <a:ea typeface="+mj-ea"/>
                <a:cs typeface="+mj-cs"/>
              </a:rPr>
              <a:t>LCLM4003 Effective Teamwork and Communication</a:t>
            </a:r>
            <a:br>
              <a:rPr kumimoji="0" lang="en-GB" sz="3400" b="0" i="0" u="none" strike="noStrike" kern="1200" cap="none" spc="0" normalizeH="0" baseline="0" noProof="0" dirty="0">
                <a:ln>
                  <a:noFill/>
                </a:ln>
                <a:solidFill>
                  <a:srgbClr val="FFFFFF"/>
                </a:solidFill>
                <a:effectLst/>
                <a:uLnTx/>
                <a:uFillTx/>
                <a:latin typeface="Aptos Display" panose="02110004020202020204"/>
                <a:ea typeface="+mj-ea"/>
                <a:cs typeface="+mj-cs"/>
              </a:rPr>
            </a:br>
            <a:br>
              <a:rPr kumimoji="0" lang="en-GB" sz="3400" b="0" i="0" u="none" strike="noStrike" kern="1200" cap="none" spc="0" normalizeH="0" baseline="0" noProof="0" dirty="0">
                <a:ln>
                  <a:noFill/>
                </a:ln>
                <a:solidFill>
                  <a:srgbClr val="FFFFFF"/>
                </a:solidFill>
                <a:effectLst/>
                <a:uLnTx/>
                <a:uFillTx/>
                <a:latin typeface="Aptos Display" panose="02110004020202020204"/>
                <a:ea typeface="+mj-ea"/>
                <a:cs typeface="+mj-cs"/>
              </a:rPr>
            </a:br>
            <a:endParaRPr lang="en-GB" sz="3400" dirty="0">
              <a:solidFill>
                <a:srgbClr val="FFFFFF"/>
              </a:solidFill>
            </a:endParaRPr>
          </a:p>
        </p:txBody>
      </p:sp>
      <p:graphicFrame>
        <p:nvGraphicFramePr>
          <p:cNvPr id="5" name="Content Placeholder 2">
            <a:extLst>
              <a:ext uri="{FF2B5EF4-FFF2-40B4-BE49-F238E27FC236}">
                <a16:creationId xmlns:a16="http://schemas.microsoft.com/office/drawing/2014/main" id="{7EA18704-146B-FB57-9039-8852C118EF55}"/>
              </a:ext>
            </a:extLst>
          </p:cNvPr>
          <p:cNvGraphicFramePr>
            <a:graphicFrameLocks noGrp="1"/>
          </p:cNvGraphicFramePr>
          <p:nvPr>
            <p:ph idx="1"/>
            <p:extLst>
              <p:ext uri="{D42A27DB-BD31-4B8C-83A1-F6EECF244321}">
                <p14:modId xmlns:p14="http://schemas.microsoft.com/office/powerpoint/2010/main" val="20305393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274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92" name="Rectangle 39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4" name="Rectangle 39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6" name="Rectangle 39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8" name="Rectangle 39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0" name="Rectangle 39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2" name="Freeform: Shape 40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4" name="Rectangle 40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AC0925-C80D-03B2-9CB2-80754DE5343E}"/>
              </a:ext>
            </a:extLst>
          </p:cNvPr>
          <p:cNvSpPr>
            <a:spLocks noGrp="1"/>
          </p:cNvSpPr>
          <p:nvPr>
            <p:ph type="title"/>
          </p:nvPr>
        </p:nvSpPr>
        <p:spPr>
          <a:xfrm>
            <a:off x="879363" y="2757767"/>
            <a:ext cx="2151260" cy="714785"/>
          </a:xfrm>
        </p:spPr>
        <p:txBody>
          <a:bodyPr anchor="b">
            <a:normAutofit/>
          </a:bodyPr>
          <a:lstStyle/>
          <a:p>
            <a:pPr algn="r"/>
            <a:r>
              <a:rPr lang="en-GB" sz="4000" dirty="0">
                <a:solidFill>
                  <a:srgbClr val="FFFFFF"/>
                </a:solidFill>
              </a:rPr>
              <a:t>Overview</a:t>
            </a:r>
          </a:p>
        </p:txBody>
      </p:sp>
      <p:sp>
        <p:nvSpPr>
          <p:cNvPr id="393" name="Content Placeholder 2">
            <a:extLst>
              <a:ext uri="{FF2B5EF4-FFF2-40B4-BE49-F238E27FC236}">
                <a16:creationId xmlns:a16="http://schemas.microsoft.com/office/drawing/2014/main" id="{C9472314-7F14-6FA9-891C-799657E55802}"/>
              </a:ext>
            </a:extLst>
          </p:cNvPr>
          <p:cNvSpPr>
            <a:spLocks noGrp="1"/>
          </p:cNvSpPr>
          <p:nvPr>
            <p:ph idx="1"/>
          </p:nvPr>
        </p:nvSpPr>
        <p:spPr>
          <a:xfrm>
            <a:off x="4810259" y="649480"/>
            <a:ext cx="6555347" cy="5546047"/>
          </a:xfrm>
        </p:spPr>
        <p:txBody>
          <a:bodyPr anchor="ctr">
            <a:normAutofit/>
          </a:bodyPr>
          <a:lstStyle/>
          <a:p>
            <a:r>
              <a:rPr lang="en-GB" sz="2000" dirty="0"/>
              <a:t>Introduction                                                                                       </a:t>
            </a:r>
          </a:p>
          <a:p>
            <a:r>
              <a:rPr lang="en-GB" sz="2000" dirty="0"/>
              <a:t>Barrier 1 - Environmental Noise                                   </a:t>
            </a:r>
          </a:p>
          <a:p>
            <a:r>
              <a:rPr kumimoji="0" lang="en-GB" sz="2000" b="0" i="0" u="none" strike="noStrike" kern="1200" cap="none" spc="0" normalizeH="0" baseline="0" noProof="0" dirty="0">
                <a:ln>
                  <a:noFill/>
                </a:ln>
                <a:effectLst/>
                <a:uLnTx/>
                <a:uFillTx/>
                <a:ea typeface="+mn-ea"/>
                <a:cs typeface="+mn-cs"/>
              </a:rPr>
              <a:t>Barrier 2 - </a:t>
            </a:r>
            <a:r>
              <a:rPr lang="en-GB" sz="2000" dirty="0"/>
              <a:t>Language/Communication</a:t>
            </a:r>
            <a:endParaRPr kumimoji="0" lang="en-GB" sz="2000" b="0" i="0" u="none" strike="noStrike" kern="1200" cap="none" spc="0" normalizeH="0" baseline="0" noProof="0" dirty="0">
              <a:ln>
                <a:noFill/>
              </a:ln>
              <a:effectLst/>
              <a:uLnTx/>
              <a:uFillTx/>
              <a:ea typeface="+mn-ea"/>
              <a:cs typeface="+mn-cs"/>
            </a:endParaRPr>
          </a:p>
          <a:p>
            <a:r>
              <a:rPr kumimoji="0" lang="en-GB" sz="2000" b="0" i="0" u="none" strike="noStrike" kern="1200" cap="none" spc="0" normalizeH="0" baseline="0" noProof="0" dirty="0">
                <a:ln>
                  <a:noFill/>
                </a:ln>
                <a:effectLst/>
                <a:uLnTx/>
                <a:uFillTx/>
                <a:ea typeface="+mn-ea"/>
                <a:cs typeface="+mn-cs"/>
              </a:rPr>
              <a:t>Barrier 3 - </a:t>
            </a:r>
            <a:r>
              <a:rPr lang="en-GB" sz="2000" dirty="0"/>
              <a:t>Age/Generational</a:t>
            </a:r>
            <a:endParaRPr kumimoji="0" lang="en-GB" sz="2000" b="0" i="0" u="none" strike="noStrike" kern="1200" cap="none" spc="0" normalizeH="0" baseline="0" noProof="0" dirty="0">
              <a:ln>
                <a:noFill/>
              </a:ln>
              <a:effectLst/>
              <a:uLnTx/>
              <a:uFillTx/>
              <a:ea typeface="+mn-ea"/>
              <a:cs typeface="+mn-cs"/>
            </a:endParaRPr>
          </a:p>
          <a:p>
            <a:r>
              <a:rPr kumimoji="0" lang="en-GB" sz="2000" b="0" i="0" u="none" strike="noStrike" kern="1200" cap="none" spc="0" normalizeH="0" baseline="0" noProof="0" dirty="0">
                <a:ln>
                  <a:noFill/>
                </a:ln>
                <a:effectLst/>
                <a:uLnTx/>
                <a:uFillTx/>
                <a:ea typeface="+mn-ea"/>
                <a:cs typeface="+mn-cs"/>
              </a:rPr>
              <a:t>Barrier 4</a:t>
            </a:r>
            <a:r>
              <a:rPr lang="en-GB" sz="2000" dirty="0"/>
              <a:t> </a:t>
            </a:r>
            <a:r>
              <a:rPr kumimoji="0" lang="en-GB" sz="2000" b="0" i="0" u="none" strike="noStrike" kern="1200" cap="none" spc="0" normalizeH="0" baseline="0" noProof="0" dirty="0">
                <a:ln>
                  <a:noFill/>
                </a:ln>
                <a:effectLst/>
                <a:uLnTx/>
                <a:uFillTx/>
                <a:ea typeface="+mn-ea"/>
                <a:cs typeface="+mn-cs"/>
              </a:rPr>
              <a:t>– </a:t>
            </a:r>
            <a:r>
              <a:rPr lang="en-GB" sz="2000" dirty="0"/>
              <a:t>Body Language and Attitudes</a:t>
            </a:r>
            <a:endParaRPr kumimoji="0" lang="en-GB" sz="2000" i="0" u="none" strike="noStrike" kern="1200" cap="none" spc="0" normalizeH="0" baseline="0" noProof="0" dirty="0">
              <a:ln>
                <a:noFill/>
              </a:ln>
              <a:effectLst/>
              <a:uLnTx/>
              <a:uFillTx/>
              <a:ea typeface="+mn-ea"/>
              <a:cs typeface="+mn-cs"/>
            </a:endParaRPr>
          </a:p>
          <a:p>
            <a:r>
              <a:rPr kumimoji="0" lang="en-GB" sz="2000" b="0" i="0" u="none" strike="noStrike" kern="1200" cap="none" spc="0" normalizeH="0" baseline="0" noProof="0" dirty="0">
                <a:ln>
                  <a:noFill/>
                </a:ln>
                <a:effectLst/>
                <a:uLnTx/>
                <a:uFillTx/>
                <a:ea typeface="+mn-ea"/>
                <a:cs typeface="+mn-cs"/>
              </a:rPr>
              <a:t>Barrier 5 – </a:t>
            </a:r>
            <a:r>
              <a:rPr lang="en-GB" sz="2000" dirty="0"/>
              <a:t>Emotional</a:t>
            </a:r>
          </a:p>
          <a:p>
            <a:r>
              <a:rPr lang="en-GB" sz="2000" dirty="0"/>
              <a:t>Conclusion</a:t>
            </a:r>
          </a:p>
          <a:p>
            <a:r>
              <a:rPr lang="en-GB" sz="2000" dirty="0"/>
              <a:t>References</a:t>
            </a:r>
          </a:p>
          <a:p>
            <a:pPr marL="0" indent="0">
              <a:buNone/>
            </a:pPr>
            <a:endParaRPr lang="en-GB" sz="2000" dirty="0"/>
          </a:p>
        </p:txBody>
      </p:sp>
    </p:spTree>
    <p:extLst>
      <p:ext uri="{BB962C8B-B14F-4D97-AF65-F5344CB8AC3E}">
        <p14:creationId xmlns:p14="http://schemas.microsoft.com/office/powerpoint/2010/main" val="2962117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B69063-314A-2648-2FED-437387B9AAE9}"/>
              </a:ext>
            </a:extLst>
          </p:cNvPr>
          <p:cNvSpPr>
            <a:spLocks noGrp="1"/>
          </p:cNvSpPr>
          <p:nvPr>
            <p:ph type="title"/>
          </p:nvPr>
        </p:nvSpPr>
        <p:spPr>
          <a:xfrm>
            <a:off x="7606366" y="47695"/>
            <a:ext cx="2814738" cy="1454051"/>
          </a:xfrm>
        </p:spPr>
        <p:txBody>
          <a:bodyPr>
            <a:normAutofit/>
          </a:bodyPr>
          <a:lstStyle/>
          <a:p>
            <a:r>
              <a:rPr lang="en-GB" sz="3600" b="1" dirty="0">
                <a:solidFill>
                  <a:schemeClr val="tx2"/>
                </a:solidFill>
              </a:rPr>
              <a:t>Introduction</a:t>
            </a:r>
          </a:p>
        </p:txBody>
      </p:sp>
      <p:pic>
        <p:nvPicPr>
          <p:cNvPr id="7" name="Graphic 6" descr="Burger and Drink">
            <a:extLst>
              <a:ext uri="{FF2B5EF4-FFF2-40B4-BE49-F238E27FC236}">
                <a16:creationId xmlns:a16="http://schemas.microsoft.com/office/drawing/2014/main" id="{C3AC9746-37CF-6D28-33AE-E431A8B6216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graphicFrame>
        <p:nvGraphicFramePr>
          <p:cNvPr id="20" name="Content Placeholder 2">
            <a:extLst>
              <a:ext uri="{FF2B5EF4-FFF2-40B4-BE49-F238E27FC236}">
                <a16:creationId xmlns:a16="http://schemas.microsoft.com/office/drawing/2014/main" id="{B3CF33C5-A956-8320-F8A3-8000D1B6E429}"/>
              </a:ext>
            </a:extLst>
          </p:cNvPr>
          <p:cNvGraphicFramePr>
            <a:graphicFrameLocks noGrp="1"/>
          </p:cNvGraphicFramePr>
          <p:nvPr>
            <p:ph idx="1"/>
            <p:extLst>
              <p:ext uri="{D42A27DB-BD31-4B8C-83A1-F6EECF244321}">
                <p14:modId xmlns:p14="http://schemas.microsoft.com/office/powerpoint/2010/main" val="909198242"/>
              </p:ext>
            </p:extLst>
          </p:nvPr>
        </p:nvGraphicFramePr>
        <p:xfrm>
          <a:off x="6138458" y="1294762"/>
          <a:ext cx="5846322" cy="50254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426741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a:xfrm>
            <a:off x="3368514" y="366132"/>
            <a:ext cx="6892683" cy="689160"/>
          </a:xfrm>
        </p:spPr>
        <p:txBody>
          <a:bodyPr>
            <a:normAutofit fontScale="90000"/>
          </a:bodyPr>
          <a:lstStyle/>
          <a:p>
            <a:r>
              <a:rPr lang="en-GB" sz="3600" b="1" dirty="0">
                <a:solidFill>
                  <a:schemeClr val="accent1">
                    <a:lumMod val="50000"/>
                  </a:schemeClr>
                </a:solidFill>
              </a:rPr>
              <a:t>Barrier 1 – Environmental Noise</a:t>
            </a:r>
            <a:br>
              <a:rPr lang="en-GB" b="1" dirty="0"/>
            </a:br>
            <a:endParaRPr lang="en-GB" dirty="0"/>
          </a:p>
        </p:txBody>
      </p:sp>
      <p:sp>
        <p:nvSpPr>
          <p:cNvPr id="5" name="TextBox 4">
            <a:extLst>
              <a:ext uri="{FF2B5EF4-FFF2-40B4-BE49-F238E27FC236}">
                <a16:creationId xmlns:a16="http://schemas.microsoft.com/office/drawing/2014/main" id="{A7737301-FB22-45C0-804A-25C1F25A7F6C}"/>
              </a:ext>
            </a:extLst>
          </p:cNvPr>
          <p:cNvSpPr txBox="1"/>
          <p:nvPr/>
        </p:nvSpPr>
        <p:spPr>
          <a:xfrm>
            <a:off x="10149437" y="4145081"/>
            <a:ext cx="2667897" cy="246221"/>
          </a:xfrm>
          <a:prstGeom prst="rect">
            <a:avLst/>
          </a:prstGeom>
          <a:noFill/>
        </p:spPr>
        <p:txBody>
          <a:bodyPr wrap="square" rtlCol="0">
            <a:spAutoFit/>
          </a:bodyPr>
          <a:lstStyle/>
          <a:p>
            <a:r>
              <a:rPr lang="en-GB" sz="1000" i="1" dirty="0"/>
              <a:t>Source: Shannon &amp; Weaver, 1949</a:t>
            </a:r>
          </a:p>
        </p:txBody>
      </p:sp>
      <p:sp>
        <p:nvSpPr>
          <p:cNvPr id="8" name="Content Placeholder 7">
            <a:extLst>
              <a:ext uri="{FF2B5EF4-FFF2-40B4-BE49-F238E27FC236}">
                <a16:creationId xmlns:a16="http://schemas.microsoft.com/office/drawing/2014/main" id="{D2662D5A-9DE6-9502-75D6-2C261249C461}"/>
              </a:ext>
            </a:extLst>
          </p:cNvPr>
          <p:cNvSpPr>
            <a:spLocks noGrp="1"/>
          </p:cNvSpPr>
          <p:nvPr>
            <p:ph idx="1"/>
          </p:nvPr>
        </p:nvSpPr>
        <p:spPr>
          <a:xfrm>
            <a:off x="270232" y="1352812"/>
            <a:ext cx="5055307" cy="1451554"/>
          </a:xfrm>
        </p:spPr>
        <p:txBody>
          <a:bodyPr/>
          <a:lstStyle/>
          <a:p>
            <a:pPr marL="0" indent="0">
              <a:buNone/>
            </a:pPr>
            <a:r>
              <a:rPr lang="en-GB" sz="1800" b="1" dirty="0">
                <a:latin typeface="+mn-lt"/>
              </a:rPr>
              <a:t>Analysis of the Barrier</a:t>
            </a:r>
            <a:endParaRPr lang="en-GB" sz="1200" b="1" dirty="0">
              <a:latin typeface="+mn-lt"/>
            </a:endParaRPr>
          </a:p>
          <a:p>
            <a:pPr lvl="0"/>
            <a:r>
              <a:rPr lang="en-GB" sz="1200" dirty="0">
                <a:latin typeface="+mn-lt"/>
              </a:rPr>
              <a:t>Old and noisy machines create communication difficulties.</a:t>
            </a:r>
          </a:p>
          <a:p>
            <a:pPr lvl="0"/>
            <a:r>
              <a:rPr lang="en-GB" sz="1200" dirty="0">
                <a:latin typeface="+mn-lt"/>
              </a:rPr>
              <a:t>Employees cannot always hear Gary's instructions. </a:t>
            </a:r>
          </a:p>
          <a:p>
            <a:pPr lvl="0"/>
            <a:r>
              <a:rPr lang="en-GB" sz="1200" dirty="0">
                <a:latin typeface="+mn-lt"/>
              </a:rPr>
              <a:t>Misunderstandings contribute to food safety and quality problems.</a:t>
            </a:r>
          </a:p>
          <a:p>
            <a:endParaRPr lang="en-GB" dirty="0"/>
          </a:p>
        </p:txBody>
      </p:sp>
      <p:sp>
        <p:nvSpPr>
          <p:cNvPr id="10" name="TextBox 9">
            <a:extLst>
              <a:ext uri="{FF2B5EF4-FFF2-40B4-BE49-F238E27FC236}">
                <a16:creationId xmlns:a16="http://schemas.microsoft.com/office/drawing/2014/main" id="{A977C483-7C58-7129-356E-B54D0E678503}"/>
              </a:ext>
            </a:extLst>
          </p:cNvPr>
          <p:cNvSpPr txBox="1"/>
          <p:nvPr/>
        </p:nvSpPr>
        <p:spPr>
          <a:xfrm>
            <a:off x="5529457" y="1054088"/>
            <a:ext cx="6662543" cy="1312154"/>
          </a:xfrm>
          <a:prstGeom prst="rect">
            <a:avLst/>
          </a:prstGeom>
          <a:noFill/>
        </p:spPr>
        <p:txBody>
          <a:bodyPr wrap="square" rtlCol="0">
            <a:spAutoFit/>
          </a:bodyPr>
          <a:lstStyle/>
          <a:p>
            <a:pPr>
              <a:lnSpc>
                <a:spcPct val="150000"/>
              </a:lnSpc>
            </a:pPr>
            <a:r>
              <a:rPr lang="en-GB" b="1" dirty="0"/>
              <a:t>Theory: Shannon and Weaver's Communication Model (1949)</a:t>
            </a:r>
          </a:p>
          <a:p>
            <a:pPr marL="171450" indent="-171450">
              <a:lnSpc>
                <a:spcPct val="150000"/>
              </a:lnSpc>
              <a:buFont typeface="Wingdings" panose="05000000000000000000" pitchFamily="2" charset="2"/>
              <a:buChar char="ü"/>
            </a:pPr>
            <a:r>
              <a:rPr lang="en-GB" sz="1200" dirty="0"/>
              <a:t>According to </a:t>
            </a:r>
            <a:r>
              <a:rPr lang="en-GB" sz="1200" b="1" dirty="0"/>
              <a:t>Shannon and Weaver's Communication Model (1949)</a:t>
            </a:r>
            <a:r>
              <a:rPr lang="en-GB" sz="1200" dirty="0"/>
              <a:t>, physical noise interferes with the transmission of a message from the sender to the receiver. In this case, the machinery acts as physical noise, reducing communication effectiveness.</a:t>
            </a:r>
          </a:p>
        </p:txBody>
      </p:sp>
      <p:sp>
        <p:nvSpPr>
          <p:cNvPr id="20" name="TextBox 19">
            <a:extLst>
              <a:ext uri="{FF2B5EF4-FFF2-40B4-BE49-F238E27FC236}">
                <a16:creationId xmlns:a16="http://schemas.microsoft.com/office/drawing/2014/main" id="{B81326D3-4526-F00C-ABEE-46680D5FCD35}"/>
              </a:ext>
            </a:extLst>
          </p:cNvPr>
          <p:cNvSpPr txBox="1"/>
          <p:nvPr/>
        </p:nvSpPr>
        <p:spPr>
          <a:xfrm>
            <a:off x="6675752" y="2493290"/>
            <a:ext cx="4646576" cy="1542987"/>
          </a:xfrm>
          <a:prstGeom prst="rect">
            <a:avLst/>
          </a:prstGeom>
          <a:noFill/>
        </p:spPr>
        <p:txBody>
          <a:bodyPr wrap="square" rtlCol="0">
            <a:spAutoFit/>
          </a:bodyPr>
          <a:lstStyle/>
          <a:p>
            <a:pPr>
              <a:lnSpc>
                <a:spcPct val="150000"/>
              </a:lnSpc>
            </a:pPr>
            <a:r>
              <a:rPr lang="en-GB" sz="1600" b="1" dirty="0"/>
              <a:t>Recommendations</a:t>
            </a:r>
            <a:endParaRPr lang="en-GB" sz="1600" dirty="0"/>
          </a:p>
          <a:p>
            <a:pPr marL="171450" lvl="0" indent="-171450">
              <a:lnSpc>
                <a:spcPct val="150000"/>
              </a:lnSpc>
              <a:buFont typeface="Arial" panose="020B0604020202020204" pitchFamily="34" charset="0"/>
              <a:buChar char="•"/>
            </a:pPr>
            <a:r>
              <a:rPr lang="en-GB" sz="1200" dirty="0"/>
              <a:t>Replace old machines with quieter equipment. </a:t>
            </a:r>
          </a:p>
          <a:p>
            <a:pPr marL="171450" lvl="0" indent="-171450">
              <a:lnSpc>
                <a:spcPct val="150000"/>
              </a:lnSpc>
              <a:buFont typeface="Arial" panose="020B0604020202020204" pitchFamily="34" charset="0"/>
              <a:buChar char="•"/>
            </a:pPr>
            <a:r>
              <a:rPr lang="en-GB" sz="1200" dirty="0"/>
              <a:t>Use visual warning signs and colour-coded labels. </a:t>
            </a:r>
          </a:p>
          <a:p>
            <a:pPr marL="171450" lvl="0" indent="-171450">
              <a:lnSpc>
                <a:spcPct val="150000"/>
              </a:lnSpc>
              <a:buFont typeface="Arial" panose="020B0604020202020204" pitchFamily="34" charset="0"/>
              <a:buChar char="•"/>
            </a:pPr>
            <a:r>
              <a:rPr lang="en-GB" sz="1200" dirty="0"/>
              <a:t>Provide headsets or microphones. </a:t>
            </a:r>
          </a:p>
          <a:p>
            <a:pPr marL="171450" lvl="0" indent="-171450">
              <a:lnSpc>
                <a:spcPct val="150000"/>
              </a:lnSpc>
              <a:buFont typeface="Arial" panose="020B0604020202020204" pitchFamily="34" charset="0"/>
              <a:buChar char="•"/>
            </a:pPr>
            <a:r>
              <a:rPr lang="en-GB" sz="1200" dirty="0"/>
              <a:t>Hold team briefings before shifts. </a:t>
            </a:r>
          </a:p>
        </p:txBody>
      </p:sp>
      <p:pic>
        <p:nvPicPr>
          <p:cNvPr id="35" name="Picture 34">
            <a:extLst>
              <a:ext uri="{FF2B5EF4-FFF2-40B4-BE49-F238E27FC236}">
                <a16:creationId xmlns:a16="http://schemas.microsoft.com/office/drawing/2014/main" id="{E7A2A1B9-F378-D3B6-3BCB-3232A9E3F3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198464"/>
            <a:ext cx="6568444" cy="3661718"/>
          </a:xfrm>
          <a:prstGeom prst="rect">
            <a:avLst/>
          </a:prstGeom>
          <a:effectLst>
            <a:softEdge rad="317500"/>
          </a:effectLst>
        </p:spPr>
      </p:pic>
      <p:pic>
        <p:nvPicPr>
          <p:cNvPr id="37" name="Picture 36">
            <a:extLst>
              <a:ext uri="{FF2B5EF4-FFF2-40B4-BE49-F238E27FC236}">
                <a16:creationId xmlns:a16="http://schemas.microsoft.com/office/drawing/2014/main" id="{DFA6D307-9F24-6635-C3B9-1ECA6B7726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68444" y="4452050"/>
            <a:ext cx="5623556" cy="2405950"/>
          </a:xfrm>
          <a:prstGeom prst="rect">
            <a:avLst/>
          </a:prstGeom>
          <a:effectLst>
            <a:softEdge rad="317500"/>
          </a:effectLst>
        </p:spPr>
      </p:pic>
    </p:spTree>
    <p:extLst>
      <p:ext uri="{BB962C8B-B14F-4D97-AF65-F5344CB8AC3E}">
        <p14:creationId xmlns:p14="http://schemas.microsoft.com/office/powerpoint/2010/main" val="3579173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A7E7F-CCF2-F0A5-1DDB-70F74687B5B9}"/>
              </a:ext>
            </a:extLst>
          </p:cNvPr>
          <p:cNvSpPr>
            <a:spLocks noGrp="1"/>
          </p:cNvSpPr>
          <p:nvPr>
            <p:ph type="title"/>
          </p:nvPr>
        </p:nvSpPr>
        <p:spPr>
          <a:xfrm>
            <a:off x="2178327" y="-60620"/>
            <a:ext cx="7835346" cy="1325563"/>
          </a:xfrm>
        </p:spPr>
        <p:txBody>
          <a:bodyPr>
            <a:normAutofit/>
          </a:bodyPr>
          <a:lstStyle/>
          <a:p>
            <a:r>
              <a:rPr lang="en-GB" sz="3200" b="1" dirty="0">
                <a:solidFill>
                  <a:schemeClr val="accent1">
                    <a:lumMod val="50000"/>
                  </a:schemeClr>
                </a:solidFill>
              </a:rPr>
              <a:t>Barrier 2 – Language and Communication</a:t>
            </a:r>
          </a:p>
        </p:txBody>
      </p:sp>
      <p:sp>
        <p:nvSpPr>
          <p:cNvPr id="3" name="Text Placeholder 2">
            <a:extLst>
              <a:ext uri="{FF2B5EF4-FFF2-40B4-BE49-F238E27FC236}">
                <a16:creationId xmlns:a16="http://schemas.microsoft.com/office/drawing/2014/main" id="{CB4AE2D9-0D10-388F-D23C-3959C50E5E16}"/>
              </a:ext>
            </a:extLst>
          </p:cNvPr>
          <p:cNvSpPr>
            <a:spLocks noGrp="1"/>
          </p:cNvSpPr>
          <p:nvPr>
            <p:ph type="body" idx="1"/>
          </p:nvPr>
        </p:nvSpPr>
        <p:spPr>
          <a:xfrm>
            <a:off x="275654" y="1014249"/>
            <a:ext cx="2658540" cy="441229"/>
          </a:xfrm>
        </p:spPr>
        <p:txBody>
          <a:bodyPr>
            <a:normAutofit/>
          </a:bodyPr>
          <a:lstStyle/>
          <a:p>
            <a:r>
              <a:rPr lang="en-GB" sz="1800" dirty="0">
                <a:latin typeface="+mn-lt"/>
              </a:rPr>
              <a:t>Analysis of the Barrier</a:t>
            </a:r>
          </a:p>
        </p:txBody>
      </p:sp>
      <p:sp>
        <p:nvSpPr>
          <p:cNvPr id="4" name="Content Placeholder 3">
            <a:extLst>
              <a:ext uri="{FF2B5EF4-FFF2-40B4-BE49-F238E27FC236}">
                <a16:creationId xmlns:a16="http://schemas.microsoft.com/office/drawing/2014/main" id="{EBC823D8-039D-B458-DCE2-5D0058073FF1}"/>
              </a:ext>
            </a:extLst>
          </p:cNvPr>
          <p:cNvSpPr>
            <a:spLocks noGrp="1"/>
          </p:cNvSpPr>
          <p:nvPr>
            <p:ph sz="half" idx="2"/>
          </p:nvPr>
        </p:nvSpPr>
        <p:spPr>
          <a:xfrm>
            <a:off x="689025" y="1577216"/>
            <a:ext cx="6828182" cy="1199335"/>
          </a:xfrm>
        </p:spPr>
        <p:txBody>
          <a:bodyPr>
            <a:normAutofit/>
          </a:bodyPr>
          <a:lstStyle/>
          <a:p>
            <a:pPr lvl="0"/>
            <a:r>
              <a:rPr lang="en-GB" sz="1200" dirty="0">
                <a:latin typeface="+mn-lt"/>
              </a:rPr>
              <a:t>Employees </a:t>
            </a:r>
            <a:r>
              <a:rPr lang="en-GB" sz="1200" dirty="0"/>
              <a:t>who are mainly immigrants from 5 distinct cultural groups</a:t>
            </a:r>
            <a:r>
              <a:rPr lang="en-GB" sz="1200" i="1" dirty="0">
                <a:latin typeface="+mn-lt"/>
              </a:rPr>
              <a:t>. </a:t>
            </a:r>
          </a:p>
          <a:p>
            <a:pPr lvl="0"/>
            <a:r>
              <a:rPr lang="en-GB" sz="1200" dirty="0">
                <a:latin typeface="+mn-lt"/>
              </a:rPr>
              <a:t>Many workers speak limited English. </a:t>
            </a:r>
          </a:p>
          <a:p>
            <a:pPr lvl="0"/>
            <a:r>
              <a:rPr lang="en-GB" sz="1200" dirty="0">
                <a:latin typeface="+mn-lt"/>
              </a:rPr>
              <a:t>Gary's instructions are often misunderstood. </a:t>
            </a:r>
          </a:p>
          <a:p>
            <a:pPr lvl="0"/>
            <a:r>
              <a:rPr lang="en-GB" sz="1200" dirty="0">
                <a:latin typeface="+mn-lt"/>
              </a:rPr>
              <a:t>Language differences increase the risk of food production errors. </a:t>
            </a:r>
          </a:p>
          <a:p>
            <a:pPr marL="0" indent="0">
              <a:buNone/>
            </a:pPr>
            <a:endParaRPr lang="en-GB" sz="1200" i="1" dirty="0"/>
          </a:p>
        </p:txBody>
      </p:sp>
      <p:sp>
        <p:nvSpPr>
          <p:cNvPr id="5" name="Text Placeholder 4">
            <a:extLst>
              <a:ext uri="{FF2B5EF4-FFF2-40B4-BE49-F238E27FC236}">
                <a16:creationId xmlns:a16="http://schemas.microsoft.com/office/drawing/2014/main" id="{0097D52B-1D83-2E9D-3CD9-5ECECBF2977A}"/>
              </a:ext>
            </a:extLst>
          </p:cNvPr>
          <p:cNvSpPr>
            <a:spLocks noGrp="1"/>
          </p:cNvSpPr>
          <p:nvPr>
            <p:ph type="body" sz="quarter" idx="3"/>
          </p:nvPr>
        </p:nvSpPr>
        <p:spPr>
          <a:xfrm>
            <a:off x="1055802" y="3003394"/>
            <a:ext cx="6743099" cy="1791091"/>
          </a:xfrm>
        </p:spPr>
        <p:txBody>
          <a:bodyPr>
            <a:normAutofit/>
          </a:bodyPr>
          <a:lstStyle/>
          <a:p>
            <a:pPr>
              <a:lnSpc>
                <a:spcPct val="150000"/>
              </a:lnSpc>
            </a:pPr>
            <a:r>
              <a:rPr lang="en-GB" sz="1800" dirty="0">
                <a:latin typeface="+mn-lt"/>
              </a:rPr>
              <a:t>Theory:</a:t>
            </a:r>
            <a:r>
              <a:rPr lang="en-GB" sz="1200" dirty="0">
                <a:latin typeface="+mn-lt"/>
              </a:rPr>
              <a:t> </a:t>
            </a:r>
            <a:r>
              <a:rPr lang="en-GB" sz="1600" dirty="0">
                <a:latin typeface="+mn-lt"/>
              </a:rPr>
              <a:t>Berlo's SMCR Communication Model (1960)</a:t>
            </a:r>
          </a:p>
          <a:p>
            <a:pPr marL="171450" indent="-171450">
              <a:lnSpc>
                <a:spcPct val="150000"/>
              </a:lnSpc>
              <a:buFont typeface="Wingdings" panose="05000000000000000000" pitchFamily="2" charset="2"/>
              <a:buChar char="ü"/>
            </a:pPr>
            <a:r>
              <a:rPr lang="en-GB" sz="1200" dirty="0">
                <a:latin typeface="+mn-lt"/>
              </a:rPr>
              <a:t>Berlo's SMCR (Sender–Message–Channel–Receiver) </a:t>
            </a:r>
            <a:r>
              <a:rPr lang="en-GB" sz="1200" b="0" dirty="0">
                <a:latin typeface="+mn-lt"/>
              </a:rPr>
              <a:t>model explains that effective communication depends on both the sender and the receiver having the skills to understand the message. In this case, language differences reduce the employees' ability to interpret Gary's instructions correctly, causing communication breakdowns.</a:t>
            </a:r>
          </a:p>
          <a:p>
            <a:endParaRPr lang="en-GB" sz="1200" dirty="0"/>
          </a:p>
        </p:txBody>
      </p:sp>
      <p:sp>
        <p:nvSpPr>
          <p:cNvPr id="8" name="TextBox 7">
            <a:extLst>
              <a:ext uri="{FF2B5EF4-FFF2-40B4-BE49-F238E27FC236}">
                <a16:creationId xmlns:a16="http://schemas.microsoft.com/office/drawing/2014/main" id="{0A5BF65F-FEF5-754B-7E59-0FC7A8DB469A}"/>
              </a:ext>
            </a:extLst>
          </p:cNvPr>
          <p:cNvSpPr txBox="1"/>
          <p:nvPr/>
        </p:nvSpPr>
        <p:spPr>
          <a:xfrm>
            <a:off x="2031968" y="4714578"/>
            <a:ext cx="6273689" cy="1938992"/>
          </a:xfrm>
          <a:prstGeom prst="rect">
            <a:avLst/>
          </a:prstGeom>
          <a:noFill/>
        </p:spPr>
        <p:txBody>
          <a:bodyPr wrap="square" rtlCol="0">
            <a:spAutoFit/>
          </a:bodyPr>
          <a:lstStyle/>
          <a:p>
            <a:r>
              <a:rPr lang="en-GB" b="1" dirty="0"/>
              <a:t>Recommendations</a:t>
            </a:r>
          </a:p>
          <a:p>
            <a:endParaRPr lang="en-GB" b="1" dirty="0"/>
          </a:p>
          <a:p>
            <a:pPr marL="171450" indent="-171450">
              <a:buFont typeface="Arial" panose="020B0604020202020204" pitchFamily="34" charset="0"/>
              <a:buChar char="•"/>
            </a:pPr>
            <a:r>
              <a:rPr lang="en-GB" sz="1200" dirty="0"/>
              <a:t>Provide English language training. </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Translate safety procedures into multiple languages. </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Use diagrams, symbols and demonstrations.</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 Use regular feedback and clarification techniques to confirm employee understanding.</a:t>
            </a:r>
          </a:p>
        </p:txBody>
      </p:sp>
      <p:cxnSp>
        <p:nvCxnSpPr>
          <p:cNvPr id="13" name="Straight Connector 12">
            <a:extLst>
              <a:ext uri="{FF2B5EF4-FFF2-40B4-BE49-F238E27FC236}">
                <a16:creationId xmlns:a16="http://schemas.microsoft.com/office/drawing/2014/main" id="{8D20AEE2-9034-CCDE-119C-576836270344}"/>
              </a:ext>
            </a:extLst>
          </p:cNvPr>
          <p:cNvCxnSpPr/>
          <p:nvPr/>
        </p:nvCxnSpPr>
        <p:spPr>
          <a:xfrm>
            <a:off x="0" y="2783621"/>
            <a:ext cx="6828183"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968869A8-1379-BEAB-C19C-6C0DA251BEA1}"/>
              </a:ext>
            </a:extLst>
          </p:cNvPr>
          <p:cNvCxnSpPr>
            <a:cxnSpLocks/>
          </p:cNvCxnSpPr>
          <p:nvPr/>
        </p:nvCxnSpPr>
        <p:spPr>
          <a:xfrm flipH="1">
            <a:off x="1659118" y="4623712"/>
            <a:ext cx="6139783" cy="0"/>
          </a:xfrm>
          <a:prstGeom prst="line">
            <a:avLst/>
          </a:prstGeom>
        </p:spPr>
        <p:style>
          <a:lnRef idx="2">
            <a:schemeClr val="accent6"/>
          </a:lnRef>
          <a:fillRef idx="0">
            <a:schemeClr val="accent6"/>
          </a:fillRef>
          <a:effectRef idx="1">
            <a:schemeClr val="accent6"/>
          </a:effectRef>
          <a:fontRef idx="minor">
            <a:schemeClr val="tx1"/>
          </a:fontRef>
        </p:style>
      </p:cxnSp>
      <p:pic>
        <p:nvPicPr>
          <p:cNvPr id="17" name="Picture 16">
            <a:extLst>
              <a:ext uri="{FF2B5EF4-FFF2-40B4-BE49-F238E27FC236}">
                <a16:creationId xmlns:a16="http://schemas.microsoft.com/office/drawing/2014/main" id="{D4DC6664-60E0-FCC8-38BF-51B66D1986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64006" y="1476598"/>
            <a:ext cx="4054191" cy="4844685"/>
          </a:xfrm>
          <a:prstGeom prst="rect">
            <a:avLst/>
          </a:prstGeom>
        </p:spPr>
      </p:pic>
      <p:sp>
        <p:nvSpPr>
          <p:cNvPr id="18" name="TextBox 17">
            <a:extLst>
              <a:ext uri="{FF2B5EF4-FFF2-40B4-BE49-F238E27FC236}">
                <a16:creationId xmlns:a16="http://schemas.microsoft.com/office/drawing/2014/main" id="{BCA94DC6-5EFB-1D3B-FFFA-FA4FCB7AA829}"/>
              </a:ext>
            </a:extLst>
          </p:cNvPr>
          <p:cNvSpPr txBox="1"/>
          <p:nvPr/>
        </p:nvSpPr>
        <p:spPr>
          <a:xfrm>
            <a:off x="9200561" y="6532938"/>
            <a:ext cx="3421930" cy="246221"/>
          </a:xfrm>
          <a:prstGeom prst="rect">
            <a:avLst/>
          </a:prstGeom>
          <a:noFill/>
        </p:spPr>
        <p:txBody>
          <a:bodyPr wrap="square" rtlCol="0">
            <a:spAutoFit/>
          </a:bodyPr>
          <a:lstStyle/>
          <a:p>
            <a:r>
              <a:rPr lang="en-GB" sz="1000" i="1" dirty="0"/>
              <a:t>Source: Berlo, 1960; </a:t>
            </a:r>
          </a:p>
        </p:txBody>
      </p:sp>
    </p:spTree>
    <p:extLst>
      <p:ext uri="{BB962C8B-B14F-4D97-AF65-F5344CB8AC3E}">
        <p14:creationId xmlns:p14="http://schemas.microsoft.com/office/powerpoint/2010/main" val="1510926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02957-C6EA-5B0F-A34B-0075CA4D14A3}"/>
              </a:ext>
            </a:extLst>
          </p:cNvPr>
          <p:cNvSpPr>
            <a:spLocks noGrp="1"/>
          </p:cNvSpPr>
          <p:nvPr>
            <p:ph type="title"/>
          </p:nvPr>
        </p:nvSpPr>
        <p:spPr>
          <a:xfrm>
            <a:off x="1217474" y="101868"/>
            <a:ext cx="3225316" cy="1612762"/>
          </a:xfrm>
        </p:spPr>
        <p:txBody>
          <a:bodyPr>
            <a:normAutofit/>
          </a:bodyPr>
          <a:lstStyle/>
          <a:p>
            <a:r>
              <a:rPr lang="en-GB" sz="3200" b="1" dirty="0">
                <a:solidFill>
                  <a:schemeClr val="accent1">
                    <a:lumMod val="50000"/>
                  </a:schemeClr>
                </a:solidFill>
              </a:rPr>
              <a:t>Barrier 3 – Age / Generational</a:t>
            </a:r>
          </a:p>
        </p:txBody>
      </p:sp>
      <p:sp>
        <p:nvSpPr>
          <p:cNvPr id="13" name="Content Placeholder 12">
            <a:extLst>
              <a:ext uri="{FF2B5EF4-FFF2-40B4-BE49-F238E27FC236}">
                <a16:creationId xmlns:a16="http://schemas.microsoft.com/office/drawing/2014/main" id="{6CDB2B3C-21CA-CC67-A1AF-D219449BCE97}"/>
              </a:ext>
            </a:extLst>
          </p:cNvPr>
          <p:cNvSpPr>
            <a:spLocks noGrp="1"/>
          </p:cNvSpPr>
          <p:nvPr>
            <p:ph sz="half" idx="2"/>
          </p:nvPr>
        </p:nvSpPr>
        <p:spPr>
          <a:xfrm>
            <a:off x="5660263" y="362789"/>
            <a:ext cx="6236364" cy="6132422"/>
          </a:xfrm>
        </p:spPr>
        <p:txBody>
          <a:bodyPr>
            <a:normAutofit/>
          </a:bodyPr>
          <a:lstStyle/>
          <a:p>
            <a:pPr marL="0" indent="0">
              <a:lnSpc>
                <a:spcPct val="100000"/>
              </a:lnSpc>
              <a:buNone/>
            </a:pPr>
            <a:r>
              <a:rPr lang="en-GB" sz="1600" b="1" dirty="0">
                <a:latin typeface="+mn-lt"/>
              </a:rPr>
              <a:t>Analysis of the Barrier</a:t>
            </a:r>
            <a:endParaRPr lang="en-GB" sz="1600" dirty="0">
              <a:latin typeface="+mn-lt"/>
            </a:endParaRPr>
          </a:p>
          <a:p>
            <a:pPr lvl="0">
              <a:lnSpc>
                <a:spcPct val="100000"/>
              </a:lnSpc>
            </a:pPr>
            <a:r>
              <a:rPr lang="en-GB" sz="1200" dirty="0">
                <a:latin typeface="+mn-lt"/>
              </a:rPr>
              <a:t>Flight Foods Ltd employs people aged between </a:t>
            </a:r>
            <a:r>
              <a:rPr lang="en-GB" sz="1200" b="1" dirty="0">
                <a:latin typeface="+mn-lt"/>
              </a:rPr>
              <a:t>16 and 60</a:t>
            </a:r>
            <a:r>
              <a:rPr lang="en-GB" sz="1200" dirty="0">
                <a:latin typeface="+mn-lt"/>
              </a:rPr>
              <a:t> . </a:t>
            </a:r>
          </a:p>
          <a:p>
            <a:pPr lvl="0">
              <a:lnSpc>
                <a:spcPct val="100000"/>
              </a:lnSpc>
            </a:pPr>
            <a:r>
              <a:rPr lang="en-GB" sz="1200" dirty="0">
                <a:latin typeface="+mn-lt"/>
              </a:rPr>
              <a:t>Age differences affect how employees understand and follow instructions. </a:t>
            </a:r>
          </a:p>
          <a:p>
            <a:pPr lvl="0">
              <a:lnSpc>
                <a:spcPct val="100000"/>
              </a:lnSpc>
            </a:pPr>
            <a:r>
              <a:rPr lang="en-GB" sz="1200" dirty="0">
                <a:latin typeface="+mn-lt"/>
              </a:rPr>
              <a:t>Different generations have different learning styles and levels of experience </a:t>
            </a:r>
            <a:r>
              <a:rPr lang="en-GB" sz="1200" i="1" dirty="0"/>
              <a:t>(Tolbize, 2008)</a:t>
            </a:r>
            <a:r>
              <a:rPr lang="en-GB" sz="1200" i="1" dirty="0">
                <a:latin typeface="+mn-lt"/>
              </a:rPr>
              <a:t>.</a:t>
            </a:r>
          </a:p>
          <a:p>
            <a:pPr lvl="0">
              <a:lnSpc>
                <a:spcPct val="100000"/>
              </a:lnSpc>
            </a:pPr>
            <a:r>
              <a:rPr lang="en-GB" sz="1200" dirty="0">
                <a:latin typeface="+mn-lt"/>
              </a:rPr>
              <a:t>This misunderstanding contributes to operational mistakes and reduces communication effectiveness.</a:t>
            </a:r>
            <a:endParaRPr lang="en-GB" sz="1800" b="1" dirty="0">
              <a:latin typeface="+mn-lt"/>
            </a:endParaRPr>
          </a:p>
          <a:p>
            <a:pPr marL="0" indent="0">
              <a:lnSpc>
                <a:spcPct val="100000"/>
              </a:lnSpc>
              <a:buNone/>
            </a:pPr>
            <a:endParaRPr lang="en-GB" sz="1600" b="1" dirty="0">
              <a:latin typeface="+mn-lt"/>
            </a:endParaRPr>
          </a:p>
          <a:p>
            <a:pPr marL="0" indent="0">
              <a:lnSpc>
                <a:spcPct val="100000"/>
              </a:lnSpc>
              <a:buNone/>
            </a:pPr>
            <a:r>
              <a:rPr lang="en-GB" sz="1600" b="1" dirty="0">
                <a:latin typeface="+mn-lt"/>
              </a:rPr>
              <a:t>Theory: Schramm's Communication Model (1954)</a:t>
            </a:r>
          </a:p>
          <a:p>
            <a:pPr>
              <a:lnSpc>
                <a:spcPct val="150000"/>
              </a:lnSpc>
              <a:buFont typeface="Wingdings" panose="05000000000000000000" pitchFamily="2" charset="2"/>
              <a:buChar char="ü"/>
            </a:pPr>
            <a:r>
              <a:rPr lang="en-GB" sz="1200" dirty="0">
                <a:latin typeface="+mn-lt"/>
              </a:rPr>
              <a:t>Schramm's Communication Model states that effective communication depends on a shared field of experience between the sender and the receiver. When people have different knowledge, experience or perspectives, messages are more likely to be misunderstood</a:t>
            </a:r>
            <a:r>
              <a:rPr lang="en-GB" sz="1600" dirty="0">
                <a:latin typeface="+mn-lt"/>
              </a:rPr>
              <a:t>.</a:t>
            </a:r>
            <a:endParaRPr lang="en-GB" sz="1600" b="1" dirty="0">
              <a:latin typeface="+mn-lt"/>
            </a:endParaRPr>
          </a:p>
          <a:p>
            <a:pPr marL="0" indent="0">
              <a:lnSpc>
                <a:spcPct val="100000"/>
              </a:lnSpc>
              <a:buNone/>
            </a:pPr>
            <a:endParaRPr lang="en-GB" sz="1600" b="1" dirty="0">
              <a:latin typeface="+mn-lt"/>
            </a:endParaRPr>
          </a:p>
          <a:p>
            <a:pPr marL="0" indent="0">
              <a:lnSpc>
                <a:spcPct val="100000"/>
              </a:lnSpc>
              <a:buNone/>
            </a:pPr>
            <a:r>
              <a:rPr lang="en-GB" sz="1600" b="1" dirty="0">
                <a:latin typeface="+mn-lt"/>
              </a:rPr>
              <a:t>Recommendations</a:t>
            </a:r>
          </a:p>
          <a:p>
            <a:pPr lvl="0"/>
            <a:r>
              <a:rPr lang="en-GB" sz="1200" dirty="0">
                <a:latin typeface="+mn-lt"/>
              </a:rPr>
              <a:t>Provide practical training for younger employees. </a:t>
            </a:r>
          </a:p>
          <a:p>
            <a:pPr lvl="0"/>
            <a:r>
              <a:rPr lang="en-GB" sz="1200" dirty="0">
                <a:latin typeface="+mn-lt"/>
              </a:rPr>
              <a:t>Pair new workers with experienced staff. </a:t>
            </a:r>
          </a:p>
          <a:p>
            <a:pPr lvl="0"/>
            <a:r>
              <a:rPr lang="en-GB" sz="1200" dirty="0">
                <a:latin typeface="+mn-lt"/>
              </a:rPr>
              <a:t>Give regular feedback and support. </a:t>
            </a:r>
          </a:p>
          <a:p>
            <a:pPr lvl="0"/>
            <a:r>
              <a:rPr lang="en-GB" sz="1200" dirty="0">
                <a:latin typeface="+mn-lt"/>
              </a:rPr>
              <a:t>Use clear and consistent communication for all age groups.</a:t>
            </a:r>
          </a:p>
          <a:p>
            <a:endParaRPr lang="en-GB" sz="1200" dirty="0"/>
          </a:p>
        </p:txBody>
      </p:sp>
      <p:pic>
        <p:nvPicPr>
          <p:cNvPr id="15" name="Picture 14">
            <a:extLst>
              <a:ext uri="{FF2B5EF4-FFF2-40B4-BE49-F238E27FC236}">
                <a16:creationId xmlns:a16="http://schemas.microsoft.com/office/drawing/2014/main" id="{CDAABF31-2924-DF1B-3E52-46CF12C1B6C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 y="1595360"/>
            <a:ext cx="5165888" cy="4606657"/>
          </a:xfrm>
          <a:prstGeom prst="rect">
            <a:avLst/>
          </a:prstGeom>
        </p:spPr>
      </p:pic>
      <p:sp>
        <p:nvSpPr>
          <p:cNvPr id="17" name="TextBox 16">
            <a:extLst>
              <a:ext uri="{FF2B5EF4-FFF2-40B4-BE49-F238E27FC236}">
                <a16:creationId xmlns:a16="http://schemas.microsoft.com/office/drawing/2014/main" id="{DFE868C8-02B2-2701-6FE3-D5752DE3D860}"/>
              </a:ext>
            </a:extLst>
          </p:cNvPr>
          <p:cNvSpPr txBox="1"/>
          <p:nvPr/>
        </p:nvSpPr>
        <p:spPr>
          <a:xfrm>
            <a:off x="551622" y="6082748"/>
            <a:ext cx="4343400" cy="246221"/>
          </a:xfrm>
          <a:prstGeom prst="rect">
            <a:avLst/>
          </a:prstGeom>
          <a:noFill/>
        </p:spPr>
        <p:txBody>
          <a:bodyPr wrap="square" rtlCol="0">
            <a:spAutoFit/>
          </a:bodyPr>
          <a:lstStyle/>
          <a:p>
            <a:r>
              <a:rPr lang="en-GB" sz="1000" dirty="0"/>
              <a:t>Figure 1. Adapted from Schramm's Communication Model (1954).</a:t>
            </a:r>
          </a:p>
        </p:txBody>
      </p:sp>
      <p:sp>
        <p:nvSpPr>
          <p:cNvPr id="3" name="TextBox 2">
            <a:extLst>
              <a:ext uri="{FF2B5EF4-FFF2-40B4-BE49-F238E27FC236}">
                <a16:creationId xmlns:a16="http://schemas.microsoft.com/office/drawing/2014/main" id="{231B7F8E-2D76-4C11-DDFE-DA42C0A4AF45}"/>
              </a:ext>
            </a:extLst>
          </p:cNvPr>
          <p:cNvSpPr txBox="1"/>
          <p:nvPr/>
        </p:nvSpPr>
        <p:spPr>
          <a:xfrm>
            <a:off x="8915992" y="6513518"/>
            <a:ext cx="3286904" cy="246221"/>
          </a:xfrm>
          <a:prstGeom prst="rect">
            <a:avLst/>
          </a:prstGeom>
          <a:noFill/>
        </p:spPr>
        <p:txBody>
          <a:bodyPr wrap="square" rtlCol="0">
            <a:spAutoFit/>
          </a:bodyPr>
          <a:lstStyle/>
          <a:p>
            <a:r>
              <a:rPr lang="en-GB" sz="1000" i="1" dirty="0"/>
              <a:t>Source: Schramm, 1954; Tolbize, 2008</a:t>
            </a:r>
          </a:p>
        </p:txBody>
      </p:sp>
    </p:spTree>
    <p:extLst>
      <p:ext uri="{BB962C8B-B14F-4D97-AF65-F5344CB8AC3E}">
        <p14:creationId xmlns:p14="http://schemas.microsoft.com/office/powerpoint/2010/main" val="3676063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378B4-D4F6-66C3-68A9-15555982E671}"/>
              </a:ext>
            </a:extLst>
          </p:cNvPr>
          <p:cNvSpPr>
            <a:spLocks noGrp="1"/>
          </p:cNvSpPr>
          <p:nvPr>
            <p:ph type="title"/>
          </p:nvPr>
        </p:nvSpPr>
        <p:spPr>
          <a:xfrm>
            <a:off x="4643932" y="-77753"/>
            <a:ext cx="7271122" cy="1325563"/>
          </a:xfrm>
        </p:spPr>
        <p:txBody>
          <a:bodyPr>
            <a:normAutofit/>
          </a:bodyPr>
          <a:lstStyle/>
          <a:p>
            <a:r>
              <a:rPr lang="en-GB" sz="3200" b="1" dirty="0"/>
              <a:t>Barrier 4 – Body Language and Attitudes</a:t>
            </a:r>
            <a:endParaRPr lang="en-GB" sz="3200" b="1" dirty="0">
              <a:solidFill>
                <a:schemeClr val="accent1">
                  <a:lumMod val="50000"/>
                </a:schemeClr>
              </a:solidFill>
            </a:endParaRPr>
          </a:p>
        </p:txBody>
      </p:sp>
      <p:sp>
        <p:nvSpPr>
          <p:cNvPr id="4" name="TextBox 3">
            <a:extLst>
              <a:ext uri="{FF2B5EF4-FFF2-40B4-BE49-F238E27FC236}">
                <a16:creationId xmlns:a16="http://schemas.microsoft.com/office/drawing/2014/main" id="{44B34F46-848B-EA40-0293-198FFDB44352}"/>
              </a:ext>
            </a:extLst>
          </p:cNvPr>
          <p:cNvSpPr txBox="1"/>
          <p:nvPr/>
        </p:nvSpPr>
        <p:spPr>
          <a:xfrm>
            <a:off x="558039" y="4497652"/>
            <a:ext cx="5125278" cy="1819985"/>
          </a:xfrm>
          <a:prstGeom prst="rect">
            <a:avLst/>
          </a:prstGeom>
          <a:noFill/>
        </p:spPr>
        <p:txBody>
          <a:bodyPr wrap="square" rtlCol="0">
            <a:spAutoFit/>
          </a:bodyPr>
          <a:lstStyle/>
          <a:p>
            <a:pPr>
              <a:lnSpc>
                <a:spcPct val="150000"/>
              </a:lnSpc>
            </a:pPr>
            <a:r>
              <a:rPr lang="en-GB" sz="1600" b="1" dirty="0"/>
              <a:t>Recommendations</a:t>
            </a:r>
            <a:endParaRPr lang="en-GB" sz="1200" b="1" dirty="0"/>
          </a:p>
          <a:p>
            <a:pPr marL="171450" lvl="0" indent="-171450">
              <a:lnSpc>
                <a:spcPct val="150000"/>
              </a:lnSpc>
              <a:buFont typeface="Arial" panose="020B0604020202020204" pitchFamily="34" charset="0"/>
              <a:buChar char="•"/>
            </a:pPr>
            <a:r>
              <a:rPr lang="en-GB" sz="1200" dirty="0"/>
              <a:t>Maintain a professional appearance at work. </a:t>
            </a:r>
          </a:p>
          <a:p>
            <a:pPr marL="171450" lvl="0" indent="-171450">
              <a:lnSpc>
                <a:spcPct val="150000"/>
              </a:lnSpc>
              <a:buFont typeface="Arial" panose="020B0604020202020204" pitchFamily="34" charset="0"/>
              <a:buChar char="•"/>
            </a:pPr>
            <a:r>
              <a:rPr lang="en-GB" sz="1200" dirty="0"/>
              <a:t>Use calm, open, and positive body language. </a:t>
            </a:r>
          </a:p>
          <a:p>
            <a:pPr marL="171450" lvl="0" indent="-171450">
              <a:lnSpc>
                <a:spcPct val="150000"/>
              </a:lnSpc>
              <a:buFont typeface="Arial" panose="020B0604020202020204" pitchFamily="34" charset="0"/>
              <a:buChar char="•"/>
            </a:pPr>
            <a:r>
              <a:rPr lang="en-GB" sz="1200" dirty="0"/>
              <a:t>Maintain appropriate eye contact and a relaxed posture. </a:t>
            </a:r>
          </a:p>
          <a:p>
            <a:pPr marL="171450" lvl="0" indent="-171450">
              <a:lnSpc>
                <a:spcPct val="150000"/>
              </a:lnSpc>
              <a:buFont typeface="Arial" panose="020B0604020202020204" pitchFamily="34" charset="0"/>
              <a:buChar char="•"/>
            </a:pPr>
            <a:r>
              <a:rPr lang="en-GB" sz="1200" dirty="0"/>
              <a:t>Deliver instructions clearly without appearing impatient or aggressive.</a:t>
            </a:r>
          </a:p>
          <a:p>
            <a:pPr>
              <a:lnSpc>
                <a:spcPct val="150000"/>
              </a:lnSpc>
            </a:pPr>
            <a:endParaRPr lang="en-GB" sz="1200" dirty="0"/>
          </a:p>
        </p:txBody>
      </p:sp>
      <p:cxnSp>
        <p:nvCxnSpPr>
          <p:cNvPr id="14" name="Straight Connector 13">
            <a:extLst>
              <a:ext uri="{FF2B5EF4-FFF2-40B4-BE49-F238E27FC236}">
                <a16:creationId xmlns:a16="http://schemas.microsoft.com/office/drawing/2014/main" id="{3538082C-C041-5FBA-0819-F5DB4E68360D}"/>
              </a:ext>
            </a:extLst>
          </p:cNvPr>
          <p:cNvCxnSpPr>
            <a:cxnSpLocks/>
          </p:cNvCxnSpPr>
          <p:nvPr/>
        </p:nvCxnSpPr>
        <p:spPr>
          <a:xfrm>
            <a:off x="0" y="3112427"/>
            <a:ext cx="6901771" cy="0"/>
          </a:xfrm>
          <a:prstGeom prst="line">
            <a:avLst/>
          </a:prstGeom>
        </p:spPr>
        <p:style>
          <a:lnRef idx="2">
            <a:schemeClr val="accent2"/>
          </a:lnRef>
          <a:fillRef idx="0">
            <a:schemeClr val="accent2"/>
          </a:fillRef>
          <a:effectRef idx="1">
            <a:schemeClr val="accent2"/>
          </a:effectRef>
          <a:fontRef idx="minor">
            <a:schemeClr val="tx1"/>
          </a:fontRef>
        </p:style>
      </p:cxnSp>
      <p:cxnSp>
        <p:nvCxnSpPr>
          <p:cNvPr id="16" name="Straight Connector 15">
            <a:extLst>
              <a:ext uri="{FF2B5EF4-FFF2-40B4-BE49-F238E27FC236}">
                <a16:creationId xmlns:a16="http://schemas.microsoft.com/office/drawing/2014/main" id="{38599B7B-009E-435A-B94C-BADBCCFF0193}"/>
              </a:ext>
            </a:extLst>
          </p:cNvPr>
          <p:cNvCxnSpPr>
            <a:cxnSpLocks/>
          </p:cNvCxnSpPr>
          <p:nvPr/>
        </p:nvCxnSpPr>
        <p:spPr>
          <a:xfrm>
            <a:off x="6901771" y="1781758"/>
            <a:ext cx="0" cy="1325563"/>
          </a:xfrm>
          <a:prstGeom prst="line">
            <a:avLst/>
          </a:prstGeom>
        </p:spPr>
        <p:style>
          <a:lnRef idx="2">
            <a:schemeClr val="accent2"/>
          </a:lnRef>
          <a:fillRef idx="0">
            <a:schemeClr val="accent2"/>
          </a:fillRef>
          <a:effectRef idx="1">
            <a:schemeClr val="accent2"/>
          </a:effectRef>
          <a:fontRef idx="minor">
            <a:schemeClr val="tx1"/>
          </a:fontRef>
        </p:style>
      </p:cxnSp>
      <p:cxnSp>
        <p:nvCxnSpPr>
          <p:cNvPr id="13" name="Straight Connector 12">
            <a:extLst>
              <a:ext uri="{FF2B5EF4-FFF2-40B4-BE49-F238E27FC236}">
                <a16:creationId xmlns:a16="http://schemas.microsoft.com/office/drawing/2014/main" id="{C05C34F4-4ACF-E14E-B043-983DDFD928C2}"/>
              </a:ext>
            </a:extLst>
          </p:cNvPr>
          <p:cNvCxnSpPr/>
          <p:nvPr/>
        </p:nvCxnSpPr>
        <p:spPr>
          <a:xfrm>
            <a:off x="5832151" y="4906296"/>
            <a:ext cx="0" cy="1228611"/>
          </a:xfrm>
          <a:prstGeom prst="line">
            <a:avLst/>
          </a:prstGeom>
        </p:spPr>
        <p:style>
          <a:lnRef idx="2">
            <a:schemeClr val="accent3"/>
          </a:lnRef>
          <a:fillRef idx="0">
            <a:schemeClr val="accent3"/>
          </a:fillRef>
          <a:effectRef idx="1">
            <a:schemeClr val="accent3"/>
          </a:effectRef>
          <a:fontRef idx="minor">
            <a:schemeClr val="tx1"/>
          </a:fontRef>
        </p:style>
      </p:cxnSp>
      <p:cxnSp>
        <p:nvCxnSpPr>
          <p:cNvPr id="17" name="Straight Connector 16">
            <a:extLst>
              <a:ext uri="{FF2B5EF4-FFF2-40B4-BE49-F238E27FC236}">
                <a16:creationId xmlns:a16="http://schemas.microsoft.com/office/drawing/2014/main" id="{7FBA1836-91B3-8BDF-28D4-CD180662DF69}"/>
              </a:ext>
            </a:extLst>
          </p:cNvPr>
          <p:cNvCxnSpPr>
            <a:cxnSpLocks/>
          </p:cNvCxnSpPr>
          <p:nvPr/>
        </p:nvCxnSpPr>
        <p:spPr>
          <a:xfrm flipH="1">
            <a:off x="0" y="6134486"/>
            <a:ext cx="5832151" cy="421"/>
          </a:xfrm>
          <a:prstGeom prst="line">
            <a:avLst/>
          </a:prstGeom>
        </p:spPr>
        <p:style>
          <a:lnRef idx="2">
            <a:schemeClr val="accent3"/>
          </a:lnRef>
          <a:fillRef idx="0">
            <a:schemeClr val="accent3"/>
          </a:fillRef>
          <a:effectRef idx="1">
            <a:schemeClr val="accent3"/>
          </a:effectRef>
          <a:fontRef idx="minor">
            <a:schemeClr val="tx1"/>
          </a:fontRef>
        </p:style>
      </p:cxnSp>
      <p:sp>
        <p:nvSpPr>
          <p:cNvPr id="11" name="Content Placeholder 10">
            <a:extLst>
              <a:ext uri="{FF2B5EF4-FFF2-40B4-BE49-F238E27FC236}">
                <a16:creationId xmlns:a16="http://schemas.microsoft.com/office/drawing/2014/main" id="{6E2BA269-A791-871E-6EFA-EB7FA7B2CE97}"/>
              </a:ext>
            </a:extLst>
          </p:cNvPr>
          <p:cNvSpPr>
            <a:spLocks noGrp="1"/>
          </p:cNvSpPr>
          <p:nvPr>
            <p:ph idx="1"/>
          </p:nvPr>
        </p:nvSpPr>
        <p:spPr>
          <a:xfrm>
            <a:off x="176766" y="993518"/>
            <a:ext cx="6332184" cy="3504134"/>
          </a:xfrm>
        </p:spPr>
        <p:txBody>
          <a:bodyPr>
            <a:normAutofit/>
          </a:bodyPr>
          <a:lstStyle/>
          <a:p>
            <a:pPr marL="0" indent="0">
              <a:lnSpc>
                <a:spcPct val="100000"/>
              </a:lnSpc>
              <a:buNone/>
            </a:pPr>
            <a:r>
              <a:rPr lang="en-GB" sz="1600" b="1" dirty="0"/>
              <a:t>Analysis of the Barrier</a:t>
            </a:r>
            <a:endParaRPr lang="en-GB" sz="1200" dirty="0">
              <a:latin typeface="+mn-lt"/>
            </a:endParaRPr>
          </a:p>
          <a:p>
            <a:pPr lvl="0"/>
            <a:r>
              <a:rPr lang="en-GB" sz="1200" dirty="0">
                <a:latin typeface="+mn-lt"/>
              </a:rPr>
              <a:t>Gary arrives at work </a:t>
            </a:r>
            <a:r>
              <a:rPr lang="en-GB" sz="1200" b="1" dirty="0">
                <a:latin typeface="+mn-lt"/>
              </a:rPr>
              <a:t>untidy and poorly presented</a:t>
            </a:r>
            <a:r>
              <a:rPr lang="en-GB" sz="1200" dirty="0">
                <a:latin typeface="+mn-lt"/>
              </a:rPr>
              <a:t>, reducing his professional credibility. </a:t>
            </a:r>
          </a:p>
          <a:p>
            <a:pPr lvl="0"/>
            <a:r>
              <a:rPr lang="en-GB" sz="1200" dirty="0">
                <a:latin typeface="+mn-lt"/>
              </a:rPr>
              <a:t>He gives instructions while </a:t>
            </a:r>
            <a:r>
              <a:rPr lang="en-GB" sz="1200" b="1" dirty="0">
                <a:latin typeface="+mn-lt"/>
              </a:rPr>
              <a:t>moving quickly and appearing impatient</a:t>
            </a:r>
            <a:r>
              <a:rPr lang="en-GB" sz="1200" dirty="0">
                <a:latin typeface="+mn-lt"/>
              </a:rPr>
              <a:t>, making employees feel rushed. </a:t>
            </a:r>
          </a:p>
          <a:p>
            <a:pPr lvl="0"/>
            <a:r>
              <a:rPr lang="en-GB" sz="1200" dirty="0">
                <a:latin typeface="+mn-lt"/>
              </a:rPr>
              <a:t>He uses </a:t>
            </a:r>
            <a:r>
              <a:rPr lang="en-GB" sz="1200" b="1" dirty="0">
                <a:latin typeface="+mn-lt"/>
              </a:rPr>
              <a:t>aggressive body language</a:t>
            </a:r>
            <a:r>
              <a:rPr lang="en-GB" sz="1200" dirty="0">
                <a:latin typeface="+mn-lt"/>
              </a:rPr>
              <a:t>, such as pointing, frowning, and standing too close to employees. </a:t>
            </a:r>
          </a:p>
          <a:p>
            <a:pPr lvl="0"/>
            <a:r>
              <a:rPr lang="en-GB" sz="1200" dirty="0">
                <a:latin typeface="+mn-lt"/>
              </a:rPr>
              <a:t>His </a:t>
            </a:r>
            <a:r>
              <a:rPr lang="en-GB" sz="1200" b="1" dirty="0">
                <a:latin typeface="+mn-lt"/>
              </a:rPr>
              <a:t>negative attitude and non-verbal communication</a:t>
            </a:r>
            <a:r>
              <a:rPr lang="en-GB" sz="1200" dirty="0">
                <a:latin typeface="+mn-lt"/>
              </a:rPr>
              <a:t> discourage employees from asking questions or seeking clarification.</a:t>
            </a:r>
          </a:p>
          <a:p>
            <a:endParaRPr lang="en-GB" dirty="0"/>
          </a:p>
          <a:p>
            <a:pPr marL="0" indent="0">
              <a:buNone/>
            </a:pPr>
            <a:r>
              <a:rPr lang="en-GB" sz="1200" dirty="0"/>
              <a:t>Gary is not a good role model. His poor appearance, impatience and negative body language may influence employees to adopt same behaviours, creating an unprofessional working environment </a:t>
            </a:r>
            <a:r>
              <a:rPr lang="en-GB" sz="1200" i="1" dirty="0"/>
              <a:t>(Mind Tools,2024).</a:t>
            </a:r>
          </a:p>
        </p:txBody>
      </p:sp>
      <p:pic>
        <p:nvPicPr>
          <p:cNvPr id="15" name="Picture 14">
            <a:extLst>
              <a:ext uri="{FF2B5EF4-FFF2-40B4-BE49-F238E27FC236}">
                <a16:creationId xmlns:a16="http://schemas.microsoft.com/office/drawing/2014/main" id="{23BD7EFB-6685-A872-BA19-33DD0AAA5E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36032" y="1247809"/>
            <a:ext cx="4879201" cy="5265947"/>
          </a:xfrm>
          <a:prstGeom prst="rect">
            <a:avLst/>
          </a:prstGeom>
          <a:effectLst>
            <a:softEdge rad="127000"/>
          </a:effectLst>
        </p:spPr>
      </p:pic>
      <p:sp>
        <p:nvSpPr>
          <p:cNvPr id="3" name="TextBox 2">
            <a:extLst>
              <a:ext uri="{FF2B5EF4-FFF2-40B4-BE49-F238E27FC236}">
                <a16:creationId xmlns:a16="http://schemas.microsoft.com/office/drawing/2014/main" id="{EF7C0580-DBC9-A7D7-0E0C-7DAE5A59C13C}"/>
              </a:ext>
            </a:extLst>
          </p:cNvPr>
          <p:cNvSpPr txBox="1"/>
          <p:nvPr/>
        </p:nvSpPr>
        <p:spPr>
          <a:xfrm>
            <a:off x="5565057" y="6587681"/>
            <a:ext cx="2231923" cy="246221"/>
          </a:xfrm>
          <a:prstGeom prst="rect">
            <a:avLst/>
          </a:prstGeom>
          <a:noFill/>
        </p:spPr>
        <p:txBody>
          <a:bodyPr wrap="square" rtlCol="0">
            <a:spAutoFit/>
          </a:bodyPr>
          <a:lstStyle/>
          <a:p>
            <a:r>
              <a:rPr lang="en-GB" sz="1000" i="1" dirty="0"/>
              <a:t>Source: Mind Tools,2024</a:t>
            </a:r>
          </a:p>
        </p:txBody>
      </p:sp>
    </p:spTree>
    <p:extLst>
      <p:ext uri="{BB962C8B-B14F-4D97-AF65-F5344CB8AC3E}">
        <p14:creationId xmlns:p14="http://schemas.microsoft.com/office/powerpoint/2010/main" val="1237261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ABC7E-7127-1FEB-CAC2-A8D57A368CAE}"/>
              </a:ext>
            </a:extLst>
          </p:cNvPr>
          <p:cNvSpPr>
            <a:spLocks noGrp="1"/>
          </p:cNvSpPr>
          <p:nvPr>
            <p:ph type="title"/>
          </p:nvPr>
        </p:nvSpPr>
        <p:spPr>
          <a:xfrm>
            <a:off x="4963694" y="-46756"/>
            <a:ext cx="5382200" cy="1325563"/>
          </a:xfrm>
        </p:spPr>
        <p:txBody>
          <a:bodyPr>
            <a:normAutofit/>
          </a:bodyPr>
          <a:lstStyle/>
          <a:p>
            <a:r>
              <a:rPr lang="en-GB" sz="3200" b="1" dirty="0">
                <a:solidFill>
                  <a:schemeClr val="accent1">
                    <a:lumMod val="50000"/>
                  </a:schemeClr>
                </a:solidFill>
              </a:rPr>
              <a:t>Barrier 5 – Emotional Barrier</a:t>
            </a:r>
          </a:p>
        </p:txBody>
      </p:sp>
      <p:sp>
        <p:nvSpPr>
          <p:cNvPr id="3" name="Rectangle 2">
            <a:extLst>
              <a:ext uri="{FF2B5EF4-FFF2-40B4-BE49-F238E27FC236}">
                <a16:creationId xmlns:a16="http://schemas.microsoft.com/office/drawing/2014/main" id="{2ED83D6F-F914-DCF7-BD26-21792A58E38C}"/>
              </a:ext>
            </a:extLst>
          </p:cNvPr>
          <p:cNvSpPr/>
          <p:nvPr/>
        </p:nvSpPr>
        <p:spPr>
          <a:xfrm>
            <a:off x="347871" y="4895022"/>
            <a:ext cx="1412105" cy="546652"/>
          </a:xfrm>
          <a:prstGeom prst="rect">
            <a:avLst/>
          </a:prstGeom>
          <a:solidFill>
            <a:srgbClr val="FF0000"/>
          </a:solidFill>
          <a:effectLst>
            <a:outerShdw blurRad="50800" dist="38100" dir="2700000" sx="103000" sy="103000" algn="tl" rotWithShape="0">
              <a:prstClr val="black">
                <a:alpha val="91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Source</a:t>
            </a:r>
          </a:p>
        </p:txBody>
      </p:sp>
      <p:sp>
        <p:nvSpPr>
          <p:cNvPr id="4" name="Rectangle 3">
            <a:extLst>
              <a:ext uri="{FF2B5EF4-FFF2-40B4-BE49-F238E27FC236}">
                <a16:creationId xmlns:a16="http://schemas.microsoft.com/office/drawing/2014/main" id="{16D9E86A-61EA-53DA-5AA9-B965A4258892}"/>
              </a:ext>
            </a:extLst>
          </p:cNvPr>
          <p:cNvSpPr/>
          <p:nvPr/>
        </p:nvSpPr>
        <p:spPr>
          <a:xfrm>
            <a:off x="2687693" y="4914901"/>
            <a:ext cx="1412104" cy="526773"/>
          </a:xfrm>
          <a:prstGeom prst="rect">
            <a:avLst/>
          </a:prstGeom>
          <a:solidFill>
            <a:srgbClr val="FFFF00"/>
          </a:solidFill>
          <a:effectLst>
            <a:outerShdw blurRad="50800" dist="38100" dir="2700000" sx="103000" sy="103000" algn="tl" rotWithShape="0">
              <a:prstClr val="black">
                <a:alpha val="91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Message</a:t>
            </a:r>
          </a:p>
        </p:txBody>
      </p:sp>
      <p:sp>
        <p:nvSpPr>
          <p:cNvPr id="5" name="Rectangle 4">
            <a:extLst>
              <a:ext uri="{FF2B5EF4-FFF2-40B4-BE49-F238E27FC236}">
                <a16:creationId xmlns:a16="http://schemas.microsoft.com/office/drawing/2014/main" id="{711307DC-4193-1931-A7AD-A009B19926AE}"/>
              </a:ext>
            </a:extLst>
          </p:cNvPr>
          <p:cNvSpPr/>
          <p:nvPr/>
        </p:nvSpPr>
        <p:spPr>
          <a:xfrm>
            <a:off x="5054799" y="4914901"/>
            <a:ext cx="1483654" cy="526773"/>
          </a:xfrm>
          <a:prstGeom prst="rect">
            <a:avLst/>
          </a:prstGeom>
          <a:solidFill>
            <a:schemeClr val="accent2">
              <a:lumMod val="20000"/>
              <a:lumOff val="80000"/>
            </a:schemeClr>
          </a:solidFill>
          <a:effectLst>
            <a:outerShdw blurRad="50800" dist="38100" dir="2700000" sx="103000" sy="103000" algn="tl" rotWithShape="0">
              <a:prstClr val="black">
                <a:alpha val="91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BBFB1177-BAAF-D018-02E0-997CC2C4B78A}"/>
              </a:ext>
            </a:extLst>
          </p:cNvPr>
          <p:cNvSpPr/>
          <p:nvPr/>
        </p:nvSpPr>
        <p:spPr>
          <a:xfrm>
            <a:off x="7496961" y="4895022"/>
            <a:ext cx="1634721" cy="546653"/>
          </a:xfrm>
          <a:prstGeom prst="rect">
            <a:avLst/>
          </a:prstGeom>
          <a:solidFill>
            <a:srgbClr val="00B0F0"/>
          </a:solidFill>
          <a:effectLst>
            <a:outerShdw blurRad="50800" dist="38100" dir="2700000" sx="103000" sy="103000" algn="tl" rotWithShape="0">
              <a:prstClr val="black">
                <a:alpha val="91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Receiver</a:t>
            </a:r>
          </a:p>
        </p:txBody>
      </p:sp>
      <p:sp>
        <p:nvSpPr>
          <p:cNvPr id="7" name="Rectangle 6">
            <a:extLst>
              <a:ext uri="{FF2B5EF4-FFF2-40B4-BE49-F238E27FC236}">
                <a16:creationId xmlns:a16="http://schemas.microsoft.com/office/drawing/2014/main" id="{BFECBC31-8EA1-6EAA-7A42-6661B8E79F79}"/>
              </a:ext>
            </a:extLst>
          </p:cNvPr>
          <p:cNvSpPr/>
          <p:nvPr/>
        </p:nvSpPr>
        <p:spPr>
          <a:xfrm>
            <a:off x="347871" y="5509393"/>
            <a:ext cx="1412104" cy="1093304"/>
          </a:xfrm>
          <a:prstGeom prst="rect">
            <a:avLst/>
          </a:prstGeom>
          <a:solidFill>
            <a:srgbClr val="FF0000"/>
          </a:solidFill>
          <a:effectLst>
            <a:outerShdw blurRad="50800" dist="38100" dir="2700000" sx="103000" sy="103000" algn="tl" rotWithShape="0">
              <a:prstClr val="black">
                <a:alpha val="91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b="1" dirty="0">
                <a:solidFill>
                  <a:schemeClr val="accent1">
                    <a:lumMod val="50000"/>
                  </a:schemeClr>
                </a:solidFill>
              </a:rPr>
              <a:t> </a:t>
            </a:r>
            <a:r>
              <a:rPr lang="en-GB" sz="1400" b="1" dirty="0">
                <a:solidFill>
                  <a:schemeClr val="tx1"/>
                </a:solidFill>
              </a:rPr>
              <a:t>Gary</a:t>
            </a:r>
          </a:p>
          <a:p>
            <a:r>
              <a:rPr lang="en-GB" sz="1400" b="1" dirty="0">
                <a:solidFill>
                  <a:schemeClr val="tx1"/>
                </a:solidFill>
              </a:rPr>
              <a:t>➡ Emotional attitude</a:t>
            </a:r>
          </a:p>
          <a:p>
            <a:r>
              <a:rPr lang="en-GB" sz="1400" b="1" dirty="0">
                <a:solidFill>
                  <a:schemeClr val="tx1"/>
                </a:solidFill>
              </a:rPr>
              <a:t>➡ Shouting</a:t>
            </a:r>
          </a:p>
          <a:p>
            <a:pPr algn="ctr"/>
            <a:endParaRPr lang="en-GB" dirty="0"/>
          </a:p>
        </p:txBody>
      </p:sp>
      <p:sp>
        <p:nvSpPr>
          <p:cNvPr id="8" name="Rectangle 7">
            <a:extLst>
              <a:ext uri="{FF2B5EF4-FFF2-40B4-BE49-F238E27FC236}">
                <a16:creationId xmlns:a16="http://schemas.microsoft.com/office/drawing/2014/main" id="{F371A8CE-839B-BD38-0806-7BF9AEE1B5A9}"/>
              </a:ext>
            </a:extLst>
          </p:cNvPr>
          <p:cNvSpPr/>
          <p:nvPr/>
        </p:nvSpPr>
        <p:spPr>
          <a:xfrm>
            <a:off x="2684187" y="5509393"/>
            <a:ext cx="1412104" cy="1093305"/>
          </a:xfrm>
          <a:prstGeom prst="rect">
            <a:avLst/>
          </a:prstGeom>
          <a:solidFill>
            <a:srgbClr val="FFFF00"/>
          </a:solidFill>
          <a:effectLst>
            <a:outerShdw blurRad="50800" dist="38100" dir="2700000" sx="103000" sy="103000" algn="tl" rotWithShape="0">
              <a:prstClr val="black">
                <a:alpha val="91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b="1" dirty="0">
                <a:solidFill>
                  <a:schemeClr val="tx1"/>
                </a:solidFill>
              </a:rPr>
              <a:t>➡ Food hygiene instructions</a:t>
            </a:r>
          </a:p>
        </p:txBody>
      </p:sp>
      <p:sp>
        <p:nvSpPr>
          <p:cNvPr id="9" name="Rectangle 8">
            <a:extLst>
              <a:ext uri="{FF2B5EF4-FFF2-40B4-BE49-F238E27FC236}">
                <a16:creationId xmlns:a16="http://schemas.microsoft.com/office/drawing/2014/main" id="{1AB6DAA0-D2F0-94E5-B224-37A073437EDA}"/>
              </a:ext>
            </a:extLst>
          </p:cNvPr>
          <p:cNvSpPr/>
          <p:nvPr/>
        </p:nvSpPr>
        <p:spPr>
          <a:xfrm>
            <a:off x="5054799" y="5509393"/>
            <a:ext cx="1483654" cy="1093305"/>
          </a:xfrm>
          <a:prstGeom prst="rect">
            <a:avLst/>
          </a:prstGeom>
          <a:solidFill>
            <a:schemeClr val="accent2">
              <a:lumMod val="20000"/>
              <a:lumOff val="80000"/>
            </a:schemeClr>
          </a:solidFill>
          <a:effectLst>
            <a:outerShdw blurRad="50800" dist="38100" dir="2700000" sx="103000" sy="103000" algn="tl" rotWithShape="0">
              <a:prstClr val="black">
                <a:alpha val="91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b="1" dirty="0">
                <a:solidFill>
                  <a:schemeClr val="tx1"/>
                </a:solidFill>
              </a:rPr>
              <a:t>➡ Verbal communication</a:t>
            </a:r>
          </a:p>
        </p:txBody>
      </p:sp>
      <p:sp>
        <p:nvSpPr>
          <p:cNvPr id="10" name="Rectangle 9">
            <a:extLst>
              <a:ext uri="{FF2B5EF4-FFF2-40B4-BE49-F238E27FC236}">
                <a16:creationId xmlns:a16="http://schemas.microsoft.com/office/drawing/2014/main" id="{5511398A-6992-873D-8730-3DE3DDE7B48E}"/>
              </a:ext>
            </a:extLst>
          </p:cNvPr>
          <p:cNvSpPr/>
          <p:nvPr/>
        </p:nvSpPr>
        <p:spPr>
          <a:xfrm>
            <a:off x="7496962" y="5509393"/>
            <a:ext cx="1634720" cy="1093305"/>
          </a:xfrm>
          <a:prstGeom prst="rect">
            <a:avLst/>
          </a:prstGeom>
          <a:solidFill>
            <a:srgbClr val="00B0F0"/>
          </a:solidFill>
          <a:effectLst>
            <a:outerShdw blurRad="50800" dist="38100" dir="2700000" sx="103000" sy="103000" algn="tl" rotWithShape="0">
              <a:prstClr val="black">
                <a:alpha val="91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b="1" dirty="0">
                <a:solidFill>
                  <a:schemeClr val="tx1"/>
                </a:solidFill>
              </a:rPr>
              <a:t>Employees</a:t>
            </a:r>
          </a:p>
          <a:p>
            <a:r>
              <a:rPr lang="en-GB" sz="1400" b="1" dirty="0">
                <a:solidFill>
                  <a:schemeClr val="tx1"/>
                </a:solidFill>
              </a:rPr>
              <a:t>➡ Misunderstand instructions</a:t>
            </a:r>
          </a:p>
          <a:p>
            <a:pPr algn="ctr"/>
            <a:endParaRPr lang="en-GB" dirty="0"/>
          </a:p>
        </p:txBody>
      </p:sp>
      <p:sp>
        <p:nvSpPr>
          <p:cNvPr id="12" name="TextBox 11">
            <a:extLst>
              <a:ext uri="{FF2B5EF4-FFF2-40B4-BE49-F238E27FC236}">
                <a16:creationId xmlns:a16="http://schemas.microsoft.com/office/drawing/2014/main" id="{006296F0-2A50-9047-1EAF-FB844F1D5E14}"/>
              </a:ext>
            </a:extLst>
          </p:cNvPr>
          <p:cNvSpPr txBox="1"/>
          <p:nvPr/>
        </p:nvSpPr>
        <p:spPr>
          <a:xfrm>
            <a:off x="5240402" y="4983681"/>
            <a:ext cx="1263514" cy="369332"/>
          </a:xfrm>
          <a:prstGeom prst="rect">
            <a:avLst/>
          </a:prstGeom>
          <a:noFill/>
        </p:spPr>
        <p:txBody>
          <a:bodyPr wrap="square">
            <a:spAutoFit/>
          </a:bodyPr>
          <a:lstStyle/>
          <a:p>
            <a:r>
              <a:rPr lang="en-GB" b="1" dirty="0"/>
              <a:t>Channel</a:t>
            </a:r>
          </a:p>
        </p:txBody>
      </p:sp>
      <p:cxnSp>
        <p:nvCxnSpPr>
          <p:cNvPr id="14" name="Straight Arrow Connector 13">
            <a:extLst>
              <a:ext uri="{FF2B5EF4-FFF2-40B4-BE49-F238E27FC236}">
                <a16:creationId xmlns:a16="http://schemas.microsoft.com/office/drawing/2014/main" id="{251E9F83-FA58-B16D-B8FE-431EB810B839}"/>
              </a:ext>
            </a:extLst>
          </p:cNvPr>
          <p:cNvCxnSpPr>
            <a:stCxn id="3" idx="3"/>
            <a:endCxn id="4" idx="1"/>
          </p:cNvCxnSpPr>
          <p:nvPr/>
        </p:nvCxnSpPr>
        <p:spPr>
          <a:xfrm>
            <a:off x="1759976" y="5168348"/>
            <a:ext cx="927717" cy="994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7" name="Straight Arrow Connector 16">
            <a:extLst>
              <a:ext uri="{FF2B5EF4-FFF2-40B4-BE49-F238E27FC236}">
                <a16:creationId xmlns:a16="http://schemas.microsoft.com/office/drawing/2014/main" id="{79AF9538-5756-83B4-B326-E4EEF49C3D22}"/>
              </a:ext>
            </a:extLst>
          </p:cNvPr>
          <p:cNvCxnSpPr>
            <a:stCxn id="4" idx="3"/>
            <a:endCxn id="5" idx="1"/>
          </p:cNvCxnSpPr>
          <p:nvPr/>
        </p:nvCxnSpPr>
        <p:spPr>
          <a:xfrm>
            <a:off x="4099797" y="5178288"/>
            <a:ext cx="955002"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9" name="Straight Arrow Connector 18">
            <a:extLst>
              <a:ext uri="{FF2B5EF4-FFF2-40B4-BE49-F238E27FC236}">
                <a16:creationId xmlns:a16="http://schemas.microsoft.com/office/drawing/2014/main" id="{C13D1D07-F071-65A3-D20B-A7C05803002C}"/>
              </a:ext>
            </a:extLst>
          </p:cNvPr>
          <p:cNvCxnSpPr>
            <a:cxnSpLocks/>
            <a:stCxn id="5" idx="3"/>
            <a:endCxn id="6" idx="1"/>
          </p:cNvCxnSpPr>
          <p:nvPr/>
        </p:nvCxnSpPr>
        <p:spPr>
          <a:xfrm flipV="1">
            <a:off x="6538453" y="5168349"/>
            <a:ext cx="958508" cy="9939"/>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1" name="TextBox 20">
            <a:extLst>
              <a:ext uri="{FF2B5EF4-FFF2-40B4-BE49-F238E27FC236}">
                <a16:creationId xmlns:a16="http://schemas.microsoft.com/office/drawing/2014/main" id="{A8A2720E-1854-EF3B-1FAC-839AB894E138}"/>
              </a:ext>
            </a:extLst>
          </p:cNvPr>
          <p:cNvSpPr txBox="1"/>
          <p:nvPr/>
        </p:nvSpPr>
        <p:spPr>
          <a:xfrm>
            <a:off x="1882993" y="4895022"/>
            <a:ext cx="924211" cy="276999"/>
          </a:xfrm>
          <a:prstGeom prst="rect">
            <a:avLst/>
          </a:prstGeom>
          <a:noFill/>
        </p:spPr>
        <p:txBody>
          <a:bodyPr wrap="square" rtlCol="0">
            <a:spAutoFit/>
          </a:bodyPr>
          <a:lstStyle/>
          <a:p>
            <a:r>
              <a:rPr lang="en-GB" sz="1200" dirty="0"/>
              <a:t>Encodes</a:t>
            </a:r>
          </a:p>
        </p:txBody>
      </p:sp>
      <p:sp>
        <p:nvSpPr>
          <p:cNvPr id="22" name="TextBox 21">
            <a:extLst>
              <a:ext uri="{FF2B5EF4-FFF2-40B4-BE49-F238E27FC236}">
                <a16:creationId xmlns:a16="http://schemas.microsoft.com/office/drawing/2014/main" id="{276EB8CF-889B-2DD8-284E-5BAD21EA5985}"/>
              </a:ext>
            </a:extLst>
          </p:cNvPr>
          <p:cNvSpPr txBox="1"/>
          <p:nvPr/>
        </p:nvSpPr>
        <p:spPr>
          <a:xfrm>
            <a:off x="6680904" y="4904961"/>
            <a:ext cx="879851" cy="276999"/>
          </a:xfrm>
          <a:prstGeom prst="rect">
            <a:avLst/>
          </a:prstGeom>
          <a:noFill/>
        </p:spPr>
        <p:txBody>
          <a:bodyPr wrap="square" rtlCol="0">
            <a:spAutoFit/>
          </a:bodyPr>
          <a:lstStyle/>
          <a:p>
            <a:r>
              <a:rPr lang="en-GB" sz="1200" dirty="0"/>
              <a:t>Decodes</a:t>
            </a:r>
          </a:p>
        </p:txBody>
      </p:sp>
      <p:sp>
        <p:nvSpPr>
          <p:cNvPr id="23" name="TextBox 22">
            <a:extLst>
              <a:ext uri="{FF2B5EF4-FFF2-40B4-BE49-F238E27FC236}">
                <a16:creationId xmlns:a16="http://schemas.microsoft.com/office/drawing/2014/main" id="{D40731FA-C369-B765-DE96-122135B0E45E}"/>
              </a:ext>
            </a:extLst>
          </p:cNvPr>
          <p:cNvSpPr txBox="1"/>
          <p:nvPr/>
        </p:nvSpPr>
        <p:spPr>
          <a:xfrm>
            <a:off x="8206375" y="1511928"/>
            <a:ext cx="3591373" cy="2708434"/>
          </a:xfrm>
          <a:prstGeom prst="rect">
            <a:avLst/>
          </a:prstGeom>
          <a:noFill/>
        </p:spPr>
        <p:txBody>
          <a:bodyPr wrap="square" rtlCol="0">
            <a:spAutoFit/>
          </a:bodyPr>
          <a:lstStyle/>
          <a:p>
            <a:pPr>
              <a:lnSpc>
                <a:spcPct val="200000"/>
              </a:lnSpc>
            </a:pPr>
            <a:r>
              <a:rPr lang="en-GB" sz="1600" b="1" dirty="0"/>
              <a:t>Recommendations</a:t>
            </a:r>
          </a:p>
          <a:p>
            <a:pPr marL="171450" lvl="0" indent="-171450">
              <a:lnSpc>
                <a:spcPct val="150000"/>
              </a:lnSpc>
              <a:buFont typeface="Arial" panose="020B0604020202020204" pitchFamily="34" charset="0"/>
              <a:buChar char="•"/>
            </a:pPr>
            <a:r>
              <a:rPr lang="en-GB" sz="1200" dirty="0"/>
              <a:t>Remain calm and professional during stressful situations. </a:t>
            </a:r>
          </a:p>
          <a:p>
            <a:pPr marL="171450" lvl="0" indent="-171450">
              <a:lnSpc>
                <a:spcPct val="150000"/>
              </a:lnSpc>
              <a:buFont typeface="Arial" panose="020B0604020202020204" pitchFamily="34" charset="0"/>
              <a:buChar char="•"/>
            </a:pPr>
            <a:r>
              <a:rPr lang="en-GB" sz="1200" dirty="0"/>
              <a:t>Manage stress before communicating with employees. </a:t>
            </a:r>
          </a:p>
          <a:p>
            <a:pPr marL="171450" lvl="0" indent="-171450">
              <a:lnSpc>
                <a:spcPct val="150000"/>
              </a:lnSpc>
              <a:buFont typeface="Arial" panose="020B0604020202020204" pitchFamily="34" charset="0"/>
              <a:buChar char="•"/>
            </a:pPr>
            <a:r>
              <a:rPr lang="en-GB" sz="1200" dirty="0"/>
              <a:t>Use constructive feedback instead </a:t>
            </a:r>
            <a:r>
              <a:rPr lang="en-GB" sz="1200"/>
              <a:t>of shouting. </a:t>
            </a:r>
            <a:endParaRPr lang="en-GB" sz="1200" dirty="0"/>
          </a:p>
          <a:p>
            <a:pPr marL="171450" lvl="0" indent="-171450">
              <a:lnSpc>
                <a:spcPct val="150000"/>
              </a:lnSpc>
              <a:buFont typeface="Arial" panose="020B0604020202020204" pitchFamily="34" charset="0"/>
              <a:buChar char="•"/>
            </a:pPr>
            <a:r>
              <a:rPr lang="en-GB" sz="1200" dirty="0"/>
              <a:t>Encourage employees to ask questions in a supportive environment.</a:t>
            </a:r>
          </a:p>
          <a:p>
            <a:endParaRPr lang="en-GB" sz="1200" dirty="0"/>
          </a:p>
        </p:txBody>
      </p:sp>
      <p:sp>
        <p:nvSpPr>
          <p:cNvPr id="24" name="TextBox 23">
            <a:extLst>
              <a:ext uri="{FF2B5EF4-FFF2-40B4-BE49-F238E27FC236}">
                <a16:creationId xmlns:a16="http://schemas.microsoft.com/office/drawing/2014/main" id="{221223F0-F338-17EC-BA81-31BAE825F69F}"/>
              </a:ext>
            </a:extLst>
          </p:cNvPr>
          <p:cNvSpPr txBox="1"/>
          <p:nvPr/>
        </p:nvSpPr>
        <p:spPr>
          <a:xfrm>
            <a:off x="518475" y="821063"/>
            <a:ext cx="6978486" cy="2354491"/>
          </a:xfrm>
          <a:prstGeom prst="rect">
            <a:avLst/>
          </a:prstGeom>
          <a:noFill/>
        </p:spPr>
        <p:txBody>
          <a:bodyPr wrap="square" rtlCol="0">
            <a:spAutoFit/>
          </a:bodyPr>
          <a:lstStyle/>
          <a:p>
            <a:pPr>
              <a:lnSpc>
                <a:spcPct val="150000"/>
              </a:lnSpc>
            </a:pPr>
            <a:r>
              <a:rPr lang="en-GB" b="1" dirty="0"/>
              <a:t>Analysis of the Barrier</a:t>
            </a:r>
          </a:p>
          <a:p>
            <a:pPr marL="171450" lvl="0" indent="-171450">
              <a:lnSpc>
                <a:spcPct val="150000"/>
              </a:lnSpc>
              <a:buFont typeface="Arial" panose="020B0604020202020204" pitchFamily="34" charset="0"/>
              <a:buChar char="•"/>
            </a:pPr>
            <a:r>
              <a:rPr lang="en-GB" sz="1200" dirty="0"/>
              <a:t>Gary comes to work after only a few hours of sleep, which affects his mood and emotional control. </a:t>
            </a:r>
          </a:p>
          <a:p>
            <a:pPr marL="171450" lvl="0" indent="-171450">
              <a:lnSpc>
                <a:spcPct val="150000"/>
              </a:lnSpc>
              <a:buFont typeface="Arial" panose="020B0604020202020204" pitchFamily="34" charset="0"/>
              <a:buChar char="•"/>
            </a:pPr>
            <a:r>
              <a:rPr lang="en-GB" sz="1200" dirty="0"/>
              <a:t>During food safety incidents, he becomes frustrated and </a:t>
            </a:r>
            <a:r>
              <a:rPr lang="en-GB" sz="1200" b="1" dirty="0"/>
              <a:t>shouts at employees</a:t>
            </a:r>
            <a:r>
              <a:rPr lang="en-GB" sz="1200" dirty="0"/>
              <a:t> instead of communicating calmly. </a:t>
            </a:r>
          </a:p>
          <a:p>
            <a:pPr marL="171450" lvl="0" indent="-171450">
              <a:lnSpc>
                <a:spcPct val="150000"/>
              </a:lnSpc>
              <a:buFont typeface="Arial" panose="020B0604020202020204" pitchFamily="34" charset="0"/>
              <a:buChar char="•"/>
            </a:pPr>
            <a:r>
              <a:rPr lang="en-GB" sz="1200" dirty="0"/>
              <a:t>His emotional reactions create stress and reduce employees' confidence. </a:t>
            </a:r>
          </a:p>
          <a:p>
            <a:pPr marL="171450" lvl="0" indent="-171450">
              <a:lnSpc>
                <a:spcPct val="150000"/>
              </a:lnSpc>
              <a:buFont typeface="Arial" panose="020B0604020202020204" pitchFamily="34" charset="0"/>
              <a:buChar char="•"/>
            </a:pPr>
            <a:r>
              <a:rPr lang="en-GB" sz="1200"/>
              <a:t>Employees avoid asking questions because they feel uncomfortable speaking up, which leads to unclear instructions and possible mistakes.</a:t>
            </a:r>
            <a:endParaRPr lang="en-GB" sz="1200" dirty="0"/>
          </a:p>
          <a:p>
            <a:endParaRPr lang="en-GB" sz="1200" dirty="0"/>
          </a:p>
        </p:txBody>
      </p:sp>
      <p:sp>
        <p:nvSpPr>
          <p:cNvPr id="25" name="TextBox 24">
            <a:extLst>
              <a:ext uri="{FF2B5EF4-FFF2-40B4-BE49-F238E27FC236}">
                <a16:creationId xmlns:a16="http://schemas.microsoft.com/office/drawing/2014/main" id="{513FF66B-9F1F-12F2-77C8-BABA7C516395}"/>
              </a:ext>
            </a:extLst>
          </p:cNvPr>
          <p:cNvSpPr txBox="1"/>
          <p:nvPr/>
        </p:nvSpPr>
        <p:spPr>
          <a:xfrm>
            <a:off x="518475" y="3148041"/>
            <a:ext cx="6978486" cy="1754326"/>
          </a:xfrm>
          <a:prstGeom prst="rect">
            <a:avLst/>
          </a:prstGeom>
          <a:noFill/>
        </p:spPr>
        <p:txBody>
          <a:bodyPr wrap="square" rtlCol="0">
            <a:spAutoFit/>
          </a:bodyPr>
          <a:lstStyle/>
          <a:p>
            <a:pPr>
              <a:lnSpc>
                <a:spcPct val="150000"/>
              </a:lnSpc>
            </a:pPr>
            <a:r>
              <a:rPr lang="en-GB" sz="1600" b="1" dirty="0"/>
              <a:t>Theory: Berlo's SMCR Communication Model (1960)</a:t>
            </a:r>
          </a:p>
          <a:p>
            <a:pPr marL="228600" indent="-228600">
              <a:lnSpc>
                <a:spcPct val="150000"/>
              </a:lnSpc>
              <a:buFont typeface="Wingdings" panose="05000000000000000000" pitchFamily="2" charset="2"/>
              <a:buChar char="ü"/>
            </a:pPr>
            <a:r>
              <a:rPr lang="en-GB" sz="1200" dirty="0"/>
              <a:t> According to </a:t>
            </a:r>
            <a:r>
              <a:rPr lang="en-GB" sz="1200" b="1" dirty="0"/>
              <a:t>Berlo (1960)</a:t>
            </a:r>
            <a:r>
              <a:rPr lang="en-GB" sz="1200" dirty="0"/>
              <a:t>, the sender's </a:t>
            </a:r>
            <a:r>
              <a:rPr lang="en-GB" sz="1200" b="1" dirty="0"/>
              <a:t>attitudes, emotions, and communication skills</a:t>
            </a:r>
            <a:r>
              <a:rPr lang="en-GB" sz="1200" dirty="0"/>
              <a:t> influence how a message is interpreted. Gary's emotional state reduces the effectiveness of his communication because employees focus on his emotional reactions rather than on the instructions.</a:t>
            </a:r>
          </a:p>
          <a:p>
            <a:endParaRPr lang="en-GB" sz="1200" dirty="0"/>
          </a:p>
        </p:txBody>
      </p:sp>
      <p:sp>
        <p:nvSpPr>
          <p:cNvPr id="11" name="TextBox 10">
            <a:extLst>
              <a:ext uri="{FF2B5EF4-FFF2-40B4-BE49-F238E27FC236}">
                <a16:creationId xmlns:a16="http://schemas.microsoft.com/office/drawing/2014/main" id="{1E5EC718-1B5F-E064-1918-C9A23E130F66}"/>
              </a:ext>
            </a:extLst>
          </p:cNvPr>
          <p:cNvSpPr txBox="1"/>
          <p:nvPr/>
        </p:nvSpPr>
        <p:spPr>
          <a:xfrm>
            <a:off x="9507813" y="6056045"/>
            <a:ext cx="2952163" cy="246221"/>
          </a:xfrm>
          <a:prstGeom prst="rect">
            <a:avLst/>
          </a:prstGeom>
          <a:noFill/>
        </p:spPr>
        <p:txBody>
          <a:bodyPr wrap="square" rtlCol="0">
            <a:spAutoFit/>
          </a:bodyPr>
          <a:lstStyle/>
          <a:p>
            <a:r>
              <a:rPr lang="en-GB" sz="1000" i="1" dirty="0"/>
              <a:t>Source: Berlo, 1960; Mind Tools, 2024 </a:t>
            </a:r>
          </a:p>
        </p:txBody>
      </p:sp>
    </p:spTree>
    <p:extLst>
      <p:ext uri="{BB962C8B-B14F-4D97-AF65-F5344CB8AC3E}">
        <p14:creationId xmlns:p14="http://schemas.microsoft.com/office/powerpoint/2010/main" val="22571276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Arrow: Right 7">
            <a:extLst>
              <a:ext uri="{FF2B5EF4-FFF2-40B4-BE49-F238E27FC236}">
                <a16:creationId xmlns:a16="http://schemas.microsoft.com/office/drawing/2014/main" id="{0705694A-8A18-4B17-7C53-C5ECB4AD4134}"/>
              </a:ext>
            </a:extLst>
          </p:cNvPr>
          <p:cNvSpPr/>
          <p:nvPr/>
        </p:nvSpPr>
        <p:spPr>
          <a:xfrm>
            <a:off x="0" y="1167962"/>
            <a:ext cx="6537434" cy="4522076"/>
          </a:xfrm>
          <a:prstGeom prst="rightArrow">
            <a:avLst/>
          </a:prstGeom>
          <a:blipFill dpi="0" rotWithShape="1">
            <a:blip r:embed="rId2">
              <a:extLst>
                <a:ext uri="{28A0092B-C50C-407E-A947-70E740481C1C}">
                  <a14:useLocalDpi xmlns:a14="http://schemas.microsoft.com/office/drawing/2010/main" val="0"/>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A7CAB40A-2F75-58C8-02BA-EE82FF96E171}"/>
              </a:ext>
            </a:extLst>
          </p:cNvPr>
          <p:cNvSpPr/>
          <p:nvPr/>
        </p:nvSpPr>
        <p:spPr>
          <a:xfrm>
            <a:off x="7016829" y="488339"/>
            <a:ext cx="4927002" cy="5922085"/>
          </a:xfrm>
          <a:prstGeom prst="rect">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6FDA5196-3761-43A2-3438-5C2B161A8860}"/>
              </a:ext>
            </a:extLst>
          </p:cNvPr>
          <p:cNvSpPr txBox="1"/>
          <p:nvPr/>
        </p:nvSpPr>
        <p:spPr>
          <a:xfrm>
            <a:off x="7189074" y="671826"/>
            <a:ext cx="4582511" cy="5555110"/>
          </a:xfrm>
          <a:prstGeom prst="rect">
            <a:avLst/>
          </a:prstGeom>
          <a:noFill/>
        </p:spPr>
        <p:txBody>
          <a:bodyPr wrap="square" rtlCol="0">
            <a:spAutoFit/>
          </a:bodyPr>
          <a:lstStyle/>
          <a:p>
            <a:pPr>
              <a:lnSpc>
                <a:spcPct val="150000"/>
              </a:lnSpc>
            </a:pPr>
            <a:r>
              <a:rPr lang="en-GB" sz="1400" dirty="0">
                <a:solidFill>
                  <a:schemeClr val="bg1"/>
                </a:solidFill>
              </a:rPr>
              <a:t>✔ Flight Foods Ltd faces several communication barriers, including environmental noise, language differences, generational gaps, body language issues and emotional reactions. These barriers reduce communication effectiveness and contribute to mistakes in food production.</a:t>
            </a:r>
          </a:p>
          <a:p>
            <a:pPr>
              <a:lnSpc>
                <a:spcPct val="150000"/>
              </a:lnSpc>
            </a:pPr>
            <a:r>
              <a:rPr lang="en-GB" sz="1400" dirty="0">
                <a:solidFill>
                  <a:schemeClr val="bg1"/>
                </a:solidFill>
              </a:rPr>
              <a:t>✔ By applying Shannon and Weaver’s, Schramm’s and Berlo’s communication models, we can understand how these barriers affect the sender, the receiver and the overall communication process.</a:t>
            </a:r>
          </a:p>
          <a:p>
            <a:pPr>
              <a:lnSpc>
                <a:spcPct val="150000"/>
              </a:lnSpc>
            </a:pPr>
            <a:r>
              <a:rPr lang="en-GB" sz="1400" dirty="0">
                <a:solidFill>
                  <a:schemeClr val="bg1"/>
                </a:solidFill>
              </a:rPr>
              <a:t>✔Improving communication requires strong leadership, clear instructions and a supportive working environment. If Gary and the organisation address these barriers through training, professional behaviour and better communication practices, Flight Foods Ltd can improve food safety, increase employee confidence and regain customer satisfaction.</a:t>
            </a:r>
          </a:p>
        </p:txBody>
      </p:sp>
    </p:spTree>
    <p:extLst>
      <p:ext uri="{BB962C8B-B14F-4D97-AF65-F5344CB8AC3E}">
        <p14:creationId xmlns:p14="http://schemas.microsoft.com/office/powerpoint/2010/main" val="1334586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3FED0C-FBA8-6118-722A-CEE065D70330}"/>
              </a:ext>
            </a:extLst>
          </p:cNvPr>
          <p:cNvSpPr>
            <a:spLocks noGrp="1"/>
          </p:cNvSpPr>
          <p:nvPr>
            <p:ph type="title"/>
          </p:nvPr>
        </p:nvSpPr>
        <p:spPr>
          <a:xfrm>
            <a:off x="838200" y="365125"/>
            <a:ext cx="10515600" cy="1325563"/>
          </a:xfrm>
        </p:spPr>
        <p:txBody>
          <a:bodyPr>
            <a:normAutofit/>
          </a:bodyPr>
          <a:lstStyle/>
          <a:p>
            <a:r>
              <a:rPr lang="en-GB" sz="5400"/>
              <a:t> REFERENCES LIST :</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49553E79-285B-ECA5-032D-51829B79F1F1}"/>
              </a:ext>
            </a:extLst>
          </p:cNvPr>
          <p:cNvSpPr>
            <a:spLocks noGrp="1"/>
          </p:cNvSpPr>
          <p:nvPr>
            <p:ph idx="1"/>
          </p:nvPr>
        </p:nvSpPr>
        <p:spPr>
          <a:xfrm>
            <a:off x="838200" y="1929384"/>
            <a:ext cx="10515600" cy="4251960"/>
          </a:xfrm>
        </p:spPr>
        <p:txBody>
          <a:bodyPr>
            <a:normAutofit/>
          </a:bodyPr>
          <a:lstStyle/>
          <a:p>
            <a:r>
              <a:rPr lang="en-GB" sz="2000" dirty="0"/>
              <a:t>Berlo, D.K. (1960) </a:t>
            </a:r>
            <a:r>
              <a:rPr lang="en-GB" sz="2000" i="1" dirty="0"/>
              <a:t>The Process of Communication: An Introduction to Theory and Practice</a:t>
            </a:r>
            <a:r>
              <a:rPr lang="en-GB" sz="2000" dirty="0"/>
              <a:t>. New York: Holt, Rinehart and Winston.</a:t>
            </a:r>
          </a:p>
          <a:p>
            <a:r>
              <a:rPr lang="en-GB" sz="2000" dirty="0"/>
              <a:t>MindTools (2024) </a:t>
            </a:r>
            <a:r>
              <a:rPr lang="en-GB" sz="2000" i="1" dirty="0"/>
              <a:t>Body Language in the Workplace</a:t>
            </a:r>
            <a:r>
              <a:rPr lang="en-GB" sz="2000" dirty="0"/>
              <a:t>. Available at: </a:t>
            </a:r>
            <a:r>
              <a:rPr lang="en-GB" sz="2000" dirty="0">
                <a:hlinkClick r:id="rId2" tooltip="www.mindtools.com"/>
              </a:rPr>
              <a:t>https://www.mindtools.com</a:t>
            </a:r>
            <a:r>
              <a:rPr lang="en-GB" sz="2000" dirty="0"/>
              <a:t> (Accessed: 6 August 2026).</a:t>
            </a:r>
          </a:p>
          <a:p>
            <a:r>
              <a:rPr lang="en-GB" sz="2000" dirty="0"/>
              <a:t>MindTools (2024) </a:t>
            </a:r>
            <a:r>
              <a:rPr lang="en-GB" sz="2000" i="1" dirty="0"/>
              <a:t>Managing Your Emotions at Work</a:t>
            </a:r>
            <a:r>
              <a:rPr lang="en-GB" sz="2000" dirty="0"/>
              <a:t>. Available at: </a:t>
            </a:r>
            <a:r>
              <a:rPr lang="en-GB" sz="2000" dirty="0">
                <a:hlinkClick r:id="rId2" tooltip="www.mindtools.com"/>
              </a:rPr>
              <a:t>https://www.mindtools.com</a:t>
            </a:r>
            <a:r>
              <a:rPr lang="en-GB" sz="2000" dirty="0"/>
              <a:t> (Accessed: 6 August 2026).</a:t>
            </a:r>
          </a:p>
          <a:p>
            <a:r>
              <a:rPr lang="en-GB" sz="2000" dirty="0"/>
              <a:t>Schramm, W. (1954) ‘How Communication Works’. In: Schramm, W. (ed.) </a:t>
            </a:r>
            <a:r>
              <a:rPr lang="en-GB" sz="2000" i="1" dirty="0"/>
              <a:t>The Process and Effects of Mass Communication</a:t>
            </a:r>
            <a:r>
              <a:rPr lang="en-GB" sz="2000" dirty="0"/>
              <a:t>. Urbana: University of Illinois Press, pp. 3–26.</a:t>
            </a:r>
          </a:p>
          <a:p>
            <a:r>
              <a:rPr lang="en-GB" sz="2000" dirty="0"/>
              <a:t>Shannon, C.E. and Weaver, W. (1949) </a:t>
            </a:r>
            <a:r>
              <a:rPr lang="en-GB" sz="2000" i="1" dirty="0"/>
              <a:t>The Mathematical Theory of Communication</a:t>
            </a:r>
            <a:r>
              <a:rPr lang="en-GB" sz="2000" dirty="0"/>
              <a:t>. Urbana: University of Illinois Press.</a:t>
            </a:r>
          </a:p>
          <a:p>
            <a:r>
              <a:rPr lang="en-GB" sz="2000" dirty="0"/>
              <a:t>Tolbize, A. (2008) </a:t>
            </a:r>
            <a:r>
              <a:rPr lang="en-GB" sz="2000" i="1" dirty="0"/>
              <a:t>Generational Differences in the Workplace</a:t>
            </a:r>
            <a:r>
              <a:rPr lang="en-GB" sz="2000" dirty="0"/>
              <a:t>. University of Minnesota.</a:t>
            </a:r>
          </a:p>
        </p:txBody>
      </p:sp>
    </p:spTree>
    <p:extLst>
      <p:ext uri="{BB962C8B-B14F-4D97-AF65-F5344CB8AC3E}">
        <p14:creationId xmlns:p14="http://schemas.microsoft.com/office/powerpoint/2010/main" val="34278489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Yellow and blue symbols">
            <a:extLst>
              <a:ext uri="{FF2B5EF4-FFF2-40B4-BE49-F238E27FC236}">
                <a16:creationId xmlns:a16="http://schemas.microsoft.com/office/drawing/2014/main" id="{5AA21A2E-B433-AA22-E866-ABA1CBBD46BF}"/>
              </a:ext>
            </a:extLst>
          </p:cNvPr>
          <p:cNvPicPr>
            <a:picLocks noChangeAspect="1"/>
          </p:cNvPicPr>
          <p:nvPr/>
        </p:nvPicPr>
        <p:blipFill>
          <a:blip r:embed="rId2">
            <a:alphaModFix amt="60000"/>
          </a:blip>
          <a:srcRect t="12909" b="13561"/>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B7E721D1-D703-D888-97FD-73B7103E66FE}"/>
              </a:ext>
            </a:extLst>
          </p:cNvPr>
          <p:cNvSpPr>
            <a:spLocks noGrp="1"/>
          </p:cNvSpPr>
          <p:nvPr>
            <p:ph type="title"/>
          </p:nvPr>
        </p:nvSpPr>
        <p:spPr>
          <a:xfrm>
            <a:off x="838200" y="914402"/>
            <a:ext cx="10515600" cy="2985923"/>
          </a:xfrm>
        </p:spPr>
        <p:txBody>
          <a:bodyPr vert="horz" lIns="91440" tIns="45720" rIns="91440" bIns="45720" rtlCol="0" anchor="b">
            <a:normAutofit/>
          </a:bodyPr>
          <a:lstStyle/>
          <a:p>
            <a:pPr algn="ctr"/>
            <a:r>
              <a:rPr lang="en-US" sz="5200">
                <a:solidFill>
                  <a:srgbClr val="FFFFFF"/>
                </a:solidFill>
              </a:rPr>
              <a:t>Thank you</a:t>
            </a:r>
            <a:br>
              <a:rPr lang="en-US" sz="5200">
                <a:solidFill>
                  <a:srgbClr val="FFFFFF"/>
                </a:solidFill>
              </a:rPr>
            </a:br>
            <a:endParaRPr lang="en-US" sz="5200">
              <a:solidFill>
                <a:srgbClr val="FFFFFF"/>
              </a:solidFill>
            </a:endParaRPr>
          </a:p>
        </p:txBody>
      </p:sp>
      <p:sp>
        <p:nvSpPr>
          <p:cNvPr id="3" name="TextBox 2">
            <a:extLst>
              <a:ext uri="{FF2B5EF4-FFF2-40B4-BE49-F238E27FC236}">
                <a16:creationId xmlns:a16="http://schemas.microsoft.com/office/drawing/2014/main" id="{619DFF2F-6E0D-C606-E499-CB5ECB666F59}"/>
              </a:ext>
            </a:extLst>
          </p:cNvPr>
          <p:cNvSpPr txBox="1"/>
          <p:nvPr/>
        </p:nvSpPr>
        <p:spPr>
          <a:xfrm>
            <a:off x="838200" y="4072040"/>
            <a:ext cx="10515600" cy="1384310"/>
          </a:xfrm>
          <a:prstGeom prst="rect">
            <a:avLst/>
          </a:prstGeom>
        </p:spPr>
        <p:txBody>
          <a:bodyPr vert="horz" lIns="91440" tIns="45720" rIns="91440" bIns="45720" rtlCol="0">
            <a:normAutofit/>
          </a:bodyPr>
          <a:lstStyle/>
          <a:p>
            <a:pPr algn="ctr">
              <a:lnSpc>
                <a:spcPct val="90000"/>
              </a:lnSpc>
              <a:spcBef>
                <a:spcPts val="1000"/>
              </a:spcBef>
            </a:pPr>
            <a:r>
              <a:rPr lang="en-US" sz="2400">
                <a:solidFill>
                  <a:srgbClr val="FFFFFF"/>
                </a:solidFill>
              </a:rPr>
              <a:t>Questions</a:t>
            </a:r>
          </a:p>
        </p:txBody>
      </p:sp>
    </p:spTree>
    <p:extLst>
      <p:ext uri="{BB962C8B-B14F-4D97-AF65-F5344CB8AC3E}">
        <p14:creationId xmlns:p14="http://schemas.microsoft.com/office/powerpoint/2010/main" val="2730558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2056</TotalTime>
  <Words>1224</Words>
  <Application>Microsoft Office PowerPoint</Application>
  <PresentationFormat>Widescreen</PresentationFormat>
  <Paragraphs>130</Paragraphs>
  <Slides>11</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Abadi</vt:lpstr>
      <vt:lpstr>Aptos</vt:lpstr>
      <vt:lpstr>Aptos Display</vt:lpstr>
      <vt:lpstr>Arial</vt:lpstr>
      <vt:lpstr>Calibri</vt:lpstr>
      <vt:lpstr>Wingdings</vt:lpstr>
      <vt:lpstr>Office Theme</vt:lpstr>
      <vt:lpstr>LCLM4003 Effective Teamwork and Communication  </vt:lpstr>
      <vt:lpstr>Overview</vt:lpstr>
      <vt:lpstr>Introduction</vt:lpstr>
      <vt:lpstr>Barrier 1 – Environmental Noise </vt:lpstr>
      <vt:lpstr>Barrier 2 – Language and Communication</vt:lpstr>
      <vt:lpstr>Barrier 3 – Age / Generational</vt:lpstr>
      <vt:lpstr>Barrier 4 – Body Language and Attitudes</vt:lpstr>
      <vt:lpstr>Barrier 5 – Emotional Barrier</vt:lpstr>
      <vt:lpstr>PowerPoint Presentation</vt:lpstr>
      <vt:lpstr> REFERENCES LIST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Lloyd Beharry</dc:creator>
  <cp:lastModifiedBy>Novoloacavova@gmail.com</cp:lastModifiedBy>
  <cp:revision>5</cp:revision>
  <dcterms:created xsi:type="dcterms:W3CDTF">2025-03-30T08:53:31Z</dcterms:created>
  <dcterms:modified xsi:type="dcterms:W3CDTF">2026-08-05T17:02:23Z</dcterms:modified>
</cp:coreProperties>
</file>