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1C6C4E-E30C-4BB7-B711-40079004B9FB}" v="551" dt="2023-10-15T12:44:53.1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B31C6C4E-E30C-4BB7-B711-40079004B9FB}"/>
    <pc:docChg chg="undo custSel addSld modSld modMainMaster">
      <pc:chgData name="Biatrice Bogos" userId="032b47c63b49b01c" providerId="LiveId" clId="{B31C6C4E-E30C-4BB7-B711-40079004B9FB}" dt="2023-10-15T12:45:52.154" v="2293" actId="20577"/>
      <pc:docMkLst>
        <pc:docMk/>
      </pc:docMkLst>
      <pc:sldChg chg="addSp delSp modSp mod setBg">
        <pc:chgData name="Biatrice Bogos" userId="032b47c63b49b01c" providerId="LiveId" clId="{B31C6C4E-E30C-4BB7-B711-40079004B9FB}" dt="2023-10-15T12:44:53.190" v="2286"/>
        <pc:sldMkLst>
          <pc:docMk/>
          <pc:sldMk cId="2730972730" sldId="256"/>
        </pc:sldMkLst>
        <pc:spChg chg="del">
          <ac:chgData name="Biatrice Bogos" userId="032b47c63b49b01c" providerId="LiveId" clId="{B31C6C4E-E30C-4BB7-B711-40079004B9FB}" dt="2023-10-15T12:31:45.657" v="1780" actId="21"/>
          <ac:spMkLst>
            <pc:docMk/>
            <pc:sldMk cId="2730972730" sldId="256"/>
            <ac:spMk id="2" creationId="{D7DDEFF5-ED03-334B-5525-E76B78AE65C2}"/>
          </ac:spMkLst>
        </pc:spChg>
        <pc:spChg chg="mod">
          <ac:chgData name="Biatrice Bogos" userId="032b47c63b49b01c" providerId="LiveId" clId="{B31C6C4E-E30C-4BB7-B711-40079004B9FB}" dt="2023-10-15T12:35:15.981" v="1941" actId="1076"/>
          <ac:spMkLst>
            <pc:docMk/>
            <pc:sldMk cId="2730972730" sldId="256"/>
            <ac:spMk id="3" creationId="{26B1666D-3DEB-89DC-D641-507D51FE53BC}"/>
          </ac:spMkLst>
        </pc:spChg>
        <pc:spChg chg="del mod">
          <ac:chgData name="Biatrice Bogos" userId="032b47c63b49b01c" providerId="LiveId" clId="{B31C6C4E-E30C-4BB7-B711-40079004B9FB}" dt="2023-10-15T12:31:51.036" v="1781" actId="21"/>
          <ac:spMkLst>
            <pc:docMk/>
            <pc:sldMk cId="2730972730" sldId="256"/>
            <ac:spMk id="5" creationId="{D7D4F4A6-0711-760D-911B-9670ED721BD3}"/>
          </ac:spMkLst>
        </pc:spChg>
        <pc:spChg chg="add del mod">
          <ac:chgData name="Biatrice Bogos" userId="032b47c63b49b01c" providerId="LiveId" clId="{B31C6C4E-E30C-4BB7-B711-40079004B9FB}" dt="2023-10-15T12:31:53.984" v="1782" actId="21"/>
          <ac:spMkLst>
            <pc:docMk/>
            <pc:sldMk cId="2730972730" sldId="256"/>
            <ac:spMk id="7" creationId="{0FB5F680-9620-D391-239E-2EA7F78F3A46}"/>
          </ac:spMkLst>
        </pc:spChg>
        <pc:picChg chg="del">
          <ac:chgData name="Biatrice Bogos" userId="032b47c63b49b01c" providerId="LiveId" clId="{B31C6C4E-E30C-4BB7-B711-40079004B9FB}" dt="2023-10-15T12:29:51.411" v="1620" actId="21"/>
          <ac:picMkLst>
            <pc:docMk/>
            <pc:sldMk cId="2730972730" sldId="256"/>
            <ac:picMk id="4" creationId="{AA63A6DB-7814-0254-6522-DEB37398AF2F}"/>
          </ac:picMkLst>
        </pc:picChg>
        <pc:picChg chg="add mod">
          <ac:chgData name="Biatrice Bogos" userId="032b47c63b49b01c" providerId="LiveId" clId="{B31C6C4E-E30C-4BB7-B711-40079004B9FB}" dt="2023-10-15T12:32:31.782" v="1789" actId="1076"/>
          <ac:picMkLst>
            <pc:docMk/>
            <pc:sldMk cId="2730972730" sldId="256"/>
            <ac:picMk id="10" creationId="{E73C8573-DA5D-AFAA-0006-7807EDEDC5C5}"/>
          </ac:picMkLst>
        </pc:picChg>
      </pc:sldChg>
      <pc:sldChg chg="modSp mod">
        <pc:chgData name="Biatrice Bogos" userId="032b47c63b49b01c" providerId="LiveId" clId="{B31C6C4E-E30C-4BB7-B711-40079004B9FB}" dt="2023-10-15T12:44:21.725" v="2036" actId="114"/>
        <pc:sldMkLst>
          <pc:docMk/>
          <pc:sldMk cId="335584575" sldId="257"/>
        </pc:sldMkLst>
        <pc:spChg chg="mod">
          <ac:chgData name="Biatrice Bogos" userId="032b47c63b49b01c" providerId="LiveId" clId="{B31C6C4E-E30C-4BB7-B711-40079004B9FB}" dt="2023-10-15T12:44:21.725" v="2036" actId="114"/>
          <ac:spMkLst>
            <pc:docMk/>
            <pc:sldMk cId="335584575" sldId="257"/>
            <ac:spMk id="6" creationId="{933C645F-C7BE-87E3-1610-B05AA2E919BF}"/>
          </ac:spMkLst>
        </pc:spChg>
        <pc:spChg chg="mod">
          <ac:chgData name="Biatrice Bogos" userId="032b47c63b49b01c" providerId="LiveId" clId="{B31C6C4E-E30C-4BB7-B711-40079004B9FB}" dt="2023-10-15T12:44:13.375" v="2033" actId="2711"/>
          <ac:spMkLst>
            <pc:docMk/>
            <pc:sldMk cId="335584575" sldId="257"/>
            <ac:spMk id="10" creationId="{52D1A14D-6DA5-4E77-8638-7CE8A72B14D7}"/>
          </ac:spMkLst>
        </pc:spChg>
      </pc:sldChg>
      <pc:sldChg chg="addSp modSp mod">
        <pc:chgData name="Biatrice Bogos" userId="032b47c63b49b01c" providerId="LiveId" clId="{B31C6C4E-E30C-4BB7-B711-40079004B9FB}" dt="2023-10-15T12:43:59.754" v="2032" actId="2711"/>
        <pc:sldMkLst>
          <pc:docMk/>
          <pc:sldMk cId="2508362008" sldId="258"/>
        </pc:sldMkLst>
        <pc:spChg chg="add mod">
          <ac:chgData name="Biatrice Bogos" userId="032b47c63b49b01c" providerId="LiveId" clId="{B31C6C4E-E30C-4BB7-B711-40079004B9FB}" dt="2023-10-15T12:43:50.987" v="2030" actId="2711"/>
          <ac:spMkLst>
            <pc:docMk/>
            <pc:sldMk cId="2508362008" sldId="258"/>
            <ac:spMk id="2" creationId="{0EFA82D1-5CE4-FE9F-46F1-9794191162E7}"/>
          </ac:spMkLst>
        </pc:spChg>
        <pc:spChg chg="add mod">
          <ac:chgData name="Biatrice Bogos" userId="032b47c63b49b01c" providerId="LiveId" clId="{B31C6C4E-E30C-4BB7-B711-40079004B9FB}" dt="2023-10-15T12:43:59.754" v="2032" actId="2711"/>
          <ac:spMkLst>
            <pc:docMk/>
            <pc:sldMk cId="2508362008" sldId="258"/>
            <ac:spMk id="3" creationId="{AAA1715A-C3D5-77A5-B767-DF774088DE9B}"/>
          </ac:spMkLst>
        </pc:spChg>
        <pc:spChg chg="add mod">
          <ac:chgData name="Biatrice Bogos" userId="032b47c63b49b01c" providerId="LiveId" clId="{B31C6C4E-E30C-4BB7-B711-40079004B9FB}" dt="2023-10-15T12:43:55.854" v="2031" actId="2711"/>
          <ac:spMkLst>
            <pc:docMk/>
            <pc:sldMk cId="2508362008" sldId="258"/>
            <ac:spMk id="6" creationId="{110B40A5-0670-58AA-998E-2B69B156061D}"/>
          </ac:spMkLst>
        </pc:spChg>
        <pc:picChg chg="add mod">
          <ac:chgData name="Biatrice Bogos" userId="032b47c63b49b01c" providerId="LiveId" clId="{B31C6C4E-E30C-4BB7-B711-40079004B9FB}" dt="2023-10-11T21:31:50.074" v="759" actId="1076"/>
          <ac:picMkLst>
            <pc:docMk/>
            <pc:sldMk cId="2508362008" sldId="258"/>
            <ac:picMk id="5" creationId="{7104E6D1-401B-36C8-08A5-07A1466D76FE}"/>
          </ac:picMkLst>
        </pc:picChg>
      </pc:sldChg>
      <pc:sldChg chg="addSp modSp new mod">
        <pc:chgData name="Biatrice Bogos" userId="032b47c63b49b01c" providerId="LiveId" clId="{B31C6C4E-E30C-4BB7-B711-40079004B9FB}" dt="2023-10-15T12:43:36.930" v="2029" actId="2711"/>
        <pc:sldMkLst>
          <pc:docMk/>
          <pc:sldMk cId="4115456319" sldId="259"/>
        </pc:sldMkLst>
        <pc:spChg chg="add mod">
          <ac:chgData name="Biatrice Bogos" userId="032b47c63b49b01c" providerId="LiveId" clId="{B31C6C4E-E30C-4BB7-B711-40079004B9FB}" dt="2023-10-15T12:43:31.695" v="2028" actId="2711"/>
          <ac:spMkLst>
            <pc:docMk/>
            <pc:sldMk cId="4115456319" sldId="259"/>
            <ac:spMk id="2" creationId="{A0F453D3-0701-3E8A-7009-5BC2F6F9E7CD}"/>
          </ac:spMkLst>
        </pc:spChg>
        <pc:spChg chg="add mod">
          <ac:chgData name="Biatrice Bogos" userId="032b47c63b49b01c" providerId="LiveId" clId="{B31C6C4E-E30C-4BB7-B711-40079004B9FB}" dt="2023-10-15T12:43:36.930" v="2029" actId="2711"/>
          <ac:spMkLst>
            <pc:docMk/>
            <pc:sldMk cId="4115456319" sldId="259"/>
            <ac:spMk id="3" creationId="{7F383A24-2268-E1C5-333E-FA165E4AED0C}"/>
          </ac:spMkLst>
        </pc:spChg>
        <pc:spChg chg="add mod">
          <ac:chgData name="Biatrice Bogos" userId="032b47c63b49b01c" providerId="LiveId" clId="{B31C6C4E-E30C-4BB7-B711-40079004B9FB}" dt="2023-10-15T12:43:27.490" v="2027" actId="2711"/>
          <ac:spMkLst>
            <pc:docMk/>
            <pc:sldMk cId="4115456319" sldId="259"/>
            <ac:spMk id="6" creationId="{583F0ACD-4EA4-02C6-9039-D0C597873C0E}"/>
          </ac:spMkLst>
        </pc:spChg>
        <pc:picChg chg="add mod">
          <ac:chgData name="Biatrice Bogos" userId="032b47c63b49b01c" providerId="LiveId" clId="{B31C6C4E-E30C-4BB7-B711-40079004B9FB}" dt="2023-10-11T21:34:01.701" v="777" actId="14100"/>
          <ac:picMkLst>
            <pc:docMk/>
            <pc:sldMk cId="4115456319" sldId="259"/>
            <ac:picMk id="5" creationId="{86F13422-91BC-23B7-F31E-AEEC59DB98C6}"/>
          </ac:picMkLst>
        </pc:picChg>
      </pc:sldChg>
      <pc:sldChg chg="addSp modSp new mod">
        <pc:chgData name="Biatrice Bogos" userId="032b47c63b49b01c" providerId="LiveId" clId="{B31C6C4E-E30C-4BB7-B711-40079004B9FB}" dt="2023-10-15T12:43:18.311" v="2026" actId="1076"/>
        <pc:sldMkLst>
          <pc:docMk/>
          <pc:sldMk cId="2216566642" sldId="260"/>
        </pc:sldMkLst>
        <pc:spChg chg="add mod">
          <ac:chgData name="Biatrice Bogos" userId="032b47c63b49b01c" providerId="LiveId" clId="{B31C6C4E-E30C-4BB7-B711-40079004B9FB}" dt="2023-10-15T12:43:14.369" v="2025" actId="2711"/>
          <ac:spMkLst>
            <pc:docMk/>
            <pc:sldMk cId="2216566642" sldId="260"/>
            <ac:spMk id="2" creationId="{47F9E4A9-55D7-7BB2-905F-86B6738922A5}"/>
          </ac:spMkLst>
        </pc:spChg>
        <pc:spChg chg="add mod">
          <ac:chgData name="Biatrice Bogos" userId="032b47c63b49b01c" providerId="LiveId" clId="{B31C6C4E-E30C-4BB7-B711-40079004B9FB}" dt="2023-10-15T12:43:18.311" v="2026" actId="1076"/>
          <ac:spMkLst>
            <pc:docMk/>
            <pc:sldMk cId="2216566642" sldId="260"/>
            <ac:spMk id="3" creationId="{2660E88C-3F8E-98E0-9BAD-CC348BF87E6B}"/>
          </ac:spMkLst>
        </pc:spChg>
      </pc:sldChg>
      <pc:sldChg chg="addSp modSp new mod">
        <pc:chgData name="Biatrice Bogos" userId="032b47c63b49b01c" providerId="LiveId" clId="{B31C6C4E-E30C-4BB7-B711-40079004B9FB}" dt="2023-10-15T12:42:55.564" v="2022" actId="2711"/>
        <pc:sldMkLst>
          <pc:docMk/>
          <pc:sldMk cId="1223967624" sldId="261"/>
        </pc:sldMkLst>
        <pc:spChg chg="add mod">
          <ac:chgData name="Biatrice Bogos" userId="032b47c63b49b01c" providerId="LiveId" clId="{B31C6C4E-E30C-4BB7-B711-40079004B9FB}" dt="2023-10-15T12:42:43.941" v="2020" actId="2711"/>
          <ac:spMkLst>
            <pc:docMk/>
            <pc:sldMk cId="1223967624" sldId="261"/>
            <ac:spMk id="2" creationId="{6F4FC63E-6829-F4EF-D4F4-73A77FDC2E6A}"/>
          </ac:spMkLst>
        </pc:spChg>
        <pc:spChg chg="add mod">
          <ac:chgData name="Biatrice Bogos" userId="032b47c63b49b01c" providerId="LiveId" clId="{B31C6C4E-E30C-4BB7-B711-40079004B9FB}" dt="2023-10-15T12:42:50.310" v="2021" actId="2711"/>
          <ac:spMkLst>
            <pc:docMk/>
            <pc:sldMk cId="1223967624" sldId="261"/>
            <ac:spMk id="3" creationId="{B946FCCA-F4FC-1832-56CD-326C8F636FA6}"/>
          </ac:spMkLst>
        </pc:spChg>
        <pc:spChg chg="add mod">
          <ac:chgData name="Biatrice Bogos" userId="032b47c63b49b01c" providerId="LiveId" clId="{B31C6C4E-E30C-4BB7-B711-40079004B9FB}" dt="2023-10-15T12:42:55.564" v="2022" actId="2711"/>
          <ac:spMkLst>
            <pc:docMk/>
            <pc:sldMk cId="1223967624" sldId="261"/>
            <ac:spMk id="6" creationId="{4C76F16D-C53B-78CE-F442-FB7E6F817AB6}"/>
          </ac:spMkLst>
        </pc:spChg>
        <pc:picChg chg="add mod">
          <ac:chgData name="Biatrice Bogos" userId="032b47c63b49b01c" providerId="LiveId" clId="{B31C6C4E-E30C-4BB7-B711-40079004B9FB}" dt="2023-10-11T22:07:37.671" v="1431" actId="1076"/>
          <ac:picMkLst>
            <pc:docMk/>
            <pc:sldMk cId="1223967624" sldId="261"/>
            <ac:picMk id="5" creationId="{A92F1C0E-AA07-59B1-EE32-1444F98B6121}"/>
          </ac:picMkLst>
        </pc:picChg>
      </pc:sldChg>
      <pc:sldChg chg="addSp delSp modSp new mod modClrScheme chgLayout">
        <pc:chgData name="Biatrice Bogos" userId="032b47c63b49b01c" providerId="LiveId" clId="{B31C6C4E-E30C-4BB7-B711-40079004B9FB}" dt="2023-10-15T12:42:35.619" v="2019" actId="2711"/>
        <pc:sldMkLst>
          <pc:docMk/>
          <pc:sldMk cId="3664035982" sldId="262"/>
        </pc:sldMkLst>
        <pc:spChg chg="add mod">
          <ac:chgData name="Biatrice Bogos" userId="032b47c63b49b01c" providerId="LiveId" clId="{B31C6C4E-E30C-4BB7-B711-40079004B9FB}" dt="2023-10-15T12:42:17.299" v="2016" actId="2711"/>
          <ac:spMkLst>
            <pc:docMk/>
            <pc:sldMk cId="3664035982" sldId="262"/>
            <ac:spMk id="2" creationId="{8C8AE701-8C18-CF7D-6E47-E4046012A386}"/>
          </ac:spMkLst>
        </pc:spChg>
        <pc:spChg chg="add mod">
          <ac:chgData name="Biatrice Bogos" userId="032b47c63b49b01c" providerId="LiveId" clId="{B31C6C4E-E30C-4BB7-B711-40079004B9FB}" dt="2023-10-15T12:42:24.211" v="2017" actId="2711"/>
          <ac:spMkLst>
            <pc:docMk/>
            <pc:sldMk cId="3664035982" sldId="262"/>
            <ac:spMk id="3" creationId="{41E518BA-CF2F-BB5D-6946-B3F1D2F7BDA0}"/>
          </ac:spMkLst>
        </pc:spChg>
        <pc:spChg chg="add mod">
          <ac:chgData name="Biatrice Bogos" userId="032b47c63b49b01c" providerId="LiveId" clId="{B31C6C4E-E30C-4BB7-B711-40079004B9FB}" dt="2023-10-15T12:42:35.619" v="2019" actId="2711"/>
          <ac:spMkLst>
            <pc:docMk/>
            <pc:sldMk cId="3664035982" sldId="262"/>
            <ac:spMk id="6" creationId="{0895723A-8B4F-A157-416C-0C976885CC34}"/>
          </ac:spMkLst>
        </pc:spChg>
        <pc:spChg chg="add del mod">
          <ac:chgData name="Biatrice Bogos" userId="032b47c63b49b01c" providerId="LiveId" clId="{B31C6C4E-E30C-4BB7-B711-40079004B9FB}" dt="2023-10-11T21:28:29.275" v="727" actId="26606"/>
          <ac:spMkLst>
            <pc:docMk/>
            <pc:sldMk cId="3664035982" sldId="262"/>
            <ac:spMk id="10" creationId="{275F7D11-D84E-4242-A8CC-4DC7D8B19537}"/>
          </ac:spMkLst>
        </pc:spChg>
        <pc:spChg chg="add del mod">
          <ac:chgData name="Biatrice Bogos" userId="032b47c63b49b01c" providerId="LiveId" clId="{B31C6C4E-E30C-4BB7-B711-40079004B9FB}" dt="2023-10-11T21:28:29.275" v="727" actId="26606"/>
          <ac:spMkLst>
            <pc:docMk/>
            <pc:sldMk cId="3664035982" sldId="262"/>
            <ac:spMk id="12" creationId="{7621BFC8-D5CA-438B-AED9-B002D9D61897}"/>
          </ac:spMkLst>
        </pc:spChg>
        <pc:spChg chg="add del mod">
          <ac:chgData name="Biatrice Bogos" userId="032b47c63b49b01c" providerId="LiveId" clId="{B31C6C4E-E30C-4BB7-B711-40079004B9FB}" dt="2023-10-11T21:28:29.275" v="727" actId="26606"/>
          <ac:spMkLst>
            <pc:docMk/>
            <pc:sldMk cId="3664035982" sldId="262"/>
            <ac:spMk id="14" creationId="{335AD9EB-1BBC-4CF8-8FAE-1E89D7A57B5F}"/>
          </ac:spMkLst>
        </pc:spChg>
        <pc:picChg chg="add del mod">
          <ac:chgData name="Biatrice Bogos" userId="032b47c63b49b01c" providerId="LiveId" clId="{B31C6C4E-E30C-4BB7-B711-40079004B9FB}" dt="2023-10-11T21:29:55.650" v="745" actId="1076"/>
          <ac:picMkLst>
            <pc:docMk/>
            <pc:sldMk cId="3664035982" sldId="262"/>
            <ac:picMk id="5" creationId="{24727020-8A84-68C6-06CF-B57C9B0EA72F}"/>
          </ac:picMkLst>
        </pc:picChg>
      </pc:sldChg>
      <pc:sldChg chg="addSp modSp new mod">
        <pc:chgData name="Biatrice Bogos" userId="032b47c63b49b01c" providerId="LiveId" clId="{B31C6C4E-E30C-4BB7-B711-40079004B9FB}" dt="2023-10-15T12:42:05.071" v="2015" actId="2711"/>
        <pc:sldMkLst>
          <pc:docMk/>
          <pc:sldMk cId="3198139774" sldId="263"/>
        </pc:sldMkLst>
        <pc:spChg chg="add mod">
          <ac:chgData name="Biatrice Bogos" userId="032b47c63b49b01c" providerId="LiveId" clId="{B31C6C4E-E30C-4BB7-B711-40079004B9FB}" dt="2023-10-15T12:42:00.068" v="2014" actId="2711"/>
          <ac:spMkLst>
            <pc:docMk/>
            <pc:sldMk cId="3198139774" sldId="263"/>
            <ac:spMk id="2" creationId="{9A0CED7F-5953-EAAE-DD98-BF33FDA36B32}"/>
          </ac:spMkLst>
        </pc:spChg>
        <pc:spChg chg="add mod">
          <ac:chgData name="Biatrice Bogos" userId="032b47c63b49b01c" providerId="LiveId" clId="{B31C6C4E-E30C-4BB7-B711-40079004B9FB}" dt="2023-10-15T12:42:05.071" v="2015" actId="2711"/>
          <ac:spMkLst>
            <pc:docMk/>
            <pc:sldMk cId="3198139774" sldId="263"/>
            <ac:spMk id="5" creationId="{4491BB48-7FED-532C-2E38-3EA585807E50}"/>
          </ac:spMkLst>
        </pc:spChg>
        <pc:spChg chg="add mod">
          <ac:chgData name="Biatrice Bogos" userId="032b47c63b49b01c" providerId="LiveId" clId="{B31C6C4E-E30C-4BB7-B711-40079004B9FB}" dt="2023-10-15T12:41:53.111" v="2013" actId="2711"/>
          <ac:spMkLst>
            <pc:docMk/>
            <pc:sldMk cId="3198139774" sldId="263"/>
            <ac:spMk id="6" creationId="{9B982828-82CB-AF9A-DE0C-DAB3B7E7E7E3}"/>
          </ac:spMkLst>
        </pc:spChg>
        <pc:picChg chg="add mod">
          <ac:chgData name="Biatrice Bogos" userId="032b47c63b49b01c" providerId="LiveId" clId="{B31C6C4E-E30C-4BB7-B711-40079004B9FB}" dt="2023-10-11T21:42:13.829" v="1001" actId="1076"/>
          <ac:picMkLst>
            <pc:docMk/>
            <pc:sldMk cId="3198139774" sldId="263"/>
            <ac:picMk id="4" creationId="{90BE177A-E130-C1C6-BFBF-50DE67B19DE6}"/>
          </ac:picMkLst>
        </pc:picChg>
      </pc:sldChg>
      <pc:sldChg chg="addSp modSp new mod">
        <pc:chgData name="Biatrice Bogos" userId="032b47c63b49b01c" providerId="LiveId" clId="{B31C6C4E-E30C-4BB7-B711-40079004B9FB}" dt="2023-10-15T12:41:40.629" v="2012" actId="2711"/>
        <pc:sldMkLst>
          <pc:docMk/>
          <pc:sldMk cId="1805866073" sldId="264"/>
        </pc:sldMkLst>
        <pc:spChg chg="add mod">
          <ac:chgData name="Biatrice Bogos" userId="032b47c63b49b01c" providerId="LiveId" clId="{B31C6C4E-E30C-4BB7-B711-40079004B9FB}" dt="2023-10-15T12:41:40.629" v="2012" actId="2711"/>
          <ac:spMkLst>
            <pc:docMk/>
            <pc:sldMk cId="1805866073" sldId="264"/>
            <ac:spMk id="2" creationId="{584F7EFF-8291-01FD-8E74-1AF132966DD5}"/>
          </ac:spMkLst>
        </pc:spChg>
        <pc:spChg chg="add mod">
          <ac:chgData name="Biatrice Bogos" userId="032b47c63b49b01c" providerId="LiveId" clId="{B31C6C4E-E30C-4BB7-B711-40079004B9FB}" dt="2023-10-15T12:41:36.468" v="2011" actId="1076"/>
          <ac:spMkLst>
            <pc:docMk/>
            <pc:sldMk cId="1805866073" sldId="264"/>
            <ac:spMk id="3" creationId="{01E43F91-768E-6C15-2A8D-704F35EDC0EB}"/>
          </ac:spMkLst>
        </pc:spChg>
      </pc:sldChg>
      <pc:sldChg chg="addSp modSp new mod">
        <pc:chgData name="Biatrice Bogos" userId="032b47c63b49b01c" providerId="LiveId" clId="{B31C6C4E-E30C-4BB7-B711-40079004B9FB}" dt="2023-10-15T12:45:52.154" v="2293" actId="20577"/>
        <pc:sldMkLst>
          <pc:docMk/>
          <pc:sldMk cId="2682616508" sldId="265"/>
        </pc:sldMkLst>
        <pc:spChg chg="add mod">
          <ac:chgData name="Biatrice Bogos" userId="032b47c63b49b01c" providerId="LiveId" clId="{B31C6C4E-E30C-4BB7-B711-40079004B9FB}" dt="2023-10-15T12:40:48.574" v="2006" actId="1076"/>
          <ac:spMkLst>
            <pc:docMk/>
            <pc:sldMk cId="2682616508" sldId="265"/>
            <ac:spMk id="2" creationId="{7AFE600C-C5EE-6001-C6B0-1152E8BB6386}"/>
          </ac:spMkLst>
        </pc:spChg>
        <pc:spChg chg="add mod">
          <ac:chgData name="Biatrice Bogos" userId="032b47c63b49b01c" providerId="LiveId" clId="{B31C6C4E-E30C-4BB7-B711-40079004B9FB}" dt="2023-10-15T12:45:52.154" v="2293" actId="20577"/>
          <ac:spMkLst>
            <pc:docMk/>
            <pc:sldMk cId="2682616508" sldId="265"/>
            <ac:spMk id="3" creationId="{FEF945DA-EC84-C3E8-E15E-FE7847E4CF5B}"/>
          </ac:spMkLst>
        </pc:spChg>
      </pc:sldChg>
      <pc:sldChg chg="addSp modSp new mod">
        <pc:chgData name="Biatrice Bogos" userId="032b47c63b49b01c" providerId="LiveId" clId="{B31C6C4E-E30C-4BB7-B711-40079004B9FB}" dt="2023-10-15T12:41:04.813" v="2008" actId="12"/>
        <pc:sldMkLst>
          <pc:docMk/>
          <pc:sldMk cId="770693258" sldId="266"/>
        </pc:sldMkLst>
        <pc:spChg chg="add mod">
          <ac:chgData name="Biatrice Bogos" userId="032b47c63b49b01c" providerId="LiveId" clId="{B31C6C4E-E30C-4BB7-B711-40079004B9FB}" dt="2023-10-15T12:33:55.574" v="1891" actId="2711"/>
          <ac:spMkLst>
            <pc:docMk/>
            <pc:sldMk cId="770693258" sldId="266"/>
            <ac:spMk id="2" creationId="{4BFDB6AD-6948-F04D-FF45-564576C7476E}"/>
          </ac:spMkLst>
        </pc:spChg>
        <pc:graphicFrameChg chg="add mod modGraphic">
          <ac:chgData name="Biatrice Bogos" userId="032b47c63b49b01c" providerId="LiveId" clId="{B31C6C4E-E30C-4BB7-B711-40079004B9FB}" dt="2023-10-15T12:41:04.813" v="2008" actId="12"/>
          <ac:graphicFrameMkLst>
            <pc:docMk/>
            <pc:sldMk cId="770693258" sldId="266"/>
            <ac:graphicFrameMk id="3" creationId="{0EC0DD2E-0DFB-005D-4011-537B37085C44}"/>
          </ac:graphicFrameMkLst>
        </pc:graphicFrameChg>
      </pc:sldChg>
      <pc:sldMasterChg chg="setBg modSldLayout">
        <pc:chgData name="Biatrice Bogos" userId="032b47c63b49b01c" providerId="LiveId" clId="{B31C6C4E-E30C-4BB7-B711-40079004B9FB}" dt="2023-10-15T12:33:25.772" v="1889"/>
        <pc:sldMasterMkLst>
          <pc:docMk/>
          <pc:sldMasterMk cId="2859454627" sldId="2147483738"/>
        </pc:sldMasterMkLst>
        <pc:sldLayoutChg chg="setBg">
          <pc:chgData name="Biatrice Bogos" userId="032b47c63b49b01c" providerId="LiveId" clId="{B31C6C4E-E30C-4BB7-B711-40079004B9FB}" dt="2023-10-15T12:33:25.772" v="1889"/>
          <pc:sldLayoutMkLst>
            <pc:docMk/>
            <pc:sldMasterMk cId="2859454627" sldId="2147483738"/>
            <pc:sldLayoutMk cId="893483742" sldId="2147483727"/>
          </pc:sldLayoutMkLst>
        </pc:sldLayoutChg>
        <pc:sldLayoutChg chg="setBg">
          <pc:chgData name="Biatrice Bogos" userId="032b47c63b49b01c" providerId="LiveId" clId="{B31C6C4E-E30C-4BB7-B711-40079004B9FB}" dt="2023-10-15T12:33:25.772" v="1889"/>
          <pc:sldLayoutMkLst>
            <pc:docMk/>
            <pc:sldMasterMk cId="2859454627" sldId="2147483738"/>
            <pc:sldLayoutMk cId="1016395324" sldId="2147483728"/>
          </pc:sldLayoutMkLst>
        </pc:sldLayoutChg>
        <pc:sldLayoutChg chg="setBg">
          <pc:chgData name="Biatrice Bogos" userId="032b47c63b49b01c" providerId="LiveId" clId="{B31C6C4E-E30C-4BB7-B711-40079004B9FB}" dt="2023-10-15T12:33:25.772" v="1889"/>
          <pc:sldLayoutMkLst>
            <pc:docMk/>
            <pc:sldMasterMk cId="2859454627" sldId="2147483738"/>
            <pc:sldLayoutMk cId="1694144068" sldId="2147483729"/>
          </pc:sldLayoutMkLst>
        </pc:sldLayoutChg>
        <pc:sldLayoutChg chg="setBg">
          <pc:chgData name="Biatrice Bogos" userId="032b47c63b49b01c" providerId="LiveId" clId="{B31C6C4E-E30C-4BB7-B711-40079004B9FB}" dt="2023-10-15T12:33:25.772" v="1889"/>
          <pc:sldLayoutMkLst>
            <pc:docMk/>
            <pc:sldMasterMk cId="2859454627" sldId="2147483738"/>
            <pc:sldLayoutMk cId="3553627245" sldId="2147483730"/>
          </pc:sldLayoutMkLst>
        </pc:sldLayoutChg>
        <pc:sldLayoutChg chg="setBg">
          <pc:chgData name="Biatrice Bogos" userId="032b47c63b49b01c" providerId="LiveId" clId="{B31C6C4E-E30C-4BB7-B711-40079004B9FB}" dt="2023-10-15T12:33:25.772" v="1889"/>
          <pc:sldLayoutMkLst>
            <pc:docMk/>
            <pc:sldMasterMk cId="2859454627" sldId="2147483738"/>
            <pc:sldLayoutMk cId="14247862" sldId="2147483731"/>
          </pc:sldLayoutMkLst>
        </pc:sldLayoutChg>
        <pc:sldLayoutChg chg="setBg">
          <pc:chgData name="Biatrice Bogos" userId="032b47c63b49b01c" providerId="LiveId" clId="{B31C6C4E-E30C-4BB7-B711-40079004B9FB}" dt="2023-10-15T12:33:25.772" v="1889"/>
          <pc:sldLayoutMkLst>
            <pc:docMk/>
            <pc:sldMasterMk cId="2859454627" sldId="2147483738"/>
            <pc:sldLayoutMk cId="919529430" sldId="2147483732"/>
          </pc:sldLayoutMkLst>
        </pc:sldLayoutChg>
        <pc:sldLayoutChg chg="setBg">
          <pc:chgData name="Biatrice Bogos" userId="032b47c63b49b01c" providerId="LiveId" clId="{B31C6C4E-E30C-4BB7-B711-40079004B9FB}" dt="2023-10-15T12:33:25.772" v="1889"/>
          <pc:sldLayoutMkLst>
            <pc:docMk/>
            <pc:sldMasterMk cId="2859454627" sldId="2147483738"/>
            <pc:sldLayoutMk cId="387434022" sldId="2147483733"/>
          </pc:sldLayoutMkLst>
        </pc:sldLayoutChg>
        <pc:sldLayoutChg chg="setBg">
          <pc:chgData name="Biatrice Bogos" userId="032b47c63b49b01c" providerId="LiveId" clId="{B31C6C4E-E30C-4BB7-B711-40079004B9FB}" dt="2023-10-15T12:33:25.772" v="1889"/>
          <pc:sldLayoutMkLst>
            <pc:docMk/>
            <pc:sldMasterMk cId="2859454627" sldId="2147483738"/>
            <pc:sldLayoutMk cId="2878965258" sldId="2147483734"/>
          </pc:sldLayoutMkLst>
        </pc:sldLayoutChg>
        <pc:sldLayoutChg chg="setBg">
          <pc:chgData name="Biatrice Bogos" userId="032b47c63b49b01c" providerId="LiveId" clId="{B31C6C4E-E30C-4BB7-B711-40079004B9FB}" dt="2023-10-15T12:33:25.772" v="1889"/>
          <pc:sldLayoutMkLst>
            <pc:docMk/>
            <pc:sldMasterMk cId="2859454627" sldId="2147483738"/>
            <pc:sldLayoutMk cId="2811349599" sldId="2147483735"/>
          </pc:sldLayoutMkLst>
        </pc:sldLayoutChg>
        <pc:sldLayoutChg chg="setBg">
          <pc:chgData name="Biatrice Bogos" userId="032b47c63b49b01c" providerId="LiveId" clId="{B31C6C4E-E30C-4BB7-B711-40079004B9FB}" dt="2023-10-15T12:33:25.772" v="1889"/>
          <pc:sldLayoutMkLst>
            <pc:docMk/>
            <pc:sldMasterMk cId="2859454627" sldId="2147483738"/>
            <pc:sldLayoutMk cId="3215817550" sldId="2147483736"/>
          </pc:sldLayoutMkLst>
        </pc:sldLayoutChg>
        <pc:sldLayoutChg chg="setBg">
          <pc:chgData name="Biatrice Bogos" userId="032b47c63b49b01c" providerId="LiveId" clId="{B31C6C4E-E30C-4BB7-B711-40079004B9FB}" dt="2023-10-15T12:33:25.772" v="1889"/>
          <pc:sldLayoutMkLst>
            <pc:docMk/>
            <pc:sldMasterMk cId="2859454627" sldId="2147483738"/>
            <pc:sldLayoutMk cId="2484309830" sldId="214748373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0C4F9-5EE7-47B7-B965-368EB53A4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181099"/>
            <a:ext cx="6864724" cy="3581399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A4A1F1-374F-4FC8-89F7-83065EA4F5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5075227"/>
            <a:ext cx="6864724" cy="868374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5CB5F-AE9B-4C02-B16F-C462CAFC1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4B1CC-830B-4695-B174-D9E9100A8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CD43F-E516-4123-A6D8-DB72C3CC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34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1FA8-039D-4BAF-8AAB-7B6616AFE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965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596BE-9AF9-4E97-9204-5B672D797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362200"/>
            <a:ext cx="7696200" cy="24003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DF98A-E8AE-4443-9A8C-CB35DEB2C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1200" y="5067300"/>
            <a:ext cx="7696200" cy="8763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7114B-35CB-40C5-BCC8-C5039524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AA324-982E-42C4-8002-5F236877C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01596-9353-4C1A-972E-6522F2B42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3495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F0BC9-7469-437A-B92B-0A2627E4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7D887-595C-4649-AF8E-E78307000D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825625"/>
            <a:ext cx="49911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FE29C-ED37-4DD9-949F-002434261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400" y="1825625"/>
            <a:ext cx="5029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6AA34-8CC0-4E5B-8396-0AC756331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DF7398-73FE-4D27-AFF9-91BEBFED3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700880-10EE-4115-8BBB-13DDF270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817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3C9B-D20D-43FA-BA18-D50F86A9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699"/>
            <a:ext cx="10625229" cy="11506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52F00A-F4EE-40FC-9325-373840422D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1879599"/>
            <a:ext cx="5157787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5DD90-A306-4A8B-A54C-8033B7F7F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863" y="2560955"/>
            <a:ext cx="5157787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40E0AA-F8F8-4862-B27B-50FAF2F34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1879599"/>
            <a:ext cx="5183188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EBDD6-EDA1-4CE7-9DDC-9D977E12DD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412" y="2560955"/>
            <a:ext cx="5183188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044487-D350-4434-A5C7-A96942FF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9DC43-E591-42BF-82EE-E4887E4BC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8CD421-2D00-41DD-A393-4739E389D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309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39A8B-0FAF-431C-9657-9003FA037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BA2A1-331D-40F8-867B-CE150113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995C1-5121-47B6-AC6D-F60C0FF66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DBE022-9B54-431C-80D5-5D8F2AFCB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7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15B6E5-6347-41F6-85FC-3BF3652D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6A93F6-45F8-4453-B5DC-B2F3D5D0B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364E1-213B-4AF0-80D7-8101EFD5E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483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0B5D-E76D-4797-AD77-15625D675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4D8D-C9CF-43B2-905D-2368B17A5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188" y="914400"/>
            <a:ext cx="5737412" cy="5029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4BF0C-D14C-46D7-ACDD-1885DDD88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79"/>
            <a:ext cx="4119654" cy="32461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FD7D8D-72E7-4ABD-BB87-80BB4900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D9C1CE-C8CE-4364-A021-ADC2D647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6FA33-09EF-495A-853E-63750CA37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395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023E-952E-40DF-A101-74D22789D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1E98DD-BF5D-4CCA-8C66-F2A6CE1127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86400" y="914400"/>
            <a:ext cx="5791200" cy="50291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C22A6-F2C2-4A88-BEE5-2D6CEB520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80"/>
            <a:ext cx="4119654" cy="31715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1F755-C7AF-4C50-8CA8-828612A76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DE175-E818-477C-A3F6-7DD65C126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0B8E3-DB91-440B-818F-71E4248B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144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C0AF-44D0-4830-AF13-49B8522BE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B4D8C-6045-47B3-9A0C-F2215A904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9A9F1-F398-416A-A8C0-0A36D838D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7F801-C9FB-4A34-8386-BA9FBACCB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05176-F6E9-4997-8355-74F2A456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627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EBC807-13E1-4F3F-83FA-FD9BD24F3B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86520" y="647699"/>
            <a:ext cx="2291080" cy="52959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7E2EAA-155E-482E-A2B8-547653B253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52371" y="647699"/>
            <a:ext cx="8120789" cy="52959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A4BDC-BDD0-417D-AF7C-516EE556D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663EC-23F9-4202-80F3-F8E550884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8402D-7367-485B-AEA6-5AB2B8209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529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EB7D6-B8CB-49E3-874F-2255BEE8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700"/>
            <a:ext cx="10625229" cy="1147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EEAC5-A8AB-4FE8-A270-D70F7DED4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2371" y="2095500"/>
            <a:ext cx="10620855" cy="3848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6506C-52BF-4C05-AD31-7C08B8015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2371" y="6332538"/>
            <a:ext cx="3006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10/15/2023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34630-6C67-4A40-A499-CB025B2438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4169" y="6332538"/>
            <a:ext cx="35054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4E14B-0EE8-4015-809C-DD36B5459B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4747" y="6332538"/>
            <a:ext cx="539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454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 cap="all" spc="300" baseline="0">
          <a:solidFill>
            <a:srgbClr val="FFFFFF"/>
          </a:solidFill>
          <a:highlight>
            <a:srgbClr val="0000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banyantree.com/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ttc.org/Portals/0/Documents/Reports/2021/Global%20Economic%20Impact%20and%20Trends%202021.pdf" TargetMode="External"/><Relationship Id="rId2" Type="http://schemas.openxmlformats.org/officeDocument/2006/relationships/hyperlink" Target="http://eprints.unm.ac.id/28831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3">
                <a:lumMod val="0"/>
                <a:lumOff val="100000"/>
              </a:schemeClr>
            </a:gs>
            <a:gs pos="100000">
              <a:schemeClr val="accent3">
                <a:lumMod val="0"/>
                <a:lumOff val="100000"/>
              </a:schemeClr>
            </a:gs>
            <a:gs pos="95970">
              <a:srgbClr val="96A8C7"/>
            </a:gs>
            <a:gs pos="100000">
              <a:schemeClr val="accent3">
                <a:lumMod val="1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3B1410-D187-427C-B738-BA6AEEF75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7F1335F-97CE-4842-9A57-2B6A3F459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34605" y="-299394"/>
            <a:ext cx="6858000" cy="7456788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89000">
                <a:srgbClr val="000000">
                  <a:alpha val="5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B1666D-3DEB-89DC-D641-507D51FE53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70558" y="4453250"/>
            <a:ext cx="6962722" cy="1609099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Dale Clarke</a:t>
            </a:r>
          </a:p>
          <a:p>
            <a:pPr algn="ctr"/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Alexandru Vlad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Matei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-2126985</a:t>
            </a:r>
          </a:p>
        </p:txBody>
      </p:sp>
      <p:pic>
        <p:nvPicPr>
          <p:cNvPr id="10" name="Picture 9" descr="A close-up of a sign&#10;&#10;Description automatically generated">
            <a:extLst>
              <a:ext uri="{FF2B5EF4-FFF2-40B4-BE49-F238E27FC236}">
                <a16:creationId xmlns:a16="http://schemas.microsoft.com/office/drawing/2014/main" id="{E73C8573-DA5D-AFAA-0006-7807EDEDC5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4304" y="979136"/>
            <a:ext cx="8297080" cy="2678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9727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fountain in front of it&#10;&#10;Description automatically generated">
            <a:extLst>
              <a:ext uri="{FF2B5EF4-FFF2-40B4-BE49-F238E27FC236}">
                <a16:creationId xmlns:a16="http://schemas.microsoft.com/office/drawing/2014/main" id="{81882AFD-8019-82FF-0462-EADE1C7C59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257"/>
          <a:stretch/>
        </p:blipFill>
        <p:spPr>
          <a:xfrm>
            <a:off x="647700" y="952500"/>
            <a:ext cx="10891928" cy="5562600"/>
          </a:xfrm>
          <a:prstGeom prst="rect">
            <a:avLst/>
          </a:prstGeom>
          <a:noFill/>
        </p:spPr>
      </p:pic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52D1A14D-6DA5-4E77-8638-7CE8A72B14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7700" y="6527801"/>
            <a:ext cx="9629549" cy="169862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 sz="12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International, R. &amp; L. (2019). Banyan Tree Hotels – Embracing the Environment, Empowering People. </a:t>
            </a:r>
            <a:endParaRPr lang="en-US" sz="12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9C8F7B15-9F74-430B-BB33-09DD1CF75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47D96FC-5A82-4FDC-A8BF-FC62A38B7CC6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3C645F-C7BE-87E3-1610-B05AA2E919BF}"/>
              </a:ext>
            </a:extLst>
          </p:cNvPr>
          <p:cNvSpPr/>
          <p:nvPr/>
        </p:nvSpPr>
        <p:spPr>
          <a:xfrm>
            <a:off x="4743872" y="183059"/>
            <a:ext cx="30903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Banyan Tree </a:t>
            </a:r>
            <a:endParaRPr lang="en-US" sz="4000" b="1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584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FDB6AD-6948-F04D-FF45-564576C7476E}"/>
              </a:ext>
            </a:extLst>
          </p:cNvPr>
          <p:cNvSpPr txBox="1"/>
          <p:nvPr/>
        </p:nvSpPr>
        <p:spPr>
          <a:xfrm>
            <a:off x="2164080" y="589280"/>
            <a:ext cx="7863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EC0DD2E-0DFB-005D-4011-537B37085C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0468022"/>
              </p:ext>
            </p:extLst>
          </p:nvPr>
        </p:nvGraphicFramePr>
        <p:xfrm>
          <a:off x="2672080" y="1522306"/>
          <a:ext cx="6847840" cy="486359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455920">
                  <a:extLst>
                    <a:ext uri="{9D8B030D-6E8A-4147-A177-3AD203B41FA5}">
                      <a16:colId xmlns:a16="http://schemas.microsoft.com/office/drawing/2014/main" val="3211616652"/>
                    </a:ext>
                  </a:extLst>
                </a:gridCol>
                <a:gridCol w="1391920">
                  <a:extLst>
                    <a:ext uri="{9D8B030D-6E8A-4147-A177-3AD203B41FA5}">
                      <a16:colId xmlns:a16="http://schemas.microsoft.com/office/drawing/2014/main" val="10029556"/>
                    </a:ext>
                  </a:extLst>
                </a:gridCol>
              </a:tblGrid>
              <a:tr h="448734"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Introductory section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123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Main consumers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0829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general nature, scope, and function of hospitality services and facilities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1775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function, scope, and nature of Banyan Tree's guest services and facilities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72118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Hospitality importance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11090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way hotels outperform the wants and needs of their guests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30518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Summary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29438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Reference 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13874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0693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FA82D1-5CE4-FE9F-46F1-9794191162E7}"/>
              </a:ext>
            </a:extLst>
          </p:cNvPr>
          <p:cNvSpPr txBox="1"/>
          <p:nvPr/>
        </p:nvSpPr>
        <p:spPr>
          <a:xfrm>
            <a:off x="2326640" y="355600"/>
            <a:ext cx="7538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Introductory section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A1715A-C3D5-77A5-B767-DF774088DE9B}"/>
              </a:ext>
            </a:extLst>
          </p:cNvPr>
          <p:cNvSpPr txBox="1"/>
          <p:nvPr/>
        </p:nvSpPr>
        <p:spPr>
          <a:xfrm>
            <a:off x="5781040" y="1968817"/>
            <a:ext cx="621792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global hospitality brand with its headquarters located in Singapore (</a:t>
            </a:r>
            <a:r>
              <a:rPr lang="en-GB" sz="1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www.banyantree.com</a:t>
            </a:r>
            <a:r>
              <a:rPr lang="en-GB" sz="1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n.d.).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Formed in 1994.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luxurious hotels, spas and resorts.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Dedicated to environmental sustainability and social responsibility (Banyan Tree Group, n.d.).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Distinctive designs of architecture that incorporate characteristics of the local culture.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Concentrate on excellent customer service, optimal health, and relaxation.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 in Asia, Africa, America and Middle East.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5" name="Picture 4" descr="A pool in a resort&#10;&#10;Description automatically generated">
            <a:extLst>
              <a:ext uri="{FF2B5EF4-FFF2-40B4-BE49-F238E27FC236}">
                <a16:creationId xmlns:a16="http://schemas.microsoft.com/office/drawing/2014/main" id="{7104E6D1-401B-36C8-08A5-07A1466D76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481" y="1420346"/>
            <a:ext cx="5140960" cy="49398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10B40A5-0670-58AA-998E-2B69B156061D}"/>
              </a:ext>
            </a:extLst>
          </p:cNvPr>
          <p:cNvSpPr/>
          <p:nvPr/>
        </p:nvSpPr>
        <p:spPr>
          <a:xfrm>
            <a:off x="1072710" y="6400800"/>
            <a:ext cx="356450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1" i="1" dirty="0">
                <a:solidFill>
                  <a:srgbClr val="2C3E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Ghani, Z.A. (2023). The curious case of Banyan Tree</a:t>
            </a:r>
          </a:p>
          <a:p>
            <a:pPr algn="ctr"/>
            <a:r>
              <a:rPr lang="en-GB" sz="1200" b="1" i="1" dirty="0">
                <a:solidFill>
                  <a:srgbClr val="2C3E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Hotels &amp; Resorts and its relentless growth.</a:t>
            </a:r>
            <a:endParaRPr lang="en-US" sz="1200" b="1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8362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F453D3-0701-3E8A-7009-5BC2F6F9E7CD}"/>
              </a:ext>
            </a:extLst>
          </p:cNvPr>
          <p:cNvSpPr txBox="1"/>
          <p:nvPr/>
        </p:nvSpPr>
        <p:spPr>
          <a:xfrm>
            <a:off x="3159760" y="436880"/>
            <a:ext cx="5872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consumers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383A24-2268-E1C5-333E-FA165E4AED0C}"/>
              </a:ext>
            </a:extLst>
          </p:cNvPr>
          <p:cNvSpPr txBox="1"/>
          <p:nvPr/>
        </p:nvSpPr>
        <p:spPr>
          <a:xfrm>
            <a:off x="5969000" y="2296160"/>
            <a:ext cx="5872480" cy="3372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Wealthy travellers who seek distinctive and luxurious activities.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Guests that are mindful of health and the environment.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Families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travellers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 market: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Individuals with a high level of education and wealth who desire luxury, authenticity, and ethical practises (Musa, 2019).</a:t>
            </a:r>
          </a:p>
        </p:txBody>
      </p:sp>
      <p:pic>
        <p:nvPicPr>
          <p:cNvPr id="5" name="Picture 4" descr="A person and person looking at a map&#10;&#10;Description automatically generated">
            <a:extLst>
              <a:ext uri="{FF2B5EF4-FFF2-40B4-BE49-F238E27FC236}">
                <a16:creationId xmlns:a16="http://schemas.microsoft.com/office/drawing/2014/main" id="{86F13422-91BC-23B7-F31E-AEEC59DB9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445" y="2174239"/>
            <a:ext cx="4872355" cy="378968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83F0ACD-4EA4-02C6-9039-D0C597873C0E}"/>
              </a:ext>
            </a:extLst>
          </p:cNvPr>
          <p:cNvSpPr/>
          <p:nvPr/>
        </p:nvSpPr>
        <p:spPr>
          <a:xfrm>
            <a:off x="974970" y="6045815"/>
            <a:ext cx="4093236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1" i="1" dirty="0">
                <a:solidFill>
                  <a:srgbClr val="2C3E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Anon, (n.d.). Customer types and trends that affect your guest</a:t>
            </a:r>
            <a:endParaRPr lang="en-US" sz="1200" b="1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5456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F9E4A9-55D7-7BB2-905F-86B6738922A5}"/>
              </a:ext>
            </a:extLst>
          </p:cNvPr>
          <p:cNvSpPr txBox="1"/>
          <p:nvPr/>
        </p:nvSpPr>
        <p:spPr>
          <a:xfrm>
            <a:off x="2133600" y="254000"/>
            <a:ext cx="8280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general nature, scope, and function of hospitality services and facilities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60E88C-3F8E-98E0-9BAD-CC348BF87E6B}"/>
              </a:ext>
            </a:extLst>
          </p:cNvPr>
          <p:cNvSpPr txBox="1"/>
          <p:nvPr/>
        </p:nvSpPr>
        <p:spPr>
          <a:xfrm>
            <a:off x="1102360" y="1869440"/>
            <a:ext cx="10342880" cy="4478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consist of front-desk operations, room service, and concierge.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Facilities include tangible infrastructure such as rooms and meeting spaces (Walker, 2021).</a:t>
            </a:r>
          </a:p>
          <a:p>
            <a:pPr algn="just">
              <a:lnSpc>
                <a:spcPct val="150000"/>
              </a:lnSpc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Scope: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Depends by hotel type.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basic facilities to broad services such as spa treatments and fine dining (Solomon, 2018).</a:t>
            </a:r>
          </a:p>
          <a:p>
            <a:pPr algn="just">
              <a:lnSpc>
                <a:spcPct val="150000"/>
              </a:lnSpc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Services and facilities serve an important role in customer satisfaction and commitment </a:t>
            </a:r>
            <a:r>
              <a:rPr lang="en-GB" sz="1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6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Manhas</a:t>
            </a:r>
            <a:r>
              <a:rPr lang="en-GB" sz="1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6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Tukamushaba</a:t>
            </a:r>
            <a:r>
              <a:rPr lang="en-GB" sz="1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2015).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Offerings can act as a differentiator.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Revenue generation.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Contribute to brand loyalty and consumer retention (Solomon, 2018).</a:t>
            </a:r>
          </a:p>
        </p:txBody>
      </p:sp>
    </p:spTree>
    <p:extLst>
      <p:ext uri="{BB962C8B-B14F-4D97-AF65-F5344CB8AC3E}">
        <p14:creationId xmlns:p14="http://schemas.microsoft.com/office/powerpoint/2010/main" val="22165666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F4FC63E-6829-F4EF-D4F4-73A77FDC2E6A}"/>
              </a:ext>
            </a:extLst>
          </p:cNvPr>
          <p:cNvSpPr txBox="1"/>
          <p:nvPr/>
        </p:nvSpPr>
        <p:spPr>
          <a:xfrm>
            <a:off x="0" y="890887"/>
            <a:ext cx="8280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function, scope, and nature of Banyan Tree's guest services and facilities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46FCCA-F4FC-1832-56CD-326C8F636FA6}"/>
              </a:ext>
            </a:extLst>
          </p:cNvPr>
          <p:cNvSpPr txBox="1"/>
          <p:nvPr/>
        </p:nvSpPr>
        <p:spPr>
          <a:xfrm>
            <a:off x="223520" y="2460547"/>
            <a:ext cx="1070864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adapted to the requirements of their intended market.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Concentrated on luxury with exemplary customer service and customised amenities. </a:t>
            </a:r>
          </a:p>
          <a:p>
            <a:pPr algn="just">
              <a:lnSpc>
                <a:spcPct val="150000"/>
              </a:lnSpc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Scope: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 and wellness facilities, private swimming pools, organised cultural experiences, and fine cuisine (Banyan Tree Group, n.d.).</a:t>
            </a:r>
          </a:p>
          <a:p>
            <a:pPr algn="just">
              <a:lnSpc>
                <a:spcPct val="150000"/>
              </a:lnSpc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competitive luxury hotel market, services and amenities are the primary differentiators (Padma and Ahn, 2020).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keeping with the brand's accent on sustainability and welfare, appealing to a particular consumer segment.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Aimed at meeting the specific requirements of their wealthy clientele.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large building with a pool and umbrellas&#10;&#10;Description automatically generated">
            <a:extLst>
              <a:ext uri="{FF2B5EF4-FFF2-40B4-BE49-F238E27FC236}">
                <a16:creationId xmlns:a16="http://schemas.microsoft.com/office/drawing/2014/main" id="{A92F1C0E-AA07-59B1-EE32-1444F98B61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8983" y="426720"/>
            <a:ext cx="3738058" cy="23961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76F16D-C53B-78CE-F442-FB7E6F817AB6}"/>
              </a:ext>
            </a:extLst>
          </p:cNvPr>
          <p:cNvSpPr txBox="1"/>
          <p:nvPr/>
        </p:nvSpPr>
        <p:spPr>
          <a:xfrm>
            <a:off x="8531457" y="2927649"/>
            <a:ext cx="3325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rgbClr val="2C3E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Jacob (2017). Banyan Tree opening first hotel in Singapore.</a:t>
            </a:r>
            <a:endParaRPr lang="en-GB" sz="12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967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8AE701-8C18-CF7D-6E47-E4046012A386}"/>
              </a:ext>
            </a:extLst>
          </p:cNvPr>
          <p:cNvSpPr txBox="1"/>
          <p:nvPr/>
        </p:nvSpPr>
        <p:spPr>
          <a:xfrm>
            <a:off x="2164080" y="589280"/>
            <a:ext cx="7863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importance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E518BA-CF2F-BB5D-6946-B3F1D2F7BDA0}"/>
              </a:ext>
            </a:extLst>
          </p:cNvPr>
          <p:cNvSpPr txBox="1"/>
          <p:nvPr/>
        </p:nvSpPr>
        <p:spPr>
          <a:xfrm>
            <a:off x="193040" y="1554480"/>
            <a:ext cx="671576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contributes substantially to GDP and employment. In 2021, the industry contributed 10.4% to the global GDP (WTTC, 2021).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Allows for the blending of various cultures, encouraging global understanding and harmony.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cohesion brings individuals together and fosters relationships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a significant impact on local communities through bettering infrastructure, creating jobs, and adding to socioeconomic development 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Koens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Postma, and Papp, 2018).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Adapts to satisfy the needs of consumers for distinctive and genuine experiences, promoting the diversification of the economy.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possibilities for social interactions, resulting in greater cultural appreciation and peace between nations (Ford and Sturman, 2018).</a:t>
            </a:r>
          </a:p>
          <a:p>
            <a:endParaRPr lang="en-GB" dirty="0"/>
          </a:p>
        </p:txBody>
      </p:sp>
      <p:pic>
        <p:nvPicPr>
          <p:cNvPr id="5" name="Picture 4" descr="A hand holding a bell and stars&#10;&#10;Description automatically generated">
            <a:extLst>
              <a:ext uri="{FF2B5EF4-FFF2-40B4-BE49-F238E27FC236}">
                <a16:creationId xmlns:a16="http://schemas.microsoft.com/office/drawing/2014/main" id="{24727020-8A84-68C6-06CF-B57C9B0EA7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4080" y="2274956"/>
            <a:ext cx="4663440" cy="310818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895723A-8B4F-A157-416C-0C976885CC34}"/>
              </a:ext>
            </a:extLst>
          </p:cNvPr>
          <p:cNvSpPr/>
          <p:nvPr/>
        </p:nvSpPr>
        <p:spPr>
          <a:xfrm>
            <a:off x="8273867" y="5458764"/>
            <a:ext cx="295946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1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Schnyder, C. (2019). Setting The Standard: </a:t>
            </a:r>
          </a:p>
          <a:p>
            <a:pPr algn="ctr"/>
            <a:r>
              <a:rPr lang="en-GB" sz="1200" b="1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10 Guidelines From The Hospitality Sector </a:t>
            </a:r>
            <a:endParaRPr lang="en-US" sz="1200" b="1" i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4035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A0CED7F-5953-EAAE-DD98-BF33FDA36B32}"/>
              </a:ext>
            </a:extLst>
          </p:cNvPr>
          <p:cNvSpPr txBox="1"/>
          <p:nvPr/>
        </p:nvSpPr>
        <p:spPr>
          <a:xfrm>
            <a:off x="2164080" y="457200"/>
            <a:ext cx="7863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way hotels outperform the wants and needs of their guests </a:t>
            </a:r>
          </a:p>
        </p:txBody>
      </p:sp>
      <p:pic>
        <p:nvPicPr>
          <p:cNvPr id="4" name="Picture 3" descr="A group of people holding up stars&#10;&#10;Description automatically generated">
            <a:extLst>
              <a:ext uri="{FF2B5EF4-FFF2-40B4-BE49-F238E27FC236}">
                <a16:creationId xmlns:a16="http://schemas.microsoft.com/office/drawing/2014/main" id="{90BE177A-E130-C1C6-BFBF-50DE67B19D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719" y="1895711"/>
            <a:ext cx="5160209" cy="38701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91BB48-7FED-532C-2E38-3EA585807E50}"/>
              </a:ext>
            </a:extLst>
          </p:cNvPr>
          <p:cNvSpPr txBox="1"/>
          <p:nvPr/>
        </p:nvSpPr>
        <p:spPr>
          <a:xfrm>
            <a:off x="1168400" y="5898495"/>
            <a:ext cx="2905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rgbClr val="2C3E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meetingnotes.com. (n.d.). The Myth of Exceeding Customer Expectations</a:t>
            </a:r>
            <a:endParaRPr lang="en-GB" sz="12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982828-82CB-AF9A-DE0C-DAB3B7E7E7E3}"/>
              </a:ext>
            </a:extLst>
          </p:cNvPr>
          <p:cNvSpPr txBox="1"/>
          <p:nvPr/>
        </p:nvSpPr>
        <p:spPr>
          <a:xfrm>
            <a:off x="6766560" y="2297509"/>
            <a:ext cx="496824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Service quality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Personalization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Facilities and Amenities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Staff training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Problem resolution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Feedback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Emotional connections </a:t>
            </a:r>
          </a:p>
          <a:p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(</a:t>
            </a:r>
            <a:r>
              <a:rPr lang="en-GB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Heppell</a:t>
            </a:r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2015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198139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4F7EFF-8291-01FD-8E74-1AF132966DD5}"/>
              </a:ext>
            </a:extLst>
          </p:cNvPr>
          <p:cNvSpPr txBox="1"/>
          <p:nvPr/>
        </p:nvSpPr>
        <p:spPr>
          <a:xfrm>
            <a:off x="2164080" y="589280"/>
            <a:ext cx="7863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E43F91-768E-6C15-2A8D-704F35EDC0EB}"/>
              </a:ext>
            </a:extLst>
          </p:cNvPr>
          <p:cNvSpPr txBox="1"/>
          <p:nvPr/>
        </p:nvSpPr>
        <p:spPr>
          <a:xfrm>
            <a:off x="604520" y="1914585"/>
            <a:ext cx="10982960" cy="4197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Since 1994,  Banyan Tree Group has been a symbol of luxury and sustainability in global hospitality.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Combining luxury, customer service, and individualised amenities for affluent, ethically-minded travellers.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 hospitality industry boosts global GDP, strengthens cultural comprehension, and drives economic growth.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Banyan Tree differentiates itself by its dedication towards sustainable practises and international unity.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Priorities of the brand include service quality, personalization, and emotional connection, with the goal of consistently exceeding visitor expectations.</a:t>
            </a:r>
          </a:p>
        </p:txBody>
      </p:sp>
    </p:spTree>
    <p:extLst>
      <p:ext uri="{BB962C8B-B14F-4D97-AF65-F5344CB8AC3E}">
        <p14:creationId xmlns:p14="http://schemas.microsoft.com/office/powerpoint/2010/main" val="18058660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FE600C-C5EE-6001-C6B0-1152E8BB6386}"/>
              </a:ext>
            </a:extLst>
          </p:cNvPr>
          <p:cNvSpPr txBox="1"/>
          <p:nvPr/>
        </p:nvSpPr>
        <p:spPr>
          <a:xfrm>
            <a:off x="2164080" y="329625"/>
            <a:ext cx="7518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F945DA-EC84-C3E8-E15E-FE7847E4CF5B}"/>
              </a:ext>
            </a:extLst>
          </p:cNvPr>
          <p:cNvSpPr txBox="1"/>
          <p:nvPr/>
        </p:nvSpPr>
        <p:spPr>
          <a:xfrm>
            <a:off x="10160" y="1178560"/>
            <a:ext cx="1182624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anyan Tree Group. (n.d.).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About Banyan Tree Group. Banyan Tree Group Newsroom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https://news.banyantreegroup.com/about/ [Accessed 8 Oct. 2023].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ord, R.C. and Sturman, M.C. (2018).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Managing Hospitality Organizations: Achieving Excellence in the Guest Experience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Google Books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SAGE Publications. Available at: https://www.google.co.uk/books/edition/Managing_Hospitality_Organizations/6GR1DwAAQBAJ?hl=en&amp;gbpv=1&amp;dq=ford+managing+hospitality&amp;pg=PT19&amp;printsec=frontcover [Accessed 8 Oct. 2023].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b="1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GB" sz="1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eppell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 (2015).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Five Star Service: How To Deliver Exceptional Customer Service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Google Books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Pearson UK. Available at: https://www.google.co.uk/books/edition/Five_Star_Service/iXOcCgAAQBAJ?hl=en&amp;gbpv=1&amp;dq=heppell+five+star+services&amp;pg=PT7&amp;printsec=frontcover [Accessed 9 Oct. 2023].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b="1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en-GB" sz="1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oens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K., Postma, A. and Papp, B. (2018). Is </a:t>
            </a:r>
            <a:r>
              <a:rPr lang="en-GB" sz="1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Overtourism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Overused? Understanding the Impact of Tourism in a City Context.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10(12), p.4384. </a:t>
            </a:r>
            <a:r>
              <a:rPr lang="en-GB" sz="1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://doi.org/10.3390/su10124384.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b="1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1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anhas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P.S. and </a:t>
            </a:r>
            <a:r>
              <a:rPr lang="en-GB" sz="1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Tukamushaba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E.K. (2015). Understanding service experience and its impact on brand image in hospitality sector.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45, pp.77–87. </a:t>
            </a:r>
            <a:r>
              <a:rPr lang="en-GB" sz="1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://doi.org/10.1016/j.ijhm.2014.11.010.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usa, M.I. (2019). Analysis of Segmentation, Targeting, and Positioning in the Hospitality Sector: The Case of </a:t>
            </a:r>
            <a:r>
              <a:rPr lang="en-GB" sz="1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Paputo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Beach Café.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African Journal of Hospitality, Tourism and Leisure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8(4). 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http://eprints.unm.ac.id/28831/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adma, P. and Ahn, J. (2020). Guest satisfaction &amp; dissatisfaction in luxury hotels: An application of big data.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84, p.102318. </a:t>
            </a:r>
            <a:r>
              <a:rPr lang="en-GB" sz="1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://doi.org/10.1016/j.ijhm.2019.102318.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‌S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olomon, M. (2019) The Heart of Hospitality: Great Hotel and Restaurant Leaders Share Their Secrets. </a:t>
            </a:r>
            <a:r>
              <a:rPr lang="en-GB" sz="1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SelectBooks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Walker, J.R. (2021).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hospitality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thuvienso.hoasen.edu.vn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Pearson. Available at: https://thuvienso.hoasen.edu.vn/handle/123456789/13029.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TTC (2021). Global economic impact &amp;trends 2021. [online].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https://wttc.org/Portals/0/Documents/Reports/2021/Global%20Economic%20Impact%20and%20Trends%202021.pdf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ww.banyantree.com. (n.d.).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Our Brand Story | Banyan Tree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https://www.banyantree.com/our-brand-story.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616508"/>
      </p:ext>
    </p:extLst>
  </p:cSld>
  <p:clrMapOvr>
    <a:masterClrMapping/>
  </p:clrMapOvr>
</p:sld>
</file>

<file path=ppt/theme/theme1.xml><?xml version="1.0" encoding="utf-8"?>
<a:theme xmlns:a="http://schemas.openxmlformats.org/drawingml/2006/main" name="CitationVTI">
  <a:themeElements>
    <a:clrScheme name="AnalogousFromLightSeed_2SEEDS">
      <a:dk1>
        <a:srgbClr val="000000"/>
      </a:dk1>
      <a:lt1>
        <a:srgbClr val="FFFFFF"/>
      </a:lt1>
      <a:dk2>
        <a:srgbClr val="243841"/>
      </a:dk2>
      <a:lt2>
        <a:srgbClr val="E8E3E2"/>
      </a:lt2>
      <a:accent1>
        <a:srgbClr val="7AA9B7"/>
      </a:accent1>
      <a:accent2>
        <a:srgbClr val="80A9A1"/>
      </a:accent2>
      <a:accent3>
        <a:srgbClr val="8FA2C3"/>
      </a:accent3>
      <a:accent4>
        <a:srgbClr val="BA7F80"/>
      </a:accent4>
      <a:accent5>
        <a:srgbClr val="BC9B84"/>
      </a:accent5>
      <a:accent6>
        <a:srgbClr val="ABA175"/>
      </a:accent6>
      <a:hlink>
        <a:srgbClr val="AC7465"/>
      </a:hlink>
      <a:folHlink>
        <a:srgbClr val="7F7F7F"/>
      </a:folHlink>
    </a:clrScheme>
    <a:fontScheme name="Grandview">
      <a:majorFont>
        <a:latin typeface="Grandview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ationVTI" id="{4899D957-8B31-4AB5-A19D-CB0353FFB667}" vid="{430294D6-2412-4BD3-B567-F0976EA4931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1367</Words>
  <Application>Microsoft Office PowerPoint</Application>
  <PresentationFormat>Widescreen</PresentationFormat>
  <Paragraphs>107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Grandview</vt:lpstr>
      <vt:lpstr>Grandview Display</vt:lpstr>
      <vt:lpstr>Times New Roman</vt:lpstr>
      <vt:lpstr>Wingdings</vt:lpstr>
      <vt:lpstr>CitationVTI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hospitality, and guest services within the hotel Industry </dc:title>
  <cp:revision>1</cp:revision>
  <dcterms:created xsi:type="dcterms:W3CDTF">2023-10-11T15:10:48Z</dcterms:created>
  <dcterms:modified xsi:type="dcterms:W3CDTF">2023-10-15T12:45:54Z</dcterms:modified>
</cp:coreProperties>
</file>