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93" r:id="rId2"/>
    <p:sldId id="256" r:id="rId3"/>
    <p:sldId id="257" r:id="rId4"/>
    <p:sldId id="258" r:id="rId5"/>
    <p:sldId id="259" r:id="rId6"/>
    <p:sldId id="260" r:id="rId7"/>
    <p:sldId id="294" r:id="rId8"/>
    <p:sldId id="261" r:id="rId9"/>
    <p:sldId id="262" r:id="rId10"/>
    <p:sldId id="263" r:id="rId11"/>
    <p:sldId id="264" r:id="rId12"/>
    <p:sldId id="284" r:id="rId13"/>
    <p:sldId id="285" r:id="rId14"/>
    <p:sldId id="265" r:id="rId15"/>
    <p:sldId id="266" r:id="rId16"/>
    <p:sldId id="267" r:id="rId17"/>
    <p:sldId id="268" r:id="rId18"/>
    <p:sldId id="269" r:id="rId19"/>
    <p:sldId id="282" r:id="rId20"/>
    <p:sldId id="286" r:id="rId21"/>
    <p:sldId id="270" r:id="rId22"/>
    <p:sldId id="271" r:id="rId23"/>
    <p:sldId id="273" r:id="rId24"/>
    <p:sldId id="272" r:id="rId25"/>
    <p:sldId id="287" r:id="rId26"/>
    <p:sldId id="274" r:id="rId27"/>
    <p:sldId id="275" r:id="rId28"/>
    <p:sldId id="292" r:id="rId29"/>
    <p:sldId id="277" r:id="rId30"/>
    <p:sldId id="283" r:id="rId31"/>
    <p:sldId id="278" r:id="rId32"/>
    <p:sldId id="279" r:id="rId33"/>
    <p:sldId id="280" r:id="rId34"/>
    <p:sldId id="281" r:id="rId35"/>
    <p:sldId id="289" r:id="rId36"/>
    <p:sldId id="290" r:id="rId37"/>
    <p:sldId id="291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BC2A"/>
    <a:srgbClr val="F05C97"/>
    <a:srgbClr val="CD5BAF"/>
    <a:srgbClr val="F6D430"/>
    <a:srgbClr val="FF9E26"/>
    <a:srgbClr val="96DD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7" autoAdjust="0"/>
    <p:restoredTop sz="94624" autoAdjust="0"/>
  </p:normalViewPr>
  <p:slideViewPr>
    <p:cSldViewPr snapToGrid="0" snapToObjects="1"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646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848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02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564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372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76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087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6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99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281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477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6F578-126A-9246-B7A0-29FBFEAC98C3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D2583-371F-FC4D-AFB3-BE2AD67ECF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301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F4-FKaIt6k&amp;feature=youtu.be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586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0"/>
            <a:ext cx="9144001" cy="28574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" y="6572251"/>
            <a:ext cx="9144001" cy="28574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796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07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009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64" y="108855"/>
            <a:ext cx="8950476" cy="665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722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374951" y="2481646"/>
            <a:ext cx="66239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WHY ARE FESTIVALS</a:t>
            </a:r>
          </a:p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IMPORTANT ?</a:t>
            </a:r>
          </a:p>
        </p:txBody>
      </p:sp>
    </p:spTree>
    <p:extLst>
      <p:ext uri="{BB962C8B-B14F-4D97-AF65-F5344CB8AC3E}">
        <p14:creationId xmlns:p14="http://schemas.microsoft.com/office/powerpoint/2010/main" val="714009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0500"/>
            <a:ext cx="9144000" cy="6465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850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3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534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9dtzQ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48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7475" y="5743884"/>
            <a:ext cx="77719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hlinkClick r:id="rId3"/>
              </a:rPr>
              <a:t>https://www.youtube.com/watch?v=vF4-FKaIt6k&amp;feature=youtu.be</a:t>
            </a:r>
            <a:endParaRPr lang="en-US" sz="2400" dirty="0">
              <a:latin typeface="Propaganda"/>
              <a:cs typeface="Propaganda"/>
            </a:endParaRPr>
          </a:p>
        </p:txBody>
      </p:sp>
    </p:spTree>
    <p:extLst>
      <p:ext uri="{BB962C8B-B14F-4D97-AF65-F5344CB8AC3E}">
        <p14:creationId xmlns:p14="http://schemas.microsoft.com/office/powerpoint/2010/main" val="1649203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87475" y="5906998"/>
            <a:ext cx="7771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dirty="0"/>
              <a:t>http://</a:t>
            </a:r>
            <a:r>
              <a:rPr lang="pl-PL" dirty="0" err="1"/>
              <a:t>www.putlocker.fm</a:t>
            </a:r>
            <a:r>
              <a:rPr lang="pl-PL" dirty="0"/>
              <a:t>/watch-9723-festivals-britannia-2010-putlocker.html</a:t>
            </a:r>
            <a:endParaRPr lang="en-US" dirty="0"/>
          </a:p>
        </p:txBody>
      </p:sp>
      <p:pic>
        <p:nvPicPr>
          <p:cNvPr id="7" name="Picture 6" descr="cm3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80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05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97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213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3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880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6D43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D9BC2A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Propaganda"/>
                <a:cs typeface="Propaganda"/>
              </a:rPr>
              <a:t>Your assignments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416" y="1402133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fi-FI" sz="1400" dirty="0" err="1"/>
              <a:t>Assessment</a:t>
            </a:r>
            <a:r>
              <a:rPr lang="fr-FR" sz="1400" dirty="0"/>
              <a:t> Component 1 – 60% Portfolio (5 </a:t>
            </a:r>
            <a:r>
              <a:rPr lang="fr-FR" sz="1400" dirty="0" err="1"/>
              <a:t>elements</a:t>
            </a:r>
            <a:r>
              <a:rPr lang="fr-FR" sz="1400" dirty="0"/>
              <a:t>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Assemble a portfolio of letters, formal documentation and license applications for a 2 day music festival on a UK countryside plot with a total capacity of 3,000 people. The portfolio should include a minimum of 8-10 different materials with explanations.</a:t>
            </a:r>
          </a:p>
          <a:p>
            <a:pPr marL="0" indent="0">
              <a:buNone/>
            </a:pPr>
            <a:endParaRPr lang="fr-FR" sz="1400" dirty="0"/>
          </a:p>
          <a:p>
            <a:pPr marL="0" indent="0">
              <a:buNone/>
            </a:pPr>
            <a:r>
              <a:rPr lang="fi-FI" sz="1400" dirty="0" err="1"/>
              <a:t>Assessment</a:t>
            </a:r>
            <a:r>
              <a:rPr lang="fr-FR" sz="1400" dirty="0"/>
              <a:t> Component 1 – 40% Portfolio (3 </a:t>
            </a:r>
            <a:r>
              <a:rPr lang="fr-FR" sz="1400" dirty="0" err="1"/>
              <a:t>elements</a:t>
            </a:r>
            <a:r>
              <a:rPr lang="fr-FR" sz="1400" dirty="0"/>
              <a:t>)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dirty="0"/>
              <a:t>Assemble a portfolio marketing floor management of group live event staged at </a:t>
            </a:r>
            <a:r>
              <a:rPr lang="en-US" sz="1400" dirty="0" err="1"/>
              <a:t>Tileyard</a:t>
            </a:r>
            <a:r>
              <a:rPr lang="en-US" sz="1400" dirty="0"/>
              <a:t> studios.</a:t>
            </a:r>
          </a:p>
          <a:p>
            <a:endParaRPr lang="en-US" sz="1400" b="1" dirty="0"/>
          </a:p>
          <a:p>
            <a:pPr marL="0" indent="0">
              <a:buNone/>
            </a:pPr>
            <a:r>
              <a:rPr lang="en-US" sz="1400" b="1" dirty="0"/>
              <a:t>Assignment Task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Assemble a portfolio marketing floor management of group live event staged at </a:t>
            </a:r>
            <a:r>
              <a:rPr lang="en-US" sz="1400" dirty="0" err="1"/>
              <a:t>Tileyard</a:t>
            </a:r>
            <a:r>
              <a:rPr lang="en-US" sz="1400" dirty="0"/>
              <a:t> studios.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dirty="0"/>
              <a:t>In groups you are tasked with creating, curating, planning, budgeting, marketing and executing a 1 day mix media </a:t>
            </a:r>
            <a:r>
              <a:rPr lang="en-US" sz="1400" dirty="0" err="1"/>
              <a:t>culturql</a:t>
            </a:r>
            <a:r>
              <a:rPr lang="en-US" sz="1400" dirty="0"/>
              <a:t> arts festival to be held at </a:t>
            </a:r>
            <a:r>
              <a:rPr lang="en-US" sz="1400" dirty="0" err="1"/>
              <a:t>Tileyard</a:t>
            </a:r>
            <a:r>
              <a:rPr lang="en-US" sz="1400" dirty="0"/>
              <a:t> on Wednesday 21 March 2018.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dirty="0"/>
              <a:t>More details will be released during the delivery of this module. </a:t>
            </a:r>
          </a:p>
        </p:txBody>
      </p:sp>
    </p:spTree>
    <p:extLst>
      <p:ext uri="{BB962C8B-B14F-4D97-AF65-F5344CB8AC3E}">
        <p14:creationId xmlns:p14="http://schemas.microsoft.com/office/powerpoint/2010/main" val="3384440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E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374951" y="2202022"/>
            <a:ext cx="66239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EXPLORING THE CURRENT EVENTs LANDSCAPE</a:t>
            </a:r>
          </a:p>
        </p:txBody>
      </p:sp>
    </p:spTree>
    <p:extLst>
      <p:ext uri="{BB962C8B-B14F-4D97-AF65-F5344CB8AC3E}">
        <p14:creationId xmlns:p14="http://schemas.microsoft.com/office/powerpoint/2010/main" val="26979960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374951" y="2202022"/>
            <a:ext cx="66239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CAN YOU TELL ME SOME EXAMPLES OF LIVE EVENTS?</a:t>
            </a:r>
          </a:p>
        </p:txBody>
      </p:sp>
    </p:spTree>
    <p:extLst>
      <p:ext uri="{BB962C8B-B14F-4D97-AF65-F5344CB8AC3E}">
        <p14:creationId xmlns:p14="http://schemas.microsoft.com/office/powerpoint/2010/main" val="4198944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96172" y="2656411"/>
            <a:ext cx="8156483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DEFINE EVENT/LIVE EVENTS</a:t>
            </a:r>
          </a:p>
          <a:p>
            <a:pPr algn="ctr"/>
            <a:r>
              <a:rPr lang="en-US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NOT AS EASY AS YOU MIGHT THINK!!!</a:t>
            </a:r>
          </a:p>
        </p:txBody>
      </p:sp>
    </p:spTree>
    <p:extLst>
      <p:ext uri="{BB962C8B-B14F-4D97-AF65-F5344CB8AC3E}">
        <p14:creationId xmlns:p14="http://schemas.microsoft.com/office/powerpoint/2010/main" val="2584033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resentation1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2365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799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6172" y="2656411"/>
            <a:ext cx="8156483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Propaganda"/>
              <a:cs typeface="Propaganda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1995" y="2283583"/>
            <a:ext cx="7084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aseline="30000" dirty="0">
                <a:solidFill>
                  <a:schemeClr val="bg1"/>
                </a:solidFill>
                <a:latin typeface="Propaganda"/>
                <a:cs typeface="Propaganda"/>
              </a:rPr>
              <a:t>Dealing with a live audience, for an activity,  in a space, at a certain time.</a:t>
            </a:r>
          </a:p>
          <a:p>
            <a:pPr algn="ctr"/>
            <a:endParaRPr lang="en-US" sz="4800" dirty="0">
              <a:solidFill>
                <a:schemeClr val="bg1"/>
              </a:solidFill>
              <a:latin typeface="Propaganda"/>
              <a:cs typeface="Propaganda"/>
            </a:endParaRPr>
          </a:p>
        </p:txBody>
      </p:sp>
    </p:spTree>
    <p:extLst>
      <p:ext uri="{BB962C8B-B14F-4D97-AF65-F5344CB8AC3E}">
        <p14:creationId xmlns:p14="http://schemas.microsoft.com/office/powerpoint/2010/main" val="28297972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96172" y="2656411"/>
            <a:ext cx="81564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WHAT DEFINES A LIVE EVENT?</a:t>
            </a: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Propaganda"/>
              <a:cs typeface="Propaganda"/>
            </a:endParaRPr>
          </a:p>
        </p:txBody>
      </p:sp>
    </p:spTree>
    <p:extLst>
      <p:ext uri="{BB962C8B-B14F-4D97-AF65-F5344CB8AC3E}">
        <p14:creationId xmlns:p14="http://schemas.microsoft.com/office/powerpoint/2010/main" val="21727581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356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6D43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96172" y="2563203"/>
            <a:ext cx="81564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CURRENT TRENDS IN THE CREATIVE INDUSTRIES</a:t>
            </a: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Propaganda"/>
              <a:cs typeface="Propaganda"/>
            </a:endParaRPr>
          </a:p>
        </p:txBody>
      </p:sp>
    </p:spTree>
    <p:extLst>
      <p:ext uri="{BB962C8B-B14F-4D97-AF65-F5344CB8AC3E}">
        <p14:creationId xmlns:p14="http://schemas.microsoft.com/office/powerpoint/2010/main" val="24615142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47649" y="6085256"/>
            <a:ext cx="7900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nl-NL" sz="2400" dirty="0" err="1"/>
              <a:t>https</a:t>
            </a:r>
            <a:r>
              <a:rPr lang="nl-NL" sz="2400" dirty="0"/>
              <a:t>://</a:t>
            </a:r>
            <a:r>
              <a:rPr lang="nl-NL" sz="2400" dirty="0" err="1"/>
              <a:t>www.youtube.com</a:t>
            </a:r>
            <a:r>
              <a:rPr lang="nl-NL" sz="2400" dirty="0"/>
              <a:t>/</a:t>
            </a:r>
            <a:r>
              <a:rPr lang="nl-NL" sz="2400" dirty="0" err="1"/>
              <a:t>watch?v</a:t>
            </a:r>
            <a:r>
              <a:rPr lang="nl-NL" sz="2400" dirty="0"/>
              <a:t>=hKDYKFif9uk</a:t>
            </a:r>
            <a:endParaRPr lang="en-US" sz="2400" dirty="0"/>
          </a:p>
        </p:txBody>
      </p:sp>
      <p:pic>
        <p:nvPicPr>
          <p:cNvPr id="6" name="Picture 5" descr="maxresdefaul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58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519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594258" y="620993"/>
            <a:ext cx="809822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BOOMTOWN CASESTUDY QUESTIONS. </a:t>
            </a:r>
          </a:p>
          <a:p>
            <a:endParaRPr lang="en-US" sz="2000" dirty="0"/>
          </a:p>
          <a:p>
            <a:r>
              <a:rPr lang="en-US" sz="2000" dirty="0"/>
              <a:t>Who is Boomtowns audience? </a:t>
            </a:r>
          </a:p>
          <a:p>
            <a:endParaRPr lang="en-US" sz="2000" dirty="0"/>
          </a:p>
          <a:p>
            <a:r>
              <a:rPr lang="en-US" sz="2000" dirty="0"/>
              <a:t>Do you feel their branding represents this?</a:t>
            </a:r>
          </a:p>
          <a:p>
            <a:endParaRPr lang="en-US" sz="2000" dirty="0"/>
          </a:p>
          <a:p>
            <a:r>
              <a:rPr lang="en-US" sz="2000" dirty="0"/>
              <a:t>In your opinion what is  Boomtowns USP?</a:t>
            </a:r>
          </a:p>
          <a:p>
            <a:endParaRPr lang="en-US" sz="2000" dirty="0"/>
          </a:p>
          <a:p>
            <a:r>
              <a:rPr lang="en-US" sz="2000" dirty="0"/>
              <a:t>What challenges do you think Boomtown might face in the future?</a:t>
            </a:r>
          </a:p>
          <a:p>
            <a:endParaRPr lang="en-US" sz="2000" dirty="0"/>
          </a:p>
          <a:p>
            <a:r>
              <a:rPr lang="en-US" sz="2000" dirty="0"/>
              <a:t>Do you think the ticket price is correct for what the event offers?</a:t>
            </a:r>
          </a:p>
          <a:p>
            <a:endParaRPr lang="en-US" sz="2000" dirty="0"/>
          </a:p>
          <a:p>
            <a:r>
              <a:rPr lang="en-US" sz="2000" dirty="0"/>
              <a:t>What issues do you think Boomtown faces with its current audience? </a:t>
            </a:r>
          </a:p>
          <a:p>
            <a:endParaRPr lang="en-US" sz="2000" dirty="0"/>
          </a:p>
          <a:p>
            <a:r>
              <a:rPr lang="en-US" sz="2000" dirty="0"/>
              <a:t>How would you explain Boomtown style of programming? </a:t>
            </a:r>
          </a:p>
        </p:txBody>
      </p:sp>
    </p:spTree>
    <p:extLst>
      <p:ext uri="{BB962C8B-B14F-4D97-AF65-F5344CB8AC3E}">
        <p14:creationId xmlns:p14="http://schemas.microsoft.com/office/powerpoint/2010/main" val="12511191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2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3906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2836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4718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2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2128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2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7975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1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652" y="73993"/>
            <a:ext cx="9144000" cy="6465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019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0711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resentation1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6D43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96172" y="2563203"/>
            <a:ext cx="81564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PROGRAMMING YOUR EVENT</a:t>
            </a: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Propaganda"/>
              <a:cs typeface="Propaganda"/>
            </a:endParaRPr>
          </a:p>
        </p:txBody>
      </p:sp>
    </p:spTree>
    <p:extLst>
      <p:ext uri="{BB962C8B-B14F-4D97-AF65-F5344CB8AC3E}">
        <p14:creationId xmlns:p14="http://schemas.microsoft.com/office/powerpoint/2010/main" val="21019378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05C9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34083" y="768960"/>
            <a:ext cx="7900135" cy="5693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Propaganda"/>
                <a:cs typeface="Propaganda"/>
              </a:rPr>
              <a:t>TASK TIME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PROGRAM SCHEDULE</a:t>
            </a:r>
          </a:p>
          <a:p>
            <a:r>
              <a:rPr lang="en-US" dirty="0">
                <a:solidFill>
                  <a:schemeClr val="bg1"/>
                </a:solidFill>
              </a:rPr>
              <a:t>MARKETING PLAN</a:t>
            </a:r>
          </a:p>
          <a:p>
            <a:r>
              <a:rPr lang="en-US" dirty="0">
                <a:solidFill>
                  <a:schemeClr val="bg1"/>
                </a:solidFill>
              </a:rPr>
              <a:t>TICKET PRICE</a:t>
            </a:r>
          </a:p>
          <a:p>
            <a:r>
              <a:rPr lang="en-US" dirty="0">
                <a:solidFill>
                  <a:schemeClr val="bg1"/>
                </a:solidFill>
              </a:rPr>
              <a:t>SWOT ANALYSIS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YOU ARE HOLDING AN EVENT IN MARCH &amp; YOU HAVE 3 SPACES TO CHOOSE FROM: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COURTYARD – OUTDOOR - 600 STANDING CAPACITY – 1 </a:t>
            </a:r>
          </a:p>
          <a:p>
            <a:r>
              <a:rPr lang="en-US" dirty="0">
                <a:solidFill>
                  <a:schemeClr val="bg1"/>
                </a:solidFill>
              </a:rPr>
              <a:t>MAIN STAGE PLUS ROOM FOR SMALLER ACTIVITIES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GALLERY – INDOOR - 200 STANDING/100 SEATED – ACCESS TO PROJECTOR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VINYL – INDOOR - 150 STANDING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4904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resentation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396172" y="2656411"/>
            <a:ext cx="8156483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PRESENTATION TIME</a:t>
            </a: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Propaganda"/>
              <a:cs typeface="Propaganda"/>
            </a:endParaRPr>
          </a:p>
        </p:txBody>
      </p:sp>
    </p:spTree>
    <p:extLst>
      <p:ext uri="{BB962C8B-B14F-4D97-AF65-F5344CB8AC3E}">
        <p14:creationId xmlns:p14="http://schemas.microsoft.com/office/powerpoint/2010/main" val="23604655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IMPORTANCE OF CREATIVE USE OF SPACE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374951" y="2551552"/>
            <a:ext cx="66239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Propaganda"/>
                <a:cs typeface="Propaganda"/>
              </a:rPr>
              <a:t>THE IMPORTANCE OF CREATIVE USE OF SPACE</a:t>
            </a:r>
          </a:p>
        </p:txBody>
      </p:sp>
    </p:spTree>
    <p:extLst>
      <p:ext uri="{BB962C8B-B14F-4D97-AF65-F5344CB8AC3E}">
        <p14:creationId xmlns:p14="http://schemas.microsoft.com/office/powerpoint/2010/main" val="15552325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4449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Propaganda"/>
                <a:cs typeface="Propaganda"/>
              </a:rPr>
              <a:t>INTRODUCTION TO SKETCH UP</a:t>
            </a:r>
          </a:p>
        </p:txBody>
      </p:sp>
      <p:pic>
        <p:nvPicPr>
          <p:cNvPr id="4" name="Picture 3" descr="AAEAAQAAAAAAAAUjAAAAJDdjZTkwNjQyLTUwOTEtNDYxMi04MTViLTYzNmM3OTc1MGQwM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7638"/>
            <a:ext cx="91440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1684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4544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Propaganda"/>
                <a:cs typeface="Propaganda"/>
              </a:rPr>
              <a:t>YOU’VE MADE IT! THANKS FOR COMING ON THIS JOURNEY WITH ME!</a:t>
            </a:r>
          </a:p>
        </p:txBody>
      </p:sp>
      <p:pic>
        <p:nvPicPr>
          <p:cNvPr id="4" name="Picture 3" descr="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1404"/>
            <a:ext cx="9155652" cy="5151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836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882</TotalTime>
  <Words>373</Words>
  <Application>Microsoft Office PowerPoint</Application>
  <PresentationFormat>On-screen Show (4:3)</PresentationFormat>
  <Paragraphs>63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Propaganda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assignments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IMPORTANCE OF CREATIVE USE OF SPACE</vt:lpstr>
      <vt:lpstr>INTRODUCTION TO SKETCH UP</vt:lpstr>
      <vt:lpstr>YOU’VE MADE IT! THANKS FOR COMING ON THIS JOURNEY WITH ME!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 Lewin</dc:creator>
  <cp:lastModifiedBy>Natalie Smith</cp:lastModifiedBy>
  <cp:revision>28</cp:revision>
  <dcterms:created xsi:type="dcterms:W3CDTF">2017-10-01T11:54:47Z</dcterms:created>
  <dcterms:modified xsi:type="dcterms:W3CDTF">2017-10-17T15:11:12Z</dcterms:modified>
</cp:coreProperties>
</file>