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9"/>
  </p:notesMasterIdLst>
  <p:handoutMasterIdLst>
    <p:handoutMasterId r:id="rId30"/>
  </p:handoutMasterIdLst>
  <p:sldIdLst>
    <p:sldId id="256" r:id="rId5"/>
    <p:sldId id="257" r:id="rId6"/>
    <p:sldId id="258" r:id="rId7"/>
    <p:sldId id="267" r:id="rId8"/>
    <p:sldId id="259" r:id="rId9"/>
    <p:sldId id="260" r:id="rId10"/>
    <p:sldId id="261" r:id="rId11"/>
    <p:sldId id="262" r:id="rId12"/>
    <p:sldId id="263" r:id="rId13"/>
    <p:sldId id="264" r:id="rId14"/>
    <p:sldId id="265" r:id="rId15"/>
    <p:sldId id="266"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74" autoAdjust="0"/>
  </p:normalViewPr>
  <p:slideViewPr>
    <p:cSldViewPr snapToGrid="0" showGuides="1">
      <p:cViewPr varScale="1">
        <p:scale>
          <a:sx n="114" d="100"/>
          <a:sy n="114" d="100"/>
        </p:scale>
        <p:origin x="414" y="102"/>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80E770-966E-4151-AE76-ABA89156E8A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FDDB708-7C4C-4667-8C71-E95937D3A543}">
      <dgm:prSet/>
      <dgm:spPr/>
      <dgm:t>
        <a:bodyPr/>
        <a:lstStyle/>
        <a:p>
          <a:r>
            <a:rPr lang="en-GB"/>
            <a:t>Keep to the same organisation as </a:t>
          </a:r>
          <a:r>
            <a:rPr lang="en-GB" b="1" i="1"/>
            <a:t>Assignment 1</a:t>
          </a:r>
          <a:endParaRPr lang="en-US"/>
        </a:p>
      </dgm:t>
    </dgm:pt>
    <dgm:pt modelId="{CF20A543-E0CA-4685-B7AF-A189CF1A29E8}" type="parTrans" cxnId="{669A48D2-1972-4425-BDE8-961F02F5B866}">
      <dgm:prSet/>
      <dgm:spPr/>
      <dgm:t>
        <a:bodyPr/>
        <a:lstStyle/>
        <a:p>
          <a:endParaRPr lang="en-US"/>
        </a:p>
      </dgm:t>
    </dgm:pt>
    <dgm:pt modelId="{0D2711F4-DB30-416A-964C-875D32ACEAA8}" type="sibTrans" cxnId="{669A48D2-1972-4425-BDE8-961F02F5B866}">
      <dgm:prSet/>
      <dgm:spPr/>
      <dgm:t>
        <a:bodyPr/>
        <a:lstStyle/>
        <a:p>
          <a:endParaRPr lang="en-US"/>
        </a:p>
      </dgm:t>
    </dgm:pt>
    <dgm:pt modelId="{D8B7B040-394E-48EB-92D3-7C15286CF332}">
      <dgm:prSet/>
      <dgm:spPr/>
      <dgm:t>
        <a:bodyPr/>
        <a:lstStyle/>
        <a:p>
          <a:r>
            <a:rPr lang="en-GB" dirty="0"/>
            <a:t>Emphasis should be on the </a:t>
          </a:r>
          <a:r>
            <a:rPr lang="en-GB" b="1" i="1" dirty="0"/>
            <a:t>Problem</a:t>
          </a:r>
          <a:r>
            <a:rPr lang="en-GB" dirty="0"/>
            <a:t> that caused the complaint</a:t>
          </a:r>
          <a:endParaRPr lang="en-US" dirty="0"/>
        </a:p>
      </dgm:t>
    </dgm:pt>
    <dgm:pt modelId="{356C038F-DC57-4A1D-87E8-BD2B71A4A681}" type="parTrans" cxnId="{6C7C8FDF-6DC0-48D7-88BB-F8EEA3D4AD35}">
      <dgm:prSet/>
      <dgm:spPr/>
      <dgm:t>
        <a:bodyPr/>
        <a:lstStyle/>
        <a:p>
          <a:endParaRPr lang="en-US"/>
        </a:p>
      </dgm:t>
    </dgm:pt>
    <dgm:pt modelId="{CC1F14FE-ED7F-4CB4-8FC7-7D457C67D22B}" type="sibTrans" cxnId="{6C7C8FDF-6DC0-48D7-88BB-F8EEA3D4AD35}">
      <dgm:prSet/>
      <dgm:spPr/>
      <dgm:t>
        <a:bodyPr/>
        <a:lstStyle/>
        <a:p>
          <a:endParaRPr lang="en-US"/>
        </a:p>
      </dgm:t>
    </dgm:pt>
    <dgm:pt modelId="{7FD71138-4AF6-4D6E-93E7-D2404FC3C9BB}">
      <dgm:prSet/>
      <dgm:spPr/>
      <dgm:t>
        <a:bodyPr/>
        <a:lstStyle/>
        <a:p>
          <a:r>
            <a:rPr lang="en-GB" b="1" i="1"/>
            <a:t>Analyse</a:t>
          </a:r>
          <a:r>
            <a:rPr lang="en-GB"/>
            <a:t> the problem in more depth</a:t>
          </a:r>
          <a:endParaRPr lang="en-US"/>
        </a:p>
      </dgm:t>
    </dgm:pt>
    <dgm:pt modelId="{8A337B38-CE9D-4DE0-8C0D-9597A043496B}" type="parTrans" cxnId="{9CE28D2E-102A-4792-B441-E8F6E8F7B68B}">
      <dgm:prSet/>
      <dgm:spPr/>
      <dgm:t>
        <a:bodyPr/>
        <a:lstStyle/>
        <a:p>
          <a:endParaRPr lang="en-US"/>
        </a:p>
      </dgm:t>
    </dgm:pt>
    <dgm:pt modelId="{ABA7B9A1-78D3-452E-A284-7A5161FDAA98}" type="sibTrans" cxnId="{9CE28D2E-102A-4792-B441-E8F6E8F7B68B}">
      <dgm:prSet/>
      <dgm:spPr/>
      <dgm:t>
        <a:bodyPr/>
        <a:lstStyle/>
        <a:p>
          <a:endParaRPr lang="en-US"/>
        </a:p>
      </dgm:t>
    </dgm:pt>
    <dgm:pt modelId="{9A93069C-C78C-4FC7-B43F-C3F1C6526592}">
      <dgm:prSet/>
      <dgm:spPr/>
      <dgm:t>
        <a:bodyPr/>
        <a:lstStyle/>
        <a:p>
          <a:r>
            <a:rPr lang="en-GB"/>
            <a:t>Provide </a:t>
          </a:r>
          <a:r>
            <a:rPr lang="en-GB" b="1" i="1"/>
            <a:t>Acceptable Solutions</a:t>
          </a:r>
          <a:r>
            <a:rPr lang="en-GB"/>
            <a:t> to the problem</a:t>
          </a:r>
          <a:endParaRPr lang="en-US"/>
        </a:p>
      </dgm:t>
    </dgm:pt>
    <dgm:pt modelId="{0B172123-B83D-4500-B33C-0D8A2A7807FC}" type="parTrans" cxnId="{ED8A3497-1B58-4D65-9BE7-1171C39B024B}">
      <dgm:prSet/>
      <dgm:spPr/>
      <dgm:t>
        <a:bodyPr/>
        <a:lstStyle/>
        <a:p>
          <a:endParaRPr lang="en-US"/>
        </a:p>
      </dgm:t>
    </dgm:pt>
    <dgm:pt modelId="{03C84A5D-6341-497C-B397-A3E01A8CE057}" type="sibTrans" cxnId="{ED8A3497-1B58-4D65-9BE7-1171C39B024B}">
      <dgm:prSet/>
      <dgm:spPr/>
      <dgm:t>
        <a:bodyPr/>
        <a:lstStyle/>
        <a:p>
          <a:endParaRPr lang="en-US"/>
        </a:p>
      </dgm:t>
    </dgm:pt>
    <dgm:pt modelId="{260E5A8E-7A99-48BD-BB02-450CEA303EFB}" type="pres">
      <dgm:prSet presAssocID="{4580E770-966E-4151-AE76-ABA89156E8AD}" presName="root" presStyleCnt="0">
        <dgm:presLayoutVars>
          <dgm:dir/>
          <dgm:resizeHandles val="exact"/>
        </dgm:presLayoutVars>
      </dgm:prSet>
      <dgm:spPr/>
    </dgm:pt>
    <dgm:pt modelId="{4F741EBE-7104-4228-9CB0-DE10E587EC2B}" type="pres">
      <dgm:prSet presAssocID="{9FDDB708-7C4C-4667-8C71-E95937D3A543}" presName="compNode" presStyleCnt="0"/>
      <dgm:spPr/>
    </dgm:pt>
    <dgm:pt modelId="{C0B965D6-E9BA-4571-BE3E-872A3211F07E}" type="pres">
      <dgm:prSet presAssocID="{9FDDB708-7C4C-4667-8C71-E95937D3A543}" presName="bgRect" presStyleLbl="bgShp" presStyleIdx="0" presStyleCnt="4"/>
      <dgm:spPr/>
    </dgm:pt>
    <dgm:pt modelId="{496FCA24-AA88-4DDD-A49D-307E91C05A39}" type="pres">
      <dgm:prSet presAssocID="{9FDDB708-7C4C-4667-8C71-E95937D3A5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F434D84-22D3-46DA-9B94-952A80D9D79C}" type="pres">
      <dgm:prSet presAssocID="{9FDDB708-7C4C-4667-8C71-E95937D3A543}" presName="spaceRect" presStyleCnt="0"/>
      <dgm:spPr/>
    </dgm:pt>
    <dgm:pt modelId="{B04F30E1-016A-492B-AE36-5A1655757AF9}" type="pres">
      <dgm:prSet presAssocID="{9FDDB708-7C4C-4667-8C71-E95937D3A543}" presName="parTx" presStyleLbl="revTx" presStyleIdx="0" presStyleCnt="4">
        <dgm:presLayoutVars>
          <dgm:chMax val="0"/>
          <dgm:chPref val="0"/>
        </dgm:presLayoutVars>
      </dgm:prSet>
      <dgm:spPr/>
    </dgm:pt>
    <dgm:pt modelId="{4197BCFA-9F75-4284-8101-82411C906A39}" type="pres">
      <dgm:prSet presAssocID="{0D2711F4-DB30-416A-964C-875D32ACEAA8}" presName="sibTrans" presStyleCnt="0"/>
      <dgm:spPr/>
    </dgm:pt>
    <dgm:pt modelId="{ADD66CB0-3752-4229-8FDA-75A0F30E5B0E}" type="pres">
      <dgm:prSet presAssocID="{D8B7B040-394E-48EB-92D3-7C15286CF332}" presName="compNode" presStyleCnt="0"/>
      <dgm:spPr/>
    </dgm:pt>
    <dgm:pt modelId="{14F0DA20-CC9B-4A6F-8C59-D5928E343109}" type="pres">
      <dgm:prSet presAssocID="{D8B7B040-394E-48EB-92D3-7C15286CF332}" presName="bgRect" presStyleLbl="bgShp" presStyleIdx="1" presStyleCnt="4"/>
      <dgm:spPr/>
    </dgm:pt>
    <dgm:pt modelId="{2625CFEE-8E80-46C2-8464-29E7177DF328}" type="pres">
      <dgm:prSet presAssocID="{D8B7B040-394E-48EB-92D3-7C15286CF3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463D9FC6-EE1A-4217-B84E-5C9C5D7D2E1C}" type="pres">
      <dgm:prSet presAssocID="{D8B7B040-394E-48EB-92D3-7C15286CF332}" presName="spaceRect" presStyleCnt="0"/>
      <dgm:spPr/>
    </dgm:pt>
    <dgm:pt modelId="{0B57233A-B193-4FEF-926F-09E36893B984}" type="pres">
      <dgm:prSet presAssocID="{D8B7B040-394E-48EB-92D3-7C15286CF332}" presName="parTx" presStyleLbl="revTx" presStyleIdx="1" presStyleCnt="4">
        <dgm:presLayoutVars>
          <dgm:chMax val="0"/>
          <dgm:chPref val="0"/>
        </dgm:presLayoutVars>
      </dgm:prSet>
      <dgm:spPr/>
    </dgm:pt>
    <dgm:pt modelId="{56DF2466-242D-426B-895D-9B22E6C1E17E}" type="pres">
      <dgm:prSet presAssocID="{CC1F14FE-ED7F-4CB4-8FC7-7D457C67D22B}" presName="sibTrans" presStyleCnt="0"/>
      <dgm:spPr/>
    </dgm:pt>
    <dgm:pt modelId="{AFB8927E-61EA-4EFA-996D-F9434B312A83}" type="pres">
      <dgm:prSet presAssocID="{7FD71138-4AF6-4D6E-93E7-D2404FC3C9BB}" presName="compNode" presStyleCnt="0"/>
      <dgm:spPr/>
    </dgm:pt>
    <dgm:pt modelId="{8514AE28-355A-4426-8352-03E34E9AF439}" type="pres">
      <dgm:prSet presAssocID="{7FD71138-4AF6-4D6E-93E7-D2404FC3C9BB}" presName="bgRect" presStyleLbl="bgShp" presStyleIdx="2" presStyleCnt="4"/>
      <dgm:spPr/>
    </dgm:pt>
    <dgm:pt modelId="{E052C300-E3F1-488A-A442-8EF9AD24726E}" type="pres">
      <dgm:prSet presAssocID="{7FD71138-4AF6-4D6E-93E7-D2404FC3C9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751D7058-4061-4DC4-B8AF-3149CBCAA580}" type="pres">
      <dgm:prSet presAssocID="{7FD71138-4AF6-4D6E-93E7-D2404FC3C9BB}" presName="spaceRect" presStyleCnt="0"/>
      <dgm:spPr/>
    </dgm:pt>
    <dgm:pt modelId="{EA0F8277-7243-4883-9632-7D5D2A36DA47}" type="pres">
      <dgm:prSet presAssocID="{7FD71138-4AF6-4D6E-93E7-D2404FC3C9BB}" presName="parTx" presStyleLbl="revTx" presStyleIdx="2" presStyleCnt="4">
        <dgm:presLayoutVars>
          <dgm:chMax val="0"/>
          <dgm:chPref val="0"/>
        </dgm:presLayoutVars>
      </dgm:prSet>
      <dgm:spPr/>
    </dgm:pt>
    <dgm:pt modelId="{A15F3684-EC57-48F9-B458-4C03BE2BF0B0}" type="pres">
      <dgm:prSet presAssocID="{ABA7B9A1-78D3-452E-A284-7A5161FDAA98}" presName="sibTrans" presStyleCnt="0"/>
      <dgm:spPr/>
    </dgm:pt>
    <dgm:pt modelId="{FF218AD0-8A7F-49A7-BF88-BC97E4E07564}" type="pres">
      <dgm:prSet presAssocID="{9A93069C-C78C-4FC7-B43F-C3F1C6526592}" presName="compNode" presStyleCnt="0"/>
      <dgm:spPr/>
    </dgm:pt>
    <dgm:pt modelId="{599D2EA7-2215-45AE-BD77-A685E18455CF}" type="pres">
      <dgm:prSet presAssocID="{9A93069C-C78C-4FC7-B43F-C3F1C6526592}" presName="bgRect" presStyleLbl="bgShp" presStyleIdx="3" presStyleCnt="4"/>
      <dgm:spPr/>
    </dgm:pt>
    <dgm:pt modelId="{F1039069-5571-4DB2-971A-46B4B2E4BC96}" type="pres">
      <dgm:prSet presAssocID="{9A93069C-C78C-4FC7-B43F-C3F1C65265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DFFCAA2-56C7-4E84-BC0A-257946891C14}" type="pres">
      <dgm:prSet presAssocID="{9A93069C-C78C-4FC7-B43F-C3F1C6526592}" presName="spaceRect" presStyleCnt="0"/>
      <dgm:spPr/>
    </dgm:pt>
    <dgm:pt modelId="{5C34F741-B182-4BE5-BF2C-72B2044E8EE3}" type="pres">
      <dgm:prSet presAssocID="{9A93069C-C78C-4FC7-B43F-C3F1C6526592}" presName="parTx" presStyleLbl="revTx" presStyleIdx="3" presStyleCnt="4">
        <dgm:presLayoutVars>
          <dgm:chMax val="0"/>
          <dgm:chPref val="0"/>
        </dgm:presLayoutVars>
      </dgm:prSet>
      <dgm:spPr/>
    </dgm:pt>
  </dgm:ptLst>
  <dgm:cxnLst>
    <dgm:cxn modelId="{9CE28D2E-102A-4792-B441-E8F6E8F7B68B}" srcId="{4580E770-966E-4151-AE76-ABA89156E8AD}" destId="{7FD71138-4AF6-4D6E-93E7-D2404FC3C9BB}" srcOrd="2" destOrd="0" parTransId="{8A337B38-CE9D-4DE0-8C0D-9597A043496B}" sibTransId="{ABA7B9A1-78D3-452E-A284-7A5161FDAA98}"/>
    <dgm:cxn modelId="{B893F188-28C5-45E6-AEA6-28CB45E26A47}" type="presOf" srcId="{9FDDB708-7C4C-4667-8C71-E95937D3A543}" destId="{B04F30E1-016A-492B-AE36-5A1655757AF9}" srcOrd="0" destOrd="0" presId="urn:microsoft.com/office/officeart/2018/2/layout/IconVerticalSolidList"/>
    <dgm:cxn modelId="{ED8A3497-1B58-4D65-9BE7-1171C39B024B}" srcId="{4580E770-966E-4151-AE76-ABA89156E8AD}" destId="{9A93069C-C78C-4FC7-B43F-C3F1C6526592}" srcOrd="3" destOrd="0" parTransId="{0B172123-B83D-4500-B33C-0D8A2A7807FC}" sibTransId="{03C84A5D-6341-497C-B397-A3E01A8CE057}"/>
    <dgm:cxn modelId="{7BC055A9-9520-4364-B4A1-92CE704DD41E}" type="presOf" srcId="{9A93069C-C78C-4FC7-B43F-C3F1C6526592}" destId="{5C34F741-B182-4BE5-BF2C-72B2044E8EE3}" srcOrd="0" destOrd="0" presId="urn:microsoft.com/office/officeart/2018/2/layout/IconVerticalSolidList"/>
    <dgm:cxn modelId="{AA03C7B9-2333-43CC-96E5-AAD841B96ECC}" type="presOf" srcId="{7FD71138-4AF6-4D6E-93E7-D2404FC3C9BB}" destId="{EA0F8277-7243-4883-9632-7D5D2A36DA47}" srcOrd="0" destOrd="0" presId="urn:microsoft.com/office/officeart/2018/2/layout/IconVerticalSolidList"/>
    <dgm:cxn modelId="{669A48D2-1972-4425-BDE8-961F02F5B866}" srcId="{4580E770-966E-4151-AE76-ABA89156E8AD}" destId="{9FDDB708-7C4C-4667-8C71-E95937D3A543}" srcOrd="0" destOrd="0" parTransId="{CF20A543-E0CA-4685-B7AF-A189CF1A29E8}" sibTransId="{0D2711F4-DB30-416A-964C-875D32ACEAA8}"/>
    <dgm:cxn modelId="{6C7C8FDF-6DC0-48D7-88BB-F8EEA3D4AD35}" srcId="{4580E770-966E-4151-AE76-ABA89156E8AD}" destId="{D8B7B040-394E-48EB-92D3-7C15286CF332}" srcOrd="1" destOrd="0" parTransId="{356C038F-DC57-4A1D-87E8-BD2B71A4A681}" sibTransId="{CC1F14FE-ED7F-4CB4-8FC7-7D457C67D22B}"/>
    <dgm:cxn modelId="{86BBDCE1-704D-49BA-A084-F644BC675385}" type="presOf" srcId="{D8B7B040-394E-48EB-92D3-7C15286CF332}" destId="{0B57233A-B193-4FEF-926F-09E36893B984}" srcOrd="0" destOrd="0" presId="urn:microsoft.com/office/officeart/2018/2/layout/IconVerticalSolidList"/>
    <dgm:cxn modelId="{2F9978E8-12C1-4F79-816D-D323C6F057B1}" type="presOf" srcId="{4580E770-966E-4151-AE76-ABA89156E8AD}" destId="{260E5A8E-7A99-48BD-BB02-450CEA303EFB}" srcOrd="0" destOrd="0" presId="urn:microsoft.com/office/officeart/2018/2/layout/IconVerticalSolidList"/>
    <dgm:cxn modelId="{4F18E351-95BB-42EC-B7E3-7DA12F9CC89B}" type="presParOf" srcId="{260E5A8E-7A99-48BD-BB02-450CEA303EFB}" destId="{4F741EBE-7104-4228-9CB0-DE10E587EC2B}" srcOrd="0" destOrd="0" presId="urn:microsoft.com/office/officeart/2018/2/layout/IconVerticalSolidList"/>
    <dgm:cxn modelId="{6E78CCA6-B80B-42FD-A9C9-B4D3576A45DC}" type="presParOf" srcId="{4F741EBE-7104-4228-9CB0-DE10E587EC2B}" destId="{C0B965D6-E9BA-4571-BE3E-872A3211F07E}" srcOrd="0" destOrd="0" presId="urn:microsoft.com/office/officeart/2018/2/layout/IconVerticalSolidList"/>
    <dgm:cxn modelId="{37FE34D7-3DC0-473A-9A55-14AB0430A4F1}" type="presParOf" srcId="{4F741EBE-7104-4228-9CB0-DE10E587EC2B}" destId="{496FCA24-AA88-4DDD-A49D-307E91C05A39}" srcOrd="1" destOrd="0" presId="urn:microsoft.com/office/officeart/2018/2/layout/IconVerticalSolidList"/>
    <dgm:cxn modelId="{AFB96CD2-F3C7-49AA-970D-8BDD0B858ACE}" type="presParOf" srcId="{4F741EBE-7104-4228-9CB0-DE10E587EC2B}" destId="{DF434D84-22D3-46DA-9B94-952A80D9D79C}" srcOrd="2" destOrd="0" presId="urn:microsoft.com/office/officeart/2018/2/layout/IconVerticalSolidList"/>
    <dgm:cxn modelId="{BD5F0148-954A-4C3F-ABF6-2D4A3211F436}" type="presParOf" srcId="{4F741EBE-7104-4228-9CB0-DE10E587EC2B}" destId="{B04F30E1-016A-492B-AE36-5A1655757AF9}" srcOrd="3" destOrd="0" presId="urn:microsoft.com/office/officeart/2018/2/layout/IconVerticalSolidList"/>
    <dgm:cxn modelId="{8D4885A9-E890-438A-8E35-71CABE9D970E}" type="presParOf" srcId="{260E5A8E-7A99-48BD-BB02-450CEA303EFB}" destId="{4197BCFA-9F75-4284-8101-82411C906A39}" srcOrd="1" destOrd="0" presId="urn:microsoft.com/office/officeart/2018/2/layout/IconVerticalSolidList"/>
    <dgm:cxn modelId="{37970B99-2D9B-49B0-BE04-BC3E25C2EF87}" type="presParOf" srcId="{260E5A8E-7A99-48BD-BB02-450CEA303EFB}" destId="{ADD66CB0-3752-4229-8FDA-75A0F30E5B0E}" srcOrd="2" destOrd="0" presId="urn:microsoft.com/office/officeart/2018/2/layout/IconVerticalSolidList"/>
    <dgm:cxn modelId="{A01D3651-6743-43D7-AF38-DC8109E58005}" type="presParOf" srcId="{ADD66CB0-3752-4229-8FDA-75A0F30E5B0E}" destId="{14F0DA20-CC9B-4A6F-8C59-D5928E343109}" srcOrd="0" destOrd="0" presId="urn:microsoft.com/office/officeart/2018/2/layout/IconVerticalSolidList"/>
    <dgm:cxn modelId="{A7209092-C927-432A-8CD0-74129DDD1F31}" type="presParOf" srcId="{ADD66CB0-3752-4229-8FDA-75A0F30E5B0E}" destId="{2625CFEE-8E80-46C2-8464-29E7177DF328}" srcOrd="1" destOrd="0" presId="urn:microsoft.com/office/officeart/2018/2/layout/IconVerticalSolidList"/>
    <dgm:cxn modelId="{3E50FDE4-C184-42E5-94DD-1946D7994F4D}" type="presParOf" srcId="{ADD66CB0-3752-4229-8FDA-75A0F30E5B0E}" destId="{463D9FC6-EE1A-4217-B84E-5C9C5D7D2E1C}" srcOrd="2" destOrd="0" presId="urn:microsoft.com/office/officeart/2018/2/layout/IconVerticalSolidList"/>
    <dgm:cxn modelId="{9BB2911D-10DB-4F09-95A7-B832BF4B9D0F}" type="presParOf" srcId="{ADD66CB0-3752-4229-8FDA-75A0F30E5B0E}" destId="{0B57233A-B193-4FEF-926F-09E36893B984}" srcOrd="3" destOrd="0" presId="urn:microsoft.com/office/officeart/2018/2/layout/IconVerticalSolidList"/>
    <dgm:cxn modelId="{71D2D47C-1746-4929-B392-AF371FA159D4}" type="presParOf" srcId="{260E5A8E-7A99-48BD-BB02-450CEA303EFB}" destId="{56DF2466-242D-426B-895D-9B22E6C1E17E}" srcOrd="3" destOrd="0" presId="urn:microsoft.com/office/officeart/2018/2/layout/IconVerticalSolidList"/>
    <dgm:cxn modelId="{98E2509A-A76B-4A62-9E18-AD0BD99A9DD8}" type="presParOf" srcId="{260E5A8E-7A99-48BD-BB02-450CEA303EFB}" destId="{AFB8927E-61EA-4EFA-996D-F9434B312A83}" srcOrd="4" destOrd="0" presId="urn:microsoft.com/office/officeart/2018/2/layout/IconVerticalSolidList"/>
    <dgm:cxn modelId="{DB31F7F0-DD21-4158-BEE5-CE434F1BA967}" type="presParOf" srcId="{AFB8927E-61EA-4EFA-996D-F9434B312A83}" destId="{8514AE28-355A-4426-8352-03E34E9AF439}" srcOrd="0" destOrd="0" presId="urn:microsoft.com/office/officeart/2018/2/layout/IconVerticalSolidList"/>
    <dgm:cxn modelId="{690DF243-47AF-4124-BA6A-52B00C4920E1}" type="presParOf" srcId="{AFB8927E-61EA-4EFA-996D-F9434B312A83}" destId="{E052C300-E3F1-488A-A442-8EF9AD24726E}" srcOrd="1" destOrd="0" presId="urn:microsoft.com/office/officeart/2018/2/layout/IconVerticalSolidList"/>
    <dgm:cxn modelId="{676EE713-2317-4877-8355-97C7ADAE4687}" type="presParOf" srcId="{AFB8927E-61EA-4EFA-996D-F9434B312A83}" destId="{751D7058-4061-4DC4-B8AF-3149CBCAA580}" srcOrd="2" destOrd="0" presId="urn:microsoft.com/office/officeart/2018/2/layout/IconVerticalSolidList"/>
    <dgm:cxn modelId="{386D3EAA-D49C-428C-83B1-1EFE8301F57A}" type="presParOf" srcId="{AFB8927E-61EA-4EFA-996D-F9434B312A83}" destId="{EA0F8277-7243-4883-9632-7D5D2A36DA47}" srcOrd="3" destOrd="0" presId="urn:microsoft.com/office/officeart/2018/2/layout/IconVerticalSolidList"/>
    <dgm:cxn modelId="{88577BBF-C698-49DE-A6E7-270A80CAC3D2}" type="presParOf" srcId="{260E5A8E-7A99-48BD-BB02-450CEA303EFB}" destId="{A15F3684-EC57-48F9-B458-4C03BE2BF0B0}" srcOrd="5" destOrd="0" presId="urn:microsoft.com/office/officeart/2018/2/layout/IconVerticalSolidList"/>
    <dgm:cxn modelId="{C59C5BCD-18B6-47CE-8BCB-FF9CF7F4C69D}" type="presParOf" srcId="{260E5A8E-7A99-48BD-BB02-450CEA303EFB}" destId="{FF218AD0-8A7F-49A7-BF88-BC97E4E07564}" srcOrd="6" destOrd="0" presId="urn:microsoft.com/office/officeart/2018/2/layout/IconVerticalSolidList"/>
    <dgm:cxn modelId="{20FEA9CD-8D8A-4BB4-8B32-6ABE9711DBCD}" type="presParOf" srcId="{FF218AD0-8A7F-49A7-BF88-BC97E4E07564}" destId="{599D2EA7-2215-45AE-BD77-A685E18455CF}" srcOrd="0" destOrd="0" presId="urn:microsoft.com/office/officeart/2018/2/layout/IconVerticalSolidList"/>
    <dgm:cxn modelId="{C3380167-EEAF-41B4-9AB5-E7A23ACB9A79}" type="presParOf" srcId="{FF218AD0-8A7F-49A7-BF88-BC97E4E07564}" destId="{F1039069-5571-4DB2-971A-46B4B2E4BC96}" srcOrd="1" destOrd="0" presId="urn:microsoft.com/office/officeart/2018/2/layout/IconVerticalSolidList"/>
    <dgm:cxn modelId="{6EFDB003-272D-4ED2-9943-FB396BA93425}" type="presParOf" srcId="{FF218AD0-8A7F-49A7-BF88-BC97E4E07564}" destId="{3DFFCAA2-56C7-4E84-BC0A-257946891C14}" srcOrd="2" destOrd="0" presId="urn:microsoft.com/office/officeart/2018/2/layout/IconVerticalSolidList"/>
    <dgm:cxn modelId="{0FA6A124-4D3F-414D-A6F5-ED9379D5C36B}" type="presParOf" srcId="{FF218AD0-8A7F-49A7-BF88-BC97E4E07564}" destId="{5C34F741-B182-4BE5-BF2C-72B2044E8E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BC83DC-2006-4664-89B6-E707CE18C885}"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F33ED66B-4FC5-45B6-98E0-8165D021B9FD}">
      <dgm:prSet phldrT="[Text]" custT="1"/>
      <dgm:spPr/>
      <dgm:t>
        <a:bodyPr/>
        <a:lstStyle/>
        <a:p>
          <a:r>
            <a:rPr lang="en-GB" sz="3300" b="0" dirty="0"/>
            <a:t>What </a:t>
          </a:r>
        </a:p>
      </dgm:t>
    </dgm:pt>
    <dgm:pt modelId="{DBB8AF0E-4B49-45C9-8585-D1636225005F}" type="parTrans" cxnId="{9D4F8B8D-F308-4128-8EC3-BBF69159ACAE}">
      <dgm:prSet/>
      <dgm:spPr/>
      <dgm:t>
        <a:bodyPr/>
        <a:lstStyle/>
        <a:p>
          <a:endParaRPr lang="en-GB"/>
        </a:p>
      </dgm:t>
    </dgm:pt>
    <dgm:pt modelId="{087B18C9-87AA-4B99-941E-10EA2A760BB4}" type="sibTrans" cxnId="{9D4F8B8D-F308-4128-8EC3-BBF69159ACAE}">
      <dgm:prSet/>
      <dgm:spPr/>
      <dgm:t>
        <a:bodyPr/>
        <a:lstStyle/>
        <a:p>
          <a:r>
            <a:rPr lang="en-GB" dirty="0"/>
            <a:t>When</a:t>
          </a:r>
        </a:p>
      </dgm:t>
    </dgm:pt>
    <dgm:pt modelId="{FD008621-BEE6-4487-B604-A6B92FA82CB1}">
      <dgm:prSet phldrT="[Text]"/>
      <dgm:spPr>
        <a:solidFill>
          <a:schemeClr val="accent2"/>
        </a:solidFill>
      </dgm:spPr>
      <dgm:t>
        <a:bodyPr/>
        <a:lstStyle/>
        <a:p>
          <a:r>
            <a:rPr lang="en-GB" b="1" dirty="0"/>
            <a:t>Problem</a:t>
          </a:r>
        </a:p>
      </dgm:t>
    </dgm:pt>
    <dgm:pt modelId="{0EE6E16C-606B-473E-B137-8C4F3F4A8AF2}" type="parTrans" cxnId="{EF4897E2-2DCA-4F34-9CA8-273C4FC36B21}">
      <dgm:prSet/>
      <dgm:spPr/>
      <dgm:t>
        <a:bodyPr/>
        <a:lstStyle/>
        <a:p>
          <a:endParaRPr lang="en-GB"/>
        </a:p>
      </dgm:t>
    </dgm:pt>
    <dgm:pt modelId="{0DD19103-4FBC-4C31-ABB9-54E3D0F899DD}" type="sibTrans" cxnId="{EF4897E2-2DCA-4F34-9CA8-273C4FC36B21}">
      <dgm:prSet/>
      <dgm:spPr/>
      <dgm:t>
        <a:bodyPr/>
        <a:lstStyle/>
        <a:p>
          <a:r>
            <a:rPr lang="en-GB" dirty="0"/>
            <a:t>Why</a:t>
          </a:r>
        </a:p>
      </dgm:t>
    </dgm:pt>
    <dgm:pt modelId="{F8A14CFD-7B62-4DC8-953D-6C51C725AD0C}">
      <dgm:prSet phldrT="[Text]" custT="1"/>
      <dgm:spPr/>
      <dgm:t>
        <a:bodyPr/>
        <a:lstStyle/>
        <a:p>
          <a:r>
            <a:rPr lang="en-GB" sz="3300" dirty="0"/>
            <a:t>How </a:t>
          </a:r>
        </a:p>
      </dgm:t>
    </dgm:pt>
    <dgm:pt modelId="{6D2B2877-BC10-4D7E-BCBF-6DB6639683D9}" type="parTrans" cxnId="{BAE66C07-D058-4B68-AA3E-6C8280B16D9C}">
      <dgm:prSet/>
      <dgm:spPr/>
      <dgm:t>
        <a:bodyPr/>
        <a:lstStyle/>
        <a:p>
          <a:endParaRPr lang="en-GB"/>
        </a:p>
      </dgm:t>
    </dgm:pt>
    <dgm:pt modelId="{4602148D-8517-45BD-932C-BD6263146FC6}" type="sibTrans" cxnId="{BAE66C07-D058-4B68-AA3E-6C8280B16D9C}">
      <dgm:prSet/>
      <dgm:spPr/>
      <dgm:t>
        <a:bodyPr/>
        <a:lstStyle/>
        <a:p>
          <a:r>
            <a:rPr lang="en-GB" dirty="0"/>
            <a:t>Where</a:t>
          </a:r>
        </a:p>
      </dgm:t>
    </dgm:pt>
    <dgm:pt modelId="{42D5B51E-2A46-4948-B6A9-EC4EF270D421}" type="pres">
      <dgm:prSet presAssocID="{11BC83DC-2006-4664-89B6-E707CE18C885}" presName="Name0" presStyleCnt="0">
        <dgm:presLayoutVars>
          <dgm:chMax/>
          <dgm:chPref/>
          <dgm:dir/>
          <dgm:animLvl val="lvl"/>
        </dgm:presLayoutVars>
      </dgm:prSet>
      <dgm:spPr/>
    </dgm:pt>
    <dgm:pt modelId="{4F0DDA49-31C6-4BB1-8D5E-A9BC18776834}" type="pres">
      <dgm:prSet presAssocID="{F33ED66B-4FC5-45B6-98E0-8165D021B9FD}" presName="composite" presStyleCnt="0"/>
      <dgm:spPr/>
    </dgm:pt>
    <dgm:pt modelId="{409E8DD2-047E-4DDD-A54B-5B4F94CA05AE}" type="pres">
      <dgm:prSet presAssocID="{F33ED66B-4FC5-45B6-98E0-8165D021B9FD}" presName="Parent1" presStyleLbl="node1" presStyleIdx="0" presStyleCnt="6">
        <dgm:presLayoutVars>
          <dgm:chMax val="1"/>
          <dgm:chPref val="1"/>
          <dgm:bulletEnabled val="1"/>
        </dgm:presLayoutVars>
      </dgm:prSet>
      <dgm:spPr/>
    </dgm:pt>
    <dgm:pt modelId="{D5A5D640-2FB0-4AC7-907B-A34FA1A3FB50}" type="pres">
      <dgm:prSet presAssocID="{F33ED66B-4FC5-45B6-98E0-8165D021B9FD}" presName="Childtext1" presStyleLbl="revTx" presStyleIdx="0" presStyleCnt="3">
        <dgm:presLayoutVars>
          <dgm:chMax val="0"/>
          <dgm:chPref val="0"/>
          <dgm:bulletEnabled val="1"/>
        </dgm:presLayoutVars>
      </dgm:prSet>
      <dgm:spPr/>
    </dgm:pt>
    <dgm:pt modelId="{D769DAF3-1231-4EDB-980C-C2FB6E12291E}" type="pres">
      <dgm:prSet presAssocID="{F33ED66B-4FC5-45B6-98E0-8165D021B9FD}" presName="BalanceSpacing" presStyleCnt="0"/>
      <dgm:spPr/>
    </dgm:pt>
    <dgm:pt modelId="{961F15A2-DE2E-4BCD-82C2-C11899FC04BC}" type="pres">
      <dgm:prSet presAssocID="{F33ED66B-4FC5-45B6-98E0-8165D021B9FD}" presName="BalanceSpacing1" presStyleCnt="0"/>
      <dgm:spPr/>
    </dgm:pt>
    <dgm:pt modelId="{26BB1E5C-5373-4717-BF52-64542FA9F340}" type="pres">
      <dgm:prSet presAssocID="{087B18C9-87AA-4B99-941E-10EA2A760BB4}" presName="Accent1Text" presStyleLbl="node1" presStyleIdx="1" presStyleCnt="6"/>
      <dgm:spPr/>
    </dgm:pt>
    <dgm:pt modelId="{9E61F894-485B-4AED-AB94-4E64927B33FE}" type="pres">
      <dgm:prSet presAssocID="{087B18C9-87AA-4B99-941E-10EA2A760BB4}" presName="spaceBetweenRectangles" presStyleCnt="0"/>
      <dgm:spPr/>
    </dgm:pt>
    <dgm:pt modelId="{15855371-D6CA-44E7-B3EB-508FA1542B46}" type="pres">
      <dgm:prSet presAssocID="{FD008621-BEE6-4487-B604-A6B92FA82CB1}" presName="composite" presStyleCnt="0"/>
      <dgm:spPr/>
    </dgm:pt>
    <dgm:pt modelId="{38357915-21A6-4842-87DE-30E969779FD3}" type="pres">
      <dgm:prSet presAssocID="{FD008621-BEE6-4487-B604-A6B92FA82CB1}" presName="Parent1" presStyleLbl="node1" presStyleIdx="2" presStyleCnt="6">
        <dgm:presLayoutVars>
          <dgm:chMax val="1"/>
          <dgm:chPref val="1"/>
          <dgm:bulletEnabled val="1"/>
        </dgm:presLayoutVars>
      </dgm:prSet>
      <dgm:spPr/>
    </dgm:pt>
    <dgm:pt modelId="{B5EFD8A8-F094-4724-B2A9-CFE7AD3C917C}" type="pres">
      <dgm:prSet presAssocID="{FD008621-BEE6-4487-B604-A6B92FA82CB1}" presName="Childtext1" presStyleLbl="revTx" presStyleIdx="1" presStyleCnt="3">
        <dgm:presLayoutVars>
          <dgm:chMax val="0"/>
          <dgm:chPref val="0"/>
          <dgm:bulletEnabled val="1"/>
        </dgm:presLayoutVars>
      </dgm:prSet>
      <dgm:spPr/>
    </dgm:pt>
    <dgm:pt modelId="{35A91D30-22AA-4020-A4B5-13FF3C98A562}" type="pres">
      <dgm:prSet presAssocID="{FD008621-BEE6-4487-B604-A6B92FA82CB1}" presName="BalanceSpacing" presStyleCnt="0"/>
      <dgm:spPr/>
    </dgm:pt>
    <dgm:pt modelId="{FDB18632-8A12-4C11-BFAA-74ED66652E72}" type="pres">
      <dgm:prSet presAssocID="{FD008621-BEE6-4487-B604-A6B92FA82CB1}" presName="BalanceSpacing1" presStyleCnt="0"/>
      <dgm:spPr/>
    </dgm:pt>
    <dgm:pt modelId="{CEA78E97-D86C-4E6D-8019-A283388ADADA}" type="pres">
      <dgm:prSet presAssocID="{0DD19103-4FBC-4C31-ABB9-54E3D0F899DD}" presName="Accent1Text" presStyleLbl="node1" presStyleIdx="3" presStyleCnt="6"/>
      <dgm:spPr/>
    </dgm:pt>
    <dgm:pt modelId="{74F32AD0-3EE1-4597-91C8-6BF7A36FB05D}" type="pres">
      <dgm:prSet presAssocID="{0DD19103-4FBC-4C31-ABB9-54E3D0F899DD}" presName="spaceBetweenRectangles" presStyleCnt="0"/>
      <dgm:spPr/>
    </dgm:pt>
    <dgm:pt modelId="{312DEFE6-56C4-474B-9D6C-2127D87445AB}" type="pres">
      <dgm:prSet presAssocID="{F8A14CFD-7B62-4DC8-953D-6C51C725AD0C}" presName="composite" presStyleCnt="0"/>
      <dgm:spPr/>
    </dgm:pt>
    <dgm:pt modelId="{1A47F4B2-B678-4472-B562-F63F402D3732}" type="pres">
      <dgm:prSet presAssocID="{F8A14CFD-7B62-4DC8-953D-6C51C725AD0C}" presName="Parent1" presStyleLbl="node1" presStyleIdx="4" presStyleCnt="6">
        <dgm:presLayoutVars>
          <dgm:chMax val="1"/>
          <dgm:chPref val="1"/>
          <dgm:bulletEnabled val="1"/>
        </dgm:presLayoutVars>
      </dgm:prSet>
      <dgm:spPr/>
    </dgm:pt>
    <dgm:pt modelId="{EB68AA07-F473-4BA5-9CBA-2D26368013E2}" type="pres">
      <dgm:prSet presAssocID="{F8A14CFD-7B62-4DC8-953D-6C51C725AD0C}" presName="Childtext1" presStyleLbl="revTx" presStyleIdx="2" presStyleCnt="3">
        <dgm:presLayoutVars>
          <dgm:chMax val="0"/>
          <dgm:chPref val="0"/>
          <dgm:bulletEnabled val="1"/>
        </dgm:presLayoutVars>
      </dgm:prSet>
      <dgm:spPr/>
    </dgm:pt>
    <dgm:pt modelId="{347E1CCE-2C90-4FBE-A328-BDD812526E5C}" type="pres">
      <dgm:prSet presAssocID="{F8A14CFD-7B62-4DC8-953D-6C51C725AD0C}" presName="BalanceSpacing" presStyleCnt="0"/>
      <dgm:spPr/>
    </dgm:pt>
    <dgm:pt modelId="{E34E5889-01A4-4431-9996-00A3956C1983}" type="pres">
      <dgm:prSet presAssocID="{F8A14CFD-7B62-4DC8-953D-6C51C725AD0C}" presName="BalanceSpacing1" presStyleCnt="0"/>
      <dgm:spPr/>
    </dgm:pt>
    <dgm:pt modelId="{E9C69F6C-685E-4233-8C46-D48C71240156}" type="pres">
      <dgm:prSet presAssocID="{4602148D-8517-45BD-932C-BD6263146FC6}" presName="Accent1Text" presStyleLbl="node1" presStyleIdx="5" presStyleCnt="6"/>
      <dgm:spPr/>
    </dgm:pt>
  </dgm:ptLst>
  <dgm:cxnLst>
    <dgm:cxn modelId="{BAE66C07-D058-4B68-AA3E-6C8280B16D9C}" srcId="{11BC83DC-2006-4664-89B6-E707CE18C885}" destId="{F8A14CFD-7B62-4DC8-953D-6C51C725AD0C}" srcOrd="2" destOrd="0" parTransId="{6D2B2877-BC10-4D7E-BCBF-6DB6639683D9}" sibTransId="{4602148D-8517-45BD-932C-BD6263146FC6}"/>
    <dgm:cxn modelId="{F194D04D-4DD5-49A2-B3C5-A74E42E824E4}" type="presOf" srcId="{087B18C9-87AA-4B99-941E-10EA2A760BB4}" destId="{26BB1E5C-5373-4717-BF52-64542FA9F340}" srcOrd="0" destOrd="0" presId="urn:microsoft.com/office/officeart/2008/layout/AlternatingHexagons"/>
    <dgm:cxn modelId="{9D4F8B8D-F308-4128-8EC3-BBF69159ACAE}" srcId="{11BC83DC-2006-4664-89B6-E707CE18C885}" destId="{F33ED66B-4FC5-45B6-98E0-8165D021B9FD}" srcOrd="0" destOrd="0" parTransId="{DBB8AF0E-4B49-45C9-8585-D1636225005F}" sibTransId="{087B18C9-87AA-4B99-941E-10EA2A760BB4}"/>
    <dgm:cxn modelId="{66191D9C-670F-499F-9069-D810CEF7B6E7}" type="presOf" srcId="{F33ED66B-4FC5-45B6-98E0-8165D021B9FD}" destId="{409E8DD2-047E-4DDD-A54B-5B4F94CA05AE}" srcOrd="0" destOrd="0" presId="urn:microsoft.com/office/officeart/2008/layout/AlternatingHexagons"/>
    <dgm:cxn modelId="{24F2F0B9-8D21-400E-9909-A4CEE28A7ADA}" type="presOf" srcId="{0DD19103-4FBC-4C31-ABB9-54E3D0F899DD}" destId="{CEA78E97-D86C-4E6D-8019-A283388ADADA}" srcOrd="0" destOrd="0" presId="urn:microsoft.com/office/officeart/2008/layout/AlternatingHexagons"/>
    <dgm:cxn modelId="{43ECFFC5-49A8-4B06-83ED-E547AF290078}" type="presOf" srcId="{11BC83DC-2006-4664-89B6-E707CE18C885}" destId="{42D5B51E-2A46-4948-B6A9-EC4EF270D421}" srcOrd="0" destOrd="0" presId="urn:microsoft.com/office/officeart/2008/layout/AlternatingHexagons"/>
    <dgm:cxn modelId="{0EC953E1-34C3-42B3-973E-F1FD8F9FB998}" type="presOf" srcId="{4602148D-8517-45BD-932C-BD6263146FC6}" destId="{E9C69F6C-685E-4233-8C46-D48C71240156}" srcOrd="0" destOrd="0" presId="urn:microsoft.com/office/officeart/2008/layout/AlternatingHexagons"/>
    <dgm:cxn modelId="{EF4897E2-2DCA-4F34-9CA8-273C4FC36B21}" srcId="{11BC83DC-2006-4664-89B6-E707CE18C885}" destId="{FD008621-BEE6-4487-B604-A6B92FA82CB1}" srcOrd="1" destOrd="0" parTransId="{0EE6E16C-606B-473E-B137-8C4F3F4A8AF2}" sibTransId="{0DD19103-4FBC-4C31-ABB9-54E3D0F899DD}"/>
    <dgm:cxn modelId="{0244DEE2-D969-4C82-8F06-22B6702C70A6}" type="presOf" srcId="{F8A14CFD-7B62-4DC8-953D-6C51C725AD0C}" destId="{1A47F4B2-B678-4472-B562-F63F402D3732}" srcOrd="0" destOrd="0" presId="urn:microsoft.com/office/officeart/2008/layout/AlternatingHexagons"/>
    <dgm:cxn modelId="{138EB1FB-8D01-429F-8723-206132629693}" type="presOf" srcId="{FD008621-BEE6-4487-B604-A6B92FA82CB1}" destId="{38357915-21A6-4842-87DE-30E969779FD3}" srcOrd="0" destOrd="0" presId="urn:microsoft.com/office/officeart/2008/layout/AlternatingHexagons"/>
    <dgm:cxn modelId="{6BEFCEE2-DDB1-4B6B-9974-FAB36A85981C}" type="presParOf" srcId="{42D5B51E-2A46-4948-B6A9-EC4EF270D421}" destId="{4F0DDA49-31C6-4BB1-8D5E-A9BC18776834}" srcOrd="0" destOrd="0" presId="urn:microsoft.com/office/officeart/2008/layout/AlternatingHexagons"/>
    <dgm:cxn modelId="{4C2A8757-6B85-4D72-988A-4D6E3C82E8DC}" type="presParOf" srcId="{4F0DDA49-31C6-4BB1-8D5E-A9BC18776834}" destId="{409E8DD2-047E-4DDD-A54B-5B4F94CA05AE}" srcOrd="0" destOrd="0" presId="urn:microsoft.com/office/officeart/2008/layout/AlternatingHexagons"/>
    <dgm:cxn modelId="{578823B1-D43A-4B7A-8A10-9DE2376C4D3E}" type="presParOf" srcId="{4F0DDA49-31C6-4BB1-8D5E-A9BC18776834}" destId="{D5A5D640-2FB0-4AC7-907B-A34FA1A3FB50}" srcOrd="1" destOrd="0" presId="urn:microsoft.com/office/officeart/2008/layout/AlternatingHexagons"/>
    <dgm:cxn modelId="{E5CD202E-33AC-48B8-9EDC-3A7531E731D5}" type="presParOf" srcId="{4F0DDA49-31C6-4BB1-8D5E-A9BC18776834}" destId="{D769DAF3-1231-4EDB-980C-C2FB6E12291E}" srcOrd="2" destOrd="0" presId="urn:microsoft.com/office/officeart/2008/layout/AlternatingHexagons"/>
    <dgm:cxn modelId="{CD1F2AD9-9FB8-43B6-9AB0-A5B6C8086603}" type="presParOf" srcId="{4F0DDA49-31C6-4BB1-8D5E-A9BC18776834}" destId="{961F15A2-DE2E-4BCD-82C2-C11899FC04BC}" srcOrd="3" destOrd="0" presId="urn:microsoft.com/office/officeart/2008/layout/AlternatingHexagons"/>
    <dgm:cxn modelId="{21B50322-74B1-4610-B4CB-265F1C54A478}" type="presParOf" srcId="{4F0DDA49-31C6-4BB1-8D5E-A9BC18776834}" destId="{26BB1E5C-5373-4717-BF52-64542FA9F340}" srcOrd="4" destOrd="0" presId="urn:microsoft.com/office/officeart/2008/layout/AlternatingHexagons"/>
    <dgm:cxn modelId="{67822699-6B39-4237-9070-C826CB9A2FAF}" type="presParOf" srcId="{42D5B51E-2A46-4948-B6A9-EC4EF270D421}" destId="{9E61F894-485B-4AED-AB94-4E64927B33FE}" srcOrd="1" destOrd="0" presId="urn:microsoft.com/office/officeart/2008/layout/AlternatingHexagons"/>
    <dgm:cxn modelId="{4DC06314-51AE-4BBA-8A6A-0B59738920C0}" type="presParOf" srcId="{42D5B51E-2A46-4948-B6A9-EC4EF270D421}" destId="{15855371-D6CA-44E7-B3EB-508FA1542B46}" srcOrd="2" destOrd="0" presId="urn:microsoft.com/office/officeart/2008/layout/AlternatingHexagons"/>
    <dgm:cxn modelId="{34A74FFA-12B6-4989-8EC0-FEEE09A69364}" type="presParOf" srcId="{15855371-D6CA-44E7-B3EB-508FA1542B46}" destId="{38357915-21A6-4842-87DE-30E969779FD3}" srcOrd="0" destOrd="0" presId="urn:microsoft.com/office/officeart/2008/layout/AlternatingHexagons"/>
    <dgm:cxn modelId="{FA913134-4BBB-4409-B097-B01118E1848C}" type="presParOf" srcId="{15855371-D6CA-44E7-B3EB-508FA1542B46}" destId="{B5EFD8A8-F094-4724-B2A9-CFE7AD3C917C}" srcOrd="1" destOrd="0" presId="urn:microsoft.com/office/officeart/2008/layout/AlternatingHexagons"/>
    <dgm:cxn modelId="{989E976B-3272-4EB7-B076-449A08DEBE69}" type="presParOf" srcId="{15855371-D6CA-44E7-B3EB-508FA1542B46}" destId="{35A91D30-22AA-4020-A4B5-13FF3C98A562}" srcOrd="2" destOrd="0" presId="urn:microsoft.com/office/officeart/2008/layout/AlternatingHexagons"/>
    <dgm:cxn modelId="{1DD395D8-A904-4CFC-AF10-B316DB7FA7CD}" type="presParOf" srcId="{15855371-D6CA-44E7-B3EB-508FA1542B46}" destId="{FDB18632-8A12-4C11-BFAA-74ED66652E72}" srcOrd="3" destOrd="0" presId="urn:microsoft.com/office/officeart/2008/layout/AlternatingHexagons"/>
    <dgm:cxn modelId="{04D2EEE0-6E90-4138-9E31-2CF8A7432C93}" type="presParOf" srcId="{15855371-D6CA-44E7-B3EB-508FA1542B46}" destId="{CEA78E97-D86C-4E6D-8019-A283388ADADA}" srcOrd="4" destOrd="0" presId="urn:microsoft.com/office/officeart/2008/layout/AlternatingHexagons"/>
    <dgm:cxn modelId="{2A24A751-7C33-4320-8940-37B1CF729F8A}" type="presParOf" srcId="{42D5B51E-2A46-4948-B6A9-EC4EF270D421}" destId="{74F32AD0-3EE1-4597-91C8-6BF7A36FB05D}" srcOrd="3" destOrd="0" presId="urn:microsoft.com/office/officeart/2008/layout/AlternatingHexagons"/>
    <dgm:cxn modelId="{70E87043-1805-430A-821A-2D359D3C57AF}" type="presParOf" srcId="{42D5B51E-2A46-4948-B6A9-EC4EF270D421}" destId="{312DEFE6-56C4-474B-9D6C-2127D87445AB}" srcOrd="4" destOrd="0" presId="urn:microsoft.com/office/officeart/2008/layout/AlternatingHexagons"/>
    <dgm:cxn modelId="{7B6B908A-EDA5-4E2C-ACEE-A34F890630AA}" type="presParOf" srcId="{312DEFE6-56C4-474B-9D6C-2127D87445AB}" destId="{1A47F4B2-B678-4472-B562-F63F402D3732}" srcOrd="0" destOrd="0" presId="urn:microsoft.com/office/officeart/2008/layout/AlternatingHexagons"/>
    <dgm:cxn modelId="{BD15A29C-BFF7-4631-8526-B48299A77AB6}" type="presParOf" srcId="{312DEFE6-56C4-474B-9D6C-2127D87445AB}" destId="{EB68AA07-F473-4BA5-9CBA-2D26368013E2}" srcOrd="1" destOrd="0" presId="urn:microsoft.com/office/officeart/2008/layout/AlternatingHexagons"/>
    <dgm:cxn modelId="{E074DDB7-A085-4586-AD96-7D59B041839F}" type="presParOf" srcId="{312DEFE6-56C4-474B-9D6C-2127D87445AB}" destId="{347E1CCE-2C90-4FBE-A328-BDD812526E5C}" srcOrd="2" destOrd="0" presId="urn:microsoft.com/office/officeart/2008/layout/AlternatingHexagons"/>
    <dgm:cxn modelId="{5537829B-084C-4B73-9B37-6642A9F31FBF}" type="presParOf" srcId="{312DEFE6-56C4-474B-9D6C-2127D87445AB}" destId="{E34E5889-01A4-4431-9996-00A3956C1983}" srcOrd="3" destOrd="0" presId="urn:microsoft.com/office/officeart/2008/layout/AlternatingHexagons"/>
    <dgm:cxn modelId="{67F8980B-0EE8-4173-8830-83165849440A}" type="presParOf" srcId="{312DEFE6-56C4-474B-9D6C-2127D87445AB}" destId="{E9C69F6C-685E-4233-8C46-D48C71240156}"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965D6-E9BA-4571-BE3E-872A3211F07E}">
      <dsp:nvSpPr>
        <dsp:cNvPr id="0" name=""/>
        <dsp:cNvSpPr/>
      </dsp:nvSpPr>
      <dsp:spPr>
        <a:xfrm>
          <a:off x="0" y="1869"/>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FCA24-AA88-4DDD-A49D-307E91C05A39}">
      <dsp:nvSpPr>
        <dsp:cNvPr id="0" name=""/>
        <dsp:cNvSpPr/>
      </dsp:nvSpPr>
      <dsp:spPr>
        <a:xfrm>
          <a:off x="286661" y="215089"/>
          <a:ext cx="521203" cy="521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4F30E1-016A-492B-AE36-5A1655757AF9}">
      <dsp:nvSpPr>
        <dsp:cNvPr id="0" name=""/>
        <dsp:cNvSpPr/>
      </dsp:nvSpPr>
      <dsp:spPr>
        <a:xfrm>
          <a:off x="1094526" y="1869"/>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Keep to the same organisation as </a:t>
          </a:r>
          <a:r>
            <a:rPr lang="en-GB" sz="2200" b="1" i="1" kern="1200"/>
            <a:t>Assignment 1</a:t>
          </a:r>
          <a:endParaRPr lang="en-US" sz="2200" kern="1200"/>
        </a:p>
      </dsp:txBody>
      <dsp:txXfrm>
        <a:off x="1094526" y="1869"/>
        <a:ext cx="9740595" cy="947641"/>
      </dsp:txXfrm>
    </dsp:sp>
    <dsp:sp modelId="{14F0DA20-CC9B-4A6F-8C59-D5928E343109}">
      <dsp:nvSpPr>
        <dsp:cNvPr id="0" name=""/>
        <dsp:cNvSpPr/>
      </dsp:nvSpPr>
      <dsp:spPr>
        <a:xfrm>
          <a:off x="0" y="1186422"/>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5CFEE-8E80-46C2-8464-29E7177DF328}">
      <dsp:nvSpPr>
        <dsp:cNvPr id="0" name=""/>
        <dsp:cNvSpPr/>
      </dsp:nvSpPr>
      <dsp:spPr>
        <a:xfrm>
          <a:off x="286661" y="1399641"/>
          <a:ext cx="521203" cy="521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57233A-B193-4FEF-926F-09E36893B984}">
      <dsp:nvSpPr>
        <dsp:cNvPr id="0" name=""/>
        <dsp:cNvSpPr/>
      </dsp:nvSpPr>
      <dsp:spPr>
        <a:xfrm>
          <a:off x="1094526" y="1186422"/>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dirty="0"/>
            <a:t>Emphasis should be on the </a:t>
          </a:r>
          <a:r>
            <a:rPr lang="en-GB" sz="2200" b="1" i="1" kern="1200" dirty="0"/>
            <a:t>Problem</a:t>
          </a:r>
          <a:r>
            <a:rPr lang="en-GB" sz="2200" kern="1200" dirty="0"/>
            <a:t> that caused the complaint</a:t>
          </a:r>
          <a:endParaRPr lang="en-US" sz="2200" kern="1200" dirty="0"/>
        </a:p>
      </dsp:txBody>
      <dsp:txXfrm>
        <a:off x="1094526" y="1186422"/>
        <a:ext cx="9740595" cy="947641"/>
      </dsp:txXfrm>
    </dsp:sp>
    <dsp:sp modelId="{8514AE28-355A-4426-8352-03E34E9AF439}">
      <dsp:nvSpPr>
        <dsp:cNvPr id="0" name=""/>
        <dsp:cNvSpPr/>
      </dsp:nvSpPr>
      <dsp:spPr>
        <a:xfrm>
          <a:off x="0" y="2370974"/>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2C300-E3F1-488A-A442-8EF9AD24726E}">
      <dsp:nvSpPr>
        <dsp:cNvPr id="0" name=""/>
        <dsp:cNvSpPr/>
      </dsp:nvSpPr>
      <dsp:spPr>
        <a:xfrm>
          <a:off x="286661" y="2584194"/>
          <a:ext cx="521203" cy="521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F8277-7243-4883-9632-7D5D2A36DA47}">
      <dsp:nvSpPr>
        <dsp:cNvPr id="0" name=""/>
        <dsp:cNvSpPr/>
      </dsp:nvSpPr>
      <dsp:spPr>
        <a:xfrm>
          <a:off x="1094526" y="2370974"/>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i="1" kern="1200"/>
            <a:t>Analyse</a:t>
          </a:r>
          <a:r>
            <a:rPr lang="en-GB" sz="2200" kern="1200"/>
            <a:t> the problem in more depth</a:t>
          </a:r>
          <a:endParaRPr lang="en-US" sz="2200" kern="1200"/>
        </a:p>
      </dsp:txBody>
      <dsp:txXfrm>
        <a:off x="1094526" y="2370974"/>
        <a:ext cx="9740595" cy="947641"/>
      </dsp:txXfrm>
    </dsp:sp>
    <dsp:sp modelId="{599D2EA7-2215-45AE-BD77-A685E18455CF}">
      <dsp:nvSpPr>
        <dsp:cNvPr id="0" name=""/>
        <dsp:cNvSpPr/>
      </dsp:nvSpPr>
      <dsp:spPr>
        <a:xfrm>
          <a:off x="0" y="3555527"/>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39069-5571-4DB2-971A-46B4B2E4BC96}">
      <dsp:nvSpPr>
        <dsp:cNvPr id="0" name=""/>
        <dsp:cNvSpPr/>
      </dsp:nvSpPr>
      <dsp:spPr>
        <a:xfrm>
          <a:off x="286661" y="3768746"/>
          <a:ext cx="521203" cy="5212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34F741-B182-4BE5-BF2C-72B2044E8EE3}">
      <dsp:nvSpPr>
        <dsp:cNvPr id="0" name=""/>
        <dsp:cNvSpPr/>
      </dsp:nvSpPr>
      <dsp:spPr>
        <a:xfrm>
          <a:off x="1094526" y="3555527"/>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Provide </a:t>
          </a:r>
          <a:r>
            <a:rPr lang="en-GB" sz="2200" b="1" i="1" kern="1200"/>
            <a:t>Acceptable Solutions</a:t>
          </a:r>
          <a:r>
            <a:rPr lang="en-GB" sz="2200" kern="1200"/>
            <a:t> to the problem</a:t>
          </a:r>
          <a:endParaRPr lang="en-US" sz="2200" kern="1200"/>
        </a:p>
      </dsp:txBody>
      <dsp:txXfrm>
        <a:off x="1094526" y="3555527"/>
        <a:ext cx="9740595" cy="947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E8DD2-047E-4DDD-A54B-5B4F94CA05AE}">
      <dsp:nvSpPr>
        <dsp:cNvPr id="0" name=""/>
        <dsp:cNvSpPr/>
      </dsp:nvSpPr>
      <dsp:spPr>
        <a:xfrm rot="5400000">
          <a:off x="3788169" y="159283"/>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0" kern="1200" dirty="0"/>
            <a:t>What </a:t>
          </a:r>
        </a:p>
      </dsp:txBody>
      <dsp:txXfrm rot="-5400000">
        <a:off x="4270000" y="377489"/>
        <a:ext cx="1438587" cy="1653548"/>
      </dsp:txXfrm>
    </dsp:sp>
    <dsp:sp modelId="{D5A5D640-2FB0-4AC7-907B-A34FA1A3FB50}">
      <dsp:nvSpPr>
        <dsp:cNvPr id="0" name=""/>
        <dsp:cNvSpPr/>
      </dsp:nvSpPr>
      <dsp:spPr>
        <a:xfrm>
          <a:off x="6097692" y="483587"/>
          <a:ext cx="2680910" cy="1441349"/>
        </a:xfrm>
        <a:prstGeom prst="rect">
          <a:avLst/>
        </a:prstGeom>
        <a:noFill/>
        <a:ln>
          <a:noFill/>
        </a:ln>
        <a:effectLst/>
      </dsp:spPr>
      <dsp:style>
        <a:lnRef idx="0">
          <a:scrgbClr r="0" g="0" b="0"/>
        </a:lnRef>
        <a:fillRef idx="0">
          <a:scrgbClr r="0" g="0" b="0"/>
        </a:fillRef>
        <a:effectRef idx="0">
          <a:scrgbClr r="0" g="0" b="0"/>
        </a:effectRef>
        <a:fontRef idx="minor"/>
      </dsp:style>
    </dsp:sp>
    <dsp:sp modelId="{26BB1E5C-5373-4717-BF52-64542FA9F340}">
      <dsp:nvSpPr>
        <dsp:cNvPr id="0" name=""/>
        <dsp:cNvSpPr/>
      </dsp:nvSpPr>
      <dsp:spPr>
        <a:xfrm rot="5400000">
          <a:off x="1531016" y="159283"/>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When</a:t>
          </a:r>
        </a:p>
      </dsp:txBody>
      <dsp:txXfrm rot="-5400000">
        <a:off x="2012847" y="377489"/>
        <a:ext cx="1438587" cy="1653548"/>
      </dsp:txXfrm>
    </dsp:sp>
    <dsp:sp modelId="{38357915-21A6-4842-87DE-30E969779FD3}">
      <dsp:nvSpPr>
        <dsp:cNvPr id="0" name=""/>
        <dsp:cNvSpPr/>
      </dsp:nvSpPr>
      <dsp:spPr>
        <a:xfrm rot="5400000">
          <a:off x="2655268" y="2198312"/>
          <a:ext cx="2402249" cy="2089957"/>
        </a:xfrm>
        <a:prstGeom prst="hexagon">
          <a:avLst>
            <a:gd name="adj" fmla="val 25000"/>
            <a:gd name="vf" fmla="val 11547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Problem</a:t>
          </a:r>
        </a:p>
      </dsp:txBody>
      <dsp:txXfrm rot="-5400000">
        <a:off x="3137099" y="2416518"/>
        <a:ext cx="1438587" cy="1653548"/>
      </dsp:txXfrm>
    </dsp:sp>
    <dsp:sp modelId="{B5EFD8A8-F094-4724-B2A9-CFE7AD3C917C}">
      <dsp:nvSpPr>
        <dsp:cNvPr id="0" name=""/>
        <dsp:cNvSpPr/>
      </dsp:nvSpPr>
      <dsp:spPr>
        <a:xfrm>
          <a:off x="130504" y="2522616"/>
          <a:ext cx="2594429" cy="1441349"/>
        </a:xfrm>
        <a:prstGeom prst="rect">
          <a:avLst/>
        </a:prstGeom>
        <a:noFill/>
        <a:ln>
          <a:noFill/>
        </a:ln>
        <a:effectLst/>
      </dsp:spPr>
      <dsp:style>
        <a:lnRef idx="0">
          <a:scrgbClr r="0" g="0" b="0"/>
        </a:lnRef>
        <a:fillRef idx="0">
          <a:scrgbClr r="0" g="0" b="0"/>
        </a:fillRef>
        <a:effectRef idx="0">
          <a:scrgbClr r="0" g="0" b="0"/>
        </a:effectRef>
        <a:fontRef idx="minor"/>
      </dsp:style>
    </dsp:sp>
    <dsp:sp modelId="{CEA78E97-D86C-4E6D-8019-A283388ADADA}">
      <dsp:nvSpPr>
        <dsp:cNvPr id="0" name=""/>
        <dsp:cNvSpPr/>
      </dsp:nvSpPr>
      <dsp:spPr>
        <a:xfrm rot="5400000">
          <a:off x="4912422" y="2198312"/>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Why</a:t>
          </a:r>
        </a:p>
      </dsp:txBody>
      <dsp:txXfrm rot="-5400000">
        <a:off x="5394253" y="2416518"/>
        <a:ext cx="1438587" cy="1653548"/>
      </dsp:txXfrm>
    </dsp:sp>
    <dsp:sp modelId="{1A47F4B2-B678-4472-B562-F63F402D3732}">
      <dsp:nvSpPr>
        <dsp:cNvPr id="0" name=""/>
        <dsp:cNvSpPr/>
      </dsp:nvSpPr>
      <dsp:spPr>
        <a:xfrm rot="5400000">
          <a:off x="3788169" y="4237342"/>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How </a:t>
          </a:r>
        </a:p>
      </dsp:txBody>
      <dsp:txXfrm rot="-5400000">
        <a:off x="4270000" y="4455548"/>
        <a:ext cx="1438587" cy="1653548"/>
      </dsp:txXfrm>
    </dsp:sp>
    <dsp:sp modelId="{EB68AA07-F473-4BA5-9CBA-2D26368013E2}">
      <dsp:nvSpPr>
        <dsp:cNvPr id="0" name=""/>
        <dsp:cNvSpPr/>
      </dsp:nvSpPr>
      <dsp:spPr>
        <a:xfrm>
          <a:off x="6097692" y="4561646"/>
          <a:ext cx="2680910" cy="1441349"/>
        </a:xfrm>
        <a:prstGeom prst="rect">
          <a:avLst/>
        </a:prstGeom>
        <a:noFill/>
        <a:ln>
          <a:noFill/>
        </a:ln>
        <a:effectLst/>
      </dsp:spPr>
      <dsp:style>
        <a:lnRef idx="0">
          <a:scrgbClr r="0" g="0" b="0"/>
        </a:lnRef>
        <a:fillRef idx="0">
          <a:scrgbClr r="0" g="0" b="0"/>
        </a:fillRef>
        <a:effectRef idx="0">
          <a:scrgbClr r="0" g="0" b="0"/>
        </a:effectRef>
        <a:fontRef idx="minor"/>
      </dsp:style>
    </dsp:sp>
    <dsp:sp modelId="{E9C69F6C-685E-4233-8C46-D48C71240156}">
      <dsp:nvSpPr>
        <dsp:cNvPr id="0" name=""/>
        <dsp:cNvSpPr/>
      </dsp:nvSpPr>
      <dsp:spPr>
        <a:xfrm rot="5400000">
          <a:off x="1531016" y="4237342"/>
          <a:ext cx="2402249" cy="208995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Where</a:t>
          </a:r>
        </a:p>
      </dsp:txBody>
      <dsp:txXfrm rot="-5400000">
        <a:off x="2012847" y="4455548"/>
        <a:ext cx="1438587" cy="16535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11/8/2020</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11/8/2020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12.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spark.adobe.com/sp/" TargetMode="External"/><Relationship Id="rId2" Type="http://schemas.openxmlformats.org/officeDocument/2006/relationships/slideLayout" Target="../slideLayouts/slideLayout13.xml"/><Relationship Id="rId1" Type="http://schemas.openxmlformats.org/officeDocument/2006/relationships/video" Target="https://www.youtube.com/embed/MK2hP3LelA8?feature=oembed" TargetMode="External"/><Relationship Id="rId5" Type="http://schemas.openxmlformats.org/officeDocument/2006/relationships/image" Target="../media/image26.jpeg"/><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2.xml"/><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75214" y="1414374"/>
            <a:ext cx="4853573" cy="1616252"/>
          </a:xfrm>
        </p:spPr>
        <p:txBody>
          <a:bodyPr>
            <a:normAutofit fontScale="90000"/>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375214" y="3429000"/>
            <a:ext cx="5656365" cy="1469572"/>
          </a:xfrm>
        </p:spPr>
        <p:txBody>
          <a:bodyPr/>
          <a:lstStyle/>
          <a:p>
            <a:r>
              <a:rPr lang="en-US" b="1" dirty="0"/>
              <a:t>Tutorial:</a:t>
            </a:r>
          </a:p>
          <a:p>
            <a:r>
              <a:rPr lang="en-US" dirty="0"/>
              <a:t>Assignment 2</a:t>
            </a:r>
          </a:p>
        </p:txBody>
      </p:sp>
      <p:pic>
        <p:nvPicPr>
          <p:cNvPr id="5" name="Picture 4" descr="A drawing of a person&#10;&#10;Description automatically generated">
            <a:extLst>
              <a:ext uri="{FF2B5EF4-FFF2-40B4-BE49-F238E27FC236}">
                <a16:creationId xmlns:a16="http://schemas.microsoft.com/office/drawing/2014/main" id="{96EFCCC1-35D4-438B-98BF-595528664C56}"/>
              </a:ext>
            </a:extLst>
          </p:cNvPr>
          <p:cNvPicPr>
            <a:picLocks noChangeAspect="1"/>
          </p:cNvPicPr>
          <p:nvPr/>
        </p:nvPicPr>
        <p:blipFill rotWithShape="1">
          <a:blip r:embed="rId3">
            <a:clrChange>
              <a:clrFrom>
                <a:srgbClr val="FFFFFF"/>
              </a:clrFrom>
              <a:clrTo>
                <a:srgbClr val="FFFFFF">
                  <a:alpha val="0"/>
                </a:srgbClr>
              </a:clrTo>
            </a:clrChange>
          </a:blip>
          <a:srcRect l="12509" r="12671"/>
          <a:stretch/>
        </p:blipFill>
        <p:spPr>
          <a:xfrm>
            <a:off x="3299684" y="2668903"/>
            <a:ext cx="1237514" cy="1632055"/>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84F935A-2946-4E31-AADC-07975B19EE20}"/>
              </a:ext>
            </a:extLst>
          </p:cNvPr>
          <p:cNvSpPr>
            <a:spLocks noGrp="1"/>
          </p:cNvSpPr>
          <p:nvPr>
            <p:ph type="sldNum" sz="quarter" idx="18"/>
          </p:nvPr>
        </p:nvSpPr>
        <p:spPr/>
        <p:txBody>
          <a:bodyPr/>
          <a:lstStyle/>
          <a:p>
            <a:fld id="{8699F50C-BE38-4BD0-BA84-9B090E1F2B9B}" type="slidenum">
              <a:rPr lang="en-US" noProof="0" smtClean="0"/>
              <a:t>2</a:t>
            </a:fld>
            <a:endParaRPr lang="en-US" noProof="0" dirty="0"/>
          </a:p>
        </p:txBody>
      </p:sp>
      <p:sp>
        <p:nvSpPr>
          <p:cNvPr id="4" name="Title 3">
            <a:extLst>
              <a:ext uri="{FF2B5EF4-FFF2-40B4-BE49-F238E27FC236}">
                <a16:creationId xmlns:a16="http://schemas.microsoft.com/office/drawing/2014/main" id="{85D39B01-B517-4C1A-9006-428CFE328671}"/>
              </a:ext>
            </a:extLst>
          </p:cNvPr>
          <p:cNvSpPr>
            <a:spLocks noGrp="1"/>
          </p:cNvSpPr>
          <p:nvPr>
            <p:ph type="title"/>
          </p:nvPr>
        </p:nvSpPr>
        <p:spPr/>
        <p:txBody>
          <a:bodyPr/>
          <a:lstStyle/>
          <a:p>
            <a:r>
              <a:rPr lang="en-GB" dirty="0"/>
              <a:t>Assignment 2</a:t>
            </a:r>
          </a:p>
        </p:txBody>
      </p:sp>
      <p:pic>
        <p:nvPicPr>
          <p:cNvPr id="6" name="Picture 5">
            <a:extLst>
              <a:ext uri="{FF2B5EF4-FFF2-40B4-BE49-F238E27FC236}">
                <a16:creationId xmlns:a16="http://schemas.microsoft.com/office/drawing/2014/main" id="{0A905BA0-E7BE-4EF9-84D5-AB4D21434F4E}"/>
              </a:ext>
            </a:extLst>
          </p:cNvPr>
          <p:cNvPicPr>
            <a:picLocks noChangeAspect="1"/>
          </p:cNvPicPr>
          <p:nvPr/>
        </p:nvPicPr>
        <p:blipFill>
          <a:blip r:embed="rId2"/>
          <a:stretch>
            <a:fillRect/>
          </a:stretch>
        </p:blipFill>
        <p:spPr>
          <a:xfrm>
            <a:off x="4209087" y="0"/>
            <a:ext cx="7576207" cy="6858000"/>
          </a:xfrm>
          <a:prstGeom prst="rect">
            <a:avLst/>
          </a:prstGeom>
        </p:spPr>
      </p:pic>
    </p:spTree>
    <p:extLst>
      <p:ext uri="{BB962C8B-B14F-4D97-AF65-F5344CB8AC3E}">
        <p14:creationId xmlns:p14="http://schemas.microsoft.com/office/powerpoint/2010/main" val="30672258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2BB171C-9DB1-45FE-922E-68FF30F66DE6}"/>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3</a:t>
            </a:fld>
            <a:endParaRPr lang="en-US" noProof="0"/>
          </a:p>
        </p:txBody>
      </p:sp>
      <p:sp>
        <p:nvSpPr>
          <p:cNvPr id="4" name="Title 3">
            <a:extLst>
              <a:ext uri="{FF2B5EF4-FFF2-40B4-BE49-F238E27FC236}">
                <a16:creationId xmlns:a16="http://schemas.microsoft.com/office/drawing/2014/main" id="{014E12FF-EEC4-4774-8D94-76E63CD7A012}"/>
              </a:ext>
            </a:extLst>
          </p:cNvPr>
          <p:cNvSpPr>
            <a:spLocks noGrp="1"/>
          </p:cNvSpPr>
          <p:nvPr>
            <p:ph type="title"/>
          </p:nvPr>
        </p:nvSpPr>
        <p:spPr>
          <a:xfrm>
            <a:off x="518678" y="209028"/>
            <a:ext cx="8333222" cy="1147969"/>
          </a:xfrm>
        </p:spPr>
        <p:txBody>
          <a:bodyPr anchor="b">
            <a:normAutofit/>
          </a:bodyPr>
          <a:lstStyle/>
          <a:p>
            <a:r>
              <a:rPr lang="en-GB" dirty="0"/>
              <a:t>Analyse the Problem </a:t>
            </a:r>
          </a:p>
        </p:txBody>
      </p:sp>
      <p:graphicFrame>
        <p:nvGraphicFramePr>
          <p:cNvPr id="7" name="Content Placeholder 4">
            <a:extLst>
              <a:ext uri="{FF2B5EF4-FFF2-40B4-BE49-F238E27FC236}">
                <a16:creationId xmlns:a16="http://schemas.microsoft.com/office/drawing/2014/main" id="{F1809FD4-B4ED-4D58-9D72-C2C9FD4E5F38}"/>
              </a:ext>
            </a:extLst>
          </p:cNvPr>
          <p:cNvGraphicFramePr>
            <a:graphicFrameLocks noGrp="1"/>
          </p:cNvGraphicFramePr>
          <p:nvPr>
            <p:ph idx="1"/>
            <p:extLst>
              <p:ext uri="{D42A27DB-BD31-4B8C-83A1-F6EECF244321}">
                <p14:modId xmlns:p14="http://schemas.microsoft.com/office/powerpoint/2010/main" val="1236668606"/>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552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03E3581-F898-462B-BD81-27957973796A}"/>
              </a:ext>
            </a:extLst>
          </p:cNvPr>
          <p:cNvSpPr>
            <a:spLocks noGrp="1"/>
          </p:cNvSpPr>
          <p:nvPr>
            <p:ph type="sldNum" sz="quarter" idx="18"/>
          </p:nvPr>
        </p:nvSpPr>
        <p:spPr/>
        <p:txBody>
          <a:bodyPr/>
          <a:lstStyle/>
          <a:p>
            <a:fld id="{8699F50C-BE38-4BD0-BA84-9B090E1F2B9B}" type="slidenum">
              <a:rPr lang="en-US" noProof="0" smtClean="0"/>
              <a:t>4</a:t>
            </a:fld>
            <a:endParaRPr lang="en-US" noProof="0" dirty="0"/>
          </a:p>
        </p:txBody>
      </p:sp>
      <p:sp>
        <p:nvSpPr>
          <p:cNvPr id="4" name="Title 3">
            <a:extLst>
              <a:ext uri="{FF2B5EF4-FFF2-40B4-BE49-F238E27FC236}">
                <a16:creationId xmlns:a16="http://schemas.microsoft.com/office/drawing/2014/main" id="{32B5FD6A-8964-423B-B5B1-A9DECEE0C5C9}"/>
              </a:ext>
            </a:extLst>
          </p:cNvPr>
          <p:cNvSpPr>
            <a:spLocks noGrp="1"/>
          </p:cNvSpPr>
          <p:nvPr>
            <p:ph type="title"/>
          </p:nvPr>
        </p:nvSpPr>
        <p:spPr/>
        <p:txBody>
          <a:bodyPr/>
          <a:lstStyle/>
          <a:p>
            <a:r>
              <a:rPr lang="en-GB" dirty="0"/>
              <a:t>What are you Analysing? </a:t>
            </a:r>
          </a:p>
        </p:txBody>
      </p:sp>
      <p:sp>
        <p:nvSpPr>
          <p:cNvPr id="5" name="Content Placeholder 4">
            <a:extLst>
              <a:ext uri="{FF2B5EF4-FFF2-40B4-BE49-F238E27FC236}">
                <a16:creationId xmlns:a16="http://schemas.microsoft.com/office/drawing/2014/main" id="{26500A3A-44C2-4123-8556-AAF57BF176E0}"/>
              </a:ext>
            </a:extLst>
          </p:cNvPr>
          <p:cNvSpPr>
            <a:spLocks noGrp="1"/>
          </p:cNvSpPr>
          <p:nvPr>
            <p:ph idx="1"/>
          </p:nvPr>
        </p:nvSpPr>
        <p:spPr/>
        <p:txBody>
          <a:bodyPr/>
          <a:lstStyle/>
          <a:p>
            <a:pPr marL="0" indent="0">
              <a:buNone/>
            </a:pPr>
            <a:r>
              <a:rPr lang="en-GB" sz="1800" dirty="0">
                <a:solidFill>
                  <a:srgbClr val="201F1E"/>
                </a:solidFill>
                <a:effectLst/>
                <a:latin typeface="Arial" panose="020B0604020202020204" pitchFamily="34" charset="0"/>
                <a:ea typeface="Times New Roman" panose="02020603050405020304" pitchFamily="18" charset="0"/>
              </a:rPr>
              <a:t>			</a:t>
            </a:r>
          </a:p>
          <a:p>
            <a:pPr marL="0" indent="0">
              <a:buNone/>
            </a:pPr>
            <a:endParaRPr lang="en-GB" sz="1800" dirty="0">
              <a:solidFill>
                <a:srgbClr val="201F1E"/>
              </a:solidFill>
              <a:latin typeface="Arial" panose="020B0604020202020204" pitchFamily="34" charset="0"/>
              <a:ea typeface="Times New Roman" panose="02020603050405020304" pitchFamily="18" charset="0"/>
            </a:endParaRPr>
          </a:p>
          <a:p>
            <a:pPr marL="0" indent="0">
              <a:buNone/>
            </a:pPr>
            <a:endParaRPr lang="en-GB" sz="1800" dirty="0">
              <a:solidFill>
                <a:srgbClr val="201F1E"/>
              </a:solidFill>
              <a:latin typeface="Arial" panose="020B0604020202020204" pitchFamily="34" charset="0"/>
              <a:ea typeface="Times New Roman" panose="02020603050405020304" pitchFamily="18" charset="0"/>
            </a:endParaRPr>
          </a:p>
        </p:txBody>
      </p:sp>
      <p:graphicFrame>
        <p:nvGraphicFramePr>
          <p:cNvPr id="8" name="Table 8">
            <a:extLst>
              <a:ext uri="{FF2B5EF4-FFF2-40B4-BE49-F238E27FC236}">
                <a16:creationId xmlns:a16="http://schemas.microsoft.com/office/drawing/2014/main" id="{7D4E74E6-1E83-4B32-9DFA-F2F93B60AF60}"/>
              </a:ext>
            </a:extLst>
          </p:cNvPr>
          <p:cNvGraphicFramePr>
            <a:graphicFrameLocks noGrp="1"/>
          </p:cNvGraphicFramePr>
          <p:nvPr>
            <p:extLst>
              <p:ext uri="{D42A27DB-BD31-4B8C-83A1-F6EECF244321}">
                <p14:modId xmlns:p14="http://schemas.microsoft.com/office/powerpoint/2010/main" val="2922138075"/>
              </p:ext>
            </p:extLst>
          </p:nvPr>
        </p:nvGraphicFramePr>
        <p:xfrm>
          <a:off x="2032000" y="1601470"/>
          <a:ext cx="6449528" cy="4572000"/>
        </p:xfrm>
        <a:graphic>
          <a:graphicData uri="http://schemas.openxmlformats.org/drawingml/2006/table">
            <a:tbl>
              <a:tblPr firstRow="1" bandRow="1">
                <a:tableStyleId>{5940675A-B579-460E-94D1-54222C63F5DA}</a:tableStyleId>
              </a:tblPr>
              <a:tblGrid>
                <a:gridCol w="3224764">
                  <a:extLst>
                    <a:ext uri="{9D8B030D-6E8A-4147-A177-3AD203B41FA5}">
                      <a16:colId xmlns:a16="http://schemas.microsoft.com/office/drawing/2014/main" val="2527523942"/>
                    </a:ext>
                  </a:extLst>
                </a:gridCol>
                <a:gridCol w="3224764">
                  <a:extLst>
                    <a:ext uri="{9D8B030D-6E8A-4147-A177-3AD203B41FA5}">
                      <a16:colId xmlns:a16="http://schemas.microsoft.com/office/drawing/2014/main" val="4016906671"/>
                    </a:ext>
                  </a:extLst>
                </a:gridCol>
              </a:tblGrid>
              <a:tr h="370840">
                <a:tc>
                  <a:txBody>
                    <a:bodyPr/>
                    <a:lstStyle/>
                    <a:p>
                      <a:endParaRPr lang="en-GB" dirty="0"/>
                    </a:p>
                    <a:p>
                      <a:endParaRPr lang="en-GB" dirty="0"/>
                    </a:p>
                    <a:p>
                      <a:endParaRPr lang="en-GB" dirty="0"/>
                    </a:p>
                  </a:txBody>
                  <a:tcPr/>
                </a:tc>
                <a:tc>
                  <a:txBody>
                    <a:bodyPr/>
                    <a:lstStyle/>
                    <a:p>
                      <a:r>
                        <a:rPr lang="en-GB" sz="1800" b="1" dirty="0">
                          <a:solidFill>
                            <a:srgbClr val="201F1E"/>
                          </a:solidFill>
                          <a:effectLst/>
                          <a:latin typeface="Arial" panose="020B0604020202020204" pitchFamily="34" charset="0"/>
                          <a:ea typeface="Times New Roman" panose="02020603050405020304" pitchFamily="18" charset="0"/>
                        </a:rPr>
                        <a:t>Bureaucracy</a:t>
                      </a:r>
                      <a:endParaRPr lang="en-GB" b="1" dirty="0"/>
                    </a:p>
                  </a:txBody>
                  <a:tcPr/>
                </a:tc>
                <a:extLst>
                  <a:ext uri="{0D108BD9-81ED-4DB2-BD59-A6C34878D82A}">
                    <a16:rowId xmlns:a16="http://schemas.microsoft.com/office/drawing/2014/main" val="1772188442"/>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Post Bureaucracy</a:t>
                      </a:r>
                    </a:p>
                    <a:p>
                      <a:endParaRPr lang="en-GB" b="1" dirty="0"/>
                    </a:p>
                    <a:p>
                      <a:endParaRPr lang="en-GB" b="1" dirty="0"/>
                    </a:p>
                  </a:txBody>
                  <a:tcPr/>
                </a:tc>
                <a:extLst>
                  <a:ext uri="{0D108BD9-81ED-4DB2-BD59-A6C34878D82A}">
                    <a16:rowId xmlns:a16="http://schemas.microsoft.com/office/drawing/2014/main" val="1514545898"/>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Scientific Management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txBody>
                  <a:tcPr/>
                </a:tc>
                <a:extLst>
                  <a:ext uri="{0D108BD9-81ED-4DB2-BD59-A6C34878D82A}">
                    <a16:rowId xmlns:a16="http://schemas.microsoft.com/office/drawing/2014/main" val="828809817"/>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Team Working</a:t>
                      </a:r>
                    </a:p>
                    <a:p>
                      <a:endParaRPr lang="en-GB" b="1" dirty="0"/>
                    </a:p>
                    <a:p>
                      <a:endParaRPr lang="en-GB" b="1" dirty="0"/>
                    </a:p>
                  </a:txBody>
                  <a:tcPr/>
                </a:tc>
                <a:extLst>
                  <a:ext uri="{0D108BD9-81ED-4DB2-BD59-A6C34878D82A}">
                    <a16:rowId xmlns:a16="http://schemas.microsoft.com/office/drawing/2014/main" val="2784057355"/>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Ethical Decision Making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b="1" dirty="0"/>
                    </a:p>
                  </a:txBody>
                  <a:tcPr/>
                </a:tc>
                <a:extLst>
                  <a:ext uri="{0D108BD9-81ED-4DB2-BD59-A6C34878D82A}">
                    <a16:rowId xmlns:a16="http://schemas.microsoft.com/office/drawing/2014/main" val="1987633574"/>
                  </a:ext>
                </a:extLst>
              </a:tr>
            </a:tbl>
          </a:graphicData>
        </a:graphic>
      </p:graphicFrame>
      <p:pic>
        <p:nvPicPr>
          <p:cNvPr id="10" name="Graphic 9" descr="Business Growth">
            <a:extLst>
              <a:ext uri="{FF2B5EF4-FFF2-40B4-BE49-F238E27FC236}">
                <a16:creationId xmlns:a16="http://schemas.microsoft.com/office/drawing/2014/main" id="{BFAFF0AC-3E8B-4A7D-A858-ECD6CC541F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70408" y="1615938"/>
            <a:ext cx="914400" cy="914400"/>
          </a:xfrm>
          <a:prstGeom prst="rect">
            <a:avLst/>
          </a:prstGeom>
        </p:spPr>
      </p:pic>
      <p:pic>
        <p:nvPicPr>
          <p:cNvPr id="12" name="Graphic 11" descr="User">
            <a:extLst>
              <a:ext uri="{FF2B5EF4-FFF2-40B4-BE49-F238E27FC236}">
                <a16:creationId xmlns:a16="http://schemas.microsoft.com/office/drawing/2014/main" id="{BEE11A7C-93DB-44A0-9164-0EF80C05EDC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42415" y="2522893"/>
            <a:ext cx="914400" cy="914400"/>
          </a:xfrm>
          <a:prstGeom prst="rect">
            <a:avLst/>
          </a:prstGeom>
        </p:spPr>
      </p:pic>
      <p:pic>
        <p:nvPicPr>
          <p:cNvPr id="14" name="Graphic 13" descr="Group of people">
            <a:extLst>
              <a:ext uri="{FF2B5EF4-FFF2-40B4-BE49-F238E27FC236}">
                <a16:creationId xmlns:a16="http://schemas.microsoft.com/office/drawing/2014/main" id="{31CCA28D-345B-4D76-AB7E-B9E11DDF31F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026865" y="3429848"/>
            <a:ext cx="914400" cy="914400"/>
          </a:xfrm>
          <a:prstGeom prst="rect">
            <a:avLst/>
          </a:prstGeom>
        </p:spPr>
      </p:pic>
      <p:pic>
        <p:nvPicPr>
          <p:cNvPr id="16" name="Graphic 15" descr="Group success">
            <a:extLst>
              <a:ext uri="{FF2B5EF4-FFF2-40B4-BE49-F238E27FC236}">
                <a16:creationId xmlns:a16="http://schemas.microsoft.com/office/drawing/2014/main" id="{F0479596-8630-48EF-B4EA-224B0AC1E4B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73992" y="4351271"/>
            <a:ext cx="914400" cy="914400"/>
          </a:xfrm>
          <a:prstGeom prst="rect">
            <a:avLst/>
          </a:prstGeom>
        </p:spPr>
      </p:pic>
      <p:pic>
        <p:nvPicPr>
          <p:cNvPr id="18" name="Graphic 17" descr="Weights Uneven">
            <a:extLst>
              <a:ext uri="{FF2B5EF4-FFF2-40B4-BE49-F238E27FC236}">
                <a16:creationId xmlns:a16="http://schemas.microsoft.com/office/drawing/2014/main" id="{902AFAE8-D97E-4183-877B-8E30B4F63038}"/>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949110" y="5264680"/>
            <a:ext cx="914400" cy="914400"/>
          </a:xfrm>
          <a:prstGeom prst="rect">
            <a:avLst/>
          </a:prstGeom>
        </p:spPr>
      </p:pic>
    </p:spTree>
    <p:extLst>
      <p:ext uri="{BB962C8B-B14F-4D97-AF65-F5344CB8AC3E}">
        <p14:creationId xmlns:p14="http://schemas.microsoft.com/office/powerpoint/2010/main" val="18254987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C0A6A16-60B0-4A56-AAA8-789FC098486B}"/>
              </a:ext>
            </a:extLst>
          </p:cNvPr>
          <p:cNvSpPr>
            <a:spLocks noGrp="1"/>
          </p:cNvSpPr>
          <p:nvPr>
            <p:ph idx="1"/>
          </p:nvPr>
        </p:nvSpPr>
        <p:spPr>
          <a:xfrm>
            <a:off x="531378" y="3196915"/>
            <a:ext cx="4942829" cy="2958275"/>
          </a:xfrm>
        </p:spPr>
        <p:txBody>
          <a:bodyPr>
            <a:normAutofit/>
          </a:bodyPr>
          <a:lstStyle/>
          <a:p>
            <a:pPr marL="0" indent="0" algn="ctr">
              <a:buNone/>
            </a:pPr>
            <a:r>
              <a:rPr lang="en-GB" sz="2500" b="1" i="0" dirty="0">
                <a:effectLst/>
              </a:rPr>
              <a:t>“An analysis is the process of breaking down </a:t>
            </a:r>
            <a:r>
              <a:rPr lang="en-GB" sz="2500" b="1" i="0" dirty="0">
                <a:solidFill>
                  <a:schemeClr val="accent2"/>
                </a:solidFill>
                <a:effectLst/>
              </a:rPr>
              <a:t>something</a:t>
            </a:r>
            <a:r>
              <a:rPr lang="en-GB" sz="2500" b="1" i="0" dirty="0">
                <a:effectLst/>
              </a:rPr>
              <a:t> into parts to learn what they do and how they relate to one another, what they do and how they relate to one another”.</a:t>
            </a:r>
            <a:endParaRPr lang="en-GB" sz="2500" b="1" dirty="0"/>
          </a:p>
        </p:txBody>
      </p:sp>
      <p:sp>
        <p:nvSpPr>
          <p:cNvPr id="4" name="Title 3">
            <a:extLst>
              <a:ext uri="{FF2B5EF4-FFF2-40B4-BE49-F238E27FC236}">
                <a16:creationId xmlns:a16="http://schemas.microsoft.com/office/drawing/2014/main" id="{C9F1396B-B798-4E8D-B756-BC2E5669CCD7}"/>
              </a:ext>
            </a:extLst>
          </p:cNvPr>
          <p:cNvSpPr>
            <a:spLocks noGrp="1"/>
          </p:cNvSpPr>
          <p:nvPr>
            <p:ph type="title"/>
          </p:nvPr>
        </p:nvSpPr>
        <p:spPr>
          <a:xfrm>
            <a:off x="531378" y="1308484"/>
            <a:ext cx="7342622" cy="1215566"/>
          </a:xfrm>
        </p:spPr>
        <p:txBody>
          <a:bodyPr anchor="b">
            <a:normAutofit/>
          </a:bodyPr>
          <a:lstStyle/>
          <a:p>
            <a:r>
              <a:rPr lang="en-GB" dirty="0"/>
              <a:t>What is an Analysis? </a:t>
            </a:r>
          </a:p>
        </p:txBody>
      </p:sp>
      <p:pic>
        <p:nvPicPr>
          <p:cNvPr id="7" name="Picture 6">
            <a:extLst>
              <a:ext uri="{FF2B5EF4-FFF2-40B4-BE49-F238E27FC236}">
                <a16:creationId xmlns:a16="http://schemas.microsoft.com/office/drawing/2014/main" id="{F9CF2760-52B1-473B-AA83-019B7361BCE2}"/>
              </a:ext>
            </a:extLst>
          </p:cNvPr>
          <p:cNvPicPr>
            <a:picLocks noChangeAspect="1"/>
          </p:cNvPicPr>
          <p:nvPr/>
        </p:nvPicPr>
        <p:blipFill rotWithShape="1">
          <a:blip r:embed="rId2"/>
          <a:srcRect l="21636" r="24089"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15A3BE78-8130-4746-B63D-80065951F9E9}"/>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5</a:t>
            </a:fld>
            <a:endParaRPr lang="en-US" noProof="0"/>
          </a:p>
        </p:txBody>
      </p:sp>
    </p:spTree>
    <p:extLst>
      <p:ext uri="{BB962C8B-B14F-4D97-AF65-F5344CB8AC3E}">
        <p14:creationId xmlns:p14="http://schemas.microsoft.com/office/powerpoint/2010/main" val="4177206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4A69298-BF88-4E7A-B497-3401A25E8CED}"/>
              </a:ext>
            </a:extLst>
          </p:cNvPr>
          <p:cNvSpPr>
            <a:spLocks noGrp="1"/>
          </p:cNvSpPr>
          <p:nvPr>
            <p:ph type="sldNum" sz="quarter" idx="11"/>
          </p:nvPr>
        </p:nvSpPr>
        <p:spPr/>
        <p:txBody>
          <a:bodyPr/>
          <a:lstStyle/>
          <a:p>
            <a:fld id="{8699F50C-BE38-4BD0-BA84-9B090E1F2B9B}" type="slidenum">
              <a:rPr lang="en-US" noProof="0" smtClean="0"/>
              <a:t>6</a:t>
            </a:fld>
            <a:endParaRPr lang="en-US" noProof="0" dirty="0"/>
          </a:p>
        </p:txBody>
      </p:sp>
      <p:graphicFrame>
        <p:nvGraphicFramePr>
          <p:cNvPr id="4" name="Diagram 3">
            <a:extLst>
              <a:ext uri="{FF2B5EF4-FFF2-40B4-BE49-F238E27FC236}">
                <a16:creationId xmlns:a16="http://schemas.microsoft.com/office/drawing/2014/main" id="{86FF92B8-3E4A-43A8-84C4-B5D0F53512BB}"/>
              </a:ext>
            </a:extLst>
          </p:cNvPr>
          <p:cNvGraphicFramePr/>
          <p:nvPr>
            <p:extLst>
              <p:ext uri="{D42A27DB-BD31-4B8C-83A1-F6EECF244321}">
                <p14:modId xmlns:p14="http://schemas.microsoft.com/office/powerpoint/2010/main" val="1884335663"/>
              </p:ext>
            </p:extLst>
          </p:nvPr>
        </p:nvGraphicFramePr>
        <p:xfrm>
          <a:off x="176170" y="234892"/>
          <a:ext cx="8909108" cy="6486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2DDA2270-5866-4156-8CB7-E9FB72210BE4}"/>
              </a:ext>
            </a:extLst>
          </p:cNvPr>
          <p:cNvGrpSpPr/>
          <p:nvPr/>
        </p:nvGrpSpPr>
        <p:grpSpPr>
          <a:xfrm>
            <a:off x="671119" y="2214693"/>
            <a:ext cx="2231473" cy="2525087"/>
            <a:chOff x="1750060" y="3409942"/>
            <a:chExt cx="1747506" cy="2008628"/>
          </a:xfrm>
        </p:grpSpPr>
        <p:sp>
          <p:nvSpPr>
            <p:cNvPr id="6" name="Hexagon 5">
              <a:extLst>
                <a:ext uri="{FF2B5EF4-FFF2-40B4-BE49-F238E27FC236}">
                  <a16:creationId xmlns:a16="http://schemas.microsoft.com/office/drawing/2014/main" id="{16E6A5D5-86E8-4511-B65B-9A59AD661EDA}"/>
                </a:ext>
              </a:extLst>
            </p:cNvPr>
            <p:cNvSpPr/>
            <p:nvPr/>
          </p:nvSpPr>
          <p:spPr>
            <a:xfrm rot="5400000">
              <a:off x="1619499" y="3540503"/>
              <a:ext cx="2008628" cy="1747506"/>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Hexagon 4">
              <a:extLst>
                <a:ext uri="{FF2B5EF4-FFF2-40B4-BE49-F238E27FC236}">
                  <a16:creationId xmlns:a16="http://schemas.microsoft.com/office/drawing/2014/main" id="{59F0AB2D-759D-4162-A0EB-CD617798DBCA}"/>
                </a:ext>
              </a:extLst>
            </p:cNvPr>
            <p:cNvSpPr txBox="1"/>
            <p:nvPr/>
          </p:nvSpPr>
          <p:spPr>
            <a:xfrm>
              <a:off x="2022380" y="3722953"/>
              <a:ext cx="1202866" cy="138260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kern="1200" dirty="0"/>
                <a:t>Who</a:t>
              </a:r>
            </a:p>
          </p:txBody>
        </p:sp>
      </p:grpSp>
    </p:spTree>
    <p:extLst>
      <p:ext uri="{BB962C8B-B14F-4D97-AF65-F5344CB8AC3E}">
        <p14:creationId xmlns:p14="http://schemas.microsoft.com/office/powerpoint/2010/main" val="3551269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A006C7A-D69B-4E57-8952-327DC7B417E9}"/>
              </a:ext>
            </a:extLst>
          </p:cNvPr>
          <p:cNvGrpSpPr/>
          <p:nvPr/>
        </p:nvGrpSpPr>
        <p:grpSpPr>
          <a:xfrm>
            <a:off x="364855"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Hexagon 4">
              <a:extLst>
                <a:ext uri="{FF2B5EF4-FFF2-40B4-BE49-F238E27FC236}">
                  <a16:creationId xmlns:a16="http://schemas.microsoft.com/office/drawing/2014/main" id="{C743E663-749A-454E-B31B-84F4791960C9}"/>
                </a:ext>
              </a:extLst>
            </p:cNvPr>
            <p:cNvSpPr txBox="1"/>
            <p:nvPr/>
          </p:nvSpPr>
          <p:spPr>
            <a:xfrm>
              <a:off x="4270000" y="377489"/>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What</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5213686" y="2147064"/>
            <a:ext cx="6817895" cy="286232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What do you want to achieve?</a:t>
            </a:r>
          </a:p>
          <a:p>
            <a:pPr marL="342900" indent="-342900">
              <a:buClr>
                <a:schemeClr val="accent2"/>
              </a:buClr>
              <a:buFont typeface="Wingdings" panose="05000000000000000000" pitchFamily="2" charset="2"/>
              <a:buChar char="§"/>
            </a:pPr>
            <a:r>
              <a:rPr lang="en-GB" sz="3000" b="1" dirty="0">
                <a:solidFill>
                  <a:schemeClr val="accent1"/>
                </a:solidFill>
              </a:rPr>
              <a:t>What are the facts?</a:t>
            </a:r>
          </a:p>
          <a:p>
            <a:pPr marL="342900" indent="-342900">
              <a:buClr>
                <a:schemeClr val="accent2"/>
              </a:buClr>
              <a:buFont typeface="Wingdings" panose="05000000000000000000" pitchFamily="2" charset="2"/>
              <a:buChar char="§"/>
            </a:pPr>
            <a:r>
              <a:rPr lang="en-GB" sz="3000" b="1" dirty="0">
                <a:solidFill>
                  <a:schemeClr val="accent1"/>
                </a:solidFill>
              </a:rPr>
              <a:t>What would happen is no solution was found?</a:t>
            </a:r>
          </a:p>
          <a:p>
            <a:pPr marL="342900" indent="-342900">
              <a:buClr>
                <a:schemeClr val="accent2"/>
              </a:buClr>
              <a:buFont typeface="Wingdings" panose="05000000000000000000" pitchFamily="2" charset="2"/>
              <a:buChar char="§"/>
            </a:pPr>
            <a:r>
              <a:rPr lang="en-GB" sz="3000" b="1" dirty="0">
                <a:solidFill>
                  <a:schemeClr val="accent1"/>
                </a:solidFill>
              </a:rPr>
              <a:t>What do you need in order to find a solution? </a:t>
            </a:r>
          </a:p>
        </p:txBody>
      </p:sp>
    </p:spTree>
    <p:extLst>
      <p:ext uri="{BB962C8B-B14F-4D97-AF65-F5344CB8AC3E}">
        <p14:creationId xmlns:p14="http://schemas.microsoft.com/office/powerpoint/2010/main" val="460249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Hexagon 4">
              <a:extLst>
                <a:ext uri="{FF2B5EF4-FFF2-40B4-BE49-F238E27FC236}">
                  <a16:creationId xmlns:a16="http://schemas.microsoft.com/office/drawing/2014/main" id="{C743E663-749A-454E-B31B-84F4791960C9}"/>
                </a:ext>
              </a:extLst>
            </p:cNvPr>
            <p:cNvSpPr txBox="1"/>
            <p:nvPr/>
          </p:nvSpPr>
          <p:spPr>
            <a:xfrm>
              <a:off x="4270000" y="377489"/>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Why</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457406"/>
            <a:ext cx="5311261" cy="193899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Why do you need a solution?</a:t>
            </a:r>
          </a:p>
          <a:p>
            <a:pPr marL="342900" indent="-342900">
              <a:buClr>
                <a:schemeClr val="accent2"/>
              </a:buClr>
              <a:buFont typeface="Wingdings" panose="05000000000000000000" pitchFamily="2" charset="2"/>
              <a:buChar char="§"/>
            </a:pPr>
            <a:r>
              <a:rPr lang="en-GB" sz="3000" b="1" dirty="0">
                <a:solidFill>
                  <a:schemeClr val="accent1"/>
                </a:solidFill>
              </a:rPr>
              <a:t>Why did the problem arise?</a:t>
            </a:r>
          </a:p>
          <a:p>
            <a:pPr marL="342900" indent="-342900">
              <a:buClr>
                <a:schemeClr val="accent2"/>
              </a:buClr>
              <a:buFont typeface="Wingdings" panose="05000000000000000000" pitchFamily="2" charset="2"/>
              <a:buChar char="§"/>
            </a:pPr>
            <a:r>
              <a:rPr lang="en-GB" sz="3000" b="1" dirty="0">
                <a:solidFill>
                  <a:schemeClr val="accent1"/>
                </a:solidFill>
              </a:rPr>
              <a:t>Why do I need to find a solution?</a:t>
            </a:r>
          </a:p>
        </p:txBody>
      </p:sp>
    </p:spTree>
    <p:extLst>
      <p:ext uri="{BB962C8B-B14F-4D97-AF65-F5344CB8AC3E}">
        <p14:creationId xmlns:p14="http://schemas.microsoft.com/office/powerpoint/2010/main" val="3130659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dirty="0"/>
                <a:t>How</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1703432"/>
            <a:ext cx="5311261" cy="378565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How will the solution be different?</a:t>
            </a:r>
          </a:p>
          <a:p>
            <a:pPr marL="342900" indent="-342900">
              <a:buClr>
                <a:schemeClr val="accent2"/>
              </a:buClr>
              <a:buFont typeface="Wingdings" panose="05000000000000000000" pitchFamily="2" charset="2"/>
              <a:buChar char="§"/>
            </a:pPr>
            <a:r>
              <a:rPr lang="en-GB" sz="3000" b="1" dirty="0">
                <a:solidFill>
                  <a:schemeClr val="accent1"/>
                </a:solidFill>
              </a:rPr>
              <a:t>How relevant is the information that you are gathering?</a:t>
            </a:r>
          </a:p>
          <a:p>
            <a:pPr marL="342900" indent="-342900">
              <a:buClr>
                <a:schemeClr val="accent2"/>
              </a:buClr>
              <a:buFont typeface="Wingdings" panose="05000000000000000000" pitchFamily="2" charset="2"/>
              <a:buChar char="§"/>
            </a:pPr>
            <a:r>
              <a:rPr lang="en-GB" sz="3000" b="1" dirty="0">
                <a:solidFill>
                  <a:schemeClr val="accent1"/>
                </a:solidFill>
              </a:rPr>
              <a:t>How can I find out more?</a:t>
            </a:r>
          </a:p>
          <a:p>
            <a:pPr marL="342900" indent="-342900">
              <a:buClr>
                <a:schemeClr val="accent2"/>
              </a:buClr>
              <a:buFont typeface="Wingdings" panose="05000000000000000000" pitchFamily="2" charset="2"/>
              <a:buChar char="§"/>
            </a:pPr>
            <a:r>
              <a:rPr lang="en-GB" sz="3000" b="1" dirty="0">
                <a:solidFill>
                  <a:schemeClr val="accent1"/>
                </a:solidFill>
              </a:rPr>
              <a:t>How can I involve relevant people?</a:t>
            </a:r>
          </a:p>
        </p:txBody>
      </p:sp>
    </p:spTree>
    <p:extLst>
      <p:ext uri="{BB962C8B-B14F-4D97-AF65-F5344CB8AC3E}">
        <p14:creationId xmlns:p14="http://schemas.microsoft.com/office/powerpoint/2010/main" val="22549379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Where</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377196"/>
            <a:ext cx="5311261" cy="193899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Where did the issue arise?</a:t>
            </a:r>
          </a:p>
          <a:p>
            <a:pPr marL="342900" indent="-342900">
              <a:buClr>
                <a:schemeClr val="accent2"/>
              </a:buClr>
              <a:buFont typeface="Wingdings" panose="05000000000000000000" pitchFamily="2" charset="2"/>
              <a:buChar char="§"/>
            </a:pPr>
            <a:r>
              <a:rPr lang="en-GB" sz="3000" b="1" dirty="0">
                <a:solidFill>
                  <a:schemeClr val="accent1"/>
                </a:solidFill>
              </a:rPr>
              <a:t>Where does it impact?</a:t>
            </a:r>
          </a:p>
          <a:p>
            <a:pPr marL="342900" indent="-342900">
              <a:buClr>
                <a:schemeClr val="accent2"/>
              </a:buClr>
              <a:buFont typeface="Wingdings" panose="05000000000000000000" pitchFamily="2" charset="2"/>
              <a:buChar char="§"/>
            </a:pPr>
            <a:r>
              <a:rPr lang="en-GB" sz="3000" b="1" dirty="0">
                <a:solidFill>
                  <a:schemeClr val="accent1"/>
                </a:solidFill>
              </a:rPr>
              <a:t>Is the ‘where’ important?</a:t>
            </a:r>
          </a:p>
          <a:p>
            <a:pPr marL="342900" indent="-342900">
              <a:buClr>
                <a:schemeClr val="accent2"/>
              </a:buClr>
              <a:buFont typeface="Wingdings" panose="05000000000000000000" pitchFamily="2" charset="2"/>
              <a:buChar char="§"/>
            </a:pPr>
            <a:r>
              <a:rPr lang="en-GB" sz="3000" b="1" dirty="0">
                <a:solidFill>
                  <a:schemeClr val="accent1"/>
                </a:solidFill>
              </a:rPr>
              <a:t>If so, why?</a:t>
            </a:r>
          </a:p>
        </p:txBody>
      </p:sp>
    </p:spTree>
    <p:extLst>
      <p:ext uri="{BB962C8B-B14F-4D97-AF65-F5344CB8AC3E}">
        <p14:creationId xmlns:p14="http://schemas.microsoft.com/office/powerpoint/2010/main" val="10720708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Who</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377196"/>
            <a:ext cx="5311261" cy="1938992"/>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Who am I trying to please?</a:t>
            </a:r>
          </a:p>
          <a:p>
            <a:pPr marL="342900" indent="-342900">
              <a:buClr>
                <a:schemeClr val="accent2"/>
              </a:buClr>
              <a:buFont typeface="Wingdings" panose="05000000000000000000" pitchFamily="2" charset="2"/>
              <a:buChar char="§"/>
            </a:pPr>
            <a:r>
              <a:rPr lang="en-GB" sz="3000" b="1" dirty="0">
                <a:solidFill>
                  <a:schemeClr val="accent1"/>
                </a:solidFill>
              </a:rPr>
              <a:t>Who us affected?</a:t>
            </a:r>
          </a:p>
          <a:p>
            <a:pPr marL="342900" indent="-342900">
              <a:buClr>
                <a:schemeClr val="accent2"/>
              </a:buClr>
              <a:buFont typeface="Wingdings" panose="05000000000000000000" pitchFamily="2" charset="2"/>
              <a:buChar char="§"/>
            </a:pPr>
            <a:r>
              <a:rPr lang="en-GB" sz="3000" b="1" dirty="0">
                <a:solidFill>
                  <a:schemeClr val="accent1"/>
                </a:solidFill>
              </a:rPr>
              <a:t>Who is involved?</a:t>
            </a:r>
          </a:p>
          <a:p>
            <a:pPr marL="342900" indent="-342900">
              <a:buClr>
                <a:schemeClr val="accent2"/>
              </a:buClr>
              <a:buFont typeface="Wingdings" panose="05000000000000000000" pitchFamily="2" charset="2"/>
              <a:buChar char="§"/>
            </a:pPr>
            <a:r>
              <a:rPr lang="en-GB" sz="3000" b="1" dirty="0">
                <a:solidFill>
                  <a:schemeClr val="accent1"/>
                </a:solidFill>
              </a:rPr>
              <a:t>Who needs to be informed?</a:t>
            </a:r>
          </a:p>
        </p:txBody>
      </p:sp>
    </p:spTree>
    <p:extLst>
      <p:ext uri="{BB962C8B-B14F-4D97-AF65-F5344CB8AC3E}">
        <p14:creationId xmlns:p14="http://schemas.microsoft.com/office/powerpoint/2010/main" val="23326158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659EE644-B72E-42CE-8FE8-1F5AB5E7A6DA}"/>
              </a:ext>
            </a:extLst>
          </p:cNvPr>
          <p:cNvSpPr>
            <a:spLocks noGrp="1"/>
          </p:cNvSpPr>
          <p:nvPr>
            <p:ph type="pic" sz="quarter" idx="13"/>
          </p:nvPr>
        </p:nvSpPr>
        <p:spPr/>
      </p:sp>
      <p:grpSp>
        <p:nvGrpSpPr>
          <p:cNvPr id="14" name="Group 13">
            <a:extLst>
              <a:ext uri="{FF2B5EF4-FFF2-40B4-BE49-F238E27FC236}">
                <a16:creationId xmlns:a16="http://schemas.microsoft.com/office/drawing/2014/main" id="{6A006C7A-D69B-4E57-8952-327DC7B417E9}"/>
              </a:ext>
            </a:extLst>
          </p:cNvPr>
          <p:cNvGrpSpPr/>
          <p:nvPr/>
        </p:nvGrpSpPr>
        <p:grpSpPr>
          <a:xfrm>
            <a:off x="1551963" y="755009"/>
            <a:ext cx="4748169" cy="5343787"/>
            <a:chOff x="3944315" y="3137"/>
            <a:chExt cx="2089957" cy="2402249"/>
          </a:xfrm>
        </p:grpSpPr>
        <p:sp>
          <p:nvSpPr>
            <p:cNvPr id="15" name="Hexagon 14">
              <a:extLst>
                <a:ext uri="{FF2B5EF4-FFF2-40B4-BE49-F238E27FC236}">
                  <a16:creationId xmlns:a16="http://schemas.microsoft.com/office/drawing/2014/main" id="{299DB90C-DA0E-4052-B3F0-E5833B3D85C9}"/>
                </a:ext>
              </a:extLst>
            </p:cNvPr>
            <p:cNvSpPr/>
            <p:nvPr/>
          </p:nvSpPr>
          <p:spPr>
            <a:xfrm rot="5400000">
              <a:off x="3788169" y="159283"/>
              <a:ext cx="2402249" cy="2089957"/>
            </a:xfrm>
            <a:prstGeom prst="hexagon">
              <a:avLst>
                <a:gd name="adj" fmla="val 25000"/>
                <a:gd name="vf" fmla="val 11547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Hexagon 4">
              <a:extLst>
                <a:ext uri="{FF2B5EF4-FFF2-40B4-BE49-F238E27FC236}">
                  <a16:creationId xmlns:a16="http://schemas.microsoft.com/office/drawing/2014/main" id="{C743E663-749A-454E-B31B-84F4791960C9}"/>
                </a:ext>
              </a:extLst>
            </p:cNvPr>
            <p:cNvSpPr txBox="1"/>
            <p:nvPr/>
          </p:nvSpPr>
          <p:spPr>
            <a:xfrm>
              <a:off x="4257504" y="377487"/>
              <a:ext cx="1438587" cy="16535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7000" b="1" kern="1200" dirty="0"/>
                <a:t>When</a:t>
              </a:r>
              <a:r>
                <a:rPr lang="en-GB" sz="3300" b="0" kern="1200" dirty="0"/>
                <a:t> </a:t>
              </a:r>
            </a:p>
          </p:txBody>
        </p:sp>
      </p:grpSp>
      <p:sp>
        <p:nvSpPr>
          <p:cNvPr id="19" name="TextBox 18">
            <a:extLst>
              <a:ext uri="{FF2B5EF4-FFF2-40B4-BE49-F238E27FC236}">
                <a16:creationId xmlns:a16="http://schemas.microsoft.com/office/drawing/2014/main" id="{1D873DA1-2D11-4F99-8C93-9940BCC6862F}"/>
              </a:ext>
            </a:extLst>
          </p:cNvPr>
          <p:cNvSpPr txBox="1"/>
          <p:nvPr/>
        </p:nvSpPr>
        <p:spPr>
          <a:xfrm>
            <a:off x="6720409" y="2473448"/>
            <a:ext cx="5311261" cy="1477328"/>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3000" b="1" dirty="0">
                <a:solidFill>
                  <a:schemeClr val="accent1"/>
                </a:solidFill>
              </a:rPr>
              <a:t>When did the issue arise?</a:t>
            </a:r>
          </a:p>
          <a:p>
            <a:pPr marL="342900" indent="-342900">
              <a:buClr>
                <a:schemeClr val="accent2"/>
              </a:buClr>
              <a:buFont typeface="Wingdings" panose="05000000000000000000" pitchFamily="2" charset="2"/>
              <a:buChar char="§"/>
            </a:pPr>
            <a:r>
              <a:rPr lang="en-GB" sz="3000" b="1" dirty="0">
                <a:solidFill>
                  <a:schemeClr val="accent1"/>
                </a:solidFill>
              </a:rPr>
              <a:t>When do we need to act?</a:t>
            </a:r>
          </a:p>
          <a:p>
            <a:pPr marL="342900" indent="-342900">
              <a:buClr>
                <a:schemeClr val="accent2"/>
              </a:buClr>
              <a:buFont typeface="Wingdings" panose="05000000000000000000" pitchFamily="2" charset="2"/>
              <a:buChar char="§"/>
            </a:pPr>
            <a:r>
              <a:rPr lang="en-GB" sz="3000" b="1" dirty="0">
                <a:solidFill>
                  <a:schemeClr val="accent1"/>
                </a:solidFill>
              </a:rPr>
              <a:t>By when must it be resolved?</a:t>
            </a:r>
          </a:p>
        </p:txBody>
      </p:sp>
    </p:spTree>
    <p:extLst>
      <p:ext uri="{BB962C8B-B14F-4D97-AF65-F5344CB8AC3E}">
        <p14:creationId xmlns:p14="http://schemas.microsoft.com/office/powerpoint/2010/main" val="10499525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C9BDFAC-D2B5-411D-9208-312A63B727EF}"/>
              </a:ext>
            </a:extLst>
          </p:cNvPr>
          <p:cNvSpPr>
            <a:spLocks noGrp="1"/>
          </p:cNvSpPr>
          <p:nvPr>
            <p:ph idx="1"/>
          </p:nvPr>
        </p:nvSpPr>
        <p:spPr>
          <a:xfrm>
            <a:off x="531378" y="2854813"/>
            <a:ext cx="4942829" cy="2958275"/>
          </a:xfrm>
        </p:spPr>
        <p:txBody>
          <a:bodyPr>
            <a:normAutofit/>
          </a:bodyPr>
          <a:lstStyle/>
          <a:p>
            <a:pPr>
              <a:buFont typeface="Wingdings" panose="05000000000000000000" pitchFamily="2" charset="2"/>
              <a:buChar char="§"/>
            </a:pPr>
            <a:r>
              <a:rPr lang="en-GB" dirty="0"/>
              <a:t>Video Presentation</a:t>
            </a:r>
          </a:p>
          <a:p>
            <a:pPr>
              <a:buFont typeface="Wingdings" panose="05000000000000000000" pitchFamily="2" charset="2"/>
              <a:buChar char="§"/>
            </a:pPr>
            <a:endParaRPr lang="en-GB" dirty="0"/>
          </a:p>
          <a:p>
            <a:pPr>
              <a:buFont typeface="Wingdings" panose="05000000000000000000" pitchFamily="2" charset="2"/>
              <a:buChar char="§"/>
            </a:pPr>
            <a:r>
              <a:rPr lang="en-GB" dirty="0"/>
              <a:t>Choose Video Presentation Software</a:t>
            </a:r>
          </a:p>
          <a:p>
            <a:pPr>
              <a:buFont typeface="Wingdings" panose="05000000000000000000" pitchFamily="2" charset="2"/>
              <a:buChar char="§"/>
            </a:pPr>
            <a:endParaRPr lang="en-GB" dirty="0"/>
          </a:p>
          <a:p>
            <a:pPr>
              <a:buFont typeface="Wingdings" panose="05000000000000000000" pitchFamily="2" charset="2"/>
              <a:buChar char="§"/>
            </a:pPr>
            <a:r>
              <a:rPr lang="en-GB" dirty="0"/>
              <a:t>Adobe Spark  </a:t>
            </a:r>
          </a:p>
        </p:txBody>
      </p:sp>
      <p:sp>
        <p:nvSpPr>
          <p:cNvPr id="4" name="Title 3">
            <a:extLst>
              <a:ext uri="{FF2B5EF4-FFF2-40B4-BE49-F238E27FC236}">
                <a16:creationId xmlns:a16="http://schemas.microsoft.com/office/drawing/2014/main" id="{924B1A65-8600-4265-992F-050D02B91D54}"/>
              </a:ext>
            </a:extLst>
          </p:cNvPr>
          <p:cNvSpPr>
            <a:spLocks noGrp="1"/>
          </p:cNvSpPr>
          <p:nvPr>
            <p:ph type="title"/>
          </p:nvPr>
        </p:nvSpPr>
        <p:spPr>
          <a:xfrm>
            <a:off x="531378" y="1308484"/>
            <a:ext cx="7342622" cy="1215566"/>
          </a:xfrm>
        </p:spPr>
        <p:txBody>
          <a:bodyPr anchor="b">
            <a:normAutofit/>
          </a:bodyPr>
          <a:lstStyle/>
          <a:p>
            <a:r>
              <a:rPr lang="en-GB" dirty="0"/>
              <a:t>Submission </a:t>
            </a:r>
          </a:p>
        </p:txBody>
      </p:sp>
      <p:pic>
        <p:nvPicPr>
          <p:cNvPr id="7" name="Picture 6">
            <a:extLst>
              <a:ext uri="{FF2B5EF4-FFF2-40B4-BE49-F238E27FC236}">
                <a16:creationId xmlns:a16="http://schemas.microsoft.com/office/drawing/2014/main" id="{15E8F4A0-2091-4DDE-A1B3-CC6CCB5DDF48}"/>
              </a:ext>
            </a:extLst>
          </p:cNvPr>
          <p:cNvPicPr>
            <a:picLocks noChangeAspect="1"/>
          </p:cNvPicPr>
          <p:nvPr/>
        </p:nvPicPr>
        <p:blipFill rotWithShape="1">
          <a:blip r:embed="rId2"/>
          <a:srcRect l="45723" r="1"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8BF90833-9F96-4A62-857F-CD99236EE4F5}"/>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13</a:t>
            </a:fld>
            <a:endParaRPr lang="en-US" noProof="0"/>
          </a:p>
        </p:txBody>
      </p:sp>
    </p:spTree>
    <p:extLst>
      <p:ext uri="{BB962C8B-B14F-4D97-AF65-F5344CB8AC3E}">
        <p14:creationId xmlns:p14="http://schemas.microsoft.com/office/powerpoint/2010/main" val="18864441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4E8DEC-592A-43DF-BC96-A80841E23DB6}"/>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14</a:t>
            </a:fld>
            <a:endParaRPr lang="en-US" noProof="0"/>
          </a:p>
        </p:txBody>
      </p:sp>
      <p:sp>
        <p:nvSpPr>
          <p:cNvPr id="4" name="Title 3">
            <a:extLst>
              <a:ext uri="{FF2B5EF4-FFF2-40B4-BE49-F238E27FC236}">
                <a16:creationId xmlns:a16="http://schemas.microsoft.com/office/drawing/2014/main" id="{913DE522-578D-43D5-B7E5-46DCA7B62DE2}"/>
              </a:ext>
            </a:extLst>
          </p:cNvPr>
          <p:cNvSpPr>
            <a:spLocks noGrp="1"/>
          </p:cNvSpPr>
          <p:nvPr>
            <p:ph type="title"/>
          </p:nvPr>
        </p:nvSpPr>
        <p:spPr>
          <a:xfrm>
            <a:off x="518678" y="209028"/>
            <a:ext cx="8333222" cy="1147969"/>
          </a:xfrm>
        </p:spPr>
        <p:txBody>
          <a:bodyPr anchor="b">
            <a:normAutofit/>
          </a:bodyPr>
          <a:lstStyle/>
          <a:p>
            <a:r>
              <a:rPr lang="en-GB" dirty="0"/>
              <a:t>Video Presentation </a:t>
            </a:r>
          </a:p>
        </p:txBody>
      </p:sp>
      <p:pic>
        <p:nvPicPr>
          <p:cNvPr id="8" name="Picture Placeholder 7" descr="Graphical user interface, website&#10;&#10;Description automatically generated">
            <a:extLst>
              <a:ext uri="{FF2B5EF4-FFF2-40B4-BE49-F238E27FC236}">
                <a16:creationId xmlns:a16="http://schemas.microsoft.com/office/drawing/2014/main" id="{117791AC-CD73-432E-BA7F-9FD295262B80}"/>
              </a:ext>
            </a:extLst>
          </p:cNvPr>
          <p:cNvPicPr>
            <a:picLocks noGrp="1" noChangeAspect="1"/>
          </p:cNvPicPr>
          <p:nvPr>
            <p:ph sz="half" idx="1"/>
          </p:nvPr>
        </p:nvPicPr>
        <p:blipFill rotWithShape="1">
          <a:blip r:embed="rId2"/>
          <a:srcRect l="24526" r="24528" b="2"/>
          <a:stretch/>
        </p:blipFill>
        <p:spPr>
          <a:xfrm>
            <a:off x="529687" y="1651044"/>
            <a:ext cx="5181600" cy="452591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5" name="Content Placeholder 4">
            <a:extLst>
              <a:ext uri="{FF2B5EF4-FFF2-40B4-BE49-F238E27FC236}">
                <a16:creationId xmlns:a16="http://schemas.microsoft.com/office/drawing/2014/main" id="{846BD650-F325-49EA-A4E6-7FD30A44896F}"/>
              </a:ext>
            </a:extLst>
          </p:cNvPr>
          <p:cNvSpPr>
            <a:spLocks noGrp="1"/>
          </p:cNvSpPr>
          <p:nvPr>
            <p:ph sz="half" idx="2"/>
          </p:nvPr>
        </p:nvSpPr>
        <p:spPr>
          <a:xfrm>
            <a:off x="6172200" y="1651044"/>
            <a:ext cx="5181600" cy="4525919"/>
          </a:xfrm>
        </p:spPr>
        <p:txBody>
          <a:bodyPr>
            <a:normAutofit/>
          </a:bodyPr>
          <a:lstStyle/>
          <a:p>
            <a:r>
              <a:rPr lang="en-GB" dirty="0"/>
              <a:t>Video is a powerful medium.  </a:t>
            </a:r>
          </a:p>
          <a:p>
            <a:r>
              <a:rPr lang="en-GB" dirty="0"/>
              <a:t>Video presentations are attention-grabbing, engaging, and a great way to tell a story.</a:t>
            </a:r>
          </a:p>
          <a:p>
            <a:r>
              <a:rPr lang="en-GB" dirty="0"/>
              <a:t>No wonder one billion hours of video are viewed in YouTube every day (YouTube, 2020). </a:t>
            </a:r>
          </a:p>
          <a:p>
            <a:r>
              <a:rPr lang="en-GB" dirty="0"/>
              <a:t>Creating Video Presentation are easier that it sounds.</a:t>
            </a:r>
          </a:p>
          <a:p>
            <a:r>
              <a:rPr lang="en-GB" b="1" dirty="0">
                <a:solidFill>
                  <a:schemeClr val="accent2"/>
                </a:solidFill>
              </a:rPr>
              <a:t>Adobe Spark</a:t>
            </a:r>
            <a:r>
              <a:rPr lang="en-GB" dirty="0"/>
              <a:t>.</a:t>
            </a:r>
          </a:p>
        </p:txBody>
      </p:sp>
    </p:spTree>
    <p:extLst>
      <p:ext uri="{BB962C8B-B14F-4D97-AF65-F5344CB8AC3E}">
        <p14:creationId xmlns:p14="http://schemas.microsoft.com/office/powerpoint/2010/main" val="724355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lide Number Placeholder 2">
            <a:extLst>
              <a:ext uri="{FF2B5EF4-FFF2-40B4-BE49-F238E27FC236}">
                <a16:creationId xmlns:a16="http://schemas.microsoft.com/office/drawing/2014/main" id="{4191F9B5-ADD8-46B2-A65A-8B0FA06C6B44}"/>
              </a:ext>
            </a:extLst>
          </p:cNvPr>
          <p:cNvSpPr>
            <a:spLocks noGrp="1"/>
          </p:cNvSpPr>
          <p:nvPr>
            <p:ph type="sldNum" sz="quarter" idx="18"/>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15</a:t>
            </a:fld>
            <a:endParaRPr lang="en-US" noProof="0"/>
          </a:p>
        </p:txBody>
      </p:sp>
      <p:sp>
        <p:nvSpPr>
          <p:cNvPr id="4" name="Title 3">
            <a:extLst>
              <a:ext uri="{FF2B5EF4-FFF2-40B4-BE49-F238E27FC236}">
                <a16:creationId xmlns:a16="http://schemas.microsoft.com/office/drawing/2014/main" id="{A8AF8730-00A8-4C3B-97D5-836B7DD582D6}"/>
              </a:ext>
            </a:extLst>
          </p:cNvPr>
          <p:cNvSpPr>
            <a:spLocks noGrp="1"/>
          </p:cNvSpPr>
          <p:nvPr>
            <p:ph type="title"/>
          </p:nvPr>
        </p:nvSpPr>
        <p:spPr>
          <a:xfrm>
            <a:off x="518678" y="209028"/>
            <a:ext cx="8333222" cy="1147969"/>
          </a:xfrm>
        </p:spPr>
        <p:txBody>
          <a:bodyPr anchor="b">
            <a:normAutofit/>
          </a:bodyPr>
          <a:lstStyle/>
          <a:p>
            <a:r>
              <a:rPr lang="en-GB" dirty="0"/>
              <a:t>Adobe Spark</a:t>
            </a:r>
          </a:p>
        </p:txBody>
      </p:sp>
      <p:sp>
        <p:nvSpPr>
          <p:cNvPr id="5" name="Content Placeholder 4">
            <a:extLst>
              <a:ext uri="{FF2B5EF4-FFF2-40B4-BE49-F238E27FC236}">
                <a16:creationId xmlns:a16="http://schemas.microsoft.com/office/drawing/2014/main" id="{B3F8CCE3-3432-45F6-93F8-A43FB555207C}"/>
              </a:ext>
            </a:extLst>
          </p:cNvPr>
          <p:cNvSpPr>
            <a:spLocks noGrp="1"/>
          </p:cNvSpPr>
          <p:nvPr>
            <p:ph sz="half" idx="1"/>
          </p:nvPr>
        </p:nvSpPr>
        <p:spPr>
          <a:xfrm>
            <a:off x="3006257" y="1356997"/>
            <a:ext cx="5181600" cy="4525919"/>
          </a:xfrm>
        </p:spPr>
        <p:txBody>
          <a:bodyPr>
            <a:normAutofit/>
          </a:bodyPr>
          <a:lstStyle/>
          <a:p>
            <a:pPr marL="0" indent="0" algn="ctr">
              <a:buNone/>
            </a:pPr>
            <a:r>
              <a:rPr lang="en-GB" dirty="0"/>
              <a:t>Adobe Spark is a FREE online application that allows you to easily create video presentations </a:t>
            </a:r>
          </a:p>
        </p:txBody>
      </p:sp>
      <p:pic>
        <p:nvPicPr>
          <p:cNvPr id="1026" name="Picture 2" descr="Introducing Adobe Spark for Education | Adobe Spark">
            <a:hlinkClick r:id="rId3"/>
            <a:extLst>
              <a:ext uri="{FF2B5EF4-FFF2-40B4-BE49-F238E27FC236}">
                <a16:creationId xmlns:a16="http://schemas.microsoft.com/office/drawing/2014/main" id="{74145237-6589-407C-A482-8FC795AF530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0716" y="2990276"/>
            <a:ext cx="5073383" cy="3376105"/>
          </a:xfrm>
          <a:prstGeom prst="rect">
            <a:avLst/>
          </a:prstGeom>
          <a:noFill/>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Slide Number Placeholder 2" hidden="1">
            <a:extLst>
              <a:ext uri="{FF2B5EF4-FFF2-40B4-BE49-F238E27FC236}">
                <a16:creationId xmlns:a16="http://schemas.microsoft.com/office/drawing/2014/main" id="{2CC2BD28-936B-429D-ACDB-CFBB8805BC9E}"/>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15</a:t>
            </a:fld>
            <a:endParaRPr lang="en-US" noProof="0"/>
          </a:p>
        </p:txBody>
      </p:sp>
      <p:pic>
        <p:nvPicPr>
          <p:cNvPr id="6" name="Online Media 5" title="Getting Started With Adobe Spark Video">
            <a:hlinkClick r:id="" action="ppaction://media"/>
            <a:extLst>
              <a:ext uri="{FF2B5EF4-FFF2-40B4-BE49-F238E27FC236}">
                <a16:creationId xmlns:a16="http://schemas.microsoft.com/office/drawing/2014/main" id="{D91A63D5-AE5A-42DD-BAE1-1BD9DF6FDF9D}"/>
              </a:ext>
            </a:extLst>
          </p:cNvPr>
          <p:cNvPicPr>
            <a:picLocks noRot="1" noChangeAspect="1"/>
          </p:cNvPicPr>
          <p:nvPr>
            <a:videoFile r:link="rId1"/>
          </p:nvPr>
        </p:nvPicPr>
        <p:blipFill>
          <a:blip r:embed="rId5"/>
          <a:stretch>
            <a:fillRect/>
          </a:stretch>
        </p:blipFill>
        <p:spPr>
          <a:xfrm>
            <a:off x="5780015" y="2990276"/>
            <a:ext cx="6027272" cy="339034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2459681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16</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sp>
        <p:nvSpPr>
          <p:cNvPr id="5" name="Content Placeholder 4">
            <a:extLst>
              <a:ext uri="{FF2B5EF4-FFF2-40B4-BE49-F238E27FC236}">
                <a16:creationId xmlns:a16="http://schemas.microsoft.com/office/drawing/2014/main" id="{417F1D24-7141-4227-8814-C05E210F2CF9}"/>
              </a:ext>
            </a:extLst>
          </p:cNvPr>
          <p:cNvSpPr>
            <a:spLocks noGrp="1"/>
          </p:cNvSpPr>
          <p:nvPr>
            <p:ph idx="1"/>
          </p:nvPr>
        </p:nvSpPr>
        <p:spPr/>
        <p:txBody>
          <a:bodyPr/>
          <a:lstStyle/>
          <a:p>
            <a:r>
              <a:rPr lang="en-GB" dirty="0"/>
              <a:t>Teams Page </a:t>
            </a:r>
          </a:p>
          <a:p>
            <a:r>
              <a:rPr lang="en-GB" dirty="0"/>
              <a:t>Calendar  </a:t>
            </a:r>
          </a:p>
        </p:txBody>
      </p:sp>
      <p:pic>
        <p:nvPicPr>
          <p:cNvPr id="6" name="Picture 5">
            <a:extLst>
              <a:ext uri="{FF2B5EF4-FFF2-40B4-BE49-F238E27FC236}">
                <a16:creationId xmlns:a16="http://schemas.microsoft.com/office/drawing/2014/main" id="{D3C74C0D-D8C0-40DF-AE8A-8B226802F238}"/>
              </a:ext>
            </a:extLst>
          </p:cNvPr>
          <p:cNvPicPr>
            <a:picLocks noChangeAspect="1"/>
          </p:cNvPicPr>
          <p:nvPr/>
        </p:nvPicPr>
        <p:blipFill>
          <a:blip r:embed="rId2"/>
          <a:stretch>
            <a:fillRect/>
          </a:stretch>
        </p:blipFill>
        <p:spPr>
          <a:xfrm>
            <a:off x="4558101" y="422275"/>
            <a:ext cx="5781675" cy="5934075"/>
          </a:xfrm>
          <a:prstGeom prst="rect">
            <a:avLst/>
          </a:prstGeom>
        </p:spPr>
      </p:pic>
      <p:sp>
        <p:nvSpPr>
          <p:cNvPr id="7" name="Arrow: Right 6">
            <a:extLst>
              <a:ext uri="{FF2B5EF4-FFF2-40B4-BE49-F238E27FC236}">
                <a16:creationId xmlns:a16="http://schemas.microsoft.com/office/drawing/2014/main" id="{69A1B465-B7E5-459A-8A6A-A0CE9E090B24}"/>
              </a:ext>
            </a:extLst>
          </p:cNvPr>
          <p:cNvSpPr/>
          <p:nvPr/>
        </p:nvSpPr>
        <p:spPr>
          <a:xfrm rot="494320">
            <a:off x="2034865" y="2382959"/>
            <a:ext cx="242168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8838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17</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sp>
        <p:nvSpPr>
          <p:cNvPr id="5" name="Content Placeholder 4">
            <a:extLst>
              <a:ext uri="{FF2B5EF4-FFF2-40B4-BE49-F238E27FC236}">
                <a16:creationId xmlns:a16="http://schemas.microsoft.com/office/drawing/2014/main" id="{417F1D24-7141-4227-8814-C05E210F2CF9}"/>
              </a:ext>
            </a:extLst>
          </p:cNvPr>
          <p:cNvSpPr>
            <a:spLocks noGrp="1"/>
          </p:cNvSpPr>
          <p:nvPr>
            <p:ph idx="1"/>
          </p:nvPr>
        </p:nvSpPr>
        <p:spPr/>
        <p:txBody>
          <a:bodyPr/>
          <a:lstStyle/>
          <a:p>
            <a:r>
              <a:rPr lang="en-GB" dirty="0"/>
              <a:t>Meet Now </a:t>
            </a:r>
          </a:p>
          <a:p>
            <a:pPr marL="0" indent="0">
              <a:buNone/>
            </a:pPr>
            <a:endParaRPr lang="en-GB" dirty="0"/>
          </a:p>
        </p:txBody>
      </p:sp>
      <p:sp>
        <p:nvSpPr>
          <p:cNvPr id="7" name="Arrow: Right 6">
            <a:extLst>
              <a:ext uri="{FF2B5EF4-FFF2-40B4-BE49-F238E27FC236}">
                <a16:creationId xmlns:a16="http://schemas.microsoft.com/office/drawing/2014/main" id="{69A1B465-B7E5-459A-8A6A-A0CE9E090B24}"/>
              </a:ext>
            </a:extLst>
          </p:cNvPr>
          <p:cNvSpPr/>
          <p:nvPr/>
        </p:nvSpPr>
        <p:spPr>
          <a:xfrm>
            <a:off x="2781486" y="1671924"/>
            <a:ext cx="242168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D4E6B34-AB5D-4503-ACF6-E11A9A4C7A7E}"/>
              </a:ext>
            </a:extLst>
          </p:cNvPr>
          <p:cNvPicPr>
            <a:picLocks noChangeAspect="1"/>
          </p:cNvPicPr>
          <p:nvPr/>
        </p:nvPicPr>
        <p:blipFill>
          <a:blip r:embed="rId2"/>
          <a:stretch>
            <a:fillRect/>
          </a:stretch>
        </p:blipFill>
        <p:spPr>
          <a:xfrm>
            <a:off x="5428493" y="1492537"/>
            <a:ext cx="3429000" cy="4552950"/>
          </a:xfrm>
          <a:prstGeom prst="rect">
            <a:avLst/>
          </a:prstGeom>
        </p:spPr>
      </p:pic>
    </p:spTree>
    <p:extLst>
      <p:ext uri="{BB962C8B-B14F-4D97-AF65-F5344CB8AC3E}">
        <p14:creationId xmlns:p14="http://schemas.microsoft.com/office/powerpoint/2010/main" val="13495846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18</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pic>
        <p:nvPicPr>
          <p:cNvPr id="2" name="Picture 1">
            <a:extLst>
              <a:ext uri="{FF2B5EF4-FFF2-40B4-BE49-F238E27FC236}">
                <a16:creationId xmlns:a16="http://schemas.microsoft.com/office/drawing/2014/main" id="{7AE4EDA6-5299-41AA-9A2C-89289A210F78}"/>
              </a:ext>
            </a:extLst>
          </p:cNvPr>
          <p:cNvPicPr>
            <a:picLocks noChangeAspect="1"/>
          </p:cNvPicPr>
          <p:nvPr/>
        </p:nvPicPr>
        <p:blipFill>
          <a:blip r:embed="rId2"/>
          <a:stretch>
            <a:fillRect/>
          </a:stretch>
        </p:blipFill>
        <p:spPr>
          <a:xfrm>
            <a:off x="518678" y="1662192"/>
            <a:ext cx="5530660" cy="4694158"/>
          </a:xfrm>
          <a:prstGeom prst="rect">
            <a:avLst/>
          </a:prstGeom>
        </p:spPr>
      </p:pic>
      <p:sp>
        <p:nvSpPr>
          <p:cNvPr id="7" name="Arrow: Right 6">
            <a:extLst>
              <a:ext uri="{FF2B5EF4-FFF2-40B4-BE49-F238E27FC236}">
                <a16:creationId xmlns:a16="http://schemas.microsoft.com/office/drawing/2014/main" id="{69A1B465-B7E5-459A-8A6A-A0CE9E090B24}"/>
              </a:ext>
            </a:extLst>
          </p:cNvPr>
          <p:cNvSpPr/>
          <p:nvPr/>
        </p:nvSpPr>
        <p:spPr>
          <a:xfrm rot="10800000">
            <a:off x="5474352" y="5645873"/>
            <a:ext cx="242168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14465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19</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Teams </a:t>
            </a:r>
          </a:p>
        </p:txBody>
      </p:sp>
      <p:pic>
        <p:nvPicPr>
          <p:cNvPr id="5" name="Picture 4">
            <a:extLst>
              <a:ext uri="{FF2B5EF4-FFF2-40B4-BE49-F238E27FC236}">
                <a16:creationId xmlns:a16="http://schemas.microsoft.com/office/drawing/2014/main" id="{F5F5F025-11E0-43AE-92AF-F5C04E73A090}"/>
              </a:ext>
            </a:extLst>
          </p:cNvPr>
          <p:cNvPicPr>
            <a:picLocks noChangeAspect="1"/>
          </p:cNvPicPr>
          <p:nvPr/>
        </p:nvPicPr>
        <p:blipFill>
          <a:blip r:embed="rId2"/>
          <a:stretch>
            <a:fillRect/>
          </a:stretch>
        </p:blipFill>
        <p:spPr>
          <a:xfrm>
            <a:off x="450209" y="2828925"/>
            <a:ext cx="5486400" cy="600075"/>
          </a:xfrm>
          <a:prstGeom prst="rect">
            <a:avLst/>
          </a:prstGeom>
        </p:spPr>
      </p:pic>
      <p:sp>
        <p:nvSpPr>
          <p:cNvPr id="7" name="Arrow: Right 6">
            <a:extLst>
              <a:ext uri="{FF2B5EF4-FFF2-40B4-BE49-F238E27FC236}">
                <a16:creationId xmlns:a16="http://schemas.microsoft.com/office/drawing/2014/main" id="{69A1B465-B7E5-459A-8A6A-A0CE9E090B24}"/>
              </a:ext>
            </a:extLst>
          </p:cNvPr>
          <p:cNvSpPr/>
          <p:nvPr/>
        </p:nvSpPr>
        <p:spPr>
          <a:xfrm rot="5400000">
            <a:off x="1687622" y="2025849"/>
            <a:ext cx="1673264"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A420C00B-9DAB-4F76-8D0A-A9E106DB2DD2}"/>
              </a:ext>
            </a:extLst>
          </p:cNvPr>
          <p:cNvPicPr>
            <a:picLocks noChangeAspect="1"/>
          </p:cNvPicPr>
          <p:nvPr/>
        </p:nvPicPr>
        <p:blipFill>
          <a:blip r:embed="rId3"/>
          <a:stretch>
            <a:fillRect/>
          </a:stretch>
        </p:blipFill>
        <p:spPr>
          <a:xfrm>
            <a:off x="6610348" y="285750"/>
            <a:ext cx="5276850" cy="6572250"/>
          </a:xfrm>
          <a:prstGeom prst="rect">
            <a:avLst/>
          </a:prstGeom>
        </p:spPr>
      </p:pic>
      <p:pic>
        <p:nvPicPr>
          <p:cNvPr id="10" name="Picture 9">
            <a:extLst>
              <a:ext uri="{FF2B5EF4-FFF2-40B4-BE49-F238E27FC236}">
                <a16:creationId xmlns:a16="http://schemas.microsoft.com/office/drawing/2014/main" id="{C9413C83-C90E-42C6-AE5D-CE09C40EE4E8}"/>
              </a:ext>
            </a:extLst>
          </p:cNvPr>
          <p:cNvPicPr>
            <a:picLocks noChangeAspect="1"/>
          </p:cNvPicPr>
          <p:nvPr/>
        </p:nvPicPr>
        <p:blipFill>
          <a:blip r:embed="rId4"/>
          <a:stretch>
            <a:fillRect/>
          </a:stretch>
        </p:blipFill>
        <p:spPr>
          <a:xfrm>
            <a:off x="526409" y="4015103"/>
            <a:ext cx="5410200" cy="885825"/>
          </a:xfrm>
          <a:prstGeom prst="rect">
            <a:avLst/>
          </a:prstGeom>
        </p:spPr>
      </p:pic>
      <p:sp>
        <p:nvSpPr>
          <p:cNvPr id="12" name="Arrow: Right 11">
            <a:extLst>
              <a:ext uri="{FF2B5EF4-FFF2-40B4-BE49-F238E27FC236}">
                <a16:creationId xmlns:a16="http://schemas.microsoft.com/office/drawing/2014/main" id="{382F1C3A-A502-48F7-A921-25D52C6FF035}"/>
              </a:ext>
            </a:extLst>
          </p:cNvPr>
          <p:cNvSpPr/>
          <p:nvPr/>
        </p:nvSpPr>
        <p:spPr>
          <a:xfrm>
            <a:off x="6476301" y="5208381"/>
            <a:ext cx="1905724" cy="1147969"/>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And Stop Recording</a:t>
            </a:r>
          </a:p>
        </p:txBody>
      </p:sp>
    </p:spTree>
    <p:extLst>
      <p:ext uri="{BB962C8B-B14F-4D97-AF65-F5344CB8AC3E}">
        <p14:creationId xmlns:p14="http://schemas.microsoft.com/office/powerpoint/2010/main" val="23393253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20</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p:txBody>
          <a:bodyPr/>
          <a:lstStyle/>
          <a:p>
            <a:r>
              <a:rPr lang="en-GB" dirty="0"/>
              <a:t>MS Stream </a:t>
            </a:r>
          </a:p>
        </p:txBody>
      </p:sp>
      <p:pic>
        <p:nvPicPr>
          <p:cNvPr id="2" name="Picture 1">
            <a:extLst>
              <a:ext uri="{FF2B5EF4-FFF2-40B4-BE49-F238E27FC236}">
                <a16:creationId xmlns:a16="http://schemas.microsoft.com/office/drawing/2014/main" id="{A5D8DEA6-6BF3-4145-8617-84B795E1AEF3}"/>
              </a:ext>
            </a:extLst>
          </p:cNvPr>
          <p:cNvPicPr>
            <a:picLocks noChangeAspect="1"/>
          </p:cNvPicPr>
          <p:nvPr/>
        </p:nvPicPr>
        <p:blipFill>
          <a:blip r:embed="rId2"/>
          <a:stretch>
            <a:fillRect/>
          </a:stretch>
        </p:blipFill>
        <p:spPr>
          <a:xfrm>
            <a:off x="1032451" y="1702155"/>
            <a:ext cx="7305675" cy="4181475"/>
          </a:xfrm>
          <a:prstGeom prst="rect">
            <a:avLst/>
          </a:prstGeom>
        </p:spPr>
      </p:pic>
      <p:sp>
        <p:nvSpPr>
          <p:cNvPr id="8" name="Arrow: Right 7">
            <a:extLst>
              <a:ext uri="{FF2B5EF4-FFF2-40B4-BE49-F238E27FC236}">
                <a16:creationId xmlns:a16="http://schemas.microsoft.com/office/drawing/2014/main" id="{510FA212-B0CE-480A-BF10-2E57E291247A}"/>
              </a:ext>
            </a:extLst>
          </p:cNvPr>
          <p:cNvSpPr/>
          <p:nvPr/>
        </p:nvSpPr>
        <p:spPr>
          <a:xfrm rot="7824053">
            <a:off x="2267955" y="2007182"/>
            <a:ext cx="2307036"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781441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21</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a:xfrm>
            <a:off x="237023" y="-117291"/>
            <a:ext cx="8333222" cy="1147969"/>
          </a:xfrm>
        </p:spPr>
        <p:txBody>
          <a:bodyPr/>
          <a:lstStyle/>
          <a:p>
            <a:r>
              <a:rPr lang="en-GB" dirty="0"/>
              <a:t>MS Stream </a:t>
            </a:r>
          </a:p>
        </p:txBody>
      </p:sp>
      <p:pic>
        <p:nvPicPr>
          <p:cNvPr id="5" name="Picture 4">
            <a:extLst>
              <a:ext uri="{FF2B5EF4-FFF2-40B4-BE49-F238E27FC236}">
                <a16:creationId xmlns:a16="http://schemas.microsoft.com/office/drawing/2014/main" id="{6C15DAD3-6204-4161-871C-1CE194A0EF45}"/>
              </a:ext>
            </a:extLst>
          </p:cNvPr>
          <p:cNvPicPr>
            <a:picLocks noChangeAspect="1"/>
          </p:cNvPicPr>
          <p:nvPr/>
        </p:nvPicPr>
        <p:blipFill>
          <a:blip r:embed="rId2"/>
          <a:stretch>
            <a:fillRect/>
          </a:stretch>
        </p:blipFill>
        <p:spPr>
          <a:xfrm>
            <a:off x="6172179" y="209028"/>
            <a:ext cx="5490746" cy="4487361"/>
          </a:xfrm>
          <a:prstGeom prst="rect">
            <a:avLst/>
          </a:prstGeom>
        </p:spPr>
      </p:pic>
      <p:sp>
        <p:nvSpPr>
          <p:cNvPr id="6" name="Arrow: Right 5">
            <a:extLst>
              <a:ext uri="{FF2B5EF4-FFF2-40B4-BE49-F238E27FC236}">
                <a16:creationId xmlns:a16="http://schemas.microsoft.com/office/drawing/2014/main" id="{31B68A7B-7A95-4233-B545-B770A33149B1}"/>
              </a:ext>
            </a:extLst>
          </p:cNvPr>
          <p:cNvSpPr/>
          <p:nvPr/>
        </p:nvSpPr>
        <p:spPr>
          <a:xfrm rot="8208679">
            <a:off x="7563289" y="3131322"/>
            <a:ext cx="201391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F9047FE-AD6B-4651-B721-C4F42274AD3D}"/>
              </a:ext>
            </a:extLst>
          </p:cNvPr>
          <p:cNvPicPr>
            <a:picLocks noChangeAspect="1"/>
          </p:cNvPicPr>
          <p:nvPr/>
        </p:nvPicPr>
        <p:blipFill>
          <a:blip r:embed="rId3"/>
          <a:stretch>
            <a:fillRect/>
          </a:stretch>
        </p:blipFill>
        <p:spPr>
          <a:xfrm>
            <a:off x="336127" y="5144733"/>
            <a:ext cx="11268075" cy="1076325"/>
          </a:xfrm>
          <a:prstGeom prst="rect">
            <a:avLst/>
          </a:prstGeom>
        </p:spPr>
      </p:pic>
      <p:sp>
        <p:nvSpPr>
          <p:cNvPr id="11" name="Arrow: Right 10">
            <a:extLst>
              <a:ext uri="{FF2B5EF4-FFF2-40B4-BE49-F238E27FC236}">
                <a16:creationId xmlns:a16="http://schemas.microsoft.com/office/drawing/2014/main" id="{AEBD6EC2-F31A-4CC2-9723-7BAE08DF5666}"/>
              </a:ext>
            </a:extLst>
          </p:cNvPr>
          <p:cNvSpPr/>
          <p:nvPr/>
        </p:nvSpPr>
        <p:spPr>
          <a:xfrm rot="1462951">
            <a:off x="8828522" y="5073426"/>
            <a:ext cx="2077418"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7FD8DE3-2753-4B64-AD76-536DDB053103}"/>
              </a:ext>
            </a:extLst>
          </p:cNvPr>
          <p:cNvPicPr>
            <a:picLocks noChangeAspect="1"/>
          </p:cNvPicPr>
          <p:nvPr/>
        </p:nvPicPr>
        <p:blipFill>
          <a:blip r:embed="rId4"/>
          <a:stretch>
            <a:fillRect/>
          </a:stretch>
        </p:blipFill>
        <p:spPr>
          <a:xfrm>
            <a:off x="178518" y="1168082"/>
            <a:ext cx="5869400" cy="3007945"/>
          </a:xfrm>
          <a:prstGeom prst="rect">
            <a:avLst/>
          </a:prstGeom>
        </p:spPr>
      </p:pic>
      <p:sp>
        <p:nvSpPr>
          <p:cNvPr id="14" name="Arrow: Right 13">
            <a:extLst>
              <a:ext uri="{FF2B5EF4-FFF2-40B4-BE49-F238E27FC236}">
                <a16:creationId xmlns:a16="http://schemas.microsoft.com/office/drawing/2014/main" id="{28076F64-6214-466A-8E06-E4D10501AEEB}"/>
              </a:ext>
            </a:extLst>
          </p:cNvPr>
          <p:cNvSpPr/>
          <p:nvPr/>
        </p:nvSpPr>
        <p:spPr>
          <a:xfrm rot="16200000">
            <a:off x="-113009" y="3071013"/>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FB382E46-0343-4401-ACF0-239A10AEEEC2}"/>
              </a:ext>
            </a:extLst>
          </p:cNvPr>
          <p:cNvSpPr/>
          <p:nvPr/>
        </p:nvSpPr>
        <p:spPr>
          <a:xfrm rot="16200000">
            <a:off x="1809617" y="2936214"/>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D32B1FCC-0EBA-47AD-A477-577443574530}"/>
              </a:ext>
            </a:extLst>
          </p:cNvPr>
          <p:cNvSpPr/>
          <p:nvPr/>
        </p:nvSpPr>
        <p:spPr>
          <a:xfrm rot="16200000">
            <a:off x="2594018" y="2339915"/>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85A54CF-A787-4955-9E6B-11AEAC17097A}"/>
              </a:ext>
            </a:extLst>
          </p:cNvPr>
          <p:cNvSpPr/>
          <p:nvPr/>
        </p:nvSpPr>
        <p:spPr>
          <a:xfrm rot="18584780">
            <a:off x="3718214" y="4219393"/>
            <a:ext cx="807364"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48895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7CEF13-2EC3-4A18-97B5-D919DF993EB1}"/>
              </a:ext>
            </a:extLst>
          </p:cNvPr>
          <p:cNvSpPr>
            <a:spLocks noGrp="1"/>
          </p:cNvSpPr>
          <p:nvPr>
            <p:ph type="sldNum" sz="quarter" idx="18"/>
          </p:nvPr>
        </p:nvSpPr>
        <p:spPr/>
        <p:txBody>
          <a:bodyPr/>
          <a:lstStyle/>
          <a:p>
            <a:fld id="{8699F50C-BE38-4BD0-BA84-9B090E1F2B9B}" type="slidenum">
              <a:rPr lang="en-US" noProof="0" smtClean="0"/>
              <a:t>22</a:t>
            </a:fld>
            <a:endParaRPr lang="en-US" noProof="0" dirty="0"/>
          </a:p>
        </p:txBody>
      </p:sp>
      <p:sp>
        <p:nvSpPr>
          <p:cNvPr id="4" name="Title 3">
            <a:extLst>
              <a:ext uri="{FF2B5EF4-FFF2-40B4-BE49-F238E27FC236}">
                <a16:creationId xmlns:a16="http://schemas.microsoft.com/office/drawing/2014/main" id="{EEA504AD-4B3D-4611-A337-3A9F8F638687}"/>
              </a:ext>
            </a:extLst>
          </p:cNvPr>
          <p:cNvSpPr>
            <a:spLocks noGrp="1"/>
          </p:cNvSpPr>
          <p:nvPr>
            <p:ph type="title"/>
          </p:nvPr>
        </p:nvSpPr>
        <p:spPr>
          <a:xfrm>
            <a:off x="178518" y="-184690"/>
            <a:ext cx="8333222" cy="1147969"/>
          </a:xfrm>
        </p:spPr>
        <p:txBody>
          <a:bodyPr/>
          <a:lstStyle/>
          <a:p>
            <a:r>
              <a:rPr lang="en-GB" dirty="0"/>
              <a:t>MS Stream </a:t>
            </a:r>
          </a:p>
        </p:txBody>
      </p:sp>
      <p:pic>
        <p:nvPicPr>
          <p:cNvPr id="5" name="Picture 4">
            <a:extLst>
              <a:ext uri="{FF2B5EF4-FFF2-40B4-BE49-F238E27FC236}">
                <a16:creationId xmlns:a16="http://schemas.microsoft.com/office/drawing/2014/main" id="{6C15DAD3-6204-4161-871C-1CE194A0EF45}"/>
              </a:ext>
            </a:extLst>
          </p:cNvPr>
          <p:cNvPicPr>
            <a:picLocks noChangeAspect="1"/>
          </p:cNvPicPr>
          <p:nvPr/>
        </p:nvPicPr>
        <p:blipFill>
          <a:blip r:embed="rId2"/>
          <a:stretch>
            <a:fillRect/>
          </a:stretch>
        </p:blipFill>
        <p:spPr>
          <a:xfrm>
            <a:off x="6172179" y="209028"/>
            <a:ext cx="5490746" cy="4487361"/>
          </a:xfrm>
          <a:prstGeom prst="rect">
            <a:avLst/>
          </a:prstGeom>
        </p:spPr>
      </p:pic>
      <p:sp>
        <p:nvSpPr>
          <p:cNvPr id="6" name="Arrow: Right 5">
            <a:extLst>
              <a:ext uri="{FF2B5EF4-FFF2-40B4-BE49-F238E27FC236}">
                <a16:creationId xmlns:a16="http://schemas.microsoft.com/office/drawing/2014/main" id="{31B68A7B-7A95-4233-B545-B770A33149B1}"/>
              </a:ext>
            </a:extLst>
          </p:cNvPr>
          <p:cNvSpPr/>
          <p:nvPr/>
        </p:nvSpPr>
        <p:spPr>
          <a:xfrm rot="8208679">
            <a:off x="7563289" y="3131322"/>
            <a:ext cx="2013912"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F9047FE-AD6B-4651-B721-C4F42274AD3D}"/>
              </a:ext>
            </a:extLst>
          </p:cNvPr>
          <p:cNvPicPr>
            <a:picLocks noChangeAspect="1"/>
          </p:cNvPicPr>
          <p:nvPr/>
        </p:nvPicPr>
        <p:blipFill>
          <a:blip r:embed="rId3"/>
          <a:stretch>
            <a:fillRect/>
          </a:stretch>
        </p:blipFill>
        <p:spPr>
          <a:xfrm>
            <a:off x="336127" y="5144733"/>
            <a:ext cx="11268075" cy="1076325"/>
          </a:xfrm>
          <a:prstGeom prst="rect">
            <a:avLst/>
          </a:prstGeom>
        </p:spPr>
      </p:pic>
      <p:sp>
        <p:nvSpPr>
          <p:cNvPr id="11" name="Arrow: Right 10">
            <a:extLst>
              <a:ext uri="{FF2B5EF4-FFF2-40B4-BE49-F238E27FC236}">
                <a16:creationId xmlns:a16="http://schemas.microsoft.com/office/drawing/2014/main" id="{AEBD6EC2-F31A-4CC2-9723-7BAE08DF5666}"/>
              </a:ext>
            </a:extLst>
          </p:cNvPr>
          <p:cNvSpPr/>
          <p:nvPr/>
        </p:nvSpPr>
        <p:spPr>
          <a:xfrm rot="1462951">
            <a:off x="8828522" y="5073426"/>
            <a:ext cx="2077418" cy="335560"/>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7FD8DE3-2753-4B64-AD76-536DDB053103}"/>
              </a:ext>
            </a:extLst>
          </p:cNvPr>
          <p:cNvPicPr>
            <a:picLocks noChangeAspect="1"/>
          </p:cNvPicPr>
          <p:nvPr/>
        </p:nvPicPr>
        <p:blipFill>
          <a:blip r:embed="rId4"/>
          <a:stretch>
            <a:fillRect/>
          </a:stretch>
        </p:blipFill>
        <p:spPr>
          <a:xfrm>
            <a:off x="178518" y="1168082"/>
            <a:ext cx="5869400" cy="3007945"/>
          </a:xfrm>
          <a:prstGeom prst="rect">
            <a:avLst/>
          </a:prstGeom>
        </p:spPr>
      </p:pic>
      <p:sp>
        <p:nvSpPr>
          <p:cNvPr id="14" name="Arrow: Right 13">
            <a:extLst>
              <a:ext uri="{FF2B5EF4-FFF2-40B4-BE49-F238E27FC236}">
                <a16:creationId xmlns:a16="http://schemas.microsoft.com/office/drawing/2014/main" id="{28076F64-6214-466A-8E06-E4D10501AEEB}"/>
              </a:ext>
            </a:extLst>
          </p:cNvPr>
          <p:cNvSpPr/>
          <p:nvPr/>
        </p:nvSpPr>
        <p:spPr>
          <a:xfrm rot="16200000">
            <a:off x="-113009" y="3071013"/>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FB382E46-0343-4401-ACF0-239A10AEEEC2}"/>
              </a:ext>
            </a:extLst>
          </p:cNvPr>
          <p:cNvSpPr/>
          <p:nvPr/>
        </p:nvSpPr>
        <p:spPr>
          <a:xfrm rot="16200000">
            <a:off x="1809617" y="2936214"/>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D32B1FCC-0EBA-47AD-A477-577443574530}"/>
              </a:ext>
            </a:extLst>
          </p:cNvPr>
          <p:cNvSpPr/>
          <p:nvPr/>
        </p:nvSpPr>
        <p:spPr>
          <a:xfrm rot="16200000">
            <a:off x="2594018" y="2339915"/>
            <a:ext cx="1926267"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85A54CF-A787-4955-9E6B-11AEAC17097A}"/>
              </a:ext>
            </a:extLst>
          </p:cNvPr>
          <p:cNvSpPr/>
          <p:nvPr/>
        </p:nvSpPr>
        <p:spPr>
          <a:xfrm rot="18584780">
            <a:off x="3718214" y="4219393"/>
            <a:ext cx="807364"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83482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4F510C1-DA41-4FC8-8434-7C7C45B73828}"/>
              </a:ext>
            </a:extLst>
          </p:cNvPr>
          <p:cNvSpPr>
            <a:spLocks noGrp="1"/>
          </p:cNvSpPr>
          <p:nvPr>
            <p:ph type="sldNum" sz="quarter" idx="18"/>
          </p:nvPr>
        </p:nvSpPr>
        <p:spPr/>
        <p:txBody>
          <a:bodyPr/>
          <a:lstStyle/>
          <a:p>
            <a:fld id="{8699F50C-BE38-4BD0-BA84-9B090E1F2B9B}" type="slidenum">
              <a:rPr lang="en-US" noProof="0" smtClean="0"/>
              <a:t>23</a:t>
            </a:fld>
            <a:endParaRPr lang="en-US" noProof="0" dirty="0"/>
          </a:p>
        </p:txBody>
      </p:sp>
      <p:sp>
        <p:nvSpPr>
          <p:cNvPr id="4" name="Title 3">
            <a:extLst>
              <a:ext uri="{FF2B5EF4-FFF2-40B4-BE49-F238E27FC236}">
                <a16:creationId xmlns:a16="http://schemas.microsoft.com/office/drawing/2014/main" id="{E63C92D8-46CE-4667-B1CA-0E22E10A1DAD}"/>
              </a:ext>
            </a:extLst>
          </p:cNvPr>
          <p:cNvSpPr>
            <a:spLocks noGrp="1"/>
          </p:cNvSpPr>
          <p:nvPr>
            <p:ph type="title"/>
          </p:nvPr>
        </p:nvSpPr>
        <p:spPr>
          <a:xfrm>
            <a:off x="241940" y="-323909"/>
            <a:ext cx="8333222" cy="1147969"/>
          </a:xfrm>
        </p:spPr>
        <p:txBody>
          <a:bodyPr/>
          <a:lstStyle/>
          <a:p>
            <a:r>
              <a:rPr lang="en-GB" dirty="0"/>
              <a:t>MS Stream </a:t>
            </a:r>
          </a:p>
        </p:txBody>
      </p:sp>
      <p:pic>
        <p:nvPicPr>
          <p:cNvPr id="6" name="Picture 5">
            <a:extLst>
              <a:ext uri="{FF2B5EF4-FFF2-40B4-BE49-F238E27FC236}">
                <a16:creationId xmlns:a16="http://schemas.microsoft.com/office/drawing/2014/main" id="{38A1DBE7-DE06-4CA6-A99B-9BED224C15F3}"/>
              </a:ext>
            </a:extLst>
          </p:cNvPr>
          <p:cNvPicPr>
            <a:picLocks noChangeAspect="1"/>
          </p:cNvPicPr>
          <p:nvPr/>
        </p:nvPicPr>
        <p:blipFill>
          <a:blip r:embed="rId2"/>
          <a:stretch>
            <a:fillRect/>
          </a:stretch>
        </p:blipFill>
        <p:spPr>
          <a:xfrm>
            <a:off x="5471803" y="204788"/>
            <a:ext cx="6564589" cy="56758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Arrow: Right 7">
            <a:extLst>
              <a:ext uri="{FF2B5EF4-FFF2-40B4-BE49-F238E27FC236}">
                <a16:creationId xmlns:a16="http://schemas.microsoft.com/office/drawing/2014/main" id="{2AECA085-F7DC-4DE0-8D4D-86EA09DE85AA}"/>
              </a:ext>
            </a:extLst>
          </p:cNvPr>
          <p:cNvSpPr/>
          <p:nvPr/>
        </p:nvSpPr>
        <p:spPr>
          <a:xfrm rot="18584780">
            <a:off x="10083518" y="2528622"/>
            <a:ext cx="1474959"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65648777-ECF3-476A-88F4-026AF2BB5C89}"/>
              </a:ext>
            </a:extLst>
          </p:cNvPr>
          <p:cNvSpPr/>
          <p:nvPr/>
        </p:nvSpPr>
        <p:spPr>
          <a:xfrm rot="2421675">
            <a:off x="7311703" y="4910536"/>
            <a:ext cx="1289591"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83278DE3-11B1-4326-A458-F7306306AD28}"/>
              </a:ext>
            </a:extLst>
          </p:cNvPr>
          <p:cNvPicPr>
            <a:picLocks noChangeAspect="1"/>
          </p:cNvPicPr>
          <p:nvPr/>
        </p:nvPicPr>
        <p:blipFill>
          <a:blip r:embed="rId3"/>
          <a:stretch>
            <a:fillRect/>
          </a:stretch>
        </p:blipFill>
        <p:spPr>
          <a:xfrm>
            <a:off x="304803" y="1006679"/>
            <a:ext cx="4163780" cy="5759042"/>
          </a:xfrm>
          <a:prstGeom prst="rect">
            <a:avLst/>
          </a:prstGeom>
        </p:spPr>
      </p:pic>
      <p:sp>
        <p:nvSpPr>
          <p:cNvPr id="15" name="Arrow: Right 14">
            <a:extLst>
              <a:ext uri="{FF2B5EF4-FFF2-40B4-BE49-F238E27FC236}">
                <a16:creationId xmlns:a16="http://schemas.microsoft.com/office/drawing/2014/main" id="{689E1EC4-C980-4E02-8A72-3965EBD242DB}"/>
              </a:ext>
            </a:extLst>
          </p:cNvPr>
          <p:cNvSpPr/>
          <p:nvPr/>
        </p:nvSpPr>
        <p:spPr>
          <a:xfrm rot="10800000">
            <a:off x="4009938" y="1566401"/>
            <a:ext cx="1560351" cy="225586"/>
          </a:xfrm>
          <a:prstGeom prst="rightArrow">
            <a:avLst>
              <a:gd name="adj1" fmla="val 100000"/>
              <a:gd name="adj2" fmla="val 50000"/>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9738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74FDCED-EF43-4BDD-857B-B301F8D21738}"/>
              </a:ext>
            </a:extLst>
          </p:cNvPr>
          <p:cNvSpPr>
            <a:spLocks noGrp="1"/>
          </p:cNvSpPr>
          <p:nvPr>
            <p:ph type="sldNum" sz="quarter" idx="18"/>
          </p:nvPr>
        </p:nvSpPr>
        <p:spPr/>
        <p:txBody>
          <a:bodyPr/>
          <a:lstStyle/>
          <a:p>
            <a:fld id="{8699F50C-BE38-4BD0-BA84-9B090E1F2B9B}" type="slidenum">
              <a:rPr lang="en-US" noProof="0" smtClean="0"/>
              <a:t>24</a:t>
            </a:fld>
            <a:endParaRPr lang="en-US" noProof="0" dirty="0"/>
          </a:p>
        </p:txBody>
      </p:sp>
      <p:sp>
        <p:nvSpPr>
          <p:cNvPr id="4" name="Title 3">
            <a:extLst>
              <a:ext uri="{FF2B5EF4-FFF2-40B4-BE49-F238E27FC236}">
                <a16:creationId xmlns:a16="http://schemas.microsoft.com/office/drawing/2014/main" id="{E85E63DD-40E6-45E9-85CC-60449E5D93EA}"/>
              </a:ext>
            </a:extLst>
          </p:cNvPr>
          <p:cNvSpPr>
            <a:spLocks noGrp="1"/>
          </p:cNvSpPr>
          <p:nvPr>
            <p:ph type="title"/>
          </p:nvPr>
        </p:nvSpPr>
        <p:spPr>
          <a:xfrm>
            <a:off x="99229" y="-437460"/>
            <a:ext cx="8333222" cy="1147969"/>
          </a:xfrm>
        </p:spPr>
        <p:txBody>
          <a:bodyPr/>
          <a:lstStyle/>
          <a:p>
            <a:r>
              <a:rPr lang="en-GB" dirty="0"/>
              <a:t>Specific for this Assignment </a:t>
            </a:r>
          </a:p>
        </p:txBody>
      </p:sp>
      <p:sp>
        <p:nvSpPr>
          <p:cNvPr id="5" name="Content Placeholder 4">
            <a:extLst>
              <a:ext uri="{FF2B5EF4-FFF2-40B4-BE49-F238E27FC236}">
                <a16:creationId xmlns:a16="http://schemas.microsoft.com/office/drawing/2014/main" id="{03FF8D76-45F7-456E-8346-F2C73AB54CAA}"/>
              </a:ext>
            </a:extLst>
          </p:cNvPr>
          <p:cNvSpPr>
            <a:spLocks noGrp="1"/>
          </p:cNvSpPr>
          <p:nvPr>
            <p:ph idx="1"/>
          </p:nvPr>
        </p:nvSpPr>
        <p:spPr>
          <a:xfrm>
            <a:off x="518678" y="967249"/>
            <a:ext cx="10835122" cy="5485778"/>
          </a:xfrm>
        </p:spPr>
        <p:txBody>
          <a:bodyPr/>
          <a:lstStyle/>
          <a:p>
            <a:r>
              <a:rPr lang="en-GB" sz="1800" b="1" dirty="0">
                <a:effectLst/>
                <a:latin typeface="Arial" panose="020B0604020202020204" pitchFamily="34" charset="0"/>
                <a:ea typeface="Calibri" panose="020F0502020204030204" pitchFamily="34" charset="0"/>
                <a:cs typeface="Times New Roman" panose="02020603050405020304" pitchFamily="18" charset="0"/>
              </a:rPr>
              <a:t>Engagement with Literature Skills /15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Your Video Presentation should contain a variety of 15 reliable, academic sources that can be witnessed being verbally articulated within your Video Presentation.  All sources should also be recorded following the Harvard Referencing method on the template provided.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Knowledge and Understanding Skills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Your Video Presentation should demonstrate detailed knowledge and a systematic understanding of the problems that have arisen within the organisation as a result of </a:t>
            </a:r>
            <a:r>
              <a:rPr lang="en-GB" sz="1500" i="1" dirty="0">
                <a:solidFill>
                  <a:srgbClr val="201F1E"/>
                </a:solidFill>
                <a:effectLst/>
                <a:latin typeface="Arial" panose="020B0604020202020204" pitchFamily="34" charset="0"/>
                <a:ea typeface="Times New Roman" panose="02020603050405020304" pitchFamily="18" charset="0"/>
                <a:cs typeface="Times New Roman" panose="02020603050405020304" pitchFamily="18" charset="0"/>
              </a:rPr>
              <a:t>bureaucracy and post bureaucracy, scientific management, team working, and ethical decision making.</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Cognitive and Intellectual Skills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All of the problems highlighted within your Video Presentation should not only be identified and described, but key problems should also be broken down so that you can compare and contrast information sourced to feed your analysis.  Valid conclusions should be drawn on your findings to then inform a set of recommendations that will provide solutions to the problems.</a:t>
            </a:r>
          </a:p>
          <a:p>
            <a:r>
              <a:rPr lang="en-GB" sz="1800" b="1" dirty="0">
                <a:effectLst/>
                <a:latin typeface="Arial" panose="020B0604020202020204" pitchFamily="34" charset="0"/>
                <a:ea typeface="Calibri" panose="020F0502020204030204" pitchFamily="34" charset="0"/>
                <a:cs typeface="Times New Roman" panose="02020603050405020304" pitchFamily="18" charset="0"/>
              </a:rPr>
              <a:t>Practical Skills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The same chosen case study organisation that was used for assignment 1 should also be used for your Video Presentation.  Therefore, all methods and techniques should be applied to the same business organisation.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Transferable Skills for Life and Professional Practice /25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1500" i="1" dirty="0">
                <a:effectLst/>
                <a:latin typeface="Arial" panose="020B0604020202020204" pitchFamily="34" charset="0"/>
                <a:ea typeface="Calibri" panose="020F0502020204030204" pitchFamily="34" charset="0"/>
                <a:cs typeface="Times New Roman" panose="02020603050405020304" pitchFamily="18" charset="0"/>
              </a:rPr>
              <a:t>Your Video Presentation should be 15 minutes in length and created using a suitable Video Presentation Software and uploaded to a private YouTube Channel.  The Video Presentation should be professional in its creation and contain yourself analysing the identified problems with supporting text, images, and appropriate graphics.  The YouTube link to your Video Presentation should be recorded on the template provided.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2516193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3.xml><?xml version="1.0" encoding="utf-8"?>
<ds:datastoreItem xmlns:ds="http://schemas.openxmlformats.org/officeDocument/2006/customXml" ds:itemID="{C87F4215-C6BB-44A3-9A5E-9446E683590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66</TotalTime>
  <Words>666</Words>
  <Application>Microsoft Office PowerPoint</Application>
  <PresentationFormat>Widescreen</PresentationFormat>
  <Paragraphs>109</Paragraphs>
  <Slides>24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Arial Black</vt:lpstr>
      <vt:lpstr>Calibri</vt:lpstr>
      <vt:lpstr>Gill Sans SemiBold</vt:lpstr>
      <vt:lpstr>Times New Roman</vt:lpstr>
      <vt:lpstr>Wingdings</vt:lpstr>
      <vt:lpstr>Office Theme</vt:lpstr>
      <vt:lpstr>Contemporary Issues in Management </vt:lpstr>
      <vt:lpstr>Assignment 2</vt:lpstr>
      <vt:lpstr>Analyse the Problem </vt:lpstr>
      <vt:lpstr>What are you Analysing? </vt:lpstr>
      <vt:lpstr>What is an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vt:lpstr>
      <vt:lpstr>Video Presentation </vt:lpstr>
      <vt:lpstr>Adobe Spark</vt:lpstr>
      <vt:lpstr>MS Teams </vt:lpstr>
      <vt:lpstr>MS Teams </vt:lpstr>
      <vt:lpstr>MS Teams </vt:lpstr>
      <vt:lpstr>MS Teams </vt:lpstr>
      <vt:lpstr>MS Stream </vt:lpstr>
      <vt:lpstr>MS Stream </vt:lpstr>
      <vt:lpstr>MS Stream </vt:lpstr>
      <vt:lpstr>MS Stream </vt:lpstr>
      <vt:lpstr>Specific for this Assignment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Management</dc:title>
  <dc:creator>Davina Evans</dc:creator>
  <cp:lastModifiedBy>Davina Evans</cp:lastModifiedBy>
  <cp:revision>6</cp:revision>
  <dcterms:created xsi:type="dcterms:W3CDTF">2020-11-08T17:48:04Z</dcterms:created>
  <dcterms:modified xsi:type="dcterms:W3CDTF">2020-11-08T18:54:19Z</dcterms:modified>
</cp:coreProperties>
</file>