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4"/>
  </p:sldMasterIdLst>
  <p:notesMasterIdLst>
    <p:notesMasterId r:id="rId17"/>
  </p:notesMasterIdLst>
  <p:handoutMasterIdLst>
    <p:handoutMasterId r:id="rId18"/>
  </p:handoutMasterIdLst>
  <p:sldIdLst>
    <p:sldId id="257" r:id="rId5"/>
    <p:sldId id="384" r:id="rId6"/>
    <p:sldId id="389" r:id="rId7"/>
    <p:sldId id="321" r:id="rId8"/>
    <p:sldId id="398" r:id="rId9"/>
    <p:sldId id="392" r:id="rId10"/>
    <p:sldId id="394" r:id="rId11"/>
    <p:sldId id="279" r:id="rId12"/>
    <p:sldId id="395" r:id="rId13"/>
    <p:sldId id="270" r:id="rId14"/>
    <p:sldId id="391" r:id="rId15"/>
    <p:sldId id="397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7474"/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810F3-104F-45FB-B47C-8935F8B136A4}" v="2" dt="2022-10-13T09:18:49.8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77" y="1003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[Book1.xlsx]Sheet1!$D$5</c:f>
              <c:strCache>
                <c:ptCount val="1"/>
                <c:pt idx="0">
                  <c:v>      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[Book1.xlsx]Sheet1!$A$6:$C$8</c:f>
              <c:multiLvlStrCache>
                <c:ptCount val="3"/>
                <c:lvl/>
                <c:lvl/>
                <c:lvl>
                  <c:pt idx="0">
                    <c:v>Consent for data?</c:v>
                  </c:pt>
                  <c:pt idx="1">
                    <c:v>Confident you using technology?</c:v>
                  </c:pt>
                  <c:pt idx="2">
                    <c:v>Aware of technical support at UWTSD?</c:v>
                  </c:pt>
                </c:lvl>
              </c:multiLvlStrCache>
            </c:multiLvlStrRef>
          </c:cat>
          <c:val>
            <c:numRef>
              <c:f>[Book1.xlsx]Sheet1!$D$6:$D$8</c:f>
              <c:numCache>
                <c:formatCode>General</c:formatCode>
                <c:ptCount val="3"/>
                <c:pt idx="0">
                  <c:v>25</c:v>
                </c:pt>
                <c:pt idx="1">
                  <c:v>18</c:v>
                </c:pt>
                <c:pt idx="2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99F-475E-9980-6994B0D6F665}"/>
            </c:ext>
          </c:extLst>
        </c:ser>
        <c:ser>
          <c:idx val="1"/>
          <c:order val="1"/>
          <c:tx>
            <c:strRef>
              <c:f>[Book1.xlsx]Sheet1!$E$5</c:f>
              <c:strCache>
                <c:ptCount val="1"/>
                <c:pt idx="0">
                  <c:v>      NO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multiLvlStrRef>
              <c:f>[Book1.xlsx]Sheet1!$A$6:$C$8</c:f>
              <c:multiLvlStrCache>
                <c:ptCount val="3"/>
                <c:lvl/>
                <c:lvl/>
                <c:lvl>
                  <c:pt idx="0">
                    <c:v>Consent for data?</c:v>
                  </c:pt>
                  <c:pt idx="1">
                    <c:v>Confident you using technology?</c:v>
                  </c:pt>
                  <c:pt idx="2">
                    <c:v>Aware of technical support at UWTSD?</c:v>
                  </c:pt>
                </c:lvl>
              </c:multiLvlStrCache>
            </c:multiLvlStrRef>
          </c:cat>
          <c:val>
            <c:numRef>
              <c:f>[Book1.xlsx]Sheet1!$E$6:$E$8</c:f>
              <c:numCache>
                <c:formatCode>General</c:formatCode>
                <c:ptCount val="3"/>
                <c:pt idx="1">
                  <c:v>7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99F-475E-9980-6994B0D6F6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44743080"/>
        <c:axId val="2019674632"/>
      </c:barChart>
      <c:catAx>
        <c:axId val="1144743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19674632"/>
        <c:crosses val="autoZero"/>
        <c:auto val="1"/>
        <c:lblAlgn val="ctr"/>
        <c:lblOffset val="100"/>
        <c:noMultiLvlLbl val="0"/>
      </c:catAx>
      <c:valAx>
        <c:axId val="2019674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474308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[Book1.xlsx]Sheet1!$A$11:$C$11</c:f>
              <c:strCache>
                <c:ptCount val="3"/>
                <c:pt idx="0">
                  <c:v>Learning method prefered?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[Book1.xlsx]Sheet1!$D$10:$F$10</c:f>
              <c:strCache>
                <c:ptCount val="3"/>
                <c:pt idx="0">
                  <c:v>   GROUP</c:v>
                </c:pt>
                <c:pt idx="1">
                  <c:v>    1.2.1</c:v>
                </c:pt>
                <c:pt idx="2">
                  <c:v>   BOTH</c:v>
                </c:pt>
              </c:strCache>
            </c:strRef>
          </c:cat>
          <c:val>
            <c:numRef>
              <c:f>[Book1.xlsx]Sheet1!$D$11:$F$11</c:f>
              <c:numCache>
                <c:formatCode>General</c:formatCode>
                <c:ptCount val="3"/>
                <c:pt idx="0">
                  <c:v>10</c:v>
                </c:pt>
                <c:pt idx="1">
                  <c:v>11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4E-40CA-BC1C-7CF000F3F3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44963928"/>
        <c:axId val="814747912"/>
      </c:barChart>
      <c:catAx>
        <c:axId val="1844963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747912"/>
        <c:crosses val="autoZero"/>
        <c:auto val="1"/>
        <c:lblAlgn val="ctr"/>
        <c:lblOffset val="100"/>
        <c:noMultiLvlLbl val="0"/>
      </c:catAx>
      <c:valAx>
        <c:axId val="814747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44963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[Book1.xlsx]Sheet1!$D$13</c:f>
              <c:strCache>
                <c:ptCount val="1"/>
                <c:pt idx="0">
                  <c:v>    20-30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[Book1.xlsx]Sheet1!$A$14:$C$17</c:f>
              <c:multiLvlStrCache>
                <c:ptCount val="3"/>
                <c:lvl/>
                <c:lvl/>
                <c:lvl>
                  <c:pt idx="0">
                    <c:v>Age</c:v>
                  </c:pt>
                  <c:pt idx="2">
                    <c:v>Gender</c:v>
                  </c:pt>
                </c:lvl>
              </c:multiLvlStrCache>
            </c:multiLvlStrRef>
          </c:cat>
          <c:val>
            <c:numRef>
              <c:f>[Book1.xlsx]Sheet1!$D$14:$D$17</c:f>
              <c:numCache>
                <c:formatCode>General</c:formatCode>
                <c:ptCount val="3"/>
                <c:pt idx="0">
                  <c:v>18</c:v>
                </c:pt>
                <c:pt idx="1">
                  <c:v>0</c:v>
                </c:pt>
                <c:pt idx="2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7A-4C78-BFD4-2BA76FBD17CE}"/>
            </c:ext>
          </c:extLst>
        </c:ser>
        <c:ser>
          <c:idx val="1"/>
          <c:order val="1"/>
          <c:tx>
            <c:strRef>
              <c:f>[Book1.xlsx]Sheet1!$E$13</c:f>
              <c:strCache>
                <c:ptCount val="1"/>
                <c:pt idx="0">
                  <c:v>    40-50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multiLvlStrRef>
              <c:f>[Book1.xlsx]Sheet1!$A$14:$C$17</c:f>
              <c:multiLvlStrCache>
                <c:ptCount val="3"/>
                <c:lvl/>
                <c:lvl/>
                <c:lvl>
                  <c:pt idx="0">
                    <c:v>Age</c:v>
                  </c:pt>
                  <c:pt idx="2">
                    <c:v>Gender</c:v>
                  </c:pt>
                </c:lvl>
              </c:multiLvlStrCache>
            </c:multiLvlStrRef>
          </c:cat>
          <c:val>
            <c:numRef>
              <c:f>[Book1.xlsx]Sheet1!$E$14:$E$17</c:f>
              <c:numCache>
                <c:formatCode>General</c:formatCode>
                <c:ptCount val="3"/>
                <c:pt idx="0">
                  <c:v>7</c:v>
                </c:pt>
                <c:pt idx="1">
                  <c:v>0</c:v>
                </c:pt>
                <c:pt idx="2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7A-4C78-BFD4-2BA76FBD1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44962680"/>
        <c:axId val="814506424"/>
      </c:barChart>
      <c:catAx>
        <c:axId val="1844962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506424"/>
        <c:crosses val="autoZero"/>
        <c:auto val="1"/>
        <c:lblAlgn val="ctr"/>
        <c:lblOffset val="100"/>
        <c:noMultiLvlLbl val="0"/>
      </c:catAx>
      <c:valAx>
        <c:axId val="8145064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44962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hyperlink" Target="https://link.springer.com/article/10.1007/s10639-021-10799-3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hyperlink" Target="https://link.springer.com/article/10.1007/s10639-021-10799-3" TargetMode="External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4DB795-66F6-4DF1-9F85-29FADF26DFD1}" type="doc">
      <dgm:prSet loTypeId="urn:microsoft.com/office/officeart/2005/8/layout/process5" loCatId="process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0718E0-191C-4D43-BF41-4BDE146E15EB}">
      <dgm:prSet phldrT="[Text]"/>
      <dgm:spPr/>
      <dgm:t>
        <a:bodyPr/>
        <a:lstStyle/>
        <a:p>
          <a:r>
            <a:rPr lang="en-GB" dirty="0"/>
            <a:t>29/9 Initial Research Idea</a:t>
          </a:r>
        </a:p>
      </dgm:t>
    </dgm:pt>
    <dgm:pt modelId="{CABE6B5A-EFFF-4C5F-BCC1-847F56E8AB1C}" type="parTrans" cxnId="{82E76271-E80D-4E2F-B51C-EA003F0F5A03}">
      <dgm:prSet/>
      <dgm:spPr/>
      <dgm:t>
        <a:bodyPr/>
        <a:lstStyle/>
        <a:p>
          <a:endParaRPr lang="en-GB"/>
        </a:p>
      </dgm:t>
    </dgm:pt>
    <dgm:pt modelId="{4E71D242-9F5C-43D7-B9DA-A2B05FBE9D1C}" type="sibTrans" cxnId="{82E76271-E80D-4E2F-B51C-EA003F0F5A03}">
      <dgm:prSet/>
      <dgm:spPr/>
      <dgm:t>
        <a:bodyPr/>
        <a:lstStyle/>
        <a:p>
          <a:endParaRPr lang="en-GB"/>
        </a:p>
      </dgm:t>
    </dgm:pt>
    <dgm:pt modelId="{E2156D90-EBDE-4A40-BBDB-13821A9247C4}">
      <dgm:prSet phldrT="[Text]"/>
      <dgm:spPr/>
      <dgm:t>
        <a:bodyPr/>
        <a:lstStyle/>
        <a:p>
          <a:r>
            <a:rPr lang="en-GB" dirty="0"/>
            <a:t>6/10 Drafting Research Proposal</a:t>
          </a:r>
        </a:p>
      </dgm:t>
    </dgm:pt>
    <dgm:pt modelId="{744E23BC-C59A-41E7-8B2A-7C8ABB3AFDD7}" type="parTrans" cxnId="{31890673-3F34-436D-8548-C5888AEB7E3B}">
      <dgm:prSet/>
      <dgm:spPr/>
      <dgm:t>
        <a:bodyPr/>
        <a:lstStyle/>
        <a:p>
          <a:endParaRPr lang="en-GB"/>
        </a:p>
      </dgm:t>
    </dgm:pt>
    <dgm:pt modelId="{86B3AA02-543F-46AF-AFDF-5AD2C4191FA8}" type="sibTrans" cxnId="{31890673-3F34-436D-8548-C5888AEB7E3B}">
      <dgm:prSet/>
      <dgm:spPr/>
      <dgm:t>
        <a:bodyPr/>
        <a:lstStyle/>
        <a:p>
          <a:endParaRPr lang="en-GB"/>
        </a:p>
      </dgm:t>
    </dgm:pt>
    <dgm:pt modelId="{BF39C530-1F0E-44D1-8C47-18EC48F3BFB3}">
      <dgm:prSet phldrT="[Text]"/>
      <dgm:spPr/>
      <dgm:t>
        <a:bodyPr/>
        <a:lstStyle/>
        <a:p>
          <a:r>
            <a:rPr lang="en-GB" dirty="0"/>
            <a:t>13/10 Finalise Research Proposal</a:t>
          </a:r>
        </a:p>
      </dgm:t>
    </dgm:pt>
    <dgm:pt modelId="{9933E299-3497-4BCE-A004-774F1FE9659D}" type="parTrans" cxnId="{7C4496F8-4A6C-4A83-9992-BD394D9F52C5}">
      <dgm:prSet/>
      <dgm:spPr/>
      <dgm:t>
        <a:bodyPr/>
        <a:lstStyle/>
        <a:p>
          <a:endParaRPr lang="en-GB"/>
        </a:p>
      </dgm:t>
    </dgm:pt>
    <dgm:pt modelId="{09E0B525-E640-4148-9A5D-13A937DCE146}" type="sibTrans" cxnId="{7C4496F8-4A6C-4A83-9992-BD394D9F52C5}">
      <dgm:prSet/>
      <dgm:spPr/>
      <dgm:t>
        <a:bodyPr/>
        <a:lstStyle/>
        <a:p>
          <a:endParaRPr lang="en-GB"/>
        </a:p>
      </dgm:t>
    </dgm:pt>
    <dgm:pt modelId="{02D016BF-28B4-4C60-A2D0-E3CA3DC12F45}">
      <dgm:prSet phldrT="[Text]"/>
      <dgm:spPr/>
      <dgm:t>
        <a:bodyPr/>
        <a:lstStyle/>
        <a:p>
          <a:r>
            <a:rPr lang="en-GB" dirty="0"/>
            <a:t>20/10 Proposal Presentation</a:t>
          </a:r>
        </a:p>
      </dgm:t>
    </dgm:pt>
    <dgm:pt modelId="{A6987F4D-7AF0-4B14-8C4D-4AAFF633A77E}" type="parTrans" cxnId="{B8244508-F158-4B4C-B7CD-E15CF8BBB16E}">
      <dgm:prSet/>
      <dgm:spPr/>
      <dgm:t>
        <a:bodyPr/>
        <a:lstStyle/>
        <a:p>
          <a:endParaRPr lang="en-GB"/>
        </a:p>
      </dgm:t>
    </dgm:pt>
    <dgm:pt modelId="{D498B4BD-D77F-45D2-9E88-CCF9B3AC7E1D}" type="sibTrans" cxnId="{B8244508-F158-4B4C-B7CD-E15CF8BBB16E}">
      <dgm:prSet/>
      <dgm:spPr/>
      <dgm:t>
        <a:bodyPr/>
        <a:lstStyle/>
        <a:p>
          <a:endParaRPr lang="en-GB"/>
        </a:p>
      </dgm:t>
    </dgm:pt>
    <dgm:pt modelId="{EF586259-1E7E-462F-9CC3-99EDA2BCA02A}">
      <dgm:prSet phldrT="[Text]"/>
      <dgm:spPr/>
      <dgm:t>
        <a:bodyPr/>
        <a:lstStyle/>
        <a:p>
          <a:r>
            <a:rPr lang="en-GB" dirty="0"/>
            <a:t>27/10 Data Collection</a:t>
          </a:r>
        </a:p>
      </dgm:t>
    </dgm:pt>
    <dgm:pt modelId="{8CA433C0-5C26-4ADE-A9ED-1FDAE373A5D9}" type="parTrans" cxnId="{4E105842-85C7-4D31-9A5F-99F2B43760D0}">
      <dgm:prSet/>
      <dgm:spPr/>
      <dgm:t>
        <a:bodyPr/>
        <a:lstStyle/>
        <a:p>
          <a:endParaRPr lang="en-GB"/>
        </a:p>
      </dgm:t>
    </dgm:pt>
    <dgm:pt modelId="{143644DD-FE12-4128-9019-DE7DC1D6E9AF}" type="sibTrans" cxnId="{4E105842-85C7-4D31-9A5F-99F2B43760D0}">
      <dgm:prSet/>
      <dgm:spPr/>
      <dgm:t>
        <a:bodyPr/>
        <a:lstStyle/>
        <a:p>
          <a:endParaRPr lang="en-GB"/>
        </a:p>
      </dgm:t>
    </dgm:pt>
    <dgm:pt modelId="{61A3EF69-E44B-40DE-AE88-9F912610706D}">
      <dgm:prSet phldrT="[Text]"/>
      <dgm:spPr/>
      <dgm:t>
        <a:bodyPr/>
        <a:lstStyle/>
        <a:p>
          <a:r>
            <a:rPr lang="en-GB" dirty="0"/>
            <a:t>3/11 Data Analysis</a:t>
          </a:r>
        </a:p>
      </dgm:t>
    </dgm:pt>
    <dgm:pt modelId="{1F8C9B39-0AA5-4D3E-B7D3-A76179016442}" type="parTrans" cxnId="{C63D93FC-E6DB-41C6-86EA-695F8D39EA5B}">
      <dgm:prSet/>
      <dgm:spPr/>
      <dgm:t>
        <a:bodyPr/>
        <a:lstStyle/>
        <a:p>
          <a:endParaRPr lang="en-GB"/>
        </a:p>
      </dgm:t>
    </dgm:pt>
    <dgm:pt modelId="{E648F07C-3AD8-40C8-8A44-13DBAF882DB1}" type="sibTrans" cxnId="{C63D93FC-E6DB-41C6-86EA-695F8D39EA5B}">
      <dgm:prSet/>
      <dgm:spPr/>
      <dgm:t>
        <a:bodyPr/>
        <a:lstStyle/>
        <a:p>
          <a:endParaRPr lang="en-GB"/>
        </a:p>
      </dgm:t>
    </dgm:pt>
    <dgm:pt modelId="{FD275AEB-FDC9-485B-8F1D-DD0FB3ADB2FB}" type="pres">
      <dgm:prSet presAssocID="{044DB795-66F6-4DF1-9F85-29FADF26DFD1}" presName="diagram" presStyleCnt="0">
        <dgm:presLayoutVars>
          <dgm:dir/>
          <dgm:resizeHandles val="exact"/>
        </dgm:presLayoutVars>
      </dgm:prSet>
      <dgm:spPr/>
    </dgm:pt>
    <dgm:pt modelId="{3BA20FBC-D3C9-4403-9A8C-2003A3A721B1}" type="pres">
      <dgm:prSet presAssocID="{800718E0-191C-4D43-BF41-4BDE146E15EB}" presName="node" presStyleLbl="node1" presStyleIdx="0" presStyleCnt="6">
        <dgm:presLayoutVars>
          <dgm:bulletEnabled val="1"/>
        </dgm:presLayoutVars>
      </dgm:prSet>
      <dgm:spPr/>
    </dgm:pt>
    <dgm:pt modelId="{8F5712E3-1ACA-405A-B0EB-895E806865AA}" type="pres">
      <dgm:prSet presAssocID="{4E71D242-9F5C-43D7-B9DA-A2B05FBE9D1C}" presName="sibTrans" presStyleLbl="sibTrans2D1" presStyleIdx="0" presStyleCnt="5"/>
      <dgm:spPr/>
    </dgm:pt>
    <dgm:pt modelId="{7A17B42B-0998-4493-84E5-F50FB396D994}" type="pres">
      <dgm:prSet presAssocID="{4E71D242-9F5C-43D7-B9DA-A2B05FBE9D1C}" presName="connectorText" presStyleLbl="sibTrans2D1" presStyleIdx="0" presStyleCnt="5"/>
      <dgm:spPr/>
    </dgm:pt>
    <dgm:pt modelId="{9B775713-1AA6-40D8-A33D-12B1AA020CBF}" type="pres">
      <dgm:prSet presAssocID="{E2156D90-EBDE-4A40-BBDB-13821A9247C4}" presName="node" presStyleLbl="node1" presStyleIdx="1" presStyleCnt="6">
        <dgm:presLayoutVars>
          <dgm:bulletEnabled val="1"/>
        </dgm:presLayoutVars>
      </dgm:prSet>
      <dgm:spPr/>
    </dgm:pt>
    <dgm:pt modelId="{43FDEE04-322A-402E-843F-2387A3819441}" type="pres">
      <dgm:prSet presAssocID="{86B3AA02-543F-46AF-AFDF-5AD2C4191FA8}" presName="sibTrans" presStyleLbl="sibTrans2D1" presStyleIdx="1" presStyleCnt="5"/>
      <dgm:spPr/>
    </dgm:pt>
    <dgm:pt modelId="{B69E30FB-902D-4AAB-8167-5E8160E4F552}" type="pres">
      <dgm:prSet presAssocID="{86B3AA02-543F-46AF-AFDF-5AD2C4191FA8}" presName="connectorText" presStyleLbl="sibTrans2D1" presStyleIdx="1" presStyleCnt="5"/>
      <dgm:spPr/>
    </dgm:pt>
    <dgm:pt modelId="{B94333C3-F549-463E-B8A5-DD4C5FB95C56}" type="pres">
      <dgm:prSet presAssocID="{BF39C530-1F0E-44D1-8C47-18EC48F3BFB3}" presName="node" presStyleLbl="node1" presStyleIdx="2" presStyleCnt="6">
        <dgm:presLayoutVars>
          <dgm:bulletEnabled val="1"/>
        </dgm:presLayoutVars>
      </dgm:prSet>
      <dgm:spPr/>
    </dgm:pt>
    <dgm:pt modelId="{068849E9-FABF-4446-BF94-E24110CC0D38}" type="pres">
      <dgm:prSet presAssocID="{09E0B525-E640-4148-9A5D-13A937DCE146}" presName="sibTrans" presStyleLbl="sibTrans2D1" presStyleIdx="2" presStyleCnt="5"/>
      <dgm:spPr/>
    </dgm:pt>
    <dgm:pt modelId="{1FFB95C4-DF53-4D19-8C82-07A7D1052F3B}" type="pres">
      <dgm:prSet presAssocID="{09E0B525-E640-4148-9A5D-13A937DCE146}" presName="connectorText" presStyleLbl="sibTrans2D1" presStyleIdx="2" presStyleCnt="5"/>
      <dgm:spPr/>
    </dgm:pt>
    <dgm:pt modelId="{6DA11E05-AE8A-4169-852F-08E028C583FB}" type="pres">
      <dgm:prSet presAssocID="{02D016BF-28B4-4C60-A2D0-E3CA3DC12F45}" presName="node" presStyleLbl="node1" presStyleIdx="3" presStyleCnt="6">
        <dgm:presLayoutVars>
          <dgm:bulletEnabled val="1"/>
        </dgm:presLayoutVars>
      </dgm:prSet>
      <dgm:spPr/>
    </dgm:pt>
    <dgm:pt modelId="{C8DB7DB5-3805-4551-A7D3-40C11B6CAD68}" type="pres">
      <dgm:prSet presAssocID="{D498B4BD-D77F-45D2-9E88-CCF9B3AC7E1D}" presName="sibTrans" presStyleLbl="sibTrans2D1" presStyleIdx="3" presStyleCnt="5"/>
      <dgm:spPr/>
    </dgm:pt>
    <dgm:pt modelId="{E31AACBA-7158-4874-9A1D-9E6B80E68860}" type="pres">
      <dgm:prSet presAssocID="{D498B4BD-D77F-45D2-9E88-CCF9B3AC7E1D}" presName="connectorText" presStyleLbl="sibTrans2D1" presStyleIdx="3" presStyleCnt="5"/>
      <dgm:spPr/>
    </dgm:pt>
    <dgm:pt modelId="{AB0E111B-9B17-4113-992E-4DFADDB325FD}" type="pres">
      <dgm:prSet presAssocID="{EF586259-1E7E-462F-9CC3-99EDA2BCA02A}" presName="node" presStyleLbl="node1" presStyleIdx="4" presStyleCnt="6">
        <dgm:presLayoutVars>
          <dgm:bulletEnabled val="1"/>
        </dgm:presLayoutVars>
      </dgm:prSet>
      <dgm:spPr/>
    </dgm:pt>
    <dgm:pt modelId="{A64A65F5-0E87-4F44-9C5A-E2BEC49E94E5}" type="pres">
      <dgm:prSet presAssocID="{143644DD-FE12-4128-9019-DE7DC1D6E9AF}" presName="sibTrans" presStyleLbl="sibTrans2D1" presStyleIdx="4" presStyleCnt="5"/>
      <dgm:spPr/>
    </dgm:pt>
    <dgm:pt modelId="{86123B9D-C134-4849-A35E-F4201B5A5F80}" type="pres">
      <dgm:prSet presAssocID="{143644DD-FE12-4128-9019-DE7DC1D6E9AF}" presName="connectorText" presStyleLbl="sibTrans2D1" presStyleIdx="4" presStyleCnt="5"/>
      <dgm:spPr/>
    </dgm:pt>
    <dgm:pt modelId="{12001811-5358-4335-84BB-3CE38E806DCC}" type="pres">
      <dgm:prSet presAssocID="{61A3EF69-E44B-40DE-AE88-9F912610706D}" presName="node" presStyleLbl="node1" presStyleIdx="5" presStyleCnt="6">
        <dgm:presLayoutVars>
          <dgm:bulletEnabled val="1"/>
        </dgm:presLayoutVars>
      </dgm:prSet>
      <dgm:spPr/>
    </dgm:pt>
  </dgm:ptLst>
  <dgm:cxnLst>
    <dgm:cxn modelId="{B8244508-F158-4B4C-B7CD-E15CF8BBB16E}" srcId="{044DB795-66F6-4DF1-9F85-29FADF26DFD1}" destId="{02D016BF-28B4-4C60-A2D0-E3CA3DC12F45}" srcOrd="3" destOrd="0" parTransId="{A6987F4D-7AF0-4B14-8C4D-4AAFF633A77E}" sibTransId="{D498B4BD-D77F-45D2-9E88-CCF9B3AC7E1D}"/>
    <dgm:cxn modelId="{6B33A40B-E8DA-4A28-9B96-DD574277E9E4}" type="presOf" srcId="{143644DD-FE12-4128-9019-DE7DC1D6E9AF}" destId="{A64A65F5-0E87-4F44-9C5A-E2BEC49E94E5}" srcOrd="0" destOrd="0" presId="urn:microsoft.com/office/officeart/2005/8/layout/process5"/>
    <dgm:cxn modelId="{59A13C23-1DA2-4719-B8C0-A8A9EA079D94}" type="presOf" srcId="{044DB795-66F6-4DF1-9F85-29FADF26DFD1}" destId="{FD275AEB-FDC9-485B-8F1D-DD0FB3ADB2FB}" srcOrd="0" destOrd="0" presId="urn:microsoft.com/office/officeart/2005/8/layout/process5"/>
    <dgm:cxn modelId="{ADEF0F24-E4EF-4C44-9256-B104642B2F94}" type="presOf" srcId="{86B3AA02-543F-46AF-AFDF-5AD2C4191FA8}" destId="{B69E30FB-902D-4AAB-8167-5E8160E4F552}" srcOrd="1" destOrd="0" presId="urn:microsoft.com/office/officeart/2005/8/layout/process5"/>
    <dgm:cxn modelId="{D388872E-D220-4AC8-BDF2-577D709B835E}" type="presOf" srcId="{D498B4BD-D77F-45D2-9E88-CCF9B3AC7E1D}" destId="{E31AACBA-7158-4874-9A1D-9E6B80E68860}" srcOrd="1" destOrd="0" presId="urn:microsoft.com/office/officeart/2005/8/layout/process5"/>
    <dgm:cxn modelId="{4E105842-85C7-4D31-9A5F-99F2B43760D0}" srcId="{044DB795-66F6-4DF1-9F85-29FADF26DFD1}" destId="{EF586259-1E7E-462F-9CC3-99EDA2BCA02A}" srcOrd="4" destOrd="0" parTransId="{8CA433C0-5C26-4ADE-A9ED-1FDAE373A5D9}" sibTransId="{143644DD-FE12-4128-9019-DE7DC1D6E9AF}"/>
    <dgm:cxn modelId="{556CF748-AD05-446F-AFD8-670AD9661F51}" type="presOf" srcId="{09E0B525-E640-4148-9A5D-13A937DCE146}" destId="{1FFB95C4-DF53-4D19-8C82-07A7D1052F3B}" srcOrd="1" destOrd="0" presId="urn:microsoft.com/office/officeart/2005/8/layout/process5"/>
    <dgm:cxn modelId="{890AC94A-39CE-4F9A-90FF-09FC9C12E37D}" type="presOf" srcId="{4E71D242-9F5C-43D7-B9DA-A2B05FBE9D1C}" destId="{7A17B42B-0998-4493-84E5-F50FB396D994}" srcOrd="1" destOrd="0" presId="urn:microsoft.com/office/officeart/2005/8/layout/process5"/>
    <dgm:cxn modelId="{2884EB4A-E715-4328-9377-1EB3BD3277BA}" type="presOf" srcId="{02D016BF-28B4-4C60-A2D0-E3CA3DC12F45}" destId="{6DA11E05-AE8A-4169-852F-08E028C583FB}" srcOrd="0" destOrd="0" presId="urn:microsoft.com/office/officeart/2005/8/layout/process5"/>
    <dgm:cxn modelId="{82E76271-E80D-4E2F-B51C-EA003F0F5A03}" srcId="{044DB795-66F6-4DF1-9F85-29FADF26DFD1}" destId="{800718E0-191C-4D43-BF41-4BDE146E15EB}" srcOrd="0" destOrd="0" parTransId="{CABE6B5A-EFFF-4C5F-BCC1-847F56E8AB1C}" sibTransId="{4E71D242-9F5C-43D7-B9DA-A2B05FBE9D1C}"/>
    <dgm:cxn modelId="{31890673-3F34-436D-8548-C5888AEB7E3B}" srcId="{044DB795-66F6-4DF1-9F85-29FADF26DFD1}" destId="{E2156D90-EBDE-4A40-BBDB-13821A9247C4}" srcOrd="1" destOrd="0" parTransId="{744E23BC-C59A-41E7-8B2A-7C8ABB3AFDD7}" sibTransId="{86B3AA02-543F-46AF-AFDF-5AD2C4191FA8}"/>
    <dgm:cxn modelId="{59FD0F83-C39C-4099-98D1-A5FFC66F37D6}" type="presOf" srcId="{E2156D90-EBDE-4A40-BBDB-13821A9247C4}" destId="{9B775713-1AA6-40D8-A33D-12B1AA020CBF}" srcOrd="0" destOrd="0" presId="urn:microsoft.com/office/officeart/2005/8/layout/process5"/>
    <dgm:cxn modelId="{2B382985-8D9B-4DC1-B9D6-9B6F86432DF2}" type="presOf" srcId="{143644DD-FE12-4128-9019-DE7DC1D6E9AF}" destId="{86123B9D-C134-4849-A35E-F4201B5A5F80}" srcOrd="1" destOrd="0" presId="urn:microsoft.com/office/officeart/2005/8/layout/process5"/>
    <dgm:cxn modelId="{F85F5E85-A03F-4018-BF4F-17294484D98B}" type="presOf" srcId="{4E71D242-9F5C-43D7-B9DA-A2B05FBE9D1C}" destId="{8F5712E3-1ACA-405A-B0EB-895E806865AA}" srcOrd="0" destOrd="0" presId="urn:microsoft.com/office/officeart/2005/8/layout/process5"/>
    <dgm:cxn modelId="{E75C23A4-507B-4D8E-AB8A-E6835E5D29EF}" type="presOf" srcId="{09E0B525-E640-4148-9A5D-13A937DCE146}" destId="{068849E9-FABF-4446-BF94-E24110CC0D38}" srcOrd="0" destOrd="0" presId="urn:microsoft.com/office/officeart/2005/8/layout/process5"/>
    <dgm:cxn modelId="{787C8CAE-BE4B-4F2D-97A1-AA197BB10EAC}" type="presOf" srcId="{86B3AA02-543F-46AF-AFDF-5AD2C4191FA8}" destId="{43FDEE04-322A-402E-843F-2387A3819441}" srcOrd="0" destOrd="0" presId="urn:microsoft.com/office/officeart/2005/8/layout/process5"/>
    <dgm:cxn modelId="{CA7D30D0-BD18-4687-ABA6-C52CE59C16B5}" type="presOf" srcId="{EF586259-1E7E-462F-9CC3-99EDA2BCA02A}" destId="{AB0E111B-9B17-4113-992E-4DFADDB325FD}" srcOrd="0" destOrd="0" presId="urn:microsoft.com/office/officeart/2005/8/layout/process5"/>
    <dgm:cxn modelId="{39ABD9DD-4C9B-4AFC-B673-E51A4163D07D}" type="presOf" srcId="{61A3EF69-E44B-40DE-AE88-9F912610706D}" destId="{12001811-5358-4335-84BB-3CE38E806DCC}" srcOrd="0" destOrd="0" presId="urn:microsoft.com/office/officeart/2005/8/layout/process5"/>
    <dgm:cxn modelId="{5DD9A9DE-EA71-4090-88BF-08F7E0E67338}" type="presOf" srcId="{D498B4BD-D77F-45D2-9E88-CCF9B3AC7E1D}" destId="{C8DB7DB5-3805-4551-A7D3-40C11B6CAD68}" srcOrd="0" destOrd="0" presId="urn:microsoft.com/office/officeart/2005/8/layout/process5"/>
    <dgm:cxn modelId="{0577F9DF-FDC4-4419-A442-AAEEFFADAACD}" type="presOf" srcId="{BF39C530-1F0E-44D1-8C47-18EC48F3BFB3}" destId="{B94333C3-F549-463E-B8A5-DD4C5FB95C56}" srcOrd="0" destOrd="0" presId="urn:microsoft.com/office/officeart/2005/8/layout/process5"/>
    <dgm:cxn modelId="{7C4496F8-4A6C-4A83-9992-BD394D9F52C5}" srcId="{044DB795-66F6-4DF1-9F85-29FADF26DFD1}" destId="{BF39C530-1F0E-44D1-8C47-18EC48F3BFB3}" srcOrd="2" destOrd="0" parTransId="{9933E299-3497-4BCE-A004-774F1FE9659D}" sibTransId="{09E0B525-E640-4148-9A5D-13A937DCE146}"/>
    <dgm:cxn modelId="{43ADF8F8-DD58-427A-B96A-540E98744293}" type="presOf" srcId="{800718E0-191C-4D43-BF41-4BDE146E15EB}" destId="{3BA20FBC-D3C9-4403-9A8C-2003A3A721B1}" srcOrd="0" destOrd="0" presId="urn:microsoft.com/office/officeart/2005/8/layout/process5"/>
    <dgm:cxn modelId="{C63D93FC-E6DB-41C6-86EA-695F8D39EA5B}" srcId="{044DB795-66F6-4DF1-9F85-29FADF26DFD1}" destId="{61A3EF69-E44B-40DE-AE88-9F912610706D}" srcOrd="5" destOrd="0" parTransId="{1F8C9B39-0AA5-4D3E-B7D3-A76179016442}" sibTransId="{E648F07C-3AD8-40C8-8A44-13DBAF882DB1}"/>
    <dgm:cxn modelId="{905BC9F7-065B-4CD7-A5AE-0606AC130F0B}" type="presParOf" srcId="{FD275AEB-FDC9-485B-8F1D-DD0FB3ADB2FB}" destId="{3BA20FBC-D3C9-4403-9A8C-2003A3A721B1}" srcOrd="0" destOrd="0" presId="urn:microsoft.com/office/officeart/2005/8/layout/process5"/>
    <dgm:cxn modelId="{A4BD0303-FE8A-426B-A511-4E2F7D4F07A0}" type="presParOf" srcId="{FD275AEB-FDC9-485B-8F1D-DD0FB3ADB2FB}" destId="{8F5712E3-1ACA-405A-B0EB-895E806865AA}" srcOrd="1" destOrd="0" presId="urn:microsoft.com/office/officeart/2005/8/layout/process5"/>
    <dgm:cxn modelId="{8106EFB2-8347-4BCD-8764-3EC210E4A4FF}" type="presParOf" srcId="{8F5712E3-1ACA-405A-B0EB-895E806865AA}" destId="{7A17B42B-0998-4493-84E5-F50FB396D994}" srcOrd="0" destOrd="0" presId="urn:microsoft.com/office/officeart/2005/8/layout/process5"/>
    <dgm:cxn modelId="{191FA7C0-D737-46B1-B4B1-E83763AEC5E3}" type="presParOf" srcId="{FD275AEB-FDC9-485B-8F1D-DD0FB3ADB2FB}" destId="{9B775713-1AA6-40D8-A33D-12B1AA020CBF}" srcOrd="2" destOrd="0" presId="urn:microsoft.com/office/officeart/2005/8/layout/process5"/>
    <dgm:cxn modelId="{DC246AA3-727B-4DAE-B8C3-BC3BBE6E91E5}" type="presParOf" srcId="{FD275AEB-FDC9-485B-8F1D-DD0FB3ADB2FB}" destId="{43FDEE04-322A-402E-843F-2387A3819441}" srcOrd="3" destOrd="0" presId="urn:microsoft.com/office/officeart/2005/8/layout/process5"/>
    <dgm:cxn modelId="{4CC0D673-3C4B-4EEC-9E04-A592BDE4CDC0}" type="presParOf" srcId="{43FDEE04-322A-402E-843F-2387A3819441}" destId="{B69E30FB-902D-4AAB-8167-5E8160E4F552}" srcOrd="0" destOrd="0" presId="urn:microsoft.com/office/officeart/2005/8/layout/process5"/>
    <dgm:cxn modelId="{6C32E04E-55B9-4B7B-BA44-60EEAAF39A6D}" type="presParOf" srcId="{FD275AEB-FDC9-485B-8F1D-DD0FB3ADB2FB}" destId="{B94333C3-F549-463E-B8A5-DD4C5FB95C56}" srcOrd="4" destOrd="0" presId="urn:microsoft.com/office/officeart/2005/8/layout/process5"/>
    <dgm:cxn modelId="{F6A174D7-8DA1-4943-A0AF-43ECAAF1F299}" type="presParOf" srcId="{FD275AEB-FDC9-485B-8F1D-DD0FB3ADB2FB}" destId="{068849E9-FABF-4446-BF94-E24110CC0D38}" srcOrd="5" destOrd="0" presId="urn:microsoft.com/office/officeart/2005/8/layout/process5"/>
    <dgm:cxn modelId="{2772C888-07CB-4433-BA14-DC0E4635735D}" type="presParOf" srcId="{068849E9-FABF-4446-BF94-E24110CC0D38}" destId="{1FFB95C4-DF53-4D19-8C82-07A7D1052F3B}" srcOrd="0" destOrd="0" presId="urn:microsoft.com/office/officeart/2005/8/layout/process5"/>
    <dgm:cxn modelId="{F4452948-B7AF-4A94-B191-2D9D088980D5}" type="presParOf" srcId="{FD275AEB-FDC9-485B-8F1D-DD0FB3ADB2FB}" destId="{6DA11E05-AE8A-4169-852F-08E028C583FB}" srcOrd="6" destOrd="0" presId="urn:microsoft.com/office/officeart/2005/8/layout/process5"/>
    <dgm:cxn modelId="{0C4D47C8-316B-41A4-A9B8-EC16906F9062}" type="presParOf" srcId="{FD275AEB-FDC9-485B-8F1D-DD0FB3ADB2FB}" destId="{C8DB7DB5-3805-4551-A7D3-40C11B6CAD68}" srcOrd="7" destOrd="0" presId="urn:microsoft.com/office/officeart/2005/8/layout/process5"/>
    <dgm:cxn modelId="{971183B3-A905-4634-9C00-14FE3953322B}" type="presParOf" srcId="{C8DB7DB5-3805-4551-A7D3-40C11B6CAD68}" destId="{E31AACBA-7158-4874-9A1D-9E6B80E68860}" srcOrd="0" destOrd="0" presId="urn:microsoft.com/office/officeart/2005/8/layout/process5"/>
    <dgm:cxn modelId="{17BF20E0-63A6-4BFB-AFA1-53F745DBA246}" type="presParOf" srcId="{FD275AEB-FDC9-485B-8F1D-DD0FB3ADB2FB}" destId="{AB0E111B-9B17-4113-992E-4DFADDB325FD}" srcOrd="8" destOrd="0" presId="urn:microsoft.com/office/officeart/2005/8/layout/process5"/>
    <dgm:cxn modelId="{F102F7BF-74E7-45A1-8DBE-9361B0820D5C}" type="presParOf" srcId="{FD275AEB-FDC9-485B-8F1D-DD0FB3ADB2FB}" destId="{A64A65F5-0E87-4F44-9C5A-E2BEC49E94E5}" srcOrd="9" destOrd="0" presId="urn:microsoft.com/office/officeart/2005/8/layout/process5"/>
    <dgm:cxn modelId="{3FACB069-A69A-4022-80C3-8B4523BB09EB}" type="presParOf" srcId="{A64A65F5-0E87-4F44-9C5A-E2BEC49E94E5}" destId="{86123B9D-C134-4849-A35E-F4201B5A5F80}" srcOrd="0" destOrd="0" presId="urn:microsoft.com/office/officeart/2005/8/layout/process5"/>
    <dgm:cxn modelId="{2A86E97E-E811-428F-BC14-3896214B85DB}" type="presParOf" srcId="{FD275AEB-FDC9-485B-8F1D-DD0FB3ADB2FB}" destId="{12001811-5358-4335-84BB-3CE38E806DCC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6415D3-E084-493D-B1A3-6BC72D94C16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3B4B22-9FE0-4340-8543-DDF7320FF6E7}">
      <dgm:prSet/>
      <dgm:spPr/>
      <dgm:t>
        <a:bodyPr/>
        <a:lstStyle/>
        <a:p>
          <a:r>
            <a:rPr lang="en-US"/>
            <a:t>Study Skills –  Offered by different campus on various days for additional support.</a:t>
          </a:r>
        </a:p>
      </dgm:t>
    </dgm:pt>
    <dgm:pt modelId="{B4D5C0A0-55F9-4CCA-9CC0-322A035F1700}" type="parTrans" cxnId="{D2644456-CBCE-4346-9813-D2FB64F25375}">
      <dgm:prSet/>
      <dgm:spPr/>
      <dgm:t>
        <a:bodyPr/>
        <a:lstStyle/>
        <a:p>
          <a:endParaRPr lang="en-US"/>
        </a:p>
      </dgm:t>
    </dgm:pt>
    <dgm:pt modelId="{F05CB4F9-5F8F-4AF5-9708-07ED1F0EF2F4}" type="sibTrans" cxnId="{D2644456-CBCE-4346-9813-D2FB64F25375}">
      <dgm:prSet/>
      <dgm:spPr/>
      <dgm:t>
        <a:bodyPr/>
        <a:lstStyle/>
        <a:p>
          <a:endParaRPr lang="en-US"/>
        </a:p>
      </dgm:t>
    </dgm:pt>
    <dgm:pt modelId="{3B7FE92A-B794-4567-9145-CE1EFFBA337C}">
      <dgm:prSet/>
      <dgm:spPr/>
      <dgm:t>
        <a:bodyPr/>
        <a:lstStyle/>
        <a:p>
          <a:r>
            <a:rPr lang="en-US"/>
            <a:t>Online Sessions – </a:t>
          </a:r>
          <a:r>
            <a:rPr lang="en-US" err="1"/>
            <a:t>Ms</a:t>
          </a:r>
          <a:r>
            <a:rPr lang="en-US"/>
            <a:t> Teams</a:t>
          </a:r>
        </a:p>
      </dgm:t>
    </dgm:pt>
    <dgm:pt modelId="{F91D6C54-2ECA-47A4-9DC3-79F67E3E9D5E}" type="parTrans" cxnId="{9184AD36-1A90-4D65-9DE3-6AC9A2CD74A7}">
      <dgm:prSet/>
      <dgm:spPr/>
      <dgm:t>
        <a:bodyPr/>
        <a:lstStyle/>
        <a:p>
          <a:endParaRPr lang="en-US"/>
        </a:p>
      </dgm:t>
    </dgm:pt>
    <dgm:pt modelId="{0BB8BD19-2245-4B78-BFF3-A857C00DD02B}" type="sibTrans" cxnId="{9184AD36-1A90-4D65-9DE3-6AC9A2CD74A7}">
      <dgm:prSet/>
      <dgm:spPr/>
      <dgm:t>
        <a:bodyPr/>
        <a:lstStyle/>
        <a:p>
          <a:endParaRPr lang="en-US"/>
        </a:p>
      </dgm:t>
    </dgm:pt>
    <dgm:pt modelId="{DD3209DA-EFBB-4CAD-880A-1C981BDF3198}">
      <dgm:prSet/>
      <dgm:spPr/>
      <dgm:t>
        <a:bodyPr/>
        <a:lstStyle/>
        <a:p>
          <a:pPr rtl="0"/>
          <a:r>
            <a:rPr lang="en-US"/>
            <a:t>Peer Learning - Learning from </a:t>
          </a:r>
          <a:r>
            <a:rPr lang="en-US">
              <a:latin typeface="Corbel" panose="020B0503020204020204"/>
            </a:rPr>
            <a:t>each other</a:t>
          </a:r>
          <a:endParaRPr lang="en-US"/>
        </a:p>
      </dgm:t>
    </dgm:pt>
    <dgm:pt modelId="{FD6E870C-EEB7-4B6B-A4C3-F2CA24CBD204}" type="parTrans" cxnId="{2087A280-DEC3-4BC1-84D2-45B08B0DA166}">
      <dgm:prSet/>
      <dgm:spPr/>
      <dgm:t>
        <a:bodyPr/>
        <a:lstStyle/>
        <a:p>
          <a:endParaRPr lang="en-US"/>
        </a:p>
      </dgm:t>
    </dgm:pt>
    <dgm:pt modelId="{CAD57715-FCA0-41AD-82E8-2C8D09E48F4D}" type="sibTrans" cxnId="{2087A280-DEC3-4BC1-84D2-45B08B0DA166}">
      <dgm:prSet/>
      <dgm:spPr/>
      <dgm:t>
        <a:bodyPr/>
        <a:lstStyle/>
        <a:p>
          <a:endParaRPr lang="en-US"/>
        </a:p>
      </dgm:t>
    </dgm:pt>
    <dgm:pt modelId="{3B6DB457-7388-4456-95C8-78F8C2A68E0A}">
      <dgm:prSet/>
      <dgm:spPr/>
      <dgm:t>
        <a:bodyPr/>
        <a:lstStyle/>
        <a:p>
          <a:r>
            <a:rPr lang="en-US"/>
            <a:t>Group Learning – </a:t>
          </a:r>
          <a:r>
            <a:rPr lang="en-US">
              <a:latin typeface="Corbel" panose="020B0503020204020204"/>
            </a:rPr>
            <a:t>Discussions</a:t>
          </a:r>
          <a:r>
            <a:rPr lang="en-US"/>
            <a:t>, sharing knowledge and ideas</a:t>
          </a:r>
        </a:p>
      </dgm:t>
    </dgm:pt>
    <dgm:pt modelId="{01C585DF-842C-45E2-A6D9-11514879838F}" type="parTrans" cxnId="{CEACCFBB-84FF-45FA-B885-71B235149882}">
      <dgm:prSet/>
      <dgm:spPr/>
      <dgm:t>
        <a:bodyPr/>
        <a:lstStyle/>
        <a:p>
          <a:endParaRPr lang="en-US"/>
        </a:p>
      </dgm:t>
    </dgm:pt>
    <dgm:pt modelId="{D63F07D0-6546-44D3-9BCF-F918A44D79CB}" type="sibTrans" cxnId="{CEACCFBB-84FF-45FA-B885-71B235149882}">
      <dgm:prSet/>
      <dgm:spPr/>
      <dgm:t>
        <a:bodyPr/>
        <a:lstStyle/>
        <a:p>
          <a:endParaRPr lang="en-US"/>
        </a:p>
      </dgm:t>
    </dgm:pt>
    <dgm:pt modelId="{AB49BB40-9F66-4678-974E-775955F9AC06}">
      <dgm:prSet/>
      <dgm:spPr/>
      <dgm:t>
        <a:bodyPr/>
        <a:lstStyle/>
        <a:p>
          <a:r>
            <a:rPr lang="en-US"/>
            <a:t>1-2-1 – Intense learning with a tutor for more </a:t>
          </a:r>
          <a:r>
            <a:rPr lang="en-US" err="1"/>
            <a:t>indepth</a:t>
          </a:r>
          <a:r>
            <a:rPr lang="en-US"/>
            <a:t> and advance training.</a:t>
          </a:r>
        </a:p>
      </dgm:t>
    </dgm:pt>
    <dgm:pt modelId="{21902A2E-0E43-49E6-857D-513E33C7F0BC}" type="parTrans" cxnId="{A502930D-2B62-4F72-8079-1B884F0842DA}">
      <dgm:prSet/>
      <dgm:spPr/>
      <dgm:t>
        <a:bodyPr/>
        <a:lstStyle/>
        <a:p>
          <a:endParaRPr lang="en-US"/>
        </a:p>
      </dgm:t>
    </dgm:pt>
    <dgm:pt modelId="{40D4B06A-F40C-4E1D-B0D4-79926553EEEE}" type="sibTrans" cxnId="{A502930D-2B62-4F72-8079-1B884F0842DA}">
      <dgm:prSet/>
      <dgm:spPr/>
      <dgm:t>
        <a:bodyPr/>
        <a:lstStyle/>
        <a:p>
          <a:endParaRPr lang="en-US"/>
        </a:p>
      </dgm:t>
    </dgm:pt>
    <dgm:pt modelId="{8A313669-339E-4104-8BC4-51E55C27053E}" type="pres">
      <dgm:prSet presAssocID="{646415D3-E084-493D-B1A3-6BC72D94C166}" presName="linear" presStyleCnt="0">
        <dgm:presLayoutVars>
          <dgm:animLvl val="lvl"/>
          <dgm:resizeHandles val="exact"/>
        </dgm:presLayoutVars>
      </dgm:prSet>
      <dgm:spPr/>
    </dgm:pt>
    <dgm:pt modelId="{6E92EE33-DE7A-4FD7-A4B6-F401AAA580B1}" type="pres">
      <dgm:prSet presAssocID="{1D3B4B22-9FE0-4340-8543-DDF7320FF6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9A055AE-D733-47AC-AAA9-D9E792E56A3D}" type="pres">
      <dgm:prSet presAssocID="{F05CB4F9-5F8F-4AF5-9708-07ED1F0EF2F4}" presName="spacer" presStyleCnt="0"/>
      <dgm:spPr/>
    </dgm:pt>
    <dgm:pt modelId="{FBB0A6ED-9AC7-4513-AC69-01B60F699C7B}" type="pres">
      <dgm:prSet presAssocID="{3B7FE92A-B794-4567-9145-CE1EFFBA337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EB0E1DB-F3F7-430A-8F6D-ECBBC134D294}" type="pres">
      <dgm:prSet presAssocID="{0BB8BD19-2245-4B78-BFF3-A857C00DD02B}" presName="spacer" presStyleCnt="0"/>
      <dgm:spPr/>
    </dgm:pt>
    <dgm:pt modelId="{961B6B5D-5E99-4C8E-925E-709E8E024B3E}" type="pres">
      <dgm:prSet presAssocID="{DD3209DA-EFBB-4CAD-880A-1C981BDF319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D5B7134-EE11-4E3B-B7FA-55C95FF02785}" type="pres">
      <dgm:prSet presAssocID="{CAD57715-FCA0-41AD-82E8-2C8D09E48F4D}" presName="spacer" presStyleCnt="0"/>
      <dgm:spPr/>
    </dgm:pt>
    <dgm:pt modelId="{98D370D6-1FB2-45CD-AFCA-7CC197D15B6C}" type="pres">
      <dgm:prSet presAssocID="{3B6DB457-7388-4456-95C8-78F8C2A68E0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EFB2CC-A9F7-4793-B109-E50FB82142CA}" type="pres">
      <dgm:prSet presAssocID="{D63F07D0-6546-44D3-9BCF-F918A44D79CB}" presName="spacer" presStyleCnt="0"/>
      <dgm:spPr/>
    </dgm:pt>
    <dgm:pt modelId="{3CA18292-1739-404C-BE7F-C7625791A940}" type="pres">
      <dgm:prSet presAssocID="{AB49BB40-9F66-4678-974E-775955F9AC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02930D-2B62-4F72-8079-1B884F0842DA}" srcId="{646415D3-E084-493D-B1A3-6BC72D94C166}" destId="{AB49BB40-9F66-4678-974E-775955F9AC06}" srcOrd="4" destOrd="0" parTransId="{21902A2E-0E43-49E6-857D-513E33C7F0BC}" sibTransId="{40D4B06A-F40C-4E1D-B0D4-79926553EEEE}"/>
    <dgm:cxn modelId="{84BE2D35-D18C-458C-9D2E-930F3CEF2B7C}" type="presOf" srcId="{3B7FE92A-B794-4567-9145-CE1EFFBA337C}" destId="{FBB0A6ED-9AC7-4513-AC69-01B60F699C7B}" srcOrd="0" destOrd="0" presId="urn:microsoft.com/office/officeart/2005/8/layout/vList2"/>
    <dgm:cxn modelId="{9184AD36-1A90-4D65-9DE3-6AC9A2CD74A7}" srcId="{646415D3-E084-493D-B1A3-6BC72D94C166}" destId="{3B7FE92A-B794-4567-9145-CE1EFFBA337C}" srcOrd="1" destOrd="0" parTransId="{F91D6C54-2ECA-47A4-9DC3-79F67E3E9D5E}" sibTransId="{0BB8BD19-2245-4B78-BFF3-A857C00DD02B}"/>
    <dgm:cxn modelId="{3716F74F-161F-493D-8A7D-91BB5D089310}" type="presOf" srcId="{DD3209DA-EFBB-4CAD-880A-1C981BDF3198}" destId="{961B6B5D-5E99-4C8E-925E-709E8E024B3E}" srcOrd="0" destOrd="0" presId="urn:microsoft.com/office/officeart/2005/8/layout/vList2"/>
    <dgm:cxn modelId="{D2644456-CBCE-4346-9813-D2FB64F25375}" srcId="{646415D3-E084-493D-B1A3-6BC72D94C166}" destId="{1D3B4B22-9FE0-4340-8543-DDF7320FF6E7}" srcOrd="0" destOrd="0" parTransId="{B4D5C0A0-55F9-4CCA-9CC0-322A035F1700}" sibTransId="{F05CB4F9-5F8F-4AF5-9708-07ED1F0EF2F4}"/>
    <dgm:cxn modelId="{2087A280-DEC3-4BC1-84D2-45B08B0DA166}" srcId="{646415D3-E084-493D-B1A3-6BC72D94C166}" destId="{DD3209DA-EFBB-4CAD-880A-1C981BDF3198}" srcOrd="2" destOrd="0" parTransId="{FD6E870C-EEB7-4B6B-A4C3-F2CA24CBD204}" sibTransId="{CAD57715-FCA0-41AD-82E8-2C8D09E48F4D}"/>
    <dgm:cxn modelId="{CEACCFBB-84FF-45FA-B885-71B235149882}" srcId="{646415D3-E084-493D-B1A3-6BC72D94C166}" destId="{3B6DB457-7388-4456-95C8-78F8C2A68E0A}" srcOrd="3" destOrd="0" parTransId="{01C585DF-842C-45E2-A6D9-11514879838F}" sibTransId="{D63F07D0-6546-44D3-9BCF-F918A44D79CB}"/>
    <dgm:cxn modelId="{07F121C4-7C17-4A4C-8743-DA73390C433E}" type="presOf" srcId="{AB49BB40-9F66-4678-974E-775955F9AC06}" destId="{3CA18292-1739-404C-BE7F-C7625791A940}" srcOrd="0" destOrd="0" presId="urn:microsoft.com/office/officeart/2005/8/layout/vList2"/>
    <dgm:cxn modelId="{0EAE0AD1-484C-4ABD-8379-5B322B15ABA7}" type="presOf" srcId="{1D3B4B22-9FE0-4340-8543-DDF7320FF6E7}" destId="{6E92EE33-DE7A-4FD7-A4B6-F401AAA580B1}" srcOrd="0" destOrd="0" presId="urn:microsoft.com/office/officeart/2005/8/layout/vList2"/>
    <dgm:cxn modelId="{C938A7E0-CCEE-40DD-AF7B-FAF4B0D548D9}" type="presOf" srcId="{646415D3-E084-493D-B1A3-6BC72D94C166}" destId="{8A313669-339E-4104-8BC4-51E55C27053E}" srcOrd="0" destOrd="0" presId="urn:microsoft.com/office/officeart/2005/8/layout/vList2"/>
    <dgm:cxn modelId="{6807FEF1-E48E-470A-9F95-2FB3822A3244}" type="presOf" srcId="{3B6DB457-7388-4456-95C8-78F8C2A68E0A}" destId="{98D370D6-1FB2-45CD-AFCA-7CC197D15B6C}" srcOrd="0" destOrd="0" presId="urn:microsoft.com/office/officeart/2005/8/layout/vList2"/>
    <dgm:cxn modelId="{B315C4D9-F89C-4419-833D-7AF880980A53}" type="presParOf" srcId="{8A313669-339E-4104-8BC4-51E55C27053E}" destId="{6E92EE33-DE7A-4FD7-A4B6-F401AAA580B1}" srcOrd="0" destOrd="0" presId="urn:microsoft.com/office/officeart/2005/8/layout/vList2"/>
    <dgm:cxn modelId="{37872828-6C74-43E4-87FE-0FDE73CBBE47}" type="presParOf" srcId="{8A313669-339E-4104-8BC4-51E55C27053E}" destId="{C9A055AE-D733-47AC-AAA9-D9E792E56A3D}" srcOrd="1" destOrd="0" presId="urn:microsoft.com/office/officeart/2005/8/layout/vList2"/>
    <dgm:cxn modelId="{B3D4BC23-A466-4D41-872C-CCBEDD5B5711}" type="presParOf" srcId="{8A313669-339E-4104-8BC4-51E55C27053E}" destId="{FBB0A6ED-9AC7-4513-AC69-01B60F699C7B}" srcOrd="2" destOrd="0" presId="urn:microsoft.com/office/officeart/2005/8/layout/vList2"/>
    <dgm:cxn modelId="{D23610C2-5C1E-4556-89AE-5579545E29C5}" type="presParOf" srcId="{8A313669-339E-4104-8BC4-51E55C27053E}" destId="{FEB0E1DB-F3F7-430A-8F6D-ECBBC134D294}" srcOrd="3" destOrd="0" presId="urn:microsoft.com/office/officeart/2005/8/layout/vList2"/>
    <dgm:cxn modelId="{55D301CE-20DF-4084-9773-DBB881B2BDE1}" type="presParOf" srcId="{8A313669-339E-4104-8BC4-51E55C27053E}" destId="{961B6B5D-5E99-4C8E-925E-709E8E024B3E}" srcOrd="4" destOrd="0" presId="urn:microsoft.com/office/officeart/2005/8/layout/vList2"/>
    <dgm:cxn modelId="{B3C386C3-EE22-43DB-83C0-F4186AC44530}" type="presParOf" srcId="{8A313669-339E-4104-8BC4-51E55C27053E}" destId="{CD5B7134-EE11-4E3B-B7FA-55C95FF02785}" srcOrd="5" destOrd="0" presId="urn:microsoft.com/office/officeart/2005/8/layout/vList2"/>
    <dgm:cxn modelId="{01EFB51B-1BBB-4BB0-9FAC-1FA50B123299}" type="presParOf" srcId="{8A313669-339E-4104-8BC4-51E55C27053E}" destId="{98D370D6-1FB2-45CD-AFCA-7CC197D15B6C}" srcOrd="6" destOrd="0" presId="urn:microsoft.com/office/officeart/2005/8/layout/vList2"/>
    <dgm:cxn modelId="{6AD1A3C9-732A-41DE-8EA1-16D79F25D389}" type="presParOf" srcId="{8A313669-339E-4104-8BC4-51E55C27053E}" destId="{86EFB2CC-A9F7-4793-B109-E50FB82142CA}" srcOrd="7" destOrd="0" presId="urn:microsoft.com/office/officeart/2005/8/layout/vList2"/>
    <dgm:cxn modelId="{D2BDB93F-A8BC-488A-8018-1967D62C6EBE}" type="presParOf" srcId="{8A313669-339E-4104-8BC4-51E55C27053E}" destId="{3CA18292-1739-404C-BE7F-C7625791A94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6ED809-769D-4CA1-AB8B-BDC0F14DBC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8538627C-F4A3-47B9-84E4-0B8AE193D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Source Sans Pro"/>
            </a:rPr>
            <a:t>It appears, that students’ active technology–based learning strategy, can assist students’ </a:t>
          </a:r>
          <a:r>
            <a:rPr lang="en-GB">
              <a:latin typeface="Source Sans Pro"/>
            </a:rPr>
            <a:t>constant</a:t>
          </a:r>
          <a:r>
            <a:rPr lang="en-GB" b="0" i="0">
              <a:latin typeface="Source Sans Pro"/>
            </a:rPr>
            <a:t> learning, to absorb knowledge and strengthen their </a:t>
          </a:r>
          <a:r>
            <a:rPr lang="en-GB">
              <a:latin typeface="Source Sans Pro"/>
            </a:rPr>
            <a:t>skills </a:t>
          </a:r>
          <a:r>
            <a:rPr lang="en-GB" b="0" i="0">
              <a:latin typeface="Source Sans Pro"/>
            </a:rPr>
            <a:t>when performing cognitively challenging tasks.</a:t>
          </a:r>
          <a:endParaRPr lang="en-US">
            <a:latin typeface="Source Sans Pro"/>
          </a:endParaRPr>
        </a:p>
      </dgm:t>
    </dgm:pt>
    <dgm:pt modelId="{42B7FC1B-87DA-453E-AD72-BF9B9C498F8C}" type="parTrans" cxnId="{28103684-C72D-4216-9855-D6E1C935E055}">
      <dgm:prSet/>
      <dgm:spPr/>
      <dgm:t>
        <a:bodyPr/>
        <a:lstStyle/>
        <a:p>
          <a:endParaRPr lang="en-US"/>
        </a:p>
      </dgm:t>
    </dgm:pt>
    <dgm:pt modelId="{6275F4AE-9112-4DF9-A57F-8B101E6BCAEE}" type="sibTrans" cxnId="{28103684-C72D-4216-9855-D6E1C935E055}">
      <dgm:prSet/>
      <dgm:spPr/>
      <dgm:t>
        <a:bodyPr/>
        <a:lstStyle/>
        <a:p>
          <a:endParaRPr lang="en-US"/>
        </a:p>
      </dgm:t>
    </dgm:pt>
    <dgm:pt modelId="{7DF776E2-21B6-4CF8-B07E-7EFC476004C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>
              <a:latin typeface="Source Sans Pro"/>
            </a:rPr>
            <a:t>Tools at UWTSD offers the opportunity </a:t>
          </a:r>
          <a:r>
            <a:rPr lang="en-GB">
              <a:latin typeface="Source Sans Pro"/>
            </a:rPr>
            <a:t> </a:t>
          </a:r>
          <a:r>
            <a:rPr lang="en-GB" b="0" i="0">
              <a:latin typeface="Source Sans Pro"/>
            </a:rPr>
            <a:t>to take advantage of ICT- applications in a technology-enhanced </a:t>
          </a:r>
          <a:r>
            <a:rPr lang="en-GB">
              <a:latin typeface="Source Sans Pro"/>
            </a:rPr>
            <a:t>digital skills </a:t>
          </a:r>
          <a:r>
            <a:rPr lang="en-GB" b="0" i="0">
              <a:latin typeface="Source Sans Pro"/>
            </a:rPr>
            <a:t>lesson. Here digital skills refer to digital devices, communication and social networking, using the ICT applications.</a:t>
          </a:r>
          <a:endParaRPr lang="en-US">
            <a:latin typeface="Source Sans Pro"/>
          </a:endParaRPr>
        </a:p>
      </dgm:t>
    </dgm:pt>
    <dgm:pt modelId="{8076CB71-D82A-426B-BFDA-8ED40BCC83D2}" type="parTrans" cxnId="{94A1CDBF-7173-445A-A933-C8A40BD5B24E}">
      <dgm:prSet/>
      <dgm:spPr/>
      <dgm:t>
        <a:bodyPr/>
        <a:lstStyle/>
        <a:p>
          <a:endParaRPr lang="en-US"/>
        </a:p>
      </dgm:t>
    </dgm:pt>
    <dgm:pt modelId="{86F45AD3-6EBF-419D-BE0C-515E78847270}" type="sibTrans" cxnId="{94A1CDBF-7173-445A-A933-C8A40BD5B24E}">
      <dgm:prSet/>
      <dgm:spPr/>
      <dgm:t>
        <a:bodyPr/>
        <a:lstStyle/>
        <a:p>
          <a:endParaRPr lang="en-US"/>
        </a:p>
      </dgm:t>
    </dgm:pt>
    <dgm:pt modelId="{7640A21D-5954-4786-BA59-786FE05CC19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>
              <a:latin typeface="Source Sans Pro"/>
            </a:rPr>
            <a:t>Collaborating strategies which involve students working together to achieve academic objectives, have been identified to be promising classroom -based techniques (Teasley et al., 2008:Thurston et al., </a:t>
          </a:r>
          <a:r>
            <a:rPr lang="en-GB" b="0" i="0">
              <a:latin typeface="Source Sans Pro"/>
              <a:hlinkClick xmlns:r="http://schemas.openxmlformats.org/officeDocument/2006/relationships" r:id="rId1"/>
            </a:rPr>
            <a:t>2020</a:t>
          </a:r>
          <a:r>
            <a:rPr lang="en-GB" b="0" i="0">
              <a:latin typeface="Source Sans Pro"/>
            </a:rPr>
            <a:t>). Collaborative Learning can be seen as far-reaching term for various different educational </a:t>
          </a:r>
          <a:r>
            <a:rPr lang="en-GB">
              <a:latin typeface="Source Sans Pro"/>
            </a:rPr>
            <a:t>perspectives </a:t>
          </a:r>
          <a:r>
            <a:rPr lang="en-GB" b="0" i="0">
              <a:latin typeface="Source Sans Pro"/>
            </a:rPr>
            <a:t>which involve students’ intellectual effort and ease learning.</a:t>
          </a:r>
          <a:endParaRPr lang="en-US">
            <a:latin typeface="Source Sans Pro"/>
          </a:endParaRPr>
        </a:p>
      </dgm:t>
    </dgm:pt>
    <dgm:pt modelId="{F8F59221-0DA0-441B-9DBD-1EFAB8C4EAA8}" type="parTrans" cxnId="{7A272560-78AF-4259-8CE3-0954F59C52C3}">
      <dgm:prSet/>
      <dgm:spPr/>
      <dgm:t>
        <a:bodyPr/>
        <a:lstStyle/>
        <a:p>
          <a:endParaRPr lang="en-US"/>
        </a:p>
      </dgm:t>
    </dgm:pt>
    <dgm:pt modelId="{897E8CA5-B5C4-4A0D-9509-A5297B12D2E0}" type="sibTrans" cxnId="{7A272560-78AF-4259-8CE3-0954F59C52C3}">
      <dgm:prSet/>
      <dgm:spPr/>
      <dgm:t>
        <a:bodyPr/>
        <a:lstStyle/>
        <a:p>
          <a:endParaRPr lang="en-US"/>
        </a:p>
      </dgm:t>
    </dgm:pt>
    <dgm:pt modelId="{14E51DD0-FB8F-47AA-AA6B-1F37586EA566}" type="pres">
      <dgm:prSet presAssocID="{AD6ED809-769D-4CA1-AB8B-BDC0F14DBCDE}" presName="root" presStyleCnt="0">
        <dgm:presLayoutVars>
          <dgm:dir/>
          <dgm:resizeHandles val="exact"/>
        </dgm:presLayoutVars>
      </dgm:prSet>
      <dgm:spPr/>
    </dgm:pt>
    <dgm:pt modelId="{AFBA070C-4DEF-4FBE-8F82-AA417AF8082A}" type="pres">
      <dgm:prSet presAssocID="{8538627C-F4A3-47B9-84E4-0B8AE193D59D}" presName="compNode" presStyleCnt="0"/>
      <dgm:spPr/>
    </dgm:pt>
    <dgm:pt modelId="{B354D9C8-AAA0-4375-857B-79D2F5EF118F}" type="pres">
      <dgm:prSet presAssocID="{8538627C-F4A3-47B9-84E4-0B8AE193D59D}" presName="bgRect" presStyleLbl="bgShp" presStyleIdx="0" presStyleCnt="3"/>
      <dgm:spPr/>
    </dgm:pt>
    <dgm:pt modelId="{BFB8444C-7F3D-4207-B903-16F0B04C2F0A}" type="pres">
      <dgm:prSet presAssocID="{8538627C-F4A3-47B9-84E4-0B8AE193D59D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585A689-6547-4475-A2B8-A36AB7EF28E1}" type="pres">
      <dgm:prSet presAssocID="{8538627C-F4A3-47B9-84E4-0B8AE193D59D}" presName="spaceRect" presStyleCnt="0"/>
      <dgm:spPr/>
    </dgm:pt>
    <dgm:pt modelId="{EBBE6CE2-4E78-4A12-8765-FEEABF1B35C4}" type="pres">
      <dgm:prSet presAssocID="{8538627C-F4A3-47B9-84E4-0B8AE193D59D}" presName="parTx" presStyleLbl="revTx" presStyleIdx="0" presStyleCnt="3">
        <dgm:presLayoutVars>
          <dgm:chMax val="0"/>
          <dgm:chPref val="0"/>
        </dgm:presLayoutVars>
      </dgm:prSet>
      <dgm:spPr/>
    </dgm:pt>
    <dgm:pt modelId="{A81F247B-6E7C-47F8-A2DC-B8296668DE09}" type="pres">
      <dgm:prSet presAssocID="{6275F4AE-9112-4DF9-A57F-8B101E6BCAEE}" presName="sibTrans" presStyleCnt="0"/>
      <dgm:spPr/>
    </dgm:pt>
    <dgm:pt modelId="{827CF74E-1FC7-4171-8D2A-B6D41B22A37C}" type="pres">
      <dgm:prSet presAssocID="{7DF776E2-21B6-4CF8-B07E-7EFC476004CF}" presName="compNode" presStyleCnt="0"/>
      <dgm:spPr/>
    </dgm:pt>
    <dgm:pt modelId="{F51283E0-ABA1-4C19-86F0-C89A6EA57D13}" type="pres">
      <dgm:prSet presAssocID="{7DF776E2-21B6-4CF8-B07E-7EFC476004CF}" presName="bgRect" presStyleLbl="bgShp" presStyleIdx="1" presStyleCnt="3"/>
      <dgm:spPr/>
    </dgm:pt>
    <dgm:pt modelId="{E4952057-7FEA-4968-A67D-EBB751BC119E}" type="pres">
      <dgm:prSet presAssocID="{7DF776E2-21B6-4CF8-B07E-7EFC476004CF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AD5DE8E5-94EE-4872-A9DD-99384CC6519B}" type="pres">
      <dgm:prSet presAssocID="{7DF776E2-21B6-4CF8-B07E-7EFC476004CF}" presName="spaceRect" presStyleCnt="0"/>
      <dgm:spPr/>
    </dgm:pt>
    <dgm:pt modelId="{EED03D87-54BA-489E-AEF6-A08DF6A390DA}" type="pres">
      <dgm:prSet presAssocID="{7DF776E2-21B6-4CF8-B07E-7EFC476004CF}" presName="parTx" presStyleLbl="revTx" presStyleIdx="1" presStyleCnt="3">
        <dgm:presLayoutVars>
          <dgm:chMax val="0"/>
          <dgm:chPref val="0"/>
        </dgm:presLayoutVars>
      </dgm:prSet>
      <dgm:spPr/>
    </dgm:pt>
    <dgm:pt modelId="{49E5B7D3-662D-4EE8-8634-B6819D3D5F4E}" type="pres">
      <dgm:prSet presAssocID="{86F45AD3-6EBF-419D-BE0C-515E78847270}" presName="sibTrans" presStyleCnt="0"/>
      <dgm:spPr/>
    </dgm:pt>
    <dgm:pt modelId="{892A9565-5ABD-4D02-B5D9-973162600D4F}" type="pres">
      <dgm:prSet presAssocID="{7640A21D-5954-4786-BA59-786FE05CC199}" presName="compNode" presStyleCnt="0"/>
      <dgm:spPr/>
    </dgm:pt>
    <dgm:pt modelId="{11979384-D03C-458B-8D55-C44D01E53A47}" type="pres">
      <dgm:prSet presAssocID="{7640A21D-5954-4786-BA59-786FE05CC199}" presName="bgRect" presStyleLbl="bgShp" presStyleIdx="2" presStyleCnt="3"/>
      <dgm:spPr/>
    </dgm:pt>
    <dgm:pt modelId="{9A9C2E04-E160-46B9-81B1-8B0A6B9CC111}" type="pres">
      <dgm:prSet presAssocID="{7640A21D-5954-4786-BA59-786FE05CC199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812281A-4E63-414F-8FB5-86A5E0FBB572}" type="pres">
      <dgm:prSet presAssocID="{7640A21D-5954-4786-BA59-786FE05CC199}" presName="spaceRect" presStyleCnt="0"/>
      <dgm:spPr/>
    </dgm:pt>
    <dgm:pt modelId="{EFCEAC4C-49BB-42F0-AA19-EB3AC8C3F84F}" type="pres">
      <dgm:prSet presAssocID="{7640A21D-5954-4786-BA59-786FE05CC1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BA8A08-2EBC-473B-B36E-28B99BADA57F}" type="presOf" srcId="{8538627C-F4A3-47B9-84E4-0B8AE193D59D}" destId="{EBBE6CE2-4E78-4A12-8765-FEEABF1B35C4}" srcOrd="0" destOrd="0" presId="urn:microsoft.com/office/officeart/2018/2/layout/IconVerticalSolidList"/>
    <dgm:cxn modelId="{41E9CF30-5954-4368-8FA0-58083CC2FFE9}" type="presOf" srcId="{7640A21D-5954-4786-BA59-786FE05CC199}" destId="{EFCEAC4C-49BB-42F0-AA19-EB3AC8C3F84F}" srcOrd="0" destOrd="0" presId="urn:microsoft.com/office/officeart/2018/2/layout/IconVerticalSolidList"/>
    <dgm:cxn modelId="{7A272560-78AF-4259-8CE3-0954F59C52C3}" srcId="{AD6ED809-769D-4CA1-AB8B-BDC0F14DBCDE}" destId="{7640A21D-5954-4786-BA59-786FE05CC199}" srcOrd="2" destOrd="0" parTransId="{F8F59221-0DA0-441B-9DBD-1EFAB8C4EAA8}" sibTransId="{897E8CA5-B5C4-4A0D-9509-A5297B12D2E0}"/>
    <dgm:cxn modelId="{28103684-C72D-4216-9855-D6E1C935E055}" srcId="{AD6ED809-769D-4CA1-AB8B-BDC0F14DBCDE}" destId="{8538627C-F4A3-47B9-84E4-0B8AE193D59D}" srcOrd="0" destOrd="0" parTransId="{42B7FC1B-87DA-453E-AD72-BF9B9C498F8C}" sibTransId="{6275F4AE-9112-4DF9-A57F-8B101E6BCAEE}"/>
    <dgm:cxn modelId="{FE598E8C-A833-482D-B868-42085A9B85EB}" type="presOf" srcId="{AD6ED809-769D-4CA1-AB8B-BDC0F14DBCDE}" destId="{14E51DD0-FB8F-47AA-AA6B-1F37586EA566}" srcOrd="0" destOrd="0" presId="urn:microsoft.com/office/officeart/2018/2/layout/IconVerticalSolidList"/>
    <dgm:cxn modelId="{94A1CDBF-7173-445A-A933-C8A40BD5B24E}" srcId="{AD6ED809-769D-4CA1-AB8B-BDC0F14DBCDE}" destId="{7DF776E2-21B6-4CF8-B07E-7EFC476004CF}" srcOrd="1" destOrd="0" parTransId="{8076CB71-D82A-426B-BFDA-8ED40BCC83D2}" sibTransId="{86F45AD3-6EBF-419D-BE0C-515E78847270}"/>
    <dgm:cxn modelId="{E43891F9-8BC7-4C4E-BF9B-9471107A8A34}" type="presOf" srcId="{7DF776E2-21B6-4CF8-B07E-7EFC476004CF}" destId="{EED03D87-54BA-489E-AEF6-A08DF6A390DA}" srcOrd="0" destOrd="0" presId="urn:microsoft.com/office/officeart/2018/2/layout/IconVerticalSolidList"/>
    <dgm:cxn modelId="{1A4B797F-E79E-4970-96B4-587AF956FAAF}" type="presParOf" srcId="{14E51DD0-FB8F-47AA-AA6B-1F37586EA566}" destId="{AFBA070C-4DEF-4FBE-8F82-AA417AF8082A}" srcOrd="0" destOrd="0" presId="urn:microsoft.com/office/officeart/2018/2/layout/IconVerticalSolidList"/>
    <dgm:cxn modelId="{F01743A2-9A9A-4FA2-921A-4E73CE9826F4}" type="presParOf" srcId="{AFBA070C-4DEF-4FBE-8F82-AA417AF8082A}" destId="{B354D9C8-AAA0-4375-857B-79D2F5EF118F}" srcOrd="0" destOrd="0" presId="urn:microsoft.com/office/officeart/2018/2/layout/IconVerticalSolidList"/>
    <dgm:cxn modelId="{BAEA44DF-3202-41DB-8802-2184F26C5233}" type="presParOf" srcId="{AFBA070C-4DEF-4FBE-8F82-AA417AF8082A}" destId="{BFB8444C-7F3D-4207-B903-16F0B04C2F0A}" srcOrd="1" destOrd="0" presId="urn:microsoft.com/office/officeart/2018/2/layout/IconVerticalSolidList"/>
    <dgm:cxn modelId="{CDE92BB3-D91C-4D66-9028-4E5CCBDA23EC}" type="presParOf" srcId="{AFBA070C-4DEF-4FBE-8F82-AA417AF8082A}" destId="{D585A689-6547-4475-A2B8-A36AB7EF28E1}" srcOrd="2" destOrd="0" presId="urn:microsoft.com/office/officeart/2018/2/layout/IconVerticalSolidList"/>
    <dgm:cxn modelId="{4B882259-DB95-4AD7-8B42-B244F6DE9D07}" type="presParOf" srcId="{AFBA070C-4DEF-4FBE-8F82-AA417AF8082A}" destId="{EBBE6CE2-4E78-4A12-8765-FEEABF1B35C4}" srcOrd="3" destOrd="0" presId="urn:microsoft.com/office/officeart/2018/2/layout/IconVerticalSolidList"/>
    <dgm:cxn modelId="{14AE4B6D-516D-4725-9365-E1E46DC5AC4F}" type="presParOf" srcId="{14E51DD0-FB8F-47AA-AA6B-1F37586EA566}" destId="{A81F247B-6E7C-47F8-A2DC-B8296668DE09}" srcOrd="1" destOrd="0" presId="urn:microsoft.com/office/officeart/2018/2/layout/IconVerticalSolidList"/>
    <dgm:cxn modelId="{525922B5-CDDC-4852-BD3D-79C96D03C3F0}" type="presParOf" srcId="{14E51DD0-FB8F-47AA-AA6B-1F37586EA566}" destId="{827CF74E-1FC7-4171-8D2A-B6D41B22A37C}" srcOrd="2" destOrd="0" presId="urn:microsoft.com/office/officeart/2018/2/layout/IconVerticalSolidList"/>
    <dgm:cxn modelId="{67CAA024-62A2-43AC-B697-514E1F080C80}" type="presParOf" srcId="{827CF74E-1FC7-4171-8D2A-B6D41B22A37C}" destId="{F51283E0-ABA1-4C19-86F0-C89A6EA57D13}" srcOrd="0" destOrd="0" presId="urn:microsoft.com/office/officeart/2018/2/layout/IconVerticalSolidList"/>
    <dgm:cxn modelId="{536F0828-2C80-4206-9D52-63504BAD28E2}" type="presParOf" srcId="{827CF74E-1FC7-4171-8D2A-B6D41B22A37C}" destId="{E4952057-7FEA-4968-A67D-EBB751BC119E}" srcOrd="1" destOrd="0" presId="urn:microsoft.com/office/officeart/2018/2/layout/IconVerticalSolidList"/>
    <dgm:cxn modelId="{5AB70FF3-FE6D-4A58-AF41-F04DE022682A}" type="presParOf" srcId="{827CF74E-1FC7-4171-8D2A-B6D41B22A37C}" destId="{AD5DE8E5-94EE-4872-A9DD-99384CC6519B}" srcOrd="2" destOrd="0" presId="urn:microsoft.com/office/officeart/2018/2/layout/IconVerticalSolidList"/>
    <dgm:cxn modelId="{DC0A73C0-F1F6-496B-936C-7E8CB48C8AED}" type="presParOf" srcId="{827CF74E-1FC7-4171-8D2A-B6D41B22A37C}" destId="{EED03D87-54BA-489E-AEF6-A08DF6A390DA}" srcOrd="3" destOrd="0" presId="urn:microsoft.com/office/officeart/2018/2/layout/IconVerticalSolidList"/>
    <dgm:cxn modelId="{3FAC61D7-8F2B-459E-9E0C-E955C7C8988F}" type="presParOf" srcId="{14E51DD0-FB8F-47AA-AA6B-1F37586EA566}" destId="{49E5B7D3-662D-4EE8-8634-B6819D3D5F4E}" srcOrd="3" destOrd="0" presId="urn:microsoft.com/office/officeart/2018/2/layout/IconVerticalSolidList"/>
    <dgm:cxn modelId="{6EB9FF24-1D68-4505-8695-D268D7CB7C7A}" type="presParOf" srcId="{14E51DD0-FB8F-47AA-AA6B-1F37586EA566}" destId="{892A9565-5ABD-4D02-B5D9-973162600D4F}" srcOrd="4" destOrd="0" presId="urn:microsoft.com/office/officeart/2018/2/layout/IconVerticalSolidList"/>
    <dgm:cxn modelId="{44900178-BF06-436D-9033-33177464D060}" type="presParOf" srcId="{892A9565-5ABD-4D02-B5D9-973162600D4F}" destId="{11979384-D03C-458B-8D55-C44D01E53A47}" srcOrd="0" destOrd="0" presId="urn:microsoft.com/office/officeart/2018/2/layout/IconVerticalSolidList"/>
    <dgm:cxn modelId="{B02AF100-3C23-42A2-941F-8285BF3D6435}" type="presParOf" srcId="{892A9565-5ABD-4D02-B5D9-973162600D4F}" destId="{9A9C2E04-E160-46B9-81B1-8B0A6B9CC111}" srcOrd="1" destOrd="0" presId="urn:microsoft.com/office/officeart/2018/2/layout/IconVerticalSolidList"/>
    <dgm:cxn modelId="{1AE117B0-BD03-49DC-B0F6-B8FD8E634A70}" type="presParOf" srcId="{892A9565-5ABD-4D02-B5D9-973162600D4F}" destId="{E812281A-4E63-414F-8FB5-86A5E0FBB572}" srcOrd="2" destOrd="0" presId="urn:microsoft.com/office/officeart/2018/2/layout/IconVerticalSolidList"/>
    <dgm:cxn modelId="{70E509A0-3FBA-42BE-A4A7-52572870A7D2}" type="presParOf" srcId="{892A9565-5ABD-4D02-B5D9-973162600D4F}" destId="{EFCEAC4C-49BB-42F0-AA19-EB3AC8C3F8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42F083-892E-4F27-B290-4B709678545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564B2C-994A-4B50-BE25-6FA47FA9C6BC}">
      <dgm:prSet phldr="0"/>
      <dgm:spPr/>
      <dgm:t>
        <a:bodyPr/>
        <a:lstStyle/>
        <a:p>
          <a:pPr rtl="0"/>
          <a:r>
            <a:rPr lang="en-GB" b="0"/>
            <a:t>Oikarinen, R.M., Oikarinen, J.K., Havu-Nuutinen, S. and Pöntinen, S. (2022). Students’ collaboration in technology-enhanced reciprocal peer tutoring as an approach towards learning mathematics. </a:t>
          </a:r>
          <a:r>
            <a:rPr lang="en-GB" b="0" i="1"/>
            <a:t>Education and Information Technologies</a:t>
          </a:r>
          <a:r>
            <a:rPr lang="en-GB" b="0"/>
            <a:t>. doi:10.1007/s10639-021-10799-3.</a:t>
          </a:r>
          <a:endParaRPr lang="en-GB" b="1"/>
        </a:p>
      </dgm:t>
    </dgm:pt>
    <dgm:pt modelId="{E9E61C15-EBFB-417E-95E9-113D7B1021D6}" type="parTrans" cxnId="{7786C3A1-AB67-44C2-9649-B7772D893A48}">
      <dgm:prSet/>
      <dgm:spPr/>
      <dgm:t>
        <a:bodyPr/>
        <a:lstStyle/>
        <a:p>
          <a:endParaRPr lang="en-US"/>
        </a:p>
      </dgm:t>
    </dgm:pt>
    <dgm:pt modelId="{A6663949-A196-4A4F-AA97-D972231AFAA0}" type="sibTrans" cxnId="{7786C3A1-AB67-44C2-9649-B7772D893A48}">
      <dgm:prSet/>
      <dgm:spPr/>
      <dgm:t>
        <a:bodyPr/>
        <a:lstStyle/>
        <a:p>
          <a:endParaRPr lang="en-US"/>
        </a:p>
      </dgm:t>
    </dgm:pt>
    <dgm:pt modelId="{DA6A2504-06E2-4DFD-A377-5C48092F1631}">
      <dgm:prSet phldr="0"/>
      <dgm:spPr/>
      <dgm:t>
        <a:bodyPr/>
        <a:lstStyle/>
        <a:p>
          <a:pPr rtl="0"/>
          <a:r>
            <a:rPr lang="en-GB"/>
            <a:t>Tsuei, M. (2011). Development of a peer-assisted learning strategy in computer-supported collaborative learning environments for elementary school students. </a:t>
          </a:r>
          <a:r>
            <a:rPr lang="en-GB" i="1"/>
            <a:t>British Journal of Educational Technology</a:t>
          </a:r>
          <a:r>
            <a:rPr lang="en-GB"/>
            <a:t>, 42(2), pp.214–232. doi:10.1111/j.1467-8535.2009.01006.x.</a:t>
          </a:r>
        </a:p>
      </dgm:t>
    </dgm:pt>
    <dgm:pt modelId="{323CFA58-83BA-457B-8097-35636FE670A3}" type="parTrans" cxnId="{D61B5162-0931-49A9-A340-2CA10715A370}">
      <dgm:prSet/>
      <dgm:spPr/>
      <dgm:t>
        <a:bodyPr/>
        <a:lstStyle/>
        <a:p>
          <a:endParaRPr lang="en-US"/>
        </a:p>
      </dgm:t>
    </dgm:pt>
    <dgm:pt modelId="{053E1ACA-B04A-4559-8DA6-271E39C07F27}" type="sibTrans" cxnId="{D61B5162-0931-49A9-A340-2CA10715A370}">
      <dgm:prSet/>
      <dgm:spPr/>
      <dgm:t>
        <a:bodyPr/>
        <a:lstStyle/>
        <a:p>
          <a:endParaRPr lang="en-US"/>
        </a:p>
      </dgm:t>
    </dgm:pt>
    <dgm:pt modelId="{4011906F-86A0-4B5D-9C58-D93CA6783349}">
      <dgm:prSet phldr="0"/>
      <dgm:spPr/>
      <dgm:t>
        <a:bodyPr/>
        <a:lstStyle/>
        <a:p>
          <a:pPr rtl="0"/>
          <a:r>
            <a:rPr lang="en-GB" b="0" i="0"/>
            <a:t>Sun, Y., Zhang, C. and Kok, R.A.W. (2019). The role of research outcome quality in the relationship between university research collaboration and technology transfer: empirical results from China. </a:t>
          </a:r>
          <a:r>
            <a:rPr lang="en-GB" b="0" i="1"/>
            <a:t>Scientometrics</a:t>
          </a:r>
          <a:r>
            <a:rPr lang="en-GB" b="0" i="0"/>
            <a:t>. [online] doi:10.1007/s11192-019-03330-6.</a:t>
          </a:r>
          <a:endParaRPr lang="en-GB" b="1" i="0">
            <a:latin typeface="Corbel" panose="020B0503020204020204"/>
          </a:endParaRPr>
        </a:p>
      </dgm:t>
    </dgm:pt>
    <dgm:pt modelId="{9556D792-C80F-43AE-8FD0-18659609BD87}" type="parTrans" cxnId="{D5FBB09E-4D1E-4FA9-A83D-1659B1ECAD1D}">
      <dgm:prSet/>
      <dgm:spPr/>
    </dgm:pt>
    <dgm:pt modelId="{90086FDC-A93F-4725-816B-9D47E4CB2EBD}" type="sibTrans" cxnId="{D5FBB09E-4D1E-4FA9-A83D-1659B1ECAD1D}">
      <dgm:prSet/>
      <dgm:spPr/>
    </dgm:pt>
    <dgm:pt modelId="{F7C7E77A-33BD-4E98-AF1F-D49360D43054}" type="pres">
      <dgm:prSet presAssocID="{2E42F083-892E-4F27-B290-4B709678545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D43FA3-D7F4-4B22-8B98-1E2D0E88B311}" type="pres">
      <dgm:prSet presAssocID="{4011906F-86A0-4B5D-9C58-D93CA6783349}" presName="hierRoot1" presStyleCnt="0"/>
      <dgm:spPr/>
    </dgm:pt>
    <dgm:pt modelId="{BC0D756E-5C00-4902-A9CD-CAB81CB47821}" type="pres">
      <dgm:prSet presAssocID="{4011906F-86A0-4B5D-9C58-D93CA6783349}" presName="composite" presStyleCnt="0"/>
      <dgm:spPr/>
    </dgm:pt>
    <dgm:pt modelId="{7D62259E-8B42-45D3-921F-18B0F7770D3F}" type="pres">
      <dgm:prSet presAssocID="{4011906F-86A0-4B5D-9C58-D93CA6783349}" presName="background" presStyleLbl="node0" presStyleIdx="0" presStyleCnt="3"/>
      <dgm:spPr/>
    </dgm:pt>
    <dgm:pt modelId="{B1A884FC-4FB2-48F4-8D4A-B8AFD9171B16}" type="pres">
      <dgm:prSet presAssocID="{4011906F-86A0-4B5D-9C58-D93CA6783349}" presName="text" presStyleLbl="fgAcc0" presStyleIdx="0" presStyleCnt="3">
        <dgm:presLayoutVars>
          <dgm:chPref val="3"/>
        </dgm:presLayoutVars>
      </dgm:prSet>
      <dgm:spPr/>
    </dgm:pt>
    <dgm:pt modelId="{A672CE7D-5FB6-4000-A387-3F04944AB768}" type="pres">
      <dgm:prSet presAssocID="{4011906F-86A0-4B5D-9C58-D93CA6783349}" presName="hierChild2" presStyleCnt="0"/>
      <dgm:spPr/>
    </dgm:pt>
    <dgm:pt modelId="{D9CA6ABA-ED0E-4B4F-AE0F-5BE833651224}" type="pres">
      <dgm:prSet presAssocID="{B7564B2C-994A-4B50-BE25-6FA47FA9C6BC}" presName="hierRoot1" presStyleCnt="0"/>
      <dgm:spPr/>
    </dgm:pt>
    <dgm:pt modelId="{6B19F2D7-EEEF-4F2F-8836-8BB2A0FEE091}" type="pres">
      <dgm:prSet presAssocID="{B7564B2C-994A-4B50-BE25-6FA47FA9C6BC}" presName="composite" presStyleCnt="0"/>
      <dgm:spPr/>
    </dgm:pt>
    <dgm:pt modelId="{2DA5F6B0-6CB4-4DCD-B730-ADAC716EA641}" type="pres">
      <dgm:prSet presAssocID="{B7564B2C-994A-4B50-BE25-6FA47FA9C6BC}" presName="background" presStyleLbl="node0" presStyleIdx="1" presStyleCnt="3"/>
      <dgm:spPr/>
    </dgm:pt>
    <dgm:pt modelId="{F95622F6-2AB6-44F8-8178-4CFBE25C0E2A}" type="pres">
      <dgm:prSet presAssocID="{B7564B2C-994A-4B50-BE25-6FA47FA9C6BC}" presName="text" presStyleLbl="fgAcc0" presStyleIdx="1" presStyleCnt="3">
        <dgm:presLayoutVars>
          <dgm:chPref val="3"/>
        </dgm:presLayoutVars>
      </dgm:prSet>
      <dgm:spPr/>
    </dgm:pt>
    <dgm:pt modelId="{EF2FA5C0-813B-4C8C-A44E-1B6B3A7D8F2B}" type="pres">
      <dgm:prSet presAssocID="{B7564B2C-994A-4B50-BE25-6FA47FA9C6BC}" presName="hierChild2" presStyleCnt="0"/>
      <dgm:spPr/>
    </dgm:pt>
    <dgm:pt modelId="{BAAE6D69-F715-4088-950C-FE36F7CA9650}" type="pres">
      <dgm:prSet presAssocID="{DA6A2504-06E2-4DFD-A377-5C48092F1631}" presName="hierRoot1" presStyleCnt="0"/>
      <dgm:spPr/>
    </dgm:pt>
    <dgm:pt modelId="{B6C14663-D691-4260-84BC-2D410340A315}" type="pres">
      <dgm:prSet presAssocID="{DA6A2504-06E2-4DFD-A377-5C48092F1631}" presName="composite" presStyleCnt="0"/>
      <dgm:spPr/>
    </dgm:pt>
    <dgm:pt modelId="{F1BA7D25-CC2F-45A8-BF55-023121BB03EE}" type="pres">
      <dgm:prSet presAssocID="{DA6A2504-06E2-4DFD-A377-5C48092F1631}" presName="background" presStyleLbl="node0" presStyleIdx="2" presStyleCnt="3"/>
      <dgm:spPr/>
    </dgm:pt>
    <dgm:pt modelId="{47007258-5925-4BD8-BF64-F77F6685038A}" type="pres">
      <dgm:prSet presAssocID="{DA6A2504-06E2-4DFD-A377-5C48092F1631}" presName="text" presStyleLbl="fgAcc0" presStyleIdx="2" presStyleCnt="3">
        <dgm:presLayoutVars>
          <dgm:chPref val="3"/>
        </dgm:presLayoutVars>
      </dgm:prSet>
      <dgm:spPr/>
    </dgm:pt>
    <dgm:pt modelId="{8A69FE05-6957-4D81-B970-BB3E85038E0D}" type="pres">
      <dgm:prSet presAssocID="{DA6A2504-06E2-4DFD-A377-5C48092F1631}" presName="hierChild2" presStyleCnt="0"/>
      <dgm:spPr/>
    </dgm:pt>
  </dgm:ptLst>
  <dgm:cxnLst>
    <dgm:cxn modelId="{0D8EAF30-99E0-45FF-A978-0F5C9BD67362}" type="presOf" srcId="{B7564B2C-994A-4B50-BE25-6FA47FA9C6BC}" destId="{F95622F6-2AB6-44F8-8178-4CFBE25C0E2A}" srcOrd="0" destOrd="0" presId="urn:microsoft.com/office/officeart/2005/8/layout/hierarchy1"/>
    <dgm:cxn modelId="{D61B5162-0931-49A9-A340-2CA10715A370}" srcId="{2E42F083-892E-4F27-B290-4B709678545E}" destId="{DA6A2504-06E2-4DFD-A377-5C48092F1631}" srcOrd="2" destOrd="0" parTransId="{323CFA58-83BA-457B-8097-35636FE670A3}" sibTransId="{053E1ACA-B04A-4559-8DA6-271E39C07F27}"/>
    <dgm:cxn modelId="{166EAC4D-5D89-4274-A93F-7A8A24F629C5}" type="presOf" srcId="{DA6A2504-06E2-4DFD-A377-5C48092F1631}" destId="{47007258-5925-4BD8-BF64-F77F6685038A}" srcOrd="0" destOrd="0" presId="urn:microsoft.com/office/officeart/2005/8/layout/hierarchy1"/>
    <dgm:cxn modelId="{D5FBB09E-4D1E-4FA9-A83D-1659B1ECAD1D}" srcId="{2E42F083-892E-4F27-B290-4B709678545E}" destId="{4011906F-86A0-4B5D-9C58-D93CA6783349}" srcOrd="0" destOrd="0" parTransId="{9556D792-C80F-43AE-8FD0-18659609BD87}" sibTransId="{90086FDC-A93F-4725-816B-9D47E4CB2EBD}"/>
    <dgm:cxn modelId="{7786C3A1-AB67-44C2-9649-B7772D893A48}" srcId="{2E42F083-892E-4F27-B290-4B709678545E}" destId="{B7564B2C-994A-4B50-BE25-6FA47FA9C6BC}" srcOrd="1" destOrd="0" parTransId="{E9E61C15-EBFB-417E-95E9-113D7B1021D6}" sibTransId="{A6663949-A196-4A4F-AA97-D972231AFAA0}"/>
    <dgm:cxn modelId="{975FC4F3-9136-4D8C-9118-6ABD4E292467}" type="presOf" srcId="{4011906F-86A0-4B5D-9C58-D93CA6783349}" destId="{B1A884FC-4FB2-48F4-8D4A-B8AFD9171B16}" srcOrd="0" destOrd="0" presId="urn:microsoft.com/office/officeart/2005/8/layout/hierarchy1"/>
    <dgm:cxn modelId="{1ED694F8-416D-4119-8FAF-7BAAE50F6E8B}" type="presOf" srcId="{2E42F083-892E-4F27-B290-4B709678545E}" destId="{F7C7E77A-33BD-4E98-AF1F-D49360D43054}" srcOrd="0" destOrd="0" presId="urn:microsoft.com/office/officeart/2005/8/layout/hierarchy1"/>
    <dgm:cxn modelId="{805DD34A-462B-477A-91E1-4878F12E0CD2}" type="presParOf" srcId="{F7C7E77A-33BD-4E98-AF1F-D49360D43054}" destId="{83D43FA3-D7F4-4B22-8B98-1E2D0E88B311}" srcOrd="0" destOrd="0" presId="urn:microsoft.com/office/officeart/2005/8/layout/hierarchy1"/>
    <dgm:cxn modelId="{90F8D00B-BD86-44AF-BF06-66AE65BE2080}" type="presParOf" srcId="{83D43FA3-D7F4-4B22-8B98-1E2D0E88B311}" destId="{BC0D756E-5C00-4902-A9CD-CAB81CB47821}" srcOrd="0" destOrd="0" presId="urn:microsoft.com/office/officeart/2005/8/layout/hierarchy1"/>
    <dgm:cxn modelId="{4937BF86-CBA8-4394-80C9-BFC751A1FBFA}" type="presParOf" srcId="{BC0D756E-5C00-4902-A9CD-CAB81CB47821}" destId="{7D62259E-8B42-45D3-921F-18B0F7770D3F}" srcOrd="0" destOrd="0" presId="urn:microsoft.com/office/officeart/2005/8/layout/hierarchy1"/>
    <dgm:cxn modelId="{F5E40A4C-AA63-406C-BD37-778078C8A952}" type="presParOf" srcId="{BC0D756E-5C00-4902-A9CD-CAB81CB47821}" destId="{B1A884FC-4FB2-48F4-8D4A-B8AFD9171B16}" srcOrd="1" destOrd="0" presId="urn:microsoft.com/office/officeart/2005/8/layout/hierarchy1"/>
    <dgm:cxn modelId="{E6790AE2-EE37-4644-9DB8-E4BC8AB490F1}" type="presParOf" srcId="{83D43FA3-D7F4-4B22-8B98-1E2D0E88B311}" destId="{A672CE7D-5FB6-4000-A387-3F04944AB768}" srcOrd="1" destOrd="0" presId="urn:microsoft.com/office/officeart/2005/8/layout/hierarchy1"/>
    <dgm:cxn modelId="{9216E059-238F-4E96-9C22-3E8887FC7DE8}" type="presParOf" srcId="{F7C7E77A-33BD-4E98-AF1F-D49360D43054}" destId="{D9CA6ABA-ED0E-4B4F-AE0F-5BE833651224}" srcOrd="1" destOrd="0" presId="urn:microsoft.com/office/officeart/2005/8/layout/hierarchy1"/>
    <dgm:cxn modelId="{CF03E056-B481-4E80-AF88-612D2607CC31}" type="presParOf" srcId="{D9CA6ABA-ED0E-4B4F-AE0F-5BE833651224}" destId="{6B19F2D7-EEEF-4F2F-8836-8BB2A0FEE091}" srcOrd="0" destOrd="0" presId="urn:microsoft.com/office/officeart/2005/8/layout/hierarchy1"/>
    <dgm:cxn modelId="{C16483D5-0100-4332-8AAD-4692609782BA}" type="presParOf" srcId="{6B19F2D7-EEEF-4F2F-8836-8BB2A0FEE091}" destId="{2DA5F6B0-6CB4-4DCD-B730-ADAC716EA641}" srcOrd="0" destOrd="0" presId="urn:microsoft.com/office/officeart/2005/8/layout/hierarchy1"/>
    <dgm:cxn modelId="{0871EE3F-F93A-4841-AA1C-8EB871D5FA78}" type="presParOf" srcId="{6B19F2D7-EEEF-4F2F-8836-8BB2A0FEE091}" destId="{F95622F6-2AB6-44F8-8178-4CFBE25C0E2A}" srcOrd="1" destOrd="0" presId="urn:microsoft.com/office/officeart/2005/8/layout/hierarchy1"/>
    <dgm:cxn modelId="{D7B6B351-C7E7-45D6-A225-91A0AA7960EC}" type="presParOf" srcId="{D9CA6ABA-ED0E-4B4F-AE0F-5BE833651224}" destId="{EF2FA5C0-813B-4C8C-A44E-1B6B3A7D8F2B}" srcOrd="1" destOrd="0" presId="urn:microsoft.com/office/officeart/2005/8/layout/hierarchy1"/>
    <dgm:cxn modelId="{C2451C89-A1F4-4BCD-8D8E-9CCF908EA8BF}" type="presParOf" srcId="{F7C7E77A-33BD-4E98-AF1F-D49360D43054}" destId="{BAAE6D69-F715-4088-950C-FE36F7CA9650}" srcOrd="2" destOrd="0" presId="urn:microsoft.com/office/officeart/2005/8/layout/hierarchy1"/>
    <dgm:cxn modelId="{066557F5-E984-4733-97A4-A83E41C48F66}" type="presParOf" srcId="{BAAE6D69-F715-4088-950C-FE36F7CA9650}" destId="{B6C14663-D691-4260-84BC-2D410340A315}" srcOrd="0" destOrd="0" presId="urn:microsoft.com/office/officeart/2005/8/layout/hierarchy1"/>
    <dgm:cxn modelId="{9AE87F11-F515-45ED-9F92-24A5F9095D0F}" type="presParOf" srcId="{B6C14663-D691-4260-84BC-2D410340A315}" destId="{F1BA7D25-CC2F-45A8-BF55-023121BB03EE}" srcOrd="0" destOrd="0" presId="urn:microsoft.com/office/officeart/2005/8/layout/hierarchy1"/>
    <dgm:cxn modelId="{AF0BC855-B05A-4A4C-A6D1-EF1525F321C1}" type="presParOf" srcId="{B6C14663-D691-4260-84BC-2D410340A315}" destId="{47007258-5925-4BD8-BF64-F77F6685038A}" srcOrd="1" destOrd="0" presId="urn:microsoft.com/office/officeart/2005/8/layout/hierarchy1"/>
    <dgm:cxn modelId="{C64D1A75-504C-4834-868B-0392E6749D52}" type="presParOf" srcId="{BAAE6D69-F715-4088-950C-FE36F7CA9650}" destId="{8A69FE05-6957-4D81-B970-BB3E85038E0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20FBC-D3C9-4403-9A8C-2003A3A721B1}">
      <dsp:nvSpPr>
        <dsp:cNvPr id="0" name=""/>
        <dsp:cNvSpPr/>
      </dsp:nvSpPr>
      <dsp:spPr>
        <a:xfrm>
          <a:off x="9067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29/9 Initial Research Idea</a:t>
          </a:r>
        </a:p>
      </dsp:txBody>
      <dsp:txXfrm>
        <a:off x="56695" y="1194160"/>
        <a:ext cx="2614953" cy="1530869"/>
      </dsp:txXfrm>
    </dsp:sp>
    <dsp:sp modelId="{8F5712E3-1ACA-405A-B0EB-895E806865AA}">
      <dsp:nvSpPr>
        <dsp:cNvPr id="0" name=""/>
        <dsp:cNvSpPr/>
      </dsp:nvSpPr>
      <dsp:spPr>
        <a:xfrm>
          <a:off x="2957776" y="162352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2957776" y="1757954"/>
        <a:ext cx="402195" cy="403280"/>
      </dsp:txXfrm>
    </dsp:sp>
    <dsp:sp modelId="{9B775713-1AA6-40D8-A33D-12B1AA020CBF}">
      <dsp:nvSpPr>
        <dsp:cNvPr id="0" name=""/>
        <dsp:cNvSpPr/>
      </dsp:nvSpPr>
      <dsp:spPr>
        <a:xfrm>
          <a:off x="3803361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6/10 Drafting Research Proposal</a:t>
          </a:r>
        </a:p>
      </dsp:txBody>
      <dsp:txXfrm>
        <a:off x="3850989" y="1194160"/>
        <a:ext cx="2614953" cy="1530869"/>
      </dsp:txXfrm>
    </dsp:sp>
    <dsp:sp modelId="{43FDEE04-322A-402E-843F-2387A3819441}">
      <dsp:nvSpPr>
        <dsp:cNvPr id="0" name=""/>
        <dsp:cNvSpPr/>
      </dsp:nvSpPr>
      <dsp:spPr>
        <a:xfrm>
          <a:off x="6752069" y="162352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752069" y="1757954"/>
        <a:ext cx="402195" cy="403280"/>
      </dsp:txXfrm>
    </dsp:sp>
    <dsp:sp modelId="{B94333C3-F549-463E-B8A5-DD4C5FB95C56}">
      <dsp:nvSpPr>
        <dsp:cNvPr id="0" name=""/>
        <dsp:cNvSpPr/>
      </dsp:nvSpPr>
      <dsp:spPr>
        <a:xfrm>
          <a:off x="7597655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13/10 Finalise Research Proposal</a:t>
          </a:r>
        </a:p>
      </dsp:txBody>
      <dsp:txXfrm>
        <a:off x="7645283" y="1194160"/>
        <a:ext cx="2614953" cy="1530869"/>
      </dsp:txXfrm>
    </dsp:sp>
    <dsp:sp modelId="{068849E9-FABF-4446-BF94-E24110CC0D38}">
      <dsp:nvSpPr>
        <dsp:cNvPr id="0" name=""/>
        <dsp:cNvSpPr/>
      </dsp:nvSpPr>
      <dsp:spPr>
        <a:xfrm rot="5400000">
          <a:off x="8665478" y="2962372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-5400000">
        <a:off x="8751121" y="3011156"/>
        <a:ext cx="403280" cy="402195"/>
      </dsp:txXfrm>
    </dsp:sp>
    <dsp:sp modelId="{6DA11E05-AE8A-4169-852F-08E028C583FB}">
      <dsp:nvSpPr>
        <dsp:cNvPr id="0" name=""/>
        <dsp:cNvSpPr/>
      </dsp:nvSpPr>
      <dsp:spPr>
        <a:xfrm>
          <a:off x="7597655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20/10 Proposal Presentation</a:t>
          </a:r>
        </a:p>
      </dsp:txBody>
      <dsp:txXfrm>
        <a:off x="7645283" y="3904369"/>
        <a:ext cx="2614953" cy="1530869"/>
      </dsp:txXfrm>
    </dsp:sp>
    <dsp:sp modelId="{C8DB7DB5-3805-4551-A7D3-40C11B6CAD68}">
      <dsp:nvSpPr>
        <dsp:cNvPr id="0" name=""/>
        <dsp:cNvSpPr/>
      </dsp:nvSpPr>
      <dsp:spPr>
        <a:xfrm rot="10800000">
          <a:off x="6784592" y="433373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6956961" y="4468164"/>
        <a:ext cx="402195" cy="403280"/>
      </dsp:txXfrm>
    </dsp:sp>
    <dsp:sp modelId="{AB0E111B-9B17-4113-992E-4DFADDB325FD}">
      <dsp:nvSpPr>
        <dsp:cNvPr id="0" name=""/>
        <dsp:cNvSpPr/>
      </dsp:nvSpPr>
      <dsp:spPr>
        <a:xfrm>
          <a:off x="3803361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27/10 Data Collection</a:t>
          </a:r>
        </a:p>
      </dsp:txBody>
      <dsp:txXfrm>
        <a:off x="3850989" y="3904369"/>
        <a:ext cx="2614953" cy="1530869"/>
      </dsp:txXfrm>
    </dsp:sp>
    <dsp:sp modelId="{A64A65F5-0E87-4F44-9C5A-E2BEC49E94E5}">
      <dsp:nvSpPr>
        <dsp:cNvPr id="0" name=""/>
        <dsp:cNvSpPr/>
      </dsp:nvSpPr>
      <dsp:spPr>
        <a:xfrm rot="10800000">
          <a:off x="2990298" y="433373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3162667" y="4468164"/>
        <a:ext cx="402195" cy="403280"/>
      </dsp:txXfrm>
    </dsp:sp>
    <dsp:sp modelId="{12001811-5358-4335-84BB-3CE38E806DCC}">
      <dsp:nvSpPr>
        <dsp:cNvPr id="0" name=""/>
        <dsp:cNvSpPr/>
      </dsp:nvSpPr>
      <dsp:spPr>
        <a:xfrm>
          <a:off x="9067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3/11 Data Analysis</a:t>
          </a:r>
        </a:p>
      </dsp:txBody>
      <dsp:txXfrm>
        <a:off x="56695" y="3904369"/>
        <a:ext cx="2614953" cy="15308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2EE33-DE7A-4FD7-A4B6-F401AAA580B1}">
      <dsp:nvSpPr>
        <dsp:cNvPr id="0" name=""/>
        <dsp:cNvSpPr/>
      </dsp:nvSpPr>
      <dsp:spPr>
        <a:xfrm>
          <a:off x="0" y="27660"/>
          <a:ext cx="649287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Study Skills –  Offered by different campus on various days for additional support.</a:t>
          </a:r>
        </a:p>
      </dsp:txBody>
      <dsp:txXfrm>
        <a:off x="46606" y="74266"/>
        <a:ext cx="6399663" cy="861507"/>
      </dsp:txXfrm>
    </dsp:sp>
    <dsp:sp modelId="{FBB0A6ED-9AC7-4513-AC69-01B60F699C7B}">
      <dsp:nvSpPr>
        <dsp:cNvPr id="0" name=""/>
        <dsp:cNvSpPr/>
      </dsp:nvSpPr>
      <dsp:spPr>
        <a:xfrm>
          <a:off x="0" y="1051500"/>
          <a:ext cx="6492875" cy="954719"/>
        </a:xfrm>
        <a:prstGeom prst="roundRect">
          <a:avLst/>
        </a:prstGeom>
        <a:solidFill>
          <a:schemeClr val="accent2">
            <a:hueOff val="372433"/>
            <a:satOff val="-11956"/>
            <a:lumOff val="21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Online Sessions – </a:t>
          </a:r>
          <a:r>
            <a:rPr lang="en-US" sz="2400" kern="1200" err="1"/>
            <a:t>Ms</a:t>
          </a:r>
          <a:r>
            <a:rPr lang="en-US" sz="2400" kern="1200"/>
            <a:t> Teams</a:t>
          </a:r>
        </a:p>
      </dsp:txBody>
      <dsp:txXfrm>
        <a:off x="46606" y="1098106"/>
        <a:ext cx="6399663" cy="861507"/>
      </dsp:txXfrm>
    </dsp:sp>
    <dsp:sp modelId="{961B6B5D-5E99-4C8E-925E-709E8E024B3E}">
      <dsp:nvSpPr>
        <dsp:cNvPr id="0" name=""/>
        <dsp:cNvSpPr/>
      </dsp:nvSpPr>
      <dsp:spPr>
        <a:xfrm>
          <a:off x="0" y="2075340"/>
          <a:ext cx="6492875" cy="954719"/>
        </a:xfrm>
        <a:prstGeom prst="roundRect">
          <a:avLst/>
        </a:prstGeom>
        <a:solidFill>
          <a:schemeClr val="accent2">
            <a:hueOff val="744865"/>
            <a:satOff val="-23911"/>
            <a:lumOff val="43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Peer Learning - Learning from </a:t>
          </a:r>
          <a:r>
            <a:rPr lang="en-US" sz="2400" kern="1200">
              <a:latin typeface="Corbel" panose="020B0503020204020204"/>
            </a:rPr>
            <a:t>each other</a:t>
          </a:r>
          <a:endParaRPr lang="en-US" sz="2400" kern="1200"/>
        </a:p>
      </dsp:txBody>
      <dsp:txXfrm>
        <a:off x="46606" y="2121946"/>
        <a:ext cx="6399663" cy="861507"/>
      </dsp:txXfrm>
    </dsp:sp>
    <dsp:sp modelId="{98D370D6-1FB2-45CD-AFCA-7CC197D15B6C}">
      <dsp:nvSpPr>
        <dsp:cNvPr id="0" name=""/>
        <dsp:cNvSpPr/>
      </dsp:nvSpPr>
      <dsp:spPr>
        <a:xfrm>
          <a:off x="0" y="3099180"/>
          <a:ext cx="6492875" cy="954719"/>
        </a:xfrm>
        <a:prstGeom prst="roundRect">
          <a:avLst/>
        </a:prstGeom>
        <a:solidFill>
          <a:schemeClr val="accent2">
            <a:hueOff val="1117298"/>
            <a:satOff val="-35867"/>
            <a:lumOff val="647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Group Learning – </a:t>
          </a:r>
          <a:r>
            <a:rPr lang="en-US" sz="2400" kern="1200">
              <a:latin typeface="Corbel" panose="020B0503020204020204"/>
            </a:rPr>
            <a:t>Discussions</a:t>
          </a:r>
          <a:r>
            <a:rPr lang="en-US" sz="2400" kern="1200"/>
            <a:t>, sharing knowledge and ideas</a:t>
          </a:r>
        </a:p>
      </dsp:txBody>
      <dsp:txXfrm>
        <a:off x="46606" y="3145786"/>
        <a:ext cx="6399663" cy="861507"/>
      </dsp:txXfrm>
    </dsp:sp>
    <dsp:sp modelId="{3CA18292-1739-404C-BE7F-C7625791A940}">
      <dsp:nvSpPr>
        <dsp:cNvPr id="0" name=""/>
        <dsp:cNvSpPr/>
      </dsp:nvSpPr>
      <dsp:spPr>
        <a:xfrm>
          <a:off x="0" y="4123020"/>
          <a:ext cx="6492875" cy="954719"/>
        </a:xfrm>
        <a:prstGeom prst="roundRect">
          <a:avLst/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1-2-1 – Intense learning with a tutor for more </a:t>
          </a:r>
          <a:r>
            <a:rPr lang="en-US" sz="2400" kern="1200" err="1"/>
            <a:t>indepth</a:t>
          </a:r>
          <a:r>
            <a:rPr lang="en-US" sz="2400" kern="1200"/>
            <a:t> and advance training.</a:t>
          </a:r>
        </a:p>
      </dsp:txBody>
      <dsp:txXfrm>
        <a:off x="46606" y="4169626"/>
        <a:ext cx="639966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4D9C8-AAA0-4375-857B-79D2F5EF118F}">
      <dsp:nvSpPr>
        <dsp:cNvPr id="0" name=""/>
        <dsp:cNvSpPr/>
      </dsp:nvSpPr>
      <dsp:spPr>
        <a:xfrm>
          <a:off x="0" y="5001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8444C-7F3D-4207-B903-16F0B04C2F0A}">
      <dsp:nvSpPr>
        <dsp:cNvPr id="0" name=""/>
        <dsp:cNvSpPr/>
      </dsp:nvSpPr>
      <dsp:spPr>
        <a:xfrm>
          <a:off x="477046" y="359829"/>
          <a:ext cx="868205" cy="8673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E6CE2-4E78-4A12-8765-FEEABF1B35C4}">
      <dsp:nvSpPr>
        <dsp:cNvPr id="0" name=""/>
        <dsp:cNvSpPr/>
      </dsp:nvSpPr>
      <dsp:spPr>
        <a:xfrm>
          <a:off x="1822298" y="5001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It appears, that students’ active technology–based learning strategy, can assist students’ </a:t>
          </a:r>
          <a:r>
            <a:rPr lang="en-GB" sz="1400" kern="1200">
              <a:latin typeface="Source Sans Pro"/>
            </a:rPr>
            <a:t>constant</a:t>
          </a:r>
          <a:r>
            <a:rPr lang="en-GB" sz="1400" b="0" i="0" kern="1200">
              <a:latin typeface="Source Sans Pro"/>
            </a:rPr>
            <a:t> learning, to absorb knowledge and strengthen their </a:t>
          </a:r>
          <a:r>
            <a:rPr lang="en-GB" sz="1400" kern="1200">
              <a:latin typeface="Source Sans Pro"/>
            </a:rPr>
            <a:t>skills </a:t>
          </a:r>
          <a:r>
            <a:rPr lang="en-GB" sz="1400" b="0" i="0" kern="1200">
              <a:latin typeface="Source Sans Pro"/>
            </a:rPr>
            <a:t>when performing cognitively challenging tasks.</a:t>
          </a:r>
          <a:endParaRPr lang="en-US" sz="1400" kern="1200">
            <a:latin typeface="Source Sans Pro"/>
          </a:endParaRPr>
        </a:p>
      </dsp:txBody>
      <dsp:txXfrm>
        <a:off x="1822298" y="5001"/>
        <a:ext cx="5801011" cy="1578555"/>
      </dsp:txXfrm>
    </dsp:sp>
    <dsp:sp modelId="{F51283E0-ABA1-4C19-86F0-C89A6EA57D13}">
      <dsp:nvSpPr>
        <dsp:cNvPr id="0" name=""/>
        <dsp:cNvSpPr/>
      </dsp:nvSpPr>
      <dsp:spPr>
        <a:xfrm>
          <a:off x="0" y="1966236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744865"/>
            <a:satOff val="-23911"/>
            <a:lumOff val="43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52057-7FEA-4968-A67D-EBB751BC119E}">
      <dsp:nvSpPr>
        <dsp:cNvPr id="0" name=""/>
        <dsp:cNvSpPr/>
      </dsp:nvSpPr>
      <dsp:spPr>
        <a:xfrm>
          <a:off x="477046" y="2321064"/>
          <a:ext cx="868205" cy="8673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03D87-54BA-489E-AEF6-A08DF6A390DA}">
      <dsp:nvSpPr>
        <dsp:cNvPr id="0" name=""/>
        <dsp:cNvSpPr/>
      </dsp:nvSpPr>
      <dsp:spPr>
        <a:xfrm>
          <a:off x="1822298" y="1966236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Tools at UWTSD offers the opportunity </a:t>
          </a:r>
          <a:r>
            <a:rPr lang="en-GB" sz="1400" kern="1200">
              <a:latin typeface="Source Sans Pro"/>
            </a:rPr>
            <a:t> </a:t>
          </a:r>
          <a:r>
            <a:rPr lang="en-GB" sz="1400" b="0" i="0" kern="1200">
              <a:latin typeface="Source Sans Pro"/>
            </a:rPr>
            <a:t>to take advantage of ICT- applications in a technology-enhanced </a:t>
          </a:r>
          <a:r>
            <a:rPr lang="en-GB" sz="1400" kern="1200">
              <a:latin typeface="Source Sans Pro"/>
            </a:rPr>
            <a:t>digital skills </a:t>
          </a:r>
          <a:r>
            <a:rPr lang="en-GB" sz="1400" b="0" i="0" kern="1200">
              <a:latin typeface="Source Sans Pro"/>
            </a:rPr>
            <a:t>lesson. Here digital skills refer to digital devices, communication and social networking, using the ICT applications.</a:t>
          </a:r>
          <a:endParaRPr lang="en-US" sz="1400" kern="1200">
            <a:latin typeface="Source Sans Pro"/>
          </a:endParaRPr>
        </a:p>
      </dsp:txBody>
      <dsp:txXfrm>
        <a:off x="1822298" y="1966236"/>
        <a:ext cx="5801011" cy="1578555"/>
      </dsp:txXfrm>
    </dsp:sp>
    <dsp:sp modelId="{11979384-D03C-458B-8D55-C44D01E53A47}">
      <dsp:nvSpPr>
        <dsp:cNvPr id="0" name=""/>
        <dsp:cNvSpPr/>
      </dsp:nvSpPr>
      <dsp:spPr>
        <a:xfrm>
          <a:off x="0" y="3927472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C2E04-E160-46B9-81B1-8B0A6B9CC111}">
      <dsp:nvSpPr>
        <dsp:cNvPr id="0" name=""/>
        <dsp:cNvSpPr/>
      </dsp:nvSpPr>
      <dsp:spPr>
        <a:xfrm>
          <a:off x="477513" y="4282300"/>
          <a:ext cx="868205" cy="8673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EAC4C-49BB-42F0-AA19-EB3AC8C3F84F}">
      <dsp:nvSpPr>
        <dsp:cNvPr id="0" name=""/>
        <dsp:cNvSpPr/>
      </dsp:nvSpPr>
      <dsp:spPr>
        <a:xfrm>
          <a:off x="1823231" y="3927472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Collaborating strategies which involve students working together to achieve academic objectives, have been identified to be promising classroom -based techniques (Teasley et al., 2008:Thurston et al., </a:t>
          </a:r>
          <a:r>
            <a:rPr lang="en-GB" sz="1400" b="0" i="0" kern="1200">
              <a:latin typeface="Source Sans Pro"/>
              <a:hlinkClick xmlns:r="http://schemas.openxmlformats.org/officeDocument/2006/relationships" r:id="rId7"/>
            </a:rPr>
            <a:t>2020</a:t>
          </a:r>
          <a:r>
            <a:rPr lang="en-GB" sz="1400" b="0" i="0" kern="1200">
              <a:latin typeface="Source Sans Pro"/>
            </a:rPr>
            <a:t>). Collaborative Learning can be seen as far-reaching term for various different educational </a:t>
          </a:r>
          <a:r>
            <a:rPr lang="en-GB" sz="1400" kern="1200">
              <a:latin typeface="Source Sans Pro"/>
            </a:rPr>
            <a:t>perspectives </a:t>
          </a:r>
          <a:r>
            <a:rPr lang="en-GB" sz="1400" b="0" i="0" kern="1200">
              <a:latin typeface="Source Sans Pro"/>
            </a:rPr>
            <a:t>which involve students’ intellectual effort and ease learning.</a:t>
          </a:r>
          <a:endParaRPr lang="en-US" sz="1400" kern="1200">
            <a:latin typeface="Source Sans Pro"/>
          </a:endParaRPr>
        </a:p>
      </dsp:txBody>
      <dsp:txXfrm>
        <a:off x="1823231" y="3927472"/>
        <a:ext cx="5801011" cy="15785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2259E-8B42-45D3-921F-18B0F7770D3F}">
      <dsp:nvSpPr>
        <dsp:cNvPr id="0" name=""/>
        <dsp:cNvSpPr/>
      </dsp:nvSpPr>
      <dsp:spPr>
        <a:xfrm>
          <a:off x="0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884FC-4FB2-48F4-8D4A-B8AFD9171B16}">
      <dsp:nvSpPr>
        <dsp:cNvPr id="0" name=""/>
        <dsp:cNvSpPr/>
      </dsp:nvSpPr>
      <dsp:spPr>
        <a:xfrm>
          <a:off x="310832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Sun, Y., Zhang, C. and Kok, R.A.W. (2019). The role of research outcome quality in the relationship between university research collaboration and technology transfer: empirical results from China. </a:t>
          </a:r>
          <a:r>
            <a:rPr lang="en-GB" sz="1300" b="0" i="1" kern="1200"/>
            <a:t>Scientometrics</a:t>
          </a:r>
          <a:r>
            <a:rPr lang="en-GB" sz="1300" b="0" i="0" kern="1200"/>
            <a:t>. [online] doi:10.1007/s11192-019-03330-6.</a:t>
          </a:r>
          <a:endParaRPr lang="en-GB" sz="1300" b="1" i="0" kern="1200">
            <a:latin typeface="Corbel" panose="020B0503020204020204"/>
          </a:endParaRPr>
        </a:p>
      </dsp:txBody>
      <dsp:txXfrm>
        <a:off x="362861" y="2465813"/>
        <a:ext cx="2693433" cy="1672348"/>
      </dsp:txXfrm>
    </dsp:sp>
    <dsp:sp modelId="{2DA5F6B0-6CB4-4DCD-B730-ADAC716EA641}">
      <dsp:nvSpPr>
        <dsp:cNvPr id="0" name=""/>
        <dsp:cNvSpPr/>
      </dsp:nvSpPr>
      <dsp:spPr>
        <a:xfrm>
          <a:off x="3419155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622F6-2AB6-44F8-8178-4CFBE25C0E2A}">
      <dsp:nvSpPr>
        <dsp:cNvPr id="0" name=""/>
        <dsp:cNvSpPr/>
      </dsp:nvSpPr>
      <dsp:spPr>
        <a:xfrm>
          <a:off x="3729988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/>
            <a:t>Oikarinen, R.M., Oikarinen, J.K., Havu-Nuutinen, S. and Pöntinen, S. (2022). Students’ collaboration in technology-enhanced reciprocal peer tutoring as an approach towards learning mathematics. </a:t>
          </a:r>
          <a:r>
            <a:rPr lang="en-GB" sz="1300" b="0" i="1" kern="1200"/>
            <a:t>Education and Information Technologies</a:t>
          </a:r>
          <a:r>
            <a:rPr lang="en-GB" sz="1300" b="0" kern="1200"/>
            <a:t>. doi:10.1007/s10639-021-10799-3.</a:t>
          </a:r>
          <a:endParaRPr lang="en-GB" sz="1300" b="1" kern="1200"/>
        </a:p>
      </dsp:txBody>
      <dsp:txXfrm>
        <a:off x="3782017" y="2465813"/>
        <a:ext cx="2693433" cy="1672348"/>
      </dsp:txXfrm>
    </dsp:sp>
    <dsp:sp modelId="{F1BA7D25-CC2F-45A8-BF55-023121BB03EE}">
      <dsp:nvSpPr>
        <dsp:cNvPr id="0" name=""/>
        <dsp:cNvSpPr/>
      </dsp:nvSpPr>
      <dsp:spPr>
        <a:xfrm>
          <a:off x="6838311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07258-5925-4BD8-BF64-F77F6685038A}">
      <dsp:nvSpPr>
        <dsp:cNvPr id="0" name=""/>
        <dsp:cNvSpPr/>
      </dsp:nvSpPr>
      <dsp:spPr>
        <a:xfrm>
          <a:off x="7149143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Tsuei, M. (2011). Development of a peer-assisted learning strategy in computer-supported collaborative learning environments for elementary school students. </a:t>
          </a:r>
          <a:r>
            <a:rPr lang="en-GB" sz="1300" i="1" kern="1200"/>
            <a:t>British Journal of Educational Technology</a:t>
          </a:r>
          <a:r>
            <a:rPr lang="en-GB" sz="1300" kern="1200"/>
            <a:t>, 42(2), pp.214–232. doi:10.1111/j.1467-8535.2009.01006.x.</a:t>
          </a:r>
        </a:p>
      </dsp:txBody>
      <dsp:txXfrm>
        <a:off x="7201172" y="2465813"/>
        <a:ext cx="2693433" cy="16723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13/10/2022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0D2D7-C33C-454C-BB95-A55C1C66958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7C383082-EA5C-4909-9BC1-11E6110F3D9A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66E7A-B1AF-4685-81B6-9A63B08DE42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9FA1D35-9279-4503-AA65-44459462ED41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4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337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51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752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85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776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917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818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209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588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251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803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67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842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984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16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4232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389739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6785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02825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51335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743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93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677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35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  <p:sldLayoutId id="2147483777" r:id="rId17"/>
    <p:sldLayoutId id="2147483778" r:id="rId18"/>
    <p:sldLayoutId id="2147483779" r:id="rId19"/>
    <p:sldLayoutId id="2147483780" r:id="rId20"/>
    <p:sldLayoutId id="2147483781" r:id="rId21"/>
    <p:sldLayoutId id="2147483782" r:id="rId22"/>
    <p:sldLayoutId id="2147483783" r:id="rId23"/>
    <p:sldLayoutId id="2147483784" r:id="rId24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2211901@student.uwtsd.ac.uk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Relationship Id="rId4" Type="http://schemas.openxmlformats.org/officeDocument/2006/relationships/hyperlink" Target="mailto:2211436@student.uwtsd.ac.u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B847A2-A28F-721E-5489-A44F18A0BD6A}"/>
              </a:ext>
            </a:extLst>
          </p:cNvPr>
          <p:cNvSpPr txBox="1"/>
          <p:nvPr/>
        </p:nvSpPr>
        <p:spPr>
          <a:xfrm>
            <a:off x="1516856" y="385762"/>
            <a:ext cx="9910762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>
                <a:solidFill>
                  <a:schemeClr val="tx1">
                    <a:lumMod val="75000"/>
                    <a:lumOff val="25000"/>
                  </a:schemeClr>
                </a:solidFill>
                <a:latin typeface="Vijaya"/>
                <a:cs typeface="Vijaya"/>
              </a:rPr>
              <a:t>Is There A Need To Provide Training On How To Use Technology To Collaborate At UWTSD?</a:t>
            </a:r>
            <a:endParaRPr lang="en-US" sz="4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7" descr="Icon&#10;&#10;Description automatically generated">
            <a:extLst>
              <a:ext uri="{FF2B5EF4-FFF2-40B4-BE49-F238E27FC236}">
                <a16:creationId xmlns:a16="http://schemas.microsoft.com/office/drawing/2014/main" id="{21C0AEAD-F82A-8B2E-D063-94D2DBA96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1375" y="2001156"/>
            <a:ext cx="5353050" cy="4760688"/>
          </a:xfrm>
          <a:prstGeom prst="rect">
            <a:avLst/>
          </a:prstGeom>
        </p:spPr>
      </p:pic>
      <p:pic>
        <p:nvPicPr>
          <p:cNvPr id="5" name="Picture 6" descr="Picsart_22-09-29_11-43-13-514.jpg">
            <a:extLst>
              <a:ext uri="{FF2B5EF4-FFF2-40B4-BE49-F238E27FC236}">
                <a16:creationId xmlns:a16="http://schemas.microsoft.com/office/drawing/2014/main" id="{A2D84E32-99CE-0947-DC32-057FD607E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9571" y="3209471"/>
            <a:ext cx="2409825" cy="339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22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58" name="Rectangle 3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group of people sitting at a table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" r="351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59" name="Group 3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240" y="-4572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/>
              <a:t>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1FD683-E448-A0FD-0FF1-A55C3C9C9C71}"/>
              </a:ext>
            </a:extLst>
          </p:cNvPr>
          <p:cNvSpPr txBox="1"/>
          <p:nvPr/>
        </p:nvSpPr>
        <p:spPr>
          <a:xfrm>
            <a:off x="649832" y="1752599"/>
            <a:ext cx="5206999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ea typeface="+mn-lt"/>
                <a:cs typeface="+mn-lt"/>
              </a:rPr>
              <a:t>The aim of this presentation is to establish whether training on how to use technology to enable collaboration at UWTSD is necessary.</a:t>
            </a:r>
            <a:endParaRPr lang="en-US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Throughout this presentation, we will discover how quantitative and qualitative research outcome moderates the relationship between university collaboration and technology.</a:t>
            </a: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Based on resources, the more knowledge you acquire on technology usage, the better collaboration skills you will have at UWTSD enabling social interactions with educational activities and tools.</a:t>
            </a: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" name="Group 130">
            <a:extLst>
              <a:ext uri="{FF2B5EF4-FFF2-40B4-BE49-F238E27FC236}">
                <a16:creationId xmlns:a16="http://schemas.microsoft.com/office/drawing/2014/main" id="{1BE13223-D3D1-42C5-B4C3-6ECA5358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2" name="Freeform 6">
              <a:extLst>
                <a:ext uri="{FF2B5EF4-FFF2-40B4-BE49-F238E27FC236}">
                  <a16:creationId xmlns:a16="http://schemas.microsoft.com/office/drawing/2014/main" id="{3A891607-F768-41F9-A2E9-BB38370DE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3" name="Freeform 7">
              <a:extLst>
                <a:ext uri="{FF2B5EF4-FFF2-40B4-BE49-F238E27FC236}">
                  <a16:creationId xmlns:a16="http://schemas.microsoft.com/office/drawing/2014/main" id="{DFFDBE37-1DFE-4594-9095-CF67C8A11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4" name="Freeform 8">
              <a:extLst>
                <a:ext uri="{FF2B5EF4-FFF2-40B4-BE49-F238E27FC236}">
                  <a16:creationId xmlns:a16="http://schemas.microsoft.com/office/drawing/2014/main" id="{F17ED4D4-301C-4B04-A0BA-3E375BF76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5" name="Freeform 9">
              <a:extLst>
                <a:ext uri="{FF2B5EF4-FFF2-40B4-BE49-F238E27FC236}">
                  <a16:creationId xmlns:a16="http://schemas.microsoft.com/office/drawing/2014/main" id="{D638DC08-E258-4B63-8732-1347A7250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6" name="Freeform 10">
              <a:extLst>
                <a:ext uri="{FF2B5EF4-FFF2-40B4-BE49-F238E27FC236}">
                  <a16:creationId xmlns:a16="http://schemas.microsoft.com/office/drawing/2014/main" id="{703EEC3E-6C68-4D71-8D2F-9EF6065C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7" name="Freeform 11">
              <a:extLst>
                <a:ext uri="{FF2B5EF4-FFF2-40B4-BE49-F238E27FC236}">
                  <a16:creationId xmlns:a16="http://schemas.microsoft.com/office/drawing/2014/main" id="{A25FF1C4-BA3B-45E8-907B-A362C65A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7CD84345-4C2D-4AC9-8B46-38CD7EB27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06004AD5-000A-4B3A-A66D-4DAEA4C0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1" name="Freeform 7">
              <a:extLst>
                <a:ext uri="{FF2B5EF4-FFF2-40B4-BE49-F238E27FC236}">
                  <a16:creationId xmlns:a16="http://schemas.microsoft.com/office/drawing/2014/main" id="{DC8B6059-1CE9-402A-9DED-50C1BA86E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2" name="Freeform 8">
              <a:extLst>
                <a:ext uri="{FF2B5EF4-FFF2-40B4-BE49-F238E27FC236}">
                  <a16:creationId xmlns:a16="http://schemas.microsoft.com/office/drawing/2014/main" id="{4C8E754E-5B48-49B3-894C-4C1755D070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A016F088-A0F8-4795-9577-C498D2587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3323F8ED-C6CA-47A1-9915-46D0D1901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F8C3C0E6-3579-484E-92E4-147EBEB3A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5B9DE723-4676-6AA8-DA5A-925E80A7FC5C}"/>
              </a:ext>
            </a:extLst>
          </p:cNvPr>
          <p:cNvSpPr/>
          <p:nvPr/>
        </p:nvSpPr>
        <p:spPr>
          <a:xfrm>
            <a:off x="2182778" y="-141593"/>
            <a:ext cx="4182208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CONTENTS</a:t>
            </a:r>
            <a:endParaRPr lang="en-US" sz="4000" b="1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929" y="2243516"/>
            <a:ext cx="6554843" cy="3124201"/>
          </a:xfrm>
        </p:spPr>
        <p:txBody>
          <a:bodyPr vert="horz" lIns="91440" tIns="45720" rIns="91440" bIns="45720" rtlCol="0" anchor="ctr" anchorCtr="0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Is there a need to provide training?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	          Questionnaire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      	    Data Collection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         	    Ethical Consideration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Training Available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Facts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600" dirty="0"/>
          </a:p>
        </p:txBody>
      </p:sp>
      <p:sp>
        <p:nvSpPr>
          <p:cNvPr id="147" name="Rounded Rectangle 16">
            <a:extLst>
              <a:ext uri="{FF2B5EF4-FFF2-40B4-BE49-F238E27FC236}">
                <a16:creationId xmlns:a16="http://schemas.microsoft.com/office/drawing/2014/main" id="{5B54E12B-6675-4936-9486-A48148C7C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3E7EF021-9ACC-8466-2CE1-4DA515F3E1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82" r="4855" b="2"/>
          <a:stretch/>
        </p:blipFill>
        <p:spPr>
          <a:xfrm>
            <a:off x="7951593" y="1738778"/>
            <a:ext cx="3226968" cy="309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6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89" name="Rectangle 75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: Shape 77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581E8936-2270-47FE-94A4-398CB123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011" y="724383"/>
            <a:ext cx="304221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Hypothesis</a:t>
            </a:r>
          </a:p>
        </p:txBody>
      </p:sp>
      <p:grpSp>
        <p:nvGrpSpPr>
          <p:cNvPr id="91" name="Group 79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81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2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4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5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6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9B98026-A794-99DE-0A09-12C16DCE82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407154"/>
              </p:ext>
            </p:extLst>
          </p:nvPr>
        </p:nvGraphicFramePr>
        <p:xfrm>
          <a:off x="5022861" y="483865"/>
          <a:ext cx="6791248" cy="556242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395624">
                  <a:extLst>
                    <a:ext uri="{9D8B030D-6E8A-4147-A177-3AD203B41FA5}">
                      <a16:colId xmlns:a16="http://schemas.microsoft.com/office/drawing/2014/main" val="1458085487"/>
                    </a:ext>
                  </a:extLst>
                </a:gridCol>
                <a:gridCol w="3395624">
                  <a:extLst>
                    <a:ext uri="{9D8B030D-6E8A-4147-A177-3AD203B41FA5}">
                      <a16:colId xmlns:a16="http://schemas.microsoft.com/office/drawing/2014/main" val="1460133462"/>
                    </a:ext>
                  </a:extLst>
                </a:gridCol>
              </a:tblGrid>
              <a:tr h="102912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CONCEPT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CONCEPT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3986702"/>
                  </a:ext>
                </a:extLst>
              </a:tr>
              <a:tr h="1313652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 better interactive experience during the learning and teaching process.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management and training.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679914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7029050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1-2-1 Digital Literacy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Digital Literacy.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735369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2406370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competent using technology.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Aware of training available.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204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DEE386-A277-6DA9-7A51-A7990BE9E6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6753984"/>
              </p:ext>
            </p:extLst>
          </p:nvPr>
        </p:nvGraphicFramePr>
        <p:xfrm>
          <a:off x="1658190" y="-404446"/>
          <a:ext cx="10316933" cy="66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DCCB65-CC38-54DD-0ECE-D4C52451F838}"/>
              </a:ext>
            </a:extLst>
          </p:cNvPr>
          <p:cNvSpPr txBox="1"/>
          <p:nvPr/>
        </p:nvSpPr>
        <p:spPr>
          <a:xfrm>
            <a:off x="7086600" y="5187461"/>
            <a:ext cx="4888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91550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9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1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2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3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4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8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9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0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1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74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8997F-234D-B3D6-D7AE-1706D0FBE2D9}"/>
              </a:ext>
            </a:extLst>
          </p:cNvPr>
          <p:cNvSpPr txBox="1"/>
          <p:nvPr/>
        </p:nvSpPr>
        <p:spPr>
          <a:xfrm>
            <a:off x="2771104" y="731950"/>
            <a:ext cx="87938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cap="all">
                <a:latin typeface="Gill Sans MT"/>
              </a:rPr>
              <a:t>IS There a need to provide training</a:t>
            </a:r>
            <a:endParaRPr lang="en-US" sz="3600"/>
          </a:p>
        </p:txBody>
      </p:sp>
      <p:pic>
        <p:nvPicPr>
          <p:cNvPr id="3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EBDB683-AE11-F378-62C5-20C5E456D7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18" t="22043" r="43243" b="8065"/>
          <a:stretch/>
        </p:blipFill>
        <p:spPr>
          <a:xfrm>
            <a:off x="3048000" y="1590675"/>
            <a:ext cx="3484482" cy="3558043"/>
          </a:xfrm>
          <a:prstGeom prst="rect">
            <a:avLst/>
          </a:prstGeom>
        </p:spPr>
      </p:pic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26E82B4-61BE-FADE-307B-F1325EAF59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2725144"/>
              </p:ext>
            </p:extLst>
          </p:nvPr>
        </p:nvGraphicFramePr>
        <p:xfrm>
          <a:off x="6932271" y="1183693"/>
          <a:ext cx="4134331" cy="23495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F5FC3E2-CE04-20D8-7A4F-346F89F1B7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2119578"/>
              </p:ext>
            </p:extLst>
          </p:nvPr>
        </p:nvGraphicFramePr>
        <p:xfrm>
          <a:off x="6809893" y="3427190"/>
          <a:ext cx="1755496" cy="25020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A01D813-AD6F-3CA8-A2AE-B25DF8631A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0224481"/>
              </p:ext>
            </p:extLst>
          </p:nvPr>
        </p:nvGraphicFramePr>
        <p:xfrm>
          <a:off x="8941564" y="3523646"/>
          <a:ext cx="2276356" cy="23573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8396870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394F7BC-8F83-4AD8-97A7-2D5458C0A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EE91E46E-74FE-4C7E-88B2-B3C5C1E2C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C299FCBD-7B21-4260-8E33-F04F4FDE8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8" name="Freeform 8">
              <a:extLst>
                <a:ext uri="{FF2B5EF4-FFF2-40B4-BE49-F238E27FC236}">
                  <a16:creationId xmlns:a16="http://schemas.microsoft.com/office/drawing/2014/main" id="{5E767DA7-E99B-4918-936A-8847AFB68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9" name="Freeform 9">
              <a:extLst>
                <a:ext uri="{FF2B5EF4-FFF2-40B4-BE49-F238E27FC236}">
                  <a16:creationId xmlns:a16="http://schemas.microsoft.com/office/drawing/2014/main" id="{47DC01D9-AD2C-465C-893F-3E0934012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0">
              <a:extLst>
                <a:ext uri="{FF2B5EF4-FFF2-40B4-BE49-F238E27FC236}">
                  <a16:creationId xmlns:a16="http://schemas.microsoft.com/office/drawing/2014/main" id="{5BF8548F-D405-437B-AB90-518A2A07D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1">
              <a:extLst>
                <a:ext uri="{FF2B5EF4-FFF2-40B4-BE49-F238E27FC236}">
                  <a16:creationId xmlns:a16="http://schemas.microsoft.com/office/drawing/2014/main" id="{B5E0AE4A-62E2-4CA1-8F00-F1F28E506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B2F4B0B-6CDE-4467-A567-7930C6692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4FBD904E-E2AA-40C0-9B75-6705C2936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17AB8-6BB3-D551-D959-BE65F1956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Training Available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2CA0337-9B09-4746-93D0-7E92F422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9400DCF3-F870-42BD-9169-1B4BD854D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9" name="Freeform 7">
              <a:extLst>
                <a:ext uri="{FF2B5EF4-FFF2-40B4-BE49-F238E27FC236}">
                  <a16:creationId xmlns:a16="http://schemas.microsoft.com/office/drawing/2014/main" id="{BC4C6F6B-30DD-4B7F-8169-7A575C25C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0" name="Freeform 8">
              <a:extLst>
                <a:ext uri="{FF2B5EF4-FFF2-40B4-BE49-F238E27FC236}">
                  <a16:creationId xmlns:a16="http://schemas.microsoft.com/office/drawing/2014/main" id="{66C1E1CC-3625-43BC-98A8-A1C67FAD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1" name="Freeform 9">
              <a:extLst>
                <a:ext uri="{FF2B5EF4-FFF2-40B4-BE49-F238E27FC236}">
                  <a16:creationId xmlns:a16="http://schemas.microsoft.com/office/drawing/2014/main" id="{37C6358A-C557-444E-A1F5-149AD3B6C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2" name="Freeform 10">
              <a:extLst>
                <a:ext uri="{FF2B5EF4-FFF2-40B4-BE49-F238E27FC236}">
                  <a16:creationId xmlns:a16="http://schemas.microsoft.com/office/drawing/2014/main" id="{E1981B58-ABB6-4FEB-BE0A-17F8AD1B4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828B56B0-6617-4529-B84C-73B093A8F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701169CD-6238-7B4A-1974-20E9EB81FA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45989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811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6E92EE33-DE7A-4FD7-A4B6-F401AAA58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>
                                            <p:graphicEl>
                                              <a:dgm id="{6E92EE33-DE7A-4FD7-A4B6-F401AAA58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FBB0A6ED-9AC7-4513-AC69-01B60F699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>
                                            <p:graphicEl>
                                              <a:dgm id="{FBB0A6ED-9AC7-4513-AC69-01B60F699C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961B6B5D-5E99-4C8E-925E-709E8E024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>
                                            <p:graphicEl>
                                              <a:dgm id="{961B6B5D-5E99-4C8E-925E-709E8E024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98D370D6-1FB2-45CD-AFCA-7CC197D15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>
                                            <p:graphicEl>
                                              <a:dgm id="{98D370D6-1FB2-45CD-AFCA-7CC197D15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3CA18292-1739-404C-BE7F-C7625791A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>
                                            <p:graphicEl>
                                              <a:dgm id="{3CA18292-1739-404C-BE7F-C7625791A9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1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person drawing on a white board">
            <a:extLst>
              <a:ext uri="{FF2B5EF4-FFF2-40B4-BE49-F238E27FC236}">
                <a16:creationId xmlns:a16="http://schemas.microsoft.com/office/drawing/2014/main" id="{301557C2-9072-409B-88EC-E8577CEFCA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73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87853" y="5883275"/>
            <a:ext cx="1143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Tuesday, February 2, 20XX</a:t>
            </a:r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BCD88BB6-33E2-97E0-F3E6-136E0B7007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889140"/>
              </p:ext>
            </p:extLst>
          </p:nvPr>
        </p:nvGraphicFramePr>
        <p:xfrm>
          <a:off x="869046" y="673324"/>
          <a:ext cx="7694707" cy="5511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9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6" name="Rectangle 18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7" name="Group 20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6C9C8C-B056-78C1-1528-BF938D1FC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20" y="584867"/>
            <a:ext cx="4072284" cy="10459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E990C4-96CB-2176-84B7-B65C6DA0DEED}"/>
              </a:ext>
            </a:extLst>
          </p:cNvPr>
          <p:cNvSpPr txBox="1"/>
          <p:nvPr/>
        </p:nvSpPr>
        <p:spPr>
          <a:xfrm>
            <a:off x="1219069" y="2026762"/>
            <a:ext cx="69027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For a successful</a:t>
            </a:r>
            <a:r>
              <a:rPr lang="en-US" b="1" i="0" dirty="0"/>
              <a:t> collaboration </a:t>
            </a:r>
            <a:r>
              <a:rPr lang="en-US" b="1" dirty="0"/>
              <a:t>using technology, students are required to access the support available.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Research suggest that 121 learning can be effective and beneficial as most students will learn at their own pace and have a better understanding.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This will result in students being more confident whilst using technology to collaborate as the training provided has helped them better their understanding of technology usage.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These benefits can be achieved only in an </a:t>
            </a:r>
            <a:r>
              <a:rPr lang="en-US" b="1" i="0" dirty="0"/>
              <a:t>active and operational learning</a:t>
            </a:r>
            <a:r>
              <a:rPr lang="en-US" b="1" dirty="0"/>
              <a:t> setting.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589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0F3D66-0109-4903-90B9-66D0E288F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DAB968-9B52-4EFF-AD39-7657DFEA6E4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62BE440-9634-4380-B142-5DB692420C52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B18D636-CC10-4B1E-AA38-419DCCF2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311" y="1254760"/>
            <a:ext cx="6137593" cy="1142999"/>
          </a:xfrm>
        </p:spPr>
        <p:txBody>
          <a:bodyPr rtlCol="0">
            <a:normAutofit fontScale="90000"/>
          </a:bodyPr>
          <a:lstStyle/>
          <a:p>
            <a:r>
              <a:rPr lang="en-GB"/>
              <a:t>Reference List</a:t>
            </a:r>
            <a:br>
              <a:rPr lang="en-GB"/>
            </a:br>
            <a:br>
              <a:rPr lang="en-GB"/>
            </a:br>
            <a:r>
              <a:rPr lang="en-GB"/>
              <a:t> </a:t>
            </a:r>
          </a:p>
        </p:txBody>
      </p:sp>
      <p:graphicFrame>
        <p:nvGraphicFramePr>
          <p:cNvPr id="35" name="Content Placeholder 9">
            <a:extLst>
              <a:ext uri="{FF2B5EF4-FFF2-40B4-BE49-F238E27FC236}">
                <a16:creationId xmlns:a16="http://schemas.microsoft.com/office/drawing/2014/main" id="{92E4DFEC-F1C5-83DE-F9B1-30CEAE1C07E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53265022"/>
              </p:ext>
            </p:extLst>
          </p:nvPr>
        </p:nvGraphicFramePr>
        <p:xfrm>
          <a:off x="1282252" y="580390"/>
          <a:ext cx="9946635" cy="6308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6F3814E-455F-456B-B1AF-7B993965A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455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2" name="Group 3156">
            <a:extLst>
              <a:ext uri="{FF2B5EF4-FFF2-40B4-BE49-F238E27FC236}">
                <a16:creationId xmlns:a16="http://schemas.microsoft.com/office/drawing/2014/main" id="{D6BA167A-D3C3-4EE8-8B5E-136792087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58" name="Freeform 6">
              <a:extLst>
                <a:ext uri="{FF2B5EF4-FFF2-40B4-BE49-F238E27FC236}">
                  <a16:creationId xmlns:a16="http://schemas.microsoft.com/office/drawing/2014/main" id="{810CA83B-630E-45DB-ADCB-F0260428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59" name="Freeform 7">
              <a:extLst>
                <a:ext uri="{FF2B5EF4-FFF2-40B4-BE49-F238E27FC236}">
                  <a16:creationId xmlns:a16="http://schemas.microsoft.com/office/drawing/2014/main" id="{7A57B554-6973-429A-818B-524C03DA4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60" name="Freeform 9">
              <a:extLst>
                <a:ext uri="{FF2B5EF4-FFF2-40B4-BE49-F238E27FC236}">
                  <a16:creationId xmlns:a16="http://schemas.microsoft.com/office/drawing/2014/main" id="{89ED2DB2-F3BB-4B5E-84E6-CC259E394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61" name="Freeform 10">
              <a:extLst>
                <a:ext uri="{FF2B5EF4-FFF2-40B4-BE49-F238E27FC236}">
                  <a16:creationId xmlns:a16="http://schemas.microsoft.com/office/drawing/2014/main" id="{93816493-5723-43CF-95A9-2CDEC9B11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162" name="Freeform 11">
              <a:extLst>
                <a:ext uri="{FF2B5EF4-FFF2-40B4-BE49-F238E27FC236}">
                  <a16:creationId xmlns:a16="http://schemas.microsoft.com/office/drawing/2014/main" id="{A9964935-0316-4743-BD2E-35B86AF48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63" name="Freeform 12">
              <a:extLst>
                <a:ext uri="{FF2B5EF4-FFF2-40B4-BE49-F238E27FC236}">
                  <a16:creationId xmlns:a16="http://schemas.microsoft.com/office/drawing/2014/main" id="{2B20A700-1547-48D5-AA6F-C1473539C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3074" name="Picture 2">
            <a:extLst>
              <a:ext uri="{FF2B5EF4-FFF2-40B4-BE49-F238E27FC236}">
                <a16:creationId xmlns:a16="http://schemas.microsoft.com/office/drawing/2014/main" id="{FFA6AAAF-14C4-7BFC-7118-BBFD3C1F41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</a:blip>
          <a:srcRect t="6250"/>
          <a:stretch/>
        </p:blipFill>
        <p:spPr bwMode="auto">
          <a:xfrm>
            <a:off x="0" y="-451174"/>
            <a:ext cx="13385111" cy="730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186016D-EC4C-F77E-824F-B1047BA9D5D8}"/>
              </a:ext>
            </a:extLst>
          </p:cNvPr>
          <p:cNvSpPr/>
          <p:nvPr/>
        </p:nvSpPr>
        <p:spPr>
          <a:xfrm>
            <a:off x="7831269" y="-905932"/>
            <a:ext cx="3671754" cy="26161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6000" b="1" spc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</a:t>
            </a:r>
          </a:p>
        </p:txBody>
      </p:sp>
      <p:grpSp>
        <p:nvGrpSpPr>
          <p:cNvPr id="3183" name="Group 3164">
            <a:extLst>
              <a:ext uri="{FF2B5EF4-FFF2-40B4-BE49-F238E27FC236}">
                <a16:creationId xmlns:a16="http://schemas.microsoft.com/office/drawing/2014/main" id="{2D6AE5D8-40C2-4D62-AA3B-20655AAF4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66" name="Freeform 6">
              <a:extLst>
                <a:ext uri="{FF2B5EF4-FFF2-40B4-BE49-F238E27FC236}">
                  <a16:creationId xmlns:a16="http://schemas.microsoft.com/office/drawing/2014/main" id="{D43EC76E-29B7-4839-948A-B252A1C4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EB8F22"/>
            </a:solidFill>
            <a:ln>
              <a:noFill/>
            </a:ln>
          </p:spPr>
        </p:sp>
        <p:sp>
          <p:nvSpPr>
            <p:cNvPr id="3184" name="Freeform 7">
              <a:extLst>
                <a:ext uri="{FF2B5EF4-FFF2-40B4-BE49-F238E27FC236}">
                  <a16:creationId xmlns:a16="http://schemas.microsoft.com/office/drawing/2014/main" id="{87AAE870-B939-4663-AA62-E74D0C811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</p:sp>
        <p:sp>
          <p:nvSpPr>
            <p:cNvPr id="3168" name="Freeform 9">
              <a:extLst>
                <a:ext uri="{FF2B5EF4-FFF2-40B4-BE49-F238E27FC236}">
                  <a16:creationId xmlns:a16="http://schemas.microsoft.com/office/drawing/2014/main" id="{824A726C-C4F2-406F-BBD3-D57B03ADA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</p:sp>
        <p:sp>
          <p:nvSpPr>
            <p:cNvPr id="3185" name="Freeform 10">
              <a:extLst>
                <a:ext uri="{FF2B5EF4-FFF2-40B4-BE49-F238E27FC236}">
                  <a16:creationId xmlns:a16="http://schemas.microsoft.com/office/drawing/2014/main" id="{E08A88DA-EAAB-4905-B631-38B70D4FF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EB8F22">
                <a:lumMod val="50000"/>
              </a:srgbClr>
            </a:solidFill>
            <a:ln>
              <a:noFill/>
            </a:ln>
          </p:spPr>
        </p:sp>
        <p:sp>
          <p:nvSpPr>
            <p:cNvPr id="3170" name="Freeform 11">
              <a:extLst>
                <a:ext uri="{FF2B5EF4-FFF2-40B4-BE49-F238E27FC236}">
                  <a16:creationId xmlns:a16="http://schemas.microsoft.com/office/drawing/2014/main" id="{FDBCF830-0BFC-4BC0-B37B-30EA1BE5C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B8F22">
                <a:lumMod val="75000"/>
              </a:srgbClr>
            </a:solidFill>
            <a:ln>
              <a:noFill/>
            </a:ln>
          </p:spPr>
        </p:sp>
        <p:sp>
          <p:nvSpPr>
            <p:cNvPr id="3171" name="Freeform 12">
              <a:extLst>
                <a:ext uri="{FF2B5EF4-FFF2-40B4-BE49-F238E27FC236}">
                  <a16:creationId xmlns:a16="http://schemas.microsoft.com/office/drawing/2014/main" id="{21CD3822-5120-404A-8D92-DCB308C5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9679A72-DF6B-C1AB-8A0B-ED6288347127}"/>
              </a:ext>
            </a:extLst>
          </p:cNvPr>
          <p:cNvSpPr txBox="1"/>
          <p:nvPr/>
        </p:nvSpPr>
        <p:spPr>
          <a:xfrm>
            <a:off x="6929782" y="5055152"/>
            <a:ext cx="51020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/>
              <a:t>Presented by:</a:t>
            </a:r>
          </a:p>
          <a:p>
            <a:pPr algn="r"/>
            <a:r>
              <a:rPr lang="en-GB" err="1"/>
              <a:t>Khatemnara</a:t>
            </a:r>
            <a:r>
              <a:rPr lang="en-GB"/>
              <a:t> Begum </a:t>
            </a:r>
            <a:r>
              <a:rPr lang="en-GB">
                <a:hlinkClick r:id="rId3"/>
              </a:rPr>
              <a:t>2211901@student.uwtsd.ac.uk</a:t>
            </a:r>
            <a:endParaRPr lang="en-GB"/>
          </a:p>
          <a:p>
            <a:pPr algn="r"/>
            <a:r>
              <a:rPr lang="en-GB"/>
              <a:t>Waheda Begom </a:t>
            </a:r>
            <a:r>
              <a:rPr lang="en-GB">
                <a:hlinkClick r:id="rId4"/>
              </a:rPr>
              <a:t>2211436@student.uwtsd.ac.uk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Qr code&#10;&#10;Description automatically generated">
            <a:extLst>
              <a:ext uri="{FF2B5EF4-FFF2-40B4-BE49-F238E27FC236}">
                <a16:creationId xmlns:a16="http://schemas.microsoft.com/office/drawing/2014/main" id="{F0C45876-523E-8541-BEC2-23186292E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851" y="974724"/>
            <a:ext cx="4899025" cy="489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20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0" ma:contentTypeDescription="Create a new document." ma:contentTypeScope="" ma:versionID="f5687116950040c09b958590deecfe46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632d92733dcf8712791b3c9d0a67661c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801D08F-23F6-4CA6-BF0D-9841137106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a450a3cc-050d-4aca-8a4e-543025a63de0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purl.org/dc/elements/1.1/"/>
    <ds:schemaRef ds:uri="461f81f1-dbc4-4122-adb0-1c0e154b8134"/>
    <ds:schemaRef ds:uri="http://purl.org/dc/dcmitype/"/>
    <ds:schemaRef ds:uri="http://schemas.microsoft.com/office/infopath/2007/PartnerControls"/>
    <ds:schemaRef ds:uri="http://schemas.openxmlformats.org/package/2006/metadata/core-propertie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{FA673E86-5EB3-48A8-84E8-ED244512EDC6}tf33713516_win32</Template>
  <TotalTime>99</TotalTime>
  <Words>649</Words>
  <Application>Microsoft Office PowerPoint</Application>
  <PresentationFormat>Widescreen</PresentationFormat>
  <Paragraphs>78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PowerPoint Presentation</vt:lpstr>
      <vt:lpstr>Introduction</vt:lpstr>
      <vt:lpstr>PowerPoint Presentation</vt:lpstr>
      <vt:lpstr>Hypothesis</vt:lpstr>
      <vt:lpstr>PowerPoint Presentation</vt:lpstr>
      <vt:lpstr>PowerPoint Presentation</vt:lpstr>
      <vt:lpstr>Training Available</vt:lpstr>
      <vt:lpstr>PowerPoint Presentation</vt:lpstr>
      <vt:lpstr>Conclusion</vt:lpstr>
      <vt:lpstr>Reference List  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Khatem Begum</dc:creator>
  <cp:lastModifiedBy>Waheda Begom (2211436)</cp:lastModifiedBy>
  <cp:revision>5</cp:revision>
  <dcterms:created xsi:type="dcterms:W3CDTF">2022-09-22T12:19:43Z</dcterms:created>
  <dcterms:modified xsi:type="dcterms:W3CDTF">2022-10-13T10:24:37Z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