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8" r:id="rId1"/>
    <p:sldMasterId id="2147483683" r:id="rId2"/>
    <p:sldMasterId id="2147483660" r:id="rId3"/>
    <p:sldMasterId id="2147483678" r:id="rId4"/>
    <p:sldMasterId id="2147483936" r:id="rId5"/>
  </p:sldMasterIdLst>
  <p:notesMasterIdLst>
    <p:notesMasterId r:id="rId35"/>
  </p:notesMasterIdLst>
  <p:handoutMasterIdLst>
    <p:handoutMasterId r:id="rId36"/>
  </p:handoutMasterIdLst>
  <p:sldIdLst>
    <p:sldId id="369" r:id="rId6"/>
    <p:sldId id="370" r:id="rId7"/>
    <p:sldId id="371" r:id="rId8"/>
    <p:sldId id="372" r:id="rId9"/>
    <p:sldId id="373" r:id="rId10"/>
    <p:sldId id="374" r:id="rId11"/>
    <p:sldId id="375" r:id="rId12"/>
    <p:sldId id="376" r:id="rId13"/>
    <p:sldId id="377" r:id="rId14"/>
    <p:sldId id="378" r:id="rId15"/>
    <p:sldId id="379" r:id="rId16"/>
    <p:sldId id="380" r:id="rId17"/>
    <p:sldId id="381" r:id="rId18"/>
    <p:sldId id="382" r:id="rId19"/>
    <p:sldId id="383" r:id="rId20"/>
    <p:sldId id="384" r:id="rId21"/>
    <p:sldId id="385" r:id="rId22"/>
    <p:sldId id="386" r:id="rId23"/>
    <p:sldId id="387" r:id="rId24"/>
    <p:sldId id="388" r:id="rId25"/>
    <p:sldId id="389" r:id="rId26"/>
    <p:sldId id="390" r:id="rId27"/>
    <p:sldId id="391" r:id="rId28"/>
    <p:sldId id="392" r:id="rId29"/>
    <p:sldId id="393" r:id="rId30"/>
    <p:sldId id="394" r:id="rId31"/>
    <p:sldId id="395" r:id="rId32"/>
    <p:sldId id="396" r:id="rId33"/>
    <p:sldId id="397" r:id="rId34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7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D931"/>
    <a:srgbClr val="000099"/>
    <a:srgbClr val="333399"/>
    <a:srgbClr val="FFEDB9"/>
    <a:srgbClr val="5B82FF"/>
    <a:srgbClr val="0033CC"/>
    <a:srgbClr val="6666FF"/>
    <a:srgbClr val="FFEB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275" autoAdjust="0"/>
    <p:restoredTop sz="86737" autoAdjust="0"/>
  </p:normalViewPr>
  <p:slideViewPr>
    <p:cSldViewPr snapToGrid="0">
      <p:cViewPr varScale="1">
        <p:scale>
          <a:sx n="100" d="100"/>
          <a:sy n="100" d="100"/>
        </p:scale>
        <p:origin x="1536" y="78"/>
      </p:cViewPr>
      <p:guideLst>
        <p:guide orient="horz" pos="27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656"/>
    </p:cViewPr>
  </p:sorterViewPr>
  <p:notesViewPr>
    <p:cSldViewPr snapToGrid="0">
      <p:cViewPr varScale="1">
        <p:scale>
          <a:sx n="92" d="100"/>
          <a:sy n="92" d="100"/>
        </p:scale>
        <p:origin x="-1480" y="-12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heme" Target="theme/theme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7" Type="http://schemas.openxmlformats.org/officeDocument/2006/relationships/slide" Target="slides/slide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3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raint Forster" userId="8c02c943-4b4b-4de2-a38e-320edf235171" providerId="ADAL" clId="{B438FB0C-01A9-0A47-B451-CE60259DEC9C}"/>
    <pc:docChg chg="undo custSel addSld delSld modSld">
      <pc:chgData name="Geraint Forster" userId="8c02c943-4b4b-4de2-a38e-320edf235171" providerId="ADAL" clId="{B438FB0C-01A9-0A47-B451-CE60259DEC9C}" dt="2019-02-11T14:32:36.749" v="3553" actId="14100"/>
      <pc:docMkLst>
        <pc:docMk/>
      </pc:docMkLst>
      <pc:sldChg chg="del">
        <pc:chgData name="Geraint Forster" userId="8c02c943-4b4b-4de2-a38e-320edf235171" providerId="ADAL" clId="{B438FB0C-01A9-0A47-B451-CE60259DEC9C}" dt="2019-02-11T13:40:59.410" v="111" actId="2696"/>
        <pc:sldMkLst>
          <pc:docMk/>
          <pc:sldMk cId="0" sldId="289"/>
        </pc:sldMkLst>
      </pc:sldChg>
      <pc:sldChg chg="del">
        <pc:chgData name="Geraint Forster" userId="8c02c943-4b4b-4de2-a38e-320edf235171" providerId="ADAL" clId="{B438FB0C-01A9-0A47-B451-CE60259DEC9C}" dt="2019-02-11T13:40:59.956" v="112" actId="2696"/>
        <pc:sldMkLst>
          <pc:docMk/>
          <pc:sldMk cId="0" sldId="290"/>
        </pc:sldMkLst>
      </pc:sldChg>
      <pc:sldChg chg="del">
        <pc:chgData name="Geraint Forster" userId="8c02c943-4b4b-4de2-a38e-320edf235171" providerId="ADAL" clId="{B438FB0C-01A9-0A47-B451-CE60259DEC9C}" dt="2019-02-11T13:41:00.315" v="113" actId="2696"/>
        <pc:sldMkLst>
          <pc:docMk/>
          <pc:sldMk cId="0" sldId="291"/>
        </pc:sldMkLst>
      </pc:sldChg>
      <pc:sldChg chg="del">
        <pc:chgData name="Geraint Forster" userId="8c02c943-4b4b-4de2-a38e-320edf235171" providerId="ADAL" clId="{B438FB0C-01A9-0A47-B451-CE60259DEC9C}" dt="2019-02-11T13:41:00.517" v="114" actId="2696"/>
        <pc:sldMkLst>
          <pc:docMk/>
          <pc:sldMk cId="0" sldId="292"/>
        </pc:sldMkLst>
      </pc:sldChg>
      <pc:sldChg chg="del">
        <pc:chgData name="Geraint Forster" userId="8c02c943-4b4b-4de2-a38e-320edf235171" providerId="ADAL" clId="{B438FB0C-01A9-0A47-B451-CE60259DEC9C}" dt="2019-02-11T13:41:00.719" v="115" actId="2696"/>
        <pc:sldMkLst>
          <pc:docMk/>
          <pc:sldMk cId="0" sldId="293"/>
        </pc:sldMkLst>
      </pc:sldChg>
      <pc:sldChg chg="del">
        <pc:chgData name="Geraint Forster" userId="8c02c943-4b4b-4de2-a38e-320edf235171" providerId="ADAL" clId="{B438FB0C-01A9-0A47-B451-CE60259DEC9C}" dt="2019-02-11T13:41:00.907" v="116" actId="2696"/>
        <pc:sldMkLst>
          <pc:docMk/>
          <pc:sldMk cId="0" sldId="294"/>
        </pc:sldMkLst>
      </pc:sldChg>
      <pc:sldChg chg="del">
        <pc:chgData name="Geraint Forster" userId="8c02c943-4b4b-4de2-a38e-320edf235171" providerId="ADAL" clId="{B438FB0C-01A9-0A47-B451-CE60259DEC9C}" dt="2019-02-11T13:41:01.141" v="117" actId="2696"/>
        <pc:sldMkLst>
          <pc:docMk/>
          <pc:sldMk cId="0" sldId="295"/>
        </pc:sldMkLst>
      </pc:sldChg>
      <pc:sldChg chg="del">
        <pc:chgData name="Geraint Forster" userId="8c02c943-4b4b-4de2-a38e-320edf235171" providerId="ADAL" clId="{B438FB0C-01A9-0A47-B451-CE60259DEC9C}" dt="2019-02-11T13:41:01.580" v="119" actId="2696"/>
        <pc:sldMkLst>
          <pc:docMk/>
          <pc:sldMk cId="0" sldId="297"/>
        </pc:sldMkLst>
      </pc:sldChg>
      <pc:sldChg chg="del">
        <pc:chgData name="Geraint Forster" userId="8c02c943-4b4b-4de2-a38e-320edf235171" providerId="ADAL" clId="{B438FB0C-01A9-0A47-B451-CE60259DEC9C}" dt="2019-02-11T13:41:01.790" v="120" actId="2696"/>
        <pc:sldMkLst>
          <pc:docMk/>
          <pc:sldMk cId="0" sldId="298"/>
        </pc:sldMkLst>
      </pc:sldChg>
      <pc:sldChg chg="del">
        <pc:chgData name="Geraint Forster" userId="8c02c943-4b4b-4de2-a38e-320edf235171" providerId="ADAL" clId="{B438FB0C-01A9-0A47-B451-CE60259DEC9C}" dt="2019-02-11T13:41:01.806" v="121" actId="2696"/>
        <pc:sldMkLst>
          <pc:docMk/>
          <pc:sldMk cId="0" sldId="299"/>
        </pc:sldMkLst>
      </pc:sldChg>
      <pc:sldChg chg="del">
        <pc:chgData name="Geraint Forster" userId="8c02c943-4b4b-4de2-a38e-320edf235171" providerId="ADAL" clId="{B438FB0C-01A9-0A47-B451-CE60259DEC9C}" dt="2019-02-11T13:41:02.031" v="122" actId="2696"/>
        <pc:sldMkLst>
          <pc:docMk/>
          <pc:sldMk cId="0" sldId="300"/>
        </pc:sldMkLst>
      </pc:sldChg>
      <pc:sldChg chg="del">
        <pc:chgData name="Geraint Forster" userId="8c02c943-4b4b-4de2-a38e-320edf235171" providerId="ADAL" clId="{B438FB0C-01A9-0A47-B451-CE60259DEC9C}" dt="2019-02-11T13:41:02.237" v="123" actId="2696"/>
        <pc:sldMkLst>
          <pc:docMk/>
          <pc:sldMk cId="0" sldId="301"/>
        </pc:sldMkLst>
      </pc:sldChg>
      <pc:sldChg chg="del">
        <pc:chgData name="Geraint Forster" userId="8c02c943-4b4b-4de2-a38e-320edf235171" providerId="ADAL" clId="{B438FB0C-01A9-0A47-B451-CE60259DEC9C}" dt="2019-02-11T13:41:02.476" v="124" actId="2696"/>
        <pc:sldMkLst>
          <pc:docMk/>
          <pc:sldMk cId="0" sldId="302"/>
        </pc:sldMkLst>
      </pc:sldChg>
      <pc:sldChg chg="del">
        <pc:chgData name="Geraint Forster" userId="8c02c943-4b4b-4de2-a38e-320edf235171" providerId="ADAL" clId="{B438FB0C-01A9-0A47-B451-CE60259DEC9C}" dt="2019-02-11T13:41:02.701" v="125" actId="2696"/>
        <pc:sldMkLst>
          <pc:docMk/>
          <pc:sldMk cId="0" sldId="304"/>
        </pc:sldMkLst>
      </pc:sldChg>
      <pc:sldChg chg="del">
        <pc:chgData name="Geraint Forster" userId="8c02c943-4b4b-4de2-a38e-320edf235171" providerId="ADAL" clId="{B438FB0C-01A9-0A47-B451-CE60259DEC9C}" dt="2019-02-11T13:41:02.716" v="126" actId="2696"/>
        <pc:sldMkLst>
          <pc:docMk/>
          <pc:sldMk cId="0" sldId="305"/>
        </pc:sldMkLst>
      </pc:sldChg>
      <pc:sldChg chg="del">
        <pc:chgData name="Geraint Forster" userId="8c02c943-4b4b-4de2-a38e-320edf235171" providerId="ADAL" clId="{B438FB0C-01A9-0A47-B451-CE60259DEC9C}" dt="2019-02-11T13:41:02.932" v="127" actId="2696"/>
        <pc:sldMkLst>
          <pc:docMk/>
          <pc:sldMk cId="0" sldId="306"/>
        </pc:sldMkLst>
      </pc:sldChg>
      <pc:sldChg chg="del">
        <pc:chgData name="Geraint Forster" userId="8c02c943-4b4b-4de2-a38e-320edf235171" providerId="ADAL" clId="{B438FB0C-01A9-0A47-B451-CE60259DEC9C}" dt="2019-02-11T13:41:03.140" v="128" actId="2696"/>
        <pc:sldMkLst>
          <pc:docMk/>
          <pc:sldMk cId="0" sldId="307"/>
        </pc:sldMkLst>
      </pc:sldChg>
      <pc:sldChg chg="del">
        <pc:chgData name="Geraint Forster" userId="8c02c943-4b4b-4de2-a38e-320edf235171" providerId="ADAL" clId="{B438FB0C-01A9-0A47-B451-CE60259DEC9C}" dt="2019-02-11T13:41:03.344" v="129" actId="2696"/>
        <pc:sldMkLst>
          <pc:docMk/>
          <pc:sldMk cId="0" sldId="308"/>
        </pc:sldMkLst>
      </pc:sldChg>
      <pc:sldChg chg="del">
        <pc:chgData name="Geraint Forster" userId="8c02c943-4b4b-4de2-a38e-320edf235171" providerId="ADAL" clId="{B438FB0C-01A9-0A47-B451-CE60259DEC9C}" dt="2019-02-11T13:41:03.551" v="130" actId="2696"/>
        <pc:sldMkLst>
          <pc:docMk/>
          <pc:sldMk cId="0" sldId="312"/>
        </pc:sldMkLst>
      </pc:sldChg>
      <pc:sldChg chg="del">
        <pc:chgData name="Geraint Forster" userId="8c02c943-4b4b-4de2-a38e-320edf235171" providerId="ADAL" clId="{B438FB0C-01A9-0A47-B451-CE60259DEC9C}" dt="2019-02-11T13:41:01.371" v="118" actId="2696"/>
        <pc:sldMkLst>
          <pc:docMk/>
          <pc:sldMk cId="0" sldId="359"/>
        </pc:sldMkLst>
      </pc:sldChg>
      <pc:sldChg chg="del">
        <pc:chgData name="Geraint Forster" userId="8c02c943-4b4b-4de2-a38e-320edf235171" providerId="ADAL" clId="{B438FB0C-01A9-0A47-B451-CE60259DEC9C}" dt="2019-02-11T13:41:03.563" v="131" actId="2696"/>
        <pc:sldMkLst>
          <pc:docMk/>
          <pc:sldMk cId="0" sldId="366"/>
        </pc:sldMkLst>
      </pc:sldChg>
      <pc:sldChg chg="modSp">
        <pc:chgData name="Geraint Forster" userId="8c02c943-4b4b-4de2-a38e-320edf235171" providerId="ADAL" clId="{B438FB0C-01A9-0A47-B451-CE60259DEC9C}" dt="2019-02-11T13:40:41.349" v="110" actId="20577"/>
        <pc:sldMkLst>
          <pc:docMk/>
          <pc:sldMk cId="3847673370" sldId="369"/>
        </pc:sldMkLst>
        <pc:spChg chg="mod">
          <ac:chgData name="Geraint Forster" userId="8c02c943-4b4b-4de2-a38e-320edf235171" providerId="ADAL" clId="{B438FB0C-01A9-0A47-B451-CE60259DEC9C}" dt="2019-02-11T13:40:00.470" v="33" actId="20577"/>
          <ac:spMkLst>
            <pc:docMk/>
            <pc:sldMk cId="3847673370" sldId="369"/>
            <ac:spMk id="2" creationId="{00000000-0000-0000-0000-000000000000}"/>
          </ac:spMkLst>
        </pc:spChg>
        <pc:spChg chg="mod">
          <ac:chgData name="Geraint Forster" userId="8c02c943-4b4b-4de2-a38e-320edf235171" providerId="ADAL" clId="{B438FB0C-01A9-0A47-B451-CE60259DEC9C}" dt="2019-02-11T13:40:41.349" v="110" actId="20577"/>
          <ac:spMkLst>
            <pc:docMk/>
            <pc:sldMk cId="3847673370" sldId="369"/>
            <ac:spMk id="3" creationId="{00000000-0000-0000-0000-000000000000}"/>
          </ac:spMkLst>
        </pc:spChg>
      </pc:sldChg>
      <pc:sldChg chg="modSp new">
        <pc:chgData name="Geraint Forster" userId="8c02c943-4b4b-4de2-a38e-320edf235171" providerId="ADAL" clId="{B438FB0C-01A9-0A47-B451-CE60259DEC9C}" dt="2019-02-11T13:43:41.100" v="349" actId="20577"/>
        <pc:sldMkLst>
          <pc:docMk/>
          <pc:sldMk cId="1976937177" sldId="370"/>
        </pc:sldMkLst>
        <pc:spChg chg="mod">
          <ac:chgData name="Geraint Forster" userId="8c02c943-4b4b-4de2-a38e-320edf235171" providerId="ADAL" clId="{B438FB0C-01A9-0A47-B451-CE60259DEC9C}" dt="2019-02-11T13:41:45.814" v="171" actId="20577"/>
          <ac:spMkLst>
            <pc:docMk/>
            <pc:sldMk cId="1976937177" sldId="370"/>
            <ac:spMk id="2" creationId="{729938B2-7A44-3C4A-BFE0-618580CC36C5}"/>
          </ac:spMkLst>
        </pc:spChg>
        <pc:spChg chg="mod">
          <ac:chgData name="Geraint Forster" userId="8c02c943-4b4b-4de2-a38e-320edf235171" providerId="ADAL" clId="{B438FB0C-01A9-0A47-B451-CE60259DEC9C}" dt="2019-02-11T13:43:41.100" v="349" actId="20577"/>
          <ac:spMkLst>
            <pc:docMk/>
            <pc:sldMk cId="1976937177" sldId="370"/>
            <ac:spMk id="3" creationId="{C8C4A502-42FF-E54C-82C4-57938B8DC93F}"/>
          </ac:spMkLst>
        </pc:spChg>
      </pc:sldChg>
      <pc:sldChg chg="modSp new">
        <pc:chgData name="Geraint Forster" userId="8c02c943-4b4b-4de2-a38e-320edf235171" providerId="ADAL" clId="{B438FB0C-01A9-0A47-B451-CE60259DEC9C}" dt="2019-02-11T13:49:35.289" v="951" actId="20577"/>
        <pc:sldMkLst>
          <pc:docMk/>
          <pc:sldMk cId="3347148167" sldId="371"/>
        </pc:sldMkLst>
        <pc:spChg chg="mod">
          <ac:chgData name="Geraint Forster" userId="8c02c943-4b4b-4de2-a38e-320edf235171" providerId="ADAL" clId="{B438FB0C-01A9-0A47-B451-CE60259DEC9C}" dt="2019-02-11T13:45:29.219" v="506" actId="27636"/>
          <ac:spMkLst>
            <pc:docMk/>
            <pc:sldMk cId="3347148167" sldId="371"/>
            <ac:spMk id="2" creationId="{66299C9C-F85F-7448-AAA3-CFB80F643CF1}"/>
          </ac:spMkLst>
        </pc:spChg>
        <pc:spChg chg="mod">
          <ac:chgData name="Geraint Forster" userId="8c02c943-4b4b-4de2-a38e-320edf235171" providerId="ADAL" clId="{B438FB0C-01A9-0A47-B451-CE60259DEC9C}" dt="2019-02-11T13:49:35.289" v="951" actId="20577"/>
          <ac:spMkLst>
            <pc:docMk/>
            <pc:sldMk cId="3347148167" sldId="371"/>
            <ac:spMk id="3" creationId="{AE3A27F8-97FB-A64C-B71C-2155A755DCC7}"/>
          </ac:spMkLst>
        </pc:spChg>
      </pc:sldChg>
      <pc:sldChg chg="modSp new">
        <pc:chgData name="Geraint Forster" userId="8c02c943-4b4b-4de2-a38e-320edf235171" providerId="ADAL" clId="{B438FB0C-01A9-0A47-B451-CE60259DEC9C}" dt="2019-02-11T13:48:00.990" v="745" actId="20577"/>
        <pc:sldMkLst>
          <pc:docMk/>
          <pc:sldMk cId="300190467" sldId="372"/>
        </pc:sldMkLst>
        <pc:spChg chg="mod">
          <ac:chgData name="Geraint Forster" userId="8c02c943-4b4b-4de2-a38e-320edf235171" providerId="ADAL" clId="{B438FB0C-01A9-0A47-B451-CE60259DEC9C}" dt="2019-02-11T13:46:01.381" v="527" actId="20577"/>
          <ac:spMkLst>
            <pc:docMk/>
            <pc:sldMk cId="300190467" sldId="372"/>
            <ac:spMk id="2" creationId="{602366FE-C83C-5046-9337-CF2DA6820BDB}"/>
          </ac:spMkLst>
        </pc:spChg>
        <pc:spChg chg="mod">
          <ac:chgData name="Geraint Forster" userId="8c02c943-4b4b-4de2-a38e-320edf235171" providerId="ADAL" clId="{B438FB0C-01A9-0A47-B451-CE60259DEC9C}" dt="2019-02-11T13:48:00.990" v="745" actId="20577"/>
          <ac:spMkLst>
            <pc:docMk/>
            <pc:sldMk cId="300190467" sldId="372"/>
            <ac:spMk id="3" creationId="{2872B0E2-D7D3-6F4C-8BAD-71721FC67D83}"/>
          </ac:spMkLst>
        </pc:spChg>
      </pc:sldChg>
      <pc:sldChg chg="modSp new">
        <pc:chgData name="Geraint Forster" userId="8c02c943-4b4b-4de2-a38e-320edf235171" providerId="ADAL" clId="{B438FB0C-01A9-0A47-B451-CE60259DEC9C}" dt="2019-02-11T13:48:58.664" v="848" actId="20577"/>
        <pc:sldMkLst>
          <pc:docMk/>
          <pc:sldMk cId="2133835192" sldId="373"/>
        </pc:sldMkLst>
        <pc:spChg chg="mod">
          <ac:chgData name="Geraint Forster" userId="8c02c943-4b4b-4de2-a38e-320edf235171" providerId="ADAL" clId="{B438FB0C-01A9-0A47-B451-CE60259DEC9C}" dt="2019-02-11T13:48:58.664" v="848" actId="20577"/>
          <ac:spMkLst>
            <pc:docMk/>
            <pc:sldMk cId="2133835192" sldId="373"/>
            <ac:spMk id="2" creationId="{C6C0AA3F-8C77-8D47-81A9-C8D5AD677E9B}"/>
          </ac:spMkLst>
        </pc:spChg>
        <pc:spChg chg="mod">
          <ac:chgData name="Geraint Forster" userId="8c02c943-4b4b-4de2-a38e-320edf235171" providerId="ADAL" clId="{B438FB0C-01A9-0A47-B451-CE60259DEC9C}" dt="2019-02-11T13:48:46.428" v="837" actId="20577"/>
          <ac:spMkLst>
            <pc:docMk/>
            <pc:sldMk cId="2133835192" sldId="373"/>
            <ac:spMk id="3" creationId="{40572DC4-E9E7-F04E-9823-654FC7D6C610}"/>
          </ac:spMkLst>
        </pc:spChg>
      </pc:sldChg>
      <pc:sldChg chg="modSp new">
        <pc:chgData name="Geraint Forster" userId="8c02c943-4b4b-4de2-a38e-320edf235171" providerId="ADAL" clId="{B438FB0C-01A9-0A47-B451-CE60259DEC9C}" dt="2019-02-11T13:51:08.448" v="1162" actId="20577"/>
        <pc:sldMkLst>
          <pc:docMk/>
          <pc:sldMk cId="309839039" sldId="374"/>
        </pc:sldMkLst>
        <pc:spChg chg="mod">
          <ac:chgData name="Geraint Forster" userId="8c02c943-4b4b-4de2-a38e-320edf235171" providerId="ADAL" clId="{B438FB0C-01A9-0A47-B451-CE60259DEC9C}" dt="2019-02-11T13:49:55.561" v="991" actId="20577"/>
          <ac:spMkLst>
            <pc:docMk/>
            <pc:sldMk cId="309839039" sldId="374"/>
            <ac:spMk id="2" creationId="{8290E336-7DBF-4E4B-B464-1B327F69D2DE}"/>
          </ac:spMkLst>
        </pc:spChg>
        <pc:spChg chg="mod">
          <ac:chgData name="Geraint Forster" userId="8c02c943-4b4b-4de2-a38e-320edf235171" providerId="ADAL" clId="{B438FB0C-01A9-0A47-B451-CE60259DEC9C}" dt="2019-02-11T13:51:08.448" v="1162" actId="20577"/>
          <ac:spMkLst>
            <pc:docMk/>
            <pc:sldMk cId="309839039" sldId="374"/>
            <ac:spMk id="3" creationId="{FBE260E5-8D79-744F-A48F-0D1D771BEED0}"/>
          </ac:spMkLst>
        </pc:spChg>
      </pc:sldChg>
      <pc:sldChg chg="addSp delSp modSp new">
        <pc:chgData name="Geraint Forster" userId="8c02c943-4b4b-4de2-a38e-320edf235171" providerId="ADAL" clId="{B438FB0C-01A9-0A47-B451-CE60259DEC9C}" dt="2019-02-11T13:53:40.095" v="1200" actId="14100"/>
        <pc:sldMkLst>
          <pc:docMk/>
          <pc:sldMk cId="4087504699" sldId="375"/>
        </pc:sldMkLst>
        <pc:spChg chg="mod">
          <ac:chgData name="Geraint Forster" userId="8c02c943-4b4b-4de2-a38e-320edf235171" providerId="ADAL" clId="{B438FB0C-01A9-0A47-B451-CE60259DEC9C}" dt="2019-02-11T13:53:27.072" v="1197" actId="20577"/>
          <ac:spMkLst>
            <pc:docMk/>
            <pc:sldMk cId="4087504699" sldId="375"/>
            <ac:spMk id="2" creationId="{822F6BF4-49D0-B44E-918B-B527311823E5}"/>
          </ac:spMkLst>
        </pc:spChg>
        <pc:spChg chg="del">
          <ac:chgData name="Geraint Forster" userId="8c02c943-4b4b-4de2-a38e-320edf235171" providerId="ADAL" clId="{B438FB0C-01A9-0A47-B451-CE60259DEC9C}" dt="2019-02-11T13:53:35.768" v="1198" actId="931"/>
          <ac:spMkLst>
            <pc:docMk/>
            <pc:sldMk cId="4087504699" sldId="375"/>
            <ac:spMk id="3" creationId="{944B494C-FC4C-A64D-9331-1CDF752EFA3A}"/>
          </ac:spMkLst>
        </pc:spChg>
        <pc:picChg chg="add mod ord">
          <ac:chgData name="Geraint Forster" userId="8c02c943-4b4b-4de2-a38e-320edf235171" providerId="ADAL" clId="{B438FB0C-01A9-0A47-B451-CE60259DEC9C}" dt="2019-02-11T13:53:40.095" v="1200" actId="14100"/>
          <ac:picMkLst>
            <pc:docMk/>
            <pc:sldMk cId="4087504699" sldId="375"/>
            <ac:picMk id="4" creationId="{C934DD1F-3299-FB41-AE8D-0ED14D8B06E5}"/>
          </ac:picMkLst>
        </pc:picChg>
      </pc:sldChg>
      <pc:sldChg chg="modSp new">
        <pc:chgData name="Geraint Forster" userId="8c02c943-4b4b-4de2-a38e-320edf235171" providerId="ADAL" clId="{B438FB0C-01A9-0A47-B451-CE60259DEC9C}" dt="2019-02-11T13:55:55.673" v="1280" actId="20577"/>
        <pc:sldMkLst>
          <pc:docMk/>
          <pc:sldMk cId="1575179758" sldId="376"/>
        </pc:sldMkLst>
        <pc:spChg chg="mod">
          <ac:chgData name="Geraint Forster" userId="8c02c943-4b4b-4de2-a38e-320edf235171" providerId="ADAL" clId="{B438FB0C-01A9-0A47-B451-CE60259DEC9C}" dt="2019-02-11T13:55:27.234" v="1230" actId="20577"/>
          <ac:spMkLst>
            <pc:docMk/>
            <pc:sldMk cId="1575179758" sldId="376"/>
            <ac:spMk id="2" creationId="{C6D8F71B-6BFD-134E-BA94-F220B5FAA763}"/>
          </ac:spMkLst>
        </pc:spChg>
        <pc:spChg chg="mod">
          <ac:chgData name="Geraint Forster" userId="8c02c943-4b4b-4de2-a38e-320edf235171" providerId="ADAL" clId="{B438FB0C-01A9-0A47-B451-CE60259DEC9C}" dt="2019-02-11T13:55:55.673" v="1280" actId="20577"/>
          <ac:spMkLst>
            <pc:docMk/>
            <pc:sldMk cId="1575179758" sldId="376"/>
            <ac:spMk id="3" creationId="{7780D647-0953-F049-B804-EC77313BCF53}"/>
          </ac:spMkLst>
        </pc:spChg>
      </pc:sldChg>
      <pc:sldChg chg="modSp new">
        <pc:chgData name="Geraint Forster" userId="8c02c943-4b4b-4de2-a38e-320edf235171" providerId="ADAL" clId="{B438FB0C-01A9-0A47-B451-CE60259DEC9C}" dt="2019-02-11T13:58:15.633" v="1594" actId="20577"/>
        <pc:sldMkLst>
          <pc:docMk/>
          <pc:sldMk cId="2944233007" sldId="377"/>
        </pc:sldMkLst>
        <pc:spChg chg="mod">
          <ac:chgData name="Geraint Forster" userId="8c02c943-4b4b-4de2-a38e-320edf235171" providerId="ADAL" clId="{B438FB0C-01A9-0A47-B451-CE60259DEC9C}" dt="2019-02-11T13:56:12.743" v="1305" actId="20577"/>
          <ac:spMkLst>
            <pc:docMk/>
            <pc:sldMk cId="2944233007" sldId="377"/>
            <ac:spMk id="2" creationId="{25643334-6D12-E74C-B275-1FD4244E8D89}"/>
          </ac:spMkLst>
        </pc:spChg>
        <pc:spChg chg="mod">
          <ac:chgData name="Geraint Forster" userId="8c02c943-4b4b-4de2-a38e-320edf235171" providerId="ADAL" clId="{B438FB0C-01A9-0A47-B451-CE60259DEC9C}" dt="2019-02-11T13:58:15.633" v="1594" actId="20577"/>
          <ac:spMkLst>
            <pc:docMk/>
            <pc:sldMk cId="2944233007" sldId="377"/>
            <ac:spMk id="3" creationId="{1C46B1B0-B31E-1F44-8FC0-C58C2495ACB4}"/>
          </ac:spMkLst>
        </pc:spChg>
      </pc:sldChg>
      <pc:sldChg chg="modSp new">
        <pc:chgData name="Geraint Forster" userId="8c02c943-4b4b-4de2-a38e-320edf235171" providerId="ADAL" clId="{B438FB0C-01A9-0A47-B451-CE60259DEC9C}" dt="2019-02-11T14:02:13.323" v="1873" actId="20577"/>
        <pc:sldMkLst>
          <pc:docMk/>
          <pc:sldMk cId="3860041601" sldId="378"/>
        </pc:sldMkLst>
        <pc:spChg chg="mod">
          <ac:chgData name="Geraint Forster" userId="8c02c943-4b4b-4de2-a38e-320edf235171" providerId="ADAL" clId="{B438FB0C-01A9-0A47-B451-CE60259DEC9C}" dt="2019-02-11T13:59:46.691" v="1607" actId="20577"/>
          <ac:spMkLst>
            <pc:docMk/>
            <pc:sldMk cId="3860041601" sldId="378"/>
            <ac:spMk id="2" creationId="{50D469C9-7505-404B-ADD9-E94E0F63283A}"/>
          </ac:spMkLst>
        </pc:spChg>
        <pc:spChg chg="mod">
          <ac:chgData name="Geraint Forster" userId="8c02c943-4b4b-4de2-a38e-320edf235171" providerId="ADAL" clId="{B438FB0C-01A9-0A47-B451-CE60259DEC9C}" dt="2019-02-11T14:02:13.323" v="1873" actId="20577"/>
          <ac:spMkLst>
            <pc:docMk/>
            <pc:sldMk cId="3860041601" sldId="378"/>
            <ac:spMk id="3" creationId="{043F5641-D53C-D947-B9ED-9EFA50DA6049}"/>
          </ac:spMkLst>
        </pc:spChg>
      </pc:sldChg>
      <pc:sldChg chg="modSp new">
        <pc:chgData name="Geraint Forster" userId="8c02c943-4b4b-4de2-a38e-320edf235171" providerId="ADAL" clId="{B438FB0C-01A9-0A47-B451-CE60259DEC9C}" dt="2019-02-11T14:05:04.746" v="2167" actId="20577"/>
        <pc:sldMkLst>
          <pc:docMk/>
          <pc:sldMk cId="2046155928" sldId="379"/>
        </pc:sldMkLst>
        <pc:spChg chg="mod">
          <ac:chgData name="Geraint Forster" userId="8c02c943-4b4b-4de2-a38e-320edf235171" providerId="ADAL" clId="{B438FB0C-01A9-0A47-B451-CE60259DEC9C}" dt="2019-02-11T14:02:47.874" v="1877" actId="20577"/>
          <ac:spMkLst>
            <pc:docMk/>
            <pc:sldMk cId="2046155928" sldId="379"/>
            <ac:spMk id="2" creationId="{27D6CA21-4C95-1F4F-B223-BD4E7177F88B}"/>
          </ac:spMkLst>
        </pc:spChg>
        <pc:spChg chg="mod">
          <ac:chgData name="Geraint Forster" userId="8c02c943-4b4b-4de2-a38e-320edf235171" providerId="ADAL" clId="{B438FB0C-01A9-0A47-B451-CE60259DEC9C}" dt="2019-02-11T14:05:04.746" v="2167" actId="20577"/>
          <ac:spMkLst>
            <pc:docMk/>
            <pc:sldMk cId="2046155928" sldId="379"/>
            <ac:spMk id="3" creationId="{FFC0D7CD-DFD4-6E4D-8D96-28B29BD904A1}"/>
          </ac:spMkLst>
        </pc:spChg>
      </pc:sldChg>
      <pc:sldChg chg="addSp delSp modSp new">
        <pc:chgData name="Geraint Forster" userId="8c02c943-4b4b-4de2-a38e-320edf235171" providerId="ADAL" clId="{B438FB0C-01A9-0A47-B451-CE60259DEC9C}" dt="2019-02-11T14:06:39.019" v="2205" actId="14100"/>
        <pc:sldMkLst>
          <pc:docMk/>
          <pc:sldMk cId="3664169249" sldId="380"/>
        </pc:sldMkLst>
        <pc:spChg chg="mod">
          <ac:chgData name="Geraint Forster" userId="8c02c943-4b4b-4de2-a38e-320edf235171" providerId="ADAL" clId="{B438FB0C-01A9-0A47-B451-CE60259DEC9C}" dt="2019-02-11T14:05:42.616" v="2200" actId="20577"/>
          <ac:spMkLst>
            <pc:docMk/>
            <pc:sldMk cId="3664169249" sldId="380"/>
            <ac:spMk id="2" creationId="{4B4C63FE-56E5-E541-BDE1-51EA09540AB3}"/>
          </ac:spMkLst>
        </pc:spChg>
        <pc:spChg chg="del">
          <ac:chgData name="Geraint Forster" userId="8c02c943-4b4b-4de2-a38e-320edf235171" providerId="ADAL" clId="{B438FB0C-01A9-0A47-B451-CE60259DEC9C}" dt="2019-02-11T14:05:49.142" v="2201" actId="931"/>
          <ac:spMkLst>
            <pc:docMk/>
            <pc:sldMk cId="3664169249" sldId="380"/>
            <ac:spMk id="3" creationId="{E31BF9CF-1E77-5746-9DC5-E2677E687A24}"/>
          </ac:spMkLst>
        </pc:spChg>
        <pc:picChg chg="add mod ord">
          <ac:chgData name="Geraint Forster" userId="8c02c943-4b4b-4de2-a38e-320edf235171" providerId="ADAL" clId="{B438FB0C-01A9-0A47-B451-CE60259DEC9C}" dt="2019-02-11T14:06:39.019" v="2205" actId="14100"/>
          <ac:picMkLst>
            <pc:docMk/>
            <pc:sldMk cId="3664169249" sldId="380"/>
            <ac:picMk id="4" creationId="{A4F3BA54-79BD-1646-9214-DB87B2F38991}"/>
          </ac:picMkLst>
        </pc:picChg>
      </pc:sldChg>
      <pc:sldChg chg="addSp delSp modSp new">
        <pc:chgData name="Geraint Forster" userId="8c02c943-4b4b-4de2-a38e-320edf235171" providerId="ADAL" clId="{B438FB0C-01A9-0A47-B451-CE60259DEC9C}" dt="2019-02-11T14:08:17.531" v="2235" actId="14100"/>
        <pc:sldMkLst>
          <pc:docMk/>
          <pc:sldMk cId="3326740716" sldId="381"/>
        </pc:sldMkLst>
        <pc:spChg chg="mod">
          <ac:chgData name="Geraint Forster" userId="8c02c943-4b4b-4de2-a38e-320edf235171" providerId="ADAL" clId="{B438FB0C-01A9-0A47-B451-CE60259DEC9C}" dt="2019-02-11T14:08:07.032" v="2232" actId="20577"/>
          <ac:spMkLst>
            <pc:docMk/>
            <pc:sldMk cId="3326740716" sldId="381"/>
            <ac:spMk id="2" creationId="{9B972FFE-65A0-D547-9C21-24DA18C1687B}"/>
          </ac:spMkLst>
        </pc:spChg>
        <pc:spChg chg="del">
          <ac:chgData name="Geraint Forster" userId="8c02c943-4b4b-4de2-a38e-320edf235171" providerId="ADAL" clId="{B438FB0C-01A9-0A47-B451-CE60259DEC9C}" dt="2019-02-11T14:08:12.420" v="2233" actId="931"/>
          <ac:spMkLst>
            <pc:docMk/>
            <pc:sldMk cId="3326740716" sldId="381"/>
            <ac:spMk id="3" creationId="{4C8D8B2B-7A5C-2D47-8C28-52837A6E7A11}"/>
          </ac:spMkLst>
        </pc:spChg>
        <pc:picChg chg="add mod ord">
          <ac:chgData name="Geraint Forster" userId="8c02c943-4b4b-4de2-a38e-320edf235171" providerId="ADAL" clId="{B438FB0C-01A9-0A47-B451-CE60259DEC9C}" dt="2019-02-11T14:08:17.531" v="2235" actId="14100"/>
          <ac:picMkLst>
            <pc:docMk/>
            <pc:sldMk cId="3326740716" sldId="381"/>
            <ac:picMk id="4" creationId="{E5AB013B-8A6E-4F4F-9C9A-A42A1CCF822E}"/>
          </ac:picMkLst>
        </pc:picChg>
      </pc:sldChg>
      <pc:sldChg chg="modSp new">
        <pc:chgData name="Geraint Forster" userId="8c02c943-4b4b-4de2-a38e-320edf235171" providerId="ADAL" clId="{B438FB0C-01A9-0A47-B451-CE60259DEC9C}" dt="2019-02-11T14:11:01.436" v="2579" actId="20577"/>
        <pc:sldMkLst>
          <pc:docMk/>
          <pc:sldMk cId="790229418" sldId="382"/>
        </pc:sldMkLst>
        <pc:spChg chg="mod">
          <ac:chgData name="Geraint Forster" userId="8c02c943-4b4b-4de2-a38e-320edf235171" providerId="ADAL" clId="{B438FB0C-01A9-0A47-B451-CE60259DEC9C}" dt="2019-02-11T14:09:12.835" v="2259" actId="20577"/>
          <ac:spMkLst>
            <pc:docMk/>
            <pc:sldMk cId="790229418" sldId="382"/>
            <ac:spMk id="2" creationId="{92EF26EA-4B41-B84E-9228-E5BA61AF8571}"/>
          </ac:spMkLst>
        </pc:spChg>
        <pc:spChg chg="mod">
          <ac:chgData name="Geraint Forster" userId="8c02c943-4b4b-4de2-a38e-320edf235171" providerId="ADAL" clId="{B438FB0C-01A9-0A47-B451-CE60259DEC9C}" dt="2019-02-11T14:11:01.436" v="2579" actId="20577"/>
          <ac:spMkLst>
            <pc:docMk/>
            <pc:sldMk cId="790229418" sldId="382"/>
            <ac:spMk id="3" creationId="{6ACD60F6-BB7E-334A-B615-D1AF9498B183}"/>
          </ac:spMkLst>
        </pc:spChg>
      </pc:sldChg>
      <pc:sldChg chg="addSp delSp modSp new">
        <pc:chgData name="Geraint Forster" userId="8c02c943-4b4b-4de2-a38e-320edf235171" providerId="ADAL" clId="{B438FB0C-01A9-0A47-B451-CE60259DEC9C}" dt="2019-02-11T14:11:51.620" v="2584" actId="1076"/>
        <pc:sldMkLst>
          <pc:docMk/>
          <pc:sldMk cId="1147373597" sldId="383"/>
        </pc:sldMkLst>
        <pc:spChg chg="del">
          <ac:chgData name="Geraint Forster" userId="8c02c943-4b4b-4de2-a38e-320edf235171" providerId="ADAL" clId="{B438FB0C-01A9-0A47-B451-CE60259DEC9C}" dt="2019-02-11T14:11:45.147" v="2581" actId="931"/>
          <ac:spMkLst>
            <pc:docMk/>
            <pc:sldMk cId="1147373597" sldId="383"/>
            <ac:spMk id="3" creationId="{68CB37F5-D20E-454A-9D32-049B4AEACF1B}"/>
          </ac:spMkLst>
        </pc:spChg>
        <pc:picChg chg="add mod ord">
          <ac:chgData name="Geraint Forster" userId="8c02c943-4b4b-4de2-a38e-320edf235171" providerId="ADAL" clId="{B438FB0C-01A9-0A47-B451-CE60259DEC9C}" dt="2019-02-11T14:11:51.620" v="2584" actId="1076"/>
          <ac:picMkLst>
            <pc:docMk/>
            <pc:sldMk cId="1147373597" sldId="383"/>
            <ac:picMk id="4" creationId="{4A1FD298-A141-574E-96DD-A2EABDF75170}"/>
          </ac:picMkLst>
        </pc:picChg>
      </pc:sldChg>
      <pc:sldChg chg="modSp new">
        <pc:chgData name="Geraint Forster" userId="8c02c943-4b4b-4de2-a38e-320edf235171" providerId="ADAL" clId="{B438FB0C-01A9-0A47-B451-CE60259DEC9C}" dt="2019-02-11T14:14:31.815" v="2751" actId="20577"/>
        <pc:sldMkLst>
          <pc:docMk/>
          <pc:sldMk cId="411891821" sldId="384"/>
        </pc:sldMkLst>
        <pc:spChg chg="mod">
          <ac:chgData name="Geraint Forster" userId="8c02c943-4b4b-4de2-a38e-320edf235171" providerId="ADAL" clId="{B438FB0C-01A9-0A47-B451-CE60259DEC9C}" dt="2019-02-11T14:13:27.623" v="2599" actId="20577"/>
          <ac:spMkLst>
            <pc:docMk/>
            <pc:sldMk cId="411891821" sldId="384"/>
            <ac:spMk id="2" creationId="{C53AC382-FC83-1140-8333-94E2C744B250}"/>
          </ac:spMkLst>
        </pc:spChg>
        <pc:spChg chg="mod">
          <ac:chgData name="Geraint Forster" userId="8c02c943-4b4b-4de2-a38e-320edf235171" providerId="ADAL" clId="{B438FB0C-01A9-0A47-B451-CE60259DEC9C}" dt="2019-02-11T14:14:31.815" v="2751" actId="20577"/>
          <ac:spMkLst>
            <pc:docMk/>
            <pc:sldMk cId="411891821" sldId="384"/>
            <ac:spMk id="3" creationId="{825B090D-6376-8A4D-8BAA-86724F9E1694}"/>
          </ac:spMkLst>
        </pc:spChg>
      </pc:sldChg>
      <pc:sldChg chg="addSp delSp modSp new">
        <pc:chgData name="Geraint Forster" userId="8c02c943-4b4b-4de2-a38e-320edf235171" providerId="ADAL" clId="{B438FB0C-01A9-0A47-B451-CE60259DEC9C}" dt="2019-02-11T14:15:46.088" v="2756" actId="1076"/>
        <pc:sldMkLst>
          <pc:docMk/>
          <pc:sldMk cId="4059181895" sldId="385"/>
        </pc:sldMkLst>
        <pc:spChg chg="del">
          <ac:chgData name="Geraint Forster" userId="8c02c943-4b4b-4de2-a38e-320edf235171" providerId="ADAL" clId="{B438FB0C-01A9-0A47-B451-CE60259DEC9C}" dt="2019-02-11T14:15:38.375" v="2753" actId="931"/>
          <ac:spMkLst>
            <pc:docMk/>
            <pc:sldMk cId="4059181895" sldId="385"/>
            <ac:spMk id="3" creationId="{8D2162B2-E303-0941-AECD-B616A9EA002D}"/>
          </ac:spMkLst>
        </pc:spChg>
        <pc:picChg chg="add mod ord">
          <ac:chgData name="Geraint Forster" userId="8c02c943-4b4b-4de2-a38e-320edf235171" providerId="ADAL" clId="{B438FB0C-01A9-0A47-B451-CE60259DEC9C}" dt="2019-02-11T14:15:46.088" v="2756" actId="1076"/>
          <ac:picMkLst>
            <pc:docMk/>
            <pc:sldMk cId="4059181895" sldId="385"/>
            <ac:picMk id="4" creationId="{5131B3D1-03C2-574D-80C1-B912FD79345E}"/>
          </ac:picMkLst>
        </pc:picChg>
      </pc:sldChg>
      <pc:sldChg chg="addSp delSp modSp new">
        <pc:chgData name="Geraint Forster" userId="8c02c943-4b4b-4de2-a38e-320edf235171" providerId="ADAL" clId="{B438FB0C-01A9-0A47-B451-CE60259DEC9C}" dt="2019-02-11T14:16:01.093" v="2761" actId="1076"/>
        <pc:sldMkLst>
          <pc:docMk/>
          <pc:sldMk cId="738068740" sldId="386"/>
        </pc:sldMkLst>
        <pc:spChg chg="del">
          <ac:chgData name="Geraint Forster" userId="8c02c943-4b4b-4de2-a38e-320edf235171" providerId="ADAL" clId="{B438FB0C-01A9-0A47-B451-CE60259DEC9C}" dt="2019-02-11T14:15:56.294" v="2758" actId="931"/>
          <ac:spMkLst>
            <pc:docMk/>
            <pc:sldMk cId="738068740" sldId="386"/>
            <ac:spMk id="3" creationId="{9EE744FA-F508-2F41-9466-1B026EACBC37}"/>
          </ac:spMkLst>
        </pc:spChg>
        <pc:picChg chg="add mod ord">
          <ac:chgData name="Geraint Forster" userId="8c02c943-4b4b-4de2-a38e-320edf235171" providerId="ADAL" clId="{B438FB0C-01A9-0A47-B451-CE60259DEC9C}" dt="2019-02-11T14:16:01.093" v="2761" actId="1076"/>
          <ac:picMkLst>
            <pc:docMk/>
            <pc:sldMk cId="738068740" sldId="386"/>
            <ac:picMk id="4" creationId="{697357B4-9DB6-504A-9C68-44EB5122EB47}"/>
          </ac:picMkLst>
        </pc:picChg>
      </pc:sldChg>
      <pc:sldChg chg="addSp delSp modSp new">
        <pc:chgData name="Geraint Forster" userId="8c02c943-4b4b-4de2-a38e-320edf235171" providerId="ADAL" clId="{B438FB0C-01A9-0A47-B451-CE60259DEC9C}" dt="2019-02-11T14:16:16.379" v="2765" actId="14100"/>
        <pc:sldMkLst>
          <pc:docMk/>
          <pc:sldMk cId="3527907978" sldId="387"/>
        </pc:sldMkLst>
        <pc:spChg chg="del">
          <ac:chgData name="Geraint Forster" userId="8c02c943-4b4b-4de2-a38e-320edf235171" providerId="ADAL" clId="{B438FB0C-01A9-0A47-B451-CE60259DEC9C}" dt="2019-02-11T14:16:11.722" v="2763" actId="931"/>
          <ac:spMkLst>
            <pc:docMk/>
            <pc:sldMk cId="3527907978" sldId="387"/>
            <ac:spMk id="3" creationId="{405DE890-24F1-034C-A97A-38B5A8FDDC9A}"/>
          </ac:spMkLst>
        </pc:spChg>
        <pc:picChg chg="add mod ord">
          <ac:chgData name="Geraint Forster" userId="8c02c943-4b4b-4de2-a38e-320edf235171" providerId="ADAL" clId="{B438FB0C-01A9-0A47-B451-CE60259DEC9C}" dt="2019-02-11T14:16:16.379" v="2765" actId="14100"/>
          <ac:picMkLst>
            <pc:docMk/>
            <pc:sldMk cId="3527907978" sldId="387"/>
            <ac:picMk id="4" creationId="{B4BE47A2-5839-424B-B1AA-B132D8D1D3F3}"/>
          </ac:picMkLst>
        </pc:picChg>
      </pc:sldChg>
      <pc:sldChg chg="modSp new">
        <pc:chgData name="Geraint Forster" userId="8c02c943-4b4b-4de2-a38e-320edf235171" providerId="ADAL" clId="{B438FB0C-01A9-0A47-B451-CE60259DEC9C}" dt="2019-02-11T14:19:51.197" v="2932" actId="20577"/>
        <pc:sldMkLst>
          <pc:docMk/>
          <pc:sldMk cId="2856409855" sldId="388"/>
        </pc:sldMkLst>
        <pc:spChg chg="mod">
          <ac:chgData name="Geraint Forster" userId="8c02c943-4b4b-4de2-a38e-320edf235171" providerId="ADAL" clId="{B438FB0C-01A9-0A47-B451-CE60259DEC9C}" dt="2019-02-11T14:16:31.247" v="2790" actId="20577"/>
          <ac:spMkLst>
            <pc:docMk/>
            <pc:sldMk cId="2856409855" sldId="388"/>
            <ac:spMk id="2" creationId="{327905B6-A6D6-C94B-9F2A-349189F66543}"/>
          </ac:spMkLst>
        </pc:spChg>
        <pc:spChg chg="mod">
          <ac:chgData name="Geraint Forster" userId="8c02c943-4b4b-4de2-a38e-320edf235171" providerId="ADAL" clId="{B438FB0C-01A9-0A47-B451-CE60259DEC9C}" dt="2019-02-11T14:19:51.197" v="2932" actId="20577"/>
          <ac:spMkLst>
            <pc:docMk/>
            <pc:sldMk cId="2856409855" sldId="388"/>
            <ac:spMk id="3" creationId="{1D52C960-6258-174A-B1D7-70462E9DB05F}"/>
          </ac:spMkLst>
        </pc:spChg>
      </pc:sldChg>
      <pc:sldChg chg="addSp delSp modSp new">
        <pc:chgData name="Geraint Forster" userId="8c02c943-4b4b-4de2-a38e-320edf235171" providerId="ADAL" clId="{B438FB0C-01A9-0A47-B451-CE60259DEC9C}" dt="2019-02-11T14:20:48.047" v="2937" actId="14100"/>
        <pc:sldMkLst>
          <pc:docMk/>
          <pc:sldMk cId="3044973181" sldId="389"/>
        </pc:sldMkLst>
        <pc:spChg chg="del">
          <ac:chgData name="Geraint Forster" userId="8c02c943-4b4b-4de2-a38e-320edf235171" providerId="ADAL" clId="{B438FB0C-01A9-0A47-B451-CE60259DEC9C}" dt="2019-02-11T14:20:41.729" v="2934" actId="931"/>
          <ac:spMkLst>
            <pc:docMk/>
            <pc:sldMk cId="3044973181" sldId="389"/>
            <ac:spMk id="3" creationId="{8F331A9B-8AEC-2A41-BADB-C239B53C7A52}"/>
          </ac:spMkLst>
        </pc:spChg>
        <pc:picChg chg="add mod ord">
          <ac:chgData name="Geraint Forster" userId="8c02c943-4b4b-4de2-a38e-320edf235171" providerId="ADAL" clId="{B438FB0C-01A9-0A47-B451-CE60259DEC9C}" dt="2019-02-11T14:20:48.047" v="2937" actId="14100"/>
          <ac:picMkLst>
            <pc:docMk/>
            <pc:sldMk cId="3044973181" sldId="389"/>
            <ac:picMk id="4" creationId="{747C11EC-8C79-EC45-B4BD-8EB4AD990315}"/>
          </ac:picMkLst>
        </pc:picChg>
      </pc:sldChg>
      <pc:sldChg chg="addSp delSp modSp new">
        <pc:chgData name="Geraint Forster" userId="8c02c943-4b4b-4de2-a38e-320edf235171" providerId="ADAL" clId="{B438FB0C-01A9-0A47-B451-CE60259DEC9C}" dt="2019-02-11T14:22:45.600" v="2964" actId="931"/>
        <pc:sldMkLst>
          <pc:docMk/>
          <pc:sldMk cId="1023103596" sldId="390"/>
        </pc:sldMkLst>
        <pc:spChg chg="mod">
          <ac:chgData name="Geraint Forster" userId="8c02c943-4b4b-4de2-a38e-320edf235171" providerId="ADAL" clId="{B438FB0C-01A9-0A47-B451-CE60259DEC9C}" dt="2019-02-11T14:22:39.657" v="2963" actId="20577"/>
          <ac:spMkLst>
            <pc:docMk/>
            <pc:sldMk cId="1023103596" sldId="390"/>
            <ac:spMk id="2" creationId="{AD8BCE60-7164-D74C-B09E-FF813AB3779F}"/>
          </ac:spMkLst>
        </pc:spChg>
        <pc:spChg chg="del">
          <ac:chgData name="Geraint Forster" userId="8c02c943-4b4b-4de2-a38e-320edf235171" providerId="ADAL" clId="{B438FB0C-01A9-0A47-B451-CE60259DEC9C}" dt="2019-02-11T14:22:45.600" v="2964" actId="931"/>
          <ac:spMkLst>
            <pc:docMk/>
            <pc:sldMk cId="1023103596" sldId="390"/>
            <ac:spMk id="3" creationId="{6B615F70-E2B9-0647-AD63-EC36BD848EF8}"/>
          </ac:spMkLst>
        </pc:spChg>
        <pc:picChg chg="add mod ord">
          <ac:chgData name="Geraint Forster" userId="8c02c943-4b4b-4de2-a38e-320edf235171" providerId="ADAL" clId="{B438FB0C-01A9-0A47-B451-CE60259DEC9C}" dt="2019-02-11T14:22:45.600" v="2964" actId="931"/>
          <ac:picMkLst>
            <pc:docMk/>
            <pc:sldMk cId="1023103596" sldId="390"/>
            <ac:picMk id="4" creationId="{C879C461-3C0F-5F4C-B976-B4A1E0FAE031}"/>
          </ac:picMkLst>
        </pc:picChg>
      </pc:sldChg>
      <pc:sldChg chg="addSp delSp modSp new">
        <pc:chgData name="Geraint Forster" userId="8c02c943-4b4b-4de2-a38e-320edf235171" providerId="ADAL" clId="{B438FB0C-01A9-0A47-B451-CE60259DEC9C}" dt="2019-02-11T14:23:13.796" v="2993" actId="14100"/>
        <pc:sldMkLst>
          <pc:docMk/>
          <pc:sldMk cId="1611393848" sldId="391"/>
        </pc:sldMkLst>
        <pc:spChg chg="mod">
          <ac:chgData name="Geraint Forster" userId="8c02c943-4b4b-4de2-a38e-320edf235171" providerId="ADAL" clId="{B438FB0C-01A9-0A47-B451-CE60259DEC9C}" dt="2019-02-11T14:23:05.111" v="2990" actId="20577"/>
          <ac:spMkLst>
            <pc:docMk/>
            <pc:sldMk cId="1611393848" sldId="391"/>
            <ac:spMk id="2" creationId="{7C8ABD46-5EBE-1947-BA0B-9B966DEE0A60}"/>
          </ac:spMkLst>
        </pc:spChg>
        <pc:spChg chg="del">
          <ac:chgData name="Geraint Forster" userId="8c02c943-4b4b-4de2-a38e-320edf235171" providerId="ADAL" clId="{B438FB0C-01A9-0A47-B451-CE60259DEC9C}" dt="2019-02-11T14:23:10.135" v="2991" actId="931"/>
          <ac:spMkLst>
            <pc:docMk/>
            <pc:sldMk cId="1611393848" sldId="391"/>
            <ac:spMk id="3" creationId="{1D32D477-EE9F-8B4B-9166-EDFBCC9AB8BF}"/>
          </ac:spMkLst>
        </pc:spChg>
        <pc:picChg chg="add mod ord">
          <ac:chgData name="Geraint Forster" userId="8c02c943-4b4b-4de2-a38e-320edf235171" providerId="ADAL" clId="{B438FB0C-01A9-0A47-B451-CE60259DEC9C}" dt="2019-02-11T14:23:13.796" v="2993" actId="14100"/>
          <ac:picMkLst>
            <pc:docMk/>
            <pc:sldMk cId="1611393848" sldId="391"/>
            <ac:picMk id="4" creationId="{170268CB-1177-844E-B311-C319CA93650B}"/>
          </ac:picMkLst>
        </pc:picChg>
      </pc:sldChg>
      <pc:sldChg chg="addSp delSp modSp new">
        <pc:chgData name="Geraint Forster" userId="8c02c943-4b4b-4de2-a38e-320edf235171" providerId="ADAL" clId="{B438FB0C-01A9-0A47-B451-CE60259DEC9C}" dt="2019-02-11T14:23:45.499" v="3014" actId="14100"/>
        <pc:sldMkLst>
          <pc:docMk/>
          <pc:sldMk cId="2703027869" sldId="392"/>
        </pc:sldMkLst>
        <pc:spChg chg="mod">
          <ac:chgData name="Geraint Forster" userId="8c02c943-4b4b-4de2-a38e-320edf235171" providerId="ADAL" clId="{B438FB0C-01A9-0A47-B451-CE60259DEC9C}" dt="2019-02-11T14:23:33.418" v="3010" actId="20577"/>
          <ac:spMkLst>
            <pc:docMk/>
            <pc:sldMk cId="2703027869" sldId="392"/>
            <ac:spMk id="2" creationId="{CF4C3277-DEEF-C24E-872E-6F80759FB6F0}"/>
          </ac:spMkLst>
        </pc:spChg>
        <pc:spChg chg="del">
          <ac:chgData name="Geraint Forster" userId="8c02c943-4b4b-4de2-a38e-320edf235171" providerId="ADAL" clId="{B438FB0C-01A9-0A47-B451-CE60259DEC9C}" dt="2019-02-11T14:23:39.112" v="3011" actId="931"/>
          <ac:spMkLst>
            <pc:docMk/>
            <pc:sldMk cId="2703027869" sldId="392"/>
            <ac:spMk id="3" creationId="{40355E7B-A105-B54F-8D85-C9F5D3086B30}"/>
          </ac:spMkLst>
        </pc:spChg>
        <pc:picChg chg="add mod ord">
          <ac:chgData name="Geraint Forster" userId="8c02c943-4b4b-4de2-a38e-320edf235171" providerId="ADAL" clId="{B438FB0C-01A9-0A47-B451-CE60259DEC9C}" dt="2019-02-11T14:23:45.499" v="3014" actId="14100"/>
          <ac:picMkLst>
            <pc:docMk/>
            <pc:sldMk cId="2703027869" sldId="392"/>
            <ac:picMk id="4" creationId="{90ABF13B-0253-ED4A-BD95-E8B9AD6D4D70}"/>
          </ac:picMkLst>
        </pc:picChg>
      </pc:sldChg>
      <pc:sldChg chg="addSp delSp modSp new">
        <pc:chgData name="Geraint Forster" userId="8c02c943-4b4b-4de2-a38e-320edf235171" providerId="ADAL" clId="{B438FB0C-01A9-0A47-B451-CE60259DEC9C}" dt="2019-02-11T14:24:21.998" v="3036" actId="14100"/>
        <pc:sldMkLst>
          <pc:docMk/>
          <pc:sldMk cId="1793910320" sldId="393"/>
        </pc:sldMkLst>
        <pc:spChg chg="mod">
          <ac:chgData name="Geraint Forster" userId="8c02c943-4b4b-4de2-a38e-320edf235171" providerId="ADAL" clId="{B438FB0C-01A9-0A47-B451-CE60259DEC9C}" dt="2019-02-11T14:24:13.171" v="3033" actId="20577"/>
          <ac:spMkLst>
            <pc:docMk/>
            <pc:sldMk cId="1793910320" sldId="393"/>
            <ac:spMk id="2" creationId="{1837F900-C037-BE40-BEA5-C23A9E3882B7}"/>
          </ac:spMkLst>
        </pc:spChg>
        <pc:spChg chg="del">
          <ac:chgData name="Geraint Forster" userId="8c02c943-4b4b-4de2-a38e-320edf235171" providerId="ADAL" clId="{B438FB0C-01A9-0A47-B451-CE60259DEC9C}" dt="2019-02-11T14:24:17.696" v="3034" actId="931"/>
          <ac:spMkLst>
            <pc:docMk/>
            <pc:sldMk cId="1793910320" sldId="393"/>
            <ac:spMk id="3" creationId="{3F25DD82-3B95-2B46-B58C-B524603556BF}"/>
          </ac:spMkLst>
        </pc:spChg>
        <pc:picChg chg="add mod ord">
          <ac:chgData name="Geraint Forster" userId="8c02c943-4b4b-4de2-a38e-320edf235171" providerId="ADAL" clId="{B438FB0C-01A9-0A47-B451-CE60259DEC9C}" dt="2019-02-11T14:24:21.998" v="3036" actId="14100"/>
          <ac:picMkLst>
            <pc:docMk/>
            <pc:sldMk cId="1793910320" sldId="393"/>
            <ac:picMk id="4" creationId="{30E771DC-714C-7040-918B-1FCED2BA6B00}"/>
          </ac:picMkLst>
        </pc:picChg>
      </pc:sldChg>
      <pc:sldChg chg="modSp new">
        <pc:chgData name="Geraint Forster" userId="8c02c943-4b4b-4de2-a38e-320edf235171" providerId="ADAL" clId="{B438FB0C-01A9-0A47-B451-CE60259DEC9C}" dt="2019-02-11T14:27:07.690" v="3303" actId="20577"/>
        <pc:sldMkLst>
          <pc:docMk/>
          <pc:sldMk cId="2142773218" sldId="394"/>
        </pc:sldMkLst>
        <pc:spChg chg="mod">
          <ac:chgData name="Geraint Forster" userId="8c02c943-4b4b-4de2-a38e-320edf235171" providerId="ADAL" clId="{B438FB0C-01A9-0A47-B451-CE60259DEC9C}" dt="2019-02-11T14:25:07.197" v="3076" actId="27636"/>
          <ac:spMkLst>
            <pc:docMk/>
            <pc:sldMk cId="2142773218" sldId="394"/>
            <ac:spMk id="2" creationId="{1680C6B7-D88C-604D-88B8-7A188B6B7BDF}"/>
          </ac:spMkLst>
        </pc:spChg>
        <pc:spChg chg="mod">
          <ac:chgData name="Geraint Forster" userId="8c02c943-4b4b-4de2-a38e-320edf235171" providerId="ADAL" clId="{B438FB0C-01A9-0A47-B451-CE60259DEC9C}" dt="2019-02-11T14:27:07.690" v="3303" actId="20577"/>
          <ac:spMkLst>
            <pc:docMk/>
            <pc:sldMk cId="2142773218" sldId="394"/>
            <ac:spMk id="3" creationId="{D91CA770-7F46-B546-8E6A-47C85CF7D571}"/>
          </ac:spMkLst>
        </pc:spChg>
      </pc:sldChg>
      <pc:sldChg chg="addSp modSp new">
        <pc:chgData name="Geraint Forster" userId="8c02c943-4b4b-4de2-a38e-320edf235171" providerId="ADAL" clId="{B438FB0C-01A9-0A47-B451-CE60259DEC9C}" dt="2019-02-11T14:30:29.915" v="3518" actId="14100"/>
        <pc:sldMkLst>
          <pc:docMk/>
          <pc:sldMk cId="2396915704" sldId="395"/>
        </pc:sldMkLst>
        <pc:spChg chg="mod">
          <ac:chgData name="Geraint Forster" userId="8c02c943-4b4b-4de2-a38e-320edf235171" providerId="ADAL" clId="{B438FB0C-01A9-0A47-B451-CE60259DEC9C}" dt="2019-02-11T14:27:41.593" v="3329" actId="20577"/>
          <ac:spMkLst>
            <pc:docMk/>
            <pc:sldMk cId="2396915704" sldId="395"/>
            <ac:spMk id="2" creationId="{9248DB83-8FAF-3A40-A566-7834AAB161A2}"/>
          </ac:spMkLst>
        </pc:spChg>
        <pc:spChg chg="mod">
          <ac:chgData name="Geraint Forster" userId="8c02c943-4b4b-4de2-a38e-320edf235171" providerId="ADAL" clId="{B438FB0C-01A9-0A47-B451-CE60259DEC9C}" dt="2019-02-11T14:30:13.771" v="3514" actId="1076"/>
          <ac:spMkLst>
            <pc:docMk/>
            <pc:sldMk cId="2396915704" sldId="395"/>
            <ac:spMk id="3" creationId="{B1139FE3-C3B5-9144-86A0-F68AB6FE2322}"/>
          </ac:spMkLst>
        </pc:spChg>
        <pc:picChg chg="add mod">
          <ac:chgData name="Geraint Forster" userId="8c02c943-4b4b-4de2-a38e-320edf235171" providerId="ADAL" clId="{B438FB0C-01A9-0A47-B451-CE60259DEC9C}" dt="2019-02-11T14:30:29.915" v="3518" actId="14100"/>
          <ac:picMkLst>
            <pc:docMk/>
            <pc:sldMk cId="2396915704" sldId="395"/>
            <ac:picMk id="4" creationId="{F421B7B9-B4A0-1F4A-9512-2220F150F040}"/>
          </ac:picMkLst>
        </pc:picChg>
      </pc:sldChg>
      <pc:sldChg chg="addSp delSp modSp new">
        <pc:chgData name="Geraint Forster" userId="8c02c943-4b4b-4de2-a38e-320edf235171" providerId="ADAL" clId="{B438FB0C-01A9-0A47-B451-CE60259DEC9C}" dt="2019-02-11T14:30:54.093" v="3537" actId="14100"/>
        <pc:sldMkLst>
          <pc:docMk/>
          <pc:sldMk cId="2777207730" sldId="396"/>
        </pc:sldMkLst>
        <pc:spChg chg="mod">
          <ac:chgData name="Geraint Forster" userId="8c02c943-4b4b-4de2-a38e-320edf235171" providerId="ADAL" clId="{B438FB0C-01A9-0A47-B451-CE60259DEC9C}" dt="2019-02-11T14:30:40.622" v="3534" actId="20577"/>
          <ac:spMkLst>
            <pc:docMk/>
            <pc:sldMk cId="2777207730" sldId="396"/>
            <ac:spMk id="2" creationId="{124D8278-FF2A-A94F-B7BA-D7B4E2E15182}"/>
          </ac:spMkLst>
        </pc:spChg>
        <pc:spChg chg="del">
          <ac:chgData name="Geraint Forster" userId="8c02c943-4b4b-4de2-a38e-320edf235171" providerId="ADAL" clId="{B438FB0C-01A9-0A47-B451-CE60259DEC9C}" dt="2019-02-11T14:30:49.600" v="3535" actId="931"/>
          <ac:spMkLst>
            <pc:docMk/>
            <pc:sldMk cId="2777207730" sldId="396"/>
            <ac:spMk id="3" creationId="{C03820DD-B67C-D741-99CE-4C6D91A85C3B}"/>
          </ac:spMkLst>
        </pc:spChg>
        <pc:picChg chg="add mod ord">
          <ac:chgData name="Geraint Forster" userId="8c02c943-4b4b-4de2-a38e-320edf235171" providerId="ADAL" clId="{B438FB0C-01A9-0A47-B451-CE60259DEC9C}" dt="2019-02-11T14:30:54.093" v="3537" actId="14100"/>
          <ac:picMkLst>
            <pc:docMk/>
            <pc:sldMk cId="2777207730" sldId="396"/>
            <ac:picMk id="4" creationId="{25090C3D-6981-5549-A0DF-A0C26FECC72F}"/>
          </ac:picMkLst>
        </pc:picChg>
      </pc:sldChg>
      <pc:sldChg chg="addSp delSp modSp new">
        <pc:chgData name="Geraint Forster" userId="8c02c943-4b4b-4de2-a38e-320edf235171" providerId="ADAL" clId="{B438FB0C-01A9-0A47-B451-CE60259DEC9C}" dt="2019-02-11T14:32:36.749" v="3553" actId="14100"/>
        <pc:sldMkLst>
          <pc:docMk/>
          <pc:sldMk cId="789759782" sldId="397"/>
        </pc:sldMkLst>
        <pc:spChg chg="mod">
          <ac:chgData name="Geraint Forster" userId="8c02c943-4b4b-4de2-a38e-320edf235171" providerId="ADAL" clId="{B438FB0C-01A9-0A47-B451-CE60259DEC9C}" dt="2019-02-11T14:32:05.166" v="3550" actId="20577"/>
          <ac:spMkLst>
            <pc:docMk/>
            <pc:sldMk cId="789759782" sldId="397"/>
            <ac:spMk id="2" creationId="{71F42A9C-92FB-F949-A61C-CF3F7C073D63}"/>
          </ac:spMkLst>
        </pc:spChg>
        <pc:spChg chg="del">
          <ac:chgData name="Geraint Forster" userId="8c02c943-4b4b-4de2-a38e-320edf235171" providerId="ADAL" clId="{B438FB0C-01A9-0A47-B451-CE60259DEC9C}" dt="2019-02-11T14:32:31.586" v="3551" actId="931"/>
          <ac:spMkLst>
            <pc:docMk/>
            <pc:sldMk cId="789759782" sldId="397"/>
            <ac:spMk id="3" creationId="{C5B3E3F0-5C7D-6D40-907E-E63AD44D724A}"/>
          </ac:spMkLst>
        </pc:spChg>
        <pc:picChg chg="add mod ord">
          <ac:chgData name="Geraint Forster" userId="8c02c943-4b4b-4de2-a38e-320edf235171" providerId="ADAL" clId="{B438FB0C-01A9-0A47-B451-CE60259DEC9C}" dt="2019-02-11T14:32:36.749" v="3553" actId="14100"/>
          <ac:picMkLst>
            <pc:docMk/>
            <pc:sldMk cId="789759782" sldId="397"/>
            <ac:picMk id="4" creationId="{F5E57BBE-9D07-2540-AC22-C45C189F7374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10861301-9970-4407-A16B-097583215D1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E34F461F-A1D5-4DA0-8AF6-A52EF0F0612C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6" name="Rectangle 4">
            <a:extLst>
              <a:ext uri="{FF2B5EF4-FFF2-40B4-BE49-F238E27FC236}">
                <a16:creationId xmlns:a16="http://schemas.microsoft.com/office/drawing/2014/main" id="{396BA104-2BA7-448E-87B2-3826D4C57E6E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7" name="Rectangle 5">
            <a:extLst>
              <a:ext uri="{FF2B5EF4-FFF2-40B4-BE49-F238E27FC236}">
                <a16:creationId xmlns:a16="http://schemas.microsoft.com/office/drawing/2014/main" id="{4B1E8335-99CB-4DC9-A40A-0208005423A5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="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411F6013-C15E-474B-B265-32FA69B8217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9D83D409-2CD8-4083-BA5B-29278AB5E39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A6D34ADB-A9CA-4052-AD5C-065D06A58051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72" name="Rectangle 4">
            <a:extLst>
              <a:ext uri="{FF2B5EF4-FFF2-40B4-BE49-F238E27FC236}">
                <a16:creationId xmlns:a16="http://schemas.microsoft.com/office/drawing/2014/main" id="{B7BD608D-8C68-49B1-8AA3-461A2F250F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7" name="Rectangle 5">
            <a:extLst>
              <a:ext uri="{FF2B5EF4-FFF2-40B4-BE49-F238E27FC236}">
                <a16:creationId xmlns:a16="http://schemas.microsoft.com/office/drawing/2014/main" id="{C975ED39-0CAE-4555-B884-3306FB3E0F2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318" name="Rectangle 6">
            <a:extLst>
              <a:ext uri="{FF2B5EF4-FFF2-40B4-BE49-F238E27FC236}">
                <a16:creationId xmlns:a16="http://schemas.microsoft.com/office/drawing/2014/main" id="{1AD0F1AC-6138-45C6-BBD3-BABB029CE36B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9" name="Rectangle 7">
            <a:extLst>
              <a:ext uri="{FF2B5EF4-FFF2-40B4-BE49-F238E27FC236}">
                <a16:creationId xmlns:a16="http://schemas.microsoft.com/office/drawing/2014/main" id="{84DA2C0B-59E1-474D-B2DA-20D961F3442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="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F2D63493-6E10-4E51-8FA4-E925CA20037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102011"/>
            <a:ext cx="8558316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525131" y="1562355"/>
            <a:ext cx="3700343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1"/>
          </p:nvPr>
        </p:nvSpPr>
        <p:spPr>
          <a:xfrm>
            <a:off x="4677332" y="1550796"/>
            <a:ext cx="3895740" cy="4945254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8123529"/>
      </p:ext>
    </p:extLst>
  </p:cSld>
  <p:clrMapOvr>
    <a:masterClrMapping/>
  </p:clrMapOvr>
  <p:transition>
    <p:split orient="vert"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102011"/>
            <a:ext cx="8558316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439645" y="1379190"/>
            <a:ext cx="8206702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54174931"/>
      </p:ext>
    </p:extLst>
  </p:cSld>
  <p:clrMapOvr>
    <a:masterClrMapping/>
  </p:clrMapOvr>
  <p:transition>
    <p:split orient="vert"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81162499"/>
      </p:ext>
    </p:extLst>
  </p:cSld>
  <p:clrMapOvr>
    <a:masterClrMapping/>
  </p:clrMapOvr>
  <p:transition>
    <p:split orient="vert"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349595"/>
            <a:ext cx="8206702" cy="566738"/>
          </a:xfrm>
        </p:spPr>
        <p:txBody>
          <a:bodyPr anchor="b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0"/>
          </p:nvPr>
        </p:nvSpPr>
        <p:spPr>
          <a:xfrm>
            <a:off x="1025838" y="1135624"/>
            <a:ext cx="7217501" cy="4992192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04403062"/>
      </p:ext>
    </p:extLst>
  </p:cSld>
  <p:clrMapOvr>
    <a:masterClrMapping/>
  </p:clrMapOvr>
  <p:transition>
    <p:split orient="vert"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349595"/>
            <a:ext cx="8206702" cy="566738"/>
          </a:xfrm>
        </p:spPr>
        <p:txBody>
          <a:bodyPr anchor="b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able Placeholder 4"/>
          <p:cNvSpPr>
            <a:spLocks noGrp="1"/>
          </p:cNvSpPr>
          <p:nvPr>
            <p:ph type="tbl" sz="quarter" idx="10"/>
          </p:nvPr>
        </p:nvSpPr>
        <p:spPr>
          <a:xfrm>
            <a:off x="854075" y="1319213"/>
            <a:ext cx="7083425" cy="4651375"/>
          </a:xfrm>
        </p:spPr>
        <p:txBody>
          <a:bodyPr/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317028747"/>
      </p:ext>
    </p:extLst>
  </p:cSld>
  <p:clrMapOvr>
    <a:masterClrMapping/>
  </p:clrMapOvr>
  <p:transition>
    <p:split orient="vert"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281265"/>
            <a:ext cx="8558316" cy="10568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525131" y="1562355"/>
            <a:ext cx="3700343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1"/>
          </p:nvPr>
        </p:nvSpPr>
        <p:spPr>
          <a:xfrm>
            <a:off x="4677332" y="1550796"/>
            <a:ext cx="3895740" cy="4945254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74176793"/>
      </p:ext>
    </p:extLst>
  </p:cSld>
  <p:clrMapOvr>
    <a:masterClrMapping/>
  </p:clrMapOvr>
  <p:transition>
    <p:split orient="vert"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289517"/>
            <a:ext cx="8558316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439645" y="1489989"/>
            <a:ext cx="8206702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86739633"/>
      </p:ext>
    </p:extLst>
  </p:cSld>
  <p:clrMapOvr>
    <a:masterClrMapping/>
  </p:clrMapOvr>
  <p:transition>
    <p:split orient="vert"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6452407"/>
      </p:ext>
    </p:extLst>
  </p:cSld>
  <p:clrMapOvr>
    <a:masterClrMapping/>
  </p:clrMapOvr>
  <p:transition>
    <p:split orient="vert"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485823"/>
            <a:ext cx="8206702" cy="818229"/>
          </a:xfrm>
        </p:spPr>
        <p:txBody>
          <a:bodyPr anchor="t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0"/>
          </p:nvPr>
        </p:nvSpPr>
        <p:spPr>
          <a:xfrm>
            <a:off x="1025838" y="1468021"/>
            <a:ext cx="7217501" cy="4992192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75558921"/>
      </p:ext>
    </p:extLst>
  </p:cSld>
  <p:clrMapOvr>
    <a:masterClrMapping/>
  </p:clrMapOvr>
  <p:transition>
    <p:split orient="vert"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468776"/>
            <a:ext cx="8206702" cy="801183"/>
          </a:xfrm>
        </p:spPr>
        <p:txBody>
          <a:bodyPr anchor="t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able Placeholder 4"/>
          <p:cNvSpPr>
            <a:spLocks noGrp="1"/>
          </p:cNvSpPr>
          <p:nvPr>
            <p:ph type="tbl" sz="quarter" idx="10"/>
          </p:nvPr>
        </p:nvSpPr>
        <p:spPr>
          <a:xfrm>
            <a:off x="854075" y="1506719"/>
            <a:ext cx="7083425" cy="4651375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33150885"/>
      </p:ext>
    </p:extLst>
  </p:cSld>
  <p:clrMapOvr>
    <a:masterClrMapping/>
  </p:clrMapOvr>
  <p:transition>
    <p:split orient="vert"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30533237"/>
      </p:ext>
    </p:extLst>
  </p:cSld>
  <p:clrMapOvr>
    <a:masterClrMapping/>
  </p:clrMapOvr>
  <p:transition>
    <p:wipe dir="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D93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26DC43-BC4D-4397-A33C-23C00DACE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0F1B06-65EF-46B4-94D2-A234D844CC12}" type="datetimeFigureOut">
              <a:rPr lang="en-US" altLang="en-US"/>
              <a:pPr>
                <a:defRPr/>
              </a:pPr>
              <a:t>2/11/19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EE8F21-CAB9-4CEB-BA10-27B54A9BA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234316-EF05-46C1-8999-CB412F55AA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9933E-04F2-4E99-A5E9-570F7169164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420807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D93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59E789F-3649-4AFA-8806-C1C27E8FF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BEC4D-0E35-4A14-BB3D-81415176F636}" type="datetimeFigureOut">
              <a:rPr lang="en-US" altLang="en-US"/>
              <a:pPr>
                <a:defRPr/>
              </a:pPr>
              <a:t>2/11/19</a:t>
            </a:fld>
            <a:endParaRPr lang="en-US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2F4524B8-7D51-49E0-B54B-B83F99BEC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787BFB71-3495-4138-8EDF-4174F4BAE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4C72AF-0AA9-4EC7-93E7-92657E7F5F0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361079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F51F422-4D3E-4912-A859-FAAD1899B2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8DC42-9A57-47D9-BFFE-4BF0208099B7}" type="datetimeFigureOut">
              <a:rPr lang="en-US" altLang="en-US"/>
              <a:pPr>
                <a:defRPr/>
              </a:pPr>
              <a:t>2/11/19</a:t>
            </a:fld>
            <a:endParaRPr lang="en-US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56CC0B14-0289-4DC5-943F-66B5632ACC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158DB34-CB76-4CDA-BCB3-52DCB28C4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4F4F6D-CE63-4DFF-8277-F4D76ECEA52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207708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-12211"/>
            <a:ext cx="8534400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1499" y="1546515"/>
            <a:ext cx="7986483" cy="4318000"/>
          </a:xfrm>
        </p:spPr>
        <p:txBody>
          <a:bodyPr/>
          <a:lstStyle>
            <a:lvl1pPr>
              <a:defRPr sz="2800" b="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44878366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51" y="2332037"/>
            <a:ext cx="8237408" cy="3663561"/>
          </a:xfrm>
          <a:prstGeom prst="rect">
            <a:avLst/>
          </a:prstGeom>
        </p:spPr>
        <p:txBody>
          <a:bodyPr/>
          <a:lstStyle>
            <a:lvl2pPr>
              <a:defRPr>
                <a:latin typeface="Arial (Body)"/>
                <a:cs typeface="Arial (Body)"/>
              </a:defRPr>
            </a:lvl2pPr>
            <a:lvl3pPr>
              <a:defRPr>
                <a:latin typeface="Arial (Body)"/>
                <a:cs typeface="Arial (Body)"/>
              </a:defRPr>
            </a:lvl3pPr>
            <a:lvl4pPr>
              <a:defRPr>
                <a:latin typeface="Arial (Body)"/>
                <a:cs typeface="Arial (Body)"/>
              </a:defRPr>
            </a:lvl4pPr>
            <a:lvl5pPr>
              <a:defRPr>
                <a:latin typeface="Arial (Body)"/>
                <a:cs typeface="Arial (Body)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effectLst>
                  <a:outerShdw blurRad="50800" dist="38100" dir="2700000">
                    <a:srgbClr val="000000"/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26D363-5175-4CE7-861D-E2C8CDF94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9D2015-EB9A-43B5-825B-FA1894FC78DA}" type="datetimeFigureOut">
              <a:rPr lang="en-US" altLang="en-US"/>
              <a:pPr>
                <a:defRPr/>
              </a:pPr>
              <a:t>2/11/19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F2FCE-8450-4592-8A97-99F63473C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9677D2-F739-423F-B4C6-D97BBFFB5C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CA78BC-1BC3-45C5-9701-207A081860D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241662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fld id="{F41A51B7-4B87-4CB3-ACCB-6CAEFD2E5138}" type="datetimeFigureOut">
              <a:rPr lang="en-US" altLang="en-US" smtClean="0"/>
              <a:pPr>
                <a:defRPr/>
              </a:pPr>
              <a:t>2/11/19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7B28A9-4912-45C3-AF66-7AAA3AB1FE1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808130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9D2015-EB9A-43B5-825B-FA1894FC78DA}" type="datetimeFigureOut">
              <a:rPr lang="en-US" altLang="en-US" smtClean="0"/>
              <a:pPr>
                <a:defRPr/>
              </a:pPr>
              <a:t>2/11/19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CA78BC-1BC3-45C5-9701-207A081860D4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866017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1A51B7-4B87-4CB3-ACCB-6CAEFD2E5138}" type="datetimeFigureOut">
              <a:rPr lang="en-US" altLang="en-US" smtClean="0"/>
              <a:pPr>
                <a:defRPr/>
              </a:pPr>
              <a:t>2/11/19</a:t>
            </a:fld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7B28A9-4912-45C3-AF66-7AAA3AB1FE1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1427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1A51B7-4B87-4CB3-ACCB-6CAEFD2E5138}" type="datetimeFigureOut">
              <a:rPr lang="en-US" altLang="en-US" smtClean="0"/>
              <a:pPr>
                <a:defRPr/>
              </a:pPr>
              <a:t>2/11/19</a:t>
            </a:fld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7B28A9-4912-45C3-AF66-7AAA3AB1FE1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3681668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1A51B7-4B87-4CB3-ACCB-6CAEFD2E5138}" type="datetimeFigureOut">
              <a:rPr lang="en-US" altLang="en-US" smtClean="0"/>
              <a:pPr>
                <a:defRPr/>
              </a:pPr>
              <a:t>2/11/19</a:t>
            </a:fld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7B28A9-4912-45C3-AF66-7AAA3AB1FE1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316409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1A51B7-4B87-4CB3-ACCB-6CAEFD2E5138}" type="datetimeFigureOut">
              <a:rPr lang="en-US" altLang="en-US" smtClean="0"/>
              <a:pPr>
                <a:defRPr/>
              </a:pPr>
              <a:t>2/11/19</a:t>
            </a:fld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7B28A9-4912-45C3-AF66-7AAA3AB1FE1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8622647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2816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1A51B7-4B87-4CB3-ACCB-6CAEFD2E5138}" type="datetimeFigureOut">
              <a:rPr lang="en-US" altLang="en-US" smtClean="0"/>
              <a:pPr>
                <a:defRPr/>
              </a:pPr>
              <a:t>2/11/19</a:t>
            </a:fld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7B28A9-4912-45C3-AF66-7AAA3AB1FE1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0596664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1A51B7-4B87-4CB3-ACCB-6CAEFD2E5138}" type="datetimeFigureOut">
              <a:rPr lang="en-US" altLang="en-US" smtClean="0"/>
              <a:pPr>
                <a:defRPr/>
              </a:pPr>
              <a:t>2/11/19</a:t>
            </a:fld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7B28A9-4912-45C3-AF66-7AAA3AB1FE1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655569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1A51B7-4B87-4CB3-ACCB-6CAEFD2E5138}" type="datetimeFigureOut">
              <a:rPr lang="en-US" altLang="en-US" smtClean="0"/>
              <a:pPr>
                <a:defRPr/>
              </a:pPr>
              <a:t>2/11/19</a:t>
            </a:fld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7B28A9-4912-45C3-AF66-7AAA3AB1FE1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8082116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1A51B7-4B87-4CB3-ACCB-6CAEFD2E5138}" type="datetimeFigureOut">
              <a:rPr lang="en-US" altLang="en-US" smtClean="0"/>
              <a:pPr>
                <a:defRPr/>
              </a:pPr>
              <a:t>2/11/19</a:t>
            </a:fld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7B28A9-4912-45C3-AF66-7AAA3AB1FE1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42051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slideLayout" Target="../slideLayouts/slideLayout8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.jpe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15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6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7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1" name="AutoShape 17">
            <a:extLst>
              <a:ext uri="{FF2B5EF4-FFF2-40B4-BE49-F238E27FC236}">
                <a16:creationId xmlns:a16="http://schemas.microsoft.com/office/drawing/2014/main" id="{A31FF1B6-6320-4E32-8A29-9E7D56AE52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963" y="207963"/>
            <a:ext cx="8707437" cy="6397625"/>
          </a:xfrm>
          <a:prstGeom prst="roundRect">
            <a:avLst>
              <a:gd name="adj" fmla="val 2935"/>
            </a:avLst>
          </a:prstGeom>
          <a:gradFill rotWithShape="1">
            <a:gsLst>
              <a:gs pos="0">
                <a:srgbClr val="FFFFFF"/>
              </a:gs>
              <a:gs pos="35001">
                <a:srgbClr val="FFFFFF"/>
              </a:gs>
              <a:gs pos="100000">
                <a:srgbClr val="FFFFFF"/>
              </a:gs>
            </a:gsLst>
            <a:lin ang="16200000" scaled="1"/>
          </a:gradFill>
          <a:ln w="9525">
            <a:solidFill>
              <a:srgbClr val="F9F9F9"/>
            </a:solidFill>
            <a:round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5E2D6C67-B7B8-45C2-A520-60600BECB3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04800" y="101600"/>
            <a:ext cx="8534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028" name="Rectangle 3">
            <a:extLst>
              <a:ext uri="{FF2B5EF4-FFF2-40B4-BE49-F238E27FC236}">
                <a16:creationId xmlns:a16="http://schemas.microsoft.com/office/drawing/2014/main" id="{9DE32935-5FAA-4994-AE2B-0EDAF261EE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547688" y="1355725"/>
            <a:ext cx="8051800" cy="5116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5" name="Rectangle 19">
            <a:extLst>
              <a:ext uri="{FF2B5EF4-FFF2-40B4-BE49-F238E27FC236}">
                <a16:creationId xmlns:a16="http://schemas.microsoft.com/office/drawing/2014/main" id="{CC538CEA-FAC2-403B-B71E-0FA7B3665C4A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427038" y="958850"/>
            <a:ext cx="8223250" cy="58738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50000">
                <a:schemeClr val="tx1">
                  <a:lumMod val="85000"/>
                </a:schemeClr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 dirty="0">
              <a:solidFill>
                <a:srgbClr val="FFFFFF"/>
              </a:solidFill>
              <a:latin typeface="Arial" charset="0"/>
              <a:ea typeface="+mn-ea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910" r:id="rId3"/>
    <p:sldLayoutId id="2147483911" r:id="rId4"/>
    <p:sldLayoutId id="2147483912" r:id="rId5"/>
  </p:sldLayoutIdLst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  <p:txStyles>
    <p:titleStyle>
      <a:lvl1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effectLst>
            <a:outerShdw blurRad="50800" dist="38100" dir="2700000">
              <a:schemeClr val="bg1">
                <a:alpha val="41000"/>
              </a:schemeClr>
            </a:outerShdw>
          </a:effectLst>
          <a:latin typeface="+mj-lt"/>
          <a:ea typeface="MS PGothic" panose="020B0600070205080204" pitchFamily="34" charset="-128"/>
          <a:cs typeface="+mj-cs"/>
        </a:defRPr>
      </a:lvl1pPr>
      <a:lvl2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</a:defRPr>
      </a:lvl2pPr>
      <a:lvl3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</a:defRPr>
      </a:lvl3pPr>
      <a:lvl4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</a:defRPr>
      </a:lvl4pPr>
      <a:lvl5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</a:defRPr>
      </a:lvl5pPr>
      <a:lvl6pPr marL="4572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6pPr>
      <a:lvl7pPr marL="9144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7pPr>
      <a:lvl8pPr marL="13716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8pPr>
      <a:lvl9pPr marL="18288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 b="1">
          <a:solidFill>
            <a:srgbClr val="000000"/>
          </a:solidFill>
          <a:latin typeface="+mn-lt"/>
          <a:ea typeface="MS PGothic" panose="020B0600070205080204" pitchFamily="34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rgbClr val="000000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rgbClr val="000000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rgbClr val="000000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rgbClr val="000000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8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1" name="AutoShape 17">
            <a:extLst>
              <a:ext uri="{FF2B5EF4-FFF2-40B4-BE49-F238E27FC236}">
                <a16:creationId xmlns:a16="http://schemas.microsoft.com/office/drawing/2014/main" id="{C6B85B7E-DD26-4C51-94E1-67FA99D04C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963" y="207963"/>
            <a:ext cx="8707437" cy="6397625"/>
          </a:xfrm>
          <a:prstGeom prst="roundRect">
            <a:avLst>
              <a:gd name="adj" fmla="val 2935"/>
            </a:avLst>
          </a:prstGeom>
          <a:gradFill rotWithShape="1">
            <a:gsLst>
              <a:gs pos="0">
                <a:srgbClr val="FFFFFF"/>
              </a:gs>
              <a:gs pos="35001">
                <a:srgbClr val="FFFFFF"/>
              </a:gs>
              <a:gs pos="100000">
                <a:srgbClr val="FFFFFF"/>
              </a:gs>
            </a:gsLst>
            <a:lin ang="16200000" scaled="1"/>
          </a:gradFill>
          <a:ln w="9525">
            <a:solidFill>
              <a:srgbClr val="F9F9F9"/>
            </a:solidFill>
            <a:round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237537F2-52C2-46A6-A2D9-64797EBEBA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04800" y="280988"/>
            <a:ext cx="8534400" cy="99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2052" name="Rectangle 3">
            <a:extLst>
              <a:ext uri="{FF2B5EF4-FFF2-40B4-BE49-F238E27FC236}">
                <a16:creationId xmlns:a16="http://schemas.microsoft.com/office/drawing/2014/main" id="{A98A4A81-1BA9-409D-9976-E5A0AECBFE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547688" y="1474788"/>
            <a:ext cx="8051800" cy="5116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5" name="Rectangle 19">
            <a:extLst>
              <a:ext uri="{FF2B5EF4-FFF2-40B4-BE49-F238E27FC236}">
                <a16:creationId xmlns:a16="http://schemas.microsoft.com/office/drawing/2014/main" id="{453A648B-20ED-4079-AF49-C6EFDA670A1D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427038" y="1316038"/>
            <a:ext cx="8223250" cy="58737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50000">
                <a:schemeClr val="tx1">
                  <a:lumMod val="85000"/>
                </a:schemeClr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 dirty="0">
              <a:solidFill>
                <a:srgbClr val="FFFFFF"/>
              </a:solidFill>
              <a:latin typeface="Arial" charset="0"/>
              <a:ea typeface="+mn-ea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22" r:id="rId6"/>
  </p:sldLayoutIdLst>
  <p:transition>
    <p:split orient="vert" dir="in"/>
  </p:transition>
  <p:txStyles>
    <p:titleStyle>
      <a:lvl1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effectLst>
            <a:outerShdw blurRad="50800" dist="38100" dir="2700000">
              <a:schemeClr val="bg1">
                <a:alpha val="41000"/>
              </a:schemeClr>
            </a:outerShdw>
          </a:effectLst>
          <a:latin typeface="+mj-lt"/>
          <a:ea typeface="MS PGothic" panose="020B0600070205080204" pitchFamily="34" charset="-128"/>
          <a:cs typeface="+mj-cs"/>
        </a:defRPr>
      </a:lvl1pPr>
      <a:lvl2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</a:defRPr>
      </a:lvl2pPr>
      <a:lvl3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</a:defRPr>
      </a:lvl3pPr>
      <a:lvl4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</a:defRPr>
      </a:lvl4pPr>
      <a:lvl5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</a:defRPr>
      </a:lvl5pPr>
      <a:lvl6pPr marL="4572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6pPr>
      <a:lvl7pPr marL="9144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7pPr>
      <a:lvl8pPr marL="13716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8pPr>
      <a:lvl9pPr marL="18288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 b="1">
          <a:solidFill>
            <a:srgbClr val="000000"/>
          </a:solidFill>
          <a:latin typeface="+mn-lt"/>
          <a:ea typeface="MS PGothic" panose="020B0600070205080204" pitchFamily="34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rgbClr val="000000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rgbClr val="000000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rgbClr val="000000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rgbClr val="000000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6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073347-313F-467E-A3E9-5BFB95D8C97D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317500" y="-20638"/>
            <a:ext cx="8499475" cy="1143001"/>
          </a:xfrm>
          <a:prstGeom prst="rect">
            <a:avLst/>
          </a:prstGeom>
          <a:noFill/>
          <a:ln>
            <a:noFill/>
          </a:ln>
          <a:effectLst>
            <a:outerShdw blurRad="63500" dist="38100" dir="2700000" rotWithShape="0">
              <a:srgbClr val="000000">
                <a:alpha val="74998"/>
              </a:srgbClr>
            </a:outerShdw>
          </a:effectLst>
          <a:extLst>
            <a:ext uri="{909E8E84-426E-40dd-AFC4-6F175D3DCCD1}"/>
            <a:ext uri="{91240B29-F687-4f45-9708-019B960494DF}"/>
            <a:ext uri="{FAA26D3D-D897-4be2-8F04-BA451C77F1D7}"/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075" name="Text Placeholder 2">
            <a:extLst>
              <a:ext uri="{FF2B5EF4-FFF2-40B4-BE49-F238E27FC236}">
                <a16:creationId xmlns:a16="http://schemas.microsoft.com/office/drawing/2014/main" id="{EC69BB0F-A1CD-4ADA-BB90-695FBAB4F4A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341313" y="1338263"/>
            <a:ext cx="8475662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32A69F-0192-4CD6-8DA5-21F12EEC3C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3EA8920-50A0-4808-A7E2-EF8347A5A275}" type="datetimeFigureOut">
              <a:rPr lang="en-US" altLang="en-US"/>
              <a:pPr>
                <a:defRPr/>
              </a:pPr>
              <a:t>2/11/19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D022-806D-49B3-86B1-0E92A750F4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lnSpc>
                <a:spcPct val="85000"/>
              </a:lnSpc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C1438A-6A1A-4983-A86B-7E1ABF5F5E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E702FEC-951C-48EC-92EB-4451F0643EE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132">
            <a:extLst>
              <a:ext uri="{FF2B5EF4-FFF2-40B4-BE49-F238E27FC236}">
                <a16:creationId xmlns:a16="http://schemas.microsoft.com/office/drawing/2014/main" id="{FCAD73CA-D17B-4021-894E-176FCCFD58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3375" y="769938"/>
            <a:ext cx="8448675" cy="42862"/>
          </a:xfrm>
          <a:prstGeom prst="rect">
            <a:avLst/>
          </a:prstGeom>
          <a:gradFill rotWithShape="1">
            <a:gsLst>
              <a:gs pos="0">
                <a:srgbClr val="CC9900"/>
              </a:gs>
              <a:gs pos="50000">
                <a:srgbClr val="FFFFFF"/>
              </a:gs>
              <a:gs pos="100000">
                <a:srgbClr val="CC9900"/>
              </a:gs>
            </a:gsLst>
            <a:lin ang="0" scaled="1"/>
          </a:gradFill>
          <a:ln w="9525">
            <a:solidFill>
              <a:srgbClr val="FFD93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endParaRPr lang="en-US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18" r:id="rId1"/>
    <p:sldLayoutId id="2147483919" r:id="rId2"/>
    <p:sldLayoutId id="2147483920" r:id="rId3"/>
    <p:sldLayoutId id="2147483923" r:id="rId4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2400" b="1" kern="1200" cap="all" spc="600">
          <a:ln>
            <a:solidFill>
              <a:srgbClr val="FFD931"/>
            </a:solidFill>
          </a:ln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Arial (Body)"/>
          <a:ea typeface="MS PGothic" panose="020B0600070205080204" pitchFamily="34" charset="-128"/>
          <a:cs typeface="Arial (Body)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Arial (Body)"/>
          <a:ea typeface="Arial (Body)"/>
          <a:cs typeface="Arial (Body)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 (Body)"/>
          <a:ea typeface="Arial (Body)"/>
          <a:cs typeface="Arial (Body)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Arial (Body)"/>
          <a:ea typeface="Arial (Body)"/>
          <a:cs typeface="Arial (Body)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Arial (Body)"/>
          <a:ea typeface="Arial (Body)"/>
          <a:cs typeface="Arial (Body)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671832-7589-42E8-892D-365F6F3066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41A51B7-4B87-4CB3-ACCB-6CAEFD2E5138}" type="datetimeFigureOut">
              <a:rPr lang="en-US" altLang="en-US"/>
              <a:pPr>
                <a:defRPr/>
              </a:pPr>
              <a:t>2/11/19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D21D75-227F-4FB9-B5AE-F1023D9ACB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lnSpc>
                <a:spcPct val="85000"/>
              </a:lnSpc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91BD96-AF94-40EB-B101-D3D5DBD572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C7B28A9-4912-45C3-AF66-7AAA3AB1FE1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Title Placeholder 6">
            <a:extLst>
              <a:ext uri="{FF2B5EF4-FFF2-40B4-BE49-F238E27FC236}">
                <a16:creationId xmlns:a16="http://schemas.microsoft.com/office/drawing/2014/main" id="{926EE22F-55E8-4BF7-9ACD-422FD1171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500" y="720725"/>
            <a:ext cx="8488363" cy="11128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Rectangle 132">
            <a:extLst>
              <a:ext uri="{FF2B5EF4-FFF2-40B4-BE49-F238E27FC236}">
                <a16:creationId xmlns:a16="http://schemas.microsoft.com/office/drawing/2014/main" id="{48FE624D-6485-4188-BB31-2DD480C3CC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3375" y="561975"/>
            <a:ext cx="8448675" cy="42863"/>
          </a:xfrm>
          <a:prstGeom prst="rect">
            <a:avLst/>
          </a:prstGeom>
          <a:gradFill rotWithShape="1">
            <a:gsLst>
              <a:gs pos="0">
                <a:srgbClr val="CC9900"/>
              </a:gs>
              <a:gs pos="50000">
                <a:srgbClr val="FFFFFF"/>
              </a:gs>
              <a:gs pos="100000">
                <a:srgbClr val="CC9900"/>
              </a:gs>
            </a:gsLst>
            <a:lin ang="0" scaled="1"/>
          </a:gradFill>
          <a:ln w="9525">
            <a:solidFill>
              <a:srgbClr val="FFD93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endParaRPr lang="en-US" altLang="en-US"/>
          </a:p>
        </p:txBody>
      </p:sp>
      <p:sp>
        <p:nvSpPr>
          <p:cNvPr id="9" name="Rectangle 132">
            <a:extLst>
              <a:ext uri="{FF2B5EF4-FFF2-40B4-BE49-F238E27FC236}">
                <a16:creationId xmlns:a16="http://schemas.microsoft.com/office/drawing/2014/main" id="{36EDA72E-6ABD-4CEB-A8F9-5A770789C8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9725" y="1922463"/>
            <a:ext cx="8448675" cy="42862"/>
          </a:xfrm>
          <a:prstGeom prst="rect">
            <a:avLst/>
          </a:prstGeom>
          <a:gradFill rotWithShape="1">
            <a:gsLst>
              <a:gs pos="0">
                <a:srgbClr val="CC9900"/>
              </a:gs>
              <a:gs pos="50000">
                <a:srgbClr val="FFFFFF"/>
              </a:gs>
              <a:gs pos="100000">
                <a:srgbClr val="CC9900"/>
              </a:gs>
            </a:gsLst>
            <a:lin ang="0" scaled="1"/>
          </a:gradFill>
          <a:ln w="9525">
            <a:solidFill>
              <a:srgbClr val="FFD93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endParaRPr lang="en-US" altLang="en-US"/>
          </a:p>
        </p:txBody>
      </p:sp>
      <p:sp>
        <p:nvSpPr>
          <p:cNvPr id="4104" name="Text Placeholder 9">
            <a:extLst>
              <a:ext uri="{FF2B5EF4-FFF2-40B4-BE49-F238E27FC236}">
                <a16:creationId xmlns:a16="http://schemas.microsoft.com/office/drawing/2014/main" id="{63D689CA-184A-4594-B839-41A77B08126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330200" y="2540000"/>
            <a:ext cx="8475663" cy="3271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21" r:id="rId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3600" b="1" kern="1200" cap="all" spc="600">
          <a:ln>
            <a:solidFill>
              <a:srgbClr val="FFD931"/>
            </a:solidFill>
          </a:ln>
          <a:solidFill>
            <a:srgbClr val="FFD931"/>
          </a:solidFill>
          <a:effectLst>
            <a:outerShdw blurRad="50800" dist="38100" dir="2700000">
              <a:srgbClr val="000000"/>
            </a:outerShdw>
          </a:effectLst>
          <a:latin typeface="Arial (Headings)"/>
          <a:ea typeface="MS PGothic" panose="020B0600070205080204" pitchFamily="34" charset="-128"/>
          <a:cs typeface="Arial (Headings)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9pPr>
    </p:titleStyle>
    <p:bodyStyle>
      <a:lvl1pPr marL="342900" indent="-342900" algn="ctr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defRPr sz="5000" b="1" kern="1200">
          <a:solidFill>
            <a:schemeClr val="tx1"/>
          </a:solidFill>
          <a:latin typeface="Arial (Body)"/>
          <a:ea typeface="MS PGothic" panose="020B0600070205080204" pitchFamily="34" charset="-128"/>
          <a:cs typeface="Arial (Body)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Arial (Body)"/>
          <a:cs typeface="Arial (Body)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Arial (Body)"/>
          <a:cs typeface="Arial (Body)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Arial (Body)"/>
          <a:cs typeface="Arial (Body)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Arial (Body)"/>
          <a:cs typeface="Arial (Body)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11/02/2019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32290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Musculoskeletal Fitness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Lab 12, </a:t>
            </a:r>
            <a:r>
              <a:rPr lang="en-US" dirty="0" err="1"/>
              <a:t>Haff</a:t>
            </a:r>
            <a:r>
              <a:rPr lang="en-US" dirty="0"/>
              <a:t> &amp; </a:t>
            </a:r>
            <a:r>
              <a:rPr lang="en-US" dirty="0" err="1"/>
              <a:t>Dumke</a:t>
            </a:r>
            <a:r>
              <a:rPr lang="en-US" dirty="0"/>
              <a:t> (2019)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7673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938B2-7A44-3C4A-BFE0-618580CC36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Benefits of musculoskeletal fitness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4A502-42FF-E54C-82C4-57938B8DC9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Reduced risk of: </a:t>
            </a:r>
          </a:p>
          <a:p>
            <a:pPr lvl="1"/>
            <a:r>
              <a:rPr lang="en-US" dirty="0"/>
              <a:t>heart disease</a:t>
            </a:r>
          </a:p>
          <a:p>
            <a:pPr lvl="1"/>
            <a:r>
              <a:rPr lang="en-US" dirty="0"/>
              <a:t>Osteoporosis</a:t>
            </a:r>
          </a:p>
          <a:p>
            <a:pPr lvl="1"/>
            <a:r>
              <a:rPr lang="en-US" dirty="0"/>
              <a:t>Glucose intolerance</a:t>
            </a:r>
          </a:p>
          <a:p>
            <a:pPr lvl="1"/>
            <a:r>
              <a:rPr lang="en-US" dirty="0"/>
              <a:t>Musculoskeletal injuries </a:t>
            </a:r>
          </a:p>
          <a:p>
            <a:r>
              <a:rPr lang="en-US" dirty="0"/>
              <a:t>Greater ability to complete day-to-day tasks</a:t>
            </a:r>
          </a:p>
          <a:p>
            <a:r>
              <a:rPr lang="en-US" dirty="0"/>
              <a:t>Greater quality of life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69371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99C9C-F85F-7448-AAA3-CFB80F643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Benefits of musculoskeletal fitness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A27F8-97FB-A64C-B71C-2155A755DC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Muscular fitness is related to a reduced all-cause mortality risk</a:t>
            </a:r>
          </a:p>
          <a:p>
            <a:r>
              <a:rPr lang="en-US" dirty="0"/>
              <a:t>Reduction in muscular fitness and muscle mass as one ages are important risk factors</a:t>
            </a:r>
          </a:p>
          <a:p>
            <a:r>
              <a:rPr lang="en-US" dirty="0"/>
              <a:t>Assessment of musculoskeletal fitness should be an integral part of any health/fitness assessment.</a:t>
            </a:r>
          </a:p>
        </p:txBody>
      </p:sp>
    </p:spTree>
    <p:extLst>
      <p:ext uri="{BB962C8B-B14F-4D97-AF65-F5344CB8AC3E}">
        <p14:creationId xmlns:p14="http://schemas.microsoft.com/office/powerpoint/2010/main" val="33471481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366FE-C83C-5046-9337-CF2DA6820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Definitions (ACSM)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2B0E2-D7D3-6F4C-8BAD-71721FC67D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Muscular fitness/musculoskeletal fitness</a:t>
            </a:r>
            <a:r>
              <a:rPr lang="en-US" dirty="0"/>
              <a:t> is a combination of muscular strength and muscular endurance</a:t>
            </a:r>
          </a:p>
          <a:p>
            <a:r>
              <a:rPr lang="en-US" b="1" dirty="0"/>
              <a:t>Muscular strength</a:t>
            </a:r>
            <a:r>
              <a:rPr lang="en-US" dirty="0"/>
              <a:t> – the largest amount of force a muscle or muscle group can generate during a single contraction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1904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0AA3F-8C77-8D47-81A9-C8D5AD677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572DC4-E9E7-F04E-9823-654FC7D6C6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Muscular Endurance </a:t>
            </a:r>
            <a:r>
              <a:rPr lang="en-US" dirty="0"/>
              <a:t>refers to the ability to exert </a:t>
            </a:r>
            <a:r>
              <a:rPr lang="en-US" dirty="0" err="1"/>
              <a:t>submaximal</a:t>
            </a:r>
            <a:r>
              <a:rPr lang="en-US" dirty="0"/>
              <a:t> forces repetitively.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133835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0E336-7DBF-4E4B-B464-1B327F69D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 of Muscular Strength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E260E5-8D79-744F-A48F-0D1D771BEE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Any assessment of strength is specific to:</a:t>
            </a:r>
          </a:p>
          <a:p>
            <a:pPr lvl="1"/>
            <a:r>
              <a:rPr lang="en-US" dirty="0"/>
              <a:t>The muscle/muscle group being used</a:t>
            </a:r>
          </a:p>
          <a:p>
            <a:pPr lvl="1"/>
            <a:r>
              <a:rPr lang="en-US" dirty="0"/>
              <a:t>The velocity of movement</a:t>
            </a:r>
          </a:p>
          <a:p>
            <a:pPr lvl="1"/>
            <a:r>
              <a:rPr lang="en-US" dirty="0"/>
              <a:t>The type of contraction</a:t>
            </a:r>
          </a:p>
          <a:p>
            <a:pPr lvl="1"/>
            <a:r>
              <a:rPr lang="en-US" dirty="0"/>
              <a:t>The range of motion</a:t>
            </a:r>
          </a:p>
          <a:p>
            <a:pPr lvl="1"/>
            <a:r>
              <a:rPr lang="en-US" dirty="0"/>
              <a:t>The equipment used</a:t>
            </a:r>
          </a:p>
        </p:txBody>
      </p:sp>
    </p:spTree>
    <p:extLst>
      <p:ext uri="{BB962C8B-B14F-4D97-AF65-F5344CB8AC3E}">
        <p14:creationId xmlns:p14="http://schemas.microsoft.com/office/powerpoint/2010/main" val="3098390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F6BF4-49D0-B44E-918B-B52731182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Standardised</a:t>
            </a:r>
            <a:r>
              <a:rPr lang="en-US" dirty="0"/>
              <a:t> conditions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934DD1F-3299-FB41-AE8D-0ED14D8B06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" y="1207655"/>
            <a:ext cx="8229599" cy="4322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5046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D8F71B-6BFD-134E-BA94-F220B5FAA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 of test for strength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0D647-0953-F049-B804-EC77313BCF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Dynamic or static?</a:t>
            </a:r>
          </a:p>
          <a:p>
            <a:r>
              <a:rPr lang="en-US" dirty="0"/>
              <a:t>1RM or static/isometric test?</a:t>
            </a:r>
          </a:p>
        </p:txBody>
      </p:sp>
    </p:spTree>
    <p:extLst>
      <p:ext uri="{BB962C8B-B14F-4D97-AF65-F5344CB8AC3E}">
        <p14:creationId xmlns:p14="http://schemas.microsoft.com/office/powerpoint/2010/main" val="15751797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43334-6D12-E74C-B275-1FD4244E8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1RM (repetition maximum)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6B1B0-B31E-1F44-8FC0-C58C2495AC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dynamic assessment of muscular strength</a:t>
            </a:r>
          </a:p>
          <a:p>
            <a:r>
              <a:rPr lang="en-US" dirty="0"/>
              <a:t>Requires client to exert maximal force, dynamically, through a range of motion whilst maintaining correct technique.</a:t>
            </a:r>
          </a:p>
          <a:p>
            <a:r>
              <a:rPr lang="en-US" dirty="0"/>
              <a:t>Once a client is </a:t>
            </a:r>
            <a:r>
              <a:rPr lang="en-US" dirty="0" err="1"/>
              <a:t>familiarised</a:t>
            </a:r>
            <a:r>
              <a:rPr lang="en-US" dirty="0"/>
              <a:t> with technique, it can be a very reliable measure (high test-re-test reliability)</a:t>
            </a:r>
          </a:p>
        </p:txBody>
      </p:sp>
    </p:spTree>
    <p:extLst>
      <p:ext uri="{BB962C8B-B14F-4D97-AF65-F5344CB8AC3E}">
        <p14:creationId xmlns:p14="http://schemas.microsoft.com/office/powerpoint/2010/main" val="29442330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469C9-7505-404B-ADD9-E94E0F632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1RM protocol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F5641-D53C-D947-B9ED-9EFA50DA60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Warm up with 5-10 reps at 40% - 60% of estimate 1RM</a:t>
            </a:r>
          </a:p>
          <a:p>
            <a:r>
              <a:rPr lang="en-US" dirty="0"/>
              <a:t>1 min rest</a:t>
            </a:r>
          </a:p>
          <a:p>
            <a:r>
              <a:rPr lang="en-US" dirty="0"/>
              <a:t>3-5 reps at 60% - 80% estimated 1RM</a:t>
            </a:r>
          </a:p>
          <a:p>
            <a:r>
              <a:rPr lang="en-US" dirty="0"/>
              <a:t>3 mins rest</a:t>
            </a:r>
          </a:p>
          <a:p>
            <a:r>
              <a:rPr lang="en-US" dirty="0"/>
              <a:t>1 rep at 90% estimated 1RM</a:t>
            </a:r>
          </a:p>
          <a:p>
            <a:r>
              <a:rPr lang="en-US" dirty="0"/>
              <a:t>3 min rest</a:t>
            </a:r>
          </a:p>
          <a:p>
            <a:r>
              <a:rPr lang="en-US" dirty="0"/>
              <a:t>Gradually increase load, with 3 min rests between, until client fails to lift weight. Final lift is 1RM</a:t>
            </a:r>
          </a:p>
        </p:txBody>
      </p:sp>
    </p:spTree>
    <p:extLst>
      <p:ext uri="{BB962C8B-B14F-4D97-AF65-F5344CB8AC3E}">
        <p14:creationId xmlns:p14="http://schemas.microsoft.com/office/powerpoint/2010/main" val="38600416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6CA21-4C95-1F4F-B223-BD4E7177F8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0D7CD-DFD4-6E4D-8D96-28B29BD904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Generally considered safe with all populations (athletes, children, clinical pops) as long as testing is properly supervised and clients are familiarized and have correct technique</a:t>
            </a:r>
          </a:p>
          <a:p>
            <a:r>
              <a:rPr lang="en-US" dirty="0"/>
              <a:t>Results are either recorded as absolute value, or relative (divided by body weight)</a:t>
            </a:r>
          </a:p>
        </p:txBody>
      </p:sp>
    </p:spTree>
    <p:extLst>
      <p:ext uri="{BB962C8B-B14F-4D97-AF65-F5344CB8AC3E}">
        <p14:creationId xmlns:p14="http://schemas.microsoft.com/office/powerpoint/2010/main" val="20461559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C63FE-56E5-E541-BDE1-51EA09540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Bench Press norms (relative)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4F3BA54-79BD-1646-9214-DB87B2F389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4382" y="1293091"/>
            <a:ext cx="7116618" cy="4249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1692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72FFE-65A0-D547-9C21-24DA18C16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Leg Press norms (relative)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5AB013B-8A6E-4F4F-9C9A-A42A1CCF82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1" y="1323109"/>
            <a:ext cx="7022009" cy="4205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7407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F26EA-4B41-B84E-9228-E5BA61AF8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exercises to use?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CD60F6-BB7E-334A-B615-D1AF9498B1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ACSM recommends Bench Press and Leg Press to assess upper- and lower-body strength</a:t>
            </a:r>
          </a:p>
          <a:p>
            <a:r>
              <a:rPr lang="en-US" dirty="0"/>
              <a:t>Can also use measures for six specific exercises and gain an overall strength score (Bench Press, Arm Curl, Lat Pulldown, Leg Press, Leg Curl, Leg Extension)</a:t>
            </a:r>
          </a:p>
        </p:txBody>
      </p:sp>
    </p:spTree>
    <p:extLst>
      <p:ext uri="{BB962C8B-B14F-4D97-AF65-F5344CB8AC3E}">
        <p14:creationId xmlns:p14="http://schemas.microsoft.com/office/powerpoint/2010/main" val="7902294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D5F6E-6C62-DA4A-B808-476DA7FEE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A1FD298-A141-574E-96DD-A2EABDF751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1827" y="274638"/>
            <a:ext cx="6920345" cy="5292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3735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AC382-FC83-1140-8333-94E2C744B2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1RM prediction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B090D-6376-8A4D-8BAA-86724F9E16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Perform a test to failure on a weight lower than 1RM (but more than 10RM) and predict 1RM either by using a table or an equation</a:t>
            </a:r>
          </a:p>
        </p:txBody>
      </p:sp>
    </p:spTree>
    <p:extLst>
      <p:ext uri="{BB962C8B-B14F-4D97-AF65-F5344CB8AC3E}">
        <p14:creationId xmlns:p14="http://schemas.microsoft.com/office/powerpoint/2010/main" val="4118918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E5EC0-495D-C04B-88C8-A4F8AD2C6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131B3D1-03C2-574D-80C1-B912FD7934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4508" y="101456"/>
            <a:ext cx="4674983" cy="6345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1818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0DB91-3ECF-BB44-9815-EE15756872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97357B4-9DB6-504A-9C68-44EB5122EB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8677" y="274638"/>
            <a:ext cx="6146646" cy="5281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0687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CB89B-56AE-B44F-9ADB-DA346AF2E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4BE47A2-5839-424B-B1AA-B132D8D1D3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778" y="1417637"/>
            <a:ext cx="7983188" cy="3304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9079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905B6-A6D6-C94B-9F2A-349189F66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Isometric Strength Tests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52C960-6258-174A-B1D7-70462E9DB0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No visible movement/lengthening of muscle</a:t>
            </a:r>
          </a:p>
          <a:p>
            <a:r>
              <a:rPr lang="en-US" dirty="0"/>
              <a:t>Specific to the joint angle used</a:t>
            </a:r>
          </a:p>
          <a:p>
            <a:r>
              <a:rPr lang="en-US" dirty="0"/>
              <a:t>Joint angle must be standardized for comparisons to be made</a:t>
            </a:r>
          </a:p>
        </p:txBody>
      </p:sp>
    </p:spTree>
    <p:extLst>
      <p:ext uri="{BB962C8B-B14F-4D97-AF65-F5344CB8AC3E}">
        <p14:creationId xmlns:p14="http://schemas.microsoft.com/office/powerpoint/2010/main" val="28564098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3A6F2-8865-0C43-B767-2B334AFD4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47C11EC-8C79-EC45-B4BD-8EB4AD9903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06" y="588818"/>
            <a:ext cx="9017788" cy="3982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9731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BCE60-7164-D74C-B09E-FF813AB377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Grip strength dynamometer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879C461-3C0F-5F4C-B976-B4A1E0FAE0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7661" y="1600200"/>
            <a:ext cx="3088678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1035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ABD46-5EBE-1947-BA0B-9B966DEE0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 and leg dynamometer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70268CB-1177-844E-B311-C319CA9365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6607" y="1196109"/>
            <a:ext cx="3095484" cy="4407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3938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C3277-DEEF-C24E-872E-6F80759FB6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Force-power rack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0ABF13B-0253-ED4A-BD95-E8B9AD6D4D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2398" y="1207655"/>
            <a:ext cx="2989511" cy="4450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0278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7F900-C037-BE40-BEA5-C23A9E38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Normative tables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0E771DC-714C-7040-918B-1FCED2BA6B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400" y="1207654"/>
            <a:ext cx="6676964" cy="4268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9103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0C6B7-D88C-604D-88B8-7A188B6B7B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Assessment of Muscular Endurance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CA770-7F46-B546-8E6A-47C85CF7D5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Repeated contractions over a period of time until fatigue occurs with dynamic exercises, or:</a:t>
            </a:r>
          </a:p>
          <a:p>
            <a:r>
              <a:rPr lang="en-US" dirty="0"/>
              <a:t>Maintenance of a specific percentage of Maximum Voluntary Contraction for a period of time with static exercises.</a:t>
            </a:r>
          </a:p>
        </p:txBody>
      </p:sp>
    </p:spTree>
    <p:extLst>
      <p:ext uri="{BB962C8B-B14F-4D97-AF65-F5344CB8AC3E}">
        <p14:creationId xmlns:p14="http://schemas.microsoft.com/office/powerpoint/2010/main" val="21427732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8DB83-8FAF-3A40-A566-7834AAB1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YMCA Bench Press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39FE3-C3B5-9144-86A0-F68AB6FE23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r>
              <a:rPr lang="en-US" dirty="0"/>
              <a:t>Requires clients to bench press a constant load at a cadence of 30 reps/min until volitional fatigue or inability to maintain cadence</a:t>
            </a:r>
          </a:p>
          <a:p>
            <a:r>
              <a:rPr lang="en-US" dirty="0"/>
              <a:t>Result can be used to predict 1RM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421B7B9-B4A0-1F4A-9512-2220F150F0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7292" y="4176424"/>
            <a:ext cx="5889525" cy="1089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9157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D8278-FF2A-A94F-B7BA-D7B4E2E15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Normative table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5090C3D-6981-5549-A0DF-A0C26FECC7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" y="1422328"/>
            <a:ext cx="8300461" cy="3357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20773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42A9C-92FB-F949-A61C-CF3F7C073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Push Up Test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5E57BBE-9D07-2540-AC22-C45C189F73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" y="1383650"/>
            <a:ext cx="7820891" cy="3324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759782"/>
      </p:ext>
    </p:extLst>
  </p:cSld>
  <p:clrMapOvr>
    <a:masterClrMapping/>
  </p:clrMapOvr>
</p:sld>
</file>

<file path=ppt/theme/theme1.xml><?xml version="1.0" encoding="utf-8"?>
<a:theme xmlns:a="http://schemas.openxmlformats.org/drawingml/2006/main" name="Kenney template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Kenney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5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20F24604-5A6A-41F4-BB04-4C3669D9A545}" vid="{267164F6-FA3C-4AA4-B16E-B3C9A9883C7D}"/>
    </a:ext>
  </a:extLst>
</a:theme>
</file>

<file path=ppt/theme/theme6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241</TotalTime>
  <Words>746</Words>
  <Application>Microsoft Office PowerPoint</Application>
  <PresentationFormat>On-screen Show (4:3)</PresentationFormat>
  <Paragraphs>143</Paragraphs>
  <Slides>29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5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Kenney template</vt:lpstr>
      <vt:lpstr>1_Kenney</vt:lpstr>
      <vt:lpstr>Office Theme</vt:lpstr>
      <vt:lpstr>1_Office Theme</vt:lpstr>
      <vt:lpstr>UWTSD</vt:lpstr>
      <vt:lpstr>Musculoskeletal Fitness</vt:lpstr>
      <vt:lpstr>Benefits of musculoskeletal fitness</vt:lpstr>
      <vt:lpstr>Benefits of musculoskeletal fitness </vt:lpstr>
      <vt:lpstr>Definitions (ACSM)</vt:lpstr>
      <vt:lpstr>Definitions</vt:lpstr>
      <vt:lpstr>Assessment of Muscular Strength</vt:lpstr>
      <vt:lpstr>Standardised conditions</vt:lpstr>
      <vt:lpstr>Type of test for strength</vt:lpstr>
      <vt:lpstr>1RM (repetition maximum)</vt:lpstr>
      <vt:lpstr>1RM protocol</vt:lpstr>
      <vt:lpstr>1RM</vt:lpstr>
      <vt:lpstr>Bench Press norms (relative)</vt:lpstr>
      <vt:lpstr>Leg Press norms (relative)</vt:lpstr>
      <vt:lpstr>Which exercises to use?</vt:lpstr>
      <vt:lpstr>PowerPoint Presentation</vt:lpstr>
      <vt:lpstr>1RM prediction</vt:lpstr>
      <vt:lpstr>PowerPoint Presentation</vt:lpstr>
      <vt:lpstr>PowerPoint Presentation</vt:lpstr>
      <vt:lpstr>PowerPoint Presentation</vt:lpstr>
      <vt:lpstr>Isometric Strength Tests</vt:lpstr>
      <vt:lpstr>PowerPoint Presentation</vt:lpstr>
      <vt:lpstr>Grip strength dynamometer</vt:lpstr>
      <vt:lpstr>Back and leg dynamometer</vt:lpstr>
      <vt:lpstr>Force-power rack</vt:lpstr>
      <vt:lpstr>Normative tables</vt:lpstr>
      <vt:lpstr>Assessment of Muscular Endurance</vt:lpstr>
      <vt:lpstr>YMCA Bench Press test</vt:lpstr>
      <vt:lpstr>Normative table</vt:lpstr>
      <vt:lpstr>Push Up Test</vt:lpstr>
    </vt:vector>
  </TitlesOfParts>
  <Company>Human Kinetics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Nancy Rasmus</dc:creator>
  <cp:lastModifiedBy>Geraint Forster</cp:lastModifiedBy>
  <cp:revision>66</cp:revision>
  <dcterms:created xsi:type="dcterms:W3CDTF">2011-09-08T15:45:31Z</dcterms:created>
  <dcterms:modified xsi:type="dcterms:W3CDTF">2019-02-11T14:32:41Z</dcterms:modified>
</cp:coreProperties>
</file>