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5"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5B2AA8D-2FFB-4326-BB0F-2C34EB70F9B2}"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127335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B2AA8D-2FFB-4326-BB0F-2C34EB70F9B2}"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1697073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B2AA8D-2FFB-4326-BB0F-2C34EB70F9B2}"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166640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5B2AA8D-2FFB-4326-BB0F-2C34EB70F9B2}"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2223812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5B2AA8D-2FFB-4326-BB0F-2C34EB70F9B2}" type="datetimeFigureOut">
              <a:rPr lang="en-GB" smtClean="0"/>
              <a:t>22/03/2018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2344093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B2AA8D-2FFB-4326-BB0F-2C34EB70F9B2}" type="datetimeFigureOut">
              <a:rPr lang="en-GB" smtClean="0"/>
              <a:t>22/03/2018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209413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B2AA8D-2FFB-4326-BB0F-2C34EB70F9B2}" type="datetimeFigureOut">
              <a:rPr lang="en-GB" smtClean="0"/>
              <a:t>22/03/2018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411038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B2AA8D-2FFB-4326-BB0F-2C34EB70F9B2}"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3203694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B2AA8D-2FFB-4326-BB0F-2C34EB70F9B2}" type="datetimeFigureOut">
              <a:rPr lang="en-GB" smtClean="0"/>
              <a:t>22/03/2018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3492029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B2AA8D-2FFB-4326-BB0F-2C34EB70F9B2}"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611731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B2AA8D-2FFB-4326-BB0F-2C34EB70F9B2}" type="datetimeFigureOut">
              <a:rPr lang="en-GB" smtClean="0"/>
              <a:t>22/03/2018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67704-0B26-4252-B7ED-D264554BA019}" type="slidenum">
              <a:rPr lang="en-GB" smtClean="0"/>
              <a:t>‹#›</a:t>
            </a:fld>
            <a:endParaRPr lang="en-GB"/>
          </a:p>
        </p:txBody>
      </p:sp>
    </p:spTree>
    <p:extLst>
      <p:ext uri="{BB962C8B-B14F-4D97-AF65-F5344CB8AC3E}">
        <p14:creationId xmlns:p14="http://schemas.microsoft.com/office/powerpoint/2010/main" val="3524773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B2AA8D-2FFB-4326-BB0F-2C34EB70F9B2}" type="datetimeFigureOut">
              <a:rPr lang="en-GB" smtClean="0"/>
              <a:t>22/03/2018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167704-0B26-4252-B7ED-D264554BA019}" type="slidenum">
              <a:rPr lang="en-GB" smtClean="0"/>
              <a:t>‹#›</a:t>
            </a:fld>
            <a:endParaRPr lang="en-GB"/>
          </a:p>
        </p:txBody>
      </p:sp>
    </p:spTree>
    <p:extLst>
      <p:ext uri="{BB962C8B-B14F-4D97-AF65-F5344CB8AC3E}">
        <p14:creationId xmlns:p14="http://schemas.microsoft.com/office/powerpoint/2010/main" val="3732698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Notes for week 6</a:t>
            </a:r>
            <a:endParaRPr lang="en-GB" dirty="0"/>
          </a:p>
        </p:txBody>
      </p:sp>
      <p:sp>
        <p:nvSpPr>
          <p:cNvPr id="3" name="Subtitle 2"/>
          <p:cNvSpPr>
            <a:spLocks noGrp="1"/>
          </p:cNvSpPr>
          <p:nvPr>
            <p:ph type="subTitle" idx="1"/>
          </p:nvPr>
        </p:nvSpPr>
        <p:spPr/>
        <p:txBody>
          <a:bodyPr/>
          <a:lstStyle/>
          <a:p>
            <a:r>
              <a:rPr lang="en-GB" dirty="0" smtClean="0"/>
              <a:t>Briefing on assessment </a:t>
            </a:r>
          </a:p>
          <a:p>
            <a:r>
              <a:rPr lang="en-GB" dirty="0" smtClean="0"/>
              <a:t>Week 9</a:t>
            </a:r>
          </a:p>
          <a:p>
            <a:r>
              <a:rPr lang="en-GB" dirty="0" smtClean="0"/>
              <a:t>Start 9am</a:t>
            </a:r>
            <a:endParaRPr lang="en-GB" dirty="0"/>
          </a:p>
        </p:txBody>
      </p:sp>
    </p:spTree>
    <p:extLst>
      <p:ext uri="{BB962C8B-B14F-4D97-AF65-F5344CB8AC3E}">
        <p14:creationId xmlns:p14="http://schemas.microsoft.com/office/powerpoint/2010/main" val="2231085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week 9</a:t>
            </a:r>
            <a:endParaRPr lang="en-GB" dirty="0"/>
          </a:p>
        </p:txBody>
      </p:sp>
      <p:sp>
        <p:nvSpPr>
          <p:cNvPr id="3" name="Content Placeholder 2"/>
          <p:cNvSpPr>
            <a:spLocks noGrp="1"/>
          </p:cNvSpPr>
          <p:nvPr>
            <p:ph idx="1"/>
          </p:nvPr>
        </p:nvSpPr>
        <p:spPr/>
        <p:txBody>
          <a:bodyPr/>
          <a:lstStyle/>
          <a:p>
            <a:r>
              <a:rPr lang="en-GB" dirty="0" smtClean="0"/>
              <a:t>In-class presentations</a:t>
            </a:r>
          </a:p>
          <a:p>
            <a:r>
              <a:rPr lang="en-GB" dirty="0" smtClean="0"/>
              <a:t>Sequence as register </a:t>
            </a:r>
          </a:p>
          <a:p>
            <a:r>
              <a:rPr lang="en-GB" dirty="0" smtClean="0"/>
              <a:t>If you miss your presentation you will not receive any grade</a:t>
            </a:r>
          </a:p>
          <a:p>
            <a:r>
              <a:rPr lang="en-GB" dirty="0" smtClean="0"/>
              <a:t>Please consult the academic regulations for detailed guidance </a:t>
            </a:r>
            <a:endParaRPr lang="en-GB" dirty="0"/>
          </a:p>
        </p:txBody>
      </p:sp>
    </p:spTree>
    <p:extLst>
      <p:ext uri="{BB962C8B-B14F-4D97-AF65-F5344CB8AC3E}">
        <p14:creationId xmlns:p14="http://schemas.microsoft.com/office/powerpoint/2010/main" val="978586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(Weighting</a:t>
            </a:r>
            <a:r>
              <a:rPr lang="en-GB" dirty="0"/>
              <a:t>, 20% </a:t>
            </a:r>
            <a:r>
              <a:rPr lang="en-GB" dirty="0" smtClean="0"/>
              <a:t>)</a:t>
            </a:r>
            <a:endParaRPr lang="en-GB" dirty="0"/>
          </a:p>
        </p:txBody>
      </p:sp>
      <p:sp>
        <p:nvSpPr>
          <p:cNvPr id="3" name="Content Placeholder 2"/>
          <p:cNvSpPr>
            <a:spLocks noGrp="1"/>
          </p:cNvSpPr>
          <p:nvPr>
            <p:ph idx="1"/>
          </p:nvPr>
        </p:nvSpPr>
        <p:spPr/>
        <p:txBody>
          <a:bodyPr>
            <a:normAutofit/>
          </a:bodyPr>
          <a:lstStyle/>
          <a:p>
            <a:r>
              <a:rPr lang="en-GB" dirty="0"/>
              <a:t>Presentation in-class, week 9</a:t>
            </a:r>
          </a:p>
          <a:p>
            <a:r>
              <a:rPr lang="en-GB" dirty="0" smtClean="0"/>
              <a:t>A </a:t>
            </a:r>
            <a:r>
              <a:rPr lang="en-GB" dirty="0"/>
              <a:t>presentation of your literature and research </a:t>
            </a:r>
            <a:r>
              <a:rPr lang="en-GB" dirty="0" smtClean="0"/>
              <a:t>approach</a:t>
            </a:r>
            <a:endParaRPr lang="en-GB" dirty="0"/>
          </a:p>
          <a:p>
            <a:r>
              <a:rPr lang="en-GB" dirty="0" smtClean="0"/>
              <a:t>MS Power Point slides plus notes </a:t>
            </a:r>
          </a:p>
          <a:p>
            <a:r>
              <a:rPr lang="en-GB" smtClean="0"/>
              <a:t>Max </a:t>
            </a:r>
            <a:r>
              <a:rPr lang="en-GB" dirty="0"/>
              <a:t>5 </a:t>
            </a:r>
            <a:r>
              <a:rPr lang="en-GB" dirty="0" err="1"/>
              <a:t>mins</a:t>
            </a:r>
            <a:r>
              <a:rPr lang="en-GB" dirty="0"/>
              <a:t>, plus 5mins </a:t>
            </a:r>
            <a:r>
              <a:rPr lang="en-GB" dirty="0" smtClean="0"/>
              <a:t>Q&amp;A</a:t>
            </a:r>
            <a:endParaRPr lang="en-GB" dirty="0"/>
          </a:p>
          <a:p>
            <a:pPr marL="0" indent="0">
              <a:buNone/>
            </a:pPr>
            <a:endParaRPr lang="en-GB" dirty="0" smtClean="0"/>
          </a:p>
          <a:p>
            <a:r>
              <a:rPr lang="en-GB" dirty="0" smtClean="0"/>
              <a:t>Submission to </a:t>
            </a:r>
            <a:r>
              <a:rPr lang="en-GB" dirty="0" err="1" smtClean="0"/>
              <a:t>TurnitIn</a:t>
            </a:r>
            <a:r>
              <a:rPr lang="en-GB" dirty="0" smtClean="0"/>
              <a:t>, </a:t>
            </a:r>
            <a:r>
              <a:rPr lang="en-GB" dirty="0" smtClean="0"/>
              <a:t>Weds </a:t>
            </a:r>
            <a:r>
              <a:rPr lang="en-GB" dirty="0"/>
              <a:t>18/04 </a:t>
            </a:r>
            <a:r>
              <a:rPr lang="en-GB" dirty="0" smtClean="0"/>
              <a:t>23:59GMT, </a:t>
            </a:r>
            <a:r>
              <a:rPr lang="en-GB" dirty="0" smtClean="0"/>
              <a:t>PPT slides </a:t>
            </a:r>
            <a:r>
              <a:rPr lang="en-GB" dirty="0" smtClean="0"/>
              <a:t>and notes</a:t>
            </a:r>
            <a:r>
              <a:rPr lang="en-GB" dirty="0"/>
              <a:t>, </a:t>
            </a:r>
            <a:r>
              <a:rPr lang="en-GB" dirty="0" smtClean="0"/>
              <a:t>max </a:t>
            </a:r>
            <a:r>
              <a:rPr lang="en-GB" dirty="0"/>
              <a:t>2,000 </a:t>
            </a:r>
            <a:r>
              <a:rPr lang="en-GB" dirty="0" smtClean="0"/>
              <a:t>words</a:t>
            </a:r>
            <a:endParaRPr lang="en-GB" dirty="0"/>
          </a:p>
          <a:p>
            <a:r>
              <a:rPr lang="en-GB" dirty="0" smtClean="0"/>
              <a:t>Please bring a hard copy of your slides and notes to the in-class presentation</a:t>
            </a:r>
            <a:endParaRPr lang="en-GB" dirty="0" smtClean="0"/>
          </a:p>
        </p:txBody>
      </p:sp>
    </p:spTree>
    <p:extLst>
      <p:ext uri="{BB962C8B-B14F-4D97-AF65-F5344CB8AC3E}">
        <p14:creationId xmlns:p14="http://schemas.microsoft.com/office/powerpoint/2010/main" val="403001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assessment </a:t>
            </a:r>
            <a:endParaRPr lang="en-GB" dirty="0"/>
          </a:p>
        </p:txBody>
      </p:sp>
      <p:sp>
        <p:nvSpPr>
          <p:cNvPr id="3" name="Content Placeholder 2"/>
          <p:cNvSpPr>
            <a:spLocks noGrp="1"/>
          </p:cNvSpPr>
          <p:nvPr>
            <p:ph idx="1"/>
          </p:nvPr>
        </p:nvSpPr>
        <p:spPr/>
        <p:txBody>
          <a:bodyPr/>
          <a:lstStyle/>
          <a:p>
            <a:r>
              <a:rPr lang="en-GB" dirty="0"/>
              <a:t>A critical literature review and bibliography of key research carried out on your topic over the last ten years. Note that you may also include older references if they are considered foundational for the more recent research. (Max, 4,000 words, to be submitted to </a:t>
            </a:r>
            <a:r>
              <a:rPr lang="en-GB" dirty="0" err="1"/>
              <a:t>TurnitIn</a:t>
            </a:r>
            <a:r>
              <a:rPr lang="en-GB" dirty="0"/>
              <a:t> weighting, 50%)</a:t>
            </a:r>
          </a:p>
          <a:p>
            <a:r>
              <a:rPr lang="en-GB" dirty="0"/>
              <a:t>A detailed discussion of one of the research studies mentioned in your literature review, focusing on research philosophy, ethics, reliability and validity.  (Max, 1,500 words, to be submitted to </a:t>
            </a:r>
            <a:r>
              <a:rPr lang="en-GB" dirty="0" err="1"/>
              <a:t>TurnitIn</a:t>
            </a:r>
            <a:r>
              <a:rPr lang="en-GB" dirty="0"/>
              <a:t>, weighting 30%) </a:t>
            </a:r>
          </a:p>
        </p:txBody>
      </p:sp>
    </p:spTree>
    <p:extLst>
      <p:ext uri="{BB962C8B-B14F-4D97-AF65-F5344CB8AC3E}">
        <p14:creationId xmlns:p14="http://schemas.microsoft.com/office/powerpoint/2010/main" val="1194589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Grade criteria</a:t>
            </a:r>
          </a:p>
        </p:txBody>
      </p:sp>
      <p:sp>
        <p:nvSpPr>
          <p:cNvPr id="3" name="Content Placeholder 2"/>
          <p:cNvSpPr>
            <a:spLocks noGrp="1"/>
          </p:cNvSpPr>
          <p:nvPr>
            <p:ph idx="1"/>
          </p:nvPr>
        </p:nvSpPr>
        <p:spPr/>
        <p:txBody>
          <a:bodyPr/>
          <a:lstStyle/>
          <a:p>
            <a:pPr marL="0" indent="0">
              <a:buNone/>
            </a:pPr>
            <a:r>
              <a:rPr lang="en-GB" dirty="0"/>
              <a:t>1. Research informed </a:t>
            </a:r>
            <a:r>
              <a:rPr lang="en-GB" dirty="0" smtClean="0"/>
              <a:t>Literature</a:t>
            </a:r>
          </a:p>
          <a:p>
            <a:pPr marL="0" indent="0">
              <a:buNone/>
            </a:pPr>
            <a:r>
              <a:rPr lang="en-GB" dirty="0"/>
              <a:t>2. Knowledge and Understanding of </a:t>
            </a:r>
            <a:r>
              <a:rPr lang="en-GB" dirty="0" smtClean="0"/>
              <a:t>Subject</a:t>
            </a:r>
          </a:p>
          <a:p>
            <a:pPr marL="0" indent="0">
              <a:buNone/>
            </a:pPr>
            <a:r>
              <a:rPr lang="en-GB" dirty="0"/>
              <a:t>3. </a:t>
            </a:r>
            <a:r>
              <a:rPr lang="en-GB" dirty="0" smtClean="0"/>
              <a:t>Analysis</a:t>
            </a:r>
          </a:p>
          <a:p>
            <a:pPr marL="0" indent="0">
              <a:buNone/>
            </a:pPr>
            <a:r>
              <a:rPr lang="en-GB" dirty="0"/>
              <a:t>4. Practical Application and </a:t>
            </a:r>
            <a:r>
              <a:rPr lang="en-GB" dirty="0" smtClean="0"/>
              <a:t>Deployment</a:t>
            </a:r>
          </a:p>
          <a:p>
            <a:pPr marL="0" indent="0">
              <a:buNone/>
            </a:pPr>
            <a:r>
              <a:rPr lang="en-GB" dirty="0"/>
              <a:t>5. Skills for Professional Practice</a:t>
            </a:r>
            <a:endParaRPr lang="en-GB" dirty="0" smtClean="0"/>
          </a:p>
          <a:p>
            <a:endParaRPr lang="en-GB" dirty="0" smtClean="0"/>
          </a:p>
          <a:p>
            <a:endParaRPr lang="en-GB" dirty="0"/>
          </a:p>
        </p:txBody>
      </p:sp>
    </p:spTree>
    <p:extLst>
      <p:ext uri="{BB962C8B-B14F-4D97-AF65-F5344CB8AC3E}">
        <p14:creationId xmlns:p14="http://schemas.microsoft.com/office/powerpoint/2010/main" val="2454654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Research informed </a:t>
            </a:r>
            <a:r>
              <a:rPr lang="en-GB" dirty="0"/>
              <a:t>Literature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Extent </a:t>
            </a:r>
            <a:r>
              <a:rPr lang="en-GB" dirty="0"/>
              <a:t>of research and/or </a:t>
            </a:r>
            <a:r>
              <a:rPr lang="en-GB" dirty="0" smtClean="0"/>
              <a:t>own </a:t>
            </a:r>
            <a:r>
              <a:rPr lang="en-GB" dirty="0"/>
              <a:t>reading, </a:t>
            </a:r>
            <a:r>
              <a:rPr lang="en-GB" dirty="0" smtClean="0"/>
              <a:t>selection </a:t>
            </a:r>
            <a:r>
              <a:rPr lang="en-GB" dirty="0"/>
              <a:t>of </a:t>
            </a:r>
            <a:r>
              <a:rPr lang="en-GB" dirty="0" smtClean="0"/>
              <a:t>credible </a:t>
            </a:r>
            <a:r>
              <a:rPr lang="en-GB" dirty="0"/>
              <a:t>sources, </a:t>
            </a:r>
          </a:p>
          <a:p>
            <a:pPr marL="0" indent="0">
              <a:buNone/>
            </a:pPr>
            <a:r>
              <a:rPr lang="en-GB" dirty="0"/>
              <a:t>application of appropriate </a:t>
            </a:r>
            <a:r>
              <a:rPr lang="en-GB" dirty="0" smtClean="0"/>
              <a:t>referencing </a:t>
            </a:r>
            <a:r>
              <a:rPr lang="en-GB" dirty="0"/>
              <a:t>conventions </a:t>
            </a:r>
          </a:p>
        </p:txBody>
      </p:sp>
    </p:spTree>
    <p:extLst>
      <p:ext uri="{BB962C8B-B14F-4D97-AF65-F5344CB8AC3E}">
        <p14:creationId xmlns:p14="http://schemas.microsoft.com/office/powerpoint/2010/main" val="61853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Knowledge </a:t>
            </a:r>
            <a:r>
              <a:rPr lang="en-GB" dirty="0"/>
              <a:t>and Understanding of Subject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Extent </a:t>
            </a:r>
            <a:r>
              <a:rPr lang="en-GB" dirty="0"/>
              <a:t>of </a:t>
            </a:r>
            <a:r>
              <a:rPr lang="en-GB" dirty="0" smtClean="0"/>
              <a:t>systematic knowledge</a:t>
            </a:r>
            <a:r>
              <a:rPr lang="en-GB" dirty="0"/>
              <a:t>, </a:t>
            </a:r>
            <a:r>
              <a:rPr lang="en-GB" dirty="0" smtClean="0"/>
              <a:t>understanding </a:t>
            </a:r>
            <a:r>
              <a:rPr lang="en-GB" dirty="0"/>
              <a:t>and critical </a:t>
            </a:r>
            <a:r>
              <a:rPr lang="en-GB" dirty="0" smtClean="0"/>
              <a:t>awareness </a:t>
            </a:r>
            <a:r>
              <a:rPr lang="en-GB" dirty="0"/>
              <a:t>of concepts </a:t>
            </a:r>
            <a:r>
              <a:rPr lang="en-GB" dirty="0" smtClean="0"/>
              <a:t>and </a:t>
            </a:r>
            <a:r>
              <a:rPr lang="en-GB" dirty="0"/>
              <a:t>underlying principles </a:t>
            </a:r>
            <a:r>
              <a:rPr lang="en-GB" dirty="0" smtClean="0"/>
              <a:t>associated </a:t>
            </a:r>
            <a:r>
              <a:rPr lang="en-GB" dirty="0"/>
              <a:t>with the </a:t>
            </a:r>
            <a:r>
              <a:rPr lang="en-GB" dirty="0" smtClean="0"/>
              <a:t>discipline</a:t>
            </a:r>
            <a:endParaRPr lang="en-GB" dirty="0"/>
          </a:p>
        </p:txBody>
      </p:sp>
    </p:spTree>
    <p:extLst>
      <p:ext uri="{BB962C8B-B14F-4D97-AF65-F5344CB8AC3E}">
        <p14:creationId xmlns:p14="http://schemas.microsoft.com/office/powerpoint/2010/main" val="1362514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Analysis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Analysis</a:t>
            </a:r>
            <a:r>
              <a:rPr lang="en-GB" dirty="0"/>
              <a:t>, evaluation and </a:t>
            </a:r>
            <a:r>
              <a:rPr lang="en-GB" dirty="0" smtClean="0"/>
              <a:t>synthesis</a:t>
            </a:r>
            <a:r>
              <a:rPr lang="en-GB" dirty="0"/>
              <a:t>; logic, argument </a:t>
            </a:r>
            <a:r>
              <a:rPr lang="en-GB" dirty="0" smtClean="0"/>
              <a:t>and </a:t>
            </a:r>
            <a:r>
              <a:rPr lang="en-GB" dirty="0"/>
              <a:t>judgement; analytical </a:t>
            </a:r>
            <a:r>
              <a:rPr lang="en-GB" dirty="0" smtClean="0"/>
              <a:t>reflection</a:t>
            </a:r>
            <a:r>
              <a:rPr lang="en-GB" dirty="0"/>
              <a:t>; organisation  </a:t>
            </a:r>
            <a:r>
              <a:rPr lang="en-GB" dirty="0" smtClean="0"/>
              <a:t>of </a:t>
            </a:r>
            <a:r>
              <a:rPr lang="en-GB" dirty="0"/>
              <a:t>ideas and evidence </a:t>
            </a:r>
          </a:p>
        </p:txBody>
      </p:sp>
    </p:spTree>
    <p:extLst>
      <p:ext uri="{BB962C8B-B14F-4D97-AF65-F5344CB8AC3E}">
        <p14:creationId xmlns:p14="http://schemas.microsoft.com/office/powerpoint/2010/main" val="2461628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 Practical Application </a:t>
            </a:r>
            <a:r>
              <a:rPr lang="en-GB" dirty="0"/>
              <a:t>and </a:t>
            </a:r>
            <a:r>
              <a:rPr lang="en-GB" dirty="0" smtClean="0"/>
              <a:t>Deployment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Effective </a:t>
            </a:r>
            <a:r>
              <a:rPr lang="en-GB" dirty="0"/>
              <a:t>deployment of </a:t>
            </a:r>
            <a:r>
              <a:rPr lang="en-GB" dirty="0" smtClean="0"/>
              <a:t>appropriate </a:t>
            </a:r>
            <a:r>
              <a:rPr lang="en-GB" dirty="0"/>
              <a:t>methods, </a:t>
            </a:r>
            <a:r>
              <a:rPr lang="en-GB" dirty="0" smtClean="0"/>
              <a:t>materials</a:t>
            </a:r>
            <a:r>
              <a:rPr lang="en-GB" dirty="0"/>
              <a:t>, tools and </a:t>
            </a:r>
            <a:r>
              <a:rPr lang="en-GB" dirty="0" smtClean="0"/>
              <a:t>techniques</a:t>
            </a:r>
            <a:r>
              <a:rPr lang="en-GB" dirty="0"/>
              <a:t>; extent of skill </a:t>
            </a:r>
            <a:r>
              <a:rPr lang="en-GB" dirty="0" smtClean="0"/>
              <a:t>demonstrated </a:t>
            </a:r>
            <a:r>
              <a:rPr lang="en-GB" dirty="0"/>
              <a:t>in the </a:t>
            </a:r>
            <a:r>
              <a:rPr lang="en-GB" dirty="0" smtClean="0"/>
              <a:t>application </a:t>
            </a:r>
            <a:r>
              <a:rPr lang="en-GB" dirty="0"/>
              <a:t>of concepts to </a:t>
            </a:r>
            <a:r>
              <a:rPr lang="en-GB" dirty="0" smtClean="0"/>
              <a:t>a </a:t>
            </a:r>
            <a:r>
              <a:rPr lang="en-GB" dirty="0"/>
              <a:t>variety of processes </a:t>
            </a:r>
            <a:r>
              <a:rPr lang="en-GB" dirty="0" smtClean="0"/>
              <a:t>and/ or </a:t>
            </a:r>
            <a:r>
              <a:rPr lang="en-GB" dirty="0"/>
              <a:t>contexts; </a:t>
            </a:r>
            <a:r>
              <a:rPr lang="en-GB" dirty="0" smtClean="0"/>
              <a:t>formulation </a:t>
            </a:r>
            <a:r>
              <a:rPr lang="en-GB" dirty="0"/>
              <a:t>of </a:t>
            </a:r>
            <a:r>
              <a:rPr lang="en-GB" dirty="0" smtClean="0"/>
              <a:t>innovative</a:t>
            </a:r>
            <a:r>
              <a:rPr lang="en-GB" dirty="0"/>
              <a:t>, original and </a:t>
            </a:r>
            <a:r>
              <a:rPr lang="en-GB" dirty="0" smtClean="0"/>
              <a:t>creative </a:t>
            </a:r>
            <a:r>
              <a:rPr lang="en-GB" dirty="0"/>
              <a:t>solutions to solve </a:t>
            </a:r>
            <a:r>
              <a:rPr lang="en-GB" dirty="0" smtClean="0"/>
              <a:t>problems</a:t>
            </a:r>
            <a:r>
              <a:rPr lang="en-GB" dirty="0"/>
              <a:t>. </a:t>
            </a:r>
          </a:p>
        </p:txBody>
      </p:sp>
    </p:spTree>
    <p:extLst>
      <p:ext uri="{BB962C8B-B14F-4D97-AF65-F5344CB8AC3E}">
        <p14:creationId xmlns:p14="http://schemas.microsoft.com/office/powerpoint/2010/main" val="165258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Skills for Professional </a:t>
            </a:r>
            <a:r>
              <a:rPr lang="en-GB" dirty="0" smtClean="0"/>
              <a:t>Practice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Demonstrates </a:t>
            </a:r>
            <a:r>
              <a:rPr lang="en-GB" dirty="0"/>
              <a:t>attributes </a:t>
            </a:r>
            <a:r>
              <a:rPr lang="en-GB" dirty="0" smtClean="0"/>
              <a:t>expected </a:t>
            </a:r>
            <a:r>
              <a:rPr lang="en-GB" dirty="0"/>
              <a:t>in professional </a:t>
            </a:r>
            <a:r>
              <a:rPr lang="en-GB" dirty="0" smtClean="0"/>
              <a:t>practice </a:t>
            </a:r>
            <a:r>
              <a:rPr lang="en-GB" dirty="0"/>
              <a:t>including: </a:t>
            </a:r>
            <a:r>
              <a:rPr lang="en-GB" dirty="0" smtClean="0"/>
              <a:t>individual </a:t>
            </a:r>
            <a:r>
              <a:rPr lang="en-GB" dirty="0"/>
              <a:t>initiative and </a:t>
            </a:r>
            <a:r>
              <a:rPr lang="en-GB" dirty="0" smtClean="0"/>
              <a:t>collaborative </a:t>
            </a:r>
            <a:r>
              <a:rPr lang="en-GB" dirty="0"/>
              <a:t>working; </a:t>
            </a:r>
            <a:r>
              <a:rPr lang="en-GB" dirty="0" smtClean="0"/>
              <a:t>deployment </a:t>
            </a:r>
            <a:r>
              <a:rPr lang="en-GB" dirty="0"/>
              <a:t>of </a:t>
            </a:r>
            <a:r>
              <a:rPr lang="en-GB" dirty="0" smtClean="0"/>
              <a:t>appropriate </a:t>
            </a:r>
            <a:r>
              <a:rPr lang="en-GB" dirty="0"/>
              <a:t>media to </a:t>
            </a:r>
            <a:r>
              <a:rPr lang="en-GB" dirty="0" smtClean="0"/>
              <a:t>communicate </a:t>
            </a:r>
            <a:r>
              <a:rPr lang="en-GB" dirty="0"/>
              <a:t>(including </a:t>
            </a:r>
            <a:r>
              <a:rPr lang="en-GB" dirty="0" smtClean="0"/>
              <a:t>written </a:t>
            </a:r>
            <a:r>
              <a:rPr lang="en-GB" dirty="0"/>
              <a:t>and oral); </a:t>
            </a:r>
            <a:r>
              <a:rPr lang="en-GB" dirty="0" smtClean="0"/>
              <a:t>clarity and </a:t>
            </a:r>
            <a:r>
              <a:rPr lang="en-GB" dirty="0"/>
              <a:t>effectiveness in </a:t>
            </a:r>
            <a:r>
              <a:rPr lang="en-GB" dirty="0" smtClean="0"/>
              <a:t>presentation </a:t>
            </a:r>
            <a:r>
              <a:rPr lang="en-GB" dirty="0"/>
              <a:t>and </a:t>
            </a:r>
            <a:r>
              <a:rPr lang="en-GB" dirty="0" smtClean="0"/>
              <a:t>organisation</a:t>
            </a:r>
            <a:r>
              <a:rPr lang="en-GB" dirty="0"/>
              <a:t>.</a:t>
            </a:r>
          </a:p>
        </p:txBody>
      </p:sp>
    </p:spTree>
    <p:extLst>
      <p:ext uri="{BB962C8B-B14F-4D97-AF65-F5344CB8AC3E}">
        <p14:creationId xmlns:p14="http://schemas.microsoft.com/office/powerpoint/2010/main" val="298846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386</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Notes for week 6</vt:lpstr>
      <vt:lpstr>Assessment week 9</vt:lpstr>
      <vt:lpstr>Presentation (Weighting, 20% )</vt:lpstr>
      <vt:lpstr>Final assessment </vt:lpstr>
      <vt:lpstr>Grade criteria</vt:lpstr>
      <vt:lpstr>1. Research informed Literature   </vt:lpstr>
      <vt:lpstr>2. Knowledge and Understanding of Subject  </vt:lpstr>
      <vt:lpstr>3. Analysis  </vt:lpstr>
      <vt:lpstr>4. Practical Application and Deployment  </vt:lpstr>
      <vt:lpstr>5. Skills for Professional Practice   </vt:lpstr>
    </vt:vector>
  </TitlesOfParts>
  <Company>University Of Roehampton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Notes for week 6</dc:title>
  <dc:creator>Allison Wylde</dc:creator>
  <cp:lastModifiedBy>Allison Wylde</cp:lastModifiedBy>
  <cp:revision>4</cp:revision>
  <dcterms:created xsi:type="dcterms:W3CDTF">2018-03-21T18:54:37Z</dcterms:created>
  <dcterms:modified xsi:type="dcterms:W3CDTF">2018-03-22T08:53:10Z</dcterms:modified>
</cp:coreProperties>
</file>