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9" autoAdjust="0"/>
    <p:restoredTop sz="94660" autoAdjust="0"/>
  </p:normalViewPr>
  <p:slideViewPr>
    <p:cSldViewPr snapToGrid="0">
      <p:cViewPr varScale="1">
        <p:scale>
          <a:sx n="89" d="100"/>
          <a:sy n="89" d="100"/>
        </p:scale>
        <p:origin x="84" y="21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6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2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26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2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281EFF-9903-4934-ACE7-70F1454A9C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AEE38A-2D46-4DFE-B865-D0B74B978B24}">
      <dgm:prSet/>
      <dgm:spPr/>
      <dgm:t>
        <a:bodyPr/>
        <a:lstStyle/>
        <a:p>
          <a:r>
            <a:rPr lang="en-GB"/>
            <a:t>Student ; Agnieszka Pacerowska -2440095</a:t>
          </a:r>
          <a:endParaRPr lang="en-US"/>
        </a:p>
      </dgm:t>
    </dgm:pt>
    <dgm:pt modelId="{B579136F-8F94-447D-AB8A-A7685E7BD9C9}" type="parTrans" cxnId="{71AC002D-0383-437B-833D-A3610D757AA1}">
      <dgm:prSet/>
      <dgm:spPr/>
      <dgm:t>
        <a:bodyPr/>
        <a:lstStyle/>
        <a:p>
          <a:endParaRPr lang="en-US"/>
        </a:p>
      </dgm:t>
    </dgm:pt>
    <dgm:pt modelId="{499F9B59-0CB0-4D45-8121-FFD2D29C6098}" type="sibTrans" cxnId="{71AC002D-0383-437B-833D-A3610D757AA1}">
      <dgm:prSet/>
      <dgm:spPr/>
      <dgm:t>
        <a:bodyPr/>
        <a:lstStyle/>
        <a:p>
          <a:endParaRPr lang="en-US"/>
        </a:p>
      </dgm:t>
    </dgm:pt>
    <dgm:pt modelId="{B94254A3-54CA-4857-9A5E-559CD1AF83F8}">
      <dgm:prSet/>
      <dgm:spPr/>
      <dgm:t>
        <a:bodyPr/>
        <a:lstStyle/>
        <a:p>
          <a:r>
            <a:rPr lang="en-GB"/>
            <a:t>Lecture ;Annamaria Dufficy </a:t>
          </a:r>
          <a:endParaRPr lang="en-US"/>
        </a:p>
      </dgm:t>
    </dgm:pt>
    <dgm:pt modelId="{AB95B16E-80CE-4C64-AB5E-D557A5F74CA6}" type="parTrans" cxnId="{3D9619ED-6F84-4832-889C-DAFBF1212692}">
      <dgm:prSet/>
      <dgm:spPr/>
      <dgm:t>
        <a:bodyPr/>
        <a:lstStyle/>
        <a:p>
          <a:endParaRPr lang="en-US"/>
        </a:p>
      </dgm:t>
    </dgm:pt>
    <dgm:pt modelId="{13427C74-A454-4036-92CD-78029C85508B}" type="sibTrans" cxnId="{3D9619ED-6F84-4832-889C-DAFBF1212692}">
      <dgm:prSet/>
      <dgm:spPr/>
      <dgm:t>
        <a:bodyPr/>
        <a:lstStyle/>
        <a:p>
          <a:endParaRPr lang="en-US"/>
        </a:p>
      </dgm:t>
    </dgm:pt>
    <dgm:pt modelId="{28875764-52ED-4677-AF09-93D70C6EBFD3}">
      <dgm:prSet/>
      <dgm:spPr/>
      <dgm:t>
        <a:bodyPr/>
        <a:lstStyle/>
        <a:p>
          <a:r>
            <a:rPr lang="en-GB"/>
            <a:t>Module; LCLM 4004</a:t>
          </a:r>
          <a:endParaRPr lang="en-US"/>
        </a:p>
      </dgm:t>
    </dgm:pt>
    <dgm:pt modelId="{ACB3AF20-82A6-4984-B402-7E87A1988B2F}" type="parTrans" cxnId="{84F37222-DF9A-4F0A-A26B-61C76428712A}">
      <dgm:prSet/>
      <dgm:spPr/>
      <dgm:t>
        <a:bodyPr/>
        <a:lstStyle/>
        <a:p>
          <a:endParaRPr lang="en-US"/>
        </a:p>
      </dgm:t>
    </dgm:pt>
    <dgm:pt modelId="{26DC6296-5A6A-470D-94E5-A0E000416C43}" type="sibTrans" cxnId="{84F37222-DF9A-4F0A-A26B-61C76428712A}">
      <dgm:prSet/>
      <dgm:spPr/>
      <dgm:t>
        <a:bodyPr/>
        <a:lstStyle/>
        <a:p>
          <a:endParaRPr lang="en-US"/>
        </a:p>
      </dgm:t>
    </dgm:pt>
    <dgm:pt modelId="{460121CE-3D4D-41F4-93B1-67CFDB604E3B}">
      <dgm:prSet/>
      <dgm:spPr/>
      <dgm:t>
        <a:bodyPr/>
        <a:lstStyle/>
        <a:p>
          <a:r>
            <a:rPr lang="en-GB"/>
            <a:t>Component 1; Green Haven Florists </a:t>
          </a:r>
          <a:endParaRPr lang="en-US"/>
        </a:p>
      </dgm:t>
    </dgm:pt>
    <dgm:pt modelId="{B41A65C7-8E4B-47A8-8B96-991CAD98DB0C}" type="parTrans" cxnId="{A13F4CC4-722C-4F78-872E-8D8614F95679}">
      <dgm:prSet/>
      <dgm:spPr/>
      <dgm:t>
        <a:bodyPr/>
        <a:lstStyle/>
        <a:p>
          <a:endParaRPr lang="en-US"/>
        </a:p>
      </dgm:t>
    </dgm:pt>
    <dgm:pt modelId="{150D692C-59C2-45A6-8CE0-85A9B8B66077}" type="sibTrans" cxnId="{A13F4CC4-722C-4F78-872E-8D8614F95679}">
      <dgm:prSet/>
      <dgm:spPr/>
      <dgm:t>
        <a:bodyPr/>
        <a:lstStyle/>
        <a:p>
          <a:endParaRPr lang="en-US"/>
        </a:p>
      </dgm:t>
    </dgm:pt>
    <dgm:pt modelId="{4DAEB6E2-BF6B-4030-A827-831446661A48}" type="pres">
      <dgm:prSet presAssocID="{F8281EFF-9903-4934-ACE7-70F1454A9C60}" presName="root" presStyleCnt="0">
        <dgm:presLayoutVars>
          <dgm:dir/>
          <dgm:resizeHandles val="exact"/>
        </dgm:presLayoutVars>
      </dgm:prSet>
      <dgm:spPr/>
    </dgm:pt>
    <dgm:pt modelId="{3A570D6C-6BED-44EB-8022-911409C6D3E4}" type="pres">
      <dgm:prSet presAssocID="{D0AEE38A-2D46-4DFE-B865-D0B74B978B24}" presName="compNode" presStyleCnt="0"/>
      <dgm:spPr/>
    </dgm:pt>
    <dgm:pt modelId="{07E29523-CA89-46FB-B9C2-74E67866E671}" type="pres">
      <dgm:prSet presAssocID="{D0AEE38A-2D46-4DFE-B865-D0B74B978B24}" presName="bgRect" presStyleLbl="bgShp" presStyleIdx="0" presStyleCnt="4"/>
      <dgm:spPr/>
    </dgm:pt>
    <dgm:pt modelId="{E8C9DF52-1AC4-42F4-A517-08E4765F294F}" type="pres">
      <dgm:prSet presAssocID="{D0AEE38A-2D46-4DFE-B865-D0B74B978B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25CF434-A93B-43F7-B55D-B43E4A177591}" type="pres">
      <dgm:prSet presAssocID="{D0AEE38A-2D46-4DFE-B865-D0B74B978B24}" presName="spaceRect" presStyleCnt="0"/>
      <dgm:spPr/>
    </dgm:pt>
    <dgm:pt modelId="{9BD34422-DE69-4BEC-879B-BCAA645550A1}" type="pres">
      <dgm:prSet presAssocID="{D0AEE38A-2D46-4DFE-B865-D0B74B978B24}" presName="parTx" presStyleLbl="revTx" presStyleIdx="0" presStyleCnt="4">
        <dgm:presLayoutVars>
          <dgm:chMax val="0"/>
          <dgm:chPref val="0"/>
        </dgm:presLayoutVars>
      </dgm:prSet>
      <dgm:spPr/>
    </dgm:pt>
    <dgm:pt modelId="{9A2C6871-5D80-47E5-9E8B-1DE917ADC778}" type="pres">
      <dgm:prSet presAssocID="{499F9B59-0CB0-4D45-8121-FFD2D29C6098}" presName="sibTrans" presStyleCnt="0"/>
      <dgm:spPr/>
    </dgm:pt>
    <dgm:pt modelId="{B25090A4-6F80-4D70-8E1D-E168A4620698}" type="pres">
      <dgm:prSet presAssocID="{B94254A3-54CA-4857-9A5E-559CD1AF83F8}" presName="compNode" presStyleCnt="0"/>
      <dgm:spPr/>
    </dgm:pt>
    <dgm:pt modelId="{00D746B0-BB7E-4A45-8DF6-93E318D4FD58}" type="pres">
      <dgm:prSet presAssocID="{B94254A3-54CA-4857-9A5E-559CD1AF83F8}" presName="bgRect" presStyleLbl="bgShp" presStyleIdx="1" presStyleCnt="4"/>
      <dgm:spPr/>
    </dgm:pt>
    <dgm:pt modelId="{B3C5070C-1FBB-40BA-B4E2-26B08A3FEF20}" type="pres">
      <dgm:prSet presAssocID="{B94254A3-54CA-4857-9A5E-559CD1AF83F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B67FE4C-8443-4089-B390-DC09FE066601}" type="pres">
      <dgm:prSet presAssocID="{B94254A3-54CA-4857-9A5E-559CD1AF83F8}" presName="spaceRect" presStyleCnt="0"/>
      <dgm:spPr/>
    </dgm:pt>
    <dgm:pt modelId="{CF40D5D8-6D9D-4045-AD54-4981F819C2BC}" type="pres">
      <dgm:prSet presAssocID="{B94254A3-54CA-4857-9A5E-559CD1AF83F8}" presName="parTx" presStyleLbl="revTx" presStyleIdx="1" presStyleCnt="4">
        <dgm:presLayoutVars>
          <dgm:chMax val="0"/>
          <dgm:chPref val="0"/>
        </dgm:presLayoutVars>
      </dgm:prSet>
      <dgm:spPr/>
    </dgm:pt>
    <dgm:pt modelId="{E5401849-AADF-45D9-8AD5-5101140B4EF7}" type="pres">
      <dgm:prSet presAssocID="{13427C74-A454-4036-92CD-78029C85508B}" presName="sibTrans" presStyleCnt="0"/>
      <dgm:spPr/>
    </dgm:pt>
    <dgm:pt modelId="{675C8354-D295-489F-8DA1-E116E81D75A3}" type="pres">
      <dgm:prSet presAssocID="{28875764-52ED-4677-AF09-93D70C6EBFD3}" presName="compNode" presStyleCnt="0"/>
      <dgm:spPr/>
    </dgm:pt>
    <dgm:pt modelId="{7B2E0B21-F111-43B9-98EC-C22947B6B764}" type="pres">
      <dgm:prSet presAssocID="{28875764-52ED-4677-AF09-93D70C6EBFD3}" presName="bgRect" presStyleLbl="bgShp" presStyleIdx="2" presStyleCnt="4"/>
      <dgm:spPr/>
    </dgm:pt>
    <dgm:pt modelId="{CEBD4873-9A33-49F1-9FA9-8E8CB9AD176F}" type="pres">
      <dgm:prSet presAssocID="{28875764-52ED-4677-AF09-93D70C6EBF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2FD9955A-2703-46B3-B145-4055D7A39F5B}" type="pres">
      <dgm:prSet presAssocID="{28875764-52ED-4677-AF09-93D70C6EBFD3}" presName="spaceRect" presStyleCnt="0"/>
      <dgm:spPr/>
    </dgm:pt>
    <dgm:pt modelId="{4B280F1D-D188-4389-B4CC-4664433C2367}" type="pres">
      <dgm:prSet presAssocID="{28875764-52ED-4677-AF09-93D70C6EBFD3}" presName="parTx" presStyleLbl="revTx" presStyleIdx="2" presStyleCnt="4">
        <dgm:presLayoutVars>
          <dgm:chMax val="0"/>
          <dgm:chPref val="0"/>
        </dgm:presLayoutVars>
      </dgm:prSet>
      <dgm:spPr/>
    </dgm:pt>
    <dgm:pt modelId="{E0EF39D1-3949-4B69-A5D4-97A55167AB1B}" type="pres">
      <dgm:prSet presAssocID="{26DC6296-5A6A-470D-94E5-A0E000416C43}" presName="sibTrans" presStyleCnt="0"/>
      <dgm:spPr/>
    </dgm:pt>
    <dgm:pt modelId="{438D0BE9-202E-4DCF-8345-4485181565DE}" type="pres">
      <dgm:prSet presAssocID="{460121CE-3D4D-41F4-93B1-67CFDB604E3B}" presName="compNode" presStyleCnt="0"/>
      <dgm:spPr/>
    </dgm:pt>
    <dgm:pt modelId="{7A417ADF-4DE4-469C-A8B1-E3A14D194B20}" type="pres">
      <dgm:prSet presAssocID="{460121CE-3D4D-41F4-93B1-67CFDB604E3B}" presName="bgRect" presStyleLbl="bgShp" presStyleIdx="3" presStyleCnt="4"/>
      <dgm:spPr/>
    </dgm:pt>
    <dgm:pt modelId="{7F78A995-7767-42C6-B603-2D0E22C15541}" type="pres">
      <dgm:prSet presAssocID="{460121CE-3D4D-41F4-93B1-67CFDB604E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803739C2-4895-4E6B-97C5-BCCC7B9D7DEC}" type="pres">
      <dgm:prSet presAssocID="{460121CE-3D4D-41F4-93B1-67CFDB604E3B}" presName="spaceRect" presStyleCnt="0"/>
      <dgm:spPr/>
    </dgm:pt>
    <dgm:pt modelId="{B0A3384D-E3BD-4E05-B35A-FEA5FD38E865}" type="pres">
      <dgm:prSet presAssocID="{460121CE-3D4D-41F4-93B1-67CFDB604E3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61D231B-B30C-4BC1-8C6A-112545726E67}" type="presOf" srcId="{28875764-52ED-4677-AF09-93D70C6EBFD3}" destId="{4B280F1D-D188-4389-B4CC-4664433C2367}" srcOrd="0" destOrd="0" presId="urn:microsoft.com/office/officeart/2018/2/layout/IconVerticalSolidList"/>
    <dgm:cxn modelId="{84F37222-DF9A-4F0A-A26B-61C76428712A}" srcId="{F8281EFF-9903-4934-ACE7-70F1454A9C60}" destId="{28875764-52ED-4677-AF09-93D70C6EBFD3}" srcOrd="2" destOrd="0" parTransId="{ACB3AF20-82A6-4984-B402-7E87A1988B2F}" sibTransId="{26DC6296-5A6A-470D-94E5-A0E000416C43}"/>
    <dgm:cxn modelId="{71AC002D-0383-437B-833D-A3610D757AA1}" srcId="{F8281EFF-9903-4934-ACE7-70F1454A9C60}" destId="{D0AEE38A-2D46-4DFE-B865-D0B74B978B24}" srcOrd="0" destOrd="0" parTransId="{B579136F-8F94-447D-AB8A-A7685E7BD9C9}" sibTransId="{499F9B59-0CB0-4D45-8121-FFD2D29C6098}"/>
    <dgm:cxn modelId="{9DAC5A4C-273C-4F81-9BFC-AFC3340E0502}" type="presOf" srcId="{D0AEE38A-2D46-4DFE-B865-D0B74B978B24}" destId="{9BD34422-DE69-4BEC-879B-BCAA645550A1}" srcOrd="0" destOrd="0" presId="urn:microsoft.com/office/officeart/2018/2/layout/IconVerticalSolidList"/>
    <dgm:cxn modelId="{4E1FDA4C-2EE5-4C9F-A78E-B7BE155256D5}" type="presOf" srcId="{B94254A3-54CA-4857-9A5E-559CD1AF83F8}" destId="{CF40D5D8-6D9D-4045-AD54-4981F819C2BC}" srcOrd="0" destOrd="0" presId="urn:microsoft.com/office/officeart/2018/2/layout/IconVerticalSolidList"/>
    <dgm:cxn modelId="{D5D1C47F-4B7A-4B67-84DF-149CEBF2CC0D}" type="presOf" srcId="{460121CE-3D4D-41F4-93B1-67CFDB604E3B}" destId="{B0A3384D-E3BD-4E05-B35A-FEA5FD38E865}" srcOrd="0" destOrd="0" presId="urn:microsoft.com/office/officeart/2018/2/layout/IconVerticalSolidList"/>
    <dgm:cxn modelId="{A13F4CC4-722C-4F78-872E-8D8614F95679}" srcId="{F8281EFF-9903-4934-ACE7-70F1454A9C60}" destId="{460121CE-3D4D-41F4-93B1-67CFDB604E3B}" srcOrd="3" destOrd="0" parTransId="{B41A65C7-8E4B-47A8-8B96-991CAD98DB0C}" sibTransId="{150D692C-59C2-45A6-8CE0-85A9B8B66077}"/>
    <dgm:cxn modelId="{3D9619ED-6F84-4832-889C-DAFBF1212692}" srcId="{F8281EFF-9903-4934-ACE7-70F1454A9C60}" destId="{B94254A3-54CA-4857-9A5E-559CD1AF83F8}" srcOrd="1" destOrd="0" parTransId="{AB95B16E-80CE-4C64-AB5E-D557A5F74CA6}" sibTransId="{13427C74-A454-4036-92CD-78029C85508B}"/>
    <dgm:cxn modelId="{64840AF7-3026-46D6-94E3-319B39A44EDE}" type="presOf" srcId="{F8281EFF-9903-4934-ACE7-70F1454A9C60}" destId="{4DAEB6E2-BF6B-4030-A827-831446661A48}" srcOrd="0" destOrd="0" presId="urn:microsoft.com/office/officeart/2018/2/layout/IconVerticalSolidList"/>
    <dgm:cxn modelId="{73424F8A-EA04-4AA8-BE37-06CD626A3C5F}" type="presParOf" srcId="{4DAEB6E2-BF6B-4030-A827-831446661A48}" destId="{3A570D6C-6BED-44EB-8022-911409C6D3E4}" srcOrd="0" destOrd="0" presId="urn:microsoft.com/office/officeart/2018/2/layout/IconVerticalSolidList"/>
    <dgm:cxn modelId="{69A4382F-607D-4C89-B631-F8C0433D8631}" type="presParOf" srcId="{3A570D6C-6BED-44EB-8022-911409C6D3E4}" destId="{07E29523-CA89-46FB-B9C2-74E67866E671}" srcOrd="0" destOrd="0" presId="urn:microsoft.com/office/officeart/2018/2/layout/IconVerticalSolidList"/>
    <dgm:cxn modelId="{A9E5AE1C-C576-4C9D-80BE-1ED399A485F5}" type="presParOf" srcId="{3A570D6C-6BED-44EB-8022-911409C6D3E4}" destId="{E8C9DF52-1AC4-42F4-A517-08E4765F294F}" srcOrd="1" destOrd="0" presId="urn:microsoft.com/office/officeart/2018/2/layout/IconVerticalSolidList"/>
    <dgm:cxn modelId="{3C4C5264-4101-4AEA-924B-2539EAFF814A}" type="presParOf" srcId="{3A570D6C-6BED-44EB-8022-911409C6D3E4}" destId="{C25CF434-A93B-43F7-B55D-B43E4A177591}" srcOrd="2" destOrd="0" presId="urn:microsoft.com/office/officeart/2018/2/layout/IconVerticalSolidList"/>
    <dgm:cxn modelId="{45A0B189-00AF-48E0-A74D-F2DA97711744}" type="presParOf" srcId="{3A570D6C-6BED-44EB-8022-911409C6D3E4}" destId="{9BD34422-DE69-4BEC-879B-BCAA645550A1}" srcOrd="3" destOrd="0" presId="urn:microsoft.com/office/officeart/2018/2/layout/IconVerticalSolidList"/>
    <dgm:cxn modelId="{9C6A77B9-0D21-430C-938D-42FD3A1F22BE}" type="presParOf" srcId="{4DAEB6E2-BF6B-4030-A827-831446661A48}" destId="{9A2C6871-5D80-47E5-9E8B-1DE917ADC778}" srcOrd="1" destOrd="0" presId="urn:microsoft.com/office/officeart/2018/2/layout/IconVerticalSolidList"/>
    <dgm:cxn modelId="{E1553255-284E-4DF5-9292-F850C5775C91}" type="presParOf" srcId="{4DAEB6E2-BF6B-4030-A827-831446661A48}" destId="{B25090A4-6F80-4D70-8E1D-E168A4620698}" srcOrd="2" destOrd="0" presId="urn:microsoft.com/office/officeart/2018/2/layout/IconVerticalSolidList"/>
    <dgm:cxn modelId="{37608F49-84A1-4F7F-B324-B9BD7F3C9A3C}" type="presParOf" srcId="{B25090A4-6F80-4D70-8E1D-E168A4620698}" destId="{00D746B0-BB7E-4A45-8DF6-93E318D4FD58}" srcOrd="0" destOrd="0" presId="urn:microsoft.com/office/officeart/2018/2/layout/IconVerticalSolidList"/>
    <dgm:cxn modelId="{4C9601F1-3312-42DD-BB7C-DC692125D524}" type="presParOf" srcId="{B25090A4-6F80-4D70-8E1D-E168A4620698}" destId="{B3C5070C-1FBB-40BA-B4E2-26B08A3FEF20}" srcOrd="1" destOrd="0" presId="urn:microsoft.com/office/officeart/2018/2/layout/IconVerticalSolidList"/>
    <dgm:cxn modelId="{FCCB1861-6717-4601-B03E-D4E353802EB4}" type="presParOf" srcId="{B25090A4-6F80-4D70-8E1D-E168A4620698}" destId="{CB67FE4C-8443-4089-B390-DC09FE066601}" srcOrd="2" destOrd="0" presId="urn:microsoft.com/office/officeart/2018/2/layout/IconVerticalSolidList"/>
    <dgm:cxn modelId="{DB78BAE7-79CF-4A4F-A498-131926B37123}" type="presParOf" srcId="{B25090A4-6F80-4D70-8E1D-E168A4620698}" destId="{CF40D5D8-6D9D-4045-AD54-4981F819C2BC}" srcOrd="3" destOrd="0" presId="urn:microsoft.com/office/officeart/2018/2/layout/IconVerticalSolidList"/>
    <dgm:cxn modelId="{3EDDD3BB-BF94-463D-9412-A9CCE7EC7DC7}" type="presParOf" srcId="{4DAEB6E2-BF6B-4030-A827-831446661A48}" destId="{E5401849-AADF-45D9-8AD5-5101140B4EF7}" srcOrd="3" destOrd="0" presId="urn:microsoft.com/office/officeart/2018/2/layout/IconVerticalSolidList"/>
    <dgm:cxn modelId="{17B2384D-A381-4F35-8471-92C786542922}" type="presParOf" srcId="{4DAEB6E2-BF6B-4030-A827-831446661A48}" destId="{675C8354-D295-489F-8DA1-E116E81D75A3}" srcOrd="4" destOrd="0" presId="urn:microsoft.com/office/officeart/2018/2/layout/IconVerticalSolidList"/>
    <dgm:cxn modelId="{DC74346A-C22A-4C2D-B454-5094D89DFE99}" type="presParOf" srcId="{675C8354-D295-489F-8DA1-E116E81D75A3}" destId="{7B2E0B21-F111-43B9-98EC-C22947B6B764}" srcOrd="0" destOrd="0" presId="urn:microsoft.com/office/officeart/2018/2/layout/IconVerticalSolidList"/>
    <dgm:cxn modelId="{F21D0AD8-6252-4507-8B2D-504B2F8EE060}" type="presParOf" srcId="{675C8354-D295-489F-8DA1-E116E81D75A3}" destId="{CEBD4873-9A33-49F1-9FA9-8E8CB9AD176F}" srcOrd="1" destOrd="0" presId="urn:microsoft.com/office/officeart/2018/2/layout/IconVerticalSolidList"/>
    <dgm:cxn modelId="{7B2852A0-35FA-4820-8FDF-A2C9F9BA8D40}" type="presParOf" srcId="{675C8354-D295-489F-8DA1-E116E81D75A3}" destId="{2FD9955A-2703-46B3-B145-4055D7A39F5B}" srcOrd="2" destOrd="0" presId="urn:microsoft.com/office/officeart/2018/2/layout/IconVerticalSolidList"/>
    <dgm:cxn modelId="{BAEFCEDC-DE89-4D1C-858F-2DBF5B5E6884}" type="presParOf" srcId="{675C8354-D295-489F-8DA1-E116E81D75A3}" destId="{4B280F1D-D188-4389-B4CC-4664433C2367}" srcOrd="3" destOrd="0" presId="urn:microsoft.com/office/officeart/2018/2/layout/IconVerticalSolidList"/>
    <dgm:cxn modelId="{D1DCDB93-B624-48DF-A837-B3EAD2D0E366}" type="presParOf" srcId="{4DAEB6E2-BF6B-4030-A827-831446661A48}" destId="{E0EF39D1-3949-4B69-A5D4-97A55167AB1B}" srcOrd="5" destOrd="0" presId="urn:microsoft.com/office/officeart/2018/2/layout/IconVerticalSolidList"/>
    <dgm:cxn modelId="{4A06C5E9-78C3-4851-8F76-A31D8BD57325}" type="presParOf" srcId="{4DAEB6E2-BF6B-4030-A827-831446661A48}" destId="{438D0BE9-202E-4DCF-8345-4485181565DE}" srcOrd="6" destOrd="0" presId="urn:microsoft.com/office/officeart/2018/2/layout/IconVerticalSolidList"/>
    <dgm:cxn modelId="{16AA5F72-F49E-43C8-9D95-66C094F19817}" type="presParOf" srcId="{438D0BE9-202E-4DCF-8345-4485181565DE}" destId="{7A417ADF-4DE4-469C-A8B1-E3A14D194B20}" srcOrd="0" destOrd="0" presId="urn:microsoft.com/office/officeart/2018/2/layout/IconVerticalSolidList"/>
    <dgm:cxn modelId="{6EAF5CE3-104F-4F12-84B3-8E677A766ADD}" type="presParOf" srcId="{438D0BE9-202E-4DCF-8345-4485181565DE}" destId="{7F78A995-7767-42C6-B603-2D0E22C15541}" srcOrd="1" destOrd="0" presId="urn:microsoft.com/office/officeart/2018/2/layout/IconVerticalSolidList"/>
    <dgm:cxn modelId="{D359FA51-2C9E-4C79-9362-EB312D10F249}" type="presParOf" srcId="{438D0BE9-202E-4DCF-8345-4485181565DE}" destId="{803739C2-4895-4E6B-97C5-BCCC7B9D7DEC}" srcOrd="2" destOrd="0" presId="urn:microsoft.com/office/officeart/2018/2/layout/IconVerticalSolidList"/>
    <dgm:cxn modelId="{BC2B0EF6-9784-4733-A4FB-F73A42C955A5}" type="presParOf" srcId="{438D0BE9-202E-4DCF-8345-4485181565DE}" destId="{B0A3384D-E3BD-4E05-B35A-FEA5FD38E8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1D1827-142A-4C5A-B924-79E1DD377D1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90D6346B-E257-4531-8A1C-23DE328B2C0F}">
      <dgm:prSet/>
      <dgm:spPr/>
      <dgm:t>
        <a:bodyPr/>
        <a:lstStyle/>
        <a:p>
          <a:r>
            <a:rPr lang="en-GB"/>
            <a:t>Background &amp; context</a:t>
          </a:r>
          <a:endParaRPr lang="en-US"/>
        </a:p>
      </dgm:t>
    </dgm:pt>
    <dgm:pt modelId="{43D014A5-3F1C-4095-B0E4-1BFEB4034878}" type="parTrans" cxnId="{1529FE13-BE6D-4959-AE14-49F02A5C202B}">
      <dgm:prSet/>
      <dgm:spPr/>
      <dgm:t>
        <a:bodyPr/>
        <a:lstStyle/>
        <a:p>
          <a:endParaRPr lang="en-US"/>
        </a:p>
      </dgm:t>
    </dgm:pt>
    <dgm:pt modelId="{20F663AA-781D-44B9-B3C1-92DCC12E0AAB}" type="sibTrans" cxnId="{1529FE13-BE6D-4959-AE14-49F02A5C202B}">
      <dgm:prSet/>
      <dgm:spPr/>
      <dgm:t>
        <a:bodyPr/>
        <a:lstStyle/>
        <a:p>
          <a:endParaRPr lang="en-US"/>
        </a:p>
      </dgm:t>
    </dgm:pt>
    <dgm:pt modelId="{4E218102-1313-486A-9350-95C77EE83401}">
      <dgm:prSet/>
      <dgm:spPr/>
      <dgm:t>
        <a:bodyPr/>
        <a:lstStyle/>
        <a:p>
          <a:r>
            <a:rPr lang="en-GB"/>
            <a:t>5W2H analysis</a:t>
          </a:r>
          <a:endParaRPr lang="en-US"/>
        </a:p>
      </dgm:t>
    </dgm:pt>
    <dgm:pt modelId="{210C6E47-922C-4268-9637-B134A04C53B6}" type="parTrans" cxnId="{DD48091F-DB5E-4A0E-AC7F-D13D773587D7}">
      <dgm:prSet/>
      <dgm:spPr/>
      <dgm:t>
        <a:bodyPr/>
        <a:lstStyle/>
        <a:p>
          <a:endParaRPr lang="en-US"/>
        </a:p>
      </dgm:t>
    </dgm:pt>
    <dgm:pt modelId="{C242B5C9-9662-4373-AC30-0BEAF3BA6DAC}" type="sibTrans" cxnId="{DD48091F-DB5E-4A0E-AC7F-D13D773587D7}">
      <dgm:prSet/>
      <dgm:spPr/>
      <dgm:t>
        <a:bodyPr/>
        <a:lstStyle/>
        <a:p>
          <a:endParaRPr lang="en-US"/>
        </a:p>
      </dgm:t>
    </dgm:pt>
    <dgm:pt modelId="{2484E711-E5C8-49BD-B906-3A0CD4880EA9}">
      <dgm:prSet/>
      <dgm:spPr/>
      <dgm:t>
        <a:bodyPr/>
        <a:lstStyle/>
        <a:p>
          <a:r>
            <a:rPr lang="en-GB"/>
            <a:t>PESTEL critique &amp; application </a:t>
          </a:r>
          <a:endParaRPr lang="en-US"/>
        </a:p>
      </dgm:t>
    </dgm:pt>
    <dgm:pt modelId="{01D2792E-57F3-48F1-AD73-4532F375ED74}" type="parTrans" cxnId="{32CDBB7E-91C8-40E4-8FB3-231F97C888F6}">
      <dgm:prSet/>
      <dgm:spPr/>
      <dgm:t>
        <a:bodyPr/>
        <a:lstStyle/>
        <a:p>
          <a:endParaRPr lang="en-US"/>
        </a:p>
      </dgm:t>
    </dgm:pt>
    <dgm:pt modelId="{AE1241BB-8375-4E04-B2A7-5D5BFCB3D683}" type="sibTrans" cxnId="{32CDBB7E-91C8-40E4-8FB3-231F97C888F6}">
      <dgm:prSet/>
      <dgm:spPr/>
      <dgm:t>
        <a:bodyPr/>
        <a:lstStyle/>
        <a:p>
          <a:endParaRPr lang="en-US"/>
        </a:p>
      </dgm:t>
    </dgm:pt>
    <dgm:pt modelId="{F87E6D8E-62A3-485C-BDBB-966CA8FEEB6D}">
      <dgm:prSet/>
      <dgm:spPr/>
      <dgm:t>
        <a:bodyPr/>
        <a:lstStyle/>
        <a:p>
          <a:r>
            <a:rPr lang="en-GB"/>
            <a:t>Cause-and-effect analysis</a:t>
          </a:r>
          <a:endParaRPr lang="en-US"/>
        </a:p>
      </dgm:t>
    </dgm:pt>
    <dgm:pt modelId="{1A82578B-8F1D-4A51-8BF5-F92F923AF731}" type="parTrans" cxnId="{16DBD7F1-9481-4C75-B8BD-A84B4FBA272C}">
      <dgm:prSet/>
      <dgm:spPr/>
      <dgm:t>
        <a:bodyPr/>
        <a:lstStyle/>
        <a:p>
          <a:endParaRPr lang="en-US"/>
        </a:p>
      </dgm:t>
    </dgm:pt>
    <dgm:pt modelId="{8A266473-C2D6-47B4-B1E9-9A18B93C8429}" type="sibTrans" cxnId="{16DBD7F1-9481-4C75-B8BD-A84B4FBA272C}">
      <dgm:prSet/>
      <dgm:spPr/>
      <dgm:t>
        <a:bodyPr/>
        <a:lstStyle/>
        <a:p>
          <a:endParaRPr lang="en-US"/>
        </a:p>
      </dgm:t>
    </dgm:pt>
    <dgm:pt modelId="{D2652A94-2D41-4A4E-8C05-B3D10C8D5A4B}">
      <dgm:prSet/>
      <dgm:spPr/>
      <dgm:t>
        <a:bodyPr/>
        <a:lstStyle/>
        <a:p>
          <a:r>
            <a:rPr lang="en-GB"/>
            <a:t>Key findings &amp; recommendations </a:t>
          </a:r>
          <a:endParaRPr lang="en-US"/>
        </a:p>
      </dgm:t>
    </dgm:pt>
    <dgm:pt modelId="{71EA1750-1403-47F1-B569-E03D89C4ED80}" type="parTrans" cxnId="{41293097-058F-4EF6-A212-D2A104DF3E29}">
      <dgm:prSet/>
      <dgm:spPr/>
      <dgm:t>
        <a:bodyPr/>
        <a:lstStyle/>
        <a:p>
          <a:endParaRPr lang="en-US"/>
        </a:p>
      </dgm:t>
    </dgm:pt>
    <dgm:pt modelId="{1496B216-C42B-404E-9500-8B5BFAFE196E}" type="sibTrans" cxnId="{41293097-058F-4EF6-A212-D2A104DF3E29}">
      <dgm:prSet/>
      <dgm:spPr/>
      <dgm:t>
        <a:bodyPr/>
        <a:lstStyle/>
        <a:p>
          <a:endParaRPr lang="en-US"/>
        </a:p>
      </dgm:t>
    </dgm:pt>
    <dgm:pt modelId="{421CB5C0-270F-4899-A220-FC869E612BAA}" type="pres">
      <dgm:prSet presAssocID="{911D1827-142A-4C5A-B924-79E1DD377D1A}" presName="root" presStyleCnt="0">
        <dgm:presLayoutVars>
          <dgm:dir/>
          <dgm:resizeHandles val="exact"/>
        </dgm:presLayoutVars>
      </dgm:prSet>
      <dgm:spPr/>
    </dgm:pt>
    <dgm:pt modelId="{9E59EFBE-5EA3-4B9C-827A-70F542D7E770}" type="pres">
      <dgm:prSet presAssocID="{911D1827-142A-4C5A-B924-79E1DD377D1A}" presName="container" presStyleCnt="0">
        <dgm:presLayoutVars>
          <dgm:dir/>
          <dgm:resizeHandles val="exact"/>
        </dgm:presLayoutVars>
      </dgm:prSet>
      <dgm:spPr/>
    </dgm:pt>
    <dgm:pt modelId="{AFE62754-6CA2-4B84-B543-2BFF100B4D49}" type="pres">
      <dgm:prSet presAssocID="{90D6346B-E257-4531-8A1C-23DE328B2C0F}" presName="compNode" presStyleCnt="0"/>
      <dgm:spPr/>
    </dgm:pt>
    <dgm:pt modelId="{8E211D96-2524-4984-93A0-76986F53A10B}" type="pres">
      <dgm:prSet presAssocID="{90D6346B-E257-4531-8A1C-23DE328B2C0F}" presName="iconBgRect" presStyleLbl="bgShp" presStyleIdx="0" presStyleCnt="5"/>
      <dgm:spPr/>
    </dgm:pt>
    <dgm:pt modelId="{12271F52-1F02-4B9E-939A-8080E871192E}" type="pres">
      <dgm:prSet presAssocID="{90D6346B-E257-4531-8A1C-23DE328B2C0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13BFD3CF-BD92-4264-B1CA-2466F8EE8CA7}" type="pres">
      <dgm:prSet presAssocID="{90D6346B-E257-4531-8A1C-23DE328B2C0F}" presName="spaceRect" presStyleCnt="0"/>
      <dgm:spPr/>
    </dgm:pt>
    <dgm:pt modelId="{FA93D946-9D63-4309-A2D1-AE76088C54E7}" type="pres">
      <dgm:prSet presAssocID="{90D6346B-E257-4531-8A1C-23DE328B2C0F}" presName="textRect" presStyleLbl="revTx" presStyleIdx="0" presStyleCnt="5">
        <dgm:presLayoutVars>
          <dgm:chMax val="1"/>
          <dgm:chPref val="1"/>
        </dgm:presLayoutVars>
      </dgm:prSet>
      <dgm:spPr/>
    </dgm:pt>
    <dgm:pt modelId="{74332C40-E6CD-448E-B42F-0AB50699EE83}" type="pres">
      <dgm:prSet presAssocID="{20F663AA-781D-44B9-B3C1-92DCC12E0AAB}" presName="sibTrans" presStyleLbl="sibTrans2D1" presStyleIdx="0" presStyleCnt="0"/>
      <dgm:spPr/>
    </dgm:pt>
    <dgm:pt modelId="{6554D658-2839-4F1B-87DE-D78A040BC847}" type="pres">
      <dgm:prSet presAssocID="{4E218102-1313-486A-9350-95C77EE83401}" presName="compNode" presStyleCnt="0"/>
      <dgm:spPr/>
    </dgm:pt>
    <dgm:pt modelId="{C5CA0E6F-80A4-4E0B-88E0-7288CEA45F85}" type="pres">
      <dgm:prSet presAssocID="{4E218102-1313-486A-9350-95C77EE83401}" presName="iconBgRect" presStyleLbl="bgShp" presStyleIdx="1" presStyleCnt="5"/>
      <dgm:spPr/>
    </dgm:pt>
    <dgm:pt modelId="{8A3C61D8-4A1E-4A96-A6C8-3538972CD495}" type="pres">
      <dgm:prSet presAssocID="{4E218102-1313-486A-9350-95C77EE8340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70AA0EB-6E63-420D-95CF-38F0B46A3849}" type="pres">
      <dgm:prSet presAssocID="{4E218102-1313-486A-9350-95C77EE83401}" presName="spaceRect" presStyleCnt="0"/>
      <dgm:spPr/>
    </dgm:pt>
    <dgm:pt modelId="{58275276-6D44-4594-B339-51628875FF5A}" type="pres">
      <dgm:prSet presAssocID="{4E218102-1313-486A-9350-95C77EE83401}" presName="textRect" presStyleLbl="revTx" presStyleIdx="1" presStyleCnt="5">
        <dgm:presLayoutVars>
          <dgm:chMax val="1"/>
          <dgm:chPref val="1"/>
        </dgm:presLayoutVars>
      </dgm:prSet>
      <dgm:spPr/>
    </dgm:pt>
    <dgm:pt modelId="{4756560F-696C-45A0-9D66-8DEB9B04BBBF}" type="pres">
      <dgm:prSet presAssocID="{C242B5C9-9662-4373-AC30-0BEAF3BA6DAC}" presName="sibTrans" presStyleLbl="sibTrans2D1" presStyleIdx="0" presStyleCnt="0"/>
      <dgm:spPr/>
    </dgm:pt>
    <dgm:pt modelId="{70998895-0CC8-4A30-9295-9584B77B4538}" type="pres">
      <dgm:prSet presAssocID="{2484E711-E5C8-49BD-B906-3A0CD4880EA9}" presName="compNode" presStyleCnt="0"/>
      <dgm:spPr/>
    </dgm:pt>
    <dgm:pt modelId="{3E9A1F0B-AE96-40E8-A0B8-B348E35BFAC7}" type="pres">
      <dgm:prSet presAssocID="{2484E711-E5C8-49BD-B906-3A0CD4880EA9}" presName="iconBgRect" presStyleLbl="bgShp" presStyleIdx="2" presStyleCnt="5"/>
      <dgm:spPr/>
    </dgm:pt>
    <dgm:pt modelId="{70B10496-2D86-4F7B-BD3A-E6B556C09E97}" type="pres">
      <dgm:prSet presAssocID="{2484E711-E5C8-49BD-B906-3A0CD4880E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39F7FDC3-00EB-4220-9A6F-0200B36FA68D}" type="pres">
      <dgm:prSet presAssocID="{2484E711-E5C8-49BD-B906-3A0CD4880EA9}" presName="spaceRect" presStyleCnt="0"/>
      <dgm:spPr/>
    </dgm:pt>
    <dgm:pt modelId="{806F35DC-EE8D-43D5-B49B-A041C17D7B9E}" type="pres">
      <dgm:prSet presAssocID="{2484E711-E5C8-49BD-B906-3A0CD4880EA9}" presName="textRect" presStyleLbl="revTx" presStyleIdx="2" presStyleCnt="5">
        <dgm:presLayoutVars>
          <dgm:chMax val="1"/>
          <dgm:chPref val="1"/>
        </dgm:presLayoutVars>
      </dgm:prSet>
      <dgm:spPr/>
    </dgm:pt>
    <dgm:pt modelId="{3861B09B-9675-4C1C-AD19-B05EEDF395D7}" type="pres">
      <dgm:prSet presAssocID="{AE1241BB-8375-4E04-B2A7-5D5BFCB3D683}" presName="sibTrans" presStyleLbl="sibTrans2D1" presStyleIdx="0" presStyleCnt="0"/>
      <dgm:spPr/>
    </dgm:pt>
    <dgm:pt modelId="{B671398C-FD8F-49D8-96CD-566CFDFDEC95}" type="pres">
      <dgm:prSet presAssocID="{F87E6D8E-62A3-485C-BDBB-966CA8FEEB6D}" presName="compNode" presStyleCnt="0"/>
      <dgm:spPr/>
    </dgm:pt>
    <dgm:pt modelId="{6FFBBF42-4BE1-48FC-8C17-093253D8AA95}" type="pres">
      <dgm:prSet presAssocID="{F87E6D8E-62A3-485C-BDBB-966CA8FEEB6D}" presName="iconBgRect" presStyleLbl="bgShp" presStyleIdx="3" presStyleCnt="5"/>
      <dgm:spPr/>
    </dgm:pt>
    <dgm:pt modelId="{106B054C-F85A-480F-85C2-AB03A8734A08}" type="pres">
      <dgm:prSet presAssocID="{F87E6D8E-62A3-485C-BDBB-966CA8FEEB6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C2FB9631-BE22-4676-B2C8-9C86F2660145}" type="pres">
      <dgm:prSet presAssocID="{F87E6D8E-62A3-485C-BDBB-966CA8FEEB6D}" presName="spaceRect" presStyleCnt="0"/>
      <dgm:spPr/>
    </dgm:pt>
    <dgm:pt modelId="{39BE50B8-7AD2-4CDF-8E89-DE9DFC191F18}" type="pres">
      <dgm:prSet presAssocID="{F87E6D8E-62A3-485C-BDBB-966CA8FEEB6D}" presName="textRect" presStyleLbl="revTx" presStyleIdx="3" presStyleCnt="5">
        <dgm:presLayoutVars>
          <dgm:chMax val="1"/>
          <dgm:chPref val="1"/>
        </dgm:presLayoutVars>
      </dgm:prSet>
      <dgm:spPr/>
    </dgm:pt>
    <dgm:pt modelId="{2F3FE6D6-67DC-4BD9-9526-A7D7D1155C22}" type="pres">
      <dgm:prSet presAssocID="{8A266473-C2D6-47B4-B1E9-9A18B93C8429}" presName="sibTrans" presStyleLbl="sibTrans2D1" presStyleIdx="0" presStyleCnt="0"/>
      <dgm:spPr/>
    </dgm:pt>
    <dgm:pt modelId="{62CD4D78-BCB3-4778-9BF7-9AA13798F22F}" type="pres">
      <dgm:prSet presAssocID="{D2652A94-2D41-4A4E-8C05-B3D10C8D5A4B}" presName="compNode" presStyleCnt="0"/>
      <dgm:spPr/>
    </dgm:pt>
    <dgm:pt modelId="{CE1A9548-E723-46AF-A960-DDC5DFD54B5B}" type="pres">
      <dgm:prSet presAssocID="{D2652A94-2D41-4A4E-8C05-B3D10C8D5A4B}" presName="iconBgRect" presStyleLbl="bgShp" presStyleIdx="4" presStyleCnt="5"/>
      <dgm:spPr/>
    </dgm:pt>
    <dgm:pt modelId="{CAC0CCBD-AB77-473A-A6ED-2A997A458DB8}" type="pres">
      <dgm:prSet presAssocID="{D2652A94-2D41-4A4E-8C05-B3D10C8D5A4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875EC41-1571-4B87-9F80-E189FCE4D02B}" type="pres">
      <dgm:prSet presAssocID="{D2652A94-2D41-4A4E-8C05-B3D10C8D5A4B}" presName="spaceRect" presStyleCnt="0"/>
      <dgm:spPr/>
    </dgm:pt>
    <dgm:pt modelId="{671F39FC-3F5E-48BF-8083-8B778255320D}" type="pres">
      <dgm:prSet presAssocID="{D2652A94-2D41-4A4E-8C05-B3D10C8D5A4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529FE13-BE6D-4959-AE14-49F02A5C202B}" srcId="{911D1827-142A-4C5A-B924-79E1DD377D1A}" destId="{90D6346B-E257-4531-8A1C-23DE328B2C0F}" srcOrd="0" destOrd="0" parTransId="{43D014A5-3F1C-4095-B0E4-1BFEB4034878}" sibTransId="{20F663AA-781D-44B9-B3C1-92DCC12E0AAB}"/>
    <dgm:cxn modelId="{5BA1F815-07F4-4845-90F1-BBDC5149D98D}" type="presOf" srcId="{F87E6D8E-62A3-485C-BDBB-966CA8FEEB6D}" destId="{39BE50B8-7AD2-4CDF-8E89-DE9DFC191F18}" srcOrd="0" destOrd="0" presId="urn:microsoft.com/office/officeart/2018/2/layout/IconCircleList"/>
    <dgm:cxn modelId="{DD48091F-DB5E-4A0E-AC7F-D13D773587D7}" srcId="{911D1827-142A-4C5A-B924-79E1DD377D1A}" destId="{4E218102-1313-486A-9350-95C77EE83401}" srcOrd="1" destOrd="0" parTransId="{210C6E47-922C-4268-9637-B134A04C53B6}" sibTransId="{C242B5C9-9662-4373-AC30-0BEAF3BA6DAC}"/>
    <dgm:cxn modelId="{40AB2921-5D08-47B5-8AC8-A0EAD16CC8A9}" type="presOf" srcId="{911D1827-142A-4C5A-B924-79E1DD377D1A}" destId="{421CB5C0-270F-4899-A220-FC869E612BAA}" srcOrd="0" destOrd="0" presId="urn:microsoft.com/office/officeart/2018/2/layout/IconCircleList"/>
    <dgm:cxn modelId="{EA477026-2FBA-43CA-B6E8-D9FE17534FD7}" type="presOf" srcId="{20F663AA-781D-44B9-B3C1-92DCC12E0AAB}" destId="{74332C40-E6CD-448E-B42F-0AB50699EE83}" srcOrd="0" destOrd="0" presId="urn:microsoft.com/office/officeart/2018/2/layout/IconCircleList"/>
    <dgm:cxn modelId="{782F0129-62C8-4504-871B-580ACB424F09}" type="presOf" srcId="{8A266473-C2D6-47B4-B1E9-9A18B93C8429}" destId="{2F3FE6D6-67DC-4BD9-9526-A7D7D1155C22}" srcOrd="0" destOrd="0" presId="urn:microsoft.com/office/officeart/2018/2/layout/IconCircleList"/>
    <dgm:cxn modelId="{4261E02D-A209-462F-AA54-593B8E51760B}" type="presOf" srcId="{C242B5C9-9662-4373-AC30-0BEAF3BA6DAC}" destId="{4756560F-696C-45A0-9D66-8DEB9B04BBBF}" srcOrd="0" destOrd="0" presId="urn:microsoft.com/office/officeart/2018/2/layout/IconCircleList"/>
    <dgm:cxn modelId="{4AE9A534-8B9A-4A11-8646-CD4F10B41BE1}" type="presOf" srcId="{90D6346B-E257-4531-8A1C-23DE328B2C0F}" destId="{FA93D946-9D63-4309-A2D1-AE76088C54E7}" srcOrd="0" destOrd="0" presId="urn:microsoft.com/office/officeart/2018/2/layout/IconCircleList"/>
    <dgm:cxn modelId="{B4B52746-0452-41C6-AF44-5212A1A43A14}" type="presOf" srcId="{AE1241BB-8375-4E04-B2A7-5D5BFCB3D683}" destId="{3861B09B-9675-4C1C-AD19-B05EEDF395D7}" srcOrd="0" destOrd="0" presId="urn:microsoft.com/office/officeart/2018/2/layout/IconCircleList"/>
    <dgm:cxn modelId="{32CDBB7E-91C8-40E4-8FB3-231F97C888F6}" srcId="{911D1827-142A-4C5A-B924-79E1DD377D1A}" destId="{2484E711-E5C8-49BD-B906-3A0CD4880EA9}" srcOrd="2" destOrd="0" parTransId="{01D2792E-57F3-48F1-AD73-4532F375ED74}" sibTransId="{AE1241BB-8375-4E04-B2A7-5D5BFCB3D683}"/>
    <dgm:cxn modelId="{41293097-058F-4EF6-A212-D2A104DF3E29}" srcId="{911D1827-142A-4C5A-B924-79E1DD377D1A}" destId="{D2652A94-2D41-4A4E-8C05-B3D10C8D5A4B}" srcOrd="4" destOrd="0" parTransId="{71EA1750-1403-47F1-B569-E03D89C4ED80}" sibTransId="{1496B216-C42B-404E-9500-8B5BFAFE196E}"/>
    <dgm:cxn modelId="{019B8B9B-F86A-40C6-8AF9-6F775C7A93B6}" type="presOf" srcId="{2484E711-E5C8-49BD-B906-3A0CD4880EA9}" destId="{806F35DC-EE8D-43D5-B49B-A041C17D7B9E}" srcOrd="0" destOrd="0" presId="urn:microsoft.com/office/officeart/2018/2/layout/IconCircleList"/>
    <dgm:cxn modelId="{D41A92C0-6B13-4A56-B4E2-D8630CF0D5F8}" type="presOf" srcId="{4E218102-1313-486A-9350-95C77EE83401}" destId="{58275276-6D44-4594-B339-51628875FF5A}" srcOrd="0" destOrd="0" presId="urn:microsoft.com/office/officeart/2018/2/layout/IconCircleList"/>
    <dgm:cxn modelId="{DF560BC5-533C-4D1A-8C9B-193C6B01500F}" type="presOf" srcId="{D2652A94-2D41-4A4E-8C05-B3D10C8D5A4B}" destId="{671F39FC-3F5E-48BF-8083-8B778255320D}" srcOrd="0" destOrd="0" presId="urn:microsoft.com/office/officeart/2018/2/layout/IconCircleList"/>
    <dgm:cxn modelId="{16DBD7F1-9481-4C75-B8BD-A84B4FBA272C}" srcId="{911D1827-142A-4C5A-B924-79E1DD377D1A}" destId="{F87E6D8E-62A3-485C-BDBB-966CA8FEEB6D}" srcOrd="3" destOrd="0" parTransId="{1A82578B-8F1D-4A51-8BF5-F92F923AF731}" sibTransId="{8A266473-C2D6-47B4-B1E9-9A18B93C8429}"/>
    <dgm:cxn modelId="{4ED84E31-8976-48F6-AA09-FA594024FE29}" type="presParOf" srcId="{421CB5C0-270F-4899-A220-FC869E612BAA}" destId="{9E59EFBE-5EA3-4B9C-827A-70F542D7E770}" srcOrd="0" destOrd="0" presId="urn:microsoft.com/office/officeart/2018/2/layout/IconCircleList"/>
    <dgm:cxn modelId="{2DB564F8-525F-49DE-B0C6-1071338A231B}" type="presParOf" srcId="{9E59EFBE-5EA3-4B9C-827A-70F542D7E770}" destId="{AFE62754-6CA2-4B84-B543-2BFF100B4D49}" srcOrd="0" destOrd="0" presId="urn:microsoft.com/office/officeart/2018/2/layout/IconCircleList"/>
    <dgm:cxn modelId="{FD7581FC-56C6-4D26-8E61-782532EC150D}" type="presParOf" srcId="{AFE62754-6CA2-4B84-B543-2BFF100B4D49}" destId="{8E211D96-2524-4984-93A0-76986F53A10B}" srcOrd="0" destOrd="0" presId="urn:microsoft.com/office/officeart/2018/2/layout/IconCircleList"/>
    <dgm:cxn modelId="{51C33B1D-8E11-495E-9A49-7487875DE9D4}" type="presParOf" srcId="{AFE62754-6CA2-4B84-B543-2BFF100B4D49}" destId="{12271F52-1F02-4B9E-939A-8080E871192E}" srcOrd="1" destOrd="0" presId="urn:microsoft.com/office/officeart/2018/2/layout/IconCircleList"/>
    <dgm:cxn modelId="{20BEFF82-697F-422B-9D09-C7D26496EE9C}" type="presParOf" srcId="{AFE62754-6CA2-4B84-B543-2BFF100B4D49}" destId="{13BFD3CF-BD92-4264-B1CA-2466F8EE8CA7}" srcOrd="2" destOrd="0" presId="urn:microsoft.com/office/officeart/2018/2/layout/IconCircleList"/>
    <dgm:cxn modelId="{C7BA5212-DD5D-4845-8FF5-7EA7453E123E}" type="presParOf" srcId="{AFE62754-6CA2-4B84-B543-2BFF100B4D49}" destId="{FA93D946-9D63-4309-A2D1-AE76088C54E7}" srcOrd="3" destOrd="0" presId="urn:microsoft.com/office/officeart/2018/2/layout/IconCircleList"/>
    <dgm:cxn modelId="{2500E7D9-69BE-488A-99E5-2CAFD052F2C2}" type="presParOf" srcId="{9E59EFBE-5EA3-4B9C-827A-70F542D7E770}" destId="{74332C40-E6CD-448E-B42F-0AB50699EE83}" srcOrd="1" destOrd="0" presId="urn:microsoft.com/office/officeart/2018/2/layout/IconCircleList"/>
    <dgm:cxn modelId="{25F577FA-8D5C-46B3-BDAD-9D3BA24AE49A}" type="presParOf" srcId="{9E59EFBE-5EA3-4B9C-827A-70F542D7E770}" destId="{6554D658-2839-4F1B-87DE-D78A040BC847}" srcOrd="2" destOrd="0" presId="urn:microsoft.com/office/officeart/2018/2/layout/IconCircleList"/>
    <dgm:cxn modelId="{491E9064-14C5-4442-9118-174C5D5A9874}" type="presParOf" srcId="{6554D658-2839-4F1B-87DE-D78A040BC847}" destId="{C5CA0E6F-80A4-4E0B-88E0-7288CEA45F85}" srcOrd="0" destOrd="0" presId="urn:microsoft.com/office/officeart/2018/2/layout/IconCircleList"/>
    <dgm:cxn modelId="{34CB0FA1-AD41-4F9E-9C49-E7087AD8A335}" type="presParOf" srcId="{6554D658-2839-4F1B-87DE-D78A040BC847}" destId="{8A3C61D8-4A1E-4A96-A6C8-3538972CD495}" srcOrd="1" destOrd="0" presId="urn:microsoft.com/office/officeart/2018/2/layout/IconCircleList"/>
    <dgm:cxn modelId="{3EACD4AC-E24C-40F2-A33E-6464B83DBBA9}" type="presParOf" srcId="{6554D658-2839-4F1B-87DE-D78A040BC847}" destId="{F70AA0EB-6E63-420D-95CF-38F0B46A3849}" srcOrd="2" destOrd="0" presId="urn:microsoft.com/office/officeart/2018/2/layout/IconCircleList"/>
    <dgm:cxn modelId="{0DA6C5E8-5F05-408A-AB22-EB3F1DDA219E}" type="presParOf" srcId="{6554D658-2839-4F1B-87DE-D78A040BC847}" destId="{58275276-6D44-4594-B339-51628875FF5A}" srcOrd="3" destOrd="0" presId="urn:microsoft.com/office/officeart/2018/2/layout/IconCircleList"/>
    <dgm:cxn modelId="{A57D8982-0069-43B3-BB65-CCF9DFA78083}" type="presParOf" srcId="{9E59EFBE-5EA3-4B9C-827A-70F542D7E770}" destId="{4756560F-696C-45A0-9D66-8DEB9B04BBBF}" srcOrd="3" destOrd="0" presId="urn:microsoft.com/office/officeart/2018/2/layout/IconCircleList"/>
    <dgm:cxn modelId="{96098469-5B67-46DE-9B44-00CF571AF86B}" type="presParOf" srcId="{9E59EFBE-5EA3-4B9C-827A-70F542D7E770}" destId="{70998895-0CC8-4A30-9295-9584B77B4538}" srcOrd="4" destOrd="0" presId="urn:microsoft.com/office/officeart/2018/2/layout/IconCircleList"/>
    <dgm:cxn modelId="{9746E819-C0FE-46DB-8B27-42B3A5297057}" type="presParOf" srcId="{70998895-0CC8-4A30-9295-9584B77B4538}" destId="{3E9A1F0B-AE96-40E8-A0B8-B348E35BFAC7}" srcOrd="0" destOrd="0" presId="urn:microsoft.com/office/officeart/2018/2/layout/IconCircleList"/>
    <dgm:cxn modelId="{F774BA0A-DC75-4287-BB3E-A8FD1B8D5DB7}" type="presParOf" srcId="{70998895-0CC8-4A30-9295-9584B77B4538}" destId="{70B10496-2D86-4F7B-BD3A-E6B556C09E97}" srcOrd="1" destOrd="0" presId="urn:microsoft.com/office/officeart/2018/2/layout/IconCircleList"/>
    <dgm:cxn modelId="{97233EFD-AE01-4951-A908-4039CA86FBAB}" type="presParOf" srcId="{70998895-0CC8-4A30-9295-9584B77B4538}" destId="{39F7FDC3-00EB-4220-9A6F-0200B36FA68D}" srcOrd="2" destOrd="0" presId="urn:microsoft.com/office/officeart/2018/2/layout/IconCircleList"/>
    <dgm:cxn modelId="{DD25C972-FA89-4C7E-BA7A-BFCD7C1A0BF3}" type="presParOf" srcId="{70998895-0CC8-4A30-9295-9584B77B4538}" destId="{806F35DC-EE8D-43D5-B49B-A041C17D7B9E}" srcOrd="3" destOrd="0" presId="urn:microsoft.com/office/officeart/2018/2/layout/IconCircleList"/>
    <dgm:cxn modelId="{8D514DA3-0F54-40D8-B89F-6DFC0568FA6F}" type="presParOf" srcId="{9E59EFBE-5EA3-4B9C-827A-70F542D7E770}" destId="{3861B09B-9675-4C1C-AD19-B05EEDF395D7}" srcOrd="5" destOrd="0" presId="urn:microsoft.com/office/officeart/2018/2/layout/IconCircleList"/>
    <dgm:cxn modelId="{1CF9535C-1C4C-4452-BB2D-30065D5035F5}" type="presParOf" srcId="{9E59EFBE-5EA3-4B9C-827A-70F542D7E770}" destId="{B671398C-FD8F-49D8-96CD-566CFDFDEC95}" srcOrd="6" destOrd="0" presId="urn:microsoft.com/office/officeart/2018/2/layout/IconCircleList"/>
    <dgm:cxn modelId="{38EC8923-2674-4AF8-AB67-690F019FFD58}" type="presParOf" srcId="{B671398C-FD8F-49D8-96CD-566CFDFDEC95}" destId="{6FFBBF42-4BE1-48FC-8C17-093253D8AA95}" srcOrd="0" destOrd="0" presId="urn:microsoft.com/office/officeart/2018/2/layout/IconCircleList"/>
    <dgm:cxn modelId="{5E1E8A7C-DB30-4C2B-8279-3A5547651EA5}" type="presParOf" srcId="{B671398C-FD8F-49D8-96CD-566CFDFDEC95}" destId="{106B054C-F85A-480F-85C2-AB03A8734A08}" srcOrd="1" destOrd="0" presId="urn:microsoft.com/office/officeart/2018/2/layout/IconCircleList"/>
    <dgm:cxn modelId="{A5A0B25B-3030-4A6D-9F5D-783D286D1EB3}" type="presParOf" srcId="{B671398C-FD8F-49D8-96CD-566CFDFDEC95}" destId="{C2FB9631-BE22-4676-B2C8-9C86F2660145}" srcOrd="2" destOrd="0" presId="urn:microsoft.com/office/officeart/2018/2/layout/IconCircleList"/>
    <dgm:cxn modelId="{1C47D7D8-0206-4E68-8699-666E059BE9B2}" type="presParOf" srcId="{B671398C-FD8F-49D8-96CD-566CFDFDEC95}" destId="{39BE50B8-7AD2-4CDF-8E89-DE9DFC191F18}" srcOrd="3" destOrd="0" presId="urn:microsoft.com/office/officeart/2018/2/layout/IconCircleList"/>
    <dgm:cxn modelId="{E665745C-C670-430D-BF5C-9D5105E1DCD1}" type="presParOf" srcId="{9E59EFBE-5EA3-4B9C-827A-70F542D7E770}" destId="{2F3FE6D6-67DC-4BD9-9526-A7D7D1155C22}" srcOrd="7" destOrd="0" presId="urn:microsoft.com/office/officeart/2018/2/layout/IconCircleList"/>
    <dgm:cxn modelId="{4EFAF85B-5917-460B-AC04-81305AC2E87D}" type="presParOf" srcId="{9E59EFBE-5EA3-4B9C-827A-70F542D7E770}" destId="{62CD4D78-BCB3-4778-9BF7-9AA13798F22F}" srcOrd="8" destOrd="0" presId="urn:microsoft.com/office/officeart/2018/2/layout/IconCircleList"/>
    <dgm:cxn modelId="{B4C98E8A-84D8-4241-9C81-A21999231C14}" type="presParOf" srcId="{62CD4D78-BCB3-4778-9BF7-9AA13798F22F}" destId="{CE1A9548-E723-46AF-A960-DDC5DFD54B5B}" srcOrd="0" destOrd="0" presId="urn:microsoft.com/office/officeart/2018/2/layout/IconCircleList"/>
    <dgm:cxn modelId="{BCA8CCF1-0E4D-4F40-AF12-57FEA079FB7A}" type="presParOf" srcId="{62CD4D78-BCB3-4778-9BF7-9AA13798F22F}" destId="{CAC0CCBD-AB77-473A-A6ED-2A997A458DB8}" srcOrd="1" destOrd="0" presId="urn:microsoft.com/office/officeart/2018/2/layout/IconCircleList"/>
    <dgm:cxn modelId="{12CD1FAC-D6B2-4542-AF9A-D323DDB5F94F}" type="presParOf" srcId="{62CD4D78-BCB3-4778-9BF7-9AA13798F22F}" destId="{4875EC41-1571-4B87-9F80-E189FCE4D02B}" srcOrd="2" destOrd="0" presId="urn:microsoft.com/office/officeart/2018/2/layout/IconCircleList"/>
    <dgm:cxn modelId="{4133B072-FD35-4986-82E4-85ECFE1C338F}" type="presParOf" srcId="{62CD4D78-BCB3-4778-9BF7-9AA13798F22F}" destId="{671F39FC-3F5E-48BF-8083-8B778255320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4F59B4-D88A-4D9B-A8D5-D1166F3D551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E355E0-F6F0-4A95-8425-59A53D154A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30% drop in in-store eales last 12 months </a:t>
          </a:r>
          <a:endParaRPr lang="en-US"/>
        </a:p>
      </dgm:t>
    </dgm:pt>
    <dgm:pt modelId="{81598136-439D-4B76-B3DA-58AF66982D30}" type="parTrans" cxnId="{FC3AA23F-36CC-4722-AE2D-49B0E8332ED7}">
      <dgm:prSet/>
      <dgm:spPr/>
      <dgm:t>
        <a:bodyPr/>
        <a:lstStyle/>
        <a:p>
          <a:endParaRPr lang="en-US"/>
        </a:p>
      </dgm:t>
    </dgm:pt>
    <dgm:pt modelId="{F5F08EB4-BF60-4C42-86F1-B6DE26485B3A}" type="sibTrans" cxnId="{FC3AA23F-36CC-4722-AE2D-49B0E8332E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6B5AE3-F8A1-41F3-9BAD-5069DD09E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Rising costs of imported flowers &amp; sustainable packing </a:t>
          </a:r>
          <a:endParaRPr lang="en-US"/>
        </a:p>
      </dgm:t>
    </dgm:pt>
    <dgm:pt modelId="{C9F4AC05-5B1B-4DF7-94F8-B7A2B5FF1129}" type="parTrans" cxnId="{65197FB0-A46D-45DD-9C65-6E22F113A8A8}">
      <dgm:prSet/>
      <dgm:spPr/>
      <dgm:t>
        <a:bodyPr/>
        <a:lstStyle/>
        <a:p>
          <a:endParaRPr lang="en-US"/>
        </a:p>
      </dgm:t>
    </dgm:pt>
    <dgm:pt modelId="{556E772D-162D-4368-BB4E-010832F15F5A}" type="sibTrans" cxnId="{65197FB0-A46D-45DD-9C65-6E22F113A8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DD4C9E-C993-4EB8-9836-F5BE1E7174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competitors: lower prices &amp; same-day deliver </a:t>
          </a:r>
          <a:endParaRPr lang="en-US"/>
        </a:p>
      </dgm:t>
    </dgm:pt>
    <dgm:pt modelId="{2D623333-67F6-4E59-8A24-6F297F945C0B}" type="parTrans" cxnId="{A768804E-7084-4A9B-9660-729B007FEA5D}">
      <dgm:prSet/>
      <dgm:spPr/>
      <dgm:t>
        <a:bodyPr/>
        <a:lstStyle/>
        <a:p>
          <a:endParaRPr lang="en-US"/>
        </a:p>
      </dgm:t>
    </dgm:pt>
    <dgm:pt modelId="{751D09CA-338A-48B1-B5CB-D67979D62690}" type="sibTrans" cxnId="{A768804E-7084-4A9B-9660-729B007FEA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CF30F5-5044-4A8C-8134-EC1EEDB0E7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Outdated website &amp; limited digital marketing </a:t>
          </a:r>
          <a:endParaRPr lang="en-US"/>
        </a:p>
      </dgm:t>
    </dgm:pt>
    <dgm:pt modelId="{AE699E5B-A655-4DBB-83A7-CB590B9FC3FC}" type="parTrans" cxnId="{E9A957D9-E38F-44C7-A374-58B1F3E339B7}">
      <dgm:prSet/>
      <dgm:spPr/>
      <dgm:t>
        <a:bodyPr/>
        <a:lstStyle/>
        <a:p>
          <a:endParaRPr lang="en-US"/>
        </a:p>
      </dgm:t>
    </dgm:pt>
    <dgm:pt modelId="{7FDB58EB-0E5F-439F-A0BA-E8A50313733E}" type="sibTrans" cxnId="{E9A957D9-E38F-44C7-A374-58B1F3E339B7}">
      <dgm:prSet/>
      <dgm:spPr/>
      <dgm:t>
        <a:bodyPr/>
        <a:lstStyle/>
        <a:p>
          <a:endParaRPr lang="en-US"/>
        </a:p>
      </dgm:t>
    </dgm:pt>
    <dgm:pt modelId="{D559503C-8A46-471D-888E-30A2CD76CBE2}" type="pres">
      <dgm:prSet presAssocID="{544F59B4-D88A-4D9B-A8D5-D1166F3D551C}" presName="root" presStyleCnt="0">
        <dgm:presLayoutVars>
          <dgm:dir/>
          <dgm:resizeHandles val="exact"/>
        </dgm:presLayoutVars>
      </dgm:prSet>
      <dgm:spPr/>
    </dgm:pt>
    <dgm:pt modelId="{3961E79B-4625-4B3C-AF0B-87158F56ABF1}" type="pres">
      <dgm:prSet presAssocID="{544F59B4-D88A-4D9B-A8D5-D1166F3D551C}" presName="container" presStyleCnt="0">
        <dgm:presLayoutVars>
          <dgm:dir/>
          <dgm:resizeHandles val="exact"/>
        </dgm:presLayoutVars>
      </dgm:prSet>
      <dgm:spPr/>
    </dgm:pt>
    <dgm:pt modelId="{E53E11D8-C1F3-424A-A2BB-A064571C43D8}" type="pres">
      <dgm:prSet presAssocID="{77E355E0-F6F0-4A95-8425-59A53D154A05}" presName="compNode" presStyleCnt="0"/>
      <dgm:spPr/>
    </dgm:pt>
    <dgm:pt modelId="{D3FA4596-D570-4BB5-B2D6-C1CD74D7DEF1}" type="pres">
      <dgm:prSet presAssocID="{77E355E0-F6F0-4A95-8425-59A53D154A05}" presName="iconBgRect" presStyleLbl="bgShp" presStyleIdx="0" presStyleCnt="4"/>
      <dgm:spPr/>
    </dgm:pt>
    <dgm:pt modelId="{E742B62E-3C98-428D-BFA1-8DFAD2F9223C}" type="pres">
      <dgm:prSet presAssocID="{77E355E0-F6F0-4A95-8425-59A53D154A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E2C22D9A-ED5F-4518-B1A7-F5317D050BE0}" type="pres">
      <dgm:prSet presAssocID="{77E355E0-F6F0-4A95-8425-59A53D154A05}" presName="spaceRect" presStyleCnt="0"/>
      <dgm:spPr/>
    </dgm:pt>
    <dgm:pt modelId="{418B13AE-18A2-4A3E-AC9E-B8560A05AF46}" type="pres">
      <dgm:prSet presAssocID="{77E355E0-F6F0-4A95-8425-59A53D154A05}" presName="textRect" presStyleLbl="revTx" presStyleIdx="0" presStyleCnt="4">
        <dgm:presLayoutVars>
          <dgm:chMax val="1"/>
          <dgm:chPref val="1"/>
        </dgm:presLayoutVars>
      </dgm:prSet>
      <dgm:spPr/>
    </dgm:pt>
    <dgm:pt modelId="{6DD0E01E-D0EC-46D3-8E20-9362956ACF1D}" type="pres">
      <dgm:prSet presAssocID="{F5F08EB4-BF60-4C42-86F1-B6DE26485B3A}" presName="sibTrans" presStyleLbl="sibTrans2D1" presStyleIdx="0" presStyleCnt="0"/>
      <dgm:spPr/>
    </dgm:pt>
    <dgm:pt modelId="{03C107B1-EB61-49E2-AEEF-A939F97A0B7C}" type="pres">
      <dgm:prSet presAssocID="{926B5AE3-F8A1-41F3-9BAD-5069DD09E79E}" presName="compNode" presStyleCnt="0"/>
      <dgm:spPr/>
    </dgm:pt>
    <dgm:pt modelId="{1874FCDF-C51B-49FB-B256-964457BA74D2}" type="pres">
      <dgm:prSet presAssocID="{926B5AE3-F8A1-41F3-9BAD-5069DD09E79E}" presName="iconBgRect" presStyleLbl="bgShp" presStyleIdx="1" presStyleCnt="4"/>
      <dgm:spPr/>
    </dgm:pt>
    <dgm:pt modelId="{EDE52451-9AF4-4387-88E0-120ED27B25DD}" type="pres">
      <dgm:prSet presAssocID="{926B5AE3-F8A1-41F3-9BAD-5069DD09E7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cculent"/>
        </a:ext>
      </dgm:extLst>
    </dgm:pt>
    <dgm:pt modelId="{FEBF2468-932D-4A85-9066-749A66550974}" type="pres">
      <dgm:prSet presAssocID="{926B5AE3-F8A1-41F3-9BAD-5069DD09E79E}" presName="spaceRect" presStyleCnt="0"/>
      <dgm:spPr/>
    </dgm:pt>
    <dgm:pt modelId="{C920E040-4560-47EC-8535-1C8BC01D6A15}" type="pres">
      <dgm:prSet presAssocID="{926B5AE3-F8A1-41F3-9BAD-5069DD09E79E}" presName="textRect" presStyleLbl="revTx" presStyleIdx="1" presStyleCnt="4">
        <dgm:presLayoutVars>
          <dgm:chMax val="1"/>
          <dgm:chPref val="1"/>
        </dgm:presLayoutVars>
      </dgm:prSet>
      <dgm:spPr/>
    </dgm:pt>
    <dgm:pt modelId="{DD5E3AB2-3F43-4EFC-A543-CED9108622FF}" type="pres">
      <dgm:prSet presAssocID="{556E772D-162D-4368-BB4E-010832F15F5A}" presName="sibTrans" presStyleLbl="sibTrans2D1" presStyleIdx="0" presStyleCnt="0"/>
      <dgm:spPr/>
    </dgm:pt>
    <dgm:pt modelId="{962E0A83-60D1-49FA-9602-32DE3B064399}" type="pres">
      <dgm:prSet presAssocID="{6CDD4C9E-C993-4EB8-9836-F5BE1E717410}" presName="compNode" presStyleCnt="0"/>
      <dgm:spPr/>
    </dgm:pt>
    <dgm:pt modelId="{A2FD1F80-2013-499C-ABDD-2AF443FC659F}" type="pres">
      <dgm:prSet presAssocID="{6CDD4C9E-C993-4EB8-9836-F5BE1E717410}" presName="iconBgRect" presStyleLbl="bgShp" presStyleIdx="2" presStyleCnt="4"/>
      <dgm:spPr/>
    </dgm:pt>
    <dgm:pt modelId="{0C4A5FF8-3C85-4CCF-94E9-DAB0B9E115B3}" type="pres">
      <dgm:prSet presAssocID="{6CDD4C9E-C993-4EB8-9836-F5BE1E7174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03CA3809-B824-47C9-ABE0-636ED460E7F0}" type="pres">
      <dgm:prSet presAssocID="{6CDD4C9E-C993-4EB8-9836-F5BE1E717410}" presName="spaceRect" presStyleCnt="0"/>
      <dgm:spPr/>
    </dgm:pt>
    <dgm:pt modelId="{C60A5093-D719-4FCD-8640-DB3A0ADE15F7}" type="pres">
      <dgm:prSet presAssocID="{6CDD4C9E-C993-4EB8-9836-F5BE1E717410}" presName="textRect" presStyleLbl="revTx" presStyleIdx="2" presStyleCnt="4">
        <dgm:presLayoutVars>
          <dgm:chMax val="1"/>
          <dgm:chPref val="1"/>
        </dgm:presLayoutVars>
      </dgm:prSet>
      <dgm:spPr/>
    </dgm:pt>
    <dgm:pt modelId="{69B7E86F-1279-4E8B-B1E3-C522A54F8061}" type="pres">
      <dgm:prSet presAssocID="{751D09CA-338A-48B1-B5CB-D67979D62690}" presName="sibTrans" presStyleLbl="sibTrans2D1" presStyleIdx="0" presStyleCnt="0"/>
      <dgm:spPr/>
    </dgm:pt>
    <dgm:pt modelId="{499F632F-6A85-4231-AEA7-0277CFC2E830}" type="pres">
      <dgm:prSet presAssocID="{C4CF30F5-5044-4A8C-8134-EC1EEDB0E799}" presName="compNode" presStyleCnt="0"/>
      <dgm:spPr/>
    </dgm:pt>
    <dgm:pt modelId="{D9154FB5-EC66-4F6E-95AB-C8D319E70D05}" type="pres">
      <dgm:prSet presAssocID="{C4CF30F5-5044-4A8C-8134-EC1EEDB0E799}" presName="iconBgRect" presStyleLbl="bgShp" presStyleIdx="3" presStyleCnt="4"/>
      <dgm:spPr/>
    </dgm:pt>
    <dgm:pt modelId="{217423B0-2C38-4B90-801E-08679482223A}" type="pres">
      <dgm:prSet presAssocID="{C4CF30F5-5044-4A8C-8134-EC1EEDB0E7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2C1ED1F-F0D3-46F5-BF74-FDF6391EC52F}" type="pres">
      <dgm:prSet presAssocID="{C4CF30F5-5044-4A8C-8134-EC1EEDB0E799}" presName="spaceRect" presStyleCnt="0"/>
      <dgm:spPr/>
    </dgm:pt>
    <dgm:pt modelId="{6DB88B1B-A3F4-4B0E-92C2-9EB442D81DD4}" type="pres">
      <dgm:prSet presAssocID="{C4CF30F5-5044-4A8C-8134-EC1EEDB0E79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19FA939-5259-461C-84A9-2385D409C25E}" type="presOf" srcId="{6CDD4C9E-C993-4EB8-9836-F5BE1E717410}" destId="{C60A5093-D719-4FCD-8640-DB3A0ADE15F7}" srcOrd="0" destOrd="0" presId="urn:microsoft.com/office/officeart/2018/2/layout/IconCircleList"/>
    <dgm:cxn modelId="{FC3AA23F-36CC-4722-AE2D-49B0E8332ED7}" srcId="{544F59B4-D88A-4D9B-A8D5-D1166F3D551C}" destId="{77E355E0-F6F0-4A95-8425-59A53D154A05}" srcOrd="0" destOrd="0" parTransId="{81598136-439D-4B76-B3DA-58AF66982D30}" sibTransId="{F5F08EB4-BF60-4C42-86F1-B6DE26485B3A}"/>
    <dgm:cxn modelId="{F633BE3F-886B-4874-A5B5-AC7EC06E9CF5}" type="presOf" srcId="{C4CF30F5-5044-4A8C-8134-EC1EEDB0E799}" destId="{6DB88B1B-A3F4-4B0E-92C2-9EB442D81DD4}" srcOrd="0" destOrd="0" presId="urn:microsoft.com/office/officeart/2018/2/layout/IconCircleList"/>
    <dgm:cxn modelId="{A768804E-7084-4A9B-9660-729B007FEA5D}" srcId="{544F59B4-D88A-4D9B-A8D5-D1166F3D551C}" destId="{6CDD4C9E-C993-4EB8-9836-F5BE1E717410}" srcOrd="2" destOrd="0" parTransId="{2D623333-67F6-4E59-8A24-6F297F945C0B}" sibTransId="{751D09CA-338A-48B1-B5CB-D67979D62690}"/>
    <dgm:cxn modelId="{43D4B39D-FC23-4462-9EA3-D5D8EC83B2F8}" type="presOf" srcId="{544F59B4-D88A-4D9B-A8D5-D1166F3D551C}" destId="{D559503C-8A46-471D-888E-30A2CD76CBE2}" srcOrd="0" destOrd="0" presId="urn:microsoft.com/office/officeart/2018/2/layout/IconCircleList"/>
    <dgm:cxn modelId="{636ACBA8-8E84-4332-9F4F-57B362E917E1}" type="presOf" srcId="{556E772D-162D-4368-BB4E-010832F15F5A}" destId="{DD5E3AB2-3F43-4EFC-A543-CED9108622FF}" srcOrd="0" destOrd="0" presId="urn:microsoft.com/office/officeart/2018/2/layout/IconCircleList"/>
    <dgm:cxn modelId="{65197FB0-A46D-45DD-9C65-6E22F113A8A8}" srcId="{544F59B4-D88A-4D9B-A8D5-D1166F3D551C}" destId="{926B5AE3-F8A1-41F3-9BAD-5069DD09E79E}" srcOrd="1" destOrd="0" parTransId="{C9F4AC05-5B1B-4DF7-94F8-B7A2B5FF1129}" sibTransId="{556E772D-162D-4368-BB4E-010832F15F5A}"/>
    <dgm:cxn modelId="{66ACB9B5-536B-4474-A04D-37D91FF7FAA5}" type="presOf" srcId="{751D09CA-338A-48B1-B5CB-D67979D62690}" destId="{69B7E86F-1279-4E8B-B1E3-C522A54F8061}" srcOrd="0" destOrd="0" presId="urn:microsoft.com/office/officeart/2018/2/layout/IconCircleList"/>
    <dgm:cxn modelId="{350547BF-BB83-42C5-B76B-D3ED17C2585D}" type="presOf" srcId="{F5F08EB4-BF60-4C42-86F1-B6DE26485B3A}" destId="{6DD0E01E-D0EC-46D3-8E20-9362956ACF1D}" srcOrd="0" destOrd="0" presId="urn:microsoft.com/office/officeart/2018/2/layout/IconCircleList"/>
    <dgm:cxn modelId="{E9A957D9-E38F-44C7-A374-58B1F3E339B7}" srcId="{544F59B4-D88A-4D9B-A8D5-D1166F3D551C}" destId="{C4CF30F5-5044-4A8C-8134-EC1EEDB0E799}" srcOrd="3" destOrd="0" parTransId="{AE699E5B-A655-4DBB-83A7-CB590B9FC3FC}" sibTransId="{7FDB58EB-0E5F-439F-A0BA-E8A50313733E}"/>
    <dgm:cxn modelId="{87C63DE4-1A28-4526-ABB1-C2552DE6CF66}" type="presOf" srcId="{926B5AE3-F8A1-41F3-9BAD-5069DD09E79E}" destId="{C920E040-4560-47EC-8535-1C8BC01D6A15}" srcOrd="0" destOrd="0" presId="urn:microsoft.com/office/officeart/2018/2/layout/IconCircleList"/>
    <dgm:cxn modelId="{016CB2ED-7780-48D0-A2DA-9C1FB6227744}" type="presOf" srcId="{77E355E0-F6F0-4A95-8425-59A53D154A05}" destId="{418B13AE-18A2-4A3E-AC9E-B8560A05AF46}" srcOrd="0" destOrd="0" presId="urn:microsoft.com/office/officeart/2018/2/layout/IconCircleList"/>
    <dgm:cxn modelId="{1E0517E1-1D61-4417-A63F-091D986E2D4D}" type="presParOf" srcId="{D559503C-8A46-471D-888E-30A2CD76CBE2}" destId="{3961E79B-4625-4B3C-AF0B-87158F56ABF1}" srcOrd="0" destOrd="0" presId="urn:microsoft.com/office/officeart/2018/2/layout/IconCircleList"/>
    <dgm:cxn modelId="{BFE0156B-3880-4AD1-A0D0-E0D955F2DC46}" type="presParOf" srcId="{3961E79B-4625-4B3C-AF0B-87158F56ABF1}" destId="{E53E11D8-C1F3-424A-A2BB-A064571C43D8}" srcOrd="0" destOrd="0" presId="urn:microsoft.com/office/officeart/2018/2/layout/IconCircleList"/>
    <dgm:cxn modelId="{A4093AE5-E1C5-4F92-AEF4-9EE6308A4F25}" type="presParOf" srcId="{E53E11D8-C1F3-424A-A2BB-A064571C43D8}" destId="{D3FA4596-D570-4BB5-B2D6-C1CD74D7DEF1}" srcOrd="0" destOrd="0" presId="urn:microsoft.com/office/officeart/2018/2/layout/IconCircleList"/>
    <dgm:cxn modelId="{0458E743-E210-4571-9705-D115A2C438B9}" type="presParOf" srcId="{E53E11D8-C1F3-424A-A2BB-A064571C43D8}" destId="{E742B62E-3C98-428D-BFA1-8DFAD2F9223C}" srcOrd="1" destOrd="0" presId="urn:microsoft.com/office/officeart/2018/2/layout/IconCircleList"/>
    <dgm:cxn modelId="{F1098CDF-62D6-4150-BF26-AB50C9B70119}" type="presParOf" srcId="{E53E11D8-C1F3-424A-A2BB-A064571C43D8}" destId="{E2C22D9A-ED5F-4518-B1A7-F5317D050BE0}" srcOrd="2" destOrd="0" presId="urn:microsoft.com/office/officeart/2018/2/layout/IconCircleList"/>
    <dgm:cxn modelId="{264E65C3-2A4D-4F6F-9613-77583608120A}" type="presParOf" srcId="{E53E11D8-C1F3-424A-A2BB-A064571C43D8}" destId="{418B13AE-18A2-4A3E-AC9E-B8560A05AF46}" srcOrd="3" destOrd="0" presId="urn:microsoft.com/office/officeart/2018/2/layout/IconCircleList"/>
    <dgm:cxn modelId="{76032F15-402D-44A7-9F33-3DFA85C86379}" type="presParOf" srcId="{3961E79B-4625-4B3C-AF0B-87158F56ABF1}" destId="{6DD0E01E-D0EC-46D3-8E20-9362956ACF1D}" srcOrd="1" destOrd="0" presId="urn:microsoft.com/office/officeart/2018/2/layout/IconCircleList"/>
    <dgm:cxn modelId="{B7D094F4-C173-4FA7-ABD8-B427B42519A1}" type="presParOf" srcId="{3961E79B-4625-4B3C-AF0B-87158F56ABF1}" destId="{03C107B1-EB61-49E2-AEEF-A939F97A0B7C}" srcOrd="2" destOrd="0" presId="urn:microsoft.com/office/officeart/2018/2/layout/IconCircleList"/>
    <dgm:cxn modelId="{C5B8FAC0-D28F-458C-B67C-8822BDE5C253}" type="presParOf" srcId="{03C107B1-EB61-49E2-AEEF-A939F97A0B7C}" destId="{1874FCDF-C51B-49FB-B256-964457BA74D2}" srcOrd="0" destOrd="0" presId="urn:microsoft.com/office/officeart/2018/2/layout/IconCircleList"/>
    <dgm:cxn modelId="{63AE6D84-D443-409E-868E-3B17354A348A}" type="presParOf" srcId="{03C107B1-EB61-49E2-AEEF-A939F97A0B7C}" destId="{EDE52451-9AF4-4387-88E0-120ED27B25DD}" srcOrd="1" destOrd="0" presId="urn:microsoft.com/office/officeart/2018/2/layout/IconCircleList"/>
    <dgm:cxn modelId="{E558E36C-1DE6-4749-8544-A5C1C03CCD6E}" type="presParOf" srcId="{03C107B1-EB61-49E2-AEEF-A939F97A0B7C}" destId="{FEBF2468-932D-4A85-9066-749A66550974}" srcOrd="2" destOrd="0" presId="urn:microsoft.com/office/officeart/2018/2/layout/IconCircleList"/>
    <dgm:cxn modelId="{31FB655E-6306-42A9-8368-F785A9C0312F}" type="presParOf" srcId="{03C107B1-EB61-49E2-AEEF-A939F97A0B7C}" destId="{C920E040-4560-47EC-8535-1C8BC01D6A15}" srcOrd="3" destOrd="0" presId="urn:microsoft.com/office/officeart/2018/2/layout/IconCircleList"/>
    <dgm:cxn modelId="{23779EB9-986B-4265-BB45-848658761AC3}" type="presParOf" srcId="{3961E79B-4625-4B3C-AF0B-87158F56ABF1}" destId="{DD5E3AB2-3F43-4EFC-A543-CED9108622FF}" srcOrd="3" destOrd="0" presId="urn:microsoft.com/office/officeart/2018/2/layout/IconCircleList"/>
    <dgm:cxn modelId="{661CBF6F-AFA9-4F13-83E8-119302E771B1}" type="presParOf" srcId="{3961E79B-4625-4B3C-AF0B-87158F56ABF1}" destId="{962E0A83-60D1-49FA-9602-32DE3B064399}" srcOrd="4" destOrd="0" presId="urn:microsoft.com/office/officeart/2018/2/layout/IconCircleList"/>
    <dgm:cxn modelId="{E2A21E14-A0EC-4AF2-A72A-6C20251D36FC}" type="presParOf" srcId="{962E0A83-60D1-49FA-9602-32DE3B064399}" destId="{A2FD1F80-2013-499C-ABDD-2AF443FC659F}" srcOrd="0" destOrd="0" presId="urn:microsoft.com/office/officeart/2018/2/layout/IconCircleList"/>
    <dgm:cxn modelId="{E3D7FF70-C32D-4F65-9AAD-5A536615EECF}" type="presParOf" srcId="{962E0A83-60D1-49FA-9602-32DE3B064399}" destId="{0C4A5FF8-3C85-4CCF-94E9-DAB0B9E115B3}" srcOrd="1" destOrd="0" presId="urn:microsoft.com/office/officeart/2018/2/layout/IconCircleList"/>
    <dgm:cxn modelId="{EBB85409-4BB1-4942-8A13-2FF13C8B635C}" type="presParOf" srcId="{962E0A83-60D1-49FA-9602-32DE3B064399}" destId="{03CA3809-B824-47C9-ABE0-636ED460E7F0}" srcOrd="2" destOrd="0" presId="urn:microsoft.com/office/officeart/2018/2/layout/IconCircleList"/>
    <dgm:cxn modelId="{4D95AEEF-3713-49EF-9636-17C90202640C}" type="presParOf" srcId="{962E0A83-60D1-49FA-9602-32DE3B064399}" destId="{C60A5093-D719-4FCD-8640-DB3A0ADE15F7}" srcOrd="3" destOrd="0" presId="urn:microsoft.com/office/officeart/2018/2/layout/IconCircleList"/>
    <dgm:cxn modelId="{9EDF67E0-0E2C-4909-A85B-679F12FA5186}" type="presParOf" srcId="{3961E79B-4625-4B3C-AF0B-87158F56ABF1}" destId="{69B7E86F-1279-4E8B-B1E3-C522A54F8061}" srcOrd="5" destOrd="0" presId="urn:microsoft.com/office/officeart/2018/2/layout/IconCircleList"/>
    <dgm:cxn modelId="{E49FA1B4-CA1A-494F-829D-F5B733578CBE}" type="presParOf" srcId="{3961E79B-4625-4B3C-AF0B-87158F56ABF1}" destId="{499F632F-6A85-4231-AEA7-0277CFC2E830}" srcOrd="6" destOrd="0" presId="urn:microsoft.com/office/officeart/2018/2/layout/IconCircleList"/>
    <dgm:cxn modelId="{B92B7228-E83F-45C3-AA36-DC51FDF9250F}" type="presParOf" srcId="{499F632F-6A85-4231-AEA7-0277CFC2E830}" destId="{D9154FB5-EC66-4F6E-95AB-C8D319E70D05}" srcOrd="0" destOrd="0" presId="urn:microsoft.com/office/officeart/2018/2/layout/IconCircleList"/>
    <dgm:cxn modelId="{D5D070D5-657E-4B61-BB3A-3856263AC32F}" type="presParOf" srcId="{499F632F-6A85-4231-AEA7-0277CFC2E830}" destId="{217423B0-2C38-4B90-801E-08679482223A}" srcOrd="1" destOrd="0" presId="urn:microsoft.com/office/officeart/2018/2/layout/IconCircleList"/>
    <dgm:cxn modelId="{CC612CDF-8A11-4613-BACD-35DDC47B6B17}" type="presParOf" srcId="{499F632F-6A85-4231-AEA7-0277CFC2E830}" destId="{12C1ED1F-F0D3-46F5-BF74-FDF6391EC52F}" srcOrd="2" destOrd="0" presId="urn:microsoft.com/office/officeart/2018/2/layout/IconCircleList"/>
    <dgm:cxn modelId="{13635BC0-B017-4B33-B387-DFD6C59A0453}" type="presParOf" srcId="{499F632F-6A85-4231-AEA7-0277CFC2E830}" destId="{6DB88B1B-A3F4-4B0E-92C2-9EB442D81DD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06DCEC-8BF2-43CD-94DD-8017E8F37780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98D3C1-136C-4D40-936C-3B6C7D69256D}">
      <dgm:prSet/>
      <dgm:spPr/>
      <dgm:t>
        <a:bodyPr/>
        <a:lstStyle/>
        <a:p>
          <a:r>
            <a:rPr lang="en-GB"/>
            <a:t>Who ? Owners &amp; staff </a:t>
          </a:r>
          <a:endParaRPr lang="en-US"/>
        </a:p>
      </dgm:t>
    </dgm:pt>
    <dgm:pt modelId="{6D6B931A-E367-4D13-B25A-1E57097645F2}" type="parTrans" cxnId="{8F90BEFB-CD87-4E59-8075-AE2DE61F65AB}">
      <dgm:prSet/>
      <dgm:spPr/>
      <dgm:t>
        <a:bodyPr/>
        <a:lstStyle/>
        <a:p>
          <a:endParaRPr lang="en-US"/>
        </a:p>
      </dgm:t>
    </dgm:pt>
    <dgm:pt modelId="{A14CC853-3104-4C0F-8127-EEE7BF76AAAC}" type="sibTrans" cxnId="{8F90BEFB-CD87-4E59-8075-AE2DE61F65AB}">
      <dgm:prSet/>
      <dgm:spPr/>
      <dgm:t>
        <a:bodyPr/>
        <a:lstStyle/>
        <a:p>
          <a:endParaRPr lang="en-US"/>
        </a:p>
      </dgm:t>
    </dgm:pt>
    <dgm:pt modelId="{4EF4236A-7D53-4D77-BD3A-50EBB4EAF795}">
      <dgm:prSet/>
      <dgm:spPr/>
      <dgm:t>
        <a:bodyPr/>
        <a:lstStyle/>
        <a:p>
          <a:r>
            <a:rPr lang="en-GB"/>
            <a:t>What ? Declining sales &amp; market adoption </a:t>
          </a:r>
          <a:endParaRPr lang="en-US"/>
        </a:p>
      </dgm:t>
    </dgm:pt>
    <dgm:pt modelId="{5D5E2E4F-8387-4457-8ACB-3471EC65AE81}" type="parTrans" cxnId="{740EC625-06BB-4AB2-A5F7-7512E44863C0}">
      <dgm:prSet/>
      <dgm:spPr/>
      <dgm:t>
        <a:bodyPr/>
        <a:lstStyle/>
        <a:p>
          <a:endParaRPr lang="en-US"/>
        </a:p>
      </dgm:t>
    </dgm:pt>
    <dgm:pt modelId="{AB0C2473-D99C-45FB-90C9-9D736AC1CB95}" type="sibTrans" cxnId="{740EC625-06BB-4AB2-A5F7-7512E44863C0}">
      <dgm:prSet/>
      <dgm:spPr/>
      <dgm:t>
        <a:bodyPr/>
        <a:lstStyle/>
        <a:p>
          <a:endParaRPr lang="en-US"/>
        </a:p>
      </dgm:t>
    </dgm:pt>
    <dgm:pt modelId="{5A82F4A3-4F4B-4536-905A-EAC30ADEA6A3}">
      <dgm:prSet/>
      <dgm:spPr/>
      <dgm:t>
        <a:bodyPr/>
        <a:lstStyle/>
        <a:p>
          <a:r>
            <a:rPr lang="en-GB"/>
            <a:t>Where ? Norwich , UK </a:t>
          </a:r>
          <a:endParaRPr lang="en-US"/>
        </a:p>
      </dgm:t>
    </dgm:pt>
    <dgm:pt modelId="{C392513E-DDE6-4365-ABAD-1A4ED885DD13}" type="parTrans" cxnId="{78131587-7013-47F1-A32A-E4597EF4AC72}">
      <dgm:prSet/>
      <dgm:spPr/>
      <dgm:t>
        <a:bodyPr/>
        <a:lstStyle/>
        <a:p>
          <a:endParaRPr lang="en-US"/>
        </a:p>
      </dgm:t>
    </dgm:pt>
    <dgm:pt modelId="{B6F3D697-3FA6-41EE-9655-C46F7CD69254}" type="sibTrans" cxnId="{78131587-7013-47F1-A32A-E4597EF4AC72}">
      <dgm:prSet/>
      <dgm:spPr/>
      <dgm:t>
        <a:bodyPr/>
        <a:lstStyle/>
        <a:p>
          <a:endParaRPr lang="en-US"/>
        </a:p>
      </dgm:t>
    </dgm:pt>
    <dgm:pt modelId="{75919159-D756-4552-99B1-6235FB0EF09D}">
      <dgm:prSet/>
      <dgm:spPr/>
      <dgm:t>
        <a:bodyPr/>
        <a:lstStyle/>
        <a:p>
          <a:r>
            <a:rPr lang="en-GB"/>
            <a:t>When ? Last 12 month </a:t>
          </a:r>
          <a:endParaRPr lang="en-US"/>
        </a:p>
      </dgm:t>
    </dgm:pt>
    <dgm:pt modelId="{990FD25E-3BEC-402D-97DE-1625D9AACCC8}" type="parTrans" cxnId="{20952D02-76A1-469E-A5CE-CC606D4BC0E0}">
      <dgm:prSet/>
      <dgm:spPr/>
      <dgm:t>
        <a:bodyPr/>
        <a:lstStyle/>
        <a:p>
          <a:endParaRPr lang="en-US"/>
        </a:p>
      </dgm:t>
    </dgm:pt>
    <dgm:pt modelId="{466C5E8C-FF17-42A2-8C2A-E0AFFCAFE475}" type="sibTrans" cxnId="{20952D02-76A1-469E-A5CE-CC606D4BC0E0}">
      <dgm:prSet/>
      <dgm:spPr/>
      <dgm:t>
        <a:bodyPr/>
        <a:lstStyle/>
        <a:p>
          <a:endParaRPr lang="en-US"/>
        </a:p>
      </dgm:t>
    </dgm:pt>
    <dgm:pt modelId="{DBD8C79F-6B3E-4986-AAE0-2C3B2748178F}">
      <dgm:prSet/>
      <dgm:spPr/>
      <dgm:t>
        <a:bodyPr/>
        <a:lstStyle/>
        <a:p>
          <a:r>
            <a:rPr lang="en-GB"/>
            <a:t>Why ? Competition, cost increase, changing consumer habits</a:t>
          </a:r>
          <a:endParaRPr lang="en-US"/>
        </a:p>
      </dgm:t>
    </dgm:pt>
    <dgm:pt modelId="{3C4CB01A-0A01-44B7-BFAF-E5A96F259704}" type="parTrans" cxnId="{63C89820-7F9C-4E98-809E-5C7EA84DAB11}">
      <dgm:prSet/>
      <dgm:spPr/>
      <dgm:t>
        <a:bodyPr/>
        <a:lstStyle/>
        <a:p>
          <a:endParaRPr lang="en-US"/>
        </a:p>
      </dgm:t>
    </dgm:pt>
    <dgm:pt modelId="{6518F790-D44E-439D-BC77-253AC0164725}" type="sibTrans" cxnId="{63C89820-7F9C-4E98-809E-5C7EA84DAB11}">
      <dgm:prSet/>
      <dgm:spPr/>
      <dgm:t>
        <a:bodyPr/>
        <a:lstStyle/>
        <a:p>
          <a:endParaRPr lang="en-US"/>
        </a:p>
      </dgm:t>
    </dgm:pt>
    <dgm:pt modelId="{915B9545-9ED9-4C58-BC41-8374E3A3A2C7}">
      <dgm:prSet/>
      <dgm:spPr/>
      <dgm:t>
        <a:bodyPr/>
        <a:lstStyle/>
        <a:p>
          <a:r>
            <a:rPr lang="en-GB"/>
            <a:t>How ? In-store &amp; onlay strategis </a:t>
          </a:r>
          <a:endParaRPr lang="en-US"/>
        </a:p>
      </dgm:t>
    </dgm:pt>
    <dgm:pt modelId="{17B44622-ADD0-4FB0-AA83-1764E6D01556}" type="parTrans" cxnId="{A599D4B0-747C-48B7-B9AB-B334A2D32530}">
      <dgm:prSet/>
      <dgm:spPr/>
      <dgm:t>
        <a:bodyPr/>
        <a:lstStyle/>
        <a:p>
          <a:endParaRPr lang="en-US"/>
        </a:p>
      </dgm:t>
    </dgm:pt>
    <dgm:pt modelId="{033E1740-9A67-46F9-A150-D99BFCB55E69}" type="sibTrans" cxnId="{A599D4B0-747C-48B7-B9AB-B334A2D32530}">
      <dgm:prSet/>
      <dgm:spPr/>
      <dgm:t>
        <a:bodyPr/>
        <a:lstStyle/>
        <a:p>
          <a:endParaRPr lang="en-US"/>
        </a:p>
      </dgm:t>
    </dgm:pt>
    <dgm:pt modelId="{EE7D68F1-A795-4B0F-8F64-7D833FACAA3C}">
      <dgm:prSet/>
      <dgm:spPr/>
      <dgm:t>
        <a:bodyPr/>
        <a:lstStyle/>
        <a:p>
          <a:r>
            <a:rPr lang="en-GB"/>
            <a:t>How Much ? 30% drop in sales </a:t>
          </a:r>
          <a:endParaRPr lang="en-US"/>
        </a:p>
      </dgm:t>
    </dgm:pt>
    <dgm:pt modelId="{436BC550-4DA3-4C9E-BFE8-48F9E270C8B7}" type="parTrans" cxnId="{C2910BC5-7334-4D4B-820A-46B01241DD9A}">
      <dgm:prSet/>
      <dgm:spPr/>
      <dgm:t>
        <a:bodyPr/>
        <a:lstStyle/>
        <a:p>
          <a:endParaRPr lang="en-US"/>
        </a:p>
      </dgm:t>
    </dgm:pt>
    <dgm:pt modelId="{0A7E7C2C-AED4-44B4-85E3-09B45446FB1E}" type="sibTrans" cxnId="{C2910BC5-7334-4D4B-820A-46B01241DD9A}">
      <dgm:prSet/>
      <dgm:spPr/>
      <dgm:t>
        <a:bodyPr/>
        <a:lstStyle/>
        <a:p>
          <a:endParaRPr lang="en-US"/>
        </a:p>
      </dgm:t>
    </dgm:pt>
    <dgm:pt modelId="{6F21C81F-9CD1-4901-A3CA-7A8CF080AEE3}" type="pres">
      <dgm:prSet presAssocID="{FF06DCEC-8BF2-43CD-94DD-8017E8F37780}" presName="diagram" presStyleCnt="0">
        <dgm:presLayoutVars>
          <dgm:dir/>
          <dgm:resizeHandles val="exact"/>
        </dgm:presLayoutVars>
      </dgm:prSet>
      <dgm:spPr/>
    </dgm:pt>
    <dgm:pt modelId="{FAF31924-5883-4729-A744-F7896F70D917}" type="pres">
      <dgm:prSet presAssocID="{EC98D3C1-136C-4D40-936C-3B6C7D69256D}" presName="node" presStyleLbl="node1" presStyleIdx="0" presStyleCnt="7">
        <dgm:presLayoutVars>
          <dgm:bulletEnabled val="1"/>
        </dgm:presLayoutVars>
      </dgm:prSet>
      <dgm:spPr/>
    </dgm:pt>
    <dgm:pt modelId="{E5595205-59A5-47BB-A671-FA11076EFB5F}" type="pres">
      <dgm:prSet presAssocID="{A14CC853-3104-4C0F-8127-EEE7BF76AAAC}" presName="sibTrans" presStyleCnt="0"/>
      <dgm:spPr/>
    </dgm:pt>
    <dgm:pt modelId="{32B4266A-8122-4DEC-9DF5-654C2D72D628}" type="pres">
      <dgm:prSet presAssocID="{4EF4236A-7D53-4D77-BD3A-50EBB4EAF795}" presName="node" presStyleLbl="node1" presStyleIdx="1" presStyleCnt="7">
        <dgm:presLayoutVars>
          <dgm:bulletEnabled val="1"/>
        </dgm:presLayoutVars>
      </dgm:prSet>
      <dgm:spPr/>
    </dgm:pt>
    <dgm:pt modelId="{3CC562A8-FC1B-472C-BD04-7DC9169EE39A}" type="pres">
      <dgm:prSet presAssocID="{AB0C2473-D99C-45FB-90C9-9D736AC1CB95}" presName="sibTrans" presStyleCnt="0"/>
      <dgm:spPr/>
    </dgm:pt>
    <dgm:pt modelId="{F6590E60-7B8C-470C-B466-08E19173C025}" type="pres">
      <dgm:prSet presAssocID="{5A82F4A3-4F4B-4536-905A-EAC30ADEA6A3}" presName="node" presStyleLbl="node1" presStyleIdx="2" presStyleCnt="7">
        <dgm:presLayoutVars>
          <dgm:bulletEnabled val="1"/>
        </dgm:presLayoutVars>
      </dgm:prSet>
      <dgm:spPr/>
    </dgm:pt>
    <dgm:pt modelId="{650F0D27-BA30-45B2-B76F-7DE27566EEF1}" type="pres">
      <dgm:prSet presAssocID="{B6F3D697-3FA6-41EE-9655-C46F7CD69254}" presName="sibTrans" presStyleCnt="0"/>
      <dgm:spPr/>
    </dgm:pt>
    <dgm:pt modelId="{C4C10E75-1ABE-438C-8FE3-3B88EB0A7BAF}" type="pres">
      <dgm:prSet presAssocID="{75919159-D756-4552-99B1-6235FB0EF09D}" presName="node" presStyleLbl="node1" presStyleIdx="3" presStyleCnt="7">
        <dgm:presLayoutVars>
          <dgm:bulletEnabled val="1"/>
        </dgm:presLayoutVars>
      </dgm:prSet>
      <dgm:spPr/>
    </dgm:pt>
    <dgm:pt modelId="{F6D00403-08C7-4649-BEBC-EBE7DF14C97F}" type="pres">
      <dgm:prSet presAssocID="{466C5E8C-FF17-42A2-8C2A-E0AFFCAFE475}" presName="sibTrans" presStyleCnt="0"/>
      <dgm:spPr/>
    </dgm:pt>
    <dgm:pt modelId="{551AD824-9506-430C-BBCF-BF07B3757101}" type="pres">
      <dgm:prSet presAssocID="{DBD8C79F-6B3E-4986-AAE0-2C3B2748178F}" presName="node" presStyleLbl="node1" presStyleIdx="4" presStyleCnt="7">
        <dgm:presLayoutVars>
          <dgm:bulletEnabled val="1"/>
        </dgm:presLayoutVars>
      </dgm:prSet>
      <dgm:spPr/>
    </dgm:pt>
    <dgm:pt modelId="{1804D26A-8BB1-436C-A24D-57260CB53665}" type="pres">
      <dgm:prSet presAssocID="{6518F790-D44E-439D-BC77-253AC0164725}" presName="sibTrans" presStyleCnt="0"/>
      <dgm:spPr/>
    </dgm:pt>
    <dgm:pt modelId="{9E70E60C-0F72-4E17-948A-760FD8E42BB5}" type="pres">
      <dgm:prSet presAssocID="{915B9545-9ED9-4C58-BC41-8374E3A3A2C7}" presName="node" presStyleLbl="node1" presStyleIdx="5" presStyleCnt="7">
        <dgm:presLayoutVars>
          <dgm:bulletEnabled val="1"/>
        </dgm:presLayoutVars>
      </dgm:prSet>
      <dgm:spPr/>
    </dgm:pt>
    <dgm:pt modelId="{29190C54-476D-4DCA-BD27-C541D82CE9A5}" type="pres">
      <dgm:prSet presAssocID="{033E1740-9A67-46F9-A150-D99BFCB55E69}" presName="sibTrans" presStyleCnt="0"/>
      <dgm:spPr/>
    </dgm:pt>
    <dgm:pt modelId="{D3F38AE7-CAF0-4D1B-8A95-03E3AAE80737}" type="pres">
      <dgm:prSet presAssocID="{EE7D68F1-A795-4B0F-8F64-7D833FACAA3C}" presName="node" presStyleLbl="node1" presStyleIdx="6" presStyleCnt="7">
        <dgm:presLayoutVars>
          <dgm:bulletEnabled val="1"/>
        </dgm:presLayoutVars>
      </dgm:prSet>
      <dgm:spPr/>
    </dgm:pt>
  </dgm:ptLst>
  <dgm:cxnLst>
    <dgm:cxn modelId="{20952D02-76A1-469E-A5CE-CC606D4BC0E0}" srcId="{FF06DCEC-8BF2-43CD-94DD-8017E8F37780}" destId="{75919159-D756-4552-99B1-6235FB0EF09D}" srcOrd="3" destOrd="0" parTransId="{990FD25E-3BEC-402D-97DE-1625D9AACCC8}" sibTransId="{466C5E8C-FF17-42A2-8C2A-E0AFFCAFE475}"/>
    <dgm:cxn modelId="{E4D52B0D-0627-49EB-9CF6-47BEDBEC721A}" type="presOf" srcId="{DBD8C79F-6B3E-4986-AAE0-2C3B2748178F}" destId="{551AD824-9506-430C-BBCF-BF07B3757101}" srcOrd="0" destOrd="0" presId="urn:microsoft.com/office/officeart/2005/8/layout/default"/>
    <dgm:cxn modelId="{1A56660F-D9C3-4B36-BA17-F160F1048F24}" type="presOf" srcId="{EE7D68F1-A795-4B0F-8F64-7D833FACAA3C}" destId="{D3F38AE7-CAF0-4D1B-8A95-03E3AAE80737}" srcOrd="0" destOrd="0" presId="urn:microsoft.com/office/officeart/2005/8/layout/default"/>
    <dgm:cxn modelId="{63C89820-7F9C-4E98-809E-5C7EA84DAB11}" srcId="{FF06DCEC-8BF2-43CD-94DD-8017E8F37780}" destId="{DBD8C79F-6B3E-4986-AAE0-2C3B2748178F}" srcOrd="4" destOrd="0" parTransId="{3C4CB01A-0A01-44B7-BFAF-E5A96F259704}" sibTransId="{6518F790-D44E-439D-BC77-253AC0164725}"/>
    <dgm:cxn modelId="{740EC625-06BB-4AB2-A5F7-7512E44863C0}" srcId="{FF06DCEC-8BF2-43CD-94DD-8017E8F37780}" destId="{4EF4236A-7D53-4D77-BD3A-50EBB4EAF795}" srcOrd="1" destOrd="0" parTransId="{5D5E2E4F-8387-4457-8ACB-3471EC65AE81}" sibTransId="{AB0C2473-D99C-45FB-90C9-9D736AC1CB95}"/>
    <dgm:cxn modelId="{E5E7F927-13FD-4872-B22C-F794DD23751B}" type="presOf" srcId="{75919159-D756-4552-99B1-6235FB0EF09D}" destId="{C4C10E75-1ABE-438C-8FE3-3B88EB0A7BAF}" srcOrd="0" destOrd="0" presId="urn:microsoft.com/office/officeart/2005/8/layout/default"/>
    <dgm:cxn modelId="{2D5E5D2F-9EBC-455B-86C7-D1280CD07111}" type="presOf" srcId="{EC98D3C1-136C-4D40-936C-3B6C7D69256D}" destId="{FAF31924-5883-4729-A744-F7896F70D917}" srcOrd="0" destOrd="0" presId="urn:microsoft.com/office/officeart/2005/8/layout/default"/>
    <dgm:cxn modelId="{3F9ED838-E001-4120-A0B3-DFBC2F7AB628}" type="presOf" srcId="{FF06DCEC-8BF2-43CD-94DD-8017E8F37780}" destId="{6F21C81F-9CD1-4901-A3CA-7A8CF080AEE3}" srcOrd="0" destOrd="0" presId="urn:microsoft.com/office/officeart/2005/8/layout/default"/>
    <dgm:cxn modelId="{27773D72-AA0B-4BB5-9EA1-E558C131CF87}" type="presOf" srcId="{4EF4236A-7D53-4D77-BD3A-50EBB4EAF795}" destId="{32B4266A-8122-4DEC-9DF5-654C2D72D628}" srcOrd="0" destOrd="0" presId="urn:microsoft.com/office/officeart/2005/8/layout/default"/>
    <dgm:cxn modelId="{78131587-7013-47F1-A32A-E4597EF4AC72}" srcId="{FF06DCEC-8BF2-43CD-94DD-8017E8F37780}" destId="{5A82F4A3-4F4B-4536-905A-EAC30ADEA6A3}" srcOrd="2" destOrd="0" parTransId="{C392513E-DDE6-4365-ABAD-1A4ED885DD13}" sibTransId="{B6F3D697-3FA6-41EE-9655-C46F7CD69254}"/>
    <dgm:cxn modelId="{A599D4B0-747C-48B7-B9AB-B334A2D32530}" srcId="{FF06DCEC-8BF2-43CD-94DD-8017E8F37780}" destId="{915B9545-9ED9-4C58-BC41-8374E3A3A2C7}" srcOrd="5" destOrd="0" parTransId="{17B44622-ADD0-4FB0-AA83-1764E6D01556}" sibTransId="{033E1740-9A67-46F9-A150-D99BFCB55E69}"/>
    <dgm:cxn modelId="{15C047C4-6109-441A-9F51-54832672AF24}" type="presOf" srcId="{915B9545-9ED9-4C58-BC41-8374E3A3A2C7}" destId="{9E70E60C-0F72-4E17-948A-760FD8E42BB5}" srcOrd="0" destOrd="0" presId="urn:microsoft.com/office/officeart/2005/8/layout/default"/>
    <dgm:cxn modelId="{C2910BC5-7334-4D4B-820A-46B01241DD9A}" srcId="{FF06DCEC-8BF2-43CD-94DD-8017E8F37780}" destId="{EE7D68F1-A795-4B0F-8F64-7D833FACAA3C}" srcOrd="6" destOrd="0" parTransId="{436BC550-4DA3-4C9E-BFE8-48F9E270C8B7}" sibTransId="{0A7E7C2C-AED4-44B4-85E3-09B45446FB1E}"/>
    <dgm:cxn modelId="{DD8EFDD6-6BD7-4AC3-9785-A7F207CA5D9C}" type="presOf" srcId="{5A82F4A3-4F4B-4536-905A-EAC30ADEA6A3}" destId="{F6590E60-7B8C-470C-B466-08E19173C025}" srcOrd="0" destOrd="0" presId="urn:microsoft.com/office/officeart/2005/8/layout/default"/>
    <dgm:cxn modelId="{8F90BEFB-CD87-4E59-8075-AE2DE61F65AB}" srcId="{FF06DCEC-8BF2-43CD-94DD-8017E8F37780}" destId="{EC98D3C1-136C-4D40-936C-3B6C7D69256D}" srcOrd="0" destOrd="0" parTransId="{6D6B931A-E367-4D13-B25A-1E57097645F2}" sibTransId="{A14CC853-3104-4C0F-8127-EEE7BF76AAAC}"/>
    <dgm:cxn modelId="{EF0D713D-111E-49DA-8D4A-8C691E3F5028}" type="presParOf" srcId="{6F21C81F-9CD1-4901-A3CA-7A8CF080AEE3}" destId="{FAF31924-5883-4729-A744-F7896F70D917}" srcOrd="0" destOrd="0" presId="urn:microsoft.com/office/officeart/2005/8/layout/default"/>
    <dgm:cxn modelId="{8367E69B-8239-4D06-9E29-455106C4935D}" type="presParOf" srcId="{6F21C81F-9CD1-4901-A3CA-7A8CF080AEE3}" destId="{E5595205-59A5-47BB-A671-FA11076EFB5F}" srcOrd="1" destOrd="0" presId="urn:microsoft.com/office/officeart/2005/8/layout/default"/>
    <dgm:cxn modelId="{3ED6D02D-C616-4E9C-B6BF-42DD85476D47}" type="presParOf" srcId="{6F21C81F-9CD1-4901-A3CA-7A8CF080AEE3}" destId="{32B4266A-8122-4DEC-9DF5-654C2D72D628}" srcOrd="2" destOrd="0" presId="urn:microsoft.com/office/officeart/2005/8/layout/default"/>
    <dgm:cxn modelId="{940A2F2B-B7D5-45AA-BC82-81DE299A6329}" type="presParOf" srcId="{6F21C81F-9CD1-4901-A3CA-7A8CF080AEE3}" destId="{3CC562A8-FC1B-472C-BD04-7DC9169EE39A}" srcOrd="3" destOrd="0" presId="urn:microsoft.com/office/officeart/2005/8/layout/default"/>
    <dgm:cxn modelId="{6BF26DEF-284E-474E-9F80-2B4632C10333}" type="presParOf" srcId="{6F21C81F-9CD1-4901-A3CA-7A8CF080AEE3}" destId="{F6590E60-7B8C-470C-B466-08E19173C025}" srcOrd="4" destOrd="0" presId="urn:microsoft.com/office/officeart/2005/8/layout/default"/>
    <dgm:cxn modelId="{304516C0-AA0B-4677-8B90-149F8FDCD523}" type="presParOf" srcId="{6F21C81F-9CD1-4901-A3CA-7A8CF080AEE3}" destId="{650F0D27-BA30-45B2-B76F-7DE27566EEF1}" srcOrd="5" destOrd="0" presId="urn:microsoft.com/office/officeart/2005/8/layout/default"/>
    <dgm:cxn modelId="{80293011-AD3E-4D52-91D8-BD8EDE5F020C}" type="presParOf" srcId="{6F21C81F-9CD1-4901-A3CA-7A8CF080AEE3}" destId="{C4C10E75-1ABE-438C-8FE3-3B88EB0A7BAF}" srcOrd="6" destOrd="0" presId="urn:microsoft.com/office/officeart/2005/8/layout/default"/>
    <dgm:cxn modelId="{C0C4AB89-99D8-4B32-B205-2B998426DB47}" type="presParOf" srcId="{6F21C81F-9CD1-4901-A3CA-7A8CF080AEE3}" destId="{F6D00403-08C7-4649-BEBC-EBE7DF14C97F}" srcOrd="7" destOrd="0" presId="urn:microsoft.com/office/officeart/2005/8/layout/default"/>
    <dgm:cxn modelId="{08C6DBCA-F645-4649-8DA2-8CA0EAEB0673}" type="presParOf" srcId="{6F21C81F-9CD1-4901-A3CA-7A8CF080AEE3}" destId="{551AD824-9506-430C-BBCF-BF07B3757101}" srcOrd="8" destOrd="0" presId="urn:microsoft.com/office/officeart/2005/8/layout/default"/>
    <dgm:cxn modelId="{A8AF915B-456B-46EB-9E2B-65D352FDABB3}" type="presParOf" srcId="{6F21C81F-9CD1-4901-A3CA-7A8CF080AEE3}" destId="{1804D26A-8BB1-436C-A24D-57260CB53665}" srcOrd="9" destOrd="0" presId="urn:microsoft.com/office/officeart/2005/8/layout/default"/>
    <dgm:cxn modelId="{7305FA4A-F3B6-4F7B-B524-61D811C22A9B}" type="presParOf" srcId="{6F21C81F-9CD1-4901-A3CA-7A8CF080AEE3}" destId="{9E70E60C-0F72-4E17-948A-760FD8E42BB5}" srcOrd="10" destOrd="0" presId="urn:microsoft.com/office/officeart/2005/8/layout/default"/>
    <dgm:cxn modelId="{599D6A96-F66B-4DAC-A7A5-F2B42D1AFAB1}" type="presParOf" srcId="{6F21C81F-9CD1-4901-A3CA-7A8CF080AEE3}" destId="{29190C54-476D-4DCA-BD27-C541D82CE9A5}" srcOrd="11" destOrd="0" presId="urn:microsoft.com/office/officeart/2005/8/layout/default"/>
    <dgm:cxn modelId="{2CAE94B0-D169-4573-A932-BC35E4025C1E}" type="presParOf" srcId="{6F21C81F-9CD1-4901-A3CA-7A8CF080AEE3}" destId="{D3F38AE7-CAF0-4D1B-8A95-03E3AAE8073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9D7557-B53B-4187-9CA7-3EEA0E79E93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E7D88C9-05F9-4487-8C47-DC0115174B5A}">
      <dgm:prSet/>
      <dgm:spPr/>
      <dgm:t>
        <a:bodyPr/>
        <a:lstStyle/>
        <a:p>
          <a:r>
            <a:rPr lang="en-GB"/>
            <a:t>Political:  Local business regulations</a:t>
          </a:r>
          <a:endParaRPr lang="en-US"/>
        </a:p>
      </dgm:t>
    </dgm:pt>
    <dgm:pt modelId="{AC521834-5C37-4B8E-AAC5-B7EFF23EE8F6}" type="parTrans" cxnId="{585446F5-2F2A-4D6F-B169-9B9C27F44714}">
      <dgm:prSet/>
      <dgm:spPr/>
      <dgm:t>
        <a:bodyPr/>
        <a:lstStyle/>
        <a:p>
          <a:endParaRPr lang="en-US"/>
        </a:p>
      </dgm:t>
    </dgm:pt>
    <dgm:pt modelId="{B1CD750D-E11A-4837-9134-658BBC3E229C}" type="sibTrans" cxnId="{585446F5-2F2A-4D6F-B169-9B9C27F44714}">
      <dgm:prSet/>
      <dgm:spPr/>
      <dgm:t>
        <a:bodyPr/>
        <a:lstStyle/>
        <a:p>
          <a:endParaRPr lang="en-US"/>
        </a:p>
      </dgm:t>
    </dgm:pt>
    <dgm:pt modelId="{38B3A42D-4528-43FC-A624-C6BE28DA7226}">
      <dgm:prSet/>
      <dgm:spPr/>
      <dgm:t>
        <a:bodyPr/>
        <a:lstStyle/>
        <a:p>
          <a:r>
            <a:rPr lang="en-GB"/>
            <a:t>Economic: Rising costs &amp; inflation</a:t>
          </a:r>
          <a:endParaRPr lang="en-US"/>
        </a:p>
      </dgm:t>
    </dgm:pt>
    <dgm:pt modelId="{28BAC86B-A3AC-4729-81F1-9DEC02DBC806}" type="parTrans" cxnId="{1657D8B1-A79E-416D-BD9F-844F3B19C664}">
      <dgm:prSet/>
      <dgm:spPr/>
      <dgm:t>
        <a:bodyPr/>
        <a:lstStyle/>
        <a:p>
          <a:endParaRPr lang="en-US"/>
        </a:p>
      </dgm:t>
    </dgm:pt>
    <dgm:pt modelId="{1BBDC7A9-C928-4EA7-8428-3096D53A1B96}" type="sibTrans" cxnId="{1657D8B1-A79E-416D-BD9F-844F3B19C664}">
      <dgm:prSet/>
      <dgm:spPr/>
      <dgm:t>
        <a:bodyPr/>
        <a:lstStyle/>
        <a:p>
          <a:endParaRPr lang="en-US"/>
        </a:p>
      </dgm:t>
    </dgm:pt>
    <dgm:pt modelId="{78B2A3DA-49C3-4CF0-B7BB-DD1F223576A2}">
      <dgm:prSet/>
      <dgm:spPr/>
      <dgm:t>
        <a:bodyPr/>
        <a:lstStyle/>
        <a:p>
          <a:r>
            <a:rPr lang="en-GB"/>
            <a:t>Social: Eco-conscious consumer trends </a:t>
          </a:r>
          <a:endParaRPr lang="en-US"/>
        </a:p>
      </dgm:t>
    </dgm:pt>
    <dgm:pt modelId="{ED10070B-92FC-4ECC-AD5E-284959820D5D}" type="parTrans" cxnId="{008CB48B-9D46-4E79-AA19-A95BD5E613F5}">
      <dgm:prSet/>
      <dgm:spPr/>
      <dgm:t>
        <a:bodyPr/>
        <a:lstStyle/>
        <a:p>
          <a:endParaRPr lang="en-US"/>
        </a:p>
      </dgm:t>
    </dgm:pt>
    <dgm:pt modelId="{F9FDA734-CCBB-4092-A201-8BFBD1779D4F}" type="sibTrans" cxnId="{008CB48B-9D46-4E79-AA19-A95BD5E613F5}">
      <dgm:prSet/>
      <dgm:spPr/>
      <dgm:t>
        <a:bodyPr/>
        <a:lstStyle/>
        <a:p>
          <a:endParaRPr lang="en-US"/>
        </a:p>
      </dgm:t>
    </dgm:pt>
    <dgm:pt modelId="{FC7A53CB-6E0B-41A7-8EE5-8CABCEF51C73}">
      <dgm:prSet/>
      <dgm:spPr/>
      <dgm:t>
        <a:bodyPr/>
        <a:lstStyle/>
        <a:p>
          <a:r>
            <a:rPr lang="en-GB"/>
            <a:t>Technological : Outdated website, limited digital marketing </a:t>
          </a:r>
          <a:endParaRPr lang="en-US"/>
        </a:p>
      </dgm:t>
    </dgm:pt>
    <dgm:pt modelId="{6FC5CCDD-2BC5-4C00-A990-81EFF00EE3ED}" type="parTrans" cxnId="{9C707DE3-AAE6-42F6-9179-AF0CD6C01FF3}">
      <dgm:prSet/>
      <dgm:spPr/>
      <dgm:t>
        <a:bodyPr/>
        <a:lstStyle/>
        <a:p>
          <a:endParaRPr lang="en-US"/>
        </a:p>
      </dgm:t>
    </dgm:pt>
    <dgm:pt modelId="{B615F5FB-B557-4DE4-86F1-299E7B2C4ABA}" type="sibTrans" cxnId="{9C707DE3-AAE6-42F6-9179-AF0CD6C01FF3}">
      <dgm:prSet/>
      <dgm:spPr/>
      <dgm:t>
        <a:bodyPr/>
        <a:lstStyle/>
        <a:p>
          <a:endParaRPr lang="en-US"/>
        </a:p>
      </dgm:t>
    </dgm:pt>
    <dgm:pt modelId="{EAC89F03-B308-4E5D-BE4A-A2864E401145}">
      <dgm:prSet/>
      <dgm:spPr/>
      <dgm:t>
        <a:bodyPr/>
        <a:lstStyle/>
        <a:p>
          <a:r>
            <a:rPr lang="en-GB"/>
            <a:t>Legal: Compliance with trade &amp; safety regulations </a:t>
          </a:r>
          <a:endParaRPr lang="en-US"/>
        </a:p>
      </dgm:t>
    </dgm:pt>
    <dgm:pt modelId="{DBE9F200-CF0D-4325-B59A-1D46CFB3DC57}" type="parTrans" cxnId="{DFE3D8AB-A603-4C36-A29D-085C7C05239B}">
      <dgm:prSet/>
      <dgm:spPr/>
      <dgm:t>
        <a:bodyPr/>
        <a:lstStyle/>
        <a:p>
          <a:endParaRPr lang="en-US"/>
        </a:p>
      </dgm:t>
    </dgm:pt>
    <dgm:pt modelId="{6467DA57-3070-4AB6-AD28-5A9577A92EE0}" type="sibTrans" cxnId="{DFE3D8AB-A603-4C36-A29D-085C7C05239B}">
      <dgm:prSet/>
      <dgm:spPr/>
      <dgm:t>
        <a:bodyPr/>
        <a:lstStyle/>
        <a:p>
          <a:endParaRPr lang="en-US"/>
        </a:p>
      </dgm:t>
    </dgm:pt>
    <dgm:pt modelId="{3D6AD8ED-652D-4A42-95C9-8E7CF7F01713}" type="pres">
      <dgm:prSet presAssocID="{469D7557-B53B-4187-9CA7-3EEA0E79E939}" presName="root" presStyleCnt="0">
        <dgm:presLayoutVars>
          <dgm:dir/>
          <dgm:resizeHandles val="exact"/>
        </dgm:presLayoutVars>
      </dgm:prSet>
      <dgm:spPr/>
    </dgm:pt>
    <dgm:pt modelId="{B4A78A59-B64A-4364-9330-0FEE60741E21}" type="pres">
      <dgm:prSet presAssocID="{469D7557-B53B-4187-9CA7-3EEA0E79E939}" presName="container" presStyleCnt="0">
        <dgm:presLayoutVars>
          <dgm:dir/>
          <dgm:resizeHandles val="exact"/>
        </dgm:presLayoutVars>
      </dgm:prSet>
      <dgm:spPr/>
    </dgm:pt>
    <dgm:pt modelId="{2010D6AA-D098-423E-B0A1-95CA328EFBD5}" type="pres">
      <dgm:prSet presAssocID="{FE7D88C9-05F9-4487-8C47-DC0115174B5A}" presName="compNode" presStyleCnt="0"/>
      <dgm:spPr/>
    </dgm:pt>
    <dgm:pt modelId="{3F3434E0-C406-47E6-A0D3-6A6831ACFC8B}" type="pres">
      <dgm:prSet presAssocID="{FE7D88C9-05F9-4487-8C47-DC0115174B5A}" presName="iconBgRect" presStyleLbl="bgShp" presStyleIdx="0" presStyleCnt="5"/>
      <dgm:spPr/>
    </dgm:pt>
    <dgm:pt modelId="{9A7FE546-2C2C-45AF-8AAB-2DE2346D74F8}" type="pres">
      <dgm:prSet presAssocID="{FE7D88C9-05F9-4487-8C47-DC0115174B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050C33FB-3020-4417-810B-B75749B11327}" type="pres">
      <dgm:prSet presAssocID="{FE7D88C9-05F9-4487-8C47-DC0115174B5A}" presName="spaceRect" presStyleCnt="0"/>
      <dgm:spPr/>
    </dgm:pt>
    <dgm:pt modelId="{6E737674-2D08-496E-81DA-A4730654FDDC}" type="pres">
      <dgm:prSet presAssocID="{FE7D88C9-05F9-4487-8C47-DC0115174B5A}" presName="textRect" presStyleLbl="revTx" presStyleIdx="0" presStyleCnt="5">
        <dgm:presLayoutVars>
          <dgm:chMax val="1"/>
          <dgm:chPref val="1"/>
        </dgm:presLayoutVars>
      </dgm:prSet>
      <dgm:spPr/>
    </dgm:pt>
    <dgm:pt modelId="{3D5B3AA5-0480-41ED-B763-DE9258BD2E1A}" type="pres">
      <dgm:prSet presAssocID="{B1CD750D-E11A-4837-9134-658BBC3E229C}" presName="sibTrans" presStyleLbl="sibTrans2D1" presStyleIdx="0" presStyleCnt="0"/>
      <dgm:spPr/>
    </dgm:pt>
    <dgm:pt modelId="{83902547-7961-4AED-B55F-36D168309D1E}" type="pres">
      <dgm:prSet presAssocID="{38B3A42D-4528-43FC-A624-C6BE28DA7226}" presName="compNode" presStyleCnt="0"/>
      <dgm:spPr/>
    </dgm:pt>
    <dgm:pt modelId="{A6D4060B-5CB4-402F-810F-90475E61955B}" type="pres">
      <dgm:prSet presAssocID="{38B3A42D-4528-43FC-A624-C6BE28DA7226}" presName="iconBgRect" presStyleLbl="bgShp" presStyleIdx="1" presStyleCnt="5"/>
      <dgm:spPr/>
    </dgm:pt>
    <dgm:pt modelId="{99EE1004-CDB8-4CC1-AD2F-127E3A47D433}" type="pres">
      <dgm:prSet presAssocID="{38B3A42D-4528-43FC-A624-C6BE28DA722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E03081A-8A03-4296-AFA1-E03C79AFD0FC}" type="pres">
      <dgm:prSet presAssocID="{38B3A42D-4528-43FC-A624-C6BE28DA7226}" presName="spaceRect" presStyleCnt="0"/>
      <dgm:spPr/>
    </dgm:pt>
    <dgm:pt modelId="{B439B180-F026-4C48-94F1-343FA1D111DC}" type="pres">
      <dgm:prSet presAssocID="{38B3A42D-4528-43FC-A624-C6BE28DA7226}" presName="textRect" presStyleLbl="revTx" presStyleIdx="1" presStyleCnt="5">
        <dgm:presLayoutVars>
          <dgm:chMax val="1"/>
          <dgm:chPref val="1"/>
        </dgm:presLayoutVars>
      </dgm:prSet>
      <dgm:spPr/>
    </dgm:pt>
    <dgm:pt modelId="{320E2DFC-4630-4B9B-88D3-B8156E7DDB24}" type="pres">
      <dgm:prSet presAssocID="{1BBDC7A9-C928-4EA7-8428-3096D53A1B96}" presName="sibTrans" presStyleLbl="sibTrans2D1" presStyleIdx="0" presStyleCnt="0"/>
      <dgm:spPr/>
    </dgm:pt>
    <dgm:pt modelId="{4D97D5CB-4373-40CC-BAB3-6743F918EB4F}" type="pres">
      <dgm:prSet presAssocID="{78B2A3DA-49C3-4CF0-B7BB-DD1F223576A2}" presName="compNode" presStyleCnt="0"/>
      <dgm:spPr/>
    </dgm:pt>
    <dgm:pt modelId="{B596CA96-5A7C-449D-A619-448E9A8EC161}" type="pres">
      <dgm:prSet presAssocID="{78B2A3DA-49C3-4CF0-B7BB-DD1F223576A2}" presName="iconBgRect" presStyleLbl="bgShp" presStyleIdx="2" presStyleCnt="5"/>
      <dgm:spPr/>
    </dgm:pt>
    <dgm:pt modelId="{614511EB-19BA-484B-96C7-9C468BC22B6C}" type="pres">
      <dgm:prSet presAssocID="{78B2A3DA-49C3-4CF0-B7BB-DD1F223576A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722DD0AF-52C3-44E1-9080-DD9B84888697}" type="pres">
      <dgm:prSet presAssocID="{78B2A3DA-49C3-4CF0-B7BB-DD1F223576A2}" presName="spaceRect" presStyleCnt="0"/>
      <dgm:spPr/>
    </dgm:pt>
    <dgm:pt modelId="{03F43BA7-56C3-4D57-82EA-2F5B113EBC74}" type="pres">
      <dgm:prSet presAssocID="{78B2A3DA-49C3-4CF0-B7BB-DD1F223576A2}" presName="textRect" presStyleLbl="revTx" presStyleIdx="2" presStyleCnt="5">
        <dgm:presLayoutVars>
          <dgm:chMax val="1"/>
          <dgm:chPref val="1"/>
        </dgm:presLayoutVars>
      </dgm:prSet>
      <dgm:spPr/>
    </dgm:pt>
    <dgm:pt modelId="{999DCB1B-DCA7-4113-BF7C-4FD90051B0A9}" type="pres">
      <dgm:prSet presAssocID="{F9FDA734-CCBB-4092-A201-8BFBD1779D4F}" presName="sibTrans" presStyleLbl="sibTrans2D1" presStyleIdx="0" presStyleCnt="0"/>
      <dgm:spPr/>
    </dgm:pt>
    <dgm:pt modelId="{4377E9C3-076C-4CD0-9401-A15D3AA3DFC3}" type="pres">
      <dgm:prSet presAssocID="{FC7A53CB-6E0B-41A7-8EE5-8CABCEF51C73}" presName="compNode" presStyleCnt="0"/>
      <dgm:spPr/>
    </dgm:pt>
    <dgm:pt modelId="{3AAB3195-01B7-40CA-A6ED-98C1062522D2}" type="pres">
      <dgm:prSet presAssocID="{FC7A53CB-6E0B-41A7-8EE5-8CABCEF51C73}" presName="iconBgRect" presStyleLbl="bgShp" presStyleIdx="3" presStyleCnt="5"/>
      <dgm:spPr/>
    </dgm:pt>
    <dgm:pt modelId="{F59ABB46-1A20-44D5-8FFC-FC56D83D18B3}" type="pres">
      <dgm:prSet presAssocID="{FC7A53CB-6E0B-41A7-8EE5-8CABCEF51C7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E6F68C6-01FB-44F7-8C56-2A5A65190135}" type="pres">
      <dgm:prSet presAssocID="{FC7A53CB-6E0B-41A7-8EE5-8CABCEF51C73}" presName="spaceRect" presStyleCnt="0"/>
      <dgm:spPr/>
    </dgm:pt>
    <dgm:pt modelId="{ABC51ED7-1034-49DD-9C30-00C7187EAD03}" type="pres">
      <dgm:prSet presAssocID="{FC7A53CB-6E0B-41A7-8EE5-8CABCEF51C73}" presName="textRect" presStyleLbl="revTx" presStyleIdx="3" presStyleCnt="5">
        <dgm:presLayoutVars>
          <dgm:chMax val="1"/>
          <dgm:chPref val="1"/>
        </dgm:presLayoutVars>
      </dgm:prSet>
      <dgm:spPr/>
    </dgm:pt>
    <dgm:pt modelId="{EF8FD5CA-189B-4EC0-AE05-6042FD1A612A}" type="pres">
      <dgm:prSet presAssocID="{B615F5FB-B557-4DE4-86F1-299E7B2C4ABA}" presName="sibTrans" presStyleLbl="sibTrans2D1" presStyleIdx="0" presStyleCnt="0"/>
      <dgm:spPr/>
    </dgm:pt>
    <dgm:pt modelId="{EBBA8637-1694-4D99-8AF5-CE85C385C972}" type="pres">
      <dgm:prSet presAssocID="{EAC89F03-B308-4E5D-BE4A-A2864E401145}" presName="compNode" presStyleCnt="0"/>
      <dgm:spPr/>
    </dgm:pt>
    <dgm:pt modelId="{837FAED3-FDBB-4B78-A826-432F7C59F298}" type="pres">
      <dgm:prSet presAssocID="{EAC89F03-B308-4E5D-BE4A-A2864E401145}" presName="iconBgRect" presStyleLbl="bgShp" presStyleIdx="4" presStyleCnt="5"/>
      <dgm:spPr/>
    </dgm:pt>
    <dgm:pt modelId="{6A79EF02-81C0-4EC0-AB99-FFC48B1C1162}" type="pres">
      <dgm:prSet presAssocID="{EAC89F03-B308-4E5D-BE4A-A2864E40114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CED60A0-50D5-4FB6-9F38-4C379E51C7E3}" type="pres">
      <dgm:prSet presAssocID="{EAC89F03-B308-4E5D-BE4A-A2864E401145}" presName="spaceRect" presStyleCnt="0"/>
      <dgm:spPr/>
    </dgm:pt>
    <dgm:pt modelId="{F2E2ECC8-03E5-4036-9D47-2CEB6CA24490}" type="pres">
      <dgm:prSet presAssocID="{EAC89F03-B308-4E5D-BE4A-A2864E40114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B102414-72B1-40BF-B68A-AC659F2C0FED}" type="presOf" srcId="{FC7A53CB-6E0B-41A7-8EE5-8CABCEF51C73}" destId="{ABC51ED7-1034-49DD-9C30-00C7187EAD03}" srcOrd="0" destOrd="0" presId="urn:microsoft.com/office/officeart/2018/2/layout/IconCircleList"/>
    <dgm:cxn modelId="{1CBE9421-B100-4E7E-9E21-29705449ADD3}" type="presOf" srcId="{EAC89F03-B308-4E5D-BE4A-A2864E401145}" destId="{F2E2ECC8-03E5-4036-9D47-2CEB6CA24490}" srcOrd="0" destOrd="0" presId="urn:microsoft.com/office/officeart/2018/2/layout/IconCircleList"/>
    <dgm:cxn modelId="{C3AC593D-A3E2-46A9-849A-9E52DAADF234}" type="presOf" srcId="{38B3A42D-4528-43FC-A624-C6BE28DA7226}" destId="{B439B180-F026-4C48-94F1-343FA1D111DC}" srcOrd="0" destOrd="0" presId="urn:microsoft.com/office/officeart/2018/2/layout/IconCircleList"/>
    <dgm:cxn modelId="{3969AA5D-AC6A-4154-A173-C403BE7FD80D}" type="presOf" srcId="{B615F5FB-B557-4DE4-86F1-299E7B2C4ABA}" destId="{EF8FD5CA-189B-4EC0-AE05-6042FD1A612A}" srcOrd="0" destOrd="0" presId="urn:microsoft.com/office/officeart/2018/2/layout/IconCircleList"/>
    <dgm:cxn modelId="{C2E25444-6EEA-4DB1-8B85-56D87060DFF0}" type="presOf" srcId="{F9FDA734-CCBB-4092-A201-8BFBD1779D4F}" destId="{999DCB1B-DCA7-4113-BF7C-4FD90051B0A9}" srcOrd="0" destOrd="0" presId="urn:microsoft.com/office/officeart/2018/2/layout/IconCircleList"/>
    <dgm:cxn modelId="{4288D146-AF28-4396-B488-C0911C5D576F}" type="presOf" srcId="{78B2A3DA-49C3-4CF0-B7BB-DD1F223576A2}" destId="{03F43BA7-56C3-4D57-82EA-2F5B113EBC74}" srcOrd="0" destOrd="0" presId="urn:microsoft.com/office/officeart/2018/2/layout/IconCircleList"/>
    <dgm:cxn modelId="{1BB77D81-956B-43F0-BF9F-4FCB66C34990}" type="presOf" srcId="{1BBDC7A9-C928-4EA7-8428-3096D53A1B96}" destId="{320E2DFC-4630-4B9B-88D3-B8156E7DDB24}" srcOrd="0" destOrd="0" presId="urn:microsoft.com/office/officeart/2018/2/layout/IconCircleList"/>
    <dgm:cxn modelId="{A1AC1885-FEB3-4801-BEA0-2AF7B2B6211E}" type="presOf" srcId="{FE7D88C9-05F9-4487-8C47-DC0115174B5A}" destId="{6E737674-2D08-496E-81DA-A4730654FDDC}" srcOrd="0" destOrd="0" presId="urn:microsoft.com/office/officeart/2018/2/layout/IconCircleList"/>
    <dgm:cxn modelId="{E830A489-2D07-4B29-9C5D-F780190AAEB4}" type="presOf" srcId="{469D7557-B53B-4187-9CA7-3EEA0E79E939}" destId="{3D6AD8ED-652D-4A42-95C9-8E7CF7F01713}" srcOrd="0" destOrd="0" presId="urn:microsoft.com/office/officeart/2018/2/layout/IconCircleList"/>
    <dgm:cxn modelId="{008CB48B-9D46-4E79-AA19-A95BD5E613F5}" srcId="{469D7557-B53B-4187-9CA7-3EEA0E79E939}" destId="{78B2A3DA-49C3-4CF0-B7BB-DD1F223576A2}" srcOrd="2" destOrd="0" parTransId="{ED10070B-92FC-4ECC-AD5E-284959820D5D}" sibTransId="{F9FDA734-CCBB-4092-A201-8BFBD1779D4F}"/>
    <dgm:cxn modelId="{1F4168A5-2204-47DC-88C0-14FBAEFC00B6}" type="presOf" srcId="{B1CD750D-E11A-4837-9134-658BBC3E229C}" destId="{3D5B3AA5-0480-41ED-B763-DE9258BD2E1A}" srcOrd="0" destOrd="0" presId="urn:microsoft.com/office/officeart/2018/2/layout/IconCircleList"/>
    <dgm:cxn modelId="{DFE3D8AB-A603-4C36-A29D-085C7C05239B}" srcId="{469D7557-B53B-4187-9CA7-3EEA0E79E939}" destId="{EAC89F03-B308-4E5D-BE4A-A2864E401145}" srcOrd="4" destOrd="0" parTransId="{DBE9F200-CF0D-4325-B59A-1D46CFB3DC57}" sibTransId="{6467DA57-3070-4AB6-AD28-5A9577A92EE0}"/>
    <dgm:cxn modelId="{1657D8B1-A79E-416D-BD9F-844F3B19C664}" srcId="{469D7557-B53B-4187-9CA7-3EEA0E79E939}" destId="{38B3A42D-4528-43FC-A624-C6BE28DA7226}" srcOrd="1" destOrd="0" parTransId="{28BAC86B-A3AC-4729-81F1-9DEC02DBC806}" sibTransId="{1BBDC7A9-C928-4EA7-8428-3096D53A1B96}"/>
    <dgm:cxn modelId="{9C707DE3-AAE6-42F6-9179-AF0CD6C01FF3}" srcId="{469D7557-B53B-4187-9CA7-3EEA0E79E939}" destId="{FC7A53CB-6E0B-41A7-8EE5-8CABCEF51C73}" srcOrd="3" destOrd="0" parTransId="{6FC5CCDD-2BC5-4C00-A990-81EFF00EE3ED}" sibTransId="{B615F5FB-B557-4DE4-86F1-299E7B2C4ABA}"/>
    <dgm:cxn modelId="{585446F5-2F2A-4D6F-B169-9B9C27F44714}" srcId="{469D7557-B53B-4187-9CA7-3EEA0E79E939}" destId="{FE7D88C9-05F9-4487-8C47-DC0115174B5A}" srcOrd="0" destOrd="0" parTransId="{AC521834-5C37-4B8E-AAC5-B7EFF23EE8F6}" sibTransId="{B1CD750D-E11A-4837-9134-658BBC3E229C}"/>
    <dgm:cxn modelId="{86527BED-A7CD-4BEF-8FB4-D821E22DD155}" type="presParOf" srcId="{3D6AD8ED-652D-4A42-95C9-8E7CF7F01713}" destId="{B4A78A59-B64A-4364-9330-0FEE60741E21}" srcOrd="0" destOrd="0" presId="urn:microsoft.com/office/officeart/2018/2/layout/IconCircleList"/>
    <dgm:cxn modelId="{EA06D4A0-5E4E-4715-906C-CFB03009FBD3}" type="presParOf" srcId="{B4A78A59-B64A-4364-9330-0FEE60741E21}" destId="{2010D6AA-D098-423E-B0A1-95CA328EFBD5}" srcOrd="0" destOrd="0" presId="urn:microsoft.com/office/officeart/2018/2/layout/IconCircleList"/>
    <dgm:cxn modelId="{D284E483-5E48-4BBB-BF79-9F30CE69FEC8}" type="presParOf" srcId="{2010D6AA-D098-423E-B0A1-95CA328EFBD5}" destId="{3F3434E0-C406-47E6-A0D3-6A6831ACFC8B}" srcOrd="0" destOrd="0" presId="urn:microsoft.com/office/officeart/2018/2/layout/IconCircleList"/>
    <dgm:cxn modelId="{9AA8A705-D01A-40B3-8A8A-8690AAB5FC4E}" type="presParOf" srcId="{2010D6AA-D098-423E-B0A1-95CA328EFBD5}" destId="{9A7FE546-2C2C-45AF-8AAB-2DE2346D74F8}" srcOrd="1" destOrd="0" presId="urn:microsoft.com/office/officeart/2018/2/layout/IconCircleList"/>
    <dgm:cxn modelId="{DD54B2AC-B8CA-4896-A7F6-646B5DA920E9}" type="presParOf" srcId="{2010D6AA-D098-423E-B0A1-95CA328EFBD5}" destId="{050C33FB-3020-4417-810B-B75749B11327}" srcOrd="2" destOrd="0" presId="urn:microsoft.com/office/officeart/2018/2/layout/IconCircleList"/>
    <dgm:cxn modelId="{C875EDEA-91D1-4311-B2F8-314428A78C0B}" type="presParOf" srcId="{2010D6AA-D098-423E-B0A1-95CA328EFBD5}" destId="{6E737674-2D08-496E-81DA-A4730654FDDC}" srcOrd="3" destOrd="0" presId="urn:microsoft.com/office/officeart/2018/2/layout/IconCircleList"/>
    <dgm:cxn modelId="{5B197F64-3FB3-4A20-8585-500BFEAF2E3C}" type="presParOf" srcId="{B4A78A59-B64A-4364-9330-0FEE60741E21}" destId="{3D5B3AA5-0480-41ED-B763-DE9258BD2E1A}" srcOrd="1" destOrd="0" presId="urn:microsoft.com/office/officeart/2018/2/layout/IconCircleList"/>
    <dgm:cxn modelId="{3BF444E8-AF6B-4BC1-A8E3-8E4C4575558E}" type="presParOf" srcId="{B4A78A59-B64A-4364-9330-0FEE60741E21}" destId="{83902547-7961-4AED-B55F-36D168309D1E}" srcOrd="2" destOrd="0" presId="urn:microsoft.com/office/officeart/2018/2/layout/IconCircleList"/>
    <dgm:cxn modelId="{7268F530-EC29-4F66-B737-819B8CAD5F36}" type="presParOf" srcId="{83902547-7961-4AED-B55F-36D168309D1E}" destId="{A6D4060B-5CB4-402F-810F-90475E61955B}" srcOrd="0" destOrd="0" presId="urn:microsoft.com/office/officeart/2018/2/layout/IconCircleList"/>
    <dgm:cxn modelId="{1060598F-C335-4F39-BACA-FCAE98C480DB}" type="presParOf" srcId="{83902547-7961-4AED-B55F-36D168309D1E}" destId="{99EE1004-CDB8-4CC1-AD2F-127E3A47D433}" srcOrd="1" destOrd="0" presId="urn:microsoft.com/office/officeart/2018/2/layout/IconCircleList"/>
    <dgm:cxn modelId="{EE35DBDB-DCC4-4790-A355-1167651FE18E}" type="presParOf" srcId="{83902547-7961-4AED-B55F-36D168309D1E}" destId="{5E03081A-8A03-4296-AFA1-E03C79AFD0FC}" srcOrd="2" destOrd="0" presId="urn:microsoft.com/office/officeart/2018/2/layout/IconCircleList"/>
    <dgm:cxn modelId="{A4CBD52C-4A14-4C93-805C-5C6ED761C9DC}" type="presParOf" srcId="{83902547-7961-4AED-B55F-36D168309D1E}" destId="{B439B180-F026-4C48-94F1-343FA1D111DC}" srcOrd="3" destOrd="0" presId="urn:microsoft.com/office/officeart/2018/2/layout/IconCircleList"/>
    <dgm:cxn modelId="{407702B4-A243-439D-A8C1-F42480F782F8}" type="presParOf" srcId="{B4A78A59-B64A-4364-9330-0FEE60741E21}" destId="{320E2DFC-4630-4B9B-88D3-B8156E7DDB24}" srcOrd="3" destOrd="0" presId="urn:microsoft.com/office/officeart/2018/2/layout/IconCircleList"/>
    <dgm:cxn modelId="{A0E25E62-34A2-41CD-8BDE-1E34BC1B9028}" type="presParOf" srcId="{B4A78A59-B64A-4364-9330-0FEE60741E21}" destId="{4D97D5CB-4373-40CC-BAB3-6743F918EB4F}" srcOrd="4" destOrd="0" presId="urn:microsoft.com/office/officeart/2018/2/layout/IconCircleList"/>
    <dgm:cxn modelId="{6972D882-E333-4B9D-B1C1-6AF73146AD99}" type="presParOf" srcId="{4D97D5CB-4373-40CC-BAB3-6743F918EB4F}" destId="{B596CA96-5A7C-449D-A619-448E9A8EC161}" srcOrd="0" destOrd="0" presId="urn:microsoft.com/office/officeart/2018/2/layout/IconCircleList"/>
    <dgm:cxn modelId="{60BCE239-F085-459A-9677-46E9261114DE}" type="presParOf" srcId="{4D97D5CB-4373-40CC-BAB3-6743F918EB4F}" destId="{614511EB-19BA-484B-96C7-9C468BC22B6C}" srcOrd="1" destOrd="0" presId="urn:microsoft.com/office/officeart/2018/2/layout/IconCircleList"/>
    <dgm:cxn modelId="{CDF86BB4-A2F3-4C00-AF36-CC3293AA9565}" type="presParOf" srcId="{4D97D5CB-4373-40CC-BAB3-6743F918EB4F}" destId="{722DD0AF-52C3-44E1-9080-DD9B84888697}" srcOrd="2" destOrd="0" presId="urn:microsoft.com/office/officeart/2018/2/layout/IconCircleList"/>
    <dgm:cxn modelId="{D672051B-03C5-47E5-9F62-91CEC9CF1141}" type="presParOf" srcId="{4D97D5CB-4373-40CC-BAB3-6743F918EB4F}" destId="{03F43BA7-56C3-4D57-82EA-2F5B113EBC74}" srcOrd="3" destOrd="0" presId="urn:microsoft.com/office/officeart/2018/2/layout/IconCircleList"/>
    <dgm:cxn modelId="{E08E46FB-92A2-4C5B-89D0-1A327650E34F}" type="presParOf" srcId="{B4A78A59-B64A-4364-9330-0FEE60741E21}" destId="{999DCB1B-DCA7-4113-BF7C-4FD90051B0A9}" srcOrd="5" destOrd="0" presId="urn:microsoft.com/office/officeart/2018/2/layout/IconCircleList"/>
    <dgm:cxn modelId="{66BF5707-56B4-452C-A248-9CC6142C78B2}" type="presParOf" srcId="{B4A78A59-B64A-4364-9330-0FEE60741E21}" destId="{4377E9C3-076C-4CD0-9401-A15D3AA3DFC3}" srcOrd="6" destOrd="0" presId="urn:microsoft.com/office/officeart/2018/2/layout/IconCircleList"/>
    <dgm:cxn modelId="{20F478A1-3C85-4EDC-AE81-3EF28E05FFBC}" type="presParOf" srcId="{4377E9C3-076C-4CD0-9401-A15D3AA3DFC3}" destId="{3AAB3195-01B7-40CA-A6ED-98C1062522D2}" srcOrd="0" destOrd="0" presId="urn:microsoft.com/office/officeart/2018/2/layout/IconCircleList"/>
    <dgm:cxn modelId="{0D76B647-36D3-4166-BF6F-127FF1C3AAC2}" type="presParOf" srcId="{4377E9C3-076C-4CD0-9401-A15D3AA3DFC3}" destId="{F59ABB46-1A20-44D5-8FFC-FC56D83D18B3}" srcOrd="1" destOrd="0" presId="urn:microsoft.com/office/officeart/2018/2/layout/IconCircleList"/>
    <dgm:cxn modelId="{42EE8F49-870E-4A62-80BA-4997049FB87F}" type="presParOf" srcId="{4377E9C3-076C-4CD0-9401-A15D3AA3DFC3}" destId="{0E6F68C6-01FB-44F7-8C56-2A5A65190135}" srcOrd="2" destOrd="0" presId="urn:microsoft.com/office/officeart/2018/2/layout/IconCircleList"/>
    <dgm:cxn modelId="{F2E05299-A7B2-4A9D-A256-D9A00D2D63C9}" type="presParOf" srcId="{4377E9C3-076C-4CD0-9401-A15D3AA3DFC3}" destId="{ABC51ED7-1034-49DD-9C30-00C7187EAD03}" srcOrd="3" destOrd="0" presId="urn:microsoft.com/office/officeart/2018/2/layout/IconCircleList"/>
    <dgm:cxn modelId="{23A65701-50CC-4295-BE8A-0D4AFE3AA99A}" type="presParOf" srcId="{B4A78A59-B64A-4364-9330-0FEE60741E21}" destId="{EF8FD5CA-189B-4EC0-AE05-6042FD1A612A}" srcOrd="7" destOrd="0" presId="urn:microsoft.com/office/officeart/2018/2/layout/IconCircleList"/>
    <dgm:cxn modelId="{ECA8569D-EFDD-421E-8D26-71829698505B}" type="presParOf" srcId="{B4A78A59-B64A-4364-9330-0FEE60741E21}" destId="{EBBA8637-1694-4D99-8AF5-CE85C385C972}" srcOrd="8" destOrd="0" presId="urn:microsoft.com/office/officeart/2018/2/layout/IconCircleList"/>
    <dgm:cxn modelId="{7C09505C-69E9-4804-99F1-54FCD5D5BFEB}" type="presParOf" srcId="{EBBA8637-1694-4D99-8AF5-CE85C385C972}" destId="{837FAED3-FDBB-4B78-A826-432F7C59F298}" srcOrd="0" destOrd="0" presId="urn:microsoft.com/office/officeart/2018/2/layout/IconCircleList"/>
    <dgm:cxn modelId="{9F905CF2-5643-4837-A822-90D828E07AE8}" type="presParOf" srcId="{EBBA8637-1694-4D99-8AF5-CE85C385C972}" destId="{6A79EF02-81C0-4EC0-AB99-FFC48B1C1162}" srcOrd="1" destOrd="0" presId="urn:microsoft.com/office/officeart/2018/2/layout/IconCircleList"/>
    <dgm:cxn modelId="{25ECB295-9836-40BD-889C-7842448AACD2}" type="presParOf" srcId="{EBBA8637-1694-4D99-8AF5-CE85C385C972}" destId="{BCED60A0-50D5-4FB6-9F38-4C379E51C7E3}" srcOrd="2" destOrd="0" presId="urn:microsoft.com/office/officeart/2018/2/layout/IconCircleList"/>
    <dgm:cxn modelId="{15ED2FE5-F3D8-40F4-B2CE-1E10327AF375}" type="presParOf" srcId="{EBBA8637-1694-4D99-8AF5-CE85C385C972}" destId="{F2E2ECC8-03E5-4036-9D47-2CEB6CA2449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0EF6DD9-328F-458A-96EB-D25FA21B1A02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193837-E463-44F7-9904-E35A48A031EF}">
      <dgm:prSet/>
      <dgm:spPr/>
      <dgm:t>
        <a:bodyPr/>
        <a:lstStyle/>
        <a:p>
          <a:r>
            <a:rPr lang="en-GB"/>
            <a:t>Internal: limited digital marketing , outdated website</a:t>
          </a:r>
          <a:endParaRPr lang="en-US"/>
        </a:p>
      </dgm:t>
    </dgm:pt>
    <dgm:pt modelId="{BA0B5322-5DE4-43B9-9B95-69BFE59D3636}" type="parTrans" cxnId="{B99271FA-8029-471B-90F6-823EF3ACC300}">
      <dgm:prSet/>
      <dgm:spPr/>
      <dgm:t>
        <a:bodyPr/>
        <a:lstStyle/>
        <a:p>
          <a:endParaRPr lang="en-US"/>
        </a:p>
      </dgm:t>
    </dgm:pt>
    <dgm:pt modelId="{DB7EFC2C-42A0-4CFB-BD7E-D03A49059A6A}" type="sibTrans" cxnId="{B99271FA-8029-471B-90F6-823EF3ACC300}">
      <dgm:prSet/>
      <dgm:spPr/>
      <dgm:t>
        <a:bodyPr/>
        <a:lstStyle/>
        <a:p>
          <a:endParaRPr lang="en-US"/>
        </a:p>
      </dgm:t>
    </dgm:pt>
    <dgm:pt modelId="{C6467F72-47F2-453B-BC27-CB6B12A4B1D8}">
      <dgm:prSet/>
      <dgm:spPr/>
      <dgm:t>
        <a:bodyPr/>
        <a:lstStyle/>
        <a:p>
          <a:r>
            <a:rPr lang="en-GB"/>
            <a:t>Extremal : Online competitors, rising costs, changing consumer behavior</a:t>
          </a:r>
          <a:endParaRPr lang="en-US"/>
        </a:p>
      </dgm:t>
    </dgm:pt>
    <dgm:pt modelId="{42C1CD54-668D-4F9C-A5FB-DD90FFC4AC4C}" type="parTrans" cxnId="{0B04B5D7-CBF1-4C64-9890-89CC6FED8397}">
      <dgm:prSet/>
      <dgm:spPr/>
      <dgm:t>
        <a:bodyPr/>
        <a:lstStyle/>
        <a:p>
          <a:endParaRPr lang="en-US"/>
        </a:p>
      </dgm:t>
    </dgm:pt>
    <dgm:pt modelId="{87CB3ACB-38DD-48D2-A239-D40631CE89EC}" type="sibTrans" cxnId="{0B04B5D7-CBF1-4C64-9890-89CC6FED8397}">
      <dgm:prSet/>
      <dgm:spPr/>
      <dgm:t>
        <a:bodyPr/>
        <a:lstStyle/>
        <a:p>
          <a:endParaRPr lang="en-US"/>
        </a:p>
      </dgm:t>
    </dgm:pt>
    <dgm:pt modelId="{E6987FFD-C989-41EF-8EE2-E81635F123F6}" type="pres">
      <dgm:prSet presAssocID="{20EF6DD9-328F-458A-96EB-D25FA21B1A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C8B4C14-E745-46D6-B137-C876A149F500}" type="pres">
      <dgm:prSet presAssocID="{09193837-E463-44F7-9904-E35A48A031EF}" presName="hierRoot1" presStyleCnt="0"/>
      <dgm:spPr/>
    </dgm:pt>
    <dgm:pt modelId="{75A4FA4C-A047-43DB-9D4A-298AD5E44A85}" type="pres">
      <dgm:prSet presAssocID="{09193837-E463-44F7-9904-E35A48A031EF}" presName="composite" presStyleCnt="0"/>
      <dgm:spPr/>
    </dgm:pt>
    <dgm:pt modelId="{99C2F4F1-EF65-471D-A0C7-5953DC468386}" type="pres">
      <dgm:prSet presAssocID="{09193837-E463-44F7-9904-E35A48A031EF}" presName="background" presStyleLbl="node0" presStyleIdx="0" presStyleCnt="2"/>
      <dgm:spPr/>
    </dgm:pt>
    <dgm:pt modelId="{E7AB6AD0-27DA-40B8-AB37-81856AA4196F}" type="pres">
      <dgm:prSet presAssocID="{09193837-E463-44F7-9904-E35A48A031EF}" presName="text" presStyleLbl="fgAcc0" presStyleIdx="0" presStyleCnt="2">
        <dgm:presLayoutVars>
          <dgm:chPref val="3"/>
        </dgm:presLayoutVars>
      </dgm:prSet>
      <dgm:spPr/>
    </dgm:pt>
    <dgm:pt modelId="{07A28B2A-0AA5-404B-AE62-8D110C930CCE}" type="pres">
      <dgm:prSet presAssocID="{09193837-E463-44F7-9904-E35A48A031EF}" presName="hierChild2" presStyleCnt="0"/>
      <dgm:spPr/>
    </dgm:pt>
    <dgm:pt modelId="{5CE1E120-4BA7-4FB2-8AB9-8CFD141C1453}" type="pres">
      <dgm:prSet presAssocID="{C6467F72-47F2-453B-BC27-CB6B12A4B1D8}" presName="hierRoot1" presStyleCnt="0"/>
      <dgm:spPr/>
    </dgm:pt>
    <dgm:pt modelId="{3CE15F72-7CB3-47D0-897A-2D6FB963A02F}" type="pres">
      <dgm:prSet presAssocID="{C6467F72-47F2-453B-BC27-CB6B12A4B1D8}" presName="composite" presStyleCnt="0"/>
      <dgm:spPr/>
    </dgm:pt>
    <dgm:pt modelId="{880D1F13-16A6-4B6B-833E-5C597014B7A6}" type="pres">
      <dgm:prSet presAssocID="{C6467F72-47F2-453B-BC27-CB6B12A4B1D8}" presName="background" presStyleLbl="node0" presStyleIdx="1" presStyleCnt="2"/>
      <dgm:spPr/>
    </dgm:pt>
    <dgm:pt modelId="{9CE675DC-800E-49CF-AE2B-E9119EF63E99}" type="pres">
      <dgm:prSet presAssocID="{C6467F72-47F2-453B-BC27-CB6B12A4B1D8}" presName="text" presStyleLbl="fgAcc0" presStyleIdx="1" presStyleCnt="2">
        <dgm:presLayoutVars>
          <dgm:chPref val="3"/>
        </dgm:presLayoutVars>
      </dgm:prSet>
      <dgm:spPr/>
    </dgm:pt>
    <dgm:pt modelId="{B792F88E-F0BD-4B99-ACFD-37DC47D6DC42}" type="pres">
      <dgm:prSet presAssocID="{C6467F72-47F2-453B-BC27-CB6B12A4B1D8}" presName="hierChild2" presStyleCnt="0"/>
      <dgm:spPr/>
    </dgm:pt>
  </dgm:ptLst>
  <dgm:cxnLst>
    <dgm:cxn modelId="{64CAAC31-9E42-409D-AFE2-04DB4033F13C}" type="presOf" srcId="{C6467F72-47F2-453B-BC27-CB6B12A4B1D8}" destId="{9CE675DC-800E-49CF-AE2B-E9119EF63E99}" srcOrd="0" destOrd="0" presId="urn:microsoft.com/office/officeart/2005/8/layout/hierarchy1"/>
    <dgm:cxn modelId="{38807472-08D9-4489-8098-2AF767F06C99}" type="presOf" srcId="{20EF6DD9-328F-458A-96EB-D25FA21B1A02}" destId="{E6987FFD-C989-41EF-8EE2-E81635F123F6}" srcOrd="0" destOrd="0" presId="urn:microsoft.com/office/officeart/2005/8/layout/hierarchy1"/>
    <dgm:cxn modelId="{0B04B5D7-CBF1-4C64-9890-89CC6FED8397}" srcId="{20EF6DD9-328F-458A-96EB-D25FA21B1A02}" destId="{C6467F72-47F2-453B-BC27-CB6B12A4B1D8}" srcOrd="1" destOrd="0" parTransId="{42C1CD54-668D-4F9C-A5FB-DD90FFC4AC4C}" sibTransId="{87CB3ACB-38DD-48D2-A239-D40631CE89EC}"/>
    <dgm:cxn modelId="{BE5AFFE4-89BF-4B85-90B5-9A07F5122CDE}" type="presOf" srcId="{09193837-E463-44F7-9904-E35A48A031EF}" destId="{E7AB6AD0-27DA-40B8-AB37-81856AA4196F}" srcOrd="0" destOrd="0" presId="urn:microsoft.com/office/officeart/2005/8/layout/hierarchy1"/>
    <dgm:cxn modelId="{B99271FA-8029-471B-90F6-823EF3ACC300}" srcId="{20EF6DD9-328F-458A-96EB-D25FA21B1A02}" destId="{09193837-E463-44F7-9904-E35A48A031EF}" srcOrd="0" destOrd="0" parTransId="{BA0B5322-5DE4-43B9-9B95-69BFE59D3636}" sibTransId="{DB7EFC2C-42A0-4CFB-BD7E-D03A49059A6A}"/>
    <dgm:cxn modelId="{0C53A3F6-6A02-45BB-8F38-D2688BDE2F5E}" type="presParOf" srcId="{E6987FFD-C989-41EF-8EE2-E81635F123F6}" destId="{7C8B4C14-E745-46D6-B137-C876A149F500}" srcOrd="0" destOrd="0" presId="urn:microsoft.com/office/officeart/2005/8/layout/hierarchy1"/>
    <dgm:cxn modelId="{0C326A89-BB2E-45DD-97E4-3AAD4EF715C6}" type="presParOf" srcId="{7C8B4C14-E745-46D6-B137-C876A149F500}" destId="{75A4FA4C-A047-43DB-9D4A-298AD5E44A85}" srcOrd="0" destOrd="0" presId="urn:microsoft.com/office/officeart/2005/8/layout/hierarchy1"/>
    <dgm:cxn modelId="{C4FED811-46ED-4C13-BCDD-4C3290391255}" type="presParOf" srcId="{75A4FA4C-A047-43DB-9D4A-298AD5E44A85}" destId="{99C2F4F1-EF65-471D-A0C7-5953DC468386}" srcOrd="0" destOrd="0" presId="urn:microsoft.com/office/officeart/2005/8/layout/hierarchy1"/>
    <dgm:cxn modelId="{F040D673-BE4B-4E77-90BB-6B262EC3C929}" type="presParOf" srcId="{75A4FA4C-A047-43DB-9D4A-298AD5E44A85}" destId="{E7AB6AD0-27DA-40B8-AB37-81856AA4196F}" srcOrd="1" destOrd="0" presId="urn:microsoft.com/office/officeart/2005/8/layout/hierarchy1"/>
    <dgm:cxn modelId="{D08411D8-1355-4239-8F44-E789BF68F130}" type="presParOf" srcId="{7C8B4C14-E745-46D6-B137-C876A149F500}" destId="{07A28B2A-0AA5-404B-AE62-8D110C930CCE}" srcOrd="1" destOrd="0" presId="urn:microsoft.com/office/officeart/2005/8/layout/hierarchy1"/>
    <dgm:cxn modelId="{C78038AB-78F1-48B9-AEFB-6A38349D909B}" type="presParOf" srcId="{E6987FFD-C989-41EF-8EE2-E81635F123F6}" destId="{5CE1E120-4BA7-4FB2-8AB9-8CFD141C1453}" srcOrd="1" destOrd="0" presId="urn:microsoft.com/office/officeart/2005/8/layout/hierarchy1"/>
    <dgm:cxn modelId="{FCDD8335-743C-4EB8-9528-9D1FE6B064D8}" type="presParOf" srcId="{5CE1E120-4BA7-4FB2-8AB9-8CFD141C1453}" destId="{3CE15F72-7CB3-47D0-897A-2D6FB963A02F}" srcOrd="0" destOrd="0" presId="urn:microsoft.com/office/officeart/2005/8/layout/hierarchy1"/>
    <dgm:cxn modelId="{D1E78EDE-160E-4D4E-9218-9063AA947EEE}" type="presParOf" srcId="{3CE15F72-7CB3-47D0-897A-2D6FB963A02F}" destId="{880D1F13-16A6-4B6B-833E-5C597014B7A6}" srcOrd="0" destOrd="0" presId="urn:microsoft.com/office/officeart/2005/8/layout/hierarchy1"/>
    <dgm:cxn modelId="{D79492F5-7A1A-45AF-BEF1-8E0EAADA4DBE}" type="presParOf" srcId="{3CE15F72-7CB3-47D0-897A-2D6FB963A02F}" destId="{9CE675DC-800E-49CF-AE2B-E9119EF63E99}" srcOrd="1" destOrd="0" presId="urn:microsoft.com/office/officeart/2005/8/layout/hierarchy1"/>
    <dgm:cxn modelId="{61C1C88F-8BAF-4E3A-AA0E-78E62A029E5E}" type="presParOf" srcId="{5CE1E120-4BA7-4FB2-8AB9-8CFD141C1453}" destId="{B792F88E-F0BD-4B99-ACFD-37DC47D6DC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0BD69F-F5ED-4F5E-A474-824AF73DC6A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E1ACA8-7019-4A52-AE92-FCFB6663E4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Sales decline due to competition &amp; operational costs </a:t>
          </a:r>
          <a:endParaRPr lang="en-US"/>
        </a:p>
      </dgm:t>
    </dgm:pt>
    <dgm:pt modelId="{A2B28D0C-5CC3-4371-A529-5EE7FA87B61F}" type="parTrans" cxnId="{B5F28CAE-83EE-4D30-BFF2-9318EA978E31}">
      <dgm:prSet/>
      <dgm:spPr/>
      <dgm:t>
        <a:bodyPr/>
        <a:lstStyle/>
        <a:p>
          <a:endParaRPr lang="en-US"/>
        </a:p>
      </dgm:t>
    </dgm:pt>
    <dgm:pt modelId="{181BFF1B-9AD0-44D5-A814-DA7F1EDBC875}" type="sibTrans" cxnId="{B5F28CAE-83EE-4D30-BFF2-9318EA978E31}">
      <dgm:prSet/>
      <dgm:spPr/>
      <dgm:t>
        <a:bodyPr/>
        <a:lstStyle/>
        <a:p>
          <a:endParaRPr lang="en-US"/>
        </a:p>
      </dgm:t>
    </dgm:pt>
    <dgm:pt modelId="{DBD34FE3-A9BA-4E2C-85C7-25B9765BDF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 digital presence &amp; website </a:t>
          </a:r>
          <a:endParaRPr lang="en-US"/>
        </a:p>
      </dgm:t>
    </dgm:pt>
    <dgm:pt modelId="{E7CA6B46-A74A-43DF-B71A-2C407B1D5A3E}" type="parTrans" cxnId="{6F0F1AAE-16BD-4F1A-9DA4-2F900594A926}">
      <dgm:prSet/>
      <dgm:spPr/>
      <dgm:t>
        <a:bodyPr/>
        <a:lstStyle/>
        <a:p>
          <a:endParaRPr lang="en-US"/>
        </a:p>
      </dgm:t>
    </dgm:pt>
    <dgm:pt modelId="{058356B2-96F7-4246-8ED7-8915D1A34C99}" type="sibTrans" cxnId="{6F0F1AAE-16BD-4F1A-9DA4-2F900594A926}">
      <dgm:prSet/>
      <dgm:spPr/>
      <dgm:t>
        <a:bodyPr/>
        <a:lstStyle/>
        <a:p>
          <a:endParaRPr lang="en-US"/>
        </a:p>
      </dgm:t>
    </dgm:pt>
    <dgm:pt modelId="{5E6F0EDE-023F-46B3-B9B7-244FC639E4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Introduce subscription services &amp; flexible delivery </a:t>
          </a:r>
          <a:endParaRPr lang="en-US"/>
        </a:p>
      </dgm:t>
    </dgm:pt>
    <dgm:pt modelId="{F75C287B-EF6F-4485-9B97-B20D6D251C16}" type="parTrans" cxnId="{FAA59A88-7C21-490D-BCDE-EB336EEB0DD8}">
      <dgm:prSet/>
      <dgm:spPr/>
      <dgm:t>
        <a:bodyPr/>
        <a:lstStyle/>
        <a:p>
          <a:endParaRPr lang="en-US"/>
        </a:p>
      </dgm:t>
    </dgm:pt>
    <dgm:pt modelId="{B264A6D6-42AD-442E-8414-C99013831243}" type="sibTrans" cxnId="{FAA59A88-7C21-490D-BCDE-EB336EEB0DD8}">
      <dgm:prSet/>
      <dgm:spPr/>
      <dgm:t>
        <a:bodyPr/>
        <a:lstStyle/>
        <a:p>
          <a:endParaRPr lang="en-US"/>
        </a:p>
      </dgm:t>
    </dgm:pt>
    <dgm:pt modelId="{E39AF0F3-71B2-4CB1-B064-2C04F7C2B5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Highlight eco-friendly as a market differentator </a:t>
          </a:r>
          <a:endParaRPr lang="en-US"/>
        </a:p>
      </dgm:t>
    </dgm:pt>
    <dgm:pt modelId="{8C871D46-81A3-4EE0-8D38-43F6DC71A02C}" type="parTrans" cxnId="{C22C3179-4753-4D5C-A033-08E34F06FAA4}">
      <dgm:prSet/>
      <dgm:spPr/>
      <dgm:t>
        <a:bodyPr/>
        <a:lstStyle/>
        <a:p>
          <a:endParaRPr lang="en-US"/>
        </a:p>
      </dgm:t>
    </dgm:pt>
    <dgm:pt modelId="{D90482A2-4E68-4229-98CC-7786C4917060}" type="sibTrans" cxnId="{C22C3179-4753-4D5C-A033-08E34F06FAA4}">
      <dgm:prSet/>
      <dgm:spPr/>
      <dgm:t>
        <a:bodyPr/>
        <a:lstStyle/>
        <a:p>
          <a:endParaRPr lang="en-US"/>
        </a:p>
      </dgm:t>
    </dgm:pt>
    <dgm:pt modelId="{D365F744-2B75-421C-AD54-21EB763C40DC}" type="pres">
      <dgm:prSet presAssocID="{760BD69F-F5ED-4F5E-A474-824AF73DC6AF}" presName="root" presStyleCnt="0">
        <dgm:presLayoutVars>
          <dgm:dir/>
          <dgm:resizeHandles val="exact"/>
        </dgm:presLayoutVars>
      </dgm:prSet>
      <dgm:spPr/>
    </dgm:pt>
    <dgm:pt modelId="{38E623C9-C61E-4E77-B9B1-B17A09B42EA2}" type="pres">
      <dgm:prSet presAssocID="{B6E1ACA8-7019-4A52-AE92-FCFB6663E4C1}" presName="compNode" presStyleCnt="0"/>
      <dgm:spPr/>
    </dgm:pt>
    <dgm:pt modelId="{B8462493-6C36-43AA-8806-D4497A144DDC}" type="pres">
      <dgm:prSet presAssocID="{B6E1ACA8-7019-4A52-AE92-FCFB6663E4C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69CF32B-F3B7-40FD-9E79-29D730CD9534}" type="pres">
      <dgm:prSet presAssocID="{B6E1ACA8-7019-4A52-AE92-FCFB6663E4C1}" presName="spaceRect" presStyleCnt="0"/>
      <dgm:spPr/>
    </dgm:pt>
    <dgm:pt modelId="{C26B3558-9236-47E9-B85C-77F30205AD27}" type="pres">
      <dgm:prSet presAssocID="{B6E1ACA8-7019-4A52-AE92-FCFB6663E4C1}" presName="textRect" presStyleLbl="revTx" presStyleIdx="0" presStyleCnt="4">
        <dgm:presLayoutVars>
          <dgm:chMax val="1"/>
          <dgm:chPref val="1"/>
        </dgm:presLayoutVars>
      </dgm:prSet>
      <dgm:spPr/>
    </dgm:pt>
    <dgm:pt modelId="{4E6E1472-3FA0-45BA-8FE7-94087F49EB75}" type="pres">
      <dgm:prSet presAssocID="{181BFF1B-9AD0-44D5-A814-DA7F1EDBC875}" presName="sibTrans" presStyleCnt="0"/>
      <dgm:spPr/>
    </dgm:pt>
    <dgm:pt modelId="{EBB92336-F96A-4B93-ADD1-256F1083AC2F}" type="pres">
      <dgm:prSet presAssocID="{DBD34FE3-A9BA-4E2C-85C7-25B9765BDFE1}" presName="compNode" presStyleCnt="0"/>
      <dgm:spPr/>
    </dgm:pt>
    <dgm:pt modelId="{AF70E85F-2F0F-4001-907C-5B7850D53BB2}" type="pres">
      <dgm:prSet presAssocID="{DBD34FE3-A9BA-4E2C-85C7-25B9765BDF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CCA6DC6-5F58-47BE-B094-D4CE7499F61B}" type="pres">
      <dgm:prSet presAssocID="{DBD34FE3-A9BA-4E2C-85C7-25B9765BDFE1}" presName="spaceRect" presStyleCnt="0"/>
      <dgm:spPr/>
    </dgm:pt>
    <dgm:pt modelId="{D4444713-DF51-463D-96D9-5F0562626148}" type="pres">
      <dgm:prSet presAssocID="{DBD34FE3-A9BA-4E2C-85C7-25B9765BDFE1}" presName="textRect" presStyleLbl="revTx" presStyleIdx="1" presStyleCnt="4">
        <dgm:presLayoutVars>
          <dgm:chMax val="1"/>
          <dgm:chPref val="1"/>
        </dgm:presLayoutVars>
      </dgm:prSet>
      <dgm:spPr/>
    </dgm:pt>
    <dgm:pt modelId="{3D1E65AF-4FC4-492A-8A59-1D8C106B5A4C}" type="pres">
      <dgm:prSet presAssocID="{058356B2-96F7-4246-8ED7-8915D1A34C99}" presName="sibTrans" presStyleCnt="0"/>
      <dgm:spPr/>
    </dgm:pt>
    <dgm:pt modelId="{C4C47CFB-1E5A-4B3B-A7E4-58F98B8C07CC}" type="pres">
      <dgm:prSet presAssocID="{5E6F0EDE-023F-46B3-B9B7-244FC639E449}" presName="compNode" presStyleCnt="0"/>
      <dgm:spPr/>
    </dgm:pt>
    <dgm:pt modelId="{FD603598-89DF-4FAE-BDE1-53084E5ED856}" type="pres">
      <dgm:prSet presAssocID="{5E6F0EDE-023F-46B3-B9B7-244FC639E4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C39CCD2-0B72-4A5D-B4A5-5309BB638CF3}" type="pres">
      <dgm:prSet presAssocID="{5E6F0EDE-023F-46B3-B9B7-244FC639E449}" presName="spaceRect" presStyleCnt="0"/>
      <dgm:spPr/>
    </dgm:pt>
    <dgm:pt modelId="{FD6CCB63-E81C-47D7-9E13-8421027F5035}" type="pres">
      <dgm:prSet presAssocID="{5E6F0EDE-023F-46B3-B9B7-244FC639E449}" presName="textRect" presStyleLbl="revTx" presStyleIdx="2" presStyleCnt="4">
        <dgm:presLayoutVars>
          <dgm:chMax val="1"/>
          <dgm:chPref val="1"/>
        </dgm:presLayoutVars>
      </dgm:prSet>
      <dgm:spPr/>
    </dgm:pt>
    <dgm:pt modelId="{F12B64C7-89B0-4771-AC52-F2F300E8E095}" type="pres">
      <dgm:prSet presAssocID="{B264A6D6-42AD-442E-8414-C99013831243}" presName="sibTrans" presStyleCnt="0"/>
      <dgm:spPr/>
    </dgm:pt>
    <dgm:pt modelId="{E8DDFA5B-16A9-4E22-BA76-5370F27034B4}" type="pres">
      <dgm:prSet presAssocID="{E39AF0F3-71B2-4CB1-B064-2C04F7C2B554}" presName="compNode" presStyleCnt="0"/>
      <dgm:spPr/>
    </dgm:pt>
    <dgm:pt modelId="{C3C0ADD6-5831-4742-94C1-471EA2ADCBB1}" type="pres">
      <dgm:prSet presAssocID="{E39AF0F3-71B2-4CB1-B064-2C04F7C2B5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E9CA351-D272-4393-A6E9-7E979335D9F7}" type="pres">
      <dgm:prSet presAssocID="{E39AF0F3-71B2-4CB1-B064-2C04F7C2B554}" presName="spaceRect" presStyleCnt="0"/>
      <dgm:spPr/>
    </dgm:pt>
    <dgm:pt modelId="{DF858A3B-E09B-4DF5-ADB6-7314EF6FB32E}" type="pres">
      <dgm:prSet presAssocID="{E39AF0F3-71B2-4CB1-B064-2C04F7C2B5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E606227-B676-4013-9DE4-893F96D4872C}" type="presOf" srcId="{DBD34FE3-A9BA-4E2C-85C7-25B9765BDFE1}" destId="{D4444713-DF51-463D-96D9-5F0562626148}" srcOrd="0" destOrd="0" presId="urn:microsoft.com/office/officeart/2018/2/layout/IconLabelList"/>
    <dgm:cxn modelId="{BCCFB342-B080-4644-9E9E-2F970D687D2C}" type="presOf" srcId="{B6E1ACA8-7019-4A52-AE92-FCFB6663E4C1}" destId="{C26B3558-9236-47E9-B85C-77F30205AD27}" srcOrd="0" destOrd="0" presId="urn:microsoft.com/office/officeart/2018/2/layout/IconLabelList"/>
    <dgm:cxn modelId="{C22C3179-4753-4D5C-A033-08E34F06FAA4}" srcId="{760BD69F-F5ED-4F5E-A474-824AF73DC6AF}" destId="{E39AF0F3-71B2-4CB1-B064-2C04F7C2B554}" srcOrd="3" destOrd="0" parTransId="{8C871D46-81A3-4EE0-8D38-43F6DC71A02C}" sibTransId="{D90482A2-4E68-4229-98CC-7786C4917060}"/>
    <dgm:cxn modelId="{FAA59A88-7C21-490D-BCDE-EB336EEB0DD8}" srcId="{760BD69F-F5ED-4F5E-A474-824AF73DC6AF}" destId="{5E6F0EDE-023F-46B3-B9B7-244FC639E449}" srcOrd="2" destOrd="0" parTransId="{F75C287B-EF6F-4485-9B97-B20D6D251C16}" sibTransId="{B264A6D6-42AD-442E-8414-C99013831243}"/>
    <dgm:cxn modelId="{6F0F1AAE-16BD-4F1A-9DA4-2F900594A926}" srcId="{760BD69F-F5ED-4F5E-A474-824AF73DC6AF}" destId="{DBD34FE3-A9BA-4E2C-85C7-25B9765BDFE1}" srcOrd="1" destOrd="0" parTransId="{E7CA6B46-A74A-43DF-B71A-2C407B1D5A3E}" sibTransId="{058356B2-96F7-4246-8ED7-8915D1A34C99}"/>
    <dgm:cxn modelId="{B5F28CAE-83EE-4D30-BFF2-9318EA978E31}" srcId="{760BD69F-F5ED-4F5E-A474-824AF73DC6AF}" destId="{B6E1ACA8-7019-4A52-AE92-FCFB6663E4C1}" srcOrd="0" destOrd="0" parTransId="{A2B28D0C-5CC3-4371-A529-5EE7FA87B61F}" sibTransId="{181BFF1B-9AD0-44D5-A814-DA7F1EDBC875}"/>
    <dgm:cxn modelId="{68FAFEE1-EE34-44EA-B21B-3E89FD2A1FAB}" type="presOf" srcId="{760BD69F-F5ED-4F5E-A474-824AF73DC6AF}" destId="{D365F744-2B75-421C-AD54-21EB763C40DC}" srcOrd="0" destOrd="0" presId="urn:microsoft.com/office/officeart/2018/2/layout/IconLabelList"/>
    <dgm:cxn modelId="{5ECBC8ED-472D-4F04-8150-DD981F30B1A5}" type="presOf" srcId="{5E6F0EDE-023F-46B3-B9B7-244FC639E449}" destId="{FD6CCB63-E81C-47D7-9E13-8421027F5035}" srcOrd="0" destOrd="0" presId="urn:microsoft.com/office/officeart/2018/2/layout/IconLabelList"/>
    <dgm:cxn modelId="{27C41BF2-1B9A-4940-B834-B5663F8C7264}" type="presOf" srcId="{E39AF0F3-71B2-4CB1-B064-2C04F7C2B554}" destId="{DF858A3B-E09B-4DF5-ADB6-7314EF6FB32E}" srcOrd="0" destOrd="0" presId="urn:microsoft.com/office/officeart/2018/2/layout/IconLabelList"/>
    <dgm:cxn modelId="{A76C1BFB-757F-4CEE-8B7C-9660246FBF63}" type="presParOf" srcId="{D365F744-2B75-421C-AD54-21EB763C40DC}" destId="{38E623C9-C61E-4E77-B9B1-B17A09B42EA2}" srcOrd="0" destOrd="0" presId="urn:microsoft.com/office/officeart/2018/2/layout/IconLabelList"/>
    <dgm:cxn modelId="{6A04CC35-23EB-4774-99DE-434985C67035}" type="presParOf" srcId="{38E623C9-C61E-4E77-B9B1-B17A09B42EA2}" destId="{B8462493-6C36-43AA-8806-D4497A144DDC}" srcOrd="0" destOrd="0" presId="urn:microsoft.com/office/officeart/2018/2/layout/IconLabelList"/>
    <dgm:cxn modelId="{007072F2-F9A0-4309-B038-5571D7FA57BD}" type="presParOf" srcId="{38E623C9-C61E-4E77-B9B1-B17A09B42EA2}" destId="{A69CF32B-F3B7-40FD-9E79-29D730CD9534}" srcOrd="1" destOrd="0" presId="urn:microsoft.com/office/officeart/2018/2/layout/IconLabelList"/>
    <dgm:cxn modelId="{10E259CC-9763-4126-8748-1A63052CC666}" type="presParOf" srcId="{38E623C9-C61E-4E77-B9B1-B17A09B42EA2}" destId="{C26B3558-9236-47E9-B85C-77F30205AD27}" srcOrd="2" destOrd="0" presId="urn:microsoft.com/office/officeart/2018/2/layout/IconLabelList"/>
    <dgm:cxn modelId="{3DB4E07A-E7B7-482F-B3FB-C7282F9E9B44}" type="presParOf" srcId="{D365F744-2B75-421C-AD54-21EB763C40DC}" destId="{4E6E1472-3FA0-45BA-8FE7-94087F49EB75}" srcOrd="1" destOrd="0" presId="urn:microsoft.com/office/officeart/2018/2/layout/IconLabelList"/>
    <dgm:cxn modelId="{C5F8D38D-609E-412B-86A2-5D3650445D58}" type="presParOf" srcId="{D365F744-2B75-421C-AD54-21EB763C40DC}" destId="{EBB92336-F96A-4B93-ADD1-256F1083AC2F}" srcOrd="2" destOrd="0" presId="urn:microsoft.com/office/officeart/2018/2/layout/IconLabelList"/>
    <dgm:cxn modelId="{72076213-8ECA-49EA-980F-0E580962F78B}" type="presParOf" srcId="{EBB92336-F96A-4B93-ADD1-256F1083AC2F}" destId="{AF70E85F-2F0F-4001-907C-5B7850D53BB2}" srcOrd="0" destOrd="0" presId="urn:microsoft.com/office/officeart/2018/2/layout/IconLabelList"/>
    <dgm:cxn modelId="{040DE15E-6274-4C31-A655-1421C5790197}" type="presParOf" srcId="{EBB92336-F96A-4B93-ADD1-256F1083AC2F}" destId="{9CCA6DC6-5F58-47BE-B094-D4CE7499F61B}" srcOrd="1" destOrd="0" presId="urn:microsoft.com/office/officeart/2018/2/layout/IconLabelList"/>
    <dgm:cxn modelId="{91123949-8FBA-4E3A-98CD-64DCA54D7957}" type="presParOf" srcId="{EBB92336-F96A-4B93-ADD1-256F1083AC2F}" destId="{D4444713-DF51-463D-96D9-5F0562626148}" srcOrd="2" destOrd="0" presId="urn:microsoft.com/office/officeart/2018/2/layout/IconLabelList"/>
    <dgm:cxn modelId="{71B64525-DEFA-43B8-88EE-F7F0D29A72F2}" type="presParOf" srcId="{D365F744-2B75-421C-AD54-21EB763C40DC}" destId="{3D1E65AF-4FC4-492A-8A59-1D8C106B5A4C}" srcOrd="3" destOrd="0" presId="urn:microsoft.com/office/officeart/2018/2/layout/IconLabelList"/>
    <dgm:cxn modelId="{6D578E6E-D7EA-45CB-8AA5-DC14678955C4}" type="presParOf" srcId="{D365F744-2B75-421C-AD54-21EB763C40DC}" destId="{C4C47CFB-1E5A-4B3B-A7E4-58F98B8C07CC}" srcOrd="4" destOrd="0" presId="urn:microsoft.com/office/officeart/2018/2/layout/IconLabelList"/>
    <dgm:cxn modelId="{47CDAA9F-2F9C-4A36-AA4D-86DD61DBFBBC}" type="presParOf" srcId="{C4C47CFB-1E5A-4B3B-A7E4-58F98B8C07CC}" destId="{FD603598-89DF-4FAE-BDE1-53084E5ED856}" srcOrd="0" destOrd="0" presId="urn:microsoft.com/office/officeart/2018/2/layout/IconLabelList"/>
    <dgm:cxn modelId="{7E24D6CE-D5C1-4D05-A299-E7E3D07EA9FD}" type="presParOf" srcId="{C4C47CFB-1E5A-4B3B-A7E4-58F98B8C07CC}" destId="{CC39CCD2-0B72-4A5D-B4A5-5309BB638CF3}" srcOrd="1" destOrd="0" presId="urn:microsoft.com/office/officeart/2018/2/layout/IconLabelList"/>
    <dgm:cxn modelId="{AC0942D1-EF9D-43C8-8E0F-884908E0AB2E}" type="presParOf" srcId="{C4C47CFB-1E5A-4B3B-A7E4-58F98B8C07CC}" destId="{FD6CCB63-E81C-47D7-9E13-8421027F5035}" srcOrd="2" destOrd="0" presId="urn:microsoft.com/office/officeart/2018/2/layout/IconLabelList"/>
    <dgm:cxn modelId="{AD179C81-EE33-41AF-AB6E-E17721EE9623}" type="presParOf" srcId="{D365F744-2B75-421C-AD54-21EB763C40DC}" destId="{F12B64C7-89B0-4771-AC52-F2F300E8E095}" srcOrd="5" destOrd="0" presId="urn:microsoft.com/office/officeart/2018/2/layout/IconLabelList"/>
    <dgm:cxn modelId="{59C0D5DD-993D-41F0-8ECC-EBABBF77F8BE}" type="presParOf" srcId="{D365F744-2B75-421C-AD54-21EB763C40DC}" destId="{E8DDFA5B-16A9-4E22-BA76-5370F27034B4}" srcOrd="6" destOrd="0" presId="urn:microsoft.com/office/officeart/2018/2/layout/IconLabelList"/>
    <dgm:cxn modelId="{740A0729-8AC2-481D-A8AC-A3A345184191}" type="presParOf" srcId="{E8DDFA5B-16A9-4E22-BA76-5370F27034B4}" destId="{C3C0ADD6-5831-4742-94C1-471EA2ADCBB1}" srcOrd="0" destOrd="0" presId="urn:microsoft.com/office/officeart/2018/2/layout/IconLabelList"/>
    <dgm:cxn modelId="{BA656CDE-DA3E-429F-BB7C-A753850D19A8}" type="presParOf" srcId="{E8DDFA5B-16A9-4E22-BA76-5370F27034B4}" destId="{DE9CA351-D272-4393-A6E9-7E979335D9F7}" srcOrd="1" destOrd="0" presId="urn:microsoft.com/office/officeart/2018/2/layout/IconLabelList"/>
    <dgm:cxn modelId="{F3FE89BD-2FF7-4820-B15F-0A7B48C0C773}" type="presParOf" srcId="{E8DDFA5B-16A9-4E22-BA76-5370F27034B4}" destId="{DF858A3B-E09B-4DF5-ADB6-7314EF6FB3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5C69F33-8B61-49E8-9944-C612D70D554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120C599-637B-4A26-83C0-02D9C1596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 for listening  !</a:t>
          </a:r>
          <a:endParaRPr lang="en-US"/>
        </a:p>
      </dgm:t>
    </dgm:pt>
    <dgm:pt modelId="{1543E813-B4F5-429B-B9C8-BF9CDE4403BE}" type="parTrans" cxnId="{DFBBB56D-44B1-40E6-A59B-3C377E94B091}">
      <dgm:prSet/>
      <dgm:spPr/>
      <dgm:t>
        <a:bodyPr/>
        <a:lstStyle/>
        <a:p>
          <a:endParaRPr lang="en-US"/>
        </a:p>
      </dgm:t>
    </dgm:pt>
    <dgm:pt modelId="{D2CA2D9C-10A5-4812-BC7B-6D13DA43203B}" type="sibTrans" cxnId="{DFBBB56D-44B1-40E6-A59B-3C377E94B091}">
      <dgm:prSet/>
      <dgm:spPr/>
      <dgm:t>
        <a:bodyPr/>
        <a:lstStyle/>
        <a:p>
          <a:endParaRPr lang="en-US"/>
        </a:p>
      </dgm:t>
    </dgm:pt>
    <dgm:pt modelId="{2ABC6637-E14C-49F4-8BDF-BBEC0048A5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References : </a:t>
          </a:r>
          <a:endParaRPr lang="en-US"/>
        </a:p>
      </dgm:t>
    </dgm:pt>
    <dgm:pt modelId="{63E9AB73-83B0-43FC-A9D6-B4645AB71444}" type="parTrans" cxnId="{855876DD-3443-4C96-864A-6F405BB93F55}">
      <dgm:prSet/>
      <dgm:spPr/>
      <dgm:t>
        <a:bodyPr/>
        <a:lstStyle/>
        <a:p>
          <a:endParaRPr lang="en-US"/>
        </a:p>
      </dgm:t>
    </dgm:pt>
    <dgm:pt modelId="{276393FF-0596-44C4-8E0A-937E21AD9C84}" type="sibTrans" cxnId="{855876DD-3443-4C96-864A-6F405BB93F55}">
      <dgm:prSet/>
      <dgm:spPr/>
      <dgm:t>
        <a:bodyPr/>
        <a:lstStyle/>
        <a:p>
          <a:endParaRPr lang="en-US"/>
        </a:p>
      </dgm:t>
    </dgm:pt>
    <dgm:pt modelId="{B8DD1AED-CF87-4812-AE17-49BB5A3105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Kotler, P.,&amp; Keller , K. (2016). Marketing Management </a:t>
          </a:r>
          <a:endParaRPr lang="en-US"/>
        </a:p>
      </dgm:t>
    </dgm:pt>
    <dgm:pt modelId="{06CFB9CC-EC97-4D01-8119-FF4A41E0EB2F}" type="parTrans" cxnId="{0FDBC3D1-2CCD-48A1-B447-ED9AFABB0D25}">
      <dgm:prSet/>
      <dgm:spPr/>
      <dgm:t>
        <a:bodyPr/>
        <a:lstStyle/>
        <a:p>
          <a:endParaRPr lang="en-US"/>
        </a:p>
      </dgm:t>
    </dgm:pt>
    <dgm:pt modelId="{39FB0F20-044C-4475-8273-8A8B117F5F33}" type="sibTrans" cxnId="{0FDBC3D1-2CCD-48A1-B447-ED9AFABB0D25}">
      <dgm:prSet/>
      <dgm:spPr/>
      <dgm:t>
        <a:bodyPr/>
        <a:lstStyle/>
        <a:p>
          <a:endParaRPr lang="en-US"/>
        </a:p>
      </dgm:t>
    </dgm:pt>
    <dgm:pt modelId="{356CF424-12B9-4EB8-AB29-4C2D9FDB84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Johnson, G., et al. (2020). Exploring Strategy </a:t>
          </a:r>
          <a:endParaRPr lang="en-US"/>
        </a:p>
      </dgm:t>
    </dgm:pt>
    <dgm:pt modelId="{518281A2-0487-4D15-AF53-1DA671901DA9}" type="parTrans" cxnId="{697C6A08-6EB1-4DFF-8CBE-BC2AE844F933}">
      <dgm:prSet/>
      <dgm:spPr/>
      <dgm:t>
        <a:bodyPr/>
        <a:lstStyle/>
        <a:p>
          <a:endParaRPr lang="en-US"/>
        </a:p>
      </dgm:t>
    </dgm:pt>
    <dgm:pt modelId="{D6E6B217-E964-440F-8BA1-D3778252CA6D}" type="sibTrans" cxnId="{697C6A08-6EB1-4DFF-8CBE-BC2AE844F933}">
      <dgm:prSet/>
      <dgm:spPr/>
      <dgm:t>
        <a:bodyPr/>
        <a:lstStyle/>
        <a:p>
          <a:endParaRPr lang="en-US"/>
        </a:p>
      </dgm:t>
    </dgm:pt>
    <dgm:pt modelId="{5EB28385-A8D4-48FC-9CC3-ADC3268124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Academic journals on PESTEL &amp; 5W2H</a:t>
          </a:r>
          <a:endParaRPr lang="en-US"/>
        </a:p>
      </dgm:t>
    </dgm:pt>
    <dgm:pt modelId="{B20807CD-DD0B-40DC-AFE3-C679BC60CAA9}" type="parTrans" cxnId="{4D8C90DC-A7BB-494A-B06A-82FA453D7338}">
      <dgm:prSet/>
      <dgm:spPr/>
      <dgm:t>
        <a:bodyPr/>
        <a:lstStyle/>
        <a:p>
          <a:endParaRPr lang="en-US"/>
        </a:p>
      </dgm:t>
    </dgm:pt>
    <dgm:pt modelId="{3E92BC79-1FA1-466D-B058-87E9E4C92A1D}" type="sibTrans" cxnId="{4D8C90DC-A7BB-494A-B06A-82FA453D7338}">
      <dgm:prSet/>
      <dgm:spPr/>
      <dgm:t>
        <a:bodyPr/>
        <a:lstStyle/>
        <a:p>
          <a:endParaRPr lang="en-US"/>
        </a:p>
      </dgm:t>
    </dgm:pt>
    <dgm:pt modelId="{ACA212B9-F5BE-4EAE-A377-2186FA20D600}" type="pres">
      <dgm:prSet presAssocID="{95C69F33-8B61-49E8-9944-C612D70D554B}" presName="root" presStyleCnt="0">
        <dgm:presLayoutVars>
          <dgm:dir/>
          <dgm:resizeHandles val="exact"/>
        </dgm:presLayoutVars>
      </dgm:prSet>
      <dgm:spPr/>
    </dgm:pt>
    <dgm:pt modelId="{5DA92038-98B2-41CE-8A6A-90E815AFAF0C}" type="pres">
      <dgm:prSet presAssocID="{F120C599-637B-4A26-83C0-02D9C15966A9}" presName="compNode" presStyleCnt="0"/>
      <dgm:spPr/>
    </dgm:pt>
    <dgm:pt modelId="{F8FD070A-8661-45E3-B6A3-B923A40F7FF9}" type="pres">
      <dgm:prSet presAssocID="{F120C599-637B-4A26-83C0-02D9C15966A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8FC19361-BB14-48C8-83DA-9057F590FCCD}" type="pres">
      <dgm:prSet presAssocID="{F120C599-637B-4A26-83C0-02D9C15966A9}" presName="spaceRect" presStyleCnt="0"/>
      <dgm:spPr/>
    </dgm:pt>
    <dgm:pt modelId="{FA6F95BF-5A7A-4770-8305-4B27557CD922}" type="pres">
      <dgm:prSet presAssocID="{F120C599-637B-4A26-83C0-02D9C15966A9}" presName="textRect" presStyleLbl="revTx" presStyleIdx="0" presStyleCnt="5">
        <dgm:presLayoutVars>
          <dgm:chMax val="1"/>
          <dgm:chPref val="1"/>
        </dgm:presLayoutVars>
      </dgm:prSet>
      <dgm:spPr/>
    </dgm:pt>
    <dgm:pt modelId="{B8C20493-76F4-4539-993C-BD6D493B9995}" type="pres">
      <dgm:prSet presAssocID="{D2CA2D9C-10A5-4812-BC7B-6D13DA43203B}" presName="sibTrans" presStyleCnt="0"/>
      <dgm:spPr/>
    </dgm:pt>
    <dgm:pt modelId="{58C88C7A-70CD-41AF-B198-00F39AA45FD9}" type="pres">
      <dgm:prSet presAssocID="{2ABC6637-E14C-49F4-8BDF-BBEC0048A5BA}" presName="compNode" presStyleCnt="0"/>
      <dgm:spPr/>
    </dgm:pt>
    <dgm:pt modelId="{F4BF40C4-75D6-4EF3-9C76-174402D12B12}" type="pres">
      <dgm:prSet presAssocID="{2ABC6637-E14C-49F4-8BDF-BBEC0048A5B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AC88D56-A9B3-49DE-8F44-42DA3E0CCAD3}" type="pres">
      <dgm:prSet presAssocID="{2ABC6637-E14C-49F4-8BDF-BBEC0048A5BA}" presName="spaceRect" presStyleCnt="0"/>
      <dgm:spPr/>
    </dgm:pt>
    <dgm:pt modelId="{08B6FFD0-991A-4917-8F6F-378333FE236D}" type="pres">
      <dgm:prSet presAssocID="{2ABC6637-E14C-49F4-8BDF-BBEC0048A5BA}" presName="textRect" presStyleLbl="revTx" presStyleIdx="1" presStyleCnt="5">
        <dgm:presLayoutVars>
          <dgm:chMax val="1"/>
          <dgm:chPref val="1"/>
        </dgm:presLayoutVars>
      </dgm:prSet>
      <dgm:spPr/>
    </dgm:pt>
    <dgm:pt modelId="{542224BE-EA2E-4453-B239-125FDE00EFC3}" type="pres">
      <dgm:prSet presAssocID="{276393FF-0596-44C4-8E0A-937E21AD9C84}" presName="sibTrans" presStyleCnt="0"/>
      <dgm:spPr/>
    </dgm:pt>
    <dgm:pt modelId="{E31A5BEC-2DB1-4810-AEE7-C2F1E5249FDA}" type="pres">
      <dgm:prSet presAssocID="{B8DD1AED-CF87-4812-AE17-49BB5A310585}" presName="compNode" presStyleCnt="0"/>
      <dgm:spPr/>
    </dgm:pt>
    <dgm:pt modelId="{82FF27CD-A7A6-4E5A-86BB-55769C49F12F}" type="pres">
      <dgm:prSet presAssocID="{B8DD1AED-CF87-4812-AE17-49BB5A31058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2614C90C-19B6-4DE2-BCB5-03C5C3B3F90E}" type="pres">
      <dgm:prSet presAssocID="{B8DD1AED-CF87-4812-AE17-49BB5A310585}" presName="spaceRect" presStyleCnt="0"/>
      <dgm:spPr/>
    </dgm:pt>
    <dgm:pt modelId="{51E73421-2E33-468B-B971-AD912F62D6BC}" type="pres">
      <dgm:prSet presAssocID="{B8DD1AED-CF87-4812-AE17-49BB5A310585}" presName="textRect" presStyleLbl="revTx" presStyleIdx="2" presStyleCnt="5">
        <dgm:presLayoutVars>
          <dgm:chMax val="1"/>
          <dgm:chPref val="1"/>
        </dgm:presLayoutVars>
      </dgm:prSet>
      <dgm:spPr/>
    </dgm:pt>
    <dgm:pt modelId="{FBAB365F-628B-4616-8E38-AF874BD15285}" type="pres">
      <dgm:prSet presAssocID="{39FB0F20-044C-4475-8273-8A8B117F5F33}" presName="sibTrans" presStyleCnt="0"/>
      <dgm:spPr/>
    </dgm:pt>
    <dgm:pt modelId="{339370E7-6B64-4D2C-BA76-3603DFEA44AE}" type="pres">
      <dgm:prSet presAssocID="{356CF424-12B9-4EB8-AB29-4C2D9FDB84B2}" presName="compNode" presStyleCnt="0"/>
      <dgm:spPr/>
    </dgm:pt>
    <dgm:pt modelId="{4D760FD1-E0AE-4EA3-84BA-78DAE60A2805}" type="pres">
      <dgm:prSet presAssocID="{356CF424-12B9-4EB8-AB29-4C2D9FDB84B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51155EF-4A95-47AB-BC15-2B00B4285035}" type="pres">
      <dgm:prSet presAssocID="{356CF424-12B9-4EB8-AB29-4C2D9FDB84B2}" presName="spaceRect" presStyleCnt="0"/>
      <dgm:spPr/>
    </dgm:pt>
    <dgm:pt modelId="{E19A87AB-E266-43E0-A780-9B2938A1F1C4}" type="pres">
      <dgm:prSet presAssocID="{356CF424-12B9-4EB8-AB29-4C2D9FDB84B2}" presName="textRect" presStyleLbl="revTx" presStyleIdx="3" presStyleCnt="5">
        <dgm:presLayoutVars>
          <dgm:chMax val="1"/>
          <dgm:chPref val="1"/>
        </dgm:presLayoutVars>
      </dgm:prSet>
      <dgm:spPr/>
    </dgm:pt>
    <dgm:pt modelId="{DB2C76FE-8CA8-496E-A350-C712C0125207}" type="pres">
      <dgm:prSet presAssocID="{D6E6B217-E964-440F-8BA1-D3778252CA6D}" presName="sibTrans" presStyleCnt="0"/>
      <dgm:spPr/>
    </dgm:pt>
    <dgm:pt modelId="{A6D5BF3D-71F1-4882-9110-B69649296A7B}" type="pres">
      <dgm:prSet presAssocID="{5EB28385-A8D4-48FC-9CC3-ADC326812404}" presName="compNode" presStyleCnt="0"/>
      <dgm:spPr/>
    </dgm:pt>
    <dgm:pt modelId="{D54EBD27-311D-4089-A4F7-E751D24D267E}" type="pres">
      <dgm:prSet presAssocID="{5EB28385-A8D4-48FC-9CC3-ADC32681240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B7E3D56A-C70F-45B9-9464-DD155423DA96}" type="pres">
      <dgm:prSet presAssocID="{5EB28385-A8D4-48FC-9CC3-ADC326812404}" presName="spaceRect" presStyleCnt="0"/>
      <dgm:spPr/>
    </dgm:pt>
    <dgm:pt modelId="{068D0400-FDCE-4A86-9DD0-830073469455}" type="pres">
      <dgm:prSet presAssocID="{5EB28385-A8D4-48FC-9CC3-ADC32681240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2D0CC00-BB42-45EA-877A-071C2C5A9D9A}" type="presOf" srcId="{95C69F33-8B61-49E8-9944-C612D70D554B}" destId="{ACA212B9-F5BE-4EAE-A377-2186FA20D600}" srcOrd="0" destOrd="0" presId="urn:microsoft.com/office/officeart/2018/2/layout/IconLabelList"/>
    <dgm:cxn modelId="{697C6A08-6EB1-4DFF-8CBE-BC2AE844F933}" srcId="{95C69F33-8B61-49E8-9944-C612D70D554B}" destId="{356CF424-12B9-4EB8-AB29-4C2D9FDB84B2}" srcOrd="3" destOrd="0" parTransId="{518281A2-0487-4D15-AF53-1DA671901DA9}" sibTransId="{D6E6B217-E964-440F-8BA1-D3778252CA6D}"/>
    <dgm:cxn modelId="{C081A70F-6DF3-496B-926B-9C675C49258C}" type="presOf" srcId="{356CF424-12B9-4EB8-AB29-4C2D9FDB84B2}" destId="{E19A87AB-E266-43E0-A780-9B2938A1F1C4}" srcOrd="0" destOrd="0" presId="urn:microsoft.com/office/officeart/2018/2/layout/IconLabelList"/>
    <dgm:cxn modelId="{AB3C253F-FF4B-40EE-AAEB-C2BACDCA9876}" type="presOf" srcId="{5EB28385-A8D4-48FC-9CC3-ADC326812404}" destId="{068D0400-FDCE-4A86-9DD0-830073469455}" srcOrd="0" destOrd="0" presId="urn:microsoft.com/office/officeart/2018/2/layout/IconLabelList"/>
    <dgm:cxn modelId="{DFBBB56D-44B1-40E6-A59B-3C377E94B091}" srcId="{95C69F33-8B61-49E8-9944-C612D70D554B}" destId="{F120C599-637B-4A26-83C0-02D9C15966A9}" srcOrd="0" destOrd="0" parTransId="{1543E813-B4F5-429B-B9C8-BF9CDE4403BE}" sibTransId="{D2CA2D9C-10A5-4812-BC7B-6D13DA43203B}"/>
    <dgm:cxn modelId="{019A35B9-FC77-45CE-BB5F-12249E5D513F}" type="presOf" srcId="{F120C599-637B-4A26-83C0-02D9C15966A9}" destId="{FA6F95BF-5A7A-4770-8305-4B27557CD922}" srcOrd="0" destOrd="0" presId="urn:microsoft.com/office/officeart/2018/2/layout/IconLabelList"/>
    <dgm:cxn modelId="{5CB29CBF-A348-4B3E-B620-264472151D65}" type="presOf" srcId="{B8DD1AED-CF87-4812-AE17-49BB5A310585}" destId="{51E73421-2E33-468B-B971-AD912F62D6BC}" srcOrd="0" destOrd="0" presId="urn:microsoft.com/office/officeart/2018/2/layout/IconLabelList"/>
    <dgm:cxn modelId="{0FDBC3D1-2CCD-48A1-B447-ED9AFABB0D25}" srcId="{95C69F33-8B61-49E8-9944-C612D70D554B}" destId="{B8DD1AED-CF87-4812-AE17-49BB5A310585}" srcOrd="2" destOrd="0" parTransId="{06CFB9CC-EC97-4D01-8119-FF4A41E0EB2F}" sibTransId="{39FB0F20-044C-4475-8273-8A8B117F5F33}"/>
    <dgm:cxn modelId="{4D8C90DC-A7BB-494A-B06A-82FA453D7338}" srcId="{95C69F33-8B61-49E8-9944-C612D70D554B}" destId="{5EB28385-A8D4-48FC-9CC3-ADC326812404}" srcOrd="4" destOrd="0" parTransId="{B20807CD-DD0B-40DC-AFE3-C679BC60CAA9}" sibTransId="{3E92BC79-1FA1-466D-B058-87E9E4C92A1D}"/>
    <dgm:cxn modelId="{855876DD-3443-4C96-864A-6F405BB93F55}" srcId="{95C69F33-8B61-49E8-9944-C612D70D554B}" destId="{2ABC6637-E14C-49F4-8BDF-BBEC0048A5BA}" srcOrd="1" destOrd="0" parTransId="{63E9AB73-83B0-43FC-A9D6-B4645AB71444}" sibTransId="{276393FF-0596-44C4-8E0A-937E21AD9C84}"/>
    <dgm:cxn modelId="{996F5DED-F54C-4AF3-AEAC-C8C9CE0AB500}" type="presOf" srcId="{2ABC6637-E14C-49F4-8BDF-BBEC0048A5BA}" destId="{08B6FFD0-991A-4917-8F6F-378333FE236D}" srcOrd="0" destOrd="0" presId="urn:microsoft.com/office/officeart/2018/2/layout/IconLabelList"/>
    <dgm:cxn modelId="{2244542B-76C4-4396-946C-CC29276D399F}" type="presParOf" srcId="{ACA212B9-F5BE-4EAE-A377-2186FA20D600}" destId="{5DA92038-98B2-41CE-8A6A-90E815AFAF0C}" srcOrd="0" destOrd="0" presId="urn:microsoft.com/office/officeart/2018/2/layout/IconLabelList"/>
    <dgm:cxn modelId="{9481681C-95BE-4E29-A30F-7E0A73EEAC86}" type="presParOf" srcId="{5DA92038-98B2-41CE-8A6A-90E815AFAF0C}" destId="{F8FD070A-8661-45E3-B6A3-B923A40F7FF9}" srcOrd="0" destOrd="0" presId="urn:microsoft.com/office/officeart/2018/2/layout/IconLabelList"/>
    <dgm:cxn modelId="{E7903D36-3837-4A3B-83C4-1F0385E13927}" type="presParOf" srcId="{5DA92038-98B2-41CE-8A6A-90E815AFAF0C}" destId="{8FC19361-BB14-48C8-83DA-9057F590FCCD}" srcOrd="1" destOrd="0" presId="urn:microsoft.com/office/officeart/2018/2/layout/IconLabelList"/>
    <dgm:cxn modelId="{E3BFDA37-557D-46EE-8F4B-10216647F21C}" type="presParOf" srcId="{5DA92038-98B2-41CE-8A6A-90E815AFAF0C}" destId="{FA6F95BF-5A7A-4770-8305-4B27557CD922}" srcOrd="2" destOrd="0" presId="urn:microsoft.com/office/officeart/2018/2/layout/IconLabelList"/>
    <dgm:cxn modelId="{00CED2AA-754D-4B71-9316-0AF7A9D885B1}" type="presParOf" srcId="{ACA212B9-F5BE-4EAE-A377-2186FA20D600}" destId="{B8C20493-76F4-4539-993C-BD6D493B9995}" srcOrd="1" destOrd="0" presId="urn:microsoft.com/office/officeart/2018/2/layout/IconLabelList"/>
    <dgm:cxn modelId="{280622AE-9530-464B-9C46-6031D263ABB7}" type="presParOf" srcId="{ACA212B9-F5BE-4EAE-A377-2186FA20D600}" destId="{58C88C7A-70CD-41AF-B198-00F39AA45FD9}" srcOrd="2" destOrd="0" presId="urn:microsoft.com/office/officeart/2018/2/layout/IconLabelList"/>
    <dgm:cxn modelId="{96745FA6-1FE9-4881-BAA5-71CEA24BD5DC}" type="presParOf" srcId="{58C88C7A-70CD-41AF-B198-00F39AA45FD9}" destId="{F4BF40C4-75D6-4EF3-9C76-174402D12B12}" srcOrd="0" destOrd="0" presId="urn:microsoft.com/office/officeart/2018/2/layout/IconLabelList"/>
    <dgm:cxn modelId="{0D78A6CD-2FC7-4FB4-AF5E-4FDF3762E5F6}" type="presParOf" srcId="{58C88C7A-70CD-41AF-B198-00F39AA45FD9}" destId="{FAC88D56-A9B3-49DE-8F44-42DA3E0CCAD3}" srcOrd="1" destOrd="0" presId="urn:microsoft.com/office/officeart/2018/2/layout/IconLabelList"/>
    <dgm:cxn modelId="{33F0A8E6-D547-4331-952C-7B68197E7B93}" type="presParOf" srcId="{58C88C7A-70CD-41AF-B198-00F39AA45FD9}" destId="{08B6FFD0-991A-4917-8F6F-378333FE236D}" srcOrd="2" destOrd="0" presId="urn:microsoft.com/office/officeart/2018/2/layout/IconLabelList"/>
    <dgm:cxn modelId="{6449C617-1E1E-40D2-B862-DFA947047DC9}" type="presParOf" srcId="{ACA212B9-F5BE-4EAE-A377-2186FA20D600}" destId="{542224BE-EA2E-4453-B239-125FDE00EFC3}" srcOrd="3" destOrd="0" presId="urn:microsoft.com/office/officeart/2018/2/layout/IconLabelList"/>
    <dgm:cxn modelId="{F9055D17-F730-4C81-B506-85FAE7DC8CC6}" type="presParOf" srcId="{ACA212B9-F5BE-4EAE-A377-2186FA20D600}" destId="{E31A5BEC-2DB1-4810-AEE7-C2F1E5249FDA}" srcOrd="4" destOrd="0" presId="urn:microsoft.com/office/officeart/2018/2/layout/IconLabelList"/>
    <dgm:cxn modelId="{43789A08-8148-4E0B-950D-3545DC6311B1}" type="presParOf" srcId="{E31A5BEC-2DB1-4810-AEE7-C2F1E5249FDA}" destId="{82FF27CD-A7A6-4E5A-86BB-55769C49F12F}" srcOrd="0" destOrd="0" presId="urn:microsoft.com/office/officeart/2018/2/layout/IconLabelList"/>
    <dgm:cxn modelId="{EAEF56E4-4CAE-4D68-88CC-2F6B71401A36}" type="presParOf" srcId="{E31A5BEC-2DB1-4810-AEE7-C2F1E5249FDA}" destId="{2614C90C-19B6-4DE2-BCB5-03C5C3B3F90E}" srcOrd="1" destOrd="0" presId="urn:microsoft.com/office/officeart/2018/2/layout/IconLabelList"/>
    <dgm:cxn modelId="{1612A016-36AC-4783-BFFD-E8F59EF22A60}" type="presParOf" srcId="{E31A5BEC-2DB1-4810-AEE7-C2F1E5249FDA}" destId="{51E73421-2E33-468B-B971-AD912F62D6BC}" srcOrd="2" destOrd="0" presId="urn:microsoft.com/office/officeart/2018/2/layout/IconLabelList"/>
    <dgm:cxn modelId="{D8DD1008-0505-4694-A9F0-C68D0072AA55}" type="presParOf" srcId="{ACA212B9-F5BE-4EAE-A377-2186FA20D600}" destId="{FBAB365F-628B-4616-8E38-AF874BD15285}" srcOrd="5" destOrd="0" presId="urn:microsoft.com/office/officeart/2018/2/layout/IconLabelList"/>
    <dgm:cxn modelId="{50F574A3-3783-45D4-A934-CEB8792C247A}" type="presParOf" srcId="{ACA212B9-F5BE-4EAE-A377-2186FA20D600}" destId="{339370E7-6B64-4D2C-BA76-3603DFEA44AE}" srcOrd="6" destOrd="0" presId="urn:microsoft.com/office/officeart/2018/2/layout/IconLabelList"/>
    <dgm:cxn modelId="{46A12AD1-3B27-4DBB-8C29-80DEE0831C69}" type="presParOf" srcId="{339370E7-6B64-4D2C-BA76-3603DFEA44AE}" destId="{4D760FD1-E0AE-4EA3-84BA-78DAE60A2805}" srcOrd="0" destOrd="0" presId="urn:microsoft.com/office/officeart/2018/2/layout/IconLabelList"/>
    <dgm:cxn modelId="{6958DEA5-90B0-4CDA-A466-ACDA311EDA34}" type="presParOf" srcId="{339370E7-6B64-4D2C-BA76-3603DFEA44AE}" destId="{B51155EF-4A95-47AB-BC15-2B00B4285035}" srcOrd="1" destOrd="0" presId="urn:microsoft.com/office/officeart/2018/2/layout/IconLabelList"/>
    <dgm:cxn modelId="{291D3B44-CFF5-4429-BD82-45AEDA58189A}" type="presParOf" srcId="{339370E7-6B64-4D2C-BA76-3603DFEA44AE}" destId="{E19A87AB-E266-43E0-A780-9B2938A1F1C4}" srcOrd="2" destOrd="0" presId="urn:microsoft.com/office/officeart/2018/2/layout/IconLabelList"/>
    <dgm:cxn modelId="{5E6EF5B4-E5D4-42AC-967F-74E8A490AA37}" type="presParOf" srcId="{ACA212B9-F5BE-4EAE-A377-2186FA20D600}" destId="{DB2C76FE-8CA8-496E-A350-C712C0125207}" srcOrd="7" destOrd="0" presId="urn:microsoft.com/office/officeart/2018/2/layout/IconLabelList"/>
    <dgm:cxn modelId="{BB995790-56EE-4199-BB13-F7D0C423533C}" type="presParOf" srcId="{ACA212B9-F5BE-4EAE-A377-2186FA20D600}" destId="{A6D5BF3D-71F1-4882-9110-B69649296A7B}" srcOrd="8" destOrd="0" presId="urn:microsoft.com/office/officeart/2018/2/layout/IconLabelList"/>
    <dgm:cxn modelId="{B59FB875-66ED-4947-82F3-162D5768E6D9}" type="presParOf" srcId="{A6D5BF3D-71F1-4882-9110-B69649296A7B}" destId="{D54EBD27-311D-4089-A4F7-E751D24D267E}" srcOrd="0" destOrd="0" presId="urn:microsoft.com/office/officeart/2018/2/layout/IconLabelList"/>
    <dgm:cxn modelId="{4AFDD93F-65E1-4C35-93F8-29C79D549993}" type="presParOf" srcId="{A6D5BF3D-71F1-4882-9110-B69649296A7B}" destId="{B7E3D56A-C70F-45B9-9464-DD155423DA96}" srcOrd="1" destOrd="0" presId="urn:microsoft.com/office/officeart/2018/2/layout/IconLabelList"/>
    <dgm:cxn modelId="{3CEC47B2-3C33-4B45-9A9F-8277D2F504BE}" type="presParOf" srcId="{A6D5BF3D-71F1-4882-9110-B69649296A7B}" destId="{068D0400-FDCE-4A86-9DD0-8300734694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29523-CA89-46FB-B9C2-74E67866E671}">
      <dsp:nvSpPr>
        <dsp:cNvPr id="0" name=""/>
        <dsp:cNvSpPr/>
      </dsp:nvSpPr>
      <dsp:spPr>
        <a:xfrm>
          <a:off x="0" y="1516"/>
          <a:ext cx="8987404" cy="768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9DF52-1AC4-42F4-A517-08E4765F294F}">
      <dsp:nvSpPr>
        <dsp:cNvPr id="0" name=""/>
        <dsp:cNvSpPr/>
      </dsp:nvSpPr>
      <dsp:spPr>
        <a:xfrm>
          <a:off x="232505" y="174454"/>
          <a:ext cx="422736" cy="422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34422-DE69-4BEC-879B-BCAA645550A1}">
      <dsp:nvSpPr>
        <dsp:cNvPr id="0" name=""/>
        <dsp:cNvSpPr/>
      </dsp:nvSpPr>
      <dsp:spPr>
        <a:xfrm>
          <a:off x="887747" y="1516"/>
          <a:ext cx="8099656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Student ; Agnieszka Pacerowska -2440095</a:t>
          </a:r>
          <a:endParaRPr lang="en-US" sz="2200" kern="1200"/>
        </a:p>
      </dsp:txBody>
      <dsp:txXfrm>
        <a:off x="887747" y="1516"/>
        <a:ext cx="8099656" cy="768612"/>
      </dsp:txXfrm>
    </dsp:sp>
    <dsp:sp modelId="{00D746B0-BB7E-4A45-8DF6-93E318D4FD58}">
      <dsp:nvSpPr>
        <dsp:cNvPr id="0" name=""/>
        <dsp:cNvSpPr/>
      </dsp:nvSpPr>
      <dsp:spPr>
        <a:xfrm>
          <a:off x="0" y="962281"/>
          <a:ext cx="8987404" cy="768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C5070C-1FBB-40BA-B4E2-26B08A3FEF20}">
      <dsp:nvSpPr>
        <dsp:cNvPr id="0" name=""/>
        <dsp:cNvSpPr/>
      </dsp:nvSpPr>
      <dsp:spPr>
        <a:xfrm>
          <a:off x="232505" y="1135219"/>
          <a:ext cx="422736" cy="422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0D5D8-6D9D-4045-AD54-4981F819C2BC}">
      <dsp:nvSpPr>
        <dsp:cNvPr id="0" name=""/>
        <dsp:cNvSpPr/>
      </dsp:nvSpPr>
      <dsp:spPr>
        <a:xfrm>
          <a:off x="887747" y="962281"/>
          <a:ext cx="8099656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Lecture ;Annamaria Dufficy </a:t>
          </a:r>
          <a:endParaRPr lang="en-US" sz="2200" kern="1200"/>
        </a:p>
      </dsp:txBody>
      <dsp:txXfrm>
        <a:off x="887747" y="962281"/>
        <a:ext cx="8099656" cy="768612"/>
      </dsp:txXfrm>
    </dsp:sp>
    <dsp:sp modelId="{7B2E0B21-F111-43B9-98EC-C22947B6B764}">
      <dsp:nvSpPr>
        <dsp:cNvPr id="0" name=""/>
        <dsp:cNvSpPr/>
      </dsp:nvSpPr>
      <dsp:spPr>
        <a:xfrm>
          <a:off x="0" y="1923047"/>
          <a:ext cx="8987404" cy="768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D4873-9A33-49F1-9FA9-8E8CB9AD176F}">
      <dsp:nvSpPr>
        <dsp:cNvPr id="0" name=""/>
        <dsp:cNvSpPr/>
      </dsp:nvSpPr>
      <dsp:spPr>
        <a:xfrm>
          <a:off x="232505" y="2095984"/>
          <a:ext cx="422736" cy="422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280F1D-D188-4389-B4CC-4664433C2367}">
      <dsp:nvSpPr>
        <dsp:cNvPr id="0" name=""/>
        <dsp:cNvSpPr/>
      </dsp:nvSpPr>
      <dsp:spPr>
        <a:xfrm>
          <a:off x="887747" y="1923047"/>
          <a:ext cx="8099656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Module; LCLM 4004</a:t>
          </a:r>
          <a:endParaRPr lang="en-US" sz="2200" kern="1200"/>
        </a:p>
      </dsp:txBody>
      <dsp:txXfrm>
        <a:off x="887747" y="1923047"/>
        <a:ext cx="8099656" cy="768612"/>
      </dsp:txXfrm>
    </dsp:sp>
    <dsp:sp modelId="{7A417ADF-4DE4-469C-A8B1-E3A14D194B20}">
      <dsp:nvSpPr>
        <dsp:cNvPr id="0" name=""/>
        <dsp:cNvSpPr/>
      </dsp:nvSpPr>
      <dsp:spPr>
        <a:xfrm>
          <a:off x="0" y="2883812"/>
          <a:ext cx="8987404" cy="768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8A995-7767-42C6-B603-2D0E22C15541}">
      <dsp:nvSpPr>
        <dsp:cNvPr id="0" name=""/>
        <dsp:cNvSpPr/>
      </dsp:nvSpPr>
      <dsp:spPr>
        <a:xfrm>
          <a:off x="232505" y="3056750"/>
          <a:ext cx="422736" cy="422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3384D-E3BD-4E05-B35A-FEA5FD38E865}">
      <dsp:nvSpPr>
        <dsp:cNvPr id="0" name=""/>
        <dsp:cNvSpPr/>
      </dsp:nvSpPr>
      <dsp:spPr>
        <a:xfrm>
          <a:off x="887747" y="2883812"/>
          <a:ext cx="8099656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Component 1; Green Haven Florists </a:t>
          </a:r>
          <a:endParaRPr lang="en-US" sz="2200" kern="1200"/>
        </a:p>
      </dsp:txBody>
      <dsp:txXfrm>
        <a:off x="887747" y="2883812"/>
        <a:ext cx="8099656" cy="768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211D96-2524-4984-93A0-76986F53A10B}">
      <dsp:nvSpPr>
        <dsp:cNvPr id="0" name=""/>
        <dsp:cNvSpPr/>
      </dsp:nvSpPr>
      <dsp:spPr>
        <a:xfrm>
          <a:off x="16462" y="467679"/>
          <a:ext cx="889479" cy="8894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271F52-1F02-4B9E-939A-8080E871192E}">
      <dsp:nvSpPr>
        <dsp:cNvPr id="0" name=""/>
        <dsp:cNvSpPr/>
      </dsp:nvSpPr>
      <dsp:spPr>
        <a:xfrm>
          <a:off x="203253" y="654470"/>
          <a:ext cx="515898" cy="5158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3D946-9D63-4309-A2D1-AE76088C54E7}">
      <dsp:nvSpPr>
        <dsp:cNvPr id="0" name=""/>
        <dsp:cNvSpPr/>
      </dsp:nvSpPr>
      <dsp:spPr>
        <a:xfrm>
          <a:off x="1096545" y="467679"/>
          <a:ext cx="2096631" cy="88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Background &amp; context</a:t>
          </a:r>
          <a:endParaRPr lang="en-US" sz="1800" kern="1200"/>
        </a:p>
      </dsp:txBody>
      <dsp:txXfrm>
        <a:off x="1096545" y="467679"/>
        <a:ext cx="2096631" cy="889479"/>
      </dsp:txXfrm>
    </dsp:sp>
    <dsp:sp modelId="{C5CA0E6F-80A4-4E0B-88E0-7288CEA45F85}">
      <dsp:nvSpPr>
        <dsp:cNvPr id="0" name=""/>
        <dsp:cNvSpPr/>
      </dsp:nvSpPr>
      <dsp:spPr>
        <a:xfrm>
          <a:off x="3558498" y="467679"/>
          <a:ext cx="889479" cy="8894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C61D8-4A1E-4A96-A6C8-3538972CD495}">
      <dsp:nvSpPr>
        <dsp:cNvPr id="0" name=""/>
        <dsp:cNvSpPr/>
      </dsp:nvSpPr>
      <dsp:spPr>
        <a:xfrm>
          <a:off x="3745289" y="654470"/>
          <a:ext cx="515898" cy="5158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75276-6D44-4594-B339-51628875FF5A}">
      <dsp:nvSpPr>
        <dsp:cNvPr id="0" name=""/>
        <dsp:cNvSpPr/>
      </dsp:nvSpPr>
      <dsp:spPr>
        <a:xfrm>
          <a:off x="4638581" y="467679"/>
          <a:ext cx="2096631" cy="88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5W2H analysis</a:t>
          </a:r>
          <a:endParaRPr lang="en-US" sz="1800" kern="1200"/>
        </a:p>
      </dsp:txBody>
      <dsp:txXfrm>
        <a:off x="4638581" y="467679"/>
        <a:ext cx="2096631" cy="889479"/>
      </dsp:txXfrm>
    </dsp:sp>
    <dsp:sp modelId="{3E9A1F0B-AE96-40E8-A0B8-B348E35BFAC7}">
      <dsp:nvSpPr>
        <dsp:cNvPr id="0" name=""/>
        <dsp:cNvSpPr/>
      </dsp:nvSpPr>
      <dsp:spPr>
        <a:xfrm>
          <a:off x="7100534" y="467679"/>
          <a:ext cx="889479" cy="8894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10496-2D86-4F7B-BD3A-E6B556C09E97}">
      <dsp:nvSpPr>
        <dsp:cNvPr id="0" name=""/>
        <dsp:cNvSpPr/>
      </dsp:nvSpPr>
      <dsp:spPr>
        <a:xfrm>
          <a:off x="7287325" y="654470"/>
          <a:ext cx="515898" cy="5158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F35DC-EE8D-43D5-B49B-A041C17D7B9E}">
      <dsp:nvSpPr>
        <dsp:cNvPr id="0" name=""/>
        <dsp:cNvSpPr/>
      </dsp:nvSpPr>
      <dsp:spPr>
        <a:xfrm>
          <a:off x="8180617" y="467679"/>
          <a:ext cx="2096631" cy="88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PESTEL critique &amp; application </a:t>
          </a:r>
          <a:endParaRPr lang="en-US" sz="1800" kern="1200"/>
        </a:p>
      </dsp:txBody>
      <dsp:txXfrm>
        <a:off x="8180617" y="467679"/>
        <a:ext cx="2096631" cy="889479"/>
      </dsp:txXfrm>
    </dsp:sp>
    <dsp:sp modelId="{6FFBBF42-4BE1-48FC-8C17-093253D8AA95}">
      <dsp:nvSpPr>
        <dsp:cNvPr id="0" name=""/>
        <dsp:cNvSpPr/>
      </dsp:nvSpPr>
      <dsp:spPr>
        <a:xfrm>
          <a:off x="16462" y="1913104"/>
          <a:ext cx="889479" cy="8894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6B054C-F85A-480F-85C2-AB03A8734A08}">
      <dsp:nvSpPr>
        <dsp:cNvPr id="0" name=""/>
        <dsp:cNvSpPr/>
      </dsp:nvSpPr>
      <dsp:spPr>
        <a:xfrm>
          <a:off x="203253" y="2099895"/>
          <a:ext cx="515898" cy="5158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E50B8-7AD2-4CDF-8E89-DE9DFC191F18}">
      <dsp:nvSpPr>
        <dsp:cNvPr id="0" name=""/>
        <dsp:cNvSpPr/>
      </dsp:nvSpPr>
      <dsp:spPr>
        <a:xfrm>
          <a:off x="1096545" y="1913104"/>
          <a:ext cx="2096631" cy="88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Cause-and-effect analysis</a:t>
          </a:r>
          <a:endParaRPr lang="en-US" sz="1800" kern="1200"/>
        </a:p>
      </dsp:txBody>
      <dsp:txXfrm>
        <a:off x="1096545" y="1913104"/>
        <a:ext cx="2096631" cy="889479"/>
      </dsp:txXfrm>
    </dsp:sp>
    <dsp:sp modelId="{CE1A9548-E723-46AF-A960-DDC5DFD54B5B}">
      <dsp:nvSpPr>
        <dsp:cNvPr id="0" name=""/>
        <dsp:cNvSpPr/>
      </dsp:nvSpPr>
      <dsp:spPr>
        <a:xfrm>
          <a:off x="3558498" y="1913104"/>
          <a:ext cx="889479" cy="8894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0CCBD-AB77-473A-A6ED-2A997A458DB8}">
      <dsp:nvSpPr>
        <dsp:cNvPr id="0" name=""/>
        <dsp:cNvSpPr/>
      </dsp:nvSpPr>
      <dsp:spPr>
        <a:xfrm>
          <a:off x="3745289" y="2099895"/>
          <a:ext cx="515898" cy="5158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F39FC-3F5E-48BF-8083-8B778255320D}">
      <dsp:nvSpPr>
        <dsp:cNvPr id="0" name=""/>
        <dsp:cNvSpPr/>
      </dsp:nvSpPr>
      <dsp:spPr>
        <a:xfrm>
          <a:off x="4638581" y="1913104"/>
          <a:ext cx="2096631" cy="889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findings &amp; recommendations </a:t>
          </a:r>
          <a:endParaRPr lang="en-US" sz="1800" kern="1200"/>
        </a:p>
      </dsp:txBody>
      <dsp:txXfrm>
        <a:off x="4638581" y="1913104"/>
        <a:ext cx="2096631" cy="8894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FA4596-D570-4BB5-B2D6-C1CD74D7DEF1}">
      <dsp:nvSpPr>
        <dsp:cNvPr id="0" name=""/>
        <dsp:cNvSpPr/>
      </dsp:nvSpPr>
      <dsp:spPr>
        <a:xfrm>
          <a:off x="164296" y="430925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42B62E-3C98-428D-BFA1-8DFAD2F9223C}">
      <dsp:nvSpPr>
        <dsp:cNvPr id="0" name=""/>
        <dsp:cNvSpPr/>
      </dsp:nvSpPr>
      <dsp:spPr>
        <a:xfrm>
          <a:off x="403021" y="669650"/>
          <a:ext cx="659336" cy="6593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B13AE-18A2-4A3E-AC9E-B8560A05AF46}">
      <dsp:nvSpPr>
        <dsp:cNvPr id="0" name=""/>
        <dsp:cNvSpPr/>
      </dsp:nvSpPr>
      <dsp:spPr>
        <a:xfrm>
          <a:off x="1544681" y="430925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30% drop in in-store eales last 12 months </a:t>
          </a:r>
          <a:endParaRPr lang="en-US" sz="2100" kern="1200"/>
        </a:p>
      </dsp:txBody>
      <dsp:txXfrm>
        <a:off x="1544681" y="430925"/>
        <a:ext cx="2679571" cy="1136787"/>
      </dsp:txXfrm>
    </dsp:sp>
    <dsp:sp modelId="{1874FCDF-C51B-49FB-B256-964457BA74D2}">
      <dsp:nvSpPr>
        <dsp:cNvPr id="0" name=""/>
        <dsp:cNvSpPr/>
      </dsp:nvSpPr>
      <dsp:spPr>
        <a:xfrm>
          <a:off x="4691147" y="430925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52451-9AF4-4387-88E0-120ED27B25DD}">
      <dsp:nvSpPr>
        <dsp:cNvPr id="0" name=""/>
        <dsp:cNvSpPr/>
      </dsp:nvSpPr>
      <dsp:spPr>
        <a:xfrm>
          <a:off x="4929872" y="669650"/>
          <a:ext cx="659336" cy="6593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0E040-4560-47EC-8535-1C8BC01D6A15}">
      <dsp:nvSpPr>
        <dsp:cNvPr id="0" name=""/>
        <dsp:cNvSpPr/>
      </dsp:nvSpPr>
      <dsp:spPr>
        <a:xfrm>
          <a:off x="6071532" y="430925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Rising costs of imported flowers &amp; sustainable packing </a:t>
          </a:r>
          <a:endParaRPr lang="en-US" sz="2100" kern="1200"/>
        </a:p>
      </dsp:txBody>
      <dsp:txXfrm>
        <a:off x="6071532" y="430925"/>
        <a:ext cx="2679571" cy="1136787"/>
      </dsp:txXfrm>
    </dsp:sp>
    <dsp:sp modelId="{A2FD1F80-2013-499C-ABDD-2AF443FC659F}">
      <dsp:nvSpPr>
        <dsp:cNvPr id="0" name=""/>
        <dsp:cNvSpPr/>
      </dsp:nvSpPr>
      <dsp:spPr>
        <a:xfrm>
          <a:off x="164296" y="220990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A5FF8-3C85-4CCF-94E9-DAB0B9E115B3}">
      <dsp:nvSpPr>
        <dsp:cNvPr id="0" name=""/>
        <dsp:cNvSpPr/>
      </dsp:nvSpPr>
      <dsp:spPr>
        <a:xfrm>
          <a:off x="403021" y="2448634"/>
          <a:ext cx="659336" cy="6593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A5093-D719-4FCD-8640-DB3A0ADE15F7}">
      <dsp:nvSpPr>
        <dsp:cNvPr id="0" name=""/>
        <dsp:cNvSpPr/>
      </dsp:nvSpPr>
      <dsp:spPr>
        <a:xfrm>
          <a:off x="1544681" y="2209908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Online competitors: lower prices &amp; same-day deliver </a:t>
          </a:r>
          <a:endParaRPr lang="en-US" sz="2100" kern="1200"/>
        </a:p>
      </dsp:txBody>
      <dsp:txXfrm>
        <a:off x="1544681" y="2209908"/>
        <a:ext cx="2679571" cy="1136787"/>
      </dsp:txXfrm>
    </dsp:sp>
    <dsp:sp modelId="{D9154FB5-EC66-4F6E-95AB-C8D319E70D05}">
      <dsp:nvSpPr>
        <dsp:cNvPr id="0" name=""/>
        <dsp:cNvSpPr/>
      </dsp:nvSpPr>
      <dsp:spPr>
        <a:xfrm>
          <a:off x="4691147" y="220990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423B0-2C38-4B90-801E-08679482223A}">
      <dsp:nvSpPr>
        <dsp:cNvPr id="0" name=""/>
        <dsp:cNvSpPr/>
      </dsp:nvSpPr>
      <dsp:spPr>
        <a:xfrm>
          <a:off x="4929872" y="2448634"/>
          <a:ext cx="659336" cy="6593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88B1B-A3F4-4B0E-92C2-9EB442D81DD4}">
      <dsp:nvSpPr>
        <dsp:cNvPr id="0" name=""/>
        <dsp:cNvSpPr/>
      </dsp:nvSpPr>
      <dsp:spPr>
        <a:xfrm>
          <a:off x="6071532" y="2209908"/>
          <a:ext cx="2679571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Outdated website &amp; limited digital marketing </a:t>
          </a:r>
          <a:endParaRPr lang="en-US" sz="2100" kern="1200"/>
        </a:p>
      </dsp:txBody>
      <dsp:txXfrm>
        <a:off x="6071532" y="2209908"/>
        <a:ext cx="2679571" cy="11367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31924-5883-4729-A744-F7896F70D917}">
      <dsp:nvSpPr>
        <dsp:cNvPr id="0" name=""/>
        <dsp:cNvSpPr/>
      </dsp:nvSpPr>
      <dsp:spPr>
        <a:xfrm>
          <a:off x="2633" y="469205"/>
          <a:ext cx="2088869" cy="125332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Who ? Owners &amp; staff </a:t>
          </a:r>
          <a:endParaRPr lang="en-US" sz="1600" kern="1200"/>
        </a:p>
      </dsp:txBody>
      <dsp:txXfrm>
        <a:off x="2633" y="469205"/>
        <a:ext cx="2088869" cy="1253321"/>
      </dsp:txXfrm>
    </dsp:sp>
    <dsp:sp modelId="{32B4266A-8122-4DEC-9DF5-654C2D72D628}">
      <dsp:nvSpPr>
        <dsp:cNvPr id="0" name=""/>
        <dsp:cNvSpPr/>
      </dsp:nvSpPr>
      <dsp:spPr>
        <a:xfrm>
          <a:off x="2300389" y="469205"/>
          <a:ext cx="2088869" cy="12533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? Declining sales &amp; market adoption </a:t>
          </a:r>
          <a:endParaRPr lang="en-US" sz="1600" kern="1200"/>
        </a:p>
      </dsp:txBody>
      <dsp:txXfrm>
        <a:off x="2300389" y="469205"/>
        <a:ext cx="2088869" cy="1253321"/>
      </dsp:txXfrm>
    </dsp:sp>
    <dsp:sp modelId="{F6590E60-7B8C-470C-B466-08E19173C025}">
      <dsp:nvSpPr>
        <dsp:cNvPr id="0" name=""/>
        <dsp:cNvSpPr/>
      </dsp:nvSpPr>
      <dsp:spPr>
        <a:xfrm>
          <a:off x="4598145" y="469205"/>
          <a:ext cx="2088869" cy="125332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? Norwich , UK </a:t>
          </a:r>
          <a:endParaRPr lang="en-US" sz="1600" kern="1200"/>
        </a:p>
      </dsp:txBody>
      <dsp:txXfrm>
        <a:off x="4598145" y="469205"/>
        <a:ext cx="2088869" cy="1253321"/>
      </dsp:txXfrm>
    </dsp:sp>
    <dsp:sp modelId="{C4C10E75-1ABE-438C-8FE3-3B88EB0A7BAF}">
      <dsp:nvSpPr>
        <dsp:cNvPr id="0" name=""/>
        <dsp:cNvSpPr/>
      </dsp:nvSpPr>
      <dsp:spPr>
        <a:xfrm>
          <a:off x="6895901" y="469205"/>
          <a:ext cx="2088869" cy="125332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When ? Last 12 month </a:t>
          </a:r>
          <a:endParaRPr lang="en-US" sz="1600" kern="1200"/>
        </a:p>
      </dsp:txBody>
      <dsp:txXfrm>
        <a:off x="6895901" y="469205"/>
        <a:ext cx="2088869" cy="1253321"/>
      </dsp:txXfrm>
    </dsp:sp>
    <dsp:sp modelId="{551AD824-9506-430C-BBCF-BF07B3757101}">
      <dsp:nvSpPr>
        <dsp:cNvPr id="0" name=""/>
        <dsp:cNvSpPr/>
      </dsp:nvSpPr>
      <dsp:spPr>
        <a:xfrm>
          <a:off x="1151511" y="1931413"/>
          <a:ext cx="2088869" cy="125332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? Competition, cost increase, changing consumer habits</a:t>
          </a:r>
          <a:endParaRPr lang="en-US" sz="1600" kern="1200"/>
        </a:p>
      </dsp:txBody>
      <dsp:txXfrm>
        <a:off x="1151511" y="1931413"/>
        <a:ext cx="2088869" cy="1253321"/>
      </dsp:txXfrm>
    </dsp:sp>
    <dsp:sp modelId="{9E70E60C-0F72-4E17-948A-760FD8E42BB5}">
      <dsp:nvSpPr>
        <dsp:cNvPr id="0" name=""/>
        <dsp:cNvSpPr/>
      </dsp:nvSpPr>
      <dsp:spPr>
        <a:xfrm>
          <a:off x="3449267" y="1931413"/>
          <a:ext cx="2088869" cy="125332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? In-store &amp; onlay strategis </a:t>
          </a:r>
          <a:endParaRPr lang="en-US" sz="1600" kern="1200"/>
        </a:p>
      </dsp:txBody>
      <dsp:txXfrm>
        <a:off x="3449267" y="1931413"/>
        <a:ext cx="2088869" cy="1253321"/>
      </dsp:txXfrm>
    </dsp:sp>
    <dsp:sp modelId="{D3F38AE7-CAF0-4D1B-8A95-03E3AAE80737}">
      <dsp:nvSpPr>
        <dsp:cNvPr id="0" name=""/>
        <dsp:cNvSpPr/>
      </dsp:nvSpPr>
      <dsp:spPr>
        <a:xfrm>
          <a:off x="5747023" y="1931413"/>
          <a:ext cx="2088869" cy="12533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Much ? 30% drop in sales </a:t>
          </a:r>
          <a:endParaRPr lang="en-US" sz="1600" kern="1200"/>
        </a:p>
      </dsp:txBody>
      <dsp:txXfrm>
        <a:off x="5747023" y="1931413"/>
        <a:ext cx="2088869" cy="12533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434E0-C406-47E6-A0D3-6A6831ACFC8B}">
      <dsp:nvSpPr>
        <dsp:cNvPr id="0" name=""/>
        <dsp:cNvSpPr/>
      </dsp:nvSpPr>
      <dsp:spPr>
        <a:xfrm>
          <a:off x="8137" y="340725"/>
          <a:ext cx="888502" cy="8885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7FE546-2C2C-45AF-8AAB-2DE2346D74F8}">
      <dsp:nvSpPr>
        <dsp:cNvPr id="0" name=""/>
        <dsp:cNvSpPr/>
      </dsp:nvSpPr>
      <dsp:spPr>
        <a:xfrm>
          <a:off x="194722" y="527311"/>
          <a:ext cx="515331" cy="5153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737674-2D08-496E-81DA-A4730654FDDC}">
      <dsp:nvSpPr>
        <dsp:cNvPr id="0" name=""/>
        <dsp:cNvSpPr/>
      </dsp:nvSpPr>
      <dsp:spPr>
        <a:xfrm>
          <a:off x="1087033" y="340725"/>
          <a:ext cx="2094327" cy="888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Political:  Local business regulations</a:t>
          </a:r>
          <a:endParaRPr lang="en-US" sz="1500" kern="1200"/>
        </a:p>
      </dsp:txBody>
      <dsp:txXfrm>
        <a:off x="1087033" y="340725"/>
        <a:ext cx="2094327" cy="888502"/>
      </dsp:txXfrm>
    </dsp:sp>
    <dsp:sp modelId="{A6D4060B-5CB4-402F-810F-90475E61955B}">
      <dsp:nvSpPr>
        <dsp:cNvPr id="0" name=""/>
        <dsp:cNvSpPr/>
      </dsp:nvSpPr>
      <dsp:spPr>
        <a:xfrm>
          <a:off x="3546281" y="340725"/>
          <a:ext cx="888502" cy="8885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E1004-CDB8-4CC1-AD2F-127E3A47D433}">
      <dsp:nvSpPr>
        <dsp:cNvPr id="0" name=""/>
        <dsp:cNvSpPr/>
      </dsp:nvSpPr>
      <dsp:spPr>
        <a:xfrm>
          <a:off x="3732866" y="527311"/>
          <a:ext cx="515331" cy="5153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9B180-F026-4C48-94F1-343FA1D111DC}">
      <dsp:nvSpPr>
        <dsp:cNvPr id="0" name=""/>
        <dsp:cNvSpPr/>
      </dsp:nvSpPr>
      <dsp:spPr>
        <a:xfrm>
          <a:off x="4625177" y="340725"/>
          <a:ext cx="2094327" cy="888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Economic: Rising costs &amp; inflation</a:t>
          </a:r>
          <a:endParaRPr lang="en-US" sz="1500" kern="1200"/>
        </a:p>
      </dsp:txBody>
      <dsp:txXfrm>
        <a:off x="4625177" y="340725"/>
        <a:ext cx="2094327" cy="888502"/>
      </dsp:txXfrm>
    </dsp:sp>
    <dsp:sp modelId="{B596CA96-5A7C-449D-A619-448E9A8EC161}">
      <dsp:nvSpPr>
        <dsp:cNvPr id="0" name=""/>
        <dsp:cNvSpPr/>
      </dsp:nvSpPr>
      <dsp:spPr>
        <a:xfrm>
          <a:off x="7084425" y="340725"/>
          <a:ext cx="888502" cy="8885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4511EB-19BA-484B-96C7-9C468BC22B6C}">
      <dsp:nvSpPr>
        <dsp:cNvPr id="0" name=""/>
        <dsp:cNvSpPr/>
      </dsp:nvSpPr>
      <dsp:spPr>
        <a:xfrm>
          <a:off x="7271010" y="527311"/>
          <a:ext cx="515331" cy="5153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43BA7-56C3-4D57-82EA-2F5B113EBC74}">
      <dsp:nvSpPr>
        <dsp:cNvPr id="0" name=""/>
        <dsp:cNvSpPr/>
      </dsp:nvSpPr>
      <dsp:spPr>
        <a:xfrm>
          <a:off x="8163321" y="340725"/>
          <a:ext cx="2094327" cy="888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Social: Eco-conscious consumer trends </a:t>
          </a:r>
          <a:endParaRPr lang="en-US" sz="1500" kern="1200"/>
        </a:p>
      </dsp:txBody>
      <dsp:txXfrm>
        <a:off x="8163321" y="340725"/>
        <a:ext cx="2094327" cy="888502"/>
      </dsp:txXfrm>
    </dsp:sp>
    <dsp:sp modelId="{3AAB3195-01B7-40CA-A6ED-98C1062522D2}">
      <dsp:nvSpPr>
        <dsp:cNvPr id="0" name=""/>
        <dsp:cNvSpPr/>
      </dsp:nvSpPr>
      <dsp:spPr>
        <a:xfrm>
          <a:off x="8137" y="1732767"/>
          <a:ext cx="888502" cy="8885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9ABB46-1A20-44D5-8FFC-FC56D83D18B3}">
      <dsp:nvSpPr>
        <dsp:cNvPr id="0" name=""/>
        <dsp:cNvSpPr/>
      </dsp:nvSpPr>
      <dsp:spPr>
        <a:xfrm>
          <a:off x="194722" y="1919353"/>
          <a:ext cx="515331" cy="5153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C51ED7-1034-49DD-9C30-00C7187EAD03}">
      <dsp:nvSpPr>
        <dsp:cNvPr id="0" name=""/>
        <dsp:cNvSpPr/>
      </dsp:nvSpPr>
      <dsp:spPr>
        <a:xfrm>
          <a:off x="1087033" y="1732767"/>
          <a:ext cx="2094327" cy="888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Technological : Outdated website, limited digital marketing </a:t>
          </a:r>
          <a:endParaRPr lang="en-US" sz="1500" kern="1200"/>
        </a:p>
      </dsp:txBody>
      <dsp:txXfrm>
        <a:off x="1087033" y="1732767"/>
        <a:ext cx="2094327" cy="888502"/>
      </dsp:txXfrm>
    </dsp:sp>
    <dsp:sp modelId="{837FAED3-FDBB-4B78-A826-432F7C59F298}">
      <dsp:nvSpPr>
        <dsp:cNvPr id="0" name=""/>
        <dsp:cNvSpPr/>
      </dsp:nvSpPr>
      <dsp:spPr>
        <a:xfrm>
          <a:off x="3546281" y="1732767"/>
          <a:ext cx="888502" cy="8885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9EF02-81C0-4EC0-AB99-FFC48B1C1162}">
      <dsp:nvSpPr>
        <dsp:cNvPr id="0" name=""/>
        <dsp:cNvSpPr/>
      </dsp:nvSpPr>
      <dsp:spPr>
        <a:xfrm>
          <a:off x="3732866" y="1919353"/>
          <a:ext cx="515331" cy="5153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2ECC8-03E5-4036-9D47-2CEB6CA24490}">
      <dsp:nvSpPr>
        <dsp:cNvPr id="0" name=""/>
        <dsp:cNvSpPr/>
      </dsp:nvSpPr>
      <dsp:spPr>
        <a:xfrm>
          <a:off x="4625177" y="1732767"/>
          <a:ext cx="2094327" cy="8885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Legal: Compliance with trade &amp; safety regulations </a:t>
          </a:r>
          <a:endParaRPr lang="en-US" sz="1500" kern="1200"/>
        </a:p>
      </dsp:txBody>
      <dsp:txXfrm>
        <a:off x="4625177" y="1732767"/>
        <a:ext cx="2094327" cy="8885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C2F4F1-EF65-471D-A0C7-5953DC468386}">
      <dsp:nvSpPr>
        <dsp:cNvPr id="0" name=""/>
        <dsp:cNvSpPr/>
      </dsp:nvSpPr>
      <dsp:spPr>
        <a:xfrm>
          <a:off x="469679" y="982"/>
          <a:ext cx="3997039" cy="25381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AB6AD0-27DA-40B8-AB37-81856AA4196F}">
      <dsp:nvSpPr>
        <dsp:cNvPr id="0" name=""/>
        <dsp:cNvSpPr/>
      </dsp:nvSpPr>
      <dsp:spPr>
        <a:xfrm>
          <a:off x="913795" y="422892"/>
          <a:ext cx="3997039" cy="25381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Internal: limited digital marketing , outdated website</a:t>
          </a:r>
          <a:endParaRPr lang="en-US" sz="3000" kern="1200"/>
        </a:p>
      </dsp:txBody>
      <dsp:txXfrm>
        <a:off x="988134" y="497231"/>
        <a:ext cx="3848361" cy="2389442"/>
      </dsp:txXfrm>
    </dsp:sp>
    <dsp:sp modelId="{880D1F13-16A6-4B6B-833E-5C597014B7A6}">
      <dsp:nvSpPr>
        <dsp:cNvPr id="0" name=""/>
        <dsp:cNvSpPr/>
      </dsp:nvSpPr>
      <dsp:spPr>
        <a:xfrm>
          <a:off x="5354950" y="982"/>
          <a:ext cx="3997039" cy="25381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E675DC-800E-49CF-AE2B-E9119EF63E99}">
      <dsp:nvSpPr>
        <dsp:cNvPr id="0" name=""/>
        <dsp:cNvSpPr/>
      </dsp:nvSpPr>
      <dsp:spPr>
        <a:xfrm>
          <a:off x="5799066" y="422892"/>
          <a:ext cx="3997039" cy="25381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Extremal : Online competitors, rising costs, changing consumer behavior</a:t>
          </a:r>
          <a:endParaRPr lang="en-US" sz="3000" kern="1200"/>
        </a:p>
      </dsp:txBody>
      <dsp:txXfrm>
        <a:off x="5873405" y="497231"/>
        <a:ext cx="3848361" cy="23894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62493-6C36-43AA-8806-D4497A144DDC}">
      <dsp:nvSpPr>
        <dsp:cNvPr id="0" name=""/>
        <dsp:cNvSpPr/>
      </dsp:nvSpPr>
      <dsp:spPr>
        <a:xfrm>
          <a:off x="1698063" y="380657"/>
          <a:ext cx="951530" cy="9515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B3558-9236-47E9-B85C-77F30205AD27}">
      <dsp:nvSpPr>
        <dsp:cNvPr id="0" name=""/>
        <dsp:cNvSpPr/>
      </dsp:nvSpPr>
      <dsp:spPr>
        <a:xfrm>
          <a:off x="1116572" y="1648075"/>
          <a:ext cx="2114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Sales decline due to competition &amp; operational costs </a:t>
          </a:r>
          <a:endParaRPr lang="en-US" sz="1500" kern="1200"/>
        </a:p>
      </dsp:txBody>
      <dsp:txXfrm>
        <a:off x="1116572" y="1648075"/>
        <a:ext cx="2114513" cy="720000"/>
      </dsp:txXfrm>
    </dsp:sp>
    <dsp:sp modelId="{AF70E85F-2F0F-4001-907C-5B7850D53BB2}">
      <dsp:nvSpPr>
        <dsp:cNvPr id="0" name=""/>
        <dsp:cNvSpPr/>
      </dsp:nvSpPr>
      <dsp:spPr>
        <a:xfrm>
          <a:off x="4182617" y="380657"/>
          <a:ext cx="951530" cy="9515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44713-DF51-463D-96D9-5F0562626148}">
      <dsp:nvSpPr>
        <dsp:cNvPr id="0" name=""/>
        <dsp:cNvSpPr/>
      </dsp:nvSpPr>
      <dsp:spPr>
        <a:xfrm>
          <a:off x="3601125" y="1648075"/>
          <a:ext cx="2114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digital presence &amp; website </a:t>
          </a:r>
          <a:endParaRPr lang="en-US" sz="1500" kern="1200"/>
        </a:p>
      </dsp:txBody>
      <dsp:txXfrm>
        <a:off x="3601125" y="1648075"/>
        <a:ext cx="2114513" cy="720000"/>
      </dsp:txXfrm>
    </dsp:sp>
    <dsp:sp modelId="{FD603598-89DF-4FAE-BDE1-53084E5ED856}">
      <dsp:nvSpPr>
        <dsp:cNvPr id="0" name=""/>
        <dsp:cNvSpPr/>
      </dsp:nvSpPr>
      <dsp:spPr>
        <a:xfrm>
          <a:off x="1698063" y="2896703"/>
          <a:ext cx="951530" cy="9515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CCB63-E81C-47D7-9E13-8421027F5035}">
      <dsp:nvSpPr>
        <dsp:cNvPr id="0" name=""/>
        <dsp:cNvSpPr/>
      </dsp:nvSpPr>
      <dsp:spPr>
        <a:xfrm>
          <a:off x="1116572" y="4164121"/>
          <a:ext cx="2114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Introduce subscription services &amp; flexible delivery </a:t>
          </a:r>
          <a:endParaRPr lang="en-US" sz="1500" kern="1200"/>
        </a:p>
      </dsp:txBody>
      <dsp:txXfrm>
        <a:off x="1116572" y="4164121"/>
        <a:ext cx="2114513" cy="720000"/>
      </dsp:txXfrm>
    </dsp:sp>
    <dsp:sp modelId="{C3C0ADD6-5831-4742-94C1-471EA2ADCBB1}">
      <dsp:nvSpPr>
        <dsp:cNvPr id="0" name=""/>
        <dsp:cNvSpPr/>
      </dsp:nvSpPr>
      <dsp:spPr>
        <a:xfrm>
          <a:off x="4182617" y="2896703"/>
          <a:ext cx="951530" cy="9515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58A3B-E09B-4DF5-ADB6-7314EF6FB32E}">
      <dsp:nvSpPr>
        <dsp:cNvPr id="0" name=""/>
        <dsp:cNvSpPr/>
      </dsp:nvSpPr>
      <dsp:spPr>
        <a:xfrm>
          <a:off x="3601125" y="4164121"/>
          <a:ext cx="211451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Highlight eco-friendly as a market differentator </a:t>
          </a:r>
          <a:endParaRPr lang="en-US" sz="1500" kern="1200"/>
        </a:p>
      </dsp:txBody>
      <dsp:txXfrm>
        <a:off x="3601125" y="4164121"/>
        <a:ext cx="2114513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D070A-8661-45E3-B6A3-B923A40F7FF9}">
      <dsp:nvSpPr>
        <dsp:cNvPr id="0" name=""/>
        <dsp:cNvSpPr/>
      </dsp:nvSpPr>
      <dsp:spPr>
        <a:xfrm>
          <a:off x="438076" y="1039413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F95BF-5A7A-4770-8305-4B27557CD922}">
      <dsp:nvSpPr>
        <dsp:cNvPr id="0" name=""/>
        <dsp:cNvSpPr/>
      </dsp:nvSpPr>
      <dsp:spPr>
        <a:xfrm>
          <a:off x="4951" y="1984527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Thank you for listening  !</a:t>
          </a:r>
          <a:endParaRPr lang="en-US" sz="1300" kern="1200"/>
        </a:p>
      </dsp:txBody>
      <dsp:txXfrm>
        <a:off x="4951" y="1984527"/>
        <a:ext cx="1575000" cy="630000"/>
      </dsp:txXfrm>
    </dsp:sp>
    <dsp:sp modelId="{F4BF40C4-75D6-4EF3-9C76-174402D12B12}">
      <dsp:nvSpPr>
        <dsp:cNvPr id="0" name=""/>
        <dsp:cNvSpPr/>
      </dsp:nvSpPr>
      <dsp:spPr>
        <a:xfrm>
          <a:off x="2288702" y="1039413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6FFD0-991A-4917-8F6F-378333FE236D}">
      <dsp:nvSpPr>
        <dsp:cNvPr id="0" name=""/>
        <dsp:cNvSpPr/>
      </dsp:nvSpPr>
      <dsp:spPr>
        <a:xfrm>
          <a:off x="1855577" y="1984527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References : </a:t>
          </a:r>
          <a:endParaRPr lang="en-US" sz="1300" kern="1200"/>
        </a:p>
      </dsp:txBody>
      <dsp:txXfrm>
        <a:off x="1855577" y="1984527"/>
        <a:ext cx="1575000" cy="630000"/>
      </dsp:txXfrm>
    </dsp:sp>
    <dsp:sp modelId="{82FF27CD-A7A6-4E5A-86BB-55769C49F12F}">
      <dsp:nvSpPr>
        <dsp:cNvPr id="0" name=""/>
        <dsp:cNvSpPr/>
      </dsp:nvSpPr>
      <dsp:spPr>
        <a:xfrm>
          <a:off x="4139327" y="1039413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73421-2E33-468B-B971-AD912F62D6BC}">
      <dsp:nvSpPr>
        <dsp:cNvPr id="0" name=""/>
        <dsp:cNvSpPr/>
      </dsp:nvSpPr>
      <dsp:spPr>
        <a:xfrm>
          <a:off x="3706202" y="1984527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Kotler, P.,&amp; Keller , K. (2016). Marketing Management </a:t>
          </a:r>
          <a:endParaRPr lang="en-US" sz="1300" kern="1200"/>
        </a:p>
      </dsp:txBody>
      <dsp:txXfrm>
        <a:off x="3706202" y="1984527"/>
        <a:ext cx="1575000" cy="630000"/>
      </dsp:txXfrm>
    </dsp:sp>
    <dsp:sp modelId="{4D760FD1-E0AE-4EA3-84BA-78DAE60A2805}">
      <dsp:nvSpPr>
        <dsp:cNvPr id="0" name=""/>
        <dsp:cNvSpPr/>
      </dsp:nvSpPr>
      <dsp:spPr>
        <a:xfrm>
          <a:off x="5989951" y="1039413"/>
          <a:ext cx="708750" cy="7087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A87AB-E266-43E0-A780-9B2938A1F1C4}">
      <dsp:nvSpPr>
        <dsp:cNvPr id="0" name=""/>
        <dsp:cNvSpPr/>
      </dsp:nvSpPr>
      <dsp:spPr>
        <a:xfrm>
          <a:off x="5556826" y="1984527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Johnson, G., et al. (2020). Exploring Strategy </a:t>
          </a:r>
          <a:endParaRPr lang="en-US" sz="1300" kern="1200"/>
        </a:p>
      </dsp:txBody>
      <dsp:txXfrm>
        <a:off x="5556826" y="1984527"/>
        <a:ext cx="1575000" cy="630000"/>
      </dsp:txXfrm>
    </dsp:sp>
    <dsp:sp modelId="{D54EBD27-311D-4089-A4F7-E751D24D267E}">
      <dsp:nvSpPr>
        <dsp:cNvPr id="0" name=""/>
        <dsp:cNvSpPr/>
      </dsp:nvSpPr>
      <dsp:spPr>
        <a:xfrm>
          <a:off x="7840577" y="1039413"/>
          <a:ext cx="708750" cy="7087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D0400-FDCE-4A86-9DD0-830073469455}">
      <dsp:nvSpPr>
        <dsp:cNvPr id="0" name=""/>
        <dsp:cNvSpPr/>
      </dsp:nvSpPr>
      <dsp:spPr>
        <a:xfrm>
          <a:off x="7407452" y="1984527"/>
          <a:ext cx="1575000" cy="6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Academic journals on PESTEL &amp; 5W2H</a:t>
          </a:r>
          <a:endParaRPr lang="en-US" sz="1300" kern="1200"/>
        </a:p>
      </dsp:txBody>
      <dsp:txXfrm>
        <a:off x="7407452" y="1984527"/>
        <a:ext cx="1575000" cy="63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93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360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55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20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637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42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549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227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048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17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71601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052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52421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96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640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66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B908F-4192-401F-BDED-AA967D005DD9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EED72BB-EB4D-444B-875D-2CC04CAEA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97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896AB-A298-8477-644E-6FC465B9E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Green Haven Florist-Problem Solving and Decision Making</a:t>
            </a:r>
            <a:br>
              <a:rPr lang="en-GB" sz="2800"/>
            </a:br>
            <a:endParaRPr lang="en-GB" sz="28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5C53C0FE-E6F9-2CCA-AFD6-197C2456F0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837928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623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0F30B9-47B5-40E7-A5DB-1E1DF2DC5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71A26E-4EC7-451A-B258-5E3891B1F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280A43-068C-4313-B62F-79F0C1790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0424"/>
            <a:ext cx="12192000" cy="230757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EC5B8-4E0A-4449-F678-F0DC2575B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2871" y="4912467"/>
            <a:ext cx="9765023" cy="110040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Toipics Covered;</a:t>
            </a:r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02EA7C10-D784-46D0-9433-3C30171C6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5019122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42F825-464B-EBB2-D1E4-147D16DCB5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022370"/>
              </p:ext>
            </p:extLst>
          </p:nvPr>
        </p:nvGraphicFramePr>
        <p:xfrm>
          <a:off x="955931" y="640080"/>
          <a:ext cx="10293711" cy="3270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81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242DF804-4550-CA1F-7822-91D26F3D27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4" r="23335"/>
          <a:stretch>
            <a:fillRect/>
          </a:stretch>
        </p:blipFill>
        <p:spPr>
          <a:xfrm>
            <a:off x="4485557" y="10"/>
            <a:ext cx="7706443" cy="6857990"/>
          </a:xfrm>
          <a:prstGeom prst="rect">
            <a:avLst/>
          </a:prstGeom>
        </p:spPr>
      </p:pic>
      <p:sp useBgFill="1">
        <p:nvSpPr>
          <p:cNvPr id="89" name="Freeform: Shape 8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7B6E9-A61A-30ED-8339-CCFA0C42E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GB"/>
              <a:t>About Green Haven Floristis </a:t>
            </a:r>
            <a:endParaRPr lang="en-GB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4993E144-794E-382E-F8B6-1C4E4FFE7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r>
              <a:rPr lang="en-GB"/>
              <a:t>Small, independent florist in Norwich , UK (since 2016)</a:t>
            </a:r>
          </a:p>
          <a:p>
            <a:r>
              <a:rPr lang="en-GB"/>
              <a:t>Founded by lion &amp; Priya Patel </a:t>
            </a:r>
          </a:p>
          <a:p>
            <a:r>
              <a:rPr lang="en-GB"/>
              <a:t>Bespoke floral arrangements &amp; eco-friendly practices</a:t>
            </a:r>
          </a:p>
          <a:p>
            <a:r>
              <a:rPr lang="en-GB"/>
              <a:t>Clients: walk-in, corporate, wedding </a:t>
            </a:r>
          </a:p>
          <a:p>
            <a:r>
              <a:rPr lang="en-GB"/>
              <a:t>Facing revenue decline due to competition &amp; rising cost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20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3E16A-AA25-917A-D4EF-A089FF0C0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Problems Identified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E63AF4-2F6C-D882-E882-85EF1AC034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89212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5071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4D83A-C5A7-A2F8-19B0-3EBAB2C9E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dirty="0"/>
              <a:t>Question Green Haven Example </a:t>
            </a:r>
            <a:br>
              <a:rPr lang="en-GB" dirty="0"/>
            </a:br>
            <a:r>
              <a:rPr lang="en-GB" dirty="0"/>
              <a:t>(5W2H Model)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61687B-29F1-3428-EFBB-2CF3DCA358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0535098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9721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10839-70B4-9F40-7173-1F6D4AF17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PESTEL Analysis 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FFE3D4-B5BF-81F8-5D28-61E7439A36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178189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8398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5E5D5-C8C1-484D-417C-6B6F095DD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bg1"/>
                </a:solidFill>
              </a:rPr>
              <a:t>Main Proble : Declining revenue &amp; customers :</a:t>
            </a:r>
            <a:br>
              <a:rPr lang="en-GB" sz="3100">
                <a:solidFill>
                  <a:schemeClr val="bg1"/>
                </a:solidFill>
              </a:rPr>
            </a:br>
            <a:r>
              <a:rPr lang="en-GB" sz="3100">
                <a:solidFill>
                  <a:schemeClr val="bg1"/>
                </a:solidFill>
              </a:rPr>
              <a:t>Causes:</a:t>
            </a:r>
          </a:p>
        </p:txBody>
      </p:sp>
      <p:sp>
        <p:nvSpPr>
          <p:cNvPr id="70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71" name="Content Placeholder 2">
            <a:extLst>
              <a:ext uri="{FF2B5EF4-FFF2-40B4-BE49-F238E27FC236}">
                <a16:creationId xmlns:a16="http://schemas.microsoft.com/office/drawing/2014/main" id="{CAECB425-4EF8-2065-B151-073967847C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522572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488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87AC9-7E69-F7DB-8C1B-1A6522FA6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Key  Findings &amp; Recommendations 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335A01-EC1E-3F2F-EA3E-A222A685F2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2402292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319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8A8DB-1D91-1190-6339-7B4B4B2C3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/>
              <a:t>Thank You / References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B703F29-E2A9-B5A6-23B7-68DCAABDC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714527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371053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7" ma:contentTypeDescription="Create a new document." ma:contentTypeScope="" ma:versionID="2832aee46110030e46a72cbd095473bb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f27d1fafa09de86d3894612b1fbca8c5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Props1.xml><?xml version="1.0" encoding="utf-8"?>
<ds:datastoreItem xmlns:ds="http://schemas.openxmlformats.org/officeDocument/2006/customXml" ds:itemID="{F188DC8D-3D19-4AC2-9842-870338D7CA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E404A6-E7E1-4432-AF0A-BC32316210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21ADCC-F4BF-42BD-B57C-8C8BCDC7BB76}">
  <ds:schemaRefs>
    <ds:schemaRef ds:uri="http://purl.org/dc/terms/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314786ed-9e66-4238-a236-f01e2cc4b56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90</TotalTime>
  <Words>316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Wisp</vt:lpstr>
      <vt:lpstr>Green Haven Florist-Problem Solving and Decision Making </vt:lpstr>
      <vt:lpstr>Toipics Covered;</vt:lpstr>
      <vt:lpstr>About Green Haven Floristis </vt:lpstr>
      <vt:lpstr>Main Problems Identified </vt:lpstr>
      <vt:lpstr>Question Green Haven Example  (5W2H Model)</vt:lpstr>
      <vt:lpstr>PESTEL Analysis  </vt:lpstr>
      <vt:lpstr>Main Proble : Declining revenue &amp; customers : Causes:</vt:lpstr>
      <vt:lpstr>Key  Findings &amp; Recommendations </vt:lpstr>
      <vt:lpstr>Thank You /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Katarzyna Pacerowska (2440095)</dc:creator>
  <cp:lastModifiedBy>Agnieszka Katarzyna Pacerowska (2440095)</cp:lastModifiedBy>
  <cp:revision>5</cp:revision>
  <dcterms:created xsi:type="dcterms:W3CDTF">2025-10-06T11:43:32Z</dcterms:created>
  <dcterms:modified xsi:type="dcterms:W3CDTF">2025-10-10T20:21:13Z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