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9" r:id="rId3"/>
    <p:sldId id="265" r:id="rId4"/>
    <p:sldId id="261" r:id="rId5"/>
    <p:sldId id="263" r:id="rId6"/>
    <p:sldId id="260" r:id="rId7"/>
    <p:sldId id="269" r:id="rId8"/>
    <p:sldId id="270" r:id="rId9"/>
    <p:sldId id="264" r:id="rId10"/>
    <p:sldId id="262" r:id="rId11"/>
    <p:sldId id="272" r:id="rId12"/>
    <p:sldId id="266" r:id="rId13"/>
    <p:sldId id="257" r:id="rId14"/>
    <p:sldId id="271" r:id="rId15"/>
    <p:sldId id="274" r:id="rId16"/>
    <p:sldId id="27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2AE512-F30B-4143-8668-F97FC1BE12F0}" v="14" dt="2024-01-12T19:32:12.5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70940" autoAdjust="0"/>
  </p:normalViewPr>
  <p:slideViewPr>
    <p:cSldViewPr snapToGrid="0">
      <p:cViewPr>
        <p:scale>
          <a:sx n="70" d="100"/>
          <a:sy n="70" d="100"/>
        </p:scale>
        <p:origin x="336" y="-5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ie W Davies" userId="7bba478c-54be-485b-a2df-91153a1b6666" providerId="ADAL" clId="{A52AE512-F30B-4143-8668-F97FC1BE12F0}"/>
    <pc:docChg chg="modSld">
      <pc:chgData name="Jamie W Davies" userId="7bba478c-54be-485b-a2df-91153a1b6666" providerId="ADAL" clId="{A52AE512-F30B-4143-8668-F97FC1BE12F0}" dt="2024-01-12T19:32:12.565" v="13" actId="20577"/>
      <pc:docMkLst>
        <pc:docMk/>
      </pc:docMkLst>
      <pc:sldChg chg="modSp">
        <pc:chgData name="Jamie W Davies" userId="7bba478c-54be-485b-a2df-91153a1b6666" providerId="ADAL" clId="{A52AE512-F30B-4143-8668-F97FC1BE12F0}" dt="2024-01-12T19:29:55.886" v="1" actId="20577"/>
        <pc:sldMkLst>
          <pc:docMk/>
          <pc:sldMk cId="3907102933" sldId="259"/>
        </pc:sldMkLst>
        <pc:spChg chg="mod">
          <ac:chgData name="Jamie W Davies" userId="7bba478c-54be-485b-a2df-91153a1b6666" providerId="ADAL" clId="{A52AE512-F30B-4143-8668-F97FC1BE12F0}" dt="2024-01-12T19:29:55.886" v="1" actId="20577"/>
          <ac:spMkLst>
            <pc:docMk/>
            <pc:sldMk cId="3907102933" sldId="259"/>
            <ac:spMk id="3" creationId="{32A6CB61-0972-BAEB-5292-F906C03C3F59}"/>
          </ac:spMkLst>
        </pc:spChg>
      </pc:sldChg>
      <pc:sldChg chg="modSp">
        <pc:chgData name="Jamie W Davies" userId="7bba478c-54be-485b-a2df-91153a1b6666" providerId="ADAL" clId="{A52AE512-F30B-4143-8668-F97FC1BE12F0}" dt="2024-01-12T19:31:26.845" v="9" actId="20577"/>
        <pc:sldMkLst>
          <pc:docMk/>
          <pc:sldMk cId="751675044" sldId="260"/>
        </pc:sldMkLst>
        <pc:spChg chg="mod">
          <ac:chgData name="Jamie W Davies" userId="7bba478c-54be-485b-a2df-91153a1b6666" providerId="ADAL" clId="{A52AE512-F30B-4143-8668-F97FC1BE12F0}" dt="2024-01-12T19:31:26.845" v="9" actId="20577"/>
          <ac:spMkLst>
            <pc:docMk/>
            <pc:sldMk cId="751675044" sldId="260"/>
            <ac:spMk id="3" creationId="{ABD3BAE8-5274-7F27-4CB5-EEF61A2E4D01}"/>
          </ac:spMkLst>
        </pc:spChg>
      </pc:sldChg>
      <pc:sldChg chg="modSp">
        <pc:chgData name="Jamie W Davies" userId="7bba478c-54be-485b-a2df-91153a1b6666" providerId="ADAL" clId="{A52AE512-F30B-4143-8668-F97FC1BE12F0}" dt="2024-01-12T19:30:49.259" v="5" actId="20577"/>
        <pc:sldMkLst>
          <pc:docMk/>
          <pc:sldMk cId="1938010331" sldId="261"/>
        </pc:sldMkLst>
        <pc:spChg chg="mod">
          <ac:chgData name="Jamie W Davies" userId="7bba478c-54be-485b-a2df-91153a1b6666" providerId="ADAL" clId="{A52AE512-F30B-4143-8668-F97FC1BE12F0}" dt="2024-01-12T19:30:49.259" v="5" actId="20577"/>
          <ac:spMkLst>
            <pc:docMk/>
            <pc:sldMk cId="1938010331" sldId="261"/>
            <ac:spMk id="3" creationId="{862F0E6C-5355-63D5-5750-B3C10E8EB62C}"/>
          </ac:spMkLst>
        </pc:spChg>
      </pc:sldChg>
      <pc:sldChg chg="modSp">
        <pc:chgData name="Jamie W Davies" userId="7bba478c-54be-485b-a2df-91153a1b6666" providerId="ADAL" clId="{A52AE512-F30B-4143-8668-F97FC1BE12F0}" dt="2024-01-12T19:30:13.224" v="3" actId="20577"/>
        <pc:sldMkLst>
          <pc:docMk/>
          <pc:sldMk cId="2626765277" sldId="265"/>
        </pc:sldMkLst>
        <pc:spChg chg="mod">
          <ac:chgData name="Jamie W Davies" userId="7bba478c-54be-485b-a2df-91153a1b6666" providerId="ADAL" clId="{A52AE512-F30B-4143-8668-F97FC1BE12F0}" dt="2024-01-12T19:30:13.224" v="3" actId="20577"/>
          <ac:spMkLst>
            <pc:docMk/>
            <pc:sldMk cId="2626765277" sldId="265"/>
            <ac:spMk id="3" creationId="{4B46D2FD-97DE-2DAF-BF25-D2B8A5387C70}"/>
          </ac:spMkLst>
        </pc:spChg>
      </pc:sldChg>
      <pc:sldChg chg="modSp">
        <pc:chgData name="Jamie W Davies" userId="7bba478c-54be-485b-a2df-91153a1b6666" providerId="ADAL" clId="{A52AE512-F30B-4143-8668-F97FC1BE12F0}" dt="2024-01-12T19:31:38.885" v="11" actId="20577"/>
        <pc:sldMkLst>
          <pc:docMk/>
          <pc:sldMk cId="3589679639" sldId="270"/>
        </pc:sldMkLst>
        <pc:spChg chg="mod">
          <ac:chgData name="Jamie W Davies" userId="7bba478c-54be-485b-a2df-91153a1b6666" providerId="ADAL" clId="{A52AE512-F30B-4143-8668-F97FC1BE12F0}" dt="2024-01-12T19:31:38.885" v="11" actId="20577"/>
          <ac:spMkLst>
            <pc:docMk/>
            <pc:sldMk cId="3589679639" sldId="270"/>
            <ac:spMk id="16" creationId="{7FEFDDC3-C620-6EAE-74AD-39F8101016EC}"/>
          </ac:spMkLst>
        </pc:spChg>
      </pc:sldChg>
      <pc:sldChg chg="modSp">
        <pc:chgData name="Jamie W Davies" userId="7bba478c-54be-485b-a2df-91153a1b6666" providerId="ADAL" clId="{A52AE512-F30B-4143-8668-F97FC1BE12F0}" dt="2024-01-12T19:32:12.565" v="13" actId="20577"/>
        <pc:sldMkLst>
          <pc:docMk/>
          <pc:sldMk cId="1057724146" sldId="272"/>
        </pc:sldMkLst>
        <pc:spChg chg="mod">
          <ac:chgData name="Jamie W Davies" userId="7bba478c-54be-485b-a2df-91153a1b6666" providerId="ADAL" clId="{A52AE512-F30B-4143-8668-F97FC1BE12F0}" dt="2024-01-12T19:32:12.565" v="13" actId="20577"/>
          <ac:spMkLst>
            <pc:docMk/>
            <pc:sldMk cId="1057724146" sldId="272"/>
            <ac:spMk id="3" creationId="{A997969D-46F9-ED9D-91AD-B74AF3FBFF08}"/>
          </ac:spMkLst>
        </pc:spChg>
      </pc:sldChg>
    </pc:docChg>
  </pc:docChgLst>
  <pc:docChgLst>
    <pc:chgData name="Jamie W Davies" userId="7bba478c-54be-485b-a2df-91153a1b6666" providerId="ADAL" clId="{E9D3CDB8-9513-402D-BBDC-E3A89293CE03}"/>
    <pc:docChg chg="undo redo custSel addSld delSld modSld sldOrd modMainMaster">
      <pc:chgData name="Jamie W Davies" userId="7bba478c-54be-485b-a2df-91153a1b6666" providerId="ADAL" clId="{E9D3CDB8-9513-402D-BBDC-E3A89293CE03}" dt="2023-12-05T15:47:20.523" v="8259" actId="113"/>
      <pc:docMkLst>
        <pc:docMk/>
      </pc:docMkLst>
      <pc:sldChg chg="addSp delSp modSp mod modTransition setBg addAnim delAnim modAnim setClrOvrMap">
        <pc:chgData name="Jamie W Davies" userId="7bba478c-54be-485b-a2df-91153a1b6666" providerId="ADAL" clId="{E9D3CDB8-9513-402D-BBDC-E3A89293CE03}" dt="2023-12-05T15:47:20.523" v="8259" actId="113"/>
        <pc:sldMkLst>
          <pc:docMk/>
          <pc:sldMk cId="1959537822" sldId="256"/>
        </pc:sldMkLst>
        <pc:spChg chg="mod">
          <ac:chgData name="Jamie W Davies" userId="7bba478c-54be-485b-a2df-91153a1b6666" providerId="ADAL" clId="{E9D3CDB8-9513-402D-BBDC-E3A89293CE03}" dt="2023-11-23T16:31:45.857" v="3876" actId="26606"/>
          <ac:spMkLst>
            <pc:docMk/>
            <pc:sldMk cId="1959537822" sldId="256"/>
            <ac:spMk id="2" creationId="{D3FC2FB7-4F4B-F3A0-4CB7-DB7337CF7C90}"/>
          </ac:spMkLst>
        </pc:spChg>
        <pc:spChg chg="mod">
          <ac:chgData name="Jamie W Davies" userId="7bba478c-54be-485b-a2df-91153a1b6666" providerId="ADAL" clId="{E9D3CDB8-9513-402D-BBDC-E3A89293CE03}" dt="2023-12-05T15:47:20.523" v="8259" actId="113"/>
          <ac:spMkLst>
            <pc:docMk/>
            <pc:sldMk cId="1959537822" sldId="256"/>
            <ac:spMk id="3" creationId="{F0312124-BBDE-E501-4D11-704DC1131636}"/>
          </ac:spMkLst>
        </pc:spChg>
        <pc:spChg chg="add del">
          <ac:chgData name="Jamie W Davies" userId="7bba478c-54be-485b-a2df-91153a1b6666" providerId="ADAL" clId="{E9D3CDB8-9513-402D-BBDC-E3A89293CE03}" dt="2023-11-23T16:31:45.841" v="3875" actId="26606"/>
          <ac:spMkLst>
            <pc:docMk/>
            <pc:sldMk cId="1959537822" sldId="256"/>
            <ac:spMk id="8" creationId="{FFD48BC7-DC40-47DE-87EE-9F4B6ECB9ABB}"/>
          </ac:spMkLst>
        </pc:spChg>
        <pc:spChg chg="add del">
          <ac:chgData name="Jamie W Davies" userId="7bba478c-54be-485b-a2df-91153a1b6666" providerId="ADAL" clId="{E9D3CDB8-9513-402D-BBDC-E3A89293CE03}" dt="2023-11-23T16:31:31.854" v="3867" actId="26606"/>
          <ac:spMkLst>
            <pc:docMk/>
            <pc:sldMk cId="1959537822" sldId="256"/>
            <ac:spMk id="9" creationId="{71B2258F-86CA-4D4D-8270-BC05FCDEBFB3}"/>
          </ac:spMkLst>
        </pc:spChg>
        <pc:spChg chg="add del">
          <ac:chgData name="Jamie W Davies" userId="7bba478c-54be-485b-a2df-91153a1b6666" providerId="ADAL" clId="{E9D3CDB8-9513-402D-BBDC-E3A89293CE03}" dt="2023-11-23T16:31:45.841" v="3875" actId="26606"/>
          <ac:spMkLst>
            <pc:docMk/>
            <pc:sldMk cId="1959537822" sldId="256"/>
            <ac:spMk id="10" creationId="{E502BBC7-2C76-46F3-BC24-5985BC13DB88}"/>
          </ac:spMkLst>
        </pc:spChg>
        <pc:spChg chg="add del">
          <ac:chgData name="Jamie W Davies" userId="7bba478c-54be-485b-a2df-91153a1b6666" providerId="ADAL" clId="{E9D3CDB8-9513-402D-BBDC-E3A89293CE03}" dt="2023-11-23T16:31:37.758" v="3871" actId="26606"/>
          <ac:spMkLst>
            <pc:docMk/>
            <pc:sldMk cId="1959537822" sldId="256"/>
            <ac:spMk id="11" creationId="{D74A4382-E3AD-430A-9A1F-DFA3E0E77A7D}"/>
          </ac:spMkLst>
        </pc:spChg>
        <pc:spChg chg="add del">
          <ac:chgData name="Jamie W Davies" userId="7bba478c-54be-485b-a2df-91153a1b6666" providerId="ADAL" clId="{E9D3CDB8-9513-402D-BBDC-E3A89293CE03}" dt="2023-11-23T16:31:37.758" v="3871" actId="26606"/>
          <ac:spMkLst>
            <pc:docMk/>
            <pc:sldMk cId="1959537822" sldId="256"/>
            <ac:spMk id="12" creationId="{5A59F003-E00A-43F9-91DC-CC54E3B87466}"/>
          </ac:spMkLst>
        </pc:spChg>
        <pc:spChg chg="add del">
          <ac:chgData name="Jamie W Davies" userId="7bba478c-54be-485b-a2df-91153a1b6666" providerId="ADAL" clId="{E9D3CDB8-9513-402D-BBDC-E3A89293CE03}" dt="2023-11-23T16:31:37.758" v="3871" actId="26606"/>
          <ac:spMkLst>
            <pc:docMk/>
            <pc:sldMk cId="1959537822" sldId="256"/>
            <ac:spMk id="13" creationId="{79F40191-0F44-4FD1-82CC-ACB507C14BE6}"/>
          </ac:spMkLst>
        </pc:spChg>
        <pc:spChg chg="add del">
          <ac:chgData name="Jamie W Davies" userId="7bba478c-54be-485b-a2df-91153a1b6666" providerId="ADAL" clId="{E9D3CDB8-9513-402D-BBDC-E3A89293CE03}" dt="2023-11-23T16:31:42.521" v="3873" actId="26606"/>
          <ac:spMkLst>
            <pc:docMk/>
            <pc:sldMk cId="1959537822" sldId="256"/>
            <ac:spMk id="15" creationId="{08C9B587-E65E-4B52-B37C-ABEBB6E87928}"/>
          </ac:spMkLst>
        </pc:spChg>
        <pc:spChg chg="add del">
          <ac:chgData name="Jamie W Davies" userId="7bba478c-54be-485b-a2df-91153a1b6666" providerId="ADAL" clId="{E9D3CDB8-9513-402D-BBDC-E3A89293CE03}" dt="2023-11-23T16:31:42.521" v="3873" actId="26606"/>
          <ac:spMkLst>
            <pc:docMk/>
            <pc:sldMk cId="1959537822" sldId="256"/>
            <ac:spMk id="16" creationId="{0671A8AE-40A1-4631-A6B8-581AFF065482}"/>
          </ac:spMkLst>
        </pc:spChg>
        <pc:spChg chg="add del">
          <ac:chgData name="Jamie W Davies" userId="7bba478c-54be-485b-a2df-91153a1b6666" providerId="ADAL" clId="{E9D3CDB8-9513-402D-BBDC-E3A89293CE03}" dt="2023-11-23T16:31:42.521" v="3873" actId="26606"/>
          <ac:spMkLst>
            <pc:docMk/>
            <pc:sldMk cId="1959537822" sldId="256"/>
            <ac:spMk id="18" creationId="{AB58EF07-17C2-48CF-ABB0-EEF1F17CB8F0}"/>
          </ac:spMkLst>
        </pc:spChg>
        <pc:spChg chg="add del">
          <ac:chgData name="Jamie W Davies" userId="7bba478c-54be-485b-a2df-91153a1b6666" providerId="ADAL" clId="{E9D3CDB8-9513-402D-BBDC-E3A89293CE03}" dt="2023-11-23T16:31:42.521" v="3873" actId="26606"/>
          <ac:spMkLst>
            <pc:docMk/>
            <pc:sldMk cId="1959537822" sldId="256"/>
            <ac:spMk id="19" creationId="{AF2F604E-43BE-4DC3-B983-E071523364F8}"/>
          </ac:spMkLst>
        </pc:spChg>
        <pc:spChg chg="add del">
          <ac:chgData name="Jamie W Davies" userId="7bba478c-54be-485b-a2df-91153a1b6666" providerId="ADAL" clId="{E9D3CDB8-9513-402D-BBDC-E3A89293CE03}" dt="2023-11-23T16:31:45.841" v="3875" actId="26606"/>
          <ac:spMkLst>
            <pc:docMk/>
            <pc:sldMk cId="1959537822" sldId="256"/>
            <ac:spMk id="21" creationId="{C7F28D52-2A5F-4D23-81AE-7CB8B591C7AF}"/>
          </ac:spMkLst>
        </pc:spChg>
        <pc:spChg chg="add del">
          <ac:chgData name="Jamie W Davies" userId="7bba478c-54be-485b-a2df-91153a1b6666" providerId="ADAL" clId="{E9D3CDB8-9513-402D-BBDC-E3A89293CE03}" dt="2023-11-23T16:31:45.841" v="3875" actId="26606"/>
          <ac:spMkLst>
            <pc:docMk/>
            <pc:sldMk cId="1959537822" sldId="256"/>
            <ac:spMk id="22" creationId="{3629484E-3792-4B3D-89AD-7C8A1ED0E0D4}"/>
          </ac:spMkLst>
        </pc:spChg>
        <pc:spChg chg="add del">
          <ac:chgData name="Jamie W Davies" userId="7bba478c-54be-485b-a2df-91153a1b6666" providerId="ADAL" clId="{E9D3CDB8-9513-402D-BBDC-E3A89293CE03}" dt="2023-11-23T16:35:30.269" v="3901" actId="26606"/>
          <ac:spMkLst>
            <pc:docMk/>
            <pc:sldMk cId="1959537822" sldId="256"/>
            <ac:spMk id="24" creationId="{4522B21E-B2B9-4C72-9A71-C87EFD137480}"/>
          </ac:spMkLst>
        </pc:spChg>
        <pc:spChg chg="add del">
          <ac:chgData name="Jamie W Davies" userId="7bba478c-54be-485b-a2df-91153a1b6666" providerId="ADAL" clId="{E9D3CDB8-9513-402D-BBDC-E3A89293CE03}" dt="2023-11-23T16:35:30.269" v="3901" actId="26606"/>
          <ac:spMkLst>
            <pc:docMk/>
            <pc:sldMk cId="1959537822" sldId="256"/>
            <ac:spMk id="25" creationId="{5EB7D2A2-F448-44D4-938C-DC84CBCB3B1E}"/>
          </ac:spMkLst>
        </pc:spChg>
        <pc:spChg chg="add del">
          <ac:chgData name="Jamie W Davies" userId="7bba478c-54be-485b-a2df-91153a1b6666" providerId="ADAL" clId="{E9D3CDB8-9513-402D-BBDC-E3A89293CE03}" dt="2023-11-23T16:35:30.269" v="3901" actId="26606"/>
          <ac:spMkLst>
            <pc:docMk/>
            <pc:sldMk cId="1959537822" sldId="256"/>
            <ac:spMk id="26" creationId="{871AEA07-1E14-44B4-8E55-64EF049CD66F}"/>
          </ac:spMkLst>
        </pc:spChg>
        <pc:spChg chg="add">
          <ac:chgData name="Jamie W Davies" userId="7bba478c-54be-485b-a2df-91153a1b6666" providerId="ADAL" clId="{E9D3CDB8-9513-402D-BBDC-E3A89293CE03}" dt="2023-11-23T16:35:30.269" v="3901" actId="26606"/>
          <ac:spMkLst>
            <pc:docMk/>
            <pc:sldMk cId="1959537822" sldId="256"/>
            <ac:spMk id="32" creationId="{4522B21E-B2B9-4C72-9A71-C87EFD137480}"/>
          </ac:spMkLst>
        </pc:spChg>
        <pc:spChg chg="add">
          <ac:chgData name="Jamie W Davies" userId="7bba478c-54be-485b-a2df-91153a1b6666" providerId="ADAL" clId="{E9D3CDB8-9513-402D-BBDC-E3A89293CE03}" dt="2023-11-23T16:35:30.269" v="3901" actId="26606"/>
          <ac:spMkLst>
            <pc:docMk/>
            <pc:sldMk cId="1959537822" sldId="256"/>
            <ac:spMk id="34" creationId="{5EB7D2A2-F448-44D4-938C-DC84CBCB3B1E}"/>
          </ac:spMkLst>
        </pc:spChg>
        <pc:spChg chg="add">
          <ac:chgData name="Jamie W Davies" userId="7bba478c-54be-485b-a2df-91153a1b6666" providerId="ADAL" clId="{E9D3CDB8-9513-402D-BBDC-E3A89293CE03}" dt="2023-11-23T16:35:30.269" v="3901" actId="26606"/>
          <ac:spMkLst>
            <pc:docMk/>
            <pc:sldMk cId="1959537822" sldId="256"/>
            <ac:spMk id="36" creationId="{871AEA07-1E14-44B4-8E55-64EF049CD66F}"/>
          </ac:spMkLst>
        </pc:spChg>
        <pc:picChg chg="add del">
          <ac:chgData name="Jamie W Davies" userId="7bba478c-54be-485b-a2df-91153a1b6666" providerId="ADAL" clId="{E9D3CDB8-9513-402D-BBDC-E3A89293CE03}" dt="2023-11-23T16:31:31.854" v="3867" actId="26606"/>
          <ac:picMkLst>
            <pc:docMk/>
            <pc:sldMk cId="1959537822" sldId="256"/>
            <ac:picMk id="5" creationId="{04EF2005-F6B9-45FD-DCB8-A60792BE21F3}"/>
          </ac:picMkLst>
        </pc:picChg>
        <pc:picChg chg="add del">
          <ac:chgData name="Jamie W Davies" userId="7bba478c-54be-485b-a2df-91153a1b6666" providerId="ADAL" clId="{E9D3CDB8-9513-402D-BBDC-E3A89293CE03}" dt="2023-11-23T16:31:37.758" v="3871" actId="26606"/>
          <ac:picMkLst>
            <pc:docMk/>
            <pc:sldMk cId="1959537822" sldId="256"/>
            <ac:picMk id="14" creationId="{E76097E8-7580-69B4-5629-752BE499DEC3}"/>
          </ac:picMkLst>
        </pc:picChg>
        <pc:picChg chg="add del">
          <ac:chgData name="Jamie W Davies" userId="7bba478c-54be-485b-a2df-91153a1b6666" providerId="ADAL" clId="{E9D3CDB8-9513-402D-BBDC-E3A89293CE03}" dt="2023-11-23T16:31:42.521" v="3873" actId="26606"/>
          <ac:picMkLst>
            <pc:docMk/>
            <pc:sldMk cId="1959537822" sldId="256"/>
            <ac:picMk id="17" creationId="{9C337B9C-1DAC-9FF4-7163-186B8BB0D4D8}"/>
          </ac:picMkLst>
        </pc:picChg>
        <pc:cxnChg chg="add del">
          <ac:chgData name="Jamie W Davies" userId="7bba478c-54be-485b-a2df-91153a1b6666" providerId="ADAL" clId="{E9D3CDB8-9513-402D-BBDC-E3A89293CE03}" dt="2023-11-23T16:35:30.269" v="3901" actId="26606"/>
          <ac:cxnSpMkLst>
            <pc:docMk/>
            <pc:sldMk cId="1959537822" sldId="256"/>
            <ac:cxnSpMk id="27" creationId="{F7C8EA93-3210-4C62-99E9-153C275E3A87}"/>
          </ac:cxnSpMkLst>
        </pc:cxnChg>
        <pc:cxnChg chg="add">
          <ac:chgData name="Jamie W Davies" userId="7bba478c-54be-485b-a2df-91153a1b6666" providerId="ADAL" clId="{E9D3CDB8-9513-402D-BBDC-E3A89293CE03}" dt="2023-11-23T16:35:30.269" v="3901" actId="26606"/>
          <ac:cxnSpMkLst>
            <pc:docMk/>
            <pc:sldMk cId="1959537822" sldId="256"/>
            <ac:cxnSpMk id="38" creationId="{F7C8EA93-3210-4C62-99E9-153C275E3A87}"/>
          </ac:cxnSpMkLst>
        </pc:cxnChg>
      </pc:sldChg>
      <pc:sldChg chg="addSp modSp mod modTransition setBg">
        <pc:chgData name="Jamie W Davies" userId="7bba478c-54be-485b-a2df-91153a1b6666" providerId="ADAL" clId="{E9D3CDB8-9513-402D-BBDC-E3A89293CE03}" dt="2023-12-04T15:18:59.145" v="8210"/>
        <pc:sldMkLst>
          <pc:docMk/>
          <pc:sldMk cId="2253155971" sldId="257"/>
        </pc:sldMkLst>
        <pc:spChg chg="mod">
          <ac:chgData name="Jamie W Davies" userId="7bba478c-54be-485b-a2df-91153a1b6666" providerId="ADAL" clId="{E9D3CDB8-9513-402D-BBDC-E3A89293CE03}" dt="2023-11-27T14:00:54.634" v="4071" actId="26606"/>
          <ac:spMkLst>
            <pc:docMk/>
            <pc:sldMk cId="2253155971" sldId="257"/>
            <ac:spMk id="2" creationId="{BC7F9102-6249-5100-CD65-D0A08CD80215}"/>
          </ac:spMkLst>
        </pc:spChg>
        <pc:spChg chg="mod">
          <ac:chgData name="Jamie W Davies" userId="7bba478c-54be-485b-a2df-91153a1b6666" providerId="ADAL" clId="{E9D3CDB8-9513-402D-BBDC-E3A89293CE03}" dt="2023-11-30T11:23:35.387" v="8144" actId="2710"/>
          <ac:spMkLst>
            <pc:docMk/>
            <pc:sldMk cId="2253155971" sldId="257"/>
            <ac:spMk id="3" creationId="{378A41F4-581F-FCFF-D6A9-16E46C5458A7}"/>
          </ac:spMkLst>
        </pc:spChg>
        <pc:spChg chg="add">
          <ac:chgData name="Jamie W Davies" userId="7bba478c-54be-485b-a2df-91153a1b6666" providerId="ADAL" clId="{E9D3CDB8-9513-402D-BBDC-E3A89293CE03}" dt="2023-11-27T14:00:54.634" v="4071" actId="26606"/>
          <ac:spMkLst>
            <pc:docMk/>
            <pc:sldMk cId="2253155971" sldId="257"/>
            <ac:spMk id="8" creationId="{DBF61EA3-B236-439E-9C0B-340980D56BEE}"/>
          </ac:spMkLst>
        </pc:spChg>
        <pc:spChg chg="add">
          <ac:chgData name="Jamie W Davies" userId="7bba478c-54be-485b-a2df-91153a1b6666" providerId="ADAL" clId="{E9D3CDB8-9513-402D-BBDC-E3A89293CE03}" dt="2023-11-27T14:00:54.634" v="4071" actId="26606"/>
          <ac:spMkLst>
            <pc:docMk/>
            <pc:sldMk cId="2253155971" sldId="257"/>
            <ac:spMk id="14" creationId="{E659831F-0D9A-4C63-9EBB-8435B85A440F}"/>
          </ac:spMkLst>
        </pc:spChg>
        <pc:grpChg chg="add">
          <ac:chgData name="Jamie W Davies" userId="7bba478c-54be-485b-a2df-91153a1b6666" providerId="ADAL" clId="{E9D3CDB8-9513-402D-BBDC-E3A89293CE03}" dt="2023-11-27T14:00:54.634" v="4071" actId="26606"/>
          <ac:grpSpMkLst>
            <pc:docMk/>
            <pc:sldMk cId="2253155971" sldId="257"/>
            <ac:grpSpMk id="10" creationId="{28FAF094-D087-493F-8DF9-A486C2D6BBAA}"/>
          </ac:grpSpMkLst>
        </pc:grpChg>
      </pc:sldChg>
      <pc:sldChg chg="addSp modSp del mod modTransition setBg">
        <pc:chgData name="Jamie W Davies" userId="7bba478c-54be-485b-a2df-91153a1b6666" providerId="ADAL" clId="{E9D3CDB8-9513-402D-BBDC-E3A89293CE03}" dt="2023-11-30T09:13:07.921" v="7599" actId="2696"/>
        <pc:sldMkLst>
          <pc:docMk/>
          <pc:sldMk cId="943870889" sldId="258"/>
        </pc:sldMkLst>
        <pc:spChg chg="mod">
          <ac:chgData name="Jamie W Davies" userId="7bba478c-54be-485b-a2df-91153a1b6666" providerId="ADAL" clId="{E9D3CDB8-9513-402D-BBDC-E3A89293CE03}" dt="2023-11-30T09:11:28.199" v="7570" actId="26606"/>
          <ac:spMkLst>
            <pc:docMk/>
            <pc:sldMk cId="943870889" sldId="258"/>
            <ac:spMk id="2" creationId="{A2A41932-400E-C47E-7128-FF20CFB0C095}"/>
          </ac:spMkLst>
        </pc:spChg>
        <pc:spChg chg="mod">
          <ac:chgData name="Jamie W Davies" userId="7bba478c-54be-485b-a2df-91153a1b6666" providerId="ADAL" clId="{E9D3CDB8-9513-402D-BBDC-E3A89293CE03}" dt="2023-11-30T09:12:01.480" v="7571" actId="20577"/>
          <ac:spMkLst>
            <pc:docMk/>
            <pc:sldMk cId="943870889" sldId="258"/>
            <ac:spMk id="3" creationId="{FE5BF70C-CF42-7417-CB07-B809D3EB734B}"/>
          </ac:spMkLst>
        </pc:spChg>
        <pc:spChg chg="add">
          <ac:chgData name="Jamie W Davies" userId="7bba478c-54be-485b-a2df-91153a1b6666" providerId="ADAL" clId="{E9D3CDB8-9513-402D-BBDC-E3A89293CE03}" dt="2023-11-30T09:11:28.199" v="7570" actId="26606"/>
          <ac:spMkLst>
            <pc:docMk/>
            <pc:sldMk cId="943870889" sldId="258"/>
            <ac:spMk id="8" creationId="{4522B21E-B2B9-4C72-9A71-C87EFD137480}"/>
          </ac:spMkLst>
        </pc:spChg>
        <pc:spChg chg="add">
          <ac:chgData name="Jamie W Davies" userId="7bba478c-54be-485b-a2df-91153a1b6666" providerId="ADAL" clId="{E9D3CDB8-9513-402D-BBDC-E3A89293CE03}" dt="2023-11-30T09:11:28.199" v="7570" actId="26606"/>
          <ac:spMkLst>
            <pc:docMk/>
            <pc:sldMk cId="943870889" sldId="258"/>
            <ac:spMk id="10" creationId="{5EB7D2A2-F448-44D4-938C-DC84CBCB3B1E}"/>
          </ac:spMkLst>
        </pc:spChg>
        <pc:spChg chg="add">
          <ac:chgData name="Jamie W Davies" userId="7bba478c-54be-485b-a2df-91153a1b6666" providerId="ADAL" clId="{E9D3CDB8-9513-402D-BBDC-E3A89293CE03}" dt="2023-11-30T09:11:28.199" v="7570" actId="26606"/>
          <ac:spMkLst>
            <pc:docMk/>
            <pc:sldMk cId="943870889" sldId="258"/>
            <ac:spMk id="12" creationId="{871AEA07-1E14-44B4-8E55-64EF049CD66F}"/>
          </ac:spMkLst>
        </pc:spChg>
        <pc:cxnChg chg="add">
          <ac:chgData name="Jamie W Davies" userId="7bba478c-54be-485b-a2df-91153a1b6666" providerId="ADAL" clId="{E9D3CDB8-9513-402D-BBDC-E3A89293CE03}" dt="2023-11-30T09:11:28.199" v="7570" actId="26606"/>
          <ac:cxnSpMkLst>
            <pc:docMk/>
            <pc:sldMk cId="943870889" sldId="258"/>
            <ac:cxnSpMk id="14" creationId="{F7C8EA93-3210-4C62-99E9-153C275E3A87}"/>
          </ac:cxnSpMkLst>
        </pc:cxnChg>
      </pc:sldChg>
      <pc:sldChg chg="addSp delSp modSp mod modTransition setBg addAnim delAnim modAnim modNotesTx">
        <pc:chgData name="Jamie W Davies" userId="7bba478c-54be-485b-a2df-91153a1b6666" providerId="ADAL" clId="{E9D3CDB8-9513-402D-BBDC-E3A89293CE03}" dt="2023-12-04T15:18:59.145" v="8210"/>
        <pc:sldMkLst>
          <pc:docMk/>
          <pc:sldMk cId="3907102933" sldId="259"/>
        </pc:sldMkLst>
        <pc:spChg chg="mod">
          <ac:chgData name="Jamie W Davies" userId="7bba478c-54be-485b-a2df-91153a1b6666" providerId="ADAL" clId="{E9D3CDB8-9513-402D-BBDC-E3A89293CE03}" dt="2023-11-29T15:28:41.013" v="6420" actId="26606"/>
          <ac:spMkLst>
            <pc:docMk/>
            <pc:sldMk cId="3907102933" sldId="259"/>
            <ac:spMk id="2" creationId="{E71AE274-14F7-2D9C-7461-218F097EE7DE}"/>
          </ac:spMkLst>
        </pc:spChg>
        <pc:spChg chg="mod">
          <ac:chgData name="Jamie W Davies" userId="7bba478c-54be-485b-a2df-91153a1b6666" providerId="ADAL" clId="{E9D3CDB8-9513-402D-BBDC-E3A89293CE03}" dt="2023-11-30T14:03:45.157" v="8177" actId="27636"/>
          <ac:spMkLst>
            <pc:docMk/>
            <pc:sldMk cId="3907102933" sldId="259"/>
            <ac:spMk id="3" creationId="{32A6CB61-0972-BAEB-5292-F906C03C3F59}"/>
          </ac:spMkLst>
        </pc:spChg>
        <pc:spChg chg="add del">
          <ac:chgData name="Jamie W Davies" userId="7bba478c-54be-485b-a2df-91153a1b6666" providerId="ADAL" clId="{E9D3CDB8-9513-402D-BBDC-E3A89293CE03}" dt="2023-11-29T15:00:55.207" v="5640" actId="26606"/>
          <ac:spMkLst>
            <pc:docMk/>
            <pc:sldMk cId="3907102933" sldId="259"/>
            <ac:spMk id="8" creationId="{DBF61EA3-B236-439E-9C0B-340980D56BEE}"/>
          </ac:spMkLst>
        </pc:spChg>
        <pc:spChg chg="add del">
          <ac:chgData name="Jamie W Davies" userId="7bba478c-54be-485b-a2df-91153a1b6666" providerId="ADAL" clId="{E9D3CDB8-9513-402D-BBDC-E3A89293CE03}" dt="2023-11-29T15:00:55.207" v="5640" actId="26606"/>
          <ac:spMkLst>
            <pc:docMk/>
            <pc:sldMk cId="3907102933" sldId="259"/>
            <ac:spMk id="14" creationId="{E659831F-0D9A-4C63-9EBB-8435B85A440F}"/>
          </ac:spMkLst>
        </pc:spChg>
        <pc:spChg chg="add del">
          <ac:chgData name="Jamie W Davies" userId="7bba478c-54be-485b-a2df-91153a1b6666" providerId="ADAL" clId="{E9D3CDB8-9513-402D-BBDC-E3A89293CE03}" dt="2023-11-29T15:40:58.168" v="6432" actId="22"/>
          <ac:spMkLst>
            <pc:docMk/>
            <pc:sldMk cId="3907102933" sldId="259"/>
            <ac:spMk id="16" creationId="{E5A809B3-9B5E-85BD-4E8B-01CCDCA18994}"/>
          </ac:spMkLst>
        </pc:spChg>
        <pc:spChg chg="add mod ord topLvl">
          <ac:chgData name="Jamie W Davies" userId="7bba478c-54be-485b-a2df-91153a1b6666" providerId="ADAL" clId="{E9D3CDB8-9513-402D-BBDC-E3A89293CE03}" dt="2023-11-30T14:05:09.836" v="8182" actId="1076"/>
          <ac:spMkLst>
            <pc:docMk/>
            <pc:sldMk cId="3907102933" sldId="259"/>
            <ac:spMk id="17" creationId="{FCE6D1C0-2021-0517-5C0A-8B150ADD96B5}"/>
          </ac:spMkLst>
        </pc:spChg>
        <pc:spChg chg="add del">
          <ac:chgData name="Jamie W Davies" userId="7bba478c-54be-485b-a2df-91153a1b6666" providerId="ADAL" clId="{E9D3CDB8-9513-402D-BBDC-E3A89293CE03}" dt="2023-11-29T15:26:41.831" v="6409" actId="26606"/>
          <ac:spMkLst>
            <pc:docMk/>
            <pc:sldMk cId="3907102933" sldId="259"/>
            <ac:spMk id="1031" creationId="{201CC55D-ED54-4C5C-95E6-10947BD1103B}"/>
          </ac:spMkLst>
        </pc:spChg>
        <pc:spChg chg="add del">
          <ac:chgData name="Jamie W Davies" userId="7bba478c-54be-485b-a2df-91153a1b6666" providerId="ADAL" clId="{E9D3CDB8-9513-402D-BBDC-E3A89293CE03}" dt="2023-11-29T15:26:41.831" v="6409" actId="26606"/>
          <ac:spMkLst>
            <pc:docMk/>
            <pc:sldMk cId="3907102933" sldId="259"/>
            <ac:spMk id="1037" creationId="{3873B707-463F-40B0-8227-E8CC6C67EB25}"/>
          </ac:spMkLst>
        </pc:spChg>
        <pc:spChg chg="add del">
          <ac:chgData name="Jamie W Davies" userId="7bba478c-54be-485b-a2df-91153a1b6666" providerId="ADAL" clId="{E9D3CDB8-9513-402D-BBDC-E3A89293CE03}" dt="2023-11-29T15:26:41.831" v="6409" actId="26606"/>
          <ac:spMkLst>
            <pc:docMk/>
            <pc:sldMk cId="3907102933" sldId="259"/>
            <ac:spMk id="1039" creationId="{C13237C8-E62C-4F0D-A318-BD6FB6C2D138}"/>
          </ac:spMkLst>
        </pc:spChg>
        <pc:spChg chg="add del">
          <ac:chgData name="Jamie W Davies" userId="7bba478c-54be-485b-a2df-91153a1b6666" providerId="ADAL" clId="{E9D3CDB8-9513-402D-BBDC-E3A89293CE03}" dt="2023-11-29T15:26:41.831" v="6409" actId="26606"/>
          <ac:spMkLst>
            <pc:docMk/>
            <pc:sldMk cId="3907102933" sldId="259"/>
            <ac:spMk id="1041" creationId="{19C9EAEA-39D0-4B0E-A0EB-51E7B26740B1}"/>
          </ac:spMkLst>
        </pc:spChg>
        <pc:spChg chg="add del">
          <ac:chgData name="Jamie W Davies" userId="7bba478c-54be-485b-a2df-91153a1b6666" providerId="ADAL" clId="{E9D3CDB8-9513-402D-BBDC-E3A89293CE03}" dt="2023-11-29T15:26:21.515" v="6402" actId="26606"/>
          <ac:spMkLst>
            <pc:docMk/>
            <pc:sldMk cId="3907102933" sldId="259"/>
            <ac:spMk id="1046" creationId="{2F687420-BEB4-45CD-8226-339BE553B8E6}"/>
          </ac:spMkLst>
        </pc:spChg>
        <pc:spChg chg="add del">
          <ac:chgData name="Jamie W Davies" userId="7bba478c-54be-485b-a2df-91153a1b6666" providerId="ADAL" clId="{E9D3CDB8-9513-402D-BBDC-E3A89293CE03}" dt="2023-11-29T15:26:21.515" v="6402" actId="26606"/>
          <ac:spMkLst>
            <pc:docMk/>
            <pc:sldMk cId="3907102933" sldId="259"/>
            <ac:spMk id="1048" creationId="{169CC832-2974-4E8D-90ED-3E2941BA7336}"/>
          </ac:spMkLst>
        </pc:spChg>
        <pc:spChg chg="add del">
          <ac:chgData name="Jamie W Davies" userId="7bba478c-54be-485b-a2df-91153a1b6666" providerId="ADAL" clId="{E9D3CDB8-9513-402D-BBDC-E3A89293CE03}" dt="2023-11-29T15:26:21.515" v="6402" actId="26606"/>
          <ac:spMkLst>
            <pc:docMk/>
            <pc:sldMk cId="3907102933" sldId="259"/>
            <ac:spMk id="1050" creationId="{55222F96-971A-4F90-B841-6BAB416C7AC1}"/>
          </ac:spMkLst>
        </pc:spChg>
        <pc:spChg chg="add del">
          <ac:chgData name="Jamie W Davies" userId="7bba478c-54be-485b-a2df-91153a1b6666" providerId="ADAL" clId="{E9D3CDB8-9513-402D-BBDC-E3A89293CE03}" dt="2023-11-29T15:26:21.515" v="6402" actId="26606"/>
          <ac:spMkLst>
            <pc:docMk/>
            <pc:sldMk cId="3907102933" sldId="259"/>
            <ac:spMk id="1052" creationId="{08980754-6F4B-43C9-B9BE-127B6BED6586}"/>
          </ac:spMkLst>
        </pc:spChg>
        <pc:spChg chg="add del">
          <ac:chgData name="Jamie W Davies" userId="7bba478c-54be-485b-a2df-91153a1b6666" providerId="ADAL" clId="{E9D3CDB8-9513-402D-BBDC-E3A89293CE03}" dt="2023-11-29T15:26:21.515" v="6402" actId="26606"/>
          <ac:spMkLst>
            <pc:docMk/>
            <pc:sldMk cId="3907102933" sldId="259"/>
            <ac:spMk id="1054" creationId="{2C1BBA94-3F40-40AA-8BB9-E69E25E537C1}"/>
          </ac:spMkLst>
        </pc:spChg>
        <pc:spChg chg="add del">
          <ac:chgData name="Jamie W Davies" userId="7bba478c-54be-485b-a2df-91153a1b6666" providerId="ADAL" clId="{E9D3CDB8-9513-402D-BBDC-E3A89293CE03}" dt="2023-11-29T15:26:37.651" v="6404" actId="26606"/>
          <ac:spMkLst>
            <pc:docMk/>
            <pc:sldMk cId="3907102933" sldId="259"/>
            <ac:spMk id="1056" creationId="{19C9EAEA-39D0-4B0E-A0EB-51E7B26740B1}"/>
          </ac:spMkLst>
        </pc:spChg>
        <pc:spChg chg="add del">
          <ac:chgData name="Jamie W Davies" userId="7bba478c-54be-485b-a2df-91153a1b6666" providerId="ADAL" clId="{E9D3CDB8-9513-402D-BBDC-E3A89293CE03}" dt="2023-11-29T15:26:37.651" v="6404" actId="26606"/>
          <ac:spMkLst>
            <pc:docMk/>
            <pc:sldMk cId="3907102933" sldId="259"/>
            <ac:spMk id="1057" creationId="{201CC55D-ED54-4C5C-95E6-10947BD1103B}"/>
          </ac:spMkLst>
        </pc:spChg>
        <pc:spChg chg="add del">
          <ac:chgData name="Jamie W Davies" userId="7bba478c-54be-485b-a2df-91153a1b6666" providerId="ADAL" clId="{E9D3CDB8-9513-402D-BBDC-E3A89293CE03}" dt="2023-11-29T15:26:37.651" v="6404" actId="26606"/>
          <ac:spMkLst>
            <pc:docMk/>
            <pc:sldMk cId="3907102933" sldId="259"/>
            <ac:spMk id="1060" creationId="{3873B707-463F-40B0-8227-E8CC6C67EB25}"/>
          </ac:spMkLst>
        </pc:spChg>
        <pc:spChg chg="add del">
          <ac:chgData name="Jamie W Davies" userId="7bba478c-54be-485b-a2df-91153a1b6666" providerId="ADAL" clId="{E9D3CDB8-9513-402D-BBDC-E3A89293CE03}" dt="2023-11-29T15:26:37.651" v="6404" actId="26606"/>
          <ac:spMkLst>
            <pc:docMk/>
            <pc:sldMk cId="3907102933" sldId="259"/>
            <ac:spMk id="1061" creationId="{C13237C8-E62C-4F0D-A318-BD6FB6C2D138}"/>
          </ac:spMkLst>
        </pc:spChg>
        <pc:spChg chg="add del">
          <ac:chgData name="Jamie W Davies" userId="7bba478c-54be-485b-a2df-91153a1b6666" providerId="ADAL" clId="{E9D3CDB8-9513-402D-BBDC-E3A89293CE03}" dt="2023-11-29T15:26:39.736" v="6406" actId="26606"/>
          <ac:spMkLst>
            <pc:docMk/>
            <pc:sldMk cId="3907102933" sldId="259"/>
            <ac:spMk id="1063" creationId="{2F687420-BEB4-45CD-8226-339BE553B8E6}"/>
          </ac:spMkLst>
        </pc:spChg>
        <pc:spChg chg="add del">
          <ac:chgData name="Jamie W Davies" userId="7bba478c-54be-485b-a2df-91153a1b6666" providerId="ADAL" clId="{E9D3CDB8-9513-402D-BBDC-E3A89293CE03}" dt="2023-11-29T15:26:39.736" v="6406" actId="26606"/>
          <ac:spMkLst>
            <pc:docMk/>
            <pc:sldMk cId="3907102933" sldId="259"/>
            <ac:spMk id="1064" creationId="{169CC832-2974-4E8D-90ED-3E2941BA7336}"/>
          </ac:spMkLst>
        </pc:spChg>
        <pc:spChg chg="add del">
          <ac:chgData name="Jamie W Davies" userId="7bba478c-54be-485b-a2df-91153a1b6666" providerId="ADAL" clId="{E9D3CDB8-9513-402D-BBDC-E3A89293CE03}" dt="2023-11-29T15:26:39.736" v="6406" actId="26606"/>
          <ac:spMkLst>
            <pc:docMk/>
            <pc:sldMk cId="3907102933" sldId="259"/>
            <ac:spMk id="1065" creationId="{55222F96-971A-4F90-B841-6BAB416C7AC1}"/>
          </ac:spMkLst>
        </pc:spChg>
        <pc:spChg chg="add del">
          <ac:chgData name="Jamie W Davies" userId="7bba478c-54be-485b-a2df-91153a1b6666" providerId="ADAL" clId="{E9D3CDB8-9513-402D-BBDC-E3A89293CE03}" dt="2023-11-29T15:26:39.736" v="6406" actId="26606"/>
          <ac:spMkLst>
            <pc:docMk/>
            <pc:sldMk cId="3907102933" sldId="259"/>
            <ac:spMk id="1066" creationId="{08980754-6F4B-43C9-B9BE-127B6BED6586}"/>
          </ac:spMkLst>
        </pc:spChg>
        <pc:spChg chg="add del">
          <ac:chgData name="Jamie W Davies" userId="7bba478c-54be-485b-a2df-91153a1b6666" providerId="ADAL" clId="{E9D3CDB8-9513-402D-BBDC-E3A89293CE03}" dt="2023-11-29T15:26:39.736" v="6406" actId="26606"/>
          <ac:spMkLst>
            <pc:docMk/>
            <pc:sldMk cId="3907102933" sldId="259"/>
            <ac:spMk id="1067" creationId="{2C1BBA94-3F40-40AA-8BB9-E69E25E537C1}"/>
          </ac:spMkLst>
        </pc:spChg>
        <pc:spChg chg="add del">
          <ac:chgData name="Jamie W Davies" userId="7bba478c-54be-485b-a2df-91153a1b6666" providerId="ADAL" clId="{E9D3CDB8-9513-402D-BBDC-E3A89293CE03}" dt="2023-11-29T15:26:41.822" v="6408" actId="26606"/>
          <ac:spMkLst>
            <pc:docMk/>
            <pc:sldMk cId="3907102933" sldId="259"/>
            <ac:spMk id="1069" creationId="{201CC55D-ED54-4C5C-95E6-10947BD1103B}"/>
          </ac:spMkLst>
        </pc:spChg>
        <pc:spChg chg="add del">
          <ac:chgData name="Jamie W Davies" userId="7bba478c-54be-485b-a2df-91153a1b6666" providerId="ADAL" clId="{E9D3CDB8-9513-402D-BBDC-E3A89293CE03}" dt="2023-11-29T15:26:41.822" v="6408" actId="26606"/>
          <ac:spMkLst>
            <pc:docMk/>
            <pc:sldMk cId="3907102933" sldId="259"/>
            <ac:spMk id="1072" creationId="{3873B707-463F-40B0-8227-E8CC6C67EB25}"/>
          </ac:spMkLst>
        </pc:spChg>
        <pc:spChg chg="add del">
          <ac:chgData name="Jamie W Davies" userId="7bba478c-54be-485b-a2df-91153a1b6666" providerId="ADAL" clId="{E9D3CDB8-9513-402D-BBDC-E3A89293CE03}" dt="2023-11-29T15:26:41.822" v="6408" actId="26606"/>
          <ac:spMkLst>
            <pc:docMk/>
            <pc:sldMk cId="3907102933" sldId="259"/>
            <ac:spMk id="1073" creationId="{C13237C8-E62C-4F0D-A318-BD6FB6C2D138}"/>
          </ac:spMkLst>
        </pc:spChg>
        <pc:spChg chg="add del">
          <ac:chgData name="Jamie W Davies" userId="7bba478c-54be-485b-a2df-91153a1b6666" providerId="ADAL" clId="{E9D3CDB8-9513-402D-BBDC-E3A89293CE03}" dt="2023-11-29T15:26:41.822" v="6408" actId="26606"/>
          <ac:spMkLst>
            <pc:docMk/>
            <pc:sldMk cId="3907102933" sldId="259"/>
            <ac:spMk id="1074" creationId="{19C9EAEA-39D0-4B0E-A0EB-51E7B26740B1}"/>
          </ac:spMkLst>
        </pc:spChg>
        <pc:spChg chg="add del">
          <ac:chgData name="Jamie W Davies" userId="7bba478c-54be-485b-a2df-91153a1b6666" providerId="ADAL" clId="{E9D3CDB8-9513-402D-BBDC-E3A89293CE03}" dt="2023-11-29T15:27:41.562" v="6414" actId="26606"/>
          <ac:spMkLst>
            <pc:docMk/>
            <pc:sldMk cId="3907102933" sldId="259"/>
            <ac:spMk id="1076" creationId="{2F687420-BEB4-45CD-8226-339BE553B8E6}"/>
          </ac:spMkLst>
        </pc:spChg>
        <pc:spChg chg="add del">
          <ac:chgData name="Jamie W Davies" userId="7bba478c-54be-485b-a2df-91153a1b6666" providerId="ADAL" clId="{E9D3CDB8-9513-402D-BBDC-E3A89293CE03}" dt="2023-11-29T15:27:41.562" v="6414" actId="26606"/>
          <ac:spMkLst>
            <pc:docMk/>
            <pc:sldMk cId="3907102933" sldId="259"/>
            <ac:spMk id="1077" creationId="{169CC832-2974-4E8D-90ED-3E2941BA7336}"/>
          </ac:spMkLst>
        </pc:spChg>
        <pc:spChg chg="add del">
          <ac:chgData name="Jamie W Davies" userId="7bba478c-54be-485b-a2df-91153a1b6666" providerId="ADAL" clId="{E9D3CDB8-9513-402D-BBDC-E3A89293CE03}" dt="2023-11-29T15:27:41.562" v="6414" actId="26606"/>
          <ac:spMkLst>
            <pc:docMk/>
            <pc:sldMk cId="3907102933" sldId="259"/>
            <ac:spMk id="1078" creationId="{55222F96-971A-4F90-B841-6BAB416C7AC1}"/>
          </ac:spMkLst>
        </pc:spChg>
        <pc:spChg chg="add del">
          <ac:chgData name="Jamie W Davies" userId="7bba478c-54be-485b-a2df-91153a1b6666" providerId="ADAL" clId="{E9D3CDB8-9513-402D-BBDC-E3A89293CE03}" dt="2023-11-29T15:27:41.562" v="6414" actId="26606"/>
          <ac:spMkLst>
            <pc:docMk/>
            <pc:sldMk cId="3907102933" sldId="259"/>
            <ac:spMk id="1079" creationId="{08980754-6F4B-43C9-B9BE-127B6BED6586}"/>
          </ac:spMkLst>
        </pc:spChg>
        <pc:spChg chg="add del">
          <ac:chgData name="Jamie W Davies" userId="7bba478c-54be-485b-a2df-91153a1b6666" providerId="ADAL" clId="{E9D3CDB8-9513-402D-BBDC-E3A89293CE03}" dt="2023-11-29T15:27:41.562" v="6414" actId="26606"/>
          <ac:spMkLst>
            <pc:docMk/>
            <pc:sldMk cId="3907102933" sldId="259"/>
            <ac:spMk id="1080" creationId="{2C1BBA94-3F40-40AA-8BB9-E69E25E537C1}"/>
          </ac:spMkLst>
        </pc:spChg>
        <pc:spChg chg="add del">
          <ac:chgData name="Jamie W Davies" userId="7bba478c-54be-485b-a2df-91153a1b6666" providerId="ADAL" clId="{E9D3CDB8-9513-402D-BBDC-E3A89293CE03}" dt="2023-11-29T15:28:41.013" v="6421" actId="26606"/>
          <ac:spMkLst>
            <pc:docMk/>
            <pc:sldMk cId="3907102933" sldId="259"/>
            <ac:spMk id="1085" creationId="{2F687420-BEB4-45CD-8226-339BE553B8E6}"/>
          </ac:spMkLst>
        </pc:spChg>
        <pc:spChg chg="add del">
          <ac:chgData name="Jamie W Davies" userId="7bba478c-54be-485b-a2df-91153a1b6666" providerId="ADAL" clId="{E9D3CDB8-9513-402D-BBDC-E3A89293CE03}" dt="2023-11-29T15:28:41.013" v="6421" actId="26606"/>
          <ac:spMkLst>
            <pc:docMk/>
            <pc:sldMk cId="3907102933" sldId="259"/>
            <ac:spMk id="1087" creationId="{169CC832-2974-4E8D-90ED-3E2941BA7336}"/>
          </ac:spMkLst>
        </pc:spChg>
        <pc:spChg chg="add del">
          <ac:chgData name="Jamie W Davies" userId="7bba478c-54be-485b-a2df-91153a1b6666" providerId="ADAL" clId="{E9D3CDB8-9513-402D-BBDC-E3A89293CE03}" dt="2023-11-29T15:28:41.013" v="6421" actId="26606"/>
          <ac:spMkLst>
            <pc:docMk/>
            <pc:sldMk cId="3907102933" sldId="259"/>
            <ac:spMk id="1089" creationId="{55222F96-971A-4F90-B841-6BAB416C7AC1}"/>
          </ac:spMkLst>
        </pc:spChg>
        <pc:spChg chg="add del">
          <ac:chgData name="Jamie W Davies" userId="7bba478c-54be-485b-a2df-91153a1b6666" providerId="ADAL" clId="{E9D3CDB8-9513-402D-BBDC-E3A89293CE03}" dt="2023-11-29T15:28:41.013" v="6421" actId="26606"/>
          <ac:spMkLst>
            <pc:docMk/>
            <pc:sldMk cId="3907102933" sldId="259"/>
            <ac:spMk id="1091" creationId="{08980754-6F4B-43C9-B9BE-127B6BED6586}"/>
          </ac:spMkLst>
        </pc:spChg>
        <pc:spChg chg="add del">
          <ac:chgData name="Jamie W Davies" userId="7bba478c-54be-485b-a2df-91153a1b6666" providerId="ADAL" clId="{E9D3CDB8-9513-402D-BBDC-E3A89293CE03}" dt="2023-11-29T15:28:41.013" v="6421" actId="26606"/>
          <ac:spMkLst>
            <pc:docMk/>
            <pc:sldMk cId="3907102933" sldId="259"/>
            <ac:spMk id="1093" creationId="{2C1BBA94-3F40-40AA-8BB9-E69E25E537C1}"/>
          </ac:spMkLst>
        </pc:spChg>
        <pc:spChg chg="add del">
          <ac:chgData name="Jamie W Davies" userId="7bba478c-54be-485b-a2df-91153a1b6666" providerId="ADAL" clId="{E9D3CDB8-9513-402D-BBDC-E3A89293CE03}" dt="2023-11-29T15:28:41.013" v="6420" actId="26606"/>
          <ac:spMkLst>
            <pc:docMk/>
            <pc:sldMk cId="3907102933" sldId="259"/>
            <ac:spMk id="1098" creationId="{361DC183-07AE-409A-AB63-34A0C77B60E6}"/>
          </ac:spMkLst>
        </pc:spChg>
        <pc:spChg chg="add del">
          <ac:chgData name="Jamie W Davies" userId="7bba478c-54be-485b-a2df-91153a1b6666" providerId="ADAL" clId="{E9D3CDB8-9513-402D-BBDC-E3A89293CE03}" dt="2023-11-29T15:28:41.013" v="6420" actId="26606"/>
          <ac:spMkLst>
            <pc:docMk/>
            <pc:sldMk cId="3907102933" sldId="259"/>
            <ac:spMk id="1100" creationId="{90464369-70FA-42AF-948F-80664CA7BFE5}"/>
          </ac:spMkLst>
        </pc:spChg>
        <pc:spChg chg="add del">
          <ac:chgData name="Jamie W Davies" userId="7bba478c-54be-485b-a2df-91153a1b6666" providerId="ADAL" clId="{E9D3CDB8-9513-402D-BBDC-E3A89293CE03}" dt="2023-11-29T15:28:41.013" v="6420" actId="26606"/>
          <ac:spMkLst>
            <pc:docMk/>
            <pc:sldMk cId="3907102933" sldId="259"/>
            <ac:spMk id="1102" creationId="{A6604B49-AD5C-4590-B051-06C8222ECD99}"/>
          </ac:spMkLst>
        </pc:spChg>
        <pc:spChg chg="add del">
          <ac:chgData name="Jamie W Davies" userId="7bba478c-54be-485b-a2df-91153a1b6666" providerId="ADAL" clId="{E9D3CDB8-9513-402D-BBDC-E3A89293CE03}" dt="2023-11-29T15:28:41.013" v="6420" actId="26606"/>
          <ac:spMkLst>
            <pc:docMk/>
            <pc:sldMk cId="3907102933" sldId="259"/>
            <ac:spMk id="1104" creationId="{CC552A98-EF7D-4D42-AB69-066B786AB55B}"/>
          </ac:spMkLst>
        </pc:spChg>
        <pc:spChg chg="add del">
          <ac:chgData name="Jamie W Davies" userId="7bba478c-54be-485b-a2df-91153a1b6666" providerId="ADAL" clId="{E9D3CDB8-9513-402D-BBDC-E3A89293CE03}" dt="2023-11-29T15:28:41.013" v="6420" actId="26606"/>
          <ac:spMkLst>
            <pc:docMk/>
            <pc:sldMk cId="3907102933" sldId="259"/>
            <ac:spMk id="1106" creationId="{A648176E-454C-437C-B0FC-9B82FCF32B24}"/>
          </ac:spMkLst>
        </pc:spChg>
        <pc:spChg chg="add del">
          <ac:chgData name="Jamie W Davies" userId="7bba478c-54be-485b-a2df-91153a1b6666" providerId="ADAL" clId="{E9D3CDB8-9513-402D-BBDC-E3A89293CE03}" dt="2023-11-30T14:03:35.515" v="8175" actId="26606"/>
          <ac:spMkLst>
            <pc:docMk/>
            <pc:sldMk cId="3907102933" sldId="259"/>
            <ac:spMk id="1108" creationId="{2F687420-BEB4-45CD-8226-339BE553B8E6}"/>
          </ac:spMkLst>
        </pc:spChg>
        <pc:spChg chg="add del">
          <ac:chgData name="Jamie W Davies" userId="7bba478c-54be-485b-a2df-91153a1b6666" providerId="ADAL" clId="{E9D3CDB8-9513-402D-BBDC-E3A89293CE03}" dt="2023-11-30T14:03:35.515" v="8175" actId="26606"/>
          <ac:spMkLst>
            <pc:docMk/>
            <pc:sldMk cId="3907102933" sldId="259"/>
            <ac:spMk id="1109" creationId="{169CC832-2974-4E8D-90ED-3E2941BA7336}"/>
          </ac:spMkLst>
        </pc:spChg>
        <pc:spChg chg="add del">
          <ac:chgData name="Jamie W Davies" userId="7bba478c-54be-485b-a2df-91153a1b6666" providerId="ADAL" clId="{E9D3CDB8-9513-402D-BBDC-E3A89293CE03}" dt="2023-11-30T14:03:35.515" v="8175" actId="26606"/>
          <ac:spMkLst>
            <pc:docMk/>
            <pc:sldMk cId="3907102933" sldId="259"/>
            <ac:spMk id="1110" creationId="{55222F96-971A-4F90-B841-6BAB416C7AC1}"/>
          </ac:spMkLst>
        </pc:spChg>
        <pc:spChg chg="add del">
          <ac:chgData name="Jamie W Davies" userId="7bba478c-54be-485b-a2df-91153a1b6666" providerId="ADAL" clId="{E9D3CDB8-9513-402D-BBDC-E3A89293CE03}" dt="2023-11-30T14:03:35.515" v="8175" actId="26606"/>
          <ac:spMkLst>
            <pc:docMk/>
            <pc:sldMk cId="3907102933" sldId="259"/>
            <ac:spMk id="1111" creationId="{08980754-6F4B-43C9-B9BE-127B6BED6586}"/>
          </ac:spMkLst>
        </pc:spChg>
        <pc:spChg chg="add del">
          <ac:chgData name="Jamie W Davies" userId="7bba478c-54be-485b-a2df-91153a1b6666" providerId="ADAL" clId="{E9D3CDB8-9513-402D-BBDC-E3A89293CE03}" dt="2023-11-30T14:03:35.515" v="8175" actId="26606"/>
          <ac:spMkLst>
            <pc:docMk/>
            <pc:sldMk cId="3907102933" sldId="259"/>
            <ac:spMk id="1112" creationId="{2C1BBA94-3F40-40AA-8BB9-E69E25E537C1}"/>
          </ac:spMkLst>
        </pc:spChg>
        <pc:spChg chg="add">
          <ac:chgData name="Jamie W Davies" userId="7bba478c-54be-485b-a2df-91153a1b6666" providerId="ADAL" clId="{E9D3CDB8-9513-402D-BBDC-E3A89293CE03}" dt="2023-11-30T14:03:35.515" v="8175" actId="26606"/>
          <ac:spMkLst>
            <pc:docMk/>
            <pc:sldMk cId="3907102933" sldId="259"/>
            <ac:spMk id="1117" creationId="{2F687420-BEB4-45CD-8226-339BE553B8E6}"/>
          </ac:spMkLst>
        </pc:spChg>
        <pc:spChg chg="add">
          <ac:chgData name="Jamie W Davies" userId="7bba478c-54be-485b-a2df-91153a1b6666" providerId="ADAL" clId="{E9D3CDB8-9513-402D-BBDC-E3A89293CE03}" dt="2023-11-30T14:03:35.515" v="8175" actId="26606"/>
          <ac:spMkLst>
            <pc:docMk/>
            <pc:sldMk cId="3907102933" sldId="259"/>
            <ac:spMk id="1119" creationId="{169CC832-2974-4E8D-90ED-3E2941BA7336}"/>
          </ac:spMkLst>
        </pc:spChg>
        <pc:spChg chg="add">
          <ac:chgData name="Jamie W Davies" userId="7bba478c-54be-485b-a2df-91153a1b6666" providerId="ADAL" clId="{E9D3CDB8-9513-402D-BBDC-E3A89293CE03}" dt="2023-11-30T14:03:35.515" v="8175" actId="26606"/>
          <ac:spMkLst>
            <pc:docMk/>
            <pc:sldMk cId="3907102933" sldId="259"/>
            <ac:spMk id="1121" creationId="{55222F96-971A-4F90-B841-6BAB416C7AC1}"/>
          </ac:spMkLst>
        </pc:spChg>
        <pc:spChg chg="add">
          <ac:chgData name="Jamie W Davies" userId="7bba478c-54be-485b-a2df-91153a1b6666" providerId="ADAL" clId="{E9D3CDB8-9513-402D-BBDC-E3A89293CE03}" dt="2023-11-30T14:03:35.515" v="8175" actId="26606"/>
          <ac:spMkLst>
            <pc:docMk/>
            <pc:sldMk cId="3907102933" sldId="259"/>
            <ac:spMk id="1123" creationId="{08980754-6F4B-43C9-B9BE-127B6BED6586}"/>
          </ac:spMkLst>
        </pc:spChg>
        <pc:spChg chg="add">
          <ac:chgData name="Jamie W Davies" userId="7bba478c-54be-485b-a2df-91153a1b6666" providerId="ADAL" clId="{E9D3CDB8-9513-402D-BBDC-E3A89293CE03}" dt="2023-11-30T14:03:35.515" v="8175" actId="26606"/>
          <ac:spMkLst>
            <pc:docMk/>
            <pc:sldMk cId="3907102933" sldId="259"/>
            <ac:spMk id="1125" creationId="{2C1BBA94-3F40-40AA-8BB9-E69E25E537C1}"/>
          </ac:spMkLst>
        </pc:spChg>
        <pc:grpChg chg="add mod">
          <ac:chgData name="Jamie W Davies" userId="7bba478c-54be-485b-a2df-91153a1b6666" providerId="ADAL" clId="{E9D3CDB8-9513-402D-BBDC-E3A89293CE03}" dt="2023-11-30T14:04:04.316" v="8179" actId="164"/>
          <ac:grpSpMkLst>
            <pc:docMk/>
            <pc:sldMk cId="3907102933" sldId="259"/>
            <ac:grpSpMk id="6" creationId="{CFA55AE9-3475-DBD9-92E6-763B1A70ACDF}"/>
          </ac:grpSpMkLst>
        </pc:grpChg>
        <pc:grpChg chg="add del">
          <ac:chgData name="Jamie W Davies" userId="7bba478c-54be-485b-a2df-91153a1b6666" providerId="ADAL" clId="{E9D3CDB8-9513-402D-BBDC-E3A89293CE03}" dt="2023-11-29T15:00:55.207" v="5640" actId="26606"/>
          <ac:grpSpMkLst>
            <pc:docMk/>
            <pc:sldMk cId="3907102933" sldId="259"/>
            <ac:grpSpMk id="10" creationId="{28FAF094-D087-493F-8DF9-A486C2D6BBAA}"/>
          </ac:grpSpMkLst>
        </pc:grpChg>
        <pc:grpChg chg="add del mod">
          <ac:chgData name="Jamie W Davies" userId="7bba478c-54be-485b-a2df-91153a1b6666" providerId="ADAL" clId="{E9D3CDB8-9513-402D-BBDC-E3A89293CE03}" dt="2023-11-30T14:02:58.364" v="8169" actId="165"/>
          <ac:grpSpMkLst>
            <pc:docMk/>
            <pc:sldMk cId="3907102933" sldId="259"/>
            <ac:grpSpMk id="18" creationId="{5DA18251-9DAF-B923-40CB-885A25FC8450}"/>
          </ac:grpSpMkLst>
        </pc:grpChg>
        <pc:grpChg chg="add del">
          <ac:chgData name="Jamie W Davies" userId="7bba478c-54be-485b-a2df-91153a1b6666" providerId="ADAL" clId="{E9D3CDB8-9513-402D-BBDC-E3A89293CE03}" dt="2023-11-29T15:26:41.831" v="6409" actId="26606"/>
          <ac:grpSpMkLst>
            <pc:docMk/>
            <pc:sldMk cId="3907102933" sldId="259"/>
            <ac:grpSpMk id="1033" creationId="{1DE889C7-FAD6-4397-98E2-05D503484459}"/>
          </ac:grpSpMkLst>
        </pc:grpChg>
        <pc:grpChg chg="add del">
          <ac:chgData name="Jamie W Davies" userId="7bba478c-54be-485b-a2df-91153a1b6666" providerId="ADAL" clId="{E9D3CDB8-9513-402D-BBDC-E3A89293CE03}" dt="2023-11-29T15:26:37.651" v="6404" actId="26606"/>
          <ac:grpSpMkLst>
            <pc:docMk/>
            <pc:sldMk cId="3907102933" sldId="259"/>
            <ac:grpSpMk id="1058" creationId="{1DE889C7-FAD6-4397-98E2-05D503484459}"/>
          </ac:grpSpMkLst>
        </pc:grpChg>
        <pc:grpChg chg="add del">
          <ac:chgData name="Jamie W Davies" userId="7bba478c-54be-485b-a2df-91153a1b6666" providerId="ADAL" clId="{E9D3CDB8-9513-402D-BBDC-E3A89293CE03}" dt="2023-11-29T15:26:41.822" v="6408" actId="26606"/>
          <ac:grpSpMkLst>
            <pc:docMk/>
            <pc:sldMk cId="3907102933" sldId="259"/>
            <ac:grpSpMk id="1070" creationId="{1DE889C7-FAD6-4397-98E2-05D503484459}"/>
          </ac:grpSpMkLst>
        </pc:grpChg>
        <pc:picChg chg="add del mod">
          <ac:chgData name="Jamie W Davies" userId="7bba478c-54be-485b-a2df-91153a1b6666" providerId="ADAL" clId="{E9D3CDB8-9513-402D-BBDC-E3A89293CE03}" dt="2023-11-29T15:27:35.491" v="6410" actId="478"/>
          <ac:picMkLst>
            <pc:docMk/>
            <pc:sldMk cId="3907102933" sldId="259"/>
            <ac:picMk id="5" creationId="{2B3914E9-6227-B6E1-41D7-C65EF1E7B2E6}"/>
          </ac:picMkLst>
        </pc:picChg>
        <pc:picChg chg="add mod">
          <ac:chgData name="Jamie W Davies" userId="7bba478c-54be-485b-a2df-91153a1b6666" providerId="ADAL" clId="{E9D3CDB8-9513-402D-BBDC-E3A89293CE03}" dt="2023-11-30T14:04:04.316" v="8179" actId="164"/>
          <ac:picMkLst>
            <pc:docMk/>
            <pc:sldMk cId="3907102933" sldId="259"/>
            <ac:picMk id="5" creationId="{FA1A7218-9243-5FEE-E3F5-B8487E964C40}"/>
          </ac:picMkLst>
        </pc:picChg>
        <pc:picChg chg="add del mod">
          <ac:chgData name="Jamie W Davies" userId="7bba478c-54be-485b-a2df-91153a1b6666" providerId="ADAL" clId="{E9D3CDB8-9513-402D-BBDC-E3A89293CE03}" dt="2023-11-29T15:28:32.192" v="6415" actId="478"/>
          <ac:picMkLst>
            <pc:docMk/>
            <pc:sldMk cId="3907102933" sldId="259"/>
            <ac:picMk id="7" creationId="{DEADABF2-F79C-4F3B-BE12-F8579C488BC0}"/>
          </ac:picMkLst>
        </pc:picChg>
        <pc:picChg chg="add del mod topLvl">
          <ac:chgData name="Jamie W Davies" userId="7bba478c-54be-485b-a2df-91153a1b6666" providerId="ADAL" clId="{E9D3CDB8-9513-402D-BBDC-E3A89293CE03}" dt="2023-11-30T14:03:07.788" v="8170" actId="478"/>
          <ac:picMkLst>
            <pc:docMk/>
            <pc:sldMk cId="3907102933" sldId="259"/>
            <ac:picMk id="13" creationId="{34909296-DB3C-5B42-7434-B669DE5202AD}"/>
          </ac:picMkLst>
        </pc:picChg>
        <pc:picChg chg="add del mod">
          <ac:chgData name="Jamie W Davies" userId="7bba478c-54be-485b-a2df-91153a1b6666" providerId="ADAL" clId="{E9D3CDB8-9513-402D-BBDC-E3A89293CE03}" dt="2023-11-29T15:26:15.486" v="6400" actId="478"/>
          <ac:picMkLst>
            <pc:docMk/>
            <pc:sldMk cId="3907102933" sldId="259"/>
            <ac:picMk id="1026" creationId="{7F2B3CE4-6801-0BB0-AAAA-43AFC185BC8F}"/>
          </ac:picMkLst>
        </pc:picChg>
      </pc:sldChg>
      <pc:sldChg chg="addSp modSp mod modTransition setBg modAnim">
        <pc:chgData name="Jamie W Davies" userId="7bba478c-54be-485b-a2df-91153a1b6666" providerId="ADAL" clId="{E9D3CDB8-9513-402D-BBDC-E3A89293CE03}" dt="2023-12-04T15:18:59.145" v="8210"/>
        <pc:sldMkLst>
          <pc:docMk/>
          <pc:sldMk cId="751675044" sldId="260"/>
        </pc:sldMkLst>
        <pc:spChg chg="mod">
          <ac:chgData name="Jamie W Davies" userId="7bba478c-54be-485b-a2df-91153a1b6666" providerId="ADAL" clId="{E9D3CDB8-9513-402D-BBDC-E3A89293CE03}" dt="2023-11-23T16:34:03.122" v="3896" actId="26606"/>
          <ac:spMkLst>
            <pc:docMk/>
            <pc:sldMk cId="751675044" sldId="260"/>
            <ac:spMk id="2" creationId="{7A17D6CD-A4F5-F4BE-659A-D90F8041AABF}"/>
          </ac:spMkLst>
        </pc:spChg>
        <pc:spChg chg="mod">
          <ac:chgData name="Jamie W Davies" userId="7bba478c-54be-485b-a2df-91153a1b6666" providerId="ADAL" clId="{E9D3CDB8-9513-402D-BBDC-E3A89293CE03}" dt="2023-11-30T09:18:07.302" v="7625" actId="20577"/>
          <ac:spMkLst>
            <pc:docMk/>
            <pc:sldMk cId="751675044" sldId="260"/>
            <ac:spMk id="3" creationId="{ABD3BAE8-5274-7F27-4CB5-EEF61A2E4D01}"/>
          </ac:spMkLst>
        </pc:spChg>
        <pc:spChg chg="add">
          <ac:chgData name="Jamie W Davies" userId="7bba478c-54be-485b-a2df-91153a1b6666" providerId="ADAL" clId="{E9D3CDB8-9513-402D-BBDC-E3A89293CE03}" dt="2023-11-23T16:34:03.122" v="3896" actId="26606"/>
          <ac:spMkLst>
            <pc:docMk/>
            <pc:sldMk cId="751675044" sldId="260"/>
            <ac:spMk id="8" creationId="{DBF61EA3-B236-439E-9C0B-340980D56BEE}"/>
          </ac:spMkLst>
        </pc:spChg>
        <pc:spChg chg="add">
          <ac:chgData name="Jamie W Davies" userId="7bba478c-54be-485b-a2df-91153a1b6666" providerId="ADAL" clId="{E9D3CDB8-9513-402D-BBDC-E3A89293CE03}" dt="2023-11-23T16:34:03.122" v="3896" actId="26606"/>
          <ac:spMkLst>
            <pc:docMk/>
            <pc:sldMk cId="751675044" sldId="260"/>
            <ac:spMk id="14" creationId="{E659831F-0D9A-4C63-9EBB-8435B85A440F}"/>
          </ac:spMkLst>
        </pc:spChg>
        <pc:grpChg chg="add">
          <ac:chgData name="Jamie W Davies" userId="7bba478c-54be-485b-a2df-91153a1b6666" providerId="ADAL" clId="{E9D3CDB8-9513-402D-BBDC-E3A89293CE03}" dt="2023-11-23T16:34:03.122" v="3896" actId="26606"/>
          <ac:grpSpMkLst>
            <pc:docMk/>
            <pc:sldMk cId="751675044" sldId="260"/>
            <ac:grpSpMk id="10" creationId="{28FAF094-D087-493F-8DF9-A486C2D6BBAA}"/>
          </ac:grpSpMkLst>
        </pc:grpChg>
      </pc:sldChg>
      <pc:sldChg chg="addSp delSp modSp new mod modTransition setBg modAnim modNotesTx">
        <pc:chgData name="Jamie W Davies" userId="7bba478c-54be-485b-a2df-91153a1b6666" providerId="ADAL" clId="{E9D3CDB8-9513-402D-BBDC-E3A89293CE03}" dt="2023-12-04T15:18:59.145" v="8210"/>
        <pc:sldMkLst>
          <pc:docMk/>
          <pc:sldMk cId="1938010331" sldId="261"/>
        </pc:sldMkLst>
        <pc:spChg chg="mod">
          <ac:chgData name="Jamie W Davies" userId="7bba478c-54be-485b-a2df-91153a1b6666" providerId="ADAL" clId="{E9D3CDB8-9513-402D-BBDC-E3A89293CE03}" dt="2023-11-30T08:45:57.975" v="7437" actId="26606"/>
          <ac:spMkLst>
            <pc:docMk/>
            <pc:sldMk cId="1938010331" sldId="261"/>
            <ac:spMk id="2" creationId="{B3FDDE33-CE76-6051-A633-DBBAA744EDEE}"/>
          </ac:spMkLst>
        </pc:spChg>
        <pc:spChg chg="mod">
          <ac:chgData name="Jamie W Davies" userId="7bba478c-54be-485b-a2df-91153a1b6666" providerId="ADAL" clId="{E9D3CDB8-9513-402D-BBDC-E3A89293CE03}" dt="2023-11-30T11:05:06.804" v="8112" actId="20577"/>
          <ac:spMkLst>
            <pc:docMk/>
            <pc:sldMk cId="1938010331" sldId="261"/>
            <ac:spMk id="3" creationId="{862F0E6C-5355-63D5-5750-B3C10E8EB62C}"/>
          </ac:spMkLst>
        </pc:spChg>
        <pc:spChg chg="add mod">
          <ac:chgData name="Jamie W Davies" userId="7bba478c-54be-485b-a2df-91153a1b6666" providerId="ADAL" clId="{E9D3CDB8-9513-402D-BBDC-E3A89293CE03}" dt="2023-11-30T08:57:41.697" v="7494" actId="571"/>
          <ac:spMkLst>
            <pc:docMk/>
            <pc:sldMk cId="1938010331" sldId="261"/>
            <ac:spMk id="8" creationId="{1C3B139C-6530-BD29-86AD-30E27DEB2DDA}"/>
          </ac:spMkLst>
        </pc:spChg>
        <pc:spChg chg="add del">
          <ac:chgData name="Jamie W Davies" userId="7bba478c-54be-485b-a2df-91153a1b6666" providerId="ADAL" clId="{E9D3CDB8-9513-402D-BBDC-E3A89293CE03}" dt="2023-11-23T16:32:04.616" v="3879" actId="26606"/>
          <ac:spMkLst>
            <pc:docMk/>
            <pc:sldMk cId="1938010331" sldId="261"/>
            <ac:spMk id="8" creationId="{B6CDA21F-E7AF-4C75-8395-33F58D5B0E45}"/>
          </ac:spMkLst>
        </pc:spChg>
        <pc:spChg chg="add del">
          <ac:chgData name="Jamie W Davies" userId="7bba478c-54be-485b-a2df-91153a1b6666" providerId="ADAL" clId="{E9D3CDB8-9513-402D-BBDC-E3A89293CE03}" dt="2023-11-30T08:45:57.975" v="7437" actId="26606"/>
          <ac:spMkLst>
            <pc:docMk/>
            <pc:sldMk cId="1938010331" sldId="261"/>
            <ac:spMk id="14" creationId="{E659831F-0D9A-4C63-9EBB-8435B85A440F}"/>
          </ac:spMkLst>
        </pc:spChg>
        <pc:spChg chg="add del">
          <ac:chgData name="Jamie W Davies" userId="7bba478c-54be-485b-a2df-91153a1b6666" providerId="ADAL" clId="{E9D3CDB8-9513-402D-BBDC-E3A89293CE03}" dt="2023-11-23T16:32:04.616" v="3879" actId="26606"/>
          <ac:spMkLst>
            <pc:docMk/>
            <pc:sldMk cId="1938010331" sldId="261"/>
            <ac:spMk id="15" creationId="{D5B0017B-2ECA-49AF-B397-DC140825DF8D}"/>
          </ac:spMkLst>
        </pc:spChg>
        <pc:spChg chg="add del">
          <ac:chgData name="Jamie W Davies" userId="7bba478c-54be-485b-a2df-91153a1b6666" providerId="ADAL" clId="{E9D3CDB8-9513-402D-BBDC-E3A89293CE03}" dt="2023-11-30T08:45:57.975" v="7437" actId="26606"/>
          <ac:spMkLst>
            <pc:docMk/>
            <pc:sldMk cId="1938010331" sldId="261"/>
            <ac:spMk id="19" creationId="{DBF61EA3-B236-439E-9C0B-340980D56BEE}"/>
          </ac:spMkLst>
        </pc:spChg>
        <pc:spChg chg="add del">
          <ac:chgData name="Jamie W Davies" userId="7bba478c-54be-485b-a2df-91153a1b6666" providerId="ADAL" clId="{E9D3CDB8-9513-402D-BBDC-E3A89293CE03}" dt="2023-11-30T08:48:22.102" v="7444" actId="26606"/>
          <ac:spMkLst>
            <pc:docMk/>
            <pc:sldMk cId="1938010331" sldId="261"/>
            <ac:spMk id="1031" creationId="{2F687420-BEB4-45CD-8226-339BE553B8E6}"/>
          </ac:spMkLst>
        </pc:spChg>
        <pc:spChg chg="add del">
          <ac:chgData name="Jamie W Davies" userId="7bba478c-54be-485b-a2df-91153a1b6666" providerId="ADAL" clId="{E9D3CDB8-9513-402D-BBDC-E3A89293CE03}" dt="2023-11-30T08:48:22.102" v="7444" actId="26606"/>
          <ac:spMkLst>
            <pc:docMk/>
            <pc:sldMk cId="1938010331" sldId="261"/>
            <ac:spMk id="1033" creationId="{169CC832-2974-4E8D-90ED-3E2941BA7336}"/>
          </ac:spMkLst>
        </pc:spChg>
        <pc:spChg chg="add del">
          <ac:chgData name="Jamie W Davies" userId="7bba478c-54be-485b-a2df-91153a1b6666" providerId="ADAL" clId="{E9D3CDB8-9513-402D-BBDC-E3A89293CE03}" dt="2023-11-30T08:48:22.102" v="7444" actId="26606"/>
          <ac:spMkLst>
            <pc:docMk/>
            <pc:sldMk cId="1938010331" sldId="261"/>
            <ac:spMk id="1035" creationId="{55222F96-971A-4F90-B841-6BAB416C7AC1}"/>
          </ac:spMkLst>
        </pc:spChg>
        <pc:spChg chg="add del">
          <ac:chgData name="Jamie W Davies" userId="7bba478c-54be-485b-a2df-91153a1b6666" providerId="ADAL" clId="{E9D3CDB8-9513-402D-BBDC-E3A89293CE03}" dt="2023-11-30T08:48:22.102" v="7444" actId="26606"/>
          <ac:spMkLst>
            <pc:docMk/>
            <pc:sldMk cId="1938010331" sldId="261"/>
            <ac:spMk id="1037" creationId="{08980754-6F4B-43C9-B9BE-127B6BED6586}"/>
          </ac:spMkLst>
        </pc:spChg>
        <pc:spChg chg="add del">
          <ac:chgData name="Jamie W Davies" userId="7bba478c-54be-485b-a2df-91153a1b6666" providerId="ADAL" clId="{E9D3CDB8-9513-402D-BBDC-E3A89293CE03}" dt="2023-11-30T08:48:22.102" v="7444" actId="26606"/>
          <ac:spMkLst>
            <pc:docMk/>
            <pc:sldMk cId="1938010331" sldId="261"/>
            <ac:spMk id="1039" creationId="{2C1BBA94-3F40-40AA-8BB9-E69E25E537C1}"/>
          </ac:spMkLst>
        </pc:spChg>
        <pc:spChg chg="add del">
          <ac:chgData name="Jamie W Davies" userId="7bba478c-54be-485b-a2df-91153a1b6666" providerId="ADAL" clId="{E9D3CDB8-9513-402D-BBDC-E3A89293CE03}" dt="2023-11-30T08:58:17.203" v="7499" actId="26606"/>
          <ac:spMkLst>
            <pc:docMk/>
            <pc:sldMk cId="1938010331" sldId="261"/>
            <ac:spMk id="1044" creationId="{2F687420-BEB4-45CD-8226-339BE553B8E6}"/>
          </ac:spMkLst>
        </pc:spChg>
        <pc:spChg chg="add del">
          <ac:chgData name="Jamie W Davies" userId="7bba478c-54be-485b-a2df-91153a1b6666" providerId="ADAL" clId="{E9D3CDB8-9513-402D-BBDC-E3A89293CE03}" dt="2023-11-30T08:58:17.203" v="7499" actId="26606"/>
          <ac:spMkLst>
            <pc:docMk/>
            <pc:sldMk cId="1938010331" sldId="261"/>
            <ac:spMk id="1046" creationId="{169CC832-2974-4E8D-90ED-3E2941BA7336}"/>
          </ac:spMkLst>
        </pc:spChg>
        <pc:spChg chg="add del">
          <ac:chgData name="Jamie W Davies" userId="7bba478c-54be-485b-a2df-91153a1b6666" providerId="ADAL" clId="{E9D3CDB8-9513-402D-BBDC-E3A89293CE03}" dt="2023-11-30T08:58:17.203" v="7499" actId="26606"/>
          <ac:spMkLst>
            <pc:docMk/>
            <pc:sldMk cId="1938010331" sldId="261"/>
            <ac:spMk id="1048" creationId="{55222F96-971A-4F90-B841-6BAB416C7AC1}"/>
          </ac:spMkLst>
        </pc:spChg>
        <pc:spChg chg="add del">
          <ac:chgData name="Jamie W Davies" userId="7bba478c-54be-485b-a2df-91153a1b6666" providerId="ADAL" clId="{E9D3CDB8-9513-402D-BBDC-E3A89293CE03}" dt="2023-11-30T08:58:17.203" v="7499" actId="26606"/>
          <ac:spMkLst>
            <pc:docMk/>
            <pc:sldMk cId="1938010331" sldId="261"/>
            <ac:spMk id="1050" creationId="{08980754-6F4B-43C9-B9BE-127B6BED6586}"/>
          </ac:spMkLst>
        </pc:spChg>
        <pc:spChg chg="add del">
          <ac:chgData name="Jamie W Davies" userId="7bba478c-54be-485b-a2df-91153a1b6666" providerId="ADAL" clId="{E9D3CDB8-9513-402D-BBDC-E3A89293CE03}" dt="2023-11-30T08:58:17.203" v="7499" actId="26606"/>
          <ac:spMkLst>
            <pc:docMk/>
            <pc:sldMk cId="1938010331" sldId="261"/>
            <ac:spMk id="1052" creationId="{2C1BBA94-3F40-40AA-8BB9-E69E25E537C1}"/>
          </ac:spMkLst>
        </pc:spChg>
        <pc:spChg chg="add mod replId">
          <ac:chgData name="Jamie W Davies" userId="7bba478c-54be-485b-a2df-91153a1b6666" providerId="ADAL" clId="{E9D3CDB8-9513-402D-BBDC-E3A89293CE03}" dt="2023-11-30T08:58:17.171" v="7498" actId="26606"/>
          <ac:spMkLst>
            <pc:docMk/>
            <pc:sldMk cId="1938010331" sldId="261"/>
            <ac:spMk id="1056" creationId="{B3525A14-A141-9E45-33CD-90881D71F84F}"/>
          </ac:spMkLst>
        </pc:spChg>
        <pc:spChg chg="add">
          <ac:chgData name="Jamie W Davies" userId="7bba478c-54be-485b-a2df-91153a1b6666" providerId="ADAL" clId="{E9D3CDB8-9513-402D-BBDC-E3A89293CE03}" dt="2023-11-30T08:58:17.203" v="7499" actId="26606"/>
          <ac:spMkLst>
            <pc:docMk/>
            <pc:sldMk cId="1938010331" sldId="261"/>
            <ac:spMk id="1057" creationId="{DBC6133C-0615-4CE4-9132-37E609A9BDFA}"/>
          </ac:spMkLst>
        </pc:spChg>
        <pc:spChg chg="add">
          <ac:chgData name="Jamie W Davies" userId="7bba478c-54be-485b-a2df-91153a1b6666" providerId="ADAL" clId="{E9D3CDB8-9513-402D-BBDC-E3A89293CE03}" dt="2023-11-30T08:58:17.203" v="7499" actId="26606"/>
          <ac:spMkLst>
            <pc:docMk/>
            <pc:sldMk cId="1938010331" sldId="261"/>
            <ac:spMk id="1059" creationId="{169CC832-2974-4E8D-90ED-3E2941BA7336}"/>
          </ac:spMkLst>
        </pc:spChg>
        <pc:spChg chg="add">
          <ac:chgData name="Jamie W Davies" userId="7bba478c-54be-485b-a2df-91153a1b6666" providerId="ADAL" clId="{E9D3CDB8-9513-402D-BBDC-E3A89293CE03}" dt="2023-11-30T08:58:17.203" v="7499" actId="26606"/>
          <ac:spMkLst>
            <pc:docMk/>
            <pc:sldMk cId="1938010331" sldId="261"/>
            <ac:spMk id="1061" creationId="{55222F96-971A-4F90-B841-6BAB416C7AC1}"/>
          </ac:spMkLst>
        </pc:spChg>
        <pc:spChg chg="add">
          <ac:chgData name="Jamie W Davies" userId="7bba478c-54be-485b-a2df-91153a1b6666" providerId="ADAL" clId="{E9D3CDB8-9513-402D-BBDC-E3A89293CE03}" dt="2023-11-30T08:58:17.203" v="7499" actId="26606"/>
          <ac:spMkLst>
            <pc:docMk/>
            <pc:sldMk cId="1938010331" sldId="261"/>
            <ac:spMk id="1063" creationId="{08980754-6F4B-43C9-B9BE-127B6BED6586}"/>
          </ac:spMkLst>
        </pc:spChg>
        <pc:spChg chg="add">
          <ac:chgData name="Jamie W Davies" userId="7bba478c-54be-485b-a2df-91153a1b6666" providerId="ADAL" clId="{E9D3CDB8-9513-402D-BBDC-E3A89293CE03}" dt="2023-11-30T08:58:17.203" v="7499" actId="26606"/>
          <ac:spMkLst>
            <pc:docMk/>
            <pc:sldMk cId="1938010331" sldId="261"/>
            <ac:spMk id="1065" creationId="{2C1BBA94-3F40-40AA-8BB9-E69E25E537C1}"/>
          </ac:spMkLst>
        </pc:spChg>
        <pc:grpChg chg="add mod">
          <ac:chgData name="Jamie W Davies" userId="7bba478c-54be-485b-a2df-91153a1b6666" providerId="ADAL" clId="{E9D3CDB8-9513-402D-BBDC-E3A89293CE03}" dt="2023-11-30T08:57:41.097" v="7493" actId="164"/>
          <ac:grpSpMkLst>
            <pc:docMk/>
            <pc:sldMk cId="1938010331" sldId="261"/>
            <ac:grpSpMk id="9" creationId="{3F60CF6C-3D14-F112-8357-A0ECB2CF85A8}"/>
          </ac:grpSpMkLst>
        </pc:grpChg>
        <pc:grpChg chg="add del">
          <ac:chgData name="Jamie W Davies" userId="7bba478c-54be-485b-a2df-91153a1b6666" providerId="ADAL" clId="{E9D3CDB8-9513-402D-BBDC-E3A89293CE03}" dt="2023-11-23T16:32:04.616" v="3879" actId="26606"/>
          <ac:grpSpMkLst>
            <pc:docMk/>
            <pc:sldMk cId="1938010331" sldId="261"/>
            <ac:grpSpMk id="10" creationId="{AE1C45F0-260A-458C-96ED-C1F6D2151219}"/>
          </ac:grpSpMkLst>
        </pc:grpChg>
        <pc:grpChg chg="add mod">
          <ac:chgData name="Jamie W Davies" userId="7bba478c-54be-485b-a2df-91153a1b6666" providerId="ADAL" clId="{E9D3CDB8-9513-402D-BBDC-E3A89293CE03}" dt="2023-11-30T09:02:00.404" v="7522" actId="1076"/>
          <ac:grpSpMkLst>
            <pc:docMk/>
            <pc:sldMk cId="1938010331" sldId="261"/>
            <ac:grpSpMk id="10" creationId="{B2D6B3A1-BFDE-6179-A116-4E5ADC992833}"/>
          </ac:grpSpMkLst>
        </pc:grpChg>
        <pc:grpChg chg="add del">
          <ac:chgData name="Jamie W Davies" userId="7bba478c-54be-485b-a2df-91153a1b6666" providerId="ADAL" clId="{E9D3CDB8-9513-402D-BBDC-E3A89293CE03}" dt="2023-11-30T08:45:57.975" v="7437" actId="26606"/>
          <ac:grpSpMkLst>
            <pc:docMk/>
            <pc:sldMk cId="1938010331" sldId="261"/>
            <ac:grpSpMk id="20" creationId="{28FAF094-D087-493F-8DF9-A486C2D6BBAA}"/>
          </ac:grpSpMkLst>
        </pc:grpChg>
        <pc:grpChg chg="add del mod replId">
          <ac:chgData name="Jamie W Davies" userId="7bba478c-54be-485b-a2df-91153a1b6666" providerId="ADAL" clId="{E9D3CDB8-9513-402D-BBDC-E3A89293CE03}" dt="2023-11-30T08:58:17.203" v="7499" actId="26606"/>
          <ac:grpSpMkLst>
            <pc:docMk/>
            <pc:sldMk cId="1938010331" sldId="261"/>
            <ac:grpSpMk id="1054" creationId="{B2D6B3A1-BFDE-6179-A116-4E5ADC992833}"/>
          </ac:grpSpMkLst>
        </pc:grpChg>
        <pc:picChg chg="add mod">
          <ac:chgData name="Jamie W Davies" userId="7bba478c-54be-485b-a2df-91153a1b6666" providerId="ADAL" clId="{E9D3CDB8-9513-402D-BBDC-E3A89293CE03}" dt="2023-11-30T08:57:41.697" v="7494" actId="571"/>
          <ac:picMkLst>
            <pc:docMk/>
            <pc:sldMk cId="1938010331" sldId="261"/>
            <ac:picMk id="7" creationId="{98492597-B800-F680-702B-DC0FC58E5875}"/>
          </ac:picMkLst>
        </pc:picChg>
        <pc:picChg chg="add del mod">
          <ac:chgData name="Jamie W Davies" userId="7bba478c-54be-485b-a2df-91153a1b6666" providerId="ADAL" clId="{E9D3CDB8-9513-402D-BBDC-E3A89293CE03}" dt="2023-11-30T08:48:12.421" v="7440" actId="478"/>
          <ac:picMkLst>
            <pc:docMk/>
            <pc:sldMk cId="1938010331" sldId="261"/>
            <ac:picMk id="1026" creationId="{593684B7-00DE-FE8B-A92A-4D7FEA00F21A}"/>
          </ac:picMkLst>
        </pc:picChg>
        <pc:picChg chg="add mod replId">
          <ac:chgData name="Jamie W Davies" userId="7bba478c-54be-485b-a2df-91153a1b6666" providerId="ADAL" clId="{E9D3CDB8-9513-402D-BBDC-E3A89293CE03}" dt="2023-11-30T08:58:17.171" v="7498" actId="26606"/>
          <ac:picMkLst>
            <pc:docMk/>
            <pc:sldMk cId="1938010331" sldId="261"/>
            <ac:picMk id="1055" creationId="{5BAB3521-BE71-A0D0-47AD-62E575C277D2}"/>
          </ac:picMkLst>
        </pc:picChg>
        <pc:cxnChg chg="add del">
          <ac:chgData name="Jamie W Davies" userId="7bba478c-54be-485b-a2df-91153a1b6666" providerId="ADAL" clId="{E9D3CDB8-9513-402D-BBDC-E3A89293CE03}" dt="2023-11-23T16:32:04.616" v="3879" actId="26606"/>
          <ac:cxnSpMkLst>
            <pc:docMk/>
            <pc:sldMk cId="1938010331" sldId="261"/>
            <ac:cxnSpMk id="17" creationId="{6CF1BAF6-AD41-4082-B212-8A1F9A2E8779}"/>
          </ac:cxnSpMkLst>
        </pc:cxnChg>
      </pc:sldChg>
      <pc:sldChg chg="addSp delSp modSp new mod modTransition setBg modAnim delDesignElem chgLayout modNotesTx">
        <pc:chgData name="Jamie W Davies" userId="7bba478c-54be-485b-a2df-91153a1b6666" providerId="ADAL" clId="{E9D3CDB8-9513-402D-BBDC-E3A89293CE03}" dt="2023-12-04T15:18:59.145" v="8210"/>
        <pc:sldMkLst>
          <pc:docMk/>
          <pc:sldMk cId="3096923000" sldId="262"/>
        </pc:sldMkLst>
        <pc:spChg chg="add del mod">
          <ac:chgData name="Jamie W Davies" userId="7bba478c-54be-485b-a2df-91153a1b6666" providerId="ADAL" clId="{E9D3CDB8-9513-402D-BBDC-E3A89293CE03}" dt="2023-11-29T15:51:00.896" v="6762" actId="6264"/>
          <ac:spMkLst>
            <pc:docMk/>
            <pc:sldMk cId="3096923000" sldId="262"/>
            <ac:spMk id="2" creationId="{05E7991C-0A4C-6773-1766-34BA7593BC25}"/>
          </ac:spMkLst>
        </pc:spChg>
        <pc:spChg chg="del mod">
          <ac:chgData name="Jamie W Davies" userId="7bba478c-54be-485b-a2df-91153a1b6666" providerId="ADAL" clId="{E9D3CDB8-9513-402D-BBDC-E3A89293CE03}" dt="2023-11-28T15:19:55.907" v="4559" actId="6264"/>
          <ac:spMkLst>
            <pc:docMk/>
            <pc:sldMk cId="3096923000" sldId="262"/>
            <ac:spMk id="2" creationId="{464646FC-7162-D1BC-DEF5-743ECEFC7EB6}"/>
          </ac:spMkLst>
        </pc:spChg>
        <pc:spChg chg="mod ord">
          <ac:chgData name="Jamie W Davies" userId="7bba478c-54be-485b-a2df-91153a1b6666" providerId="ADAL" clId="{E9D3CDB8-9513-402D-BBDC-E3A89293CE03}" dt="2023-11-30T09:07:28.052" v="7554" actId="2710"/>
          <ac:spMkLst>
            <pc:docMk/>
            <pc:sldMk cId="3096923000" sldId="262"/>
            <ac:spMk id="3" creationId="{69B85057-FB54-CD7E-402B-3E7FA0271778}"/>
          </ac:spMkLst>
        </pc:spChg>
        <pc:spChg chg="add del mod">
          <ac:chgData name="Jamie W Davies" userId="7bba478c-54be-485b-a2df-91153a1b6666" providerId="ADAL" clId="{E9D3CDB8-9513-402D-BBDC-E3A89293CE03}" dt="2023-11-29T15:51:00.896" v="6762" actId="6264"/>
          <ac:spMkLst>
            <pc:docMk/>
            <pc:sldMk cId="3096923000" sldId="262"/>
            <ac:spMk id="4" creationId="{96F572FD-20AB-10FE-25AD-E210367B31A2}"/>
          </ac:spMkLst>
        </pc:spChg>
        <pc:spChg chg="add del">
          <ac:chgData name="Jamie W Davies" userId="7bba478c-54be-485b-a2df-91153a1b6666" providerId="ADAL" clId="{E9D3CDB8-9513-402D-BBDC-E3A89293CE03}" dt="2023-11-28T14:22:59.264" v="4223" actId="22"/>
          <ac:spMkLst>
            <pc:docMk/>
            <pc:sldMk cId="3096923000" sldId="262"/>
            <ac:spMk id="5" creationId="{F0948CD2-42CA-3375-69F4-929BC2DB275A}"/>
          </ac:spMkLst>
        </pc:spChg>
        <pc:spChg chg="add del">
          <ac:chgData name="Jamie W Davies" userId="7bba478c-54be-485b-a2df-91153a1b6666" providerId="ADAL" clId="{E9D3CDB8-9513-402D-BBDC-E3A89293CE03}" dt="2023-11-28T14:23:05.419" v="4225" actId="22"/>
          <ac:spMkLst>
            <pc:docMk/>
            <pc:sldMk cId="3096923000" sldId="262"/>
            <ac:spMk id="7" creationId="{2F8C5DB6-2F6A-DBFB-D485-870D146C4A66}"/>
          </ac:spMkLst>
        </pc:spChg>
        <pc:spChg chg="add del mod">
          <ac:chgData name="Jamie W Davies" userId="7bba478c-54be-485b-a2df-91153a1b6666" providerId="ADAL" clId="{E9D3CDB8-9513-402D-BBDC-E3A89293CE03}" dt="2023-11-28T15:19:55.907" v="4559" actId="6264"/>
          <ac:spMkLst>
            <pc:docMk/>
            <pc:sldMk cId="3096923000" sldId="262"/>
            <ac:spMk id="8" creationId="{21EE65F9-98D1-2FD3-DD78-744485ABDC0E}"/>
          </ac:spMkLst>
        </pc:spChg>
        <pc:spChg chg="add mod ord">
          <ac:chgData name="Jamie W Davies" userId="7bba478c-54be-485b-a2df-91153a1b6666" providerId="ADAL" clId="{E9D3CDB8-9513-402D-BBDC-E3A89293CE03}" dt="2023-11-29T15:51:53.762" v="6776" actId="26606"/>
          <ac:spMkLst>
            <pc:docMk/>
            <pc:sldMk cId="3096923000" sldId="262"/>
            <ac:spMk id="9" creationId="{3DDBF3A1-94C9-31A3-1129-41A57F64F68B}"/>
          </ac:spMkLst>
        </pc:spChg>
        <pc:spChg chg="add">
          <ac:chgData name="Jamie W Davies" userId="7bba478c-54be-485b-a2df-91153a1b6666" providerId="ADAL" clId="{E9D3CDB8-9513-402D-BBDC-E3A89293CE03}" dt="2023-11-29T15:51:53.762" v="6776" actId="26606"/>
          <ac:spMkLst>
            <pc:docMk/>
            <pc:sldMk cId="3096923000" sldId="262"/>
            <ac:spMk id="14" creationId="{DBF61EA3-B236-439E-9C0B-340980D56BEE}"/>
          </ac:spMkLst>
        </pc:spChg>
        <pc:spChg chg="add">
          <ac:chgData name="Jamie W Davies" userId="7bba478c-54be-485b-a2df-91153a1b6666" providerId="ADAL" clId="{E9D3CDB8-9513-402D-BBDC-E3A89293CE03}" dt="2023-11-29T15:51:53.762" v="6776" actId="26606"/>
          <ac:spMkLst>
            <pc:docMk/>
            <pc:sldMk cId="3096923000" sldId="262"/>
            <ac:spMk id="20" creationId="{E659831F-0D9A-4C63-9EBB-8435B85A440F}"/>
          </ac:spMkLst>
        </pc:spChg>
        <pc:spChg chg="add del">
          <ac:chgData name="Jamie W Davies" userId="7bba478c-54be-485b-a2df-91153a1b6666" providerId="ADAL" clId="{E9D3CDB8-9513-402D-BBDC-E3A89293CE03}" dt="2023-11-28T14:24:48.753" v="4239" actId="26606"/>
          <ac:spMkLst>
            <pc:docMk/>
            <pc:sldMk cId="3096923000" sldId="262"/>
            <ac:spMk id="1028" creationId="{201CC55D-ED54-4C5C-95E6-10947BD1103B}"/>
          </ac:spMkLst>
        </pc:spChg>
        <pc:spChg chg="add del">
          <ac:chgData name="Jamie W Davies" userId="7bba478c-54be-485b-a2df-91153a1b6666" providerId="ADAL" clId="{E9D3CDB8-9513-402D-BBDC-E3A89293CE03}" dt="2023-11-28T14:23:45.581" v="4231" actId="26606"/>
          <ac:spMkLst>
            <pc:docMk/>
            <pc:sldMk cId="3096923000" sldId="262"/>
            <ac:spMk id="1031" creationId="{9AA72BD9-2C5A-4EDC-931F-5AA08EACA0F3}"/>
          </ac:spMkLst>
        </pc:spChg>
        <pc:spChg chg="add del">
          <ac:chgData name="Jamie W Davies" userId="7bba478c-54be-485b-a2df-91153a1b6666" providerId="ADAL" clId="{E9D3CDB8-9513-402D-BBDC-E3A89293CE03}" dt="2023-11-28T14:24:48.753" v="4239" actId="26606"/>
          <ac:spMkLst>
            <pc:docMk/>
            <pc:sldMk cId="3096923000" sldId="262"/>
            <ac:spMk id="1032" creationId="{3873B707-463F-40B0-8227-E8CC6C67EB25}"/>
          </ac:spMkLst>
        </pc:spChg>
        <pc:spChg chg="add del">
          <ac:chgData name="Jamie W Davies" userId="7bba478c-54be-485b-a2df-91153a1b6666" providerId="ADAL" clId="{E9D3CDB8-9513-402D-BBDC-E3A89293CE03}" dt="2023-11-28T14:23:45.581" v="4231" actId="26606"/>
          <ac:spMkLst>
            <pc:docMk/>
            <pc:sldMk cId="3096923000" sldId="262"/>
            <ac:spMk id="1033" creationId="{DD3981AC-7B61-4947-BCF3-F7AA7FA385B9}"/>
          </ac:spMkLst>
        </pc:spChg>
        <pc:spChg chg="add del">
          <ac:chgData name="Jamie W Davies" userId="7bba478c-54be-485b-a2df-91153a1b6666" providerId="ADAL" clId="{E9D3CDB8-9513-402D-BBDC-E3A89293CE03}" dt="2023-11-28T14:23:45.581" v="4231" actId="26606"/>
          <ac:spMkLst>
            <pc:docMk/>
            <pc:sldMk cId="3096923000" sldId="262"/>
            <ac:spMk id="1035" creationId="{55D4142C-5077-457F-A6AD-3FECFDB39685}"/>
          </ac:spMkLst>
        </pc:spChg>
        <pc:spChg chg="add del">
          <ac:chgData name="Jamie W Davies" userId="7bba478c-54be-485b-a2df-91153a1b6666" providerId="ADAL" clId="{E9D3CDB8-9513-402D-BBDC-E3A89293CE03}" dt="2023-11-28T14:25:03.202" v="4241" actId="26606"/>
          <ac:spMkLst>
            <pc:docMk/>
            <pc:sldMk cId="3096923000" sldId="262"/>
            <ac:spMk id="1036" creationId="{9AA72BD9-2C5A-4EDC-931F-5AA08EACA0F3}"/>
          </ac:spMkLst>
        </pc:spChg>
        <pc:spChg chg="add del">
          <ac:chgData name="Jamie W Davies" userId="7bba478c-54be-485b-a2df-91153a1b6666" providerId="ADAL" clId="{E9D3CDB8-9513-402D-BBDC-E3A89293CE03}" dt="2023-11-28T14:23:45.581" v="4231" actId="26606"/>
          <ac:spMkLst>
            <pc:docMk/>
            <pc:sldMk cId="3096923000" sldId="262"/>
            <ac:spMk id="1037" creationId="{7A5F0580-5EE9-419F-96EE-B6529EF6E7D0}"/>
          </ac:spMkLst>
        </pc:spChg>
        <pc:spChg chg="add del">
          <ac:chgData name="Jamie W Davies" userId="7bba478c-54be-485b-a2df-91153a1b6666" providerId="ADAL" clId="{E9D3CDB8-9513-402D-BBDC-E3A89293CE03}" dt="2023-11-28T14:25:03.202" v="4241" actId="26606"/>
          <ac:spMkLst>
            <pc:docMk/>
            <pc:sldMk cId="3096923000" sldId="262"/>
            <ac:spMk id="1038" creationId="{DD3981AC-7B61-4947-BCF3-F7AA7FA385B9}"/>
          </ac:spMkLst>
        </pc:spChg>
        <pc:spChg chg="add del">
          <ac:chgData name="Jamie W Davies" userId="7bba478c-54be-485b-a2df-91153a1b6666" providerId="ADAL" clId="{E9D3CDB8-9513-402D-BBDC-E3A89293CE03}" dt="2023-11-28T14:24:48.753" v="4239" actId="26606"/>
          <ac:spMkLst>
            <pc:docMk/>
            <pc:sldMk cId="3096923000" sldId="262"/>
            <ac:spMk id="1039" creationId="{C13237C8-E62C-4F0D-A318-BD6FB6C2D138}"/>
          </ac:spMkLst>
        </pc:spChg>
        <pc:spChg chg="add del">
          <ac:chgData name="Jamie W Davies" userId="7bba478c-54be-485b-a2df-91153a1b6666" providerId="ADAL" clId="{E9D3CDB8-9513-402D-BBDC-E3A89293CE03}" dt="2023-11-28T14:25:03.202" v="4241" actId="26606"/>
          <ac:spMkLst>
            <pc:docMk/>
            <pc:sldMk cId="3096923000" sldId="262"/>
            <ac:spMk id="1040" creationId="{55D4142C-5077-457F-A6AD-3FECFDB39685}"/>
          </ac:spMkLst>
        </pc:spChg>
        <pc:spChg chg="add del">
          <ac:chgData name="Jamie W Davies" userId="7bba478c-54be-485b-a2df-91153a1b6666" providerId="ADAL" clId="{E9D3CDB8-9513-402D-BBDC-E3A89293CE03}" dt="2023-11-28T14:24:48.753" v="4239" actId="26606"/>
          <ac:spMkLst>
            <pc:docMk/>
            <pc:sldMk cId="3096923000" sldId="262"/>
            <ac:spMk id="1041" creationId="{19C9EAEA-39D0-4B0E-A0EB-51E7B26740B1}"/>
          </ac:spMkLst>
        </pc:spChg>
        <pc:spChg chg="add del">
          <ac:chgData name="Jamie W Davies" userId="7bba478c-54be-485b-a2df-91153a1b6666" providerId="ADAL" clId="{E9D3CDB8-9513-402D-BBDC-E3A89293CE03}" dt="2023-11-28T14:25:03.202" v="4241" actId="26606"/>
          <ac:spMkLst>
            <pc:docMk/>
            <pc:sldMk cId="3096923000" sldId="262"/>
            <ac:spMk id="1042" creationId="{7A5F0580-5EE9-419F-96EE-B6529EF6E7D0}"/>
          </ac:spMkLst>
        </pc:spChg>
        <pc:spChg chg="add del">
          <ac:chgData name="Jamie W Davies" userId="7bba478c-54be-485b-a2df-91153a1b6666" providerId="ADAL" clId="{E9D3CDB8-9513-402D-BBDC-E3A89293CE03}" dt="2023-11-28T15:19:55.907" v="4559" actId="6264"/>
          <ac:spMkLst>
            <pc:docMk/>
            <pc:sldMk cId="3096923000" sldId="262"/>
            <ac:spMk id="1044" creationId="{201CC55D-ED54-4C5C-95E6-10947BD1103B}"/>
          </ac:spMkLst>
        </pc:spChg>
        <pc:spChg chg="add del">
          <ac:chgData name="Jamie W Davies" userId="7bba478c-54be-485b-a2df-91153a1b6666" providerId="ADAL" clId="{E9D3CDB8-9513-402D-BBDC-E3A89293CE03}" dt="2023-11-28T15:19:55.907" v="4559" actId="6264"/>
          <ac:spMkLst>
            <pc:docMk/>
            <pc:sldMk cId="3096923000" sldId="262"/>
            <ac:spMk id="1047" creationId="{3873B707-463F-40B0-8227-E8CC6C67EB25}"/>
          </ac:spMkLst>
        </pc:spChg>
        <pc:spChg chg="add del">
          <ac:chgData name="Jamie W Davies" userId="7bba478c-54be-485b-a2df-91153a1b6666" providerId="ADAL" clId="{E9D3CDB8-9513-402D-BBDC-E3A89293CE03}" dt="2023-11-28T15:19:55.907" v="4559" actId="6264"/>
          <ac:spMkLst>
            <pc:docMk/>
            <pc:sldMk cId="3096923000" sldId="262"/>
            <ac:spMk id="1048" creationId="{C13237C8-E62C-4F0D-A318-BD6FB6C2D138}"/>
          </ac:spMkLst>
        </pc:spChg>
        <pc:spChg chg="add del">
          <ac:chgData name="Jamie W Davies" userId="7bba478c-54be-485b-a2df-91153a1b6666" providerId="ADAL" clId="{E9D3CDB8-9513-402D-BBDC-E3A89293CE03}" dt="2023-11-28T15:19:55.907" v="4559" actId="6264"/>
          <ac:spMkLst>
            <pc:docMk/>
            <pc:sldMk cId="3096923000" sldId="262"/>
            <ac:spMk id="1049" creationId="{19C9EAEA-39D0-4B0E-A0EB-51E7B26740B1}"/>
          </ac:spMkLst>
        </pc:spChg>
        <pc:spChg chg="add del">
          <ac:chgData name="Jamie W Davies" userId="7bba478c-54be-485b-a2df-91153a1b6666" providerId="ADAL" clId="{E9D3CDB8-9513-402D-BBDC-E3A89293CE03}" dt="2023-11-28T14:25:28.730" v="4244" actId="26606"/>
          <ac:spMkLst>
            <pc:docMk/>
            <pc:sldMk cId="3096923000" sldId="262"/>
            <ac:spMk id="1054" creationId="{8181FC64-B306-4821-98E2-780662EFC486}"/>
          </ac:spMkLst>
        </pc:spChg>
        <pc:spChg chg="add del">
          <ac:chgData name="Jamie W Davies" userId="7bba478c-54be-485b-a2df-91153a1b6666" providerId="ADAL" clId="{E9D3CDB8-9513-402D-BBDC-E3A89293CE03}" dt="2023-11-28T14:25:28.730" v="4244" actId="26606"/>
          <ac:spMkLst>
            <pc:docMk/>
            <pc:sldMk cId="3096923000" sldId="262"/>
            <ac:spMk id="1056" creationId="{5871FC61-DD4E-47D4-81FD-8A7E7D12B371}"/>
          </ac:spMkLst>
        </pc:spChg>
        <pc:spChg chg="add del">
          <ac:chgData name="Jamie W Davies" userId="7bba478c-54be-485b-a2df-91153a1b6666" providerId="ADAL" clId="{E9D3CDB8-9513-402D-BBDC-E3A89293CE03}" dt="2023-11-28T14:25:28.730" v="4244" actId="26606"/>
          <ac:spMkLst>
            <pc:docMk/>
            <pc:sldMk cId="3096923000" sldId="262"/>
            <ac:spMk id="1058" creationId="{F9EC3F91-A75C-4F74-867E-E4C28C13546B}"/>
          </ac:spMkLst>
        </pc:spChg>
        <pc:spChg chg="add del">
          <ac:chgData name="Jamie W Davies" userId="7bba478c-54be-485b-a2df-91153a1b6666" providerId="ADAL" clId="{E9D3CDB8-9513-402D-BBDC-E3A89293CE03}" dt="2023-11-28T14:25:28.730" v="4244" actId="26606"/>
          <ac:spMkLst>
            <pc:docMk/>
            <pc:sldMk cId="3096923000" sldId="262"/>
            <ac:spMk id="1060" creationId="{829A1E2C-5AC8-40FC-99E9-832069D39792}"/>
          </ac:spMkLst>
        </pc:spChg>
        <pc:spChg chg="add del">
          <ac:chgData name="Jamie W Davies" userId="7bba478c-54be-485b-a2df-91153a1b6666" providerId="ADAL" clId="{E9D3CDB8-9513-402D-BBDC-E3A89293CE03}" dt="2023-11-28T14:25:42.451" v="4246" actId="26606"/>
          <ac:spMkLst>
            <pc:docMk/>
            <pc:sldMk cId="3096923000" sldId="262"/>
            <ac:spMk id="1062" creationId="{83C8019B-3985-409B-9B87-494B974EE9A2}"/>
          </ac:spMkLst>
        </pc:spChg>
        <pc:spChg chg="add del">
          <ac:chgData name="Jamie W Davies" userId="7bba478c-54be-485b-a2df-91153a1b6666" providerId="ADAL" clId="{E9D3CDB8-9513-402D-BBDC-E3A89293CE03}" dt="2023-11-28T14:25:42.451" v="4246" actId="26606"/>
          <ac:spMkLst>
            <pc:docMk/>
            <pc:sldMk cId="3096923000" sldId="262"/>
            <ac:spMk id="1063" creationId="{5A0118C5-4F8D-4CF4-BADD-53FEACC6C42A}"/>
          </ac:spMkLst>
        </pc:spChg>
        <pc:spChg chg="add del">
          <ac:chgData name="Jamie W Davies" userId="7bba478c-54be-485b-a2df-91153a1b6666" providerId="ADAL" clId="{E9D3CDB8-9513-402D-BBDC-E3A89293CE03}" dt="2023-11-28T14:25:42.451" v="4246" actId="26606"/>
          <ac:spMkLst>
            <pc:docMk/>
            <pc:sldMk cId="3096923000" sldId="262"/>
            <ac:spMk id="1064" creationId="{9E5C5460-229E-46C8-A712-CC317985420F}"/>
          </ac:spMkLst>
        </pc:spChg>
        <pc:spChg chg="add del">
          <ac:chgData name="Jamie W Davies" userId="7bba478c-54be-485b-a2df-91153a1b6666" providerId="ADAL" clId="{E9D3CDB8-9513-402D-BBDC-E3A89293CE03}" dt="2023-11-28T14:25:42.451" v="4246" actId="26606"/>
          <ac:spMkLst>
            <pc:docMk/>
            <pc:sldMk cId="3096923000" sldId="262"/>
            <ac:spMk id="1065" creationId="{F98F79A4-A6C7-4101-B1E9-27E05CB7CFA0}"/>
          </ac:spMkLst>
        </pc:spChg>
        <pc:spChg chg="add del">
          <ac:chgData name="Jamie W Davies" userId="7bba478c-54be-485b-a2df-91153a1b6666" providerId="ADAL" clId="{E9D3CDB8-9513-402D-BBDC-E3A89293CE03}" dt="2023-11-28T14:25:42.451" v="4246" actId="26606"/>
          <ac:spMkLst>
            <pc:docMk/>
            <pc:sldMk cId="3096923000" sldId="262"/>
            <ac:spMk id="1066" creationId="{B85A4DB3-61AA-49A1-85A9-B3397CD519AB}"/>
          </ac:spMkLst>
        </pc:spChg>
        <pc:spChg chg="add del">
          <ac:chgData name="Jamie W Davies" userId="7bba478c-54be-485b-a2df-91153a1b6666" providerId="ADAL" clId="{E9D3CDB8-9513-402D-BBDC-E3A89293CE03}" dt="2023-11-28T14:25:42.451" v="4246" actId="26606"/>
          <ac:spMkLst>
            <pc:docMk/>
            <pc:sldMk cId="3096923000" sldId="262"/>
            <ac:spMk id="1067" creationId="{79AFCB35-9C04-4524-A0B1-57FF6865D013}"/>
          </ac:spMkLst>
        </pc:spChg>
        <pc:spChg chg="add del">
          <ac:chgData name="Jamie W Davies" userId="7bba478c-54be-485b-a2df-91153a1b6666" providerId="ADAL" clId="{E9D3CDB8-9513-402D-BBDC-E3A89293CE03}" dt="2023-11-28T14:25:42.451" v="4246" actId="26606"/>
          <ac:spMkLst>
            <pc:docMk/>
            <pc:sldMk cId="3096923000" sldId="262"/>
            <ac:spMk id="1074" creationId="{D11AD2AD-0BA0-4DD3-8EEA-84686A0E718C}"/>
          </ac:spMkLst>
        </pc:spChg>
        <pc:grpChg chg="add">
          <ac:chgData name="Jamie W Davies" userId="7bba478c-54be-485b-a2df-91153a1b6666" providerId="ADAL" clId="{E9D3CDB8-9513-402D-BBDC-E3A89293CE03}" dt="2023-11-29T15:51:53.762" v="6776" actId="26606"/>
          <ac:grpSpMkLst>
            <pc:docMk/>
            <pc:sldMk cId="3096923000" sldId="262"/>
            <ac:grpSpMk id="16" creationId="{28FAF094-D087-493F-8DF9-A486C2D6BBAA}"/>
          </ac:grpSpMkLst>
        </pc:grpChg>
        <pc:grpChg chg="add del">
          <ac:chgData name="Jamie W Davies" userId="7bba478c-54be-485b-a2df-91153a1b6666" providerId="ADAL" clId="{E9D3CDB8-9513-402D-BBDC-E3A89293CE03}" dt="2023-11-28T14:24:48.753" v="4239" actId="26606"/>
          <ac:grpSpMkLst>
            <pc:docMk/>
            <pc:sldMk cId="3096923000" sldId="262"/>
            <ac:grpSpMk id="1029" creationId="{1DE889C7-FAD6-4397-98E2-05D503484459}"/>
          </ac:grpSpMkLst>
        </pc:grpChg>
        <pc:grpChg chg="add del">
          <ac:chgData name="Jamie W Davies" userId="7bba478c-54be-485b-a2df-91153a1b6666" providerId="ADAL" clId="{E9D3CDB8-9513-402D-BBDC-E3A89293CE03}" dt="2023-11-28T15:19:55.907" v="4559" actId="6264"/>
          <ac:grpSpMkLst>
            <pc:docMk/>
            <pc:sldMk cId="3096923000" sldId="262"/>
            <ac:grpSpMk id="1045" creationId="{1DE889C7-FAD6-4397-98E2-05D503484459}"/>
          </ac:grpSpMkLst>
        </pc:grpChg>
        <pc:grpChg chg="add del">
          <ac:chgData name="Jamie W Davies" userId="7bba478c-54be-485b-a2df-91153a1b6666" providerId="ADAL" clId="{E9D3CDB8-9513-402D-BBDC-E3A89293CE03}" dt="2023-11-28T14:25:42.451" v="4246" actId="26606"/>
          <ac:grpSpMkLst>
            <pc:docMk/>
            <pc:sldMk cId="3096923000" sldId="262"/>
            <ac:grpSpMk id="1068" creationId="{0C156BF8-7FF7-440F-BE2B-417DFFE8BFA5}"/>
          </ac:grpSpMkLst>
        </pc:grpChg>
        <pc:picChg chg="add del mod ord">
          <ac:chgData name="Jamie W Davies" userId="7bba478c-54be-485b-a2df-91153a1b6666" providerId="ADAL" clId="{E9D3CDB8-9513-402D-BBDC-E3A89293CE03}" dt="2023-11-28T15:20:00.333" v="4560" actId="478"/>
          <ac:picMkLst>
            <pc:docMk/>
            <pc:sldMk cId="3096923000" sldId="262"/>
            <ac:picMk id="1026" creationId="{FFCED99A-321B-11DC-6EDC-97E49799A443}"/>
          </ac:picMkLst>
        </pc:picChg>
      </pc:sldChg>
      <pc:sldChg chg="addSp delSp modSp new mod modTransition setBg modAnim modNotesTx">
        <pc:chgData name="Jamie W Davies" userId="7bba478c-54be-485b-a2df-91153a1b6666" providerId="ADAL" clId="{E9D3CDB8-9513-402D-BBDC-E3A89293CE03}" dt="2023-12-04T15:18:59.145" v="8210"/>
        <pc:sldMkLst>
          <pc:docMk/>
          <pc:sldMk cId="2083168047" sldId="263"/>
        </pc:sldMkLst>
        <pc:spChg chg="mod">
          <ac:chgData name="Jamie W Davies" userId="7bba478c-54be-485b-a2df-91153a1b6666" providerId="ADAL" clId="{E9D3CDB8-9513-402D-BBDC-E3A89293CE03}" dt="2023-11-23T16:33:25.788" v="3892" actId="26606"/>
          <ac:spMkLst>
            <pc:docMk/>
            <pc:sldMk cId="2083168047" sldId="263"/>
            <ac:spMk id="2" creationId="{FB9B67B7-B356-CB50-7E60-E394C55C0754}"/>
          </ac:spMkLst>
        </pc:spChg>
        <pc:spChg chg="mod">
          <ac:chgData name="Jamie W Davies" userId="7bba478c-54be-485b-a2df-91153a1b6666" providerId="ADAL" clId="{E9D3CDB8-9513-402D-BBDC-E3A89293CE03}" dt="2023-11-30T09:04:23.454" v="7537" actId="2710"/>
          <ac:spMkLst>
            <pc:docMk/>
            <pc:sldMk cId="2083168047" sldId="263"/>
            <ac:spMk id="3" creationId="{CCD1F569-B96F-A34F-7A0C-CE5106C0ECE8}"/>
          </ac:spMkLst>
        </pc:spChg>
        <pc:spChg chg="add del">
          <ac:chgData name="Jamie W Davies" userId="7bba478c-54be-485b-a2df-91153a1b6666" providerId="ADAL" clId="{E9D3CDB8-9513-402D-BBDC-E3A89293CE03}" dt="2023-11-23T16:33:25.771" v="3891" actId="26606"/>
          <ac:spMkLst>
            <pc:docMk/>
            <pc:sldMk cId="2083168047" sldId="263"/>
            <ac:spMk id="8" creationId="{DBF61EA3-B236-439E-9C0B-340980D56BEE}"/>
          </ac:spMkLst>
        </pc:spChg>
        <pc:spChg chg="add del">
          <ac:chgData name="Jamie W Davies" userId="7bba478c-54be-485b-a2df-91153a1b6666" providerId="ADAL" clId="{E9D3CDB8-9513-402D-BBDC-E3A89293CE03}" dt="2023-11-23T16:33:25.771" v="3891" actId="26606"/>
          <ac:spMkLst>
            <pc:docMk/>
            <pc:sldMk cId="2083168047" sldId="263"/>
            <ac:spMk id="14" creationId="{E659831F-0D9A-4C63-9EBB-8435B85A440F}"/>
          </ac:spMkLst>
        </pc:spChg>
        <pc:spChg chg="add">
          <ac:chgData name="Jamie W Davies" userId="7bba478c-54be-485b-a2df-91153a1b6666" providerId="ADAL" clId="{E9D3CDB8-9513-402D-BBDC-E3A89293CE03}" dt="2023-11-23T16:33:25.788" v="3892" actId="26606"/>
          <ac:spMkLst>
            <pc:docMk/>
            <pc:sldMk cId="2083168047" sldId="263"/>
            <ac:spMk id="16" creationId="{3AD318CC-E2A8-4E27-9548-A047A78999B1}"/>
          </ac:spMkLst>
        </pc:spChg>
        <pc:spChg chg="add">
          <ac:chgData name="Jamie W Davies" userId="7bba478c-54be-485b-a2df-91153a1b6666" providerId="ADAL" clId="{E9D3CDB8-9513-402D-BBDC-E3A89293CE03}" dt="2023-11-23T16:33:25.788" v="3892" actId="26606"/>
          <ac:spMkLst>
            <pc:docMk/>
            <pc:sldMk cId="2083168047" sldId="263"/>
            <ac:spMk id="20" creationId="{2C1BBA94-3F40-40AA-8BB9-E69E25E537C1}"/>
          </ac:spMkLst>
        </pc:spChg>
        <pc:grpChg chg="add del">
          <ac:chgData name="Jamie W Davies" userId="7bba478c-54be-485b-a2df-91153a1b6666" providerId="ADAL" clId="{E9D3CDB8-9513-402D-BBDC-E3A89293CE03}" dt="2023-11-23T16:33:25.771" v="3891" actId="26606"/>
          <ac:grpSpMkLst>
            <pc:docMk/>
            <pc:sldMk cId="2083168047" sldId="263"/>
            <ac:grpSpMk id="10" creationId="{28FAF094-D087-493F-8DF9-A486C2D6BBAA}"/>
          </ac:grpSpMkLst>
        </pc:grpChg>
        <pc:grpChg chg="add">
          <ac:chgData name="Jamie W Davies" userId="7bba478c-54be-485b-a2df-91153a1b6666" providerId="ADAL" clId="{E9D3CDB8-9513-402D-BBDC-E3A89293CE03}" dt="2023-11-23T16:33:25.788" v="3892" actId="26606"/>
          <ac:grpSpMkLst>
            <pc:docMk/>
            <pc:sldMk cId="2083168047" sldId="263"/>
            <ac:grpSpMk id="17" creationId="{B14B560F-9DD7-4302-A60B-EBD3EF59B073}"/>
          </ac:grpSpMkLst>
        </pc:grpChg>
      </pc:sldChg>
      <pc:sldChg chg="addSp delSp modSp new mod ord modTransition setBg modAnim delDesignElem chgLayout modNotesTx">
        <pc:chgData name="Jamie W Davies" userId="7bba478c-54be-485b-a2df-91153a1b6666" providerId="ADAL" clId="{E9D3CDB8-9513-402D-BBDC-E3A89293CE03}" dt="2023-12-04T15:18:59.145" v="8210"/>
        <pc:sldMkLst>
          <pc:docMk/>
          <pc:sldMk cId="1543672088" sldId="264"/>
        </pc:sldMkLst>
        <pc:spChg chg="mod ord">
          <ac:chgData name="Jamie W Davies" userId="7bba478c-54be-485b-a2df-91153a1b6666" providerId="ADAL" clId="{E9D3CDB8-9513-402D-BBDC-E3A89293CE03}" dt="2023-11-23T16:34:31.418" v="3899" actId="26606"/>
          <ac:spMkLst>
            <pc:docMk/>
            <pc:sldMk cId="1543672088" sldId="264"/>
            <ac:spMk id="2" creationId="{D090F555-7525-8CCE-BF17-51676EA6CF01}"/>
          </ac:spMkLst>
        </pc:spChg>
        <pc:spChg chg="del mod">
          <ac:chgData name="Jamie W Davies" userId="7bba478c-54be-485b-a2df-91153a1b6666" providerId="ADAL" clId="{E9D3CDB8-9513-402D-BBDC-E3A89293CE03}" dt="2023-11-23T11:32:39.237" v="2240" actId="931"/>
          <ac:spMkLst>
            <pc:docMk/>
            <pc:sldMk cId="1543672088" sldId="264"/>
            <ac:spMk id="3" creationId="{13EC9821-EBF5-3537-6618-138E5F450A24}"/>
          </ac:spMkLst>
        </pc:spChg>
        <pc:spChg chg="add mod topLvl">
          <ac:chgData name="Jamie W Davies" userId="7bba478c-54be-485b-a2df-91153a1b6666" providerId="ADAL" clId="{E9D3CDB8-9513-402D-BBDC-E3A89293CE03}" dt="2023-11-30T09:07:10.051" v="7553" actId="255"/>
          <ac:spMkLst>
            <pc:docMk/>
            <pc:sldMk cId="1543672088" sldId="264"/>
            <ac:spMk id="6" creationId="{F0874377-8EAB-2B81-B7DC-4893CBB6B3AD}"/>
          </ac:spMkLst>
        </pc:spChg>
        <pc:spChg chg="add del mod">
          <ac:chgData name="Jamie W Davies" userId="7bba478c-54be-485b-a2df-91153a1b6666" providerId="ADAL" clId="{E9D3CDB8-9513-402D-BBDC-E3A89293CE03}" dt="2023-11-23T11:36:28.189" v="2335" actId="931"/>
          <ac:spMkLst>
            <pc:docMk/>
            <pc:sldMk cId="1543672088" sldId="264"/>
            <ac:spMk id="8" creationId="{84603295-DADB-20D2-8D51-960228285046}"/>
          </ac:spMkLst>
        </pc:spChg>
        <pc:spChg chg="add del mod">
          <ac:chgData name="Jamie W Davies" userId="7bba478c-54be-485b-a2df-91153a1b6666" providerId="ADAL" clId="{E9D3CDB8-9513-402D-BBDC-E3A89293CE03}" dt="2023-11-23T11:37:30.111" v="2341"/>
          <ac:spMkLst>
            <pc:docMk/>
            <pc:sldMk cId="1543672088" sldId="264"/>
            <ac:spMk id="12" creationId="{BD3E6B29-EDE1-4AD3-96B4-10280C8BB666}"/>
          </ac:spMkLst>
        </pc:spChg>
        <pc:spChg chg="add mod ord">
          <ac:chgData name="Jamie W Davies" userId="7bba478c-54be-485b-a2df-91153a1b6666" providerId="ADAL" clId="{E9D3CDB8-9513-402D-BBDC-E3A89293CE03}" dt="2023-11-30T11:05:44.654" v="8113" actId="20577"/>
          <ac:spMkLst>
            <pc:docMk/>
            <pc:sldMk cId="1543672088" sldId="264"/>
            <ac:spMk id="16" creationId="{7FEFDDC3-C620-6EAE-74AD-39F8101016EC}"/>
          </ac:spMkLst>
        </pc:spChg>
        <pc:spChg chg="add del mod">
          <ac:chgData name="Jamie W Davies" userId="7bba478c-54be-485b-a2df-91153a1b6666" providerId="ADAL" clId="{E9D3CDB8-9513-402D-BBDC-E3A89293CE03}" dt="2023-11-23T14:31:13.711" v="2582" actId="6264"/>
          <ac:spMkLst>
            <pc:docMk/>
            <pc:sldMk cId="1543672088" sldId="264"/>
            <ac:spMk id="20" creationId="{302F2DE5-2500-E0B2-DD99-46F4BA98ABD8}"/>
          </ac:spMkLst>
        </pc:spChg>
        <pc:spChg chg="add del mod">
          <ac:chgData name="Jamie W Davies" userId="7bba478c-54be-485b-a2df-91153a1b6666" providerId="ADAL" clId="{E9D3CDB8-9513-402D-BBDC-E3A89293CE03}" dt="2023-11-23T14:31:13.711" v="2582" actId="6264"/>
          <ac:spMkLst>
            <pc:docMk/>
            <pc:sldMk cId="1543672088" sldId="264"/>
            <ac:spMk id="21" creationId="{AAFA60C3-57E9-AE07-8884-B1E6F39D634F}"/>
          </ac:spMkLst>
        </pc:spChg>
        <pc:spChg chg="add del">
          <ac:chgData name="Jamie W Davies" userId="7bba478c-54be-485b-a2df-91153a1b6666" providerId="ADAL" clId="{E9D3CDB8-9513-402D-BBDC-E3A89293CE03}" dt="2023-11-23T14:30:52.920" v="2577" actId="26606"/>
          <ac:spMkLst>
            <pc:docMk/>
            <pc:sldMk cId="1543672088" sldId="264"/>
            <ac:spMk id="24" creationId="{AF6CB648-9554-488A-B457-99CAAD1DA528}"/>
          </ac:spMkLst>
        </pc:spChg>
        <pc:spChg chg="add del">
          <ac:chgData name="Jamie W Davies" userId="7bba478c-54be-485b-a2df-91153a1b6666" providerId="ADAL" clId="{E9D3CDB8-9513-402D-BBDC-E3A89293CE03}" dt="2023-11-23T14:30:52.920" v="2577" actId="26606"/>
          <ac:spMkLst>
            <pc:docMk/>
            <pc:sldMk cId="1543672088" sldId="264"/>
            <ac:spMk id="26" creationId="{E3ADCBE7-9330-1CDA-00EB-CDD12DB722FF}"/>
          </ac:spMkLst>
        </pc:spChg>
        <pc:spChg chg="add del">
          <ac:chgData name="Jamie W Davies" userId="7bba478c-54be-485b-a2df-91153a1b6666" providerId="ADAL" clId="{E9D3CDB8-9513-402D-BBDC-E3A89293CE03}" dt="2023-11-23T14:31:00.170" v="2579" actId="26606"/>
          <ac:spMkLst>
            <pc:docMk/>
            <pc:sldMk cId="1543672088" sldId="264"/>
            <ac:spMk id="28" creationId="{649C91A9-84E7-4BF0-9026-62F01380D853}"/>
          </ac:spMkLst>
        </pc:spChg>
        <pc:spChg chg="add del">
          <ac:chgData name="Jamie W Davies" userId="7bba478c-54be-485b-a2df-91153a1b6666" providerId="ADAL" clId="{E9D3CDB8-9513-402D-BBDC-E3A89293CE03}" dt="2023-11-23T14:31:00.170" v="2579" actId="26606"/>
          <ac:spMkLst>
            <pc:docMk/>
            <pc:sldMk cId="1543672088" sldId="264"/>
            <ac:spMk id="29" creationId="{9B47378D-AD27-45D0-8C1C-5B1098DCC068}"/>
          </ac:spMkLst>
        </pc:spChg>
        <pc:spChg chg="add del">
          <ac:chgData name="Jamie W Davies" userId="7bba478c-54be-485b-a2df-91153a1b6666" providerId="ADAL" clId="{E9D3CDB8-9513-402D-BBDC-E3A89293CE03}" dt="2023-11-23T16:34:31.418" v="3899" actId="26606"/>
          <ac:spMkLst>
            <pc:docMk/>
            <pc:sldMk cId="1543672088" sldId="264"/>
            <ac:spMk id="32" creationId="{DF8BC164-E230-753F-2C7E-B4EE7BA77CF1}"/>
          </ac:spMkLst>
        </pc:spChg>
        <pc:spChg chg="add">
          <ac:chgData name="Jamie W Davies" userId="7bba478c-54be-485b-a2df-91153a1b6666" providerId="ADAL" clId="{E9D3CDB8-9513-402D-BBDC-E3A89293CE03}" dt="2023-11-23T16:34:31.418" v="3899" actId="26606"/>
          <ac:spMkLst>
            <pc:docMk/>
            <pc:sldMk cId="1543672088" sldId="264"/>
            <ac:spMk id="37" creationId="{DBC6133C-0615-4CE4-9132-37E609A9BDFA}"/>
          </ac:spMkLst>
        </pc:spChg>
        <pc:spChg chg="add">
          <ac:chgData name="Jamie W Davies" userId="7bba478c-54be-485b-a2df-91153a1b6666" providerId="ADAL" clId="{E9D3CDB8-9513-402D-BBDC-E3A89293CE03}" dt="2023-11-23T16:34:31.418" v="3899" actId="26606"/>
          <ac:spMkLst>
            <pc:docMk/>
            <pc:sldMk cId="1543672088" sldId="264"/>
            <ac:spMk id="39" creationId="{169CC832-2974-4E8D-90ED-3E2941BA7336}"/>
          </ac:spMkLst>
        </pc:spChg>
        <pc:spChg chg="add">
          <ac:chgData name="Jamie W Davies" userId="7bba478c-54be-485b-a2df-91153a1b6666" providerId="ADAL" clId="{E9D3CDB8-9513-402D-BBDC-E3A89293CE03}" dt="2023-11-23T16:34:31.418" v="3899" actId="26606"/>
          <ac:spMkLst>
            <pc:docMk/>
            <pc:sldMk cId="1543672088" sldId="264"/>
            <ac:spMk id="41" creationId="{55222F96-971A-4F90-B841-6BAB416C7AC1}"/>
          </ac:spMkLst>
        </pc:spChg>
        <pc:spChg chg="add">
          <ac:chgData name="Jamie W Davies" userId="7bba478c-54be-485b-a2df-91153a1b6666" providerId="ADAL" clId="{E9D3CDB8-9513-402D-BBDC-E3A89293CE03}" dt="2023-11-23T16:34:31.418" v="3899" actId="26606"/>
          <ac:spMkLst>
            <pc:docMk/>
            <pc:sldMk cId="1543672088" sldId="264"/>
            <ac:spMk id="43" creationId="{08980754-6F4B-43C9-B9BE-127B6BED6586}"/>
          </ac:spMkLst>
        </pc:spChg>
        <pc:spChg chg="add">
          <ac:chgData name="Jamie W Davies" userId="7bba478c-54be-485b-a2df-91153a1b6666" providerId="ADAL" clId="{E9D3CDB8-9513-402D-BBDC-E3A89293CE03}" dt="2023-11-23T16:34:31.418" v="3899" actId="26606"/>
          <ac:spMkLst>
            <pc:docMk/>
            <pc:sldMk cId="1543672088" sldId="264"/>
            <ac:spMk id="45" creationId="{2C1BBA94-3F40-40AA-8BB9-E69E25E537C1}"/>
          </ac:spMkLst>
        </pc:spChg>
        <pc:grpChg chg="add del mod">
          <ac:chgData name="Jamie W Davies" userId="7bba478c-54be-485b-a2df-91153a1b6666" providerId="ADAL" clId="{E9D3CDB8-9513-402D-BBDC-E3A89293CE03}" dt="2023-11-24T11:29:11.371" v="4006" actId="165"/>
          <ac:grpSpMkLst>
            <pc:docMk/>
            <pc:sldMk cId="1543672088" sldId="264"/>
            <ac:grpSpMk id="19" creationId="{B369E8D8-6CC0-C8FA-9B4E-FAA9331D520B}"/>
          </ac:grpSpMkLst>
        </pc:grpChg>
        <pc:picChg chg="add del mod">
          <ac:chgData name="Jamie W Davies" userId="7bba478c-54be-485b-a2df-91153a1b6666" providerId="ADAL" clId="{E9D3CDB8-9513-402D-BBDC-E3A89293CE03}" dt="2023-11-23T11:36:13.334" v="2326" actId="478"/>
          <ac:picMkLst>
            <pc:docMk/>
            <pc:sldMk cId="1543672088" sldId="264"/>
            <ac:picMk id="5" creationId="{34F34AC3-1B67-AD48-EF46-55517B05C526}"/>
          </ac:picMkLst>
        </pc:picChg>
        <pc:picChg chg="add del mod">
          <ac:chgData name="Jamie W Davies" userId="7bba478c-54be-485b-a2df-91153a1b6666" providerId="ADAL" clId="{E9D3CDB8-9513-402D-BBDC-E3A89293CE03}" dt="2023-11-23T11:37:17.952" v="2340" actId="478"/>
          <ac:picMkLst>
            <pc:docMk/>
            <pc:sldMk cId="1543672088" sldId="264"/>
            <ac:picMk id="10" creationId="{FB2AE2E7-3869-2219-C8B0-4CF827B4D300}"/>
          </ac:picMkLst>
        </pc:picChg>
        <pc:picChg chg="add del mod">
          <ac:chgData name="Jamie W Davies" userId="7bba478c-54be-485b-a2df-91153a1b6666" providerId="ADAL" clId="{E9D3CDB8-9513-402D-BBDC-E3A89293CE03}" dt="2023-11-23T11:37:37.793" v="2344" actId="478"/>
          <ac:picMkLst>
            <pc:docMk/>
            <pc:sldMk cId="1543672088" sldId="264"/>
            <ac:picMk id="14" creationId="{FD23ED90-A838-9785-6CF0-412771FC53B5}"/>
          </ac:picMkLst>
        </pc:picChg>
        <pc:picChg chg="add mod topLvl">
          <ac:chgData name="Jamie W Davies" userId="7bba478c-54be-485b-a2df-91153a1b6666" providerId="ADAL" clId="{E9D3CDB8-9513-402D-BBDC-E3A89293CE03}" dt="2023-11-24T11:29:14.618" v="4008" actId="1076"/>
          <ac:picMkLst>
            <pc:docMk/>
            <pc:sldMk cId="1543672088" sldId="264"/>
            <ac:picMk id="18" creationId="{1845B0A0-F360-B128-8DE8-53ADCCB3B5DB}"/>
          </ac:picMkLst>
        </pc:picChg>
        <pc:picChg chg="add del mod">
          <ac:chgData name="Jamie W Davies" userId="7bba478c-54be-485b-a2df-91153a1b6666" providerId="ADAL" clId="{E9D3CDB8-9513-402D-BBDC-E3A89293CE03}" dt="2023-11-23T11:32:17.563" v="2239" actId="478"/>
          <ac:picMkLst>
            <pc:docMk/>
            <pc:sldMk cId="1543672088" sldId="264"/>
            <ac:picMk id="1026" creationId="{CB968EA6-8BC6-6126-FCE6-AEB071C61EDD}"/>
          </ac:picMkLst>
        </pc:picChg>
        <pc:cxnChg chg="add del">
          <ac:chgData name="Jamie W Davies" userId="7bba478c-54be-485b-a2df-91153a1b6666" providerId="ADAL" clId="{E9D3CDB8-9513-402D-BBDC-E3A89293CE03}" dt="2023-11-23T16:34:31.418" v="3899" actId="26606"/>
          <ac:cxnSpMkLst>
            <pc:docMk/>
            <pc:sldMk cId="1543672088" sldId="264"/>
            <ac:cxnSpMk id="31" creationId="{FC23E3B9-5ABF-58B3-E2B0-E9A5DAA90037}"/>
          </ac:cxnSpMkLst>
        </pc:cxnChg>
      </pc:sldChg>
      <pc:sldChg chg="addSp delSp modSp new mod ord modTransition setBg modAnim modNotesTx">
        <pc:chgData name="Jamie W Davies" userId="7bba478c-54be-485b-a2df-91153a1b6666" providerId="ADAL" clId="{E9D3CDB8-9513-402D-BBDC-E3A89293CE03}" dt="2023-12-04T15:18:59.145" v="8210"/>
        <pc:sldMkLst>
          <pc:docMk/>
          <pc:sldMk cId="2626765277" sldId="265"/>
        </pc:sldMkLst>
        <pc:spChg chg="mod">
          <ac:chgData name="Jamie W Davies" userId="7bba478c-54be-485b-a2df-91153a1b6666" providerId="ADAL" clId="{E9D3CDB8-9513-402D-BBDC-E3A89293CE03}" dt="2023-11-23T16:34:51.432" v="3900" actId="26606"/>
          <ac:spMkLst>
            <pc:docMk/>
            <pc:sldMk cId="2626765277" sldId="265"/>
            <ac:spMk id="2" creationId="{CA20D2D0-CCDA-A2A9-09FD-0163FE1C9906}"/>
          </ac:spMkLst>
        </pc:spChg>
        <pc:spChg chg="mod">
          <ac:chgData name="Jamie W Davies" userId="7bba478c-54be-485b-a2df-91153a1b6666" providerId="ADAL" clId="{E9D3CDB8-9513-402D-BBDC-E3A89293CE03}" dt="2023-11-30T08:32:11.220" v="7382" actId="2711"/>
          <ac:spMkLst>
            <pc:docMk/>
            <pc:sldMk cId="2626765277" sldId="265"/>
            <ac:spMk id="3" creationId="{4B46D2FD-97DE-2DAF-BF25-D2B8A5387C70}"/>
          </ac:spMkLst>
        </pc:spChg>
        <pc:spChg chg="add mod">
          <ac:chgData name="Jamie W Davies" userId="7bba478c-54be-485b-a2df-91153a1b6666" providerId="ADAL" clId="{E9D3CDB8-9513-402D-BBDC-E3A89293CE03}" dt="2023-11-30T08:34:24.670" v="7400" actId="255"/>
          <ac:spMkLst>
            <pc:docMk/>
            <pc:sldMk cId="2626765277" sldId="265"/>
            <ac:spMk id="6" creationId="{D2229B7D-FBE6-FFD2-651C-FB848A11CB59}"/>
          </ac:spMkLst>
        </pc:spChg>
        <pc:spChg chg="add del">
          <ac:chgData name="Jamie W Davies" userId="7bba478c-54be-485b-a2df-91153a1b6666" providerId="ADAL" clId="{E9D3CDB8-9513-402D-BBDC-E3A89293CE03}" dt="2023-11-23T16:34:12.929" v="3897" actId="26606"/>
          <ac:spMkLst>
            <pc:docMk/>
            <pc:sldMk cId="2626765277" sldId="265"/>
            <ac:spMk id="10" creationId="{DF8BC164-E230-753F-2C7E-B4EE7BA77CF1}"/>
          </ac:spMkLst>
        </pc:spChg>
        <pc:spChg chg="add del">
          <ac:chgData name="Jamie W Davies" userId="7bba478c-54be-485b-a2df-91153a1b6666" providerId="ADAL" clId="{E9D3CDB8-9513-402D-BBDC-E3A89293CE03}" dt="2023-11-23T11:24:27.104" v="2054" actId="26606"/>
          <ac:spMkLst>
            <pc:docMk/>
            <pc:sldMk cId="2626765277" sldId="265"/>
            <ac:spMk id="12" creationId="{7FF47CB7-972F-479F-A36D-9E72D26EC8DA}"/>
          </ac:spMkLst>
        </pc:spChg>
        <pc:spChg chg="add del">
          <ac:chgData name="Jamie W Davies" userId="7bba478c-54be-485b-a2df-91153a1b6666" providerId="ADAL" clId="{E9D3CDB8-9513-402D-BBDC-E3A89293CE03}" dt="2023-11-23T16:34:51.432" v="3900" actId="26606"/>
          <ac:spMkLst>
            <pc:docMk/>
            <pc:sldMk cId="2626765277" sldId="265"/>
            <ac:spMk id="13" creationId="{E659831F-0D9A-4C63-9EBB-8435B85A440F}"/>
          </ac:spMkLst>
        </pc:spChg>
        <pc:spChg chg="add del">
          <ac:chgData name="Jamie W Davies" userId="7bba478c-54be-485b-a2df-91153a1b6666" providerId="ADAL" clId="{E9D3CDB8-9513-402D-BBDC-E3A89293CE03}" dt="2023-11-23T11:24:27.104" v="2054" actId="26606"/>
          <ac:spMkLst>
            <pc:docMk/>
            <pc:sldMk cId="2626765277" sldId="265"/>
            <ac:spMk id="14" creationId="{0D153B68-5844-490D-8E67-F616D6D721CA}"/>
          </ac:spMkLst>
        </pc:spChg>
        <pc:spChg chg="add del">
          <ac:chgData name="Jamie W Davies" userId="7bba478c-54be-485b-a2df-91153a1b6666" providerId="ADAL" clId="{E9D3CDB8-9513-402D-BBDC-E3A89293CE03}" dt="2023-11-23T16:34:51.432" v="3900" actId="26606"/>
          <ac:spMkLst>
            <pc:docMk/>
            <pc:sldMk cId="2626765277" sldId="265"/>
            <ac:spMk id="15" creationId="{058A14AF-9FB5-4CC7-BA35-E8E85D3EDF0E}"/>
          </ac:spMkLst>
        </pc:spChg>
        <pc:spChg chg="add del">
          <ac:chgData name="Jamie W Davies" userId="7bba478c-54be-485b-a2df-91153a1b6666" providerId="ADAL" clId="{E9D3CDB8-9513-402D-BBDC-E3A89293CE03}" dt="2023-11-23T11:24:27.104" v="2054" actId="26606"/>
          <ac:spMkLst>
            <pc:docMk/>
            <pc:sldMk cId="2626765277" sldId="265"/>
            <ac:spMk id="16" creationId="{9A0D773F-7A7D-4DBB-9DEA-86BB8B8F4BC8}"/>
          </ac:spMkLst>
        </pc:spChg>
        <pc:spChg chg="add del">
          <ac:chgData name="Jamie W Davies" userId="7bba478c-54be-485b-a2df-91153a1b6666" providerId="ADAL" clId="{E9D3CDB8-9513-402D-BBDC-E3A89293CE03}" dt="2023-11-23T16:34:51.432" v="3900" actId="26606"/>
          <ac:spMkLst>
            <pc:docMk/>
            <pc:sldMk cId="2626765277" sldId="265"/>
            <ac:spMk id="17" creationId="{3A9A4357-BD1D-4622-A4FE-766E6AB8DE84}"/>
          </ac:spMkLst>
        </pc:spChg>
        <pc:spChg chg="add del">
          <ac:chgData name="Jamie W Davies" userId="7bba478c-54be-485b-a2df-91153a1b6666" providerId="ADAL" clId="{E9D3CDB8-9513-402D-BBDC-E3A89293CE03}" dt="2023-11-23T11:24:35.691" v="2056" actId="26606"/>
          <ac:spMkLst>
            <pc:docMk/>
            <pc:sldMk cId="2626765277" sldId="265"/>
            <ac:spMk id="18" creationId="{AF6CB648-9554-488A-B457-99CAAD1DA528}"/>
          </ac:spMkLst>
        </pc:spChg>
        <pc:spChg chg="add del">
          <ac:chgData name="Jamie W Davies" userId="7bba478c-54be-485b-a2df-91153a1b6666" providerId="ADAL" clId="{E9D3CDB8-9513-402D-BBDC-E3A89293CE03}" dt="2023-11-23T11:24:35.691" v="2056" actId="26606"/>
          <ac:spMkLst>
            <pc:docMk/>
            <pc:sldMk cId="2626765277" sldId="265"/>
            <ac:spMk id="19" creationId="{E3ADCBE7-9330-1CDA-00EB-CDD12DB722FF}"/>
          </ac:spMkLst>
        </pc:spChg>
        <pc:spChg chg="add del">
          <ac:chgData name="Jamie W Davies" userId="7bba478c-54be-485b-a2df-91153a1b6666" providerId="ADAL" clId="{E9D3CDB8-9513-402D-BBDC-E3A89293CE03}" dt="2023-11-23T16:34:51.432" v="3900" actId="26606"/>
          <ac:spMkLst>
            <pc:docMk/>
            <pc:sldMk cId="2626765277" sldId="265"/>
            <ac:spMk id="20" creationId="{E6995CE5-F890-4ABA-82A2-26507CE8D2A3}"/>
          </ac:spMkLst>
        </pc:spChg>
        <pc:spChg chg="add del">
          <ac:chgData name="Jamie W Davies" userId="7bba478c-54be-485b-a2df-91153a1b6666" providerId="ADAL" clId="{E9D3CDB8-9513-402D-BBDC-E3A89293CE03}" dt="2023-11-23T11:24:50.588" v="2062" actId="26606"/>
          <ac:spMkLst>
            <pc:docMk/>
            <pc:sldMk cId="2626765277" sldId="265"/>
            <ac:spMk id="21" creationId="{0E3596DD-156A-473E-9BB3-C6A29F7574E9}"/>
          </ac:spMkLst>
        </pc:spChg>
        <pc:spChg chg="add del">
          <ac:chgData name="Jamie W Davies" userId="7bba478c-54be-485b-a2df-91153a1b6666" providerId="ADAL" clId="{E9D3CDB8-9513-402D-BBDC-E3A89293CE03}" dt="2023-11-23T11:24:50.588" v="2062" actId="26606"/>
          <ac:spMkLst>
            <pc:docMk/>
            <pc:sldMk cId="2626765277" sldId="265"/>
            <ac:spMk id="22" creationId="{2C46C4D6-C474-4E92-B52E-944C1118F7B6}"/>
          </ac:spMkLst>
        </pc:spChg>
        <pc:spChg chg="add">
          <ac:chgData name="Jamie W Davies" userId="7bba478c-54be-485b-a2df-91153a1b6666" providerId="ADAL" clId="{E9D3CDB8-9513-402D-BBDC-E3A89293CE03}" dt="2023-11-23T16:34:51.432" v="3900" actId="26606"/>
          <ac:spMkLst>
            <pc:docMk/>
            <pc:sldMk cId="2626765277" sldId="265"/>
            <ac:spMk id="25" creationId="{DBC6133C-0615-4CE4-9132-37E609A9BDFA}"/>
          </ac:spMkLst>
        </pc:spChg>
        <pc:spChg chg="add">
          <ac:chgData name="Jamie W Davies" userId="7bba478c-54be-485b-a2df-91153a1b6666" providerId="ADAL" clId="{E9D3CDB8-9513-402D-BBDC-E3A89293CE03}" dt="2023-11-23T16:34:51.432" v="3900" actId="26606"/>
          <ac:spMkLst>
            <pc:docMk/>
            <pc:sldMk cId="2626765277" sldId="265"/>
            <ac:spMk id="27" creationId="{169CC832-2974-4E8D-90ED-3E2941BA7336}"/>
          </ac:spMkLst>
        </pc:spChg>
        <pc:spChg chg="add">
          <ac:chgData name="Jamie W Davies" userId="7bba478c-54be-485b-a2df-91153a1b6666" providerId="ADAL" clId="{E9D3CDB8-9513-402D-BBDC-E3A89293CE03}" dt="2023-11-23T16:34:51.432" v="3900" actId="26606"/>
          <ac:spMkLst>
            <pc:docMk/>
            <pc:sldMk cId="2626765277" sldId="265"/>
            <ac:spMk id="29" creationId="{55222F96-971A-4F90-B841-6BAB416C7AC1}"/>
          </ac:spMkLst>
        </pc:spChg>
        <pc:spChg chg="add">
          <ac:chgData name="Jamie W Davies" userId="7bba478c-54be-485b-a2df-91153a1b6666" providerId="ADAL" clId="{E9D3CDB8-9513-402D-BBDC-E3A89293CE03}" dt="2023-11-23T16:34:51.432" v="3900" actId="26606"/>
          <ac:spMkLst>
            <pc:docMk/>
            <pc:sldMk cId="2626765277" sldId="265"/>
            <ac:spMk id="31" creationId="{08980754-6F4B-43C9-B9BE-127B6BED6586}"/>
          </ac:spMkLst>
        </pc:spChg>
        <pc:spChg chg="add">
          <ac:chgData name="Jamie W Davies" userId="7bba478c-54be-485b-a2df-91153a1b6666" providerId="ADAL" clId="{E9D3CDB8-9513-402D-BBDC-E3A89293CE03}" dt="2023-11-23T16:34:51.432" v="3900" actId="26606"/>
          <ac:spMkLst>
            <pc:docMk/>
            <pc:sldMk cId="2626765277" sldId="265"/>
            <ac:spMk id="33" creationId="{2C1BBA94-3F40-40AA-8BB9-E69E25E537C1}"/>
          </ac:spMkLst>
        </pc:spChg>
        <pc:grpChg chg="add mod">
          <ac:chgData name="Jamie W Davies" userId="7bba478c-54be-485b-a2df-91153a1b6666" providerId="ADAL" clId="{E9D3CDB8-9513-402D-BBDC-E3A89293CE03}" dt="2023-11-23T16:34:51.432" v="3900" actId="26606"/>
          <ac:grpSpMkLst>
            <pc:docMk/>
            <pc:sldMk cId="2626765277" sldId="265"/>
            <ac:grpSpMk id="7" creationId="{BE21EA68-C635-8A0A-1CF0-63C7387143CE}"/>
          </ac:grpSpMkLst>
        </pc:grpChg>
        <pc:picChg chg="add mod">
          <ac:chgData name="Jamie W Davies" userId="7bba478c-54be-485b-a2df-91153a1b6666" providerId="ADAL" clId="{E9D3CDB8-9513-402D-BBDC-E3A89293CE03}" dt="2023-11-23T10:28:59.154" v="2038" actId="164"/>
          <ac:picMkLst>
            <pc:docMk/>
            <pc:sldMk cId="2626765277" sldId="265"/>
            <ac:picMk id="5" creationId="{3264AB79-3DFD-6A9C-2A20-92EFC93F9CA5}"/>
          </ac:picMkLst>
        </pc:picChg>
        <pc:cxnChg chg="add del">
          <ac:chgData name="Jamie W Davies" userId="7bba478c-54be-485b-a2df-91153a1b6666" providerId="ADAL" clId="{E9D3CDB8-9513-402D-BBDC-E3A89293CE03}" dt="2023-11-23T16:34:12.929" v="3897" actId="26606"/>
          <ac:cxnSpMkLst>
            <pc:docMk/>
            <pc:sldMk cId="2626765277" sldId="265"/>
            <ac:cxnSpMk id="9" creationId="{FC23E3B9-5ABF-58B3-E2B0-E9A5DAA90037}"/>
          </ac:cxnSpMkLst>
        </pc:cxnChg>
      </pc:sldChg>
      <pc:sldChg chg="addSp delSp modSp new mod modTransition setBg modAnim delDesignElem chgLayout">
        <pc:chgData name="Jamie W Davies" userId="7bba478c-54be-485b-a2df-91153a1b6666" providerId="ADAL" clId="{E9D3CDB8-9513-402D-BBDC-E3A89293CE03}" dt="2023-12-04T15:18:59.145" v="8210"/>
        <pc:sldMkLst>
          <pc:docMk/>
          <pc:sldMk cId="442101675" sldId="266"/>
        </pc:sldMkLst>
        <pc:spChg chg="mod ord">
          <ac:chgData name="Jamie W Davies" userId="7bba478c-54be-485b-a2df-91153a1b6666" providerId="ADAL" clId="{E9D3CDB8-9513-402D-BBDC-E3A89293CE03}" dt="2023-11-30T11:02:02.663" v="8099" actId="26606"/>
          <ac:spMkLst>
            <pc:docMk/>
            <pc:sldMk cId="442101675" sldId="266"/>
            <ac:spMk id="2" creationId="{8883E2A1-49A6-0B85-918F-8C022FE56FCF}"/>
          </ac:spMkLst>
        </pc:spChg>
        <pc:spChg chg="add del mod">
          <ac:chgData name="Jamie W Davies" userId="7bba478c-54be-485b-a2df-91153a1b6666" providerId="ADAL" clId="{E9D3CDB8-9513-402D-BBDC-E3A89293CE03}" dt="2023-11-30T11:01:14.045" v="8094" actId="26606"/>
          <ac:spMkLst>
            <pc:docMk/>
            <pc:sldMk cId="442101675" sldId="266"/>
            <ac:spMk id="3" creationId="{E7BDCE2D-3AB1-A6ED-9761-FA633C54F164}"/>
          </ac:spMkLst>
        </pc:spChg>
        <pc:spChg chg="add del mod">
          <ac:chgData name="Jamie W Davies" userId="7bba478c-54be-485b-a2df-91153a1b6666" providerId="ADAL" clId="{E9D3CDB8-9513-402D-BBDC-E3A89293CE03}" dt="2023-11-30T11:01:54.680" v="8097" actId="6264"/>
          <ac:spMkLst>
            <pc:docMk/>
            <pc:sldMk cId="442101675" sldId="266"/>
            <ac:spMk id="4" creationId="{0A1F48F1-FF07-9F8C-3B16-2C26A3CBF89A}"/>
          </ac:spMkLst>
        </pc:spChg>
        <pc:spChg chg="add del mod">
          <ac:chgData name="Jamie W Davies" userId="7bba478c-54be-485b-a2df-91153a1b6666" providerId="ADAL" clId="{E9D3CDB8-9513-402D-BBDC-E3A89293CE03}" dt="2023-11-30T11:01:54.680" v="8097" actId="6264"/>
          <ac:spMkLst>
            <pc:docMk/>
            <pc:sldMk cId="442101675" sldId="266"/>
            <ac:spMk id="5" creationId="{2FC035E0-AA47-FB86-C901-9E5DA03D19A7}"/>
          </ac:spMkLst>
        </pc:spChg>
        <pc:spChg chg="add del">
          <ac:chgData name="Jamie W Davies" userId="7bba478c-54be-485b-a2df-91153a1b6666" providerId="ADAL" clId="{E9D3CDB8-9513-402D-BBDC-E3A89293CE03}" dt="2023-11-30T11:01:14.045" v="8094" actId="26606"/>
          <ac:spMkLst>
            <pc:docMk/>
            <pc:sldMk cId="442101675" sldId="266"/>
            <ac:spMk id="8" creationId="{3AD318CC-E2A8-4E27-9548-A047A78999B1}"/>
          </ac:spMkLst>
        </pc:spChg>
        <pc:spChg chg="add del">
          <ac:chgData name="Jamie W Davies" userId="7bba478c-54be-485b-a2df-91153a1b6666" providerId="ADAL" clId="{E9D3CDB8-9513-402D-BBDC-E3A89293CE03}" dt="2023-11-30T11:01:14.045" v="8094" actId="26606"/>
          <ac:spMkLst>
            <pc:docMk/>
            <pc:sldMk cId="442101675" sldId="266"/>
            <ac:spMk id="14" creationId="{2C1BBA94-3F40-40AA-8BB9-E69E25E537C1}"/>
          </ac:spMkLst>
        </pc:spChg>
        <pc:spChg chg="add del">
          <ac:chgData name="Jamie W Davies" userId="7bba478c-54be-485b-a2df-91153a1b6666" providerId="ADAL" clId="{E9D3CDB8-9513-402D-BBDC-E3A89293CE03}" dt="2023-11-30T11:01:54.680" v="8097" actId="6264"/>
          <ac:spMkLst>
            <pc:docMk/>
            <pc:sldMk cId="442101675" sldId="266"/>
            <ac:spMk id="19" creationId="{3AD318CC-E2A8-4E27-9548-A047A78999B1}"/>
          </ac:spMkLst>
        </pc:spChg>
        <pc:spChg chg="add del">
          <ac:chgData name="Jamie W Davies" userId="7bba478c-54be-485b-a2df-91153a1b6666" providerId="ADAL" clId="{E9D3CDB8-9513-402D-BBDC-E3A89293CE03}" dt="2023-11-30T11:00:19.378" v="8091" actId="26606"/>
          <ac:spMkLst>
            <pc:docMk/>
            <pc:sldMk cId="442101675" sldId="266"/>
            <ac:spMk id="21" creationId="{28D31E1B-0407-4223-9642-0B642CBF57D9}"/>
          </ac:spMkLst>
        </pc:spChg>
        <pc:spChg chg="add del">
          <ac:chgData name="Jamie W Davies" userId="7bba478c-54be-485b-a2df-91153a1b6666" providerId="ADAL" clId="{E9D3CDB8-9513-402D-BBDC-E3A89293CE03}" dt="2023-11-30T11:01:54.680" v="8097" actId="6264"/>
          <ac:spMkLst>
            <pc:docMk/>
            <pc:sldMk cId="442101675" sldId="266"/>
            <ac:spMk id="25" creationId="{2C1BBA94-3F40-40AA-8BB9-E69E25E537C1}"/>
          </ac:spMkLst>
        </pc:spChg>
        <pc:spChg chg="add mod ord">
          <ac:chgData name="Jamie W Davies" userId="7bba478c-54be-485b-a2df-91153a1b6666" providerId="ADAL" clId="{E9D3CDB8-9513-402D-BBDC-E3A89293CE03}" dt="2023-11-30T13:56:51.040" v="8166" actId="20577"/>
          <ac:spMkLst>
            <pc:docMk/>
            <pc:sldMk cId="442101675" sldId="266"/>
            <ac:spMk id="26" creationId="{E7BDCE2D-3AB1-A6ED-9761-FA633C54F164}"/>
          </ac:spMkLst>
        </pc:spChg>
        <pc:spChg chg="add del">
          <ac:chgData name="Jamie W Davies" userId="7bba478c-54be-485b-a2df-91153a1b6666" providerId="ADAL" clId="{E9D3CDB8-9513-402D-BBDC-E3A89293CE03}" dt="2023-11-30T11:00:19.378" v="8091" actId="26606"/>
          <ac:spMkLst>
            <pc:docMk/>
            <pc:sldMk cId="442101675" sldId="266"/>
            <ac:spMk id="28" creationId="{D5B0017B-2ECA-49AF-B397-DC140825DF8D}"/>
          </ac:spMkLst>
        </pc:spChg>
        <pc:spChg chg="add del">
          <ac:chgData name="Jamie W Davies" userId="7bba478c-54be-485b-a2df-91153a1b6666" providerId="ADAL" clId="{E9D3CDB8-9513-402D-BBDC-E3A89293CE03}" dt="2023-11-30T11:00:19.378" v="8091" actId="26606"/>
          <ac:spMkLst>
            <pc:docMk/>
            <pc:sldMk cId="442101675" sldId="266"/>
            <ac:spMk id="30" creationId="{70E96339-907C-46C3-99AC-31179B6F0EBD}"/>
          </ac:spMkLst>
        </pc:spChg>
        <pc:spChg chg="add">
          <ac:chgData name="Jamie W Davies" userId="7bba478c-54be-485b-a2df-91153a1b6666" providerId="ADAL" clId="{E9D3CDB8-9513-402D-BBDC-E3A89293CE03}" dt="2023-11-30T11:02:02.663" v="8099" actId="26606"/>
          <ac:spMkLst>
            <pc:docMk/>
            <pc:sldMk cId="442101675" sldId="266"/>
            <ac:spMk id="31" creationId="{DBF61EA3-B236-439E-9C0B-340980D56BEE}"/>
          </ac:spMkLst>
        </pc:spChg>
        <pc:spChg chg="add">
          <ac:chgData name="Jamie W Davies" userId="7bba478c-54be-485b-a2df-91153a1b6666" providerId="ADAL" clId="{E9D3CDB8-9513-402D-BBDC-E3A89293CE03}" dt="2023-11-30T11:02:02.663" v="8099" actId="26606"/>
          <ac:spMkLst>
            <pc:docMk/>
            <pc:sldMk cId="442101675" sldId="266"/>
            <ac:spMk id="37" creationId="{E659831F-0D9A-4C63-9EBB-8435B85A440F}"/>
          </ac:spMkLst>
        </pc:spChg>
        <pc:grpChg chg="add del">
          <ac:chgData name="Jamie W Davies" userId="7bba478c-54be-485b-a2df-91153a1b6666" providerId="ADAL" clId="{E9D3CDB8-9513-402D-BBDC-E3A89293CE03}" dt="2023-11-30T11:01:14.045" v="8094" actId="26606"/>
          <ac:grpSpMkLst>
            <pc:docMk/>
            <pc:sldMk cId="442101675" sldId="266"/>
            <ac:grpSpMk id="10" creationId="{B14B560F-9DD7-4302-A60B-EBD3EF59B073}"/>
          </ac:grpSpMkLst>
        </pc:grpChg>
        <pc:grpChg chg="add del">
          <ac:chgData name="Jamie W Davies" userId="7bba478c-54be-485b-a2df-91153a1b6666" providerId="ADAL" clId="{E9D3CDB8-9513-402D-BBDC-E3A89293CE03}" dt="2023-11-30T11:01:54.680" v="8097" actId="6264"/>
          <ac:grpSpMkLst>
            <pc:docMk/>
            <pc:sldMk cId="442101675" sldId="266"/>
            <ac:grpSpMk id="20" creationId="{B14B560F-9DD7-4302-A60B-EBD3EF59B073}"/>
          </ac:grpSpMkLst>
        </pc:grpChg>
        <pc:grpChg chg="add del">
          <ac:chgData name="Jamie W Davies" userId="7bba478c-54be-485b-a2df-91153a1b6666" providerId="ADAL" clId="{E9D3CDB8-9513-402D-BBDC-E3A89293CE03}" dt="2023-11-30T11:00:19.378" v="8091" actId="26606"/>
          <ac:grpSpMkLst>
            <pc:docMk/>
            <pc:sldMk cId="442101675" sldId="266"/>
            <ac:grpSpMk id="23" creationId="{AE1C45F0-260A-458C-96ED-C1F6D2151219}"/>
          </ac:grpSpMkLst>
        </pc:grpChg>
        <pc:grpChg chg="add">
          <ac:chgData name="Jamie W Davies" userId="7bba478c-54be-485b-a2df-91153a1b6666" providerId="ADAL" clId="{E9D3CDB8-9513-402D-BBDC-E3A89293CE03}" dt="2023-11-30T11:02:02.663" v="8099" actId="26606"/>
          <ac:grpSpMkLst>
            <pc:docMk/>
            <pc:sldMk cId="442101675" sldId="266"/>
            <ac:grpSpMk id="33" creationId="{28FAF094-D087-493F-8DF9-A486C2D6BBAA}"/>
          </ac:grpSpMkLst>
        </pc:grpChg>
        <pc:graphicFrameChg chg="add del">
          <ac:chgData name="Jamie W Davies" userId="7bba478c-54be-485b-a2df-91153a1b6666" providerId="ADAL" clId="{E9D3CDB8-9513-402D-BBDC-E3A89293CE03}" dt="2023-11-30T11:01:14.045" v="8093" actId="26606"/>
          <ac:graphicFrameMkLst>
            <pc:docMk/>
            <pc:sldMk cId="442101675" sldId="266"/>
            <ac:graphicFrameMk id="16" creationId="{37B2328E-914A-AF34-0A1B-44C4DF594FA9}"/>
          </ac:graphicFrameMkLst>
        </pc:graphicFrameChg>
        <pc:picChg chg="add del mod">
          <ac:chgData name="Jamie W Davies" userId="7bba478c-54be-485b-a2df-91153a1b6666" providerId="ADAL" clId="{E9D3CDB8-9513-402D-BBDC-E3A89293CE03}" dt="2023-11-30T11:00:19.378" v="8091" actId="26606"/>
          <ac:picMkLst>
            <pc:docMk/>
            <pc:sldMk cId="442101675" sldId="266"/>
            <ac:picMk id="18" creationId="{A41083D9-BD52-92AD-05DA-1DDBBE7E9FB9}"/>
          </ac:picMkLst>
        </pc:picChg>
        <pc:cxnChg chg="add del">
          <ac:chgData name="Jamie W Davies" userId="7bba478c-54be-485b-a2df-91153a1b6666" providerId="ADAL" clId="{E9D3CDB8-9513-402D-BBDC-E3A89293CE03}" dt="2023-11-30T11:00:19.378" v="8091" actId="26606"/>
          <ac:cxnSpMkLst>
            <pc:docMk/>
            <pc:sldMk cId="442101675" sldId="266"/>
            <ac:cxnSpMk id="32" creationId="{6CF1BAF6-AD41-4082-B212-8A1F9A2E8779}"/>
          </ac:cxnSpMkLst>
        </pc:cxnChg>
      </pc:sldChg>
      <pc:sldChg chg="addSp delSp modSp new del mod setBg modAnim modNotesTx">
        <pc:chgData name="Jamie W Davies" userId="7bba478c-54be-485b-a2df-91153a1b6666" providerId="ADAL" clId="{E9D3CDB8-9513-402D-BBDC-E3A89293CE03}" dt="2023-11-24T11:32:10.380" v="4061" actId="2696"/>
        <pc:sldMkLst>
          <pc:docMk/>
          <pc:sldMk cId="2861781583" sldId="267"/>
        </pc:sldMkLst>
        <pc:spChg chg="mod">
          <ac:chgData name="Jamie W Davies" userId="7bba478c-54be-485b-a2df-91153a1b6666" providerId="ADAL" clId="{E9D3CDB8-9513-402D-BBDC-E3A89293CE03}" dt="2023-11-23T16:39:41.185" v="3920" actId="26606"/>
          <ac:spMkLst>
            <pc:docMk/>
            <pc:sldMk cId="2861781583" sldId="267"/>
            <ac:spMk id="2" creationId="{ACFD9952-726E-606D-74C8-E61DED74A293}"/>
          </ac:spMkLst>
        </pc:spChg>
        <pc:spChg chg="del">
          <ac:chgData name="Jamie W Davies" userId="7bba478c-54be-485b-a2df-91153a1b6666" providerId="ADAL" clId="{E9D3CDB8-9513-402D-BBDC-E3A89293CE03}" dt="2023-11-21T13:46:41.117" v="1734" actId="1032"/>
          <ac:spMkLst>
            <pc:docMk/>
            <pc:sldMk cId="2861781583" sldId="267"/>
            <ac:spMk id="3" creationId="{E0C1DCD1-BB56-8D41-DE2E-2DD416EFE2B9}"/>
          </ac:spMkLst>
        </pc:spChg>
        <pc:spChg chg="add del mod">
          <ac:chgData name="Jamie W Davies" userId="7bba478c-54be-485b-a2df-91153a1b6666" providerId="ADAL" clId="{E9D3CDB8-9513-402D-BBDC-E3A89293CE03}" dt="2023-11-23T16:40:50.933" v="3932" actId="478"/>
          <ac:spMkLst>
            <pc:docMk/>
            <pc:sldMk cId="2861781583" sldId="267"/>
            <ac:spMk id="5" creationId="{4780206F-DD76-F7B7-26A6-7F3D50703FF6}"/>
          </ac:spMkLst>
        </pc:spChg>
        <pc:spChg chg="add del mod">
          <ac:chgData name="Jamie W Davies" userId="7bba478c-54be-485b-a2df-91153a1b6666" providerId="ADAL" clId="{E9D3CDB8-9513-402D-BBDC-E3A89293CE03}" dt="2023-11-23T16:39:41.185" v="3920" actId="26606"/>
          <ac:spMkLst>
            <pc:docMk/>
            <pc:sldMk cId="2861781583" sldId="267"/>
            <ac:spMk id="6" creationId="{9A03FEA5-DB38-8851-E864-364514BE6D65}"/>
          </ac:spMkLst>
        </pc:spChg>
        <pc:spChg chg="add">
          <ac:chgData name="Jamie W Davies" userId="7bba478c-54be-485b-a2df-91153a1b6666" providerId="ADAL" clId="{E9D3CDB8-9513-402D-BBDC-E3A89293CE03}" dt="2023-11-23T16:39:41.185" v="3920" actId="26606"/>
          <ac:spMkLst>
            <pc:docMk/>
            <pc:sldMk cId="2861781583" sldId="267"/>
            <ac:spMk id="11" creationId="{DBF61EA3-B236-439E-9C0B-340980D56BEE}"/>
          </ac:spMkLst>
        </pc:spChg>
        <pc:spChg chg="add del">
          <ac:chgData name="Jamie W Davies" userId="7bba478c-54be-485b-a2df-91153a1b6666" providerId="ADAL" clId="{E9D3CDB8-9513-402D-BBDC-E3A89293CE03}" dt="2023-11-23T16:39:21.821" v="3918" actId="26606"/>
          <ac:spMkLst>
            <pc:docMk/>
            <pc:sldMk cId="2861781583" sldId="267"/>
            <ac:spMk id="12" creationId="{7025EFD5-738C-41B9-87FE-0C00E211BD8B}"/>
          </ac:spMkLst>
        </pc:spChg>
        <pc:spChg chg="add del">
          <ac:chgData name="Jamie W Davies" userId="7bba478c-54be-485b-a2df-91153a1b6666" providerId="ADAL" clId="{E9D3CDB8-9513-402D-BBDC-E3A89293CE03}" dt="2023-11-23T16:39:21.821" v="3918" actId="26606"/>
          <ac:spMkLst>
            <pc:docMk/>
            <pc:sldMk cId="2861781583" sldId="267"/>
            <ac:spMk id="14" creationId="{835EF3DD-7D43-4A27-8967-A92FD8CC9365}"/>
          </ac:spMkLst>
        </pc:spChg>
        <pc:spChg chg="add del mod">
          <ac:chgData name="Jamie W Davies" userId="7bba478c-54be-485b-a2df-91153a1b6666" providerId="ADAL" clId="{E9D3CDB8-9513-402D-BBDC-E3A89293CE03}" dt="2023-11-23T16:40:39.633" v="3930" actId="478"/>
          <ac:spMkLst>
            <pc:docMk/>
            <pc:sldMk cId="2861781583" sldId="267"/>
            <ac:spMk id="16" creationId="{4E1AD6ED-AAB4-B8BA-A0A3-EB909B4A56A7}"/>
          </ac:spMkLst>
        </pc:spChg>
        <pc:spChg chg="add">
          <ac:chgData name="Jamie W Davies" userId="7bba478c-54be-485b-a2df-91153a1b6666" providerId="ADAL" clId="{E9D3CDB8-9513-402D-BBDC-E3A89293CE03}" dt="2023-11-23T16:39:41.185" v="3920" actId="26606"/>
          <ac:spMkLst>
            <pc:docMk/>
            <pc:sldMk cId="2861781583" sldId="267"/>
            <ac:spMk id="17" creationId="{E659831F-0D9A-4C63-9EBB-8435B85A440F}"/>
          </ac:spMkLst>
        </pc:spChg>
        <pc:spChg chg="add del mod">
          <ac:chgData name="Jamie W Davies" userId="7bba478c-54be-485b-a2df-91153a1b6666" providerId="ADAL" clId="{E9D3CDB8-9513-402D-BBDC-E3A89293CE03}" dt="2023-11-23T16:40:54.005" v="3933" actId="478"/>
          <ac:spMkLst>
            <pc:docMk/>
            <pc:sldMk cId="2861781583" sldId="267"/>
            <ac:spMk id="19" creationId="{1AC9EED1-5F2F-0A38-5DF6-B76DD1F5BEEB}"/>
          </ac:spMkLst>
        </pc:spChg>
        <pc:spChg chg="add mod">
          <ac:chgData name="Jamie W Davies" userId="7bba478c-54be-485b-a2df-91153a1b6666" providerId="ADAL" clId="{E9D3CDB8-9513-402D-BBDC-E3A89293CE03}" dt="2023-11-23T16:41:24.793" v="3939" actId="14100"/>
          <ac:spMkLst>
            <pc:docMk/>
            <pc:sldMk cId="2861781583" sldId="267"/>
            <ac:spMk id="21" creationId="{956C1DB8-8182-7B4A-5C7C-C1AC1552A38E}"/>
          </ac:spMkLst>
        </pc:spChg>
        <pc:grpChg chg="add">
          <ac:chgData name="Jamie W Davies" userId="7bba478c-54be-485b-a2df-91153a1b6666" providerId="ADAL" clId="{E9D3CDB8-9513-402D-BBDC-E3A89293CE03}" dt="2023-11-23T16:39:41.185" v="3920" actId="26606"/>
          <ac:grpSpMkLst>
            <pc:docMk/>
            <pc:sldMk cId="2861781583" sldId="267"/>
            <ac:grpSpMk id="13" creationId="{28FAF094-D087-493F-8DF9-A486C2D6BBAA}"/>
          </ac:grpSpMkLst>
        </pc:grpChg>
        <pc:graphicFrameChg chg="add del mod ord modGraphic">
          <ac:chgData name="Jamie W Davies" userId="7bba478c-54be-485b-a2df-91153a1b6666" providerId="ADAL" clId="{E9D3CDB8-9513-402D-BBDC-E3A89293CE03}" dt="2023-11-23T16:39:35.620" v="3919" actId="478"/>
          <ac:graphicFrameMkLst>
            <pc:docMk/>
            <pc:sldMk cId="2861781583" sldId="267"/>
            <ac:graphicFrameMk id="4" creationId="{0AC958C3-98FC-5C29-00F4-3DE402AAB35C}"/>
          </ac:graphicFrameMkLst>
        </pc:graphicFrameChg>
        <pc:graphicFrameChg chg="add mod">
          <ac:chgData name="Jamie W Davies" userId="7bba478c-54be-485b-a2df-91153a1b6666" providerId="ADAL" clId="{E9D3CDB8-9513-402D-BBDC-E3A89293CE03}" dt="2023-11-24T11:24:55.921" v="3978" actId="1076"/>
          <ac:graphicFrameMkLst>
            <pc:docMk/>
            <pc:sldMk cId="2861781583" sldId="267"/>
            <ac:graphicFrameMk id="7" creationId="{B349924C-F9C8-AA41-DBDE-D7E1A6AE2C4D}"/>
          </ac:graphicFrameMkLst>
        </pc:graphicFrameChg>
        <pc:picChg chg="add del">
          <ac:chgData name="Jamie W Davies" userId="7bba478c-54be-485b-a2df-91153a1b6666" providerId="ADAL" clId="{E9D3CDB8-9513-402D-BBDC-E3A89293CE03}" dt="2023-11-23T16:39:21.821" v="3918" actId="26606"/>
          <ac:picMkLst>
            <pc:docMk/>
            <pc:sldMk cId="2861781583" sldId="267"/>
            <ac:picMk id="8" creationId="{1EAE0436-7B6F-A3D0-4576-7A93DC9C15B8}"/>
          </ac:picMkLst>
        </pc:picChg>
      </pc:sldChg>
      <pc:sldChg chg="addSp delSp modSp new del mod setBg delDesignElem chgLayout">
        <pc:chgData name="Jamie W Davies" userId="7bba478c-54be-485b-a2df-91153a1b6666" providerId="ADAL" clId="{E9D3CDB8-9513-402D-BBDC-E3A89293CE03}" dt="2023-11-24T11:28:32.545" v="4005" actId="2696"/>
        <pc:sldMkLst>
          <pc:docMk/>
          <pc:sldMk cId="28867604" sldId="268"/>
        </pc:sldMkLst>
        <pc:spChg chg="mod ord">
          <ac:chgData name="Jamie W Davies" userId="7bba478c-54be-485b-a2df-91153a1b6666" providerId="ADAL" clId="{E9D3CDB8-9513-402D-BBDC-E3A89293CE03}" dt="2023-11-24T11:25:42.059" v="3985" actId="6264"/>
          <ac:spMkLst>
            <pc:docMk/>
            <pc:sldMk cId="28867604" sldId="268"/>
            <ac:spMk id="2" creationId="{45FA74D2-8BBD-B1C3-ACC5-199E4E5585E7}"/>
          </ac:spMkLst>
        </pc:spChg>
        <pc:spChg chg="del">
          <ac:chgData name="Jamie W Davies" userId="7bba478c-54be-485b-a2df-91153a1b6666" providerId="ADAL" clId="{E9D3CDB8-9513-402D-BBDC-E3A89293CE03}" dt="2023-11-21T13:44:51.153" v="1652" actId="1032"/>
          <ac:spMkLst>
            <pc:docMk/>
            <pc:sldMk cId="28867604" sldId="268"/>
            <ac:spMk id="3" creationId="{6419600E-09BA-AD72-0B2A-3CF65F436041}"/>
          </ac:spMkLst>
        </pc:spChg>
        <pc:spChg chg="add del mod">
          <ac:chgData name="Jamie W Davies" userId="7bba478c-54be-485b-a2df-91153a1b6666" providerId="ADAL" clId="{E9D3CDB8-9513-402D-BBDC-E3A89293CE03}" dt="2023-11-24T11:25:36.527" v="3984" actId="767"/>
          <ac:spMkLst>
            <pc:docMk/>
            <pc:sldMk cId="28867604" sldId="268"/>
            <ac:spMk id="3" creationId="{791B65DF-A69C-F15D-E1F3-7C9C24306696}"/>
          </ac:spMkLst>
        </pc:spChg>
        <pc:spChg chg="add del mod">
          <ac:chgData name="Jamie W Davies" userId="7bba478c-54be-485b-a2df-91153a1b6666" providerId="ADAL" clId="{E9D3CDB8-9513-402D-BBDC-E3A89293CE03}" dt="2023-11-24T11:25:42.059" v="3985" actId="6264"/>
          <ac:spMkLst>
            <pc:docMk/>
            <pc:sldMk cId="28867604" sldId="268"/>
            <ac:spMk id="4" creationId="{4630FE01-4963-BD2C-8FD6-841DCF0F65D7}"/>
          </ac:spMkLst>
        </pc:spChg>
        <pc:spChg chg="add mod ord">
          <ac:chgData name="Jamie W Davies" userId="7bba478c-54be-485b-a2df-91153a1b6666" providerId="ADAL" clId="{E9D3CDB8-9513-402D-BBDC-E3A89293CE03}" dt="2023-11-24T11:25:44.874" v="3986"/>
          <ac:spMkLst>
            <pc:docMk/>
            <pc:sldMk cId="28867604" sldId="268"/>
            <ac:spMk id="5" creationId="{49FDD79C-7628-C46F-A02B-46A92AB024F2}"/>
          </ac:spMkLst>
        </pc:spChg>
        <pc:spChg chg="add del mod">
          <ac:chgData name="Jamie W Davies" userId="7bba478c-54be-485b-a2df-91153a1b6666" providerId="ADAL" clId="{E9D3CDB8-9513-402D-BBDC-E3A89293CE03}" dt="2023-11-23T16:42:51.159" v="3945" actId="26606"/>
          <ac:spMkLst>
            <pc:docMk/>
            <pc:sldMk cId="28867604" sldId="268"/>
            <ac:spMk id="5" creationId="{DFFCBFC0-D64E-7712-C65A-10E3E074C81B}"/>
          </ac:spMkLst>
        </pc:spChg>
        <pc:spChg chg="add del mod">
          <ac:chgData name="Jamie W Davies" userId="7bba478c-54be-485b-a2df-91153a1b6666" providerId="ADAL" clId="{E9D3CDB8-9513-402D-BBDC-E3A89293CE03}" dt="2023-11-23T16:43:51.592" v="3959" actId="478"/>
          <ac:spMkLst>
            <pc:docMk/>
            <pc:sldMk cId="28867604" sldId="268"/>
            <ac:spMk id="6" creationId="{147C01AB-FF7D-353F-0D97-3B835B9AB027}"/>
          </ac:spMkLst>
        </pc:spChg>
        <pc:spChg chg="add del mod">
          <ac:chgData name="Jamie W Davies" userId="7bba478c-54be-485b-a2df-91153a1b6666" providerId="ADAL" clId="{E9D3CDB8-9513-402D-BBDC-E3A89293CE03}" dt="2023-11-23T16:43:53.469" v="3960" actId="478"/>
          <ac:spMkLst>
            <pc:docMk/>
            <pc:sldMk cId="28867604" sldId="268"/>
            <ac:spMk id="9" creationId="{37AE3840-C48E-F710-D78F-D158AD095FB7}"/>
          </ac:spMkLst>
        </pc:spChg>
        <pc:spChg chg="add del">
          <ac:chgData name="Jamie W Davies" userId="7bba478c-54be-485b-a2df-91153a1b6666" providerId="ADAL" clId="{E9D3CDB8-9513-402D-BBDC-E3A89293CE03}" dt="2023-11-24T11:25:42.059" v="3985" actId="6264"/>
          <ac:spMkLst>
            <pc:docMk/>
            <pc:sldMk cId="28867604" sldId="268"/>
            <ac:spMk id="11" creationId="{DBF61EA3-B236-439E-9C0B-340980D56BEE}"/>
          </ac:spMkLst>
        </pc:spChg>
        <pc:spChg chg="add mod">
          <ac:chgData name="Jamie W Davies" userId="7bba478c-54be-485b-a2df-91153a1b6666" providerId="ADAL" clId="{E9D3CDB8-9513-402D-BBDC-E3A89293CE03}" dt="2023-11-23T16:44:04.823" v="3963" actId="1076"/>
          <ac:spMkLst>
            <pc:docMk/>
            <pc:sldMk cId="28867604" sldId="268"/>
            <ac:spMk id="12" creationId="{9428C390-0EDA-C3CA-9B4F-EEEBDDCAF821}"/>
          </ac:spMkLst>
        </pc:spChg>
        <pc:spChg chg="add del">
          <ac:chgData name="Jamie W Davies" userId="7bba478c-54be-485b-a2df-91153a1b6666" providerId="ADAL" clId="{E9D3CDB8-9513-402D-BBDC-E3A89293CE03}" dt="2023-11-24T11:25:42.059" v="3985" actId="6264"/>
          <ac:spMkLst>
            <pc:docMk/>
            <pc:sldMk cId="28867604" sldId="268"/>
            <ac:spMk id="17" creationId="{E659831F-0D9A-4C63-9EBB-8435B85A440F}"/>
          </ac:spMkLst>
        </pc:spChg>
        <pc:grpChg chg="add del">
          <ac:chgData name="Jamie W Davies" userId="7bba478c-54be-485b-a2df-91153a1b6666" providerId="ADAL" clId="{E9D3CDB8-9513-402D-BBDC-E3A89293CE03}" dt="2023-11-24T11:25:42.059" v="3985" actId="6264"/>
          <ac:grpSpMkLst>
            <pc:docMk/>
            <pc:sldMk cId="28867604" sldId="268"/>
            <ac:grpSpMk id="13" creationId="{28FAF094-D087-493F-8DF9-A486C2D6BBAA}"/>
          </ac:grpSpMkLst>
        </pc:grpChg>
        <pc:graphicFrameChg chg="add del mod modGraphic">
          <ac:chgData name="Jamie W Davies" userId="7bba478c-54be-485b-a2df-91153a1b6666" providerId="ADAL" clId="{E9D3CDB8-9513-402D-BBDC-E3A89293CE03}" dt="2023-11-23T16:42:40.757" v="3944" actId="478"/>
          <ac:graphicFrameMkLst>
            <pc:docMk/>
            <pc:sldMk cId="28867604" sldId="268"/>
            <ac:graphicFrameMk id="4" creationId="{B107AAF6-6F4B-1E9D-D8B2-2F85D6A69980}"/>
          </ac:graphicFrameMkLst>
        </pc:graphicFrameChg>
        <pc:graphicFrameChg chg="add mod">
          <ac:chgData name="Jamie W Davies" userId="7bba478c-54be-485b-a2df-91153a1b6666" providerId="ADAL" clId="{E9D3CDB8-9513-402D-BBDC-E3A89293CE03}" dt="2023-11-24T11:22:01.081" v="3976"/>
          <ac:graphicFrameMkLst>
            <pc:docMk/>
            <pc:sldMk cId="28867604" sldId="268"/>
            <ac:graphicFrameMk id="7" creationId="{EA213468-B97E-ABDB-510F-80C93D946007}"/>
          </ac:graphicFrameMkLst>
        </pc:graphicFrameChg>
      </pc:sldChg>
      <pc:sldChg chg="addSp delSp modSp new mod modTransition setBg modAnim modNotesTx">
        <pc:chgData name="Jamie W Davies" userId="7bba478c-54be-485b-a2df-91153a1b6666" providerId="ADAL" clId="{E9D3CDB8-9513-402D-BBDC-E3A89293CE03}" dt="2023-12-04T15:18:59.145" v="8210"/>
        <pc:sldMkLst>
          <pc:docMk/>
          <pc:sldMk cId="425936570" sldId="269"/>
        </pc:sldMkLst>
        <pc:spChg chg="mod">
          <ac:chgData name="Jamie W Davies" userId="7bba478c-54be-485b-a2df-91153a1b6666" providerId="ADAL" clId="{E9D3CDB8-9513-402D-BBDC-E3A89293CE03}" dt="2023-12-04T15:02:46.025" v="8206" actId="26606"/>
          <ac:spMkLst>
            <pc:docMk/>
            <pc:sldMk cId="425936570" sldId="269"/>
            <ac:spMk id="2" creationId="{AF069D53-D109-DA6B-D4BD-FF60886B1253}"/>
          </ac:spMkLst>
        </pc:spChg>
        <pc:spChg chg="mod">
          <ac:chgData name="Jamie W Davies" userId="7bba478c-54be-485b-a2df-91153a1b6666" providerId="ADAL" clId="{E9D3CDB8-9513-402D-BBDC-E3A89293CE03}" dt="2023-12-04T15:02:46.025" v="8206" actId="26606"/>
          <ac:spMkLst>
            <pc:docMk/>
            <pc:sldMk cId="425936570" sldId="269"/>
            <ac:spMk id="3" creationId="{1FBE694E-4A9B-674D-8F82-6129F5EA81F1}"/>
          </ac:spMkLst>
        </pc:spChg>
        <pc:spChg chg="add del">
          <ac:chgData name="Jamie W Davies" userId="7bba478c-54be-485b-a2df-91153a1b6666" providerId="ADAL" clId="{E9D3CDB8-9513-402D-BBDC-E3A89293CE03}" dt="2023-12-04T15:02:46.025" v="8206" actId="26606"/>
          <ac:spMkLst>
            <pc:docMk/>
            <pc:sldMk cId="425936570" sldId="269"/>
            <ac:spMk id="8" creationId="{DBF61EA3-B236-439E-9C0B-340980D56BEE}"/>
          </ac:spMkLst>
        </pc:spChg>
        <pc:spChg chg="add del">
          <ac:chgData name="Jamie W Davies" userId="7bba478c-54be-485b-a2df-91153a1b6666" providerId="ADAL" clId="{E9D3CDB8-9513-402D-BBDC-E3A89293CE03}" dt="2023-12-04T15:02:46.025" v="8206" actId="26606"/>
          <ac:spMkLst>
            <pc:docMk/>
            <pc:sldMk cId="425936570" sldId="269"/>
            <ac:spMk id="14" creationId="{E659831F-0D9A-4C63-9EBB-8435B85A440F}"/>
          </ac:spMkLst>
        </pc:spChg>
        <pc:spChg chg="add del">
          <ac:chgData name="Jamie W Davies" userId="7bba478c-54be-485b-a2df-91153a1b6666" providerId="ADAL" clId="{E9D3CDB8-9513-402D-BBDC-E3A89293CE03}" dt="2023-12-04T15:02:46.025" v="8206" actId="26606"/>
          <ac:spMkLst>
            <pc:docMk/>
            <pc:sldMk cId="425936570" sldId="269"/>
            <ac:spMk id="19" creationId="{201CC55D-ED54-4C5C-95E6-10947BD1103B}"/>
          </ac:spMkLst>
        </pc:spChg>
        <pc:spChg chg="add del">
          <ac:chgData name="Jamie W Davies" userId="7bba478c-54be-485b-a2df-91153a1b6666" providerId="ADAL" clId="{E9D3CDB8-9513-402D-BBDC-E3A89293CE03}" dt="2023-12-04T15:02:46.025" v="8206" actId="26606"/>
          <ac:spMkLst>
            <pc:docMk/>
            <pc:sldMk cId="425936570" sldId="269"/>
            <ac:spMk id="25" creationId="{3873B707-463F-40B0-8227-E8CC6C67EB25}"/>
          </ac:spMkLst>
        </pc:spChg>
        <pc:spChg chg="add del">
          <ac:chgData name="Jamie W Davies" userId="7bba478c-54be-485b-a2df-91153a1b6666" providerId="ADAL" clId="{E9D3CDB8-9513-402D-BBDC-E3A89293CE03}" dt="2023-12-04T15:02:46.025" v="8206" actId="26606"/>
          <ac:spMkLst>
            <pc:docMk/>
            <pc:sldMk cId="425936570" sldId="269"/>
            <ac:spMk id="27" creationId="{C13237C8-E62C-4F0D-A318-BD6FB6C2D138}"/>
          </ac:spMkLst>
        </pc:spChg>
        <pc:spChg chg="add del">
          <ac:chgData name="Jamie W Davies" userId="7bba478c-54be-485b-a2df-91153a1b6666" providerId="ADAL" clId="{E9D3CDB8-9513-402D-BBDC-E3A89293CE03}" dt="2023-12-04T15:02:46.025" v="8206" actId="26606"/>
          <ac:spMkLst>
            <pc:docMk/>
            <pc:sldMk cId="425936570" sldId="269"/>
            <ac:spMk id="29" creationId="{19C9EAEA-39D0-4B0E-A0EB-51E7B26740B1}"/>
          </ac:spMkLst>
        </pc:spChg>
        <pc:grpChg chg="add del">
          <ac:chgData name="Jamie W Davies" userId="7bba478c-54be-485b-a2df-91153a1b6666" providerId="ADAL" clId="{E9D3CDB8-9513-402D-BBDC-E3A89293CE03}" dt="2023-12-04T15:02:46.025" v="8206" actId="26606"/>
          <ac:grpSpMkLst>
            <pc:docMk/>
            <pc:sldMk cId="425936570" sldId="269"/>
            <ac:grpSpMk id="10" creationId="{28FAF094-D087-493F-8DF9-A486C2D6BBAA}"/>
          </ac:grpSpMkLst>
        </pc:grpChg>
        <pc:grpChg chg="add del">
          <ac:chgData name="Jamie W Davies" userId="7bba478c-54be-485b-a2df-91153a1b6666" providerId="ADAL" clId="{E9D3CDB8-9513-402D-BBDC-E3A89293CE03}" dt="2023-12-04T15:02:46.025" v="8206" actId="26606"/>
          <ac:grpSpMkLst>
            <pc:docMk/>
            <pc:sldMk cId="425936570" sldId="269"/>
            <ac:grpSpMk id="21" creationId="{1DE889C7-FAD6-4397-98E2-05D503484459}"/>
          </ac:grpSpMkLst>
        </pc:grpChg>
        <pc:picChg chg="add del mod">
          <ac:chgData name="Jamie W Davies" userId="7bba478c-54be-485b-a2df-91153a1b6666" providerId="ADAL" clId="{E9D3CDB8-9513-402D-BBDC-E3A89293CE03}" dt="2023-12-04T15:02:47.169" v="8208" actId="931"/>
          <ac:picMkLst>
            <pc:docMk/>
            <pc:sldMk cId="425936570" sldId="269"/>
            <ac:picMk id="5" creationId="{A7D3448A-89C4-7884-03F8-DC5FCFCD8FB1}"/>
          </ac:picMkLst>
        </pc:picChg>
      </pc:sldChg>
      <pc:sldChg chg="addSp delSp modSp add mod ord modTransition modAnim modNotesTx">
        <pc:chgData name="Jamie W Davies" userId="7bba478c-54be-485b-a2df-91153a1b6666" providerId="ADAL" clId="{E9D3CDB8-9513-402D-BBDC-E3A89293CE03}" dt="2023-12-04T15:18:59.145" v="8210"/>
        <pc:sldMkLst>
          <pc:docMk/>
          <pc:sldMk cId="3589679639" sldId="270"/>
        </pc:sldMkLst>
        <pc:spChg chg="mod">
          <ac:chgData name="Jamie W Davies" userId="7bba478c-54be-485b-a2df-91153a1b6666" providerId="ADAL" clId="{E9D3CDB8-9513-402D-BBDC-E3A89293CE03}" dt="2023-11-24T11:30:05.880" v="4032" actId="313"/>
          <ac:spMkLst>
            <pc:docMk/>
            <pc:sldMk cId="3589679639" sldId="270"/>
            <ac:spMk id="2" creationId="{D090F555-7525-8CCE-BF17-51676EA6CF01}"/>
          </ac:spMkLst>
        </pc:spChg>
        <pc:spChg chg="add mod">
          <ac:chgData name="Jamie W Davies" userId="7bba478c-54be-485b-a2df-91153a1b6666" providerId="ADAL" clId="{E9D3CDB8-9513-402D-BBDC-E3A89293CE03}" dt="2023-11-24T11:27:22.043" v="3998" actId="1076"/>
          <ac:spMkLst>
            <pc:docMk/>
            <pc:sldMk cId="3589679639" sldId="270"/>
            <ac:spMk id="4" creationId="{00854E66-9ABC-7F53-8D69-A0E804E07F07}"/>
          </ac:spMkLst>
        </pc:spChg>
        <pc:spChg chg="mod">
          <ac:chgData name="Jamie W Davies" userId="7bba478c-54be-485b-a2df-91153a1b6666" providerId="ADAL" clId="{E9D3CDB8-9513-402D-BBDC-E3A89293CE03}" dt="2023-11-30T09:06:15.419" v="7550" actId="27636"/>
          <ac:spMkLst>
            <pc:docMk/>
            <pc:sldMk cId="3589679639" sldId="270"/>
            <ac:spMk id="16" creationId="{7FEFDDC3-C620-6EAE-74AD-39F8101016EC}"/>
          </ac:spMkLst>
        </pc:spChg>
        <pc:grpChg chg="del">
          <ac:chgData name="Jamie W Davies" userId="7bba478c-54be-485b-a2df-91153a1b6666" providerId="ADAL" clId="{E9D3CDB8-9513-402D-BBDC-E3A89293CE03}" dt="2023-11-24T11:26:24.218" v="3990" actId="478"/>
          <ac:grpSpMkLst>
            <pc:docMk/>
            <pc:sldMk cId="3589679639" sldId="270"/>
            <ac:grpSpMk id="19" creationId="{B369E8D8-6CC0-C8FA-9B4E-FAA9331D520B}"/>
          </ac:grpSpMkLst>
        </pc:grpChg>
        <pc:graphicFrameChg chg="add mod">
          <ac:chgData name="Jamie W Davies" userId="7bba478c-54be-485b-a2df-91153a1b6666" providerId="ADAL" clId="{E9D3CDB8-9513-402D-BBDC-E3A89293CE03}" dt="2023-11-24T11:26:42.738" v="3994" actId="1076"/>
          <ac:graphicFrameMkLst>
            <pc:docMk/>
            <pc:sldMk cId="3589679639" sldId="270"/>
            <ac:graphicFrameMk id="3" creationId="{7829F7F8-ECA1-0DCD-3808-5B019309C4B4}"/>
          </ac:graphicFrameMkLst>
        </pc:graphicFrameChg>
      </pc:sldChg>
      <pc:sldChg chg="addSp delSp modSp add del mod ord modNotesTx">
        <pc:chgData name="Jamie W Davies" userId="7bba478c-54be-485b-a2df-91153a1b6666" providerId="ADAL" clId="{E9D3CDB8-9513-402D-BBDC-E3A89293CE03}" dt="2023-11-27T14:00:25.253" v="4070" actId="2696"/>
        <pc:sldMkLst>
          <pc:docMk/>
          <pc:sldMk cId="203874439" sldId="271"/>
        </pc:sldMkLst>
        <pc:spChg chg="mod">
          <ac:chgData name="Jamie W Davies" userId="7bba478c-54be-485b-a2df-91153a1b6666" providerId="ADAL" clId="{E9D3CDB8-9513-402D-BBDC-E3A89293CE03}" dt="2023-11-24T11:32:03.932" v="4060" actId="20577"/>
          <ac:spMkLst>
            <pc:docMk/>
            <pc:sldMk cId="203874439" sldId="271"/>
            <ac:spMk id="2" creationId="{D090F555-7525-8CCE-BF17-51676EA6CF01}"/>
          </ac:spMkLst>
        </pc:spChg>
        <pc:spChg chg="del">
          <ac:chgData name="Jamie W Davies" userId="7bba478c-54be-485b-a2df-91153a1b6666" providerId="ADAL" clId="{E9D3CDB8-9513-402D-BBDC-E3A89293CE03}" dt="2023-11-24T11:31:09.407" v="4042" actId="478"/>
          <ac:spMkLst>
            <pc:docMk/>
            <pc:sldMk cId="203874439" sldId="271"/>
            <ac:spMk id="4" creationId="{00854E66-9ABC-7F53-8D69-A0E804E07F07}"/>
          </ac:spMkLst>
        </pc:spChg>
        <pc:spChg chg="add mod">
          <ac:chgData name="Jamie W Davies" userId="7bba478c-54be-485b-a2df-91153a1b6666" providerId="ADAL" clId="{E9D3CDB8-9513-402D-BBDC-E3A89293CE03}" dt="2023-11-24T11:31:43.453" v="4046" actId="1076"/>
          <ac:spMkLst>
            <pc:docMk/>
            <pc:sldMk cId="203874439" sldId="271"/>
            <ac:spMk id="6" creationId="{1013C7A4-A06A-4015-1383-0D81E44EF58F}"/>
          </ac:spMkLst>
        </pc:spChg>
        <pc:spChg chg="mod">
          <ac:chgData name="Jamie W Davies" userId="7bba478c-54be-485b-a2df-91153a1b6666" providerId="ADAL" clId="{E9D3CDB8-9513-402D-BBDC-E3A89293CE03}" dt="2023-11-24T11:30:44.843" v="4038" actId="20577"/>
          <ac:spMkLst>
            <pc:docMk/>
            <pc:sldMk cId="203874439" sldId="271"/>
            <ac:spMk id="16" creationId="{7FEFDDC3-C620-6EAE-74AD-39F8101016EC}"/>
          </ac:spMkLst>
        </pc:spChg>
        <pc:graphicFrameChg chg="del">
          <ac:chgData name="Jamie W Davies" userId="7bba478c-54be-485b-a2df-91153a1b6666" providerId="ADAL" clId="{E9D3CDB8-9513-402D-BBDC-E3A89293CE03}" dt="2023-11-24T11:30:47.983" v="4039" actId="478"/>
          <ac:graphicFrameMkLst>
            <pc:docMk/>
            <pc:sldMk cId="203874439" sldId="271"/>
            <ac:graphicFrameMk id="3" creationId="{7829F7F8-ECA1-0DCD-3808-5B019309C4B4}"/>
          </ac:graphicFrameMkLst>
        </pc:graphicFrameChg>
        <pc:graphicFrameChg chg="add mod">
          <ac:chgData name="Jamie W Davies" userId="7bba478c-54be-485b-a2df-91153a1b6666" providerId="ADAL" clId="{E9D3CDB8-9513-402D-BBDC-E3A89293CE03}" dt="2023-11-24T11:31:00.381" v="4041" actId="1076"/>
          <ac:graphicFrameMkLst>
            <pc:docMk/>
            <pc:sldMk cId="203874439" sldId="271"/>
            <ac:graphicFrameMk id="5" creationId="{063DA0E8-6F71-4AF9-AE06-8A600E96F082}"/>
          </ac:graphicFrameMkLst>
        </pc:graphicFrameChg>
      </pc:sldChg>
      <pc:sldChg chg="addSp delSp modSp add mod modTransition">
        <pc:chgData name="Jamie W Davies" userId="7bba478c-54be-485b-a2df-91153a1b6666" providerId="ADAL" clId="{E9D3CDB8-9513-402D-BBDC-E3A89293CE03}" dt="2023-12-05T15:44:19.072" v="8213" actId="20577"/>
        <pc:sldMkLst>
          <pc:docMk/>
          <pc:sldMk cId="456457165" sldId="271"/>
        </pc:sldMkLst>
        <pc:spChg chg="del mod">
          <ac:chgData name="Jamie W Davies" userId="7bba478c-54be-485b-a2df-91153a1b6666" providerId="ADAL" clId="{E9D3CDB8-9513-402D-BBDC-E3A89293CE03}" dt="2023-11-30T11:09:37.511" v="8123" actId="478"/>
          <ac:spMkLst>
            <pc:docMk/>
            <pc:sldMk cId="456457165" sldId="271"/>
            <ac:spMk id="2" creationId="{BC7F9102-6249-5100-CD65-D0A08CD80215}"/>
          </ac:spMkLst>
        </pc:spChg>
        <pc:spChg chg="mod">
          <ac:chgData name="Jamie W Davies" userId="7bba478c-54be-485b-a2df-91153a1b6666" providerId="ADAL" clId="{E9D3CDB8-9513-402D-BBDC-E3A89293CE03}" dt="2023-12-05T15:44:19.072" v="8213" actId="20577"/>
          <ac:spMkLst>
            <pc:docMk/>
            <pc:sldMk cId="456457165" sldId="271"/>
            <ac:spMk id="3" creationId="{378A41F4-581F-FCFF-D6A9-16E46C5458A7}"/>
          </ac:spMkLst>
        </pc:spChg>
        <pc:spChg chg="del">
          <ac:chgData name="Jamie W Davies" userId="7bba478c-54be-485b-a2df-91153a1b6666" providerId="ADAL" clId="{E9D3CDB8-9513-402D-BBDC-E3A89293CE03}" dt="2023-11-30T11:09:28.746" v="8122" actId="26606"/>
          <ac:spMkLst>
            <pc:docMk/>
            <pc:sldMk cId="456457165" sldId="271"/>
            <ac:spMk id="8" creationId="{DBF61EA3-B236-439E-9C0B-340980D56BEE}"/>
          </ac:spMkLst>
        </pc:spChg>
        <pc:spChg chg="del">
          <ac:chgData name="Jamie W Davies" userId="7bba478c-54be-485b-a2df-91153a1b6666" providerId="ADAL" clId="{E9D3CDB8-9513-402D-BBDC-E3A89293CE03}" dt="2023-11-30T11:09:28.746" v="8122" actId="26606"/>
          <ac:spMkLst>
            <pc:docMk/>
            <pc:sldMk cId="456457165" sldId="271"/>
            <ac:spMk id="14" creationId="{E659831F-0D9A-4C63-9EBB-8435B85A440F}"/>
          </ac:spMkLst>
        </pc:spChg>
        <pc:spChg chg="add">
          <ac:chgData name="Jamie W Davies" userId="7bba478c-54be-485b-a2df-91153a1b6666" providerId="ADAL" clId="{E9D3CDB8-9513-402D-BBDC-E3A89293CE03}" dt="2023-11-30T11:09:28.746" v="8122" actId="26606"/>
          <ac:spMkLst>
            <pc:docMk/>
            <pc:sldMk cId="456457165" sldId="271"/>
            <ac:spMk id="19" creationId="{4DA718D0-4865-4629-8134-44F68D41D574}"/>
          </ac:spMkLst>
        </pc:spChg>
        <pc:spChg chg="add">
          <ac:chgData name="Jamie W Davies" userId="7bba478c-54be-485b-a2df-91153a1b6666" providerId="ADAL" clId="{E9D3CDB8-9513-402D-BBDC-E3A89293CE03}" dt="2023-11-30T11:09:28.746" v="8122" actId="26606"/>
          <ac:spMkLst>
            <pc:docMk/>
            <pc:sldMk cId="456457165" sldId="271"/>
            <ac:spMk id="25" creationId="{CBC4F608-B4B8-48C3-9572-C0F061B1CD99}"/>
          </ac:spMkLst>
        </pc:spChg>
        <pc:grpChg chg="del">
          <ac:chgData name="Jamie W Davies" userId="7bba478c-54be-485b-a2df-91153a1b6666" providerId="ADAL" clId="{E9D3CDB8-9513-402D-BBDC-E3A89293CE03}" dt="2023-11-30T11:09:28.746" v="8122" actId="26606"/>
          <ac:grpSpMkLst>
            <pc:docMk/>
            <pc:sldMk cId="456457165" sldId="271"/>
            <ac:grpSpMk id="10" creationId="{28FAF094-D087-493F-8DF9-A486C2D6BBAA}"/>
          </ac:grpSpMkLst>
        </pc:grpChg>
        <pc:grpChg chg="add">
          <ac:chgData name="Jamie W Davies" userId="7bba478c-54be-485b-a2df-91153a1b6666" providerId="ADAL" clId="{E9D3CDB8-9513-402D-BBDC-E3A89293CE03}" dt="2023-11-30T11:09:28.746" v="8122" actId="26606"/>
          <ac:grpSpMkLst>
            <pc:docMk/>
            <pc:sldMk cId="456457165" sldId="271"/>
            <ac:grpSpMk id="21" creationId="{65167ED7-6315-43AB-B1B6-C326D5FD8F84}"/>
          </ac:grpSpMkLst>
        </pc:grpChg>
      </pc:sldChg>
      <pc:sldChg chg="addSp delSp modSp new mod ord modTransition setBg modAnim modNotesTx">
        <pc:chgData name="Jamie W Davies" userId="7bba478c-54be-485b-a2df-91153a1b6666" providerId="ADAL" clId="{E9D3CDB8-9513-402D-BBDC-E3A89293CE03}" dt="2023-12-04T15:18:59.145" v="8210"/>
        <pc:sldMkLst>
          <pc:docMk/>
          <pc:sldMk cId="1057724146" sldId="272"/>
        </pc:sldMkLst>
        <pc:spChg chg="mod">
          <ac:chgData name="Jamie W Davies" userId="7bba478c-54be-485b-a2df-91153a1b6666" providerId="ADAL" clId="{E9D3CDB8-9513-402D-BBDC-E3A89293CE03}" dt="2023-11-28T15:27:18.483" v="4808" actId="26606"/>
          <ac:spMkLst>
            <pc:docMk/>
            <pc:sldMk cId="1057724146" sldId="272"/>
            <ac:spMk id="2" creationId="{8F3197BB-A8F0-DFA7-1A1B-7CD6FA9B73D6}"/>
          </ac:spMkLst>
        </pc:spChg>
        <pc:spChg chg="mod">
          <ac:chgData name="Jamie W Davies" userId="7bba478c-54be-485b-a2df-91153a1b6666" providerId="ADAL" clId="{E9D3CDB8-9513-402D-BBDC-E3A89293CE03}" dt="2023-11-30T09:07:53.410" v="7556" actId="2710"/>
          <ac:spMkLst>
            <pc:docMk/>
            <pc:sldMk cId="1057724146" sldId="272"/>
            <ac:spMk id="3" creationId="{A997969D-46F9-ED9D-91AD-B74AF3FBFF08}"/>
          </ac:spMkLst>
        </pc:spChg>
        <pc:spChg chg="add mod">
          <ac:chgData name="Jamie W Davies" userId="7bba478c-54be-485b-a2df-91153a1b6666" providerId="ADAL" clId="{E9D3CDB8-9513-402D-BBDC-E3A89293CE03}" dt="2023-11-30T09:07:43.893" v="7555" actId="2711"/>
          <ac:spMkLst>
            <pc:docMk/>
            <pc:sldMk cId="1057724146" sldId="272"/>
            <ac:spMk id="4" creationId="{85965F96-5102-C879-F4D0-DBA227A73628}"/>
          </ac:spMkLst>
        </pc:spChg>
        <pc:spChg chg="add mod">
          <ac:chgData name="Jamie W Davies" userId="7bba478c-54be-485b-a2df-91153a1b6666" providerId="ADAL" clId="{E9D3CDB8-9513-402D-BBDC-E3A89293CE03}" dt="2023-11-29T09:24:10.414" v="4884" actId="207"/>
          <ac:spMkLst>
            <pc:docMk/>
            <pc:sldMk cId="1057724146" sldId="272"/>
            <ac:spMk id="5" creationId="{2DCC58AC-7335-6E3C-6AB9-308832E03CD0}"/>
          </ac:spMkLst>
        </pc:spChg>
        <pc:spChg chg="add del">
          <ac:chgData name="Jamie W Davies" userId="7bba478c-54be-485b-a2df-91153a1b6666" providerId="ADAL" clId="{E9D3CDB8-9513-402D-BBDC-E3A89293CE03}" dt="2023-11-28T15:24:38.580" v="4758" actId="26606"/>
          <ac:spMkLst>
            <pc:docMk/>
            <pc:sldMk cId="1057724146" sldId="272"/>
            <ac:spMk id="2055" creationId="{9AA72BD9-2C5A-4EDC-931F-5AA08EACA0F3}"/>
          </ac:spMkLst>
        </pc:spChg>
        <pc:spChg chg="add del">
          <ac:chgData name="Jamie W Davies" userId="7bba478c-54be-485b-a2df-91153a1b6666" providerId="ADAL" clId="{E9D3CDB8-9513-402D-BBDC-E3A89293CE03}" dt="2023-11-28T15:24:38.580" v="4758" actId="26606"/>
          <ac:spMkLst>
            <pc:docMk/>
            <pc:sldMk cId="1057724146" sldId="272"/>
            <ac:spMk id="2057" creationId="{DD3981AC-7B61-4947-BCF3-F7AA7FA385B9}"/>
          </ac:spMkLst>
        </pc:spChg>
        <pc:spChg chg="add del">
          <ac:chgData name="Jamie W Davies" userId="7bba478c-54be-485b-a2df-91153a1b6666" providerId="ADAL" clId="{E9D3CDB8-9513-402D-BBDC-E3A89293CE03}" dt="2023-11-28T15:24:38.580" v="4758" actId="26606"/>
          <ac:spMkLst>
            <pc:docMk/>
            <pc:sldMk cId="1057724146" sldId="272"/>
            <ac:spMk id="2059" creationId="{55D4142C-5077-457F-A6AD-3FECFDB39685}"/>
          </ac:spMkLst>
        </pc:spChg>
        <pc:spChg chg="add del">
          <ac:chgData name="Jamie W Davies" userId="7bba478c-54be-485b-a2df-91153a1b6666" providerId="ADAL" clId="{E9D3CDB8-9513-402D-BBDC-E3A89293CE03}" dt="2023-11-28T15:24:38.580" v="4758" actId="26606"/>
          <ac:spMkLst>
            <pc:docMk/>
            <pc:sldMk cId="1057724146" sldId="272"/>
            <ac:spMk id="2061" creationId="{7A5F0580-5EE9-419F-96EE-B6529EF6E7D0}"/>
          </ac:spMkLst>
        </pc:spChg>
        <pc:spChg chg="add del">
          <ac:chgData name="Jamie W Davies" userId="7bba478c-54be-485b-a2df-91153a1b6666" providerId="ADAL" clId="{E9D3CDB8-9513-402D-BBDC-E3A89293CE03}" dt="2023-11-28T15:24:33.703" v="4755" actId="26606"/>
          <ac:spMkLst>
            <pc:docMk/>
            <pc:sldMk cId="1057724146" sldId="272"/>
            <ac:spMk id="2066" creationId="{362810D9-2C5A-477D-949C-C191895477F3}"/>
          </ac:spMkLst>
        </pc:spChg>
        <pc:spChg chg="add del">
          <ac:chgData name="Jamie W Davies" userId="7bba478c-54be-485b-a2df-91153a1b6666" providerId="ADAL" clId="{E9D3CDB8-9513-402D-BBDC-E3A89293CE03}" dt="2023-11-28T15:24:33.703" v="4755" actId="26606"/>
          <ac:spMkLst>
            <pc:docMk/>
            <pc:sldMk cId="1057724146" sldId="272"/>
            <ac:spMk id="2068" creationId="{081E4A58-353D-44AE-B2FC-2A74E2E400F7}"/>
          </ac:spMkLst>
        </pc:spChg>
        <pc:spChg chg="add del">
          <ac:chgData name="Jamie W Davies" userId="7bba478c-54be-485b-a2df-91153a1b6666" providerId="ADAL" clId="{E9D3CDB8-9513-402D-BBDC-E3A89293CE03}" dt="2023-11-28T15:24:38.574" v="4757" actId="26606"/>
          <ac:spMkLst>
            <pc:docMk/>
            <pc:sldMk cId="1057724146" sldId="272"/>
            <ac:spMk id="2070" creationId="{7ED7575E-88D2-B771-681D-46A7E55415DD}"/>
          </ac:spMkLst>
        </pc:spChg>
        <pc:spChg chg="add del">
          <ac:chgData name="Jamie W Davies" userId="7bba478c-54be-485b-a2df-91153a1b6666" providerId="ADAL" clId="{E9D3CDB8-9513-402D-BBDC-E3A89293CE03}" dt="2023-11-28T15:27:18.483" v="4808" actId="26606"/>
          <ac:spMkLst>
            <pc:docMk/>
            <pc:sldMk cId="1057724146" sldId="272"/>
            <ac:spMk id="2072" creationId="{3873B707-463F-40B0-8227-E8CC6C67EB25}"/>
          </ac:spMkLst>
        </pc:spChg>
        <pc:spChg chg="add del">
          <ac:chgData name="Jamie W Davies" userId="7bba478c-54be-485b-a2df-91153a1b6666" providerId="ADAL" clId="{E9D3CDB8-9513-402D-BBDC-E3A89293CE03}" dt="2023-11-28T15:27:18.483" v="4808" actId="26606"/>
          <ac:spMkLst>
            <pc:docMk/>
            <pc:sldMk cId="1057724146" sldId="272"/>
            <ac:spMk id="2073" creationId="{201CC55D-ED54-4C5C-95E6-10947BD1103B}"/>
          </ac:spMkLst>
        </pc:spChg>
        <pc:spChg chg="add del">
          <ac:chgData name="Jamie W Davies" userId="7bba478c-54be-485b-a2df-91153a1b6666" providerId="ADAL" clId="{E9D3CDB8-9513-402D-BBDC-E3A89293CE03}" dt="2023-11-28T15:27:18.483" v="4808" actId="26606"/>
          <ac:spMkLst>
            <pc:docMk/>
            <pc:sldMk cId="1057724146" sldId="272"/>
            <ac:spMk id="2074" creationId="{C13237C8-E62C-4F0D-A318-BD6FB6C2D138}"/>
          </ac:spMkLst>
        </pc:spChg>
        <pc:spChg chg="add del">
          <ac:chgData name="Jamie W Davies" userId="7bba478c-54be-485b-a2df-91153a1b6666" providerId="ADAL" clId="{E9D3CDB8-9513-402D-BBDC-E3A89293CE03}" dt="2023-11-28T15:27:18.483" v="4808" actId="26606"/>
          <ac:spMkLst>
            <pc:docMk/>
            <pc:sldMk cId="1057724146" sldId="272"/>
            <ac:spMk id="2076" creationId="{19C9EAEA-39D0-4B0E-A0EB-51E7B26740B1}"/>
          </ac:spMkLst>
        </pc:spChg>
        <pc:spChg chg="add">
          <ac:chgData name="Jamie W Davies" userId="7bba478c-54be-485b-a2df-91153a1b6666" providerId="ADAL" clId="{E9D3CDB8-9513-402D-BBDC-E3A89293CE03}" dt="2023-11-28T15:27:18.483" v="4808" actId="26606"/>
          <ac:spMkLst>
            <pc:docMk/>
            <pc:sldMk cId="1057724146" sldId="272"/>
            <ac:spMk id="2082" creationId="{9AA72BD9-2C5A-4EDC-931F-5AA08EACA0F3}"/>
          </ac:spMkLst>
        </pc:spChg>
        <pc:spChg chg="add">
          <ac:chgData name="Jamie W Davies" userId="7bba478c-54be-485b-a2df-91153a1b6666" providerId="ADAL" clId="{E9D3CDB8-9513-402D-BBDC-E3A89293CE03}" dt="2023-11-28T15:27:18.483" v="4808" actId="26606"/>
          <ac:spMkLst>
            <pc:docMk/>
            <pc:sldMk cId="1057724146" sldId="272"/>
            <ac:spMk id="2084" creationId="{DD3981AC-7B61-4947-BCF3-F7AA7FA385B9}"/>
          </ac:spMkLst>
        </pc:spChg>
        <pc:spChg chg="add">
          <ac:chgData name="Jamie W Davies" userId="7bba478c-54be-485b-a2df-91153a1b6666" providerId="ADAL" clId="{E9D3CDB8-9513-402D-BBDC-E3A89293CE03}" dt="2023-11-28T15:27:18.483" v="4808" actId="26606"/>
          <ac:spMkLst>
            <pc:docMk/>
            <pc:sldMk cId="1057724146" sldId="272"/>
            <ac:spMk id="2086" creationId="{55D4142C-5077-457F-A6AD-3FECFDB39685}"/>
          </ac:spMkLst>
        </pc:spChg>
        <pc:spChg chg="add">
          <ac:chgData name="Jamie W Davies" userId="7bba478c-54be-485b-a2df-91153a1b6666" providerId="ADAL" clId="{E9D3CDB8-9513-402D-BBDC-E3A89293CE03}" dt="2023-11-28T15:27:18.483" v="4808" actId="26606"/>
          <ac:spMkLst>
            <pc:docMk/>
            <pc:sldMk cId="1057724146" sldId="272"/>
            <ac:spMk id="2088" creationId="{7A5F0580-5EE9-419F-96EE-B6529EF6E7D0}"/>
          </ac:spMkLst>
        </pc:spChg>
        <pc:grpChg chg="add del">
          <ac:chgData name="Jamie W Davies" userId="7bba478c-54be-485b-a2df-91153a1b6666" providerId="ADAL" clId="{E9D3CDB8-9513-402D-BBDC-E3A89293CE03}" dt="2023-11-28T15:27:18.483" v="4808" actId="26606"/>
          <ac:grpSpMkLst>
            <pc:docMk/>
            <pc:sldMk cId="1057724146" sldId="272"/>
            <ac:grpSpMk id="2075" creationId="{1DE889C7-FAD6-4397-98E2-05D503484459}"/>
          </ac:grpSpMkLst>
        </pc:grpChg>
        <pc:picChg chg="add mod ord">
          <ac:chgData name="Jamie W Davies" userId="7bba478c-54be-485b-a2df-91153a1b6666" providerId="ADAL" clId="{E9D3CDB8-9513-402D-BBDC-E3A89293CE03}" dt="2023-11-28T15:27:18.483" v="4808" actId="26606"/>
          <ac:picMkLst>
            <pc:docMk/>
            <pc:sldMk cId="1057724146" sldId="272"/>
            <ac:picMk id="2050" creationId="{8835F762-F6D1-42D6-38E8-E4E6CAF3C9BA}"/>
          </ac:picMkLst>
        </pc:picChg>
        <pc:cxnChg chg="add del">
          <ac:chgData name="Jamie W Davies" userId="7bba478c-54be-485b-a2df-91153a1b6666" providerId="ADAL" clId="{E9D3CDB8-9513-402D-BBDC-E3A89293CE03}" dt="2023-11-28T15:24:38.574" v="4757" actId="26606"/>
          <ac:cxnSpMkLst>
            <pc:docMk/>
            <pc:sldMk cId="1057724146" sldId="272"/>
            <ac:cxnSpMk id="2071" creationId="{249EDD1B-F94D-B4E6-ACAA-566B9A26FDE3}"/>
          </ac:cxnSpMkLst>
        </pc:cxnChg>
      </pc:sldChg>
      <pc:sldChg chg="add del">
        <pc:chgData name="Jamie W Davies" userId="7bba478c-54be-485b-a2df-91153a1b6666" providerId="ADAL" clId="{E9D3CDB8-9513-402D-BBDC-E3A89293CE03}" dt="2023-11-27T14:00:02.718" v="4065" actId="2890"/>
        <pc:sldMkLst>
          <pc:docMk/>
          <pc:sldMk cId="2740739380" sldId="272"/>
        </pc:sldMkLst>
      </pc:sldChg>
      <pc:sldChg chg="modSp add ord modTransition">
        <pc:chgData name="Jamie W Davies" userId="7bba478c-54be-485b-a2df-91153a1b6666" providerId="ADAL" clId="{E9D3CDB8-9513-402D-BBDC-E3A89293CE03}" dt="2023-12-04T15:18:59.145" v="8210"/>
        <pc:sldMkLst>
          <pc:docMk/>
          <pc:sldMk cId="1572829887" sldId="273"/>
        </pc:sldMkLst>
        <pc:spChg chg="mod">
          <ac:chgData name="Jamie W Davies" userId="7bba478c-54be-485b-a2df-91153a1b6666" providerId="ADAL" clId="{E9D3CDB8-9513-402D-BBDC-E3A89293CE03}" dt="2023-11-30T09:12:54.158" v="7584" actId="20577"/>
          <ac:spMkLst>
            <pc:docMk/>
            <pc:sldMk cId="1572829887" sldId="273"/>
            <ac:spMk id="2" creationId="{D3FC2FB7-4F4B-F3A0-4CB7-DB7337CF7C90}"/>
          </ac:spMkLst>
        </pc:spChg>
        <pc:spChg chg="mod">
          <ac:chgData name="Jamie W Davies" userId="7bba478c-54be-485b-a2df-91153a1b6666" providerId="ADAL" clId="{E9D3CDB8-9513-402D-BBDC-E3A89293CE03}" dt="2023-11-30T09:13:00.762" v="7598" actId="20577"/>
          <ac:spMkLst>
            <pc:docMk/>
            <pc:sldMk cId="1572829887" sldId="273"/>
            <ac:spMk id="3" creationId="{F0312124-BBDE-E501-4D11-704DC1131636}"/>
          </ac:spMkLst>
        </pc:spChg>
      </pc:sldChg>
      <pc:sldChg chg="modSp add mod modTransition">
        <pc:chgData name="Jamie W Davies" userId="7bba478c-54be-485b-a2df-91153a1b6666" providerId="ADAL" clId="{E9D3CDB8-9513-402D-BBDC-E3A89293CE03}" dt="2023-12-04T15:18:59.145" v="8210"/>
        <pc:sldMkLst>
          <pc:docMk/>
          <pc:sldMk cId="2394102534" sldId="274"/>
        </pc:sldMkLst>
        <pc:spChg chg="mod">
          <ac:chgData name="Jamie W Davies" userId="7bba478c-54be-485b-a2df-91153a1b6666" providerId="ADAL" clId="{E9D3CDB8-9513-402D-BBDC-E3A89293CE03}" dt="2023-11-30T11:24:44.878" v="8157" actId="27636"/>
          <ac:spMkLst>
            <pc:docMk/>
            <pc:sldMk cId="2394102534" sldId="274"/>
            <ac:spMk id="3" creationId="{378A41F4-581F-FCFF-D6A9-16E46C5458A7}"/>
          </ac:spMkLst>
        </pc:spChg>
      </pc:sldChg>
      <pc:sldMasterChg chg="modTransition modSldLayout">
        <pc:chgData name="Jamie W Davies" userId="7bba478c-54be-485b-a2df-91153a1b6666" providerId="ADAL" clId="{E9D3CDB8-9513-402D-BBDC-E3A89293CE03}" dt="2023-11-27T14:06:30.612" v="4100"/>
        <pc:sldMasterMkLst>
          <pc:docMk/>
          <pc:sldMasterMk cId="1773737498" sldId="2147483648"/>
        </pc:sldMasterMkLst>
        <pc:sldLayoutChg chg="modTransition">
          <pc:chgData name="Jamie W Davies" userId="7bba478c-54be-485b-a2df-91153a1b6666" providerId="ADAL" clId="{E9D3CDB8-9513-402D-BBDC-E3A89293CE03}" dt="2023-11-27T14:06:30.612" v="4100"/>
          <pc:sldLayoutMkLst>
            <pc:docMk/>
            <pc:sldMasterMk cId="1773737498" sldId="2147483648"/>
            <pc:sldLayoutMk cId="2888671955" sldId="2147483649"/>
          </pc:sldLayoutMkLst>
        </pc:sldLayoutChg>
        <pc:sldLayoutChg chg="modTransition">
          <pc:chgData name="Jamie W Davies" userId="7bba478c-54be-485b-a2df-91153a1b6666" providerId="ADAL" clId="{E9D3CDB8-9513-402D-BBDC-E3A89293CE03}" dt="2023-11-27T14:06:30.612" v="4100"/>
          <pc:sldLayoutMkLst>
            <pc:docMk/>
            <pc:sldMasterMk cId="1773737498" sldId="2147483648"/>
            <pc:sldLayoutMk cId="2335156004" sldId="2147483650"/>
          </pc:sldLayoutMkLst>
        </pc:sldLayoutChg>
        <pc:sldLayoutChg chg="modTransition">
          <pc:chgData name="Jamie W Davies" userId="7bba478c-54be-485b-a2df-91153a1b6666" providerId="ADAL" clId="{E9D3CDB8-9513-402D-BBDC-E3A89293CE03}" dt="2023-11-27T14:06:30.612" v="4100"/>
          <pc:sldLayoutMkLst>
            <pc:docMk/>
            <pc:sldMasterMk cId="1773737498" sldId="2147483648"/>
            <pc:sldLayoutMk cId="4275269555" sldId="2147483651"/>
          </pc:sldLayoutMkLst>
        </pc:sldLayoutChg>
        <pc:sldLayoutChg chg="modTransition">
          <pc:chgData name="Jamie W Davies" userId="7bba478c-54be-485b-a2df-91153a1b6666" providerId="ADAL" clId="{E9D3CDB8-9513-402D-BBDC-E3A89293CE03}" dt="2023-11-27T14:06:30.612" v="4100"/>
          <pc:sldLayoutMkLst>
            <pc:docMk/>
            <pc:sldMasterMk cId="1773737498" sldId="2147483648"/>
            <pc:sldLayoutMk cId="1222411682" sldId="2147483652"/>
          </pc:sldLayoutMkLst>
        </pc:sldLayoutChg>
        <pc:sldLayoutChg chg="modTransition">
          <pc:chgData name="Jamie W Davies" userId="7bba478c-54be-485b-a2df-91153a1b6666" providerId="ADAL" clId="{E9D3CDB8-9513-402D-BBDC-E3A89293CE03}" dt="2023-11-27T14:06:30.612" v="4100"/>
          <pc:sldLayoutMkLst>
            <pc:docMk/>
            <pc:sldMasterMk cId="1773737498" sldId="2147483648"/>
            <pc:sldLayoutMk cId="2752482647" sldId="2147483653"/>
          </pc:sldLayoutMkLst>
        </pc:sldLayoutChg>
        <pc:sldLayoutChg chg="modTransition">
          <pc:chgData name="Jamie W Davies" userId="7bba478c-54be-485b-a2df-91153a1b6666" providerId="ADAL" clId="{E9D3CDB8-9513-402D-BBDC-E3A89293CE03}" dt="2023-11-27T14:06:30.612" v="4100"/>
          <pc:sldLayoutMkLst>
            <pc:docMk/>
            <pc:sldMasterMk cId="1773737498" sldId="2147483648"/>
            <pc:sldLayoutMk cId="2229932353" sldId="2147483654"/>
          </pc:sldLayoutMkLst>
        </pc:sldLayoutChg>
        <pc:sldLayoutChg chg="modTransition">
          <pc:chgData name="Jamie W Davies" userId="7bba478c-54be-485b-a2df-91153a1b6666" providerId="ADAL" clId="{E9D3CDB8-9513-402D-BBDC-E3A89293CE03}" dt="2023-11-27T14:06:30.612" v="4100"/>
          <pc:sldLayoutMkLst>
            <pc:docMk/>
            <pc:sldMasterMk cId="1773737498" sldId="2147483648"/>
            <pc:sldLayoutMk cId="450969982" sldId="2147483655"/>
          </pc:sldLayoutMkLst>
        </pc:sldLayoutChg>
        <pc:sldLayoutChg chg="modTransition">
          <pc:chgData name="Jamie W Davies" userId="7bba478c-54be-485b-a2df-91153a1b6666" providerId="ADAL" clId="{E9D3CDB8-9513-402D-BBDC-E3A89293CE03}" dt="2023-11-27T14:06:30.612" v="4100"/>
          <pc:sldLayoutMkLst>
            <pc:docMk/>
            <pc:sldMasterMk cId="1773737498" sldId="2147483648"/>
            <pc:sldLayoutMk cId="3423542726" sldId="2147483656"/>
          </pc:sldLayoutMkLst>
        </pc:sldLayoutChg>
        <pc:sldLayoutChg chg="modTransition">
          <pc:chgData name="Jamie W Davies" userId="7bba478c-54be-485b-a2df-91153a1b6666" providerId="ADAL" clId="{E9D3CDB8-9513-402D-BBDC-E3A89293CE03}" dt="2023-11-27T14:06:30.612" v="4100"/>
          <pc:sldLayoutMkLst>
            <pc:docMk/>
            <pc:sldMasterMk cId="1773737498" sldId="2147483648"/>
            <pc:sldLayoutMk cId="2764782149" sldId="2147483657"/>
          </pc:sldLayoutMkLst>
        </pc:sldLayoutChg>
        <pc:sldLayoutChg chg="modTransition">
          <pc:chgData name="Jamie W Davies" userId="7bba478c-54be-485b-a2df-91153a1b6666" providerId="ADAL" clId="{E9D3CDB8-9513-402D-BBDC-E3A89293CE03}" dt="2023-11-27T14:06:30.612" v="4100"/>
          <pc:sldLayoutMkLst>
            <pc:docMk/>
            <pc:sldMasterMk cId="1773737498" sldId="2147483648"/>
            <pc:sldLayoutMk cId="207534778" sldId="2147483658"/>
          </pc:sldLayoutMkLst>
        </pc:sldLayoutChg>
        <pc:sldLayoutChg chg="modTransition">
          <pc:chgData name="Jamie W Davies" userId="7bba478c-54be-485b-a2df-91153a1b6666" providerId="ADAL" clId="{E9D3CDB8-9513-402D-BBDC-E3A89293CE03}" dt="2023-11-27T14:06:30.612" v="4100"/>
          <pc:sldLayoutMkLst>
            <pc:docMk/>
            <pc:sldMasterMk cId="1773737498" sldId="2147483648"/>
            <pc:sldLayoutMk cId="3199354997" sldId="2147483659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CF373A-7A04-4F7D-A312-4D42CBB257E9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1A08E6B-E71A-47F4-86BE-F6FB3278B3EF}">
      <dgm:prSet phldrT="[Text]"/>
      <dgm:spPr/>
      <dgm:t>
        <a:bodyPr/>
        <a:lstStyle/>
        <a:p>
          <a:r>
            <a:rPr lang="en-GB" dirty="0"/>
            <a:t>Description</a:t>
          </a:r>
        </a:p>
      </dgm:t>
    </dgm:pt>
    <dgm:pt modelId="{0A3E2313-4A5B-46E2-B82D-20EDF2BD8B4F}" type="parTrans" cxnId="{D6F818BE-56AE-4709-BD7F-0734BA1E423D}">
      <dgm:prSet/>
      <dgm:spPr/>
      <dgm:t>
        <a:bodyPr/>
        <a:lstStyle/>
        <a:p>
          <a:endParaRPr lang="en-GB"/>
        </a:p>
      </dgm:t>
    </dgm:pt>
    <dgm:pt modelId="{6D2AEDD1-FE95-4E67-B33A-CC810FB6C270}" type="sibTrans" cxnId="{D6F818BE-56AE-4709-BD7F-0734BA1E423D}">
      <dgm:prSet/>
      <dgm:spPr>
        <a:solidFill>
          <a:srgbClr val="FFC000"/>
        </a:solidFill>
        <a:ln>
          <a:noFill/>
        </a:ln>
      </dgm:spPr>
      <dgm:t>
        <a:bodyPr/>
        <a:lstStyle/>
        <a:p>
          <a:endParaRPr lang="en-GB"/>
        </a:p>
      </dgm:t>
    </dgm:pt>
    <dgm:pt modelId="{5361929A-5C8C-44FE-BB8A-B86113B199A9}">
      <dgm:prSet phldrT="[Text]"/>
      <dgm:spPr/>
      <dgm:t>
        <a:bodyPr/>
        <a:lstStyle/>
        <a:p>
          <a:r>
            <a:rPr lang="en-GB" dirty="0"/>
            <a:t>Feelings</a:t>
          </a:r>
        </a:p>
      </dgm:t>
    </dgm:pt>
    <dgm:pt modelId="{091A4390-52E1-4A82-965E-52771E4376D9}" type="parTrans" cxnId="{2276267E-DBC5-42E6-8EEF-83E2519586AB}">
      <dgm:prSet/>
      <dgm:spPr/>
      <dgm:t>
        <a:bodyPr/>
        <a:lstStyle/>
        <a:p>
          <a:endParaRPr lang="en-GB"/>
        </a:p>
      </dgm:t>
    </dgm:pt>
    <dgm:pt modelId="{E0A04E60-C547-48D9-9C92-3F30BC4C4704}" type="sibTrans" cxnId="{2276267E-DBC5-42E6-8EEF-83E2519586AB}">
      <dgm:prSet/>
      <dgm:spPr>
        <a:solidFill>
          <a:srgbClr val="FFC000"/>
        </a:solidFill>
        <a:ln>
          <a:noFill/>
        </a:ln>
      </dgm:spPr>
      <dgm:t>
        <a:bodyPr/>
        <a:lstStyle/>
        <a:p>
          <a:endParaRPr lang="en-GB"/>
        </a:p>
      </dgm:t>
    </dgm:pt>
    <dgm:pt modelId="{E0B1D7EB-80E3-46F2-9186-B63FA35B0B7A}">
      <dgm:prSet phldrT="[Text]" custT="1"/>
      <dgm:spPr/>
      <dgm:t>
        <a:bodyPr/>
        <a:lstStyle/>
        <a:p>
          <a:r>
            <a:rPr lang="en-GB" sz="2000" b="1" dirty="0"/>
            <a:t>Emotions</a:t>
          </a:r>
        </a:p>
      </dgm:t>
    </dgm:pt>
    <dgm:pt modelId="{0FB82083-BF8B-46A7-B6B7-1AE185813524}" type="parTrans" cxnId="{D3167003-C5C5-4290-8833-0A53FB22600D}">
      <dgm:prSet/>
      <dgm:spPr/>
      <dgm:t>
        <a:bodyPr/>
        <a:lstStyle/>
        <a:p>
          <a:endParaRPr lang="en-GB"/>
        </a:p>
      </dgm:t>
    </dgm:pt>
    <dgm:pt modelId="{EAC3A192-485D-4C89-93A0-BC8ABD0F64E4}" type="sibTrans" cxnId="{D3167003-C5C5-4290-8833-0A53FB22600D}">
      <dgm:prSet/>
      <dgm:spPr>
        <a:solidFill>
          <a:srgbClr val="FFC000"/>
        </a:solidFill>
        <a:ln>
          <a:noFill/>
        </a:ln>
      </dgm:spPr>
      <dgm:t>
        <a:bodyPr/>
        <a:lstStyle/>
        <a:p>
          <a:endParaRPr lang="en-GB"/>
        </a:p>
      </dgm:t>
    </dgm:pt>
    <dgm:pt modelId="{B7D151F8-7D02-4FFF-93DB-63081624793C}">
      <dgm:prSet phldrT="[Text]"/>
      <dgm:spPr/>
      <dgm:t>
        <a:bodyPr/>
        <a:lstStyle/>
        <a:p>
          <a:r>
            <a:rPr lang="en-GB" dirty="0"/>
            <a:t>Evaluation</a:t>
          </a:r>
        </a:p>
      </dgm:t>
    </dgm:pt>
    <dgm:pt modelId="{D48172B5-7072-4D88-84C8-6421E70C2BF5}" type="parTrans" cxnId="{6B9CEC1A-EE9B-49D4-92F3-302746048957}">
      <dgm:prSet/>
      <dgm:spPr/>
      <dgm:t>
        <a:bodyPr/>
        <a:lstStyle/>
        <a:p>
          <a:endParaRPr lang="en-GB"/>
        </a:p>
      </dgm:t>
    </dgm:pt>
    <dgm:pt modelId="{4CB8CCF0-127E-429B-B244-55688951E184}" type="sibTrans" cxnId="{6B9CEC1A-EE9B-49D4-92F3-302746048957}">
      <dgm:prSet/>
      <dgm:spPr>
        <a:solidFill>
          <a:srgbClr val="FFC000"/>
        </a:solidFill>
        <a:ln>
          <a:noFill/>
        </a:ln>
      </dgm:spPr>
      <dgm:t>
        <a:bodyPr/>
        <a:lstStyle/>
        <a:p>
          <a:endParaRPr lang="en-GB"/>
        </a:p>
      </dgm:t>
    </dgm:pt>
    <dgm:pt modelId="{415002C0-9AE7-43DF-8074-743929CB4B37}">
      <dgm:prSet phldrT="[Text]"/>
      <dgm:spPr/>
      <dgm:t>
        <a:bodyPr/>
        <a:lstStyle/>
        <a:p>
          <a:r>
            <a:rPr lang="en-GB" dirty="0"/>
            <a:t>Analysis</a:t>
          </a:r>
        </a:p>
      </dgm:t>
    </dgm:pt>
    <dgm:pt modelId="{F85349E7-1E3A-4266-9105-F054C1ACC682}" type="parTrans" cxnId="{631ED436-7C3B-4E6E-B2E1-C30F2F9154C3}">
      <dgm:prSet/>
      <dgm:spPr/>
      <dgm:t>
        <a:bodyPr/>
        <a:lstStyle/>
        <a:p>
          <a:endParaRPr lang="en-GB"/>
        </a:p>
      </dgm:t>
    </dgm:pt>
    <dgm:pt modelId="{6FBC5CC1-720B-449D-AB4E-73A170A796BC}" type="sibTrans" cxnId="{631ED436-7C3B-4E6E-B2E1-C30F2F9154C3}">
      <dgm:prSet/>
      <dgm:spPr>
        <a:solidFill>
          <a:srgbClr val="FFC000"/>
        </a:solidFill>
        <a:ln>
          <a:noFill/>
        </a:ln>
      </dgm:spPr>
      <dgm:t>
        <a:bodyPr/>
        <a:lstStyle/>
        <a:p>
          <a:endParaRPr lang="en-GB"/>
        </a:p>
      </dgm:t>
    </dgm:pt>
    <dgm:pt modelId="{7C7EDF7E-47DD-4ED8-9726-07DD2063BFD5}">
      <dgm:prSet phldrT="[Text]"/>
      <dgm:spPr/>
      <dgm:t>
        <a:bodyPr/>
        <a:lstStyle/>
        <a:p>
          <a:r>
            <a:rPr lang="en-GB" dirty="0"/>
            <a:t>Conclusion</a:t>
          </a:r>
        </a:p>
      </dgm:t>
    </dgm:pt>
    <dgm:pt modelId="{1EC11F91-59A8-4348-B399-B0C5390B4B0E}" type="parTrans" cxnId="{08069085-B1DC-400B-A750-8E846BAAAE3E}">
      <dgm:prSet/>
      <dgm:spPr/>
      <dgm:t>
        <a:bodyPr/>
        <a:lstStyle/>
        <a:p>
          <a:endParaRPr lang="en-GB"/>
        </a:p>
      </dgm:t>
    </dgm:pt>
    <dgm:pt modelId="{D6AD6947-CB6B-4653-8C3B-55B240E5D6A2}" type="sibTrans" cxnId="{08069085-B1DC-400B-A750-8E846BAAAE3E}">
      <dgm:prSet/>
      <dgm:spPr>
        <a:solidFill>
          <a:srgbClr val="FFC000"/>
        </a:solidFill>
        <a:ln>
          <a:noFill/>
        </a:ln>
      </dgm:spPr>
      <dgm:t>
        <a:bodyPr/>
        <a:lstStyle/>
        <a:p>
          <a:endParaRPr lang="en-GB"/>
        </a:p>
      </dgm:t>
    </dgm:pt>
    <dgm:pt modelId="{4E394ADB-7F71-424D-B481-83EA7B96E240}">
      <dgm:prSet phldrT="[Text]"/>
      <dgm:spPr/>
      <dgm:t>
        <a:bodyPr/>
        <a:lstStyle/>
        <a:p>
          <a:r>
            <a:rPr lang="en-GB" dirty="0"/>
            <a:t>Action Plan</a:t>
          </a:r>
        </a:p>
      </dgm:t>
    </dgm:pt>
    <dgm:pt modelId="{EDA4BAD7-DFBA-46C8-8017-9E291A3E6463}" type="parTrans" cxnId="{ABBDC904-D625-4901-924C-87115AF76BCB}">
      <dgm:prSet/>
      <dgm:spPr/>
      <dgm:t>
        <a:bodyPr/>
        <a:lstStyle/>
        <a:p>
          <a:endParaRPr lang="en-GB"/>
        </a:p>
      </dgm:t>
    </dgm:pt>
    <dgm:pt modelId="{83166395-8F1E-4FA4-B31C-C3A3FBE26B50}" type="sibTrans" cxnId="{ABBDC904-D625-4901-924C-87115AF76BCB}">
      <dgm:prSet/>
      <dgm:spPr>
        <a:solidFill>
          <a:srgbClr val="FFC000"/>
        </a:solidFill>
        <a:ln>
          <a:noFill/>
        </a:ln>
      </dgm:spPr>
      <dgm:t>
        <a:bodyPr/>
        <a:lstStyle/>
        <a:p>
          <a:endParaRPr lang="en-GB"/>
        </a:p>
      </dgm:t>
    </dgm:pt>
    <dgm:pt modelId="{C28C64D2-402C-487A-82DB-08FE7568739E}" type="pres">
      <dgm:prSet presAssocID="{35CF373A-7A04-4F7D-A312-4D42CBB257E9}" presName="cycle" presStyleCnt="0">
        <dgm:presLayoutVars>
          <dgm:dir/>
          <dgm:resizeHandles val="exact"/>
        </dgm:presLayoutVars>
      </dgm:prSet>
      <dgm:spPr/>
    </dgm:pt>
    <dgm:pt modelId="{305A8F3A-BA23-4D6B-9528-2BA9E9C31B37}" type="pres">
      <dgm:prSet presAssocID="{41A08E6B-E71A-47F4-86BE-F6FB3278B3EF}" presName="dummy" presStyleCnt="0"/>
      <dgm:spPr/>
    </dgm:pt>
    <dgm:pt modelId="{B2C3A91E-266E-4251-BEB4-72B7CF27A7DD}" type="pres">
      <dgm:prSet presAssocID="{41A08E6B-E71A-47F4-86BE-F6FB3278B3EF}" presName="node" presStyleLbl="revTx" presStyleIdx="0" presStyleCnt="7">
        <dgm:presLayoutVars>
          <dgm:bulletEnabled val="1"/>
        </dgm:presLayoutVars>
      </dgm:prSet>
      <dgm:spPr/>
    </dgm:pt>
    <dgm:pt modelId="{C6367BE1-B305-47C9-911C-C3D338A09A2B}" type="pres">
      <dgm:prSet presAssocID="{6D2AEDD1-FE95-4E67-B33A-CC810FB6C270}" presName="sibTrans" presStyleLbl="node1" presStyleIdx="0" presStyleCnt="7"/>
      <dgm:spPr/>
    </dgm:pt>
    <dgm:pt modelId="{4E72847A-CB26-4EFE-94C3-F723EF3A32D2}" type="pres">
      <dgm:prSet presAssocID="{5361929A-5C8C-44FE-BB8A-B86113B199A9}" presName="dummy" presStyleCnt="0"/>
      <dgm:spPr/>
    </dgm:pt>
    <dgm:pt modelId="{82DC2936-1CC7-43AD-A236-21CB8EC66FA0}" type="pres">
      <dgm:prSet presAssocID="{5361929A-5C8C-44FE-BB8A-B86113B199A9}" presName="node" presStyleLbl="revTx" presStyleIdx="1" presStyleCnt="7">
        <dgm:presLayoutVars>
          <dgm:bulletEnabled val="1"/>
        </dgm:presLayoutVars>
      </dgm:prSet>
      <dgm:spPr/>
    </dgm:pt>
    <dgm:pt modelId="{11845A72-A46F-439B-81AF-ED9EFBE2413F}" type="pres">
      <dgm:prSet presAssocID="{E0A04E60-C547-48D9-9C92-3F30BC4C4704}" presName="sibTrans" presStyleLbl="node1" presStyleIdx="1" presStyleCnt="7"/>
      <dgm:spPr/>
    </dgm:pt>
    <dgm:pt modelId="{260CE64F-FBBE-4563-BF42-8D7CAC458397}" type="pres">
      <dgm:prSet presAssocID="{E0B1D7EB-80E3-46F2-9186-B63FA35B0B7A}" presName="dummy" presStyleCnt="0"/>
      <dgm:spPr/>
    </dgm:pt>
    <dgm:pt modelId="{8ECD1A0E-8D98-4581-9AA2-92AD02AD20EE}" type="pres">
      <dgm:prSet presAssocID="{E0B1D7EB-80E3-46F2-9186-B63FA35B0B7A}" presName="node" presStyleLbl="revTx" presStyleIdx="2" presStyleCnt="7" custScaleX="209590">
        <dgm:presLayoutVars>
          <dgm:bulletEnabled val="1"/>
        </dgm:presLayoutVars>
      </dgm:prSet>
      <dgm:spPr/>
    </dgm:pt>
    <dgm:pt modelId="{83949740-B5D5-4583-AE39-F6756B7271DC}" type="pres">
      <dgm:prSet presAssocID="{EAC3A192-485D-4C89-93A0-BC8ABD0F64E4}" presName="sibTrans" presStyleLbl="node1" presStyleIdx="2" presStyleCnt="7"/>
      <dgm:spPr/>
    </dgm:pt>
    <dgm:pt modelId="{75BC26A1-10CE-49B1-8FB7-BB75A7EB1F4A}" type="pres">
      <dgm:prSet presAssocID="{B7D151F8-7D02-4FFF-93DB-63081624793C}" presName="dummy" presStyleCnt="0"/>
      <dgm:spPr/>
    </dgm:pt>
    <dgm:pt modelId="{C286D469-050F-462D-8E2D-5B459F282AF9}" type="pres">
      <dgm:prSet presAssocID="{B7D151F8-7D02-4FFF-93DB-63081624793C}" presName="node" presStyleLbl="revTx" presStyleIdx="3" presStyleCnt="7">
        <dgm:presLayoutVars>
          <dgm:bulletEnabled val="1"/>
        </dgm:presLayoutVars>
      </dgm:prSet>
      <dgm:spPr/>
    </dgm:pt>
    <dgm:pt modelId="{CA8EDF60-08DC-44C5-A5B9-67D95F48A2F1}" type="pres">
      <dgm:prSet presAssocID="{4CB8CCF0-127E-429B-B244-55688951E184}" presName="sibTrans" presStyleLbl="node1" presStyleIdx="3" presStyleCnt="7"/>
      <dgm:spPr/>
    </dgm:pt>
    <dgm:pt modelId="{435BA7C0-522D-4FB7-85AD-5CC2ECAFD087}" type="pres">
      <dgm:prSet presAssocID="{415002C0-9AE7-43DF-8074-743929CB4B37}" presName="dummy" presStyleCnt="0"/>
      <dgm:spPr/>
    </dgm:pt>
    <dgm:pt modelId="{67CAE26A-53A7-42C2-BDFB-D41B24C6ADC9}" type="pres">
      <dgm:prSet presAssocID="{415002C0-9AE7-43DF-8074-743929CB4B37}" presName="node" presStyleLbl="revTx" presStyleIdx="4" presStyleCnt="7">
        <dgm:presLayoutVars>
          <dgm:bulletEnabled val="1"/>
        </dgm:presLayoutVars>
      </dgm:prSet>
      <dgm:spPr/>
    </dgm:pt>
    <dgm:pt modelId="{426EBD0F-3182-4ED9-93EF-A674F3CCD060}" type="pres">
      <dgm:prSet presAssocID="{6FBC5CC1-720B-449D-AB4E-73A170A796BC}" presName="sibTrans" presStyleLbl="node1" presStyleIdx="4" presStyleCnt="7"/>
      <dgm:spPr/>
    </dgm:pt>
    <dgm:pt modelId="{A4724C66-EF63-4FB0-B2FA-221B9A944C44}" type="pres">
      <dgm:prSet presAssocID="{7C7EDF7E-47DD-4ED8-9726-07DD2063BFD5}" presName="dummy" presStyleCnt="0"/>
      <dgm:spPr/>
    </dgm:pt>
    <dgm:pt modelId="{599815E7-615B-49FD-825B-AF3B73CCB2F1}" type="pres">
      <dgm:prSet presAssocID="{7C7EDF7E-47DD-4ED8-9726-07DD2063BFD5}" presName="node" presStyleLbl="revTx" presStyleIdx="5" presStyleCnt="7">
        <dgm:presLayoutVars>
          <dgm:bulletEnabled val="1"/>
        </dgm:presLayoutVars>
      </dgm:prSet>
      <dgm:spPr/>
    </dgm:pt>
    <dgm:pt modelId="{8DEC81A2-14F6-4359-A8E1-5DC0E7588D81}" type="pres">
      <dgm:prSet presAssocID="{D6AD6947-CB6B-4653-8C3B-55B240E5D6A2}" presName="sibTrans" presStyleLbl="node1" presStyleIdx="5" presStyleCnt="7"/>
      <dgm:spPr/>
    </dgm:pt>
    <dgm:pt modelId="{84AD43E1-2E07-48C4-9351-548852EF1D61}" type="pres">
      <dgm:prSet presAssocID="{4E394ADB-7F71-424D-B481-83EA7B96E240}" presName="dummy" presStyleCnt="0"/>
      <dgm:spPr/>
    </dgm:pt>
    <dgm:pt modelId="{07D1027C-C848-43AA-848F-6CE68261CAB7}" type="pres">
      <dgm:prSet presAssocID="{4E394ADB-7F71-424D-B481-83EA7B96E240}" presName="node" presStyleLbl="revTx" presStyleIdx="6" presStyleCnt="7">
        <dgm:presLayoutVars>
          <dgm:bulletEnabled val="1"/>
        </dgm:presLayoutVars>
      </dgm:prSet>
      <dgm:spPr/>
    </dgm:pt>
    <dgm:pt modelId="{2224FEE4-CBA0-4EAA-9622-A0FAB0CC4740}" type="pres">
      <dgm:prSet presAssocID="{83166395-8F1E-4FA4-B31C-C3A3FBE26B50}" presName="sibTrans" presStyleLbl="node1" presStyleIdx="6" presStyleCnt="7"/>
      <dgm:spPr/>
    </dgm:pt>
  </dgm:ptLst>
  <dgm:cxnLst>
    <dgm:cxn modelId="{3C4B2003-95AE-48FA-8758-A1F35336090C}" type="presOf" srcId="{415002C0-9AE7-43DF-8074-743929CB4B37}" destId="{67CAE26A-53A7-42C2-BDFB-D41B24C6ADC9}" srcOrd="0" destOrd="0" presId="urn:microsoft.com/office/officeart/2005/8/layout/cycle1"/>
    <dgm:cxn modelId="{D3167003-C5C5-4290-8833-0A53FB22600D}" srcId="{35CF373A-7A04-4F7D-A312-4D42CBB257E9}" destId="{E0B1D7EB-80E3-46F2-9186-B63FA35B0B7A}" srcOrd="2" destOrd="0" parTransId="{0FB82083-BF8B-46A7-B6B7-1AE185813524}" sibTransId="{EAC3A192-485D-4C89-93A0-BC8ABD0F64E4}"/>
    <dgm:cxn modelId="{ABBDC904-D625-4901-924C-87115AF76BCB}" srcId="{35CF373A-7A04-4F7D-A312-4D42CBB257E9}" destId="{4E394ADB-7F71-424D-B481-83EA7B96E240}" srcOrd="6" destOrd="0" parTransId="{EDA4BAD7-DFBA-46C8-8017-9E291A3E6463}" sibTransId="{83166395-8F1E-4FA4-B31C-C3A3FBE26B50}"/>
    <dgm:cxn modelId="{0324A10D-534A-4CBA-B889-37BE28797134}" type="presOf" srcId="{4E394ADB-7F71-424D-B481-83EA7B96E240}" destId="{07D1027C-C848-43AA-848F-6CE68261CAB7}" srcOrd="0" destOrd="0" presId="urn:microsoft.com/office/officeart/2005/8/layout/cycle1"/>
    <dgm:cxn modelId="{200BB515-8066-4E24-92E0-85E1CBD87D02}" type="presOf" srcId="{41A08E6B-E71A-47F4-86BE-F6FB3278B3EF}" destId="{B2C3A91E-266E-4251-BEB4-72B7CF27A7DD}" srcOrd="0" destOrd="0" presId="urn:microsoft.com/office/officeart/2005/8/layout/cycle1"/>
    <dgm:cxn modelId="{6B9CEC1A-EE9B-49D4-92F3-302746048957}" srcId="{35CF373A-7A04-4F7D-A312-4D42CBB257E9}" destId="{B7D151F8-7D02-4FFF-93DB-63081624793C}" srcOrd="3" destOrd="0" parTransId="{D48172B5-7072-4D88-84C8-6421E70C2BF5}" sibTransId="{4CB8CCF0-127E-429B-B244-55688951E184}"/>
    <dgm:cxn modelId="{418A9222-C608-471C-9806-51B13A8AF95C}" type="presOf" srcId="{83166395-8F1E-4FA4-B31C-C3A3FBE26B50}" destId="{2224FEE4-CBA0-4EAA-9622-A0FAB0CC4740}" srcOrd="0" destOrd="0" presId="urn:microsoft.com/office/officeart/2005/8/layout/cycle1"/>
    <dgm:cxn modelId="{0258DB27-20D6-408E-B73C-E3B8BB5617F4}" type="presOf" srcId="{D6AD6947-CB6B-4653-8C3B-55B240E5D6A2}" destId="{8DEC81A2-14F6-4359-A8E1-5DC0E7588D81}" srcOrd="0" destOrd="0" presId="urn:microsoft.com/office/officeart/2005/8/layout/cycle1"/>
    <dgm:cxn modelId="{631ED436-7C3B-4E6E-B2E1-C30F2F9154C3}" srcId="{35CF373A-7A04-4F7D-A312-4D42CBB257E9}" destId="{415002C0-9AE7-43DF-8074-743929CB4B37}" srcOrd="4" destOrd="0" parTransId="{F85349E7-1E3A-4266-9105-F054C1ACC682}" sibTransId="{6FBC5CC1-720B-449D-AB4E-73A170A796BC}"/>
    <dgm:cxn modelId="{C515D440-F9BC-43F2-AB49-B53A8680A162}" type="presOf" srcId="{E0B1D7EB-80E3-46F2-9186-B63FA35B0B7A}" destId="{8ECD1A0E-8D98-4581-9AA2-92AD02AD20EE}" srcOrd="0" destOrd="0" presId="urn:microsoft.com/office/officeart/2005/8/layout/cycle1"/>
    <dgm:cxn modelId="{50D2A15D-B7ED-4A9F-83AF-4446A7E75729}" type="presOf" srcId="{35CF373A-7A04-4F7D-A312-4D42CBB257E9}" destId="{C28C64D2-402C-487A-82DB-08FE7568739E}" srcOrd="0" destOrd="0" presId="urn:microsoft.com/office/officeart/2005/8/layout/cycle1"/>
    <dgm:cxn modelId="{9A387D41-2395-4358-93F6-E3F4160EEDB3}" type="presOf" srcId="{EAC3A192-485D-4C89-93A0-BC8ABD0F64E4}" destId="{83949740-B5D5-4583-AE39-F6756B7271DC}" srcOrd="0" destOrd="0" presId="urn:microsoft.com/office/officeart/2005/8/layout/cycle1"/>
    <dgm:cxn modelId="{18033870-DEF2-4A8C-838B-8E6579EB3E98}" type="presOf" srcId="{B7D151F8-7D02-4FFF-93DB-63081624793C}" destId="{C286D469-050F-462D-8E2D-5B459F282AF9}" srcOrd="0" destOrd="0" presId="urn:microsoft.com/office/officeart/2005/8/layout/cycle1"/>
    <dgm:cxn modelId="{2276267E-DBC5-42E6-8EEF-83E2519586AB}" srcId="{35CF373A-7A04-4F7D-A312-4D42CBB257E9}" destId="{5361929A-5C8C-44FE-BB8A-B86113B199A9}" srcOrd="1" destOrd="0" parTransId="{091A4390-52E1-4A82-965E-52771E4376D9}" sibTransId="{E0A04E60-C547-48D9-9C92-3F30BC4C4704}"/>
    <dgm:cxn modelId="{08069085-B1DC-400B-A750-8E846BAAAE3E}" srcId="{35CF373A-7A04-4F7D-A312-4D42CBB257E9}" destId="{7C7EDF7E-47DD-4ED8-9726-07DD2063BFD5}" srcOrd="5" destOrd="0" parTransId="{1EC11F91-59A8-4348-B399-B0C5390B4B0E}" sibTransId="{D6AD6947-CB6B-4653-8C3B-55B240E5D6A2}"/>
    <dgm:cxn modelId="{30BB979F-00D9-4B9C-8703-BE0756EBC81F}" type="presOf" srcId="{E0A04E60-C547-48D9-9C92-3F30BC4C4704}" destId="{11845A72-A46F-439B-81AF-ED9EFBE2413F}" srcOrd="0" destOrd="0" presId="urn:microsoft.com/office/officeart/2005/8/layout/cycle1"/>
    <dgm:cxn modelId="{01BA34A2-7372-457B-B1C5-C1587E4F491E}" type="presOf" srcId="{6FBC5CC1-720B-449D-AB4E-73A170A796BC}" destId="{426EBD0F-3182-4ED9-93EF-A674F3CCD060}" srcOrd="0" destOrd="0" presId="urn:microsoft.com/office/officeart/2005/8/layout/cycle1"/>
    <dgm:cxn modelId="{B39565AE-F117-40A4-B81B-31A9E6073F3B}" type="presOf" srcId="{6D2AEDD1-FE95-4E67-B33A-CC810FB6C270}" destId="{C6367BE1-B305-47C9-911C-C3D338A09A2B}" srcOrd="0" destOrd="0" presId="urn:microsoft.com/office/officeart/2005/8/layout/cycle1"/>
    <dgm:cxn modelId="{F34E81B9-724B-4DC5-9CFD-82E3304DE4D3}" type="presOf" srcId="{4CB8CCF0-127E-429B-B244-55688951E184}" destId="{CA8EDF60-08DC-44C5-A5B9-67D95F48A2F1}" srcOrd="0" destOrd="0" presId="urn:microsoft.com/office/officeart/2005/8/layout/cycle1"/>
    <dgm:cxn modelId="{D6F818BE-56AE-4709-BD7F-0734BA1E423D}" srcId="{35CF373A-7A04-4F7D-A312-4D42CBB257E9}" destId="{41A08E6B-E71A-47F4-86BE-F6FB3278B3EF}" srcOrd="0" destOrd="0" parTransId="{0A3E2313-4A5B-46E2-B82D-20EDF2BD8B4F}" sibTransId="{6D2AEDD1-FE95-4E67-B33A-CC810FB6C270}"/>
    <dgm:cxn modelId="{4C83F3E9-20D0-40B3-A71A-92A0131E356D}" type="presOf" srcId="{5361929A-5C8C-44FE-BB8A-B86113B199A9}" destId="{82DC2936-1CC7-43AD-A236-21CB8EC66FA0}" srcOrd="0" destOrd="0" presId="urn:microsoft.com/office/officeart/2005/8/layout/cycle1"/>
    <dgm:cxn modelId="{7C5964F0-346B-45CD-95DE-FB944C6E2BE9}" type="presOf" srcId="{7C7EDF7E-47DD-4ED8-9726-07DD2063BFD5}" destId="{599815E7-615B-49FD-825B-AF3B73CCB2F1}" srcOrd="0" destOrd="0" presId="urn:microsoft.com/office/officeart/2005/8/layout/cycle1"/>
    <dgm:cxn modelId="{AD2952A9-43BD-45E1-8A13-CCA768298A1E}" type="presParOf" srcId="{C28C64D2-402C-487A-82DB-08FE7568739E}" destId="{305A8F3A-BA23-4D6B-9528-2BA9E9C31B37}" srcOrd="0" destOrd="0" presId="urn:microsoft.com/office/officeart/2005/8/layout/cycle1"/>
    <dgm:cxn modelId="{7766B43F-E84A-4417-83C6-725A004D18DD}" type="presParOf" srcId="{C28C64D2-402C-487A-82DB-08FE7568739E}" destId="{B2C3A91E-266E-4251-BEB4-72B7CF27A7DD}" srcOrd="1" destOrd="0" presId="urn:microsoft.com/office/officeart/2005/8/layout/cycle1"/>
    <dgm:cxn modelId="{70086BC8-0C18-456F-ACB1-574F9AE33DF1}" type="presParOf" srcId="{C28C64D2-402C-487A-82DB-08FE7568739E}" destId="{C6367BE1-B305-47C9-911C-C3D338A09A2B}" srcOrd="2" destOrd="0" presId="urn:microsoft.com/office/officeart/2005/8/layout/cycle1"/>
    <dgm:cxn modelId="{24B3C5AF-1155-4629-AAE4-F7B3C41823E6}" type="presParOf" srcId="{C28C64D2-402C-487A-82DB-08FE7568739E}" destId="{4E72847A-CB26-4EFE-94C3-F723EF3A32D2}" srcOrd="3" destOrd="0" presId="urn:microsoft.com/office/officeart/2005/8/layout/cycle1"/>
    <dgm:cxn modelId="{EE8BCDA2-AB35-4484-80A0-BB25518B24D9}" type="presParOf" srcId="{C28C64D2-402C-487A-82DB-08FE7568739E}" destId="{82DC2936-1CC7-43AD-A236-21CB8EC66FA0}" srcOrd="4" destOrd="0" presId="urn:microsoft.com/office/officeart/2005/8/layout/cycle1"/>
    <dgm:cxn modelId="{927781FD-A8C0-43B7-A295-9666747C2239}" type="presParOf" srcId="{C28C64D2-402C-487A-82DB-08FE7568739E}" destId="{11845A72-A46F-439B-81AF-ED9EFBE2413F}" srcOrd="5" destOrd="0" presId="urn:microsoft.com/office/officeart/2005/8/layout/cycle1"/>
    <dgm:cxn modelId="{4C1915E7-1CDA-49DB-8095-BB0386C6FF20}" type="presParOf" srcId="{C28C64D2-402C-487A-82DB-08FE7568739E}" destId="{260CE64F-FBBE-4563-BF42-8D7CAC458397}" srcOrd="6" destOrd="0" presId="urn:microsoft.com/office/officeart/2005/8/layout/cycle1"/>
    <dgm:cxn modelId="{84AB8D85-DC60-4869-A48B-ACD7451C7D24}" type="presParOf" srcId="{C28C64D2-402C-487A-82DB-08FE7568739E}" destId="{8ECD1A0E-8D98-4581-9AA2-92AD02AD20EE}" srcOrd="7" destOrd="0" presId="urn:microsoft.com/office/officeart/2005/8/layout/cycle1"/>
    <dgm:cxn modelId="{9F1F9514-C002-411E-98D9-F436BB165FAE}" type="presParOf" srcId="{C28C64D2-402C-487A-82DB-08FE7568739E}" destId="{83949740-B5D5-4583-AE39-F6756B7271DC}" srcOrd="8" destOrd="0" presId="urn:microsoft.com/office/officeart/2005/8/layout/cycle1"/>
    <dgm:cxn modelId="{CAA14C06-E68E-42E9-B4EA-FAF18F359592}" type="presParOf" srcId="{C28C64D2-402C-487A-82DB-08FE7568739E}" destId="{75BC26A1-10CE-49B1-8FB7-BB75A7EB1F4A}" srcOrd="9" destOrd="0" presId="urn:microsoft.com/office/officeart/2005/8/layout/cycle1"/>
    <dgm:cxn modelId="{98D36AED-9073-42D0-A5C3-3B71752C6001}" type="presParOf" srcId="{C28C64D2-402C-487A-82DB-08FE7568739E}" destId="{C286D469-050F-462D-8E2D-5B459F282AF9}" srcOrd="10" destOrd="0" presId="urn:microsoft.com/office/officeart/2005/8/layout/cycle1"/>
    <dgm:cxn modelId="{3D323740-93BB-4014-B1D8-77DF5FE18E9F}" type="presParOf" srcId="{C28C64D2-402C-487A-82DB-08FE7568739E}" destId="{CA8EDF60-08DC-44C5-A5B9-67D95F48A2F1}" srcOrd="11" destOrd="0" presId="urn:microsoft.com/office/officeart/2005/8/layout/cycle1"/>
    <dgm:cxn modelId="{B0B9D5B8-D027-4970-AD31-71ADC6C5EF50}" type="presParOf" srcId="{C28C64D2-402C-487A-82DB-08FE7568739E}" destId="{435BA7C0-522D-4FB7-85AD-5CC2ECAFD087}" srcOrd="12" destOrd="0" presId="urn:microsoft.com/office/officeart/2005/8/layout/cycle1"/>
    <dgm:cxn modelId="{FF6BBA28-BF7C-4A7F-86DF-D2C77AAF47DC}" type="presParOf" srcId="{C28C64D2-402C-487A-82DB-08FE7568739E}" destId="{67CAE26A-53A7-42C2-BDFB-D41B24C6ADC9}" srcOrd="13" destOrd="0" presId="urn:microsoft.com/office/officeart/2005/8/layout/cycle1"/>
    <dgm:cxn modelId="{F3A6F3CB-9A49-4547-BDD5-762246F15D86}" type="presParOf" srcId="{C28C64D2-402C-487A-82DB-08FE7568739E}" destId="{426EBD0F-3182-4ED9-93EF-A674F3CCD060}" srcOrd="14" destOrd="0" presId="urn:microsoft.com/office/officeart/2005/8/layout/cycle1"/>
    <dgm:cxn modelId="{2B6B97EE-5A4B-4018-88D3-8E840B76A045}" type="presParOf" srcId="{C28C64D2-402C-487A-82DB-08FE7568739E}" destId="{A4724C66-EF63-4FB0-B2FA-221B9A944C44}" srcOrd="15" destOrd="0" presId="urn:microsoft.com/office/officeart/2005/8/layout/cycle1"/>
    <dgm:cxn modelId="{8E03242A-2949-4E0C-8E7D-50E503958CA4}" type="presParOf" srcId="{C28C64D2-402C-487A-82DB-08FE7568739E}" destId="{599815E7-615B-49FD-825B-AF3B73CCB2F1}" srcOrd="16" destOrd="0" presId="urn:microsoft.com/office/officeart/2005/8/layout/cycle1"/>
    <dgm:cxn modelId="{CD1758FC-3414-4EAF-9488-D036CBB4D604}" type="presParOf" srcId="{C28C64D2-402C-487A-82DB-08FE7568739E}" destId="{8DEC81A2-14F6-4359-A8E1-5DC0E7588D81}" srcOrd="17" destOrd="0" presId="urn:microsoft.com/office/officeart/2005/8/layout/cycle1"/>
    <dgm:cxn modelId="{BD377AAA-ECFD-4F08-B822-DDBCD8015BF8}" type="presParOf" srcId="{C28C64D2-402C-487A-82DB-08FE7568739E}" destId="{84AD43E1-2E07-48C4-9351-548852EF1D61}" srcOrd="18" destOrd="0" presId="urn:microsoft.com/office/officeart/2005/8/layout/cycle1"/>
    <dgm:cxn modelId="{052EB826-0AAA-43DB-B568-82AE0386D0D5}" type="presParOf" srcId="{C28C64D2-402C-487A-82DB-08FE7568739E}" destId="{07D1027C-C848-43AA-848F-6CE68261CAB7}" srcOrd="19" destOrd="0" presId="urn:microsoft.com/office/officeart/2005/8/layout/cycle1"/>
    <dgm:cxn modelId="{1486EC6F-3873-4CE3-86DE-06ACEA0F4712}" type="presParOf" srcId="{C28C64D2-402C-487A-82DB-08FE7568739E}" destId="{2224FEE4-CBA0-4EAA-9622-A0FAB0CC4740}" srcOrd="20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C3A91E-266E-4251-BEB4-72B7CF27A7DD}">
      <dsp:nvSpPr>
        <dsp:cNvPr id="0" name=""/>
        <dsp:cNvSpPr/>
      </dsp:nvSpPr>
      <dsp:spPr>
        <a:xfrm>
          <a:off x="5583817" y="596"/>
          <a:ext cx="664926" cy="664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Description</a:t>
          </a:r>
        </a:p>
      </dsp:txBody>
      <dsp:txXfrm>
        <a:off x="5583817" y="596"/>
        <a:ext cx="664926" cy="664926"/>
      </dsp:txXfrm>
    </dsp:sp>
    <dsp:sp modelId="{C6367BE1-B305-47C9-911C-C3D338A09A2B}">
      <dsp:nvSpPr>
        <dsp:cNvPr id="0" name=""/>
        <dsp:cNvSpPr/>
      </dsp:nvSpPr>
      <dsp:spPr>
        <a:xfrm>
          <a:off x="3503327" y="35644"/>
          <a:ext cx="3450626" cy="3450626"/>
        </a:xfrm>
        <a:prstGeom prst="circularArrow">
          <a:avLst>
            <a:gd name="adj1" fmla="val 3758"/>
            <a:gd name="adj2" fmla="val 234422"/>
            <a:gd name="adj3" fmla="val 19828772"/>
            <a:gd name="adj4" fmla="val 18603917"/>
            <a:gd name="adj5" fmla="val 4384"/>
          </a:avLst>
        </a:prstGeom>
        <a:solidFill>
          <a:srgbClr val="FFC000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DC2936-1CC7-43AD-A236-21CB8EC66FA0}">
      <dsp:nvSpPr>
        <dsp:cNvPr id="0" name=""/>
        <dsp:cNvSpPr/>
      </dsp:nvSpPr>
      <dsp:spPr>
        <a:xfrm>
          <a:off x="6441289" y="1075832"/>
          <a:ext cx="664926" cy="664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Feelings</a:t>
          </a:r>
        </a:p>
      </dsp:txBody>
      <dsp:txXfrm>
        <a:off x="6441289" y="1075832"/>
        <a:ext cx="664926" cy="664926"/>
      </dsp:txXfrm>
    </dsp:sp>
    <dsp:sp modelId="{11845A72-A46F-439B-81AF-ED9EFBE2413F}">
      <dsp:nvSpPr>
        <dsp:cNvPr id="0" name=""/>
        <dsp:cNvSpPr/>
      </dsp:nvSpPr>
      <dsp:spPr>
        <a:xfrm>
          <a:off x="3503327" y="35644"/>
          <a:ext cx="3450626" cy="3450626"/>
        </a:xfrm>
        <a:prstGeom prst="circularArrow">
          <a:avLst>
            <a:gd name="adj1" fmla="val 3758"/>
            <a:gd name="adj2" fmla="val 234422"/>
            <a:gd name="adj3" fmla="val 1231878"/>
            <a:gd name="adj4" fmla="val 21556186"/>
            <a:gd name="adj5" fmla="val 4384"/>
          </a:avLst>
        </a:prstGeom>
        <a:solidFill>
          <a:srgbClr val="FFC000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CD1A0E-8D98-4581-9AA2-92AD02AD20EE}">
      <dsp:nvSpPr>
        <dsp:cNvPr id="0" name=""/>
        <dsp:cNvSpPr/>
      </dsp:nvSpPr>
      <dsp:spPr>
        <a:xfrm>
          <a:off x="5770914" y="2416630"/>
          <a:ext cx="1393620" cy="664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Emotions</a:t>
          </a:r>
        </a:p>
      </dsp:txBody>
      <dsp:txXfrm>
        <a:off x="5770914" y="2416630"/>
        <a:ext cx="1393620" cy="664926"/>
      </dsp:txXfrm>
    </dsp:sp>
    <dsp:sp modelId="{83949740-B5D5-4583-AE39-F6756B7271DC}">
      <dsp:nvSpPr>
        <dsp:cNvPr id="0" name=""/>
        <dsp:cNvSpPr/>
      </dsp:nvSpPr>
      <dsp:spPr>
        <a:xfrm>
          <a:off x="3503327" y="35644"/>
          <a:ext cx="3450626" cy="3450626"/>
        </a:xfrm>
        <a:prstGeom prst="circularArrow">
          <a:avLst>
            <a:gd name="adj1" fmla="val 3758"/>
            <a:gd name="adj2" fmla="val 234422"/>
            <a:gd name="adj3" fmla="val 4439024"/>
            <a:gd name="adj4" fmla="val 3386143"/>
            <a:gd name="adj5" fmla="val 4384"/>
          </a:avLst>
        </a:prstGeom>
        <a:solidFill>
          <a:srgbClr val="FFC000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86D469-050F-462D-8E2D-5B459F282AF9}">
      <dsp:nvSpPr>
        <dsp:cNvPr id="0" name=""/>
        <dsp:cNvSpPr/>
      </dsp:nvSpPr>
      <dsp:spPr>
        <a:xfrm>
          <a:off x="4896177" y="3013342"/>
          <a:ext cx="664926" cy="664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Evaluation</a:t>
          </a:r>
        </a:p>
      </dsp:txBody>
      <dsp:txXfrm>
        <a:off x="4896177" y="3013342"/>
        <a:ext cx="664926" cy="664926"/>
      </dsp:txXfrm>
    </dsp:sp>
    <dsp:sp modelId="{CA8EDF60-08DC-44C5-A5B9-67D95F48A2F1}">
      <dsp:nvSpPr>
        <dsp:cNvPr id="0" name=""/>
        <dsp:cNvSpPr/>
      </dsp:nvSpPr>
      <dsp:spPr>
        <a:xfrm>
          <a:off x="3503327" y="35644"/>
          <a:ext cx="3450626" cy="3450626"/>
        </a:xfrm>
        <a:prstGeom prst="circularArrow">
          <a:avLst>
            <a:gd name="adj1" fmla="val 3758"/>
            <a:gd name="adj2" fmla="val 234422"/>
            <a:gd name="adj3" fmla="val 7259198"/>
            <a:gd name="adj4" fmla="val 6126554"/>
            <a:gd name="adj5" fmla="val 4384"/>
          </a:avLst>
        </a:prstGeom>
        <a:solidFill>
          <a:srgbClr val="FFC000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CAE26A-53A7-42C2-BDFB-D41B24C6ADC9}">
      <dsp:nvSpPr>
        <dsp:cNvPr id="0" name=""/>
        <dsp:cNvSpPr/>
      </dsp:nvSpPr>
      <dsp:spPr>
        <a:xfrm>
          <a:off x="3657093" y="2416630"/>
          <a:ext cx="664926" cy="664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Analysis</a:t>
          </a:r>
        </a:p>
      </dsp:txBody>
      <dsp:txXfrm>
        <a:off x="3657093" y="2416630"/>
        <a:ext cx="664926" cy="664926"/>
      </dsp:txXfrm>
    </dsp:sp>
    <dsp:sp modelId="{426EBD0F-3182-4ED9-93EF-A674F3CCD060}">
      <dsp:nvSpPr>
        <dsp:cNvPr id="0" name=""/>
        <dsp:cNvSpPr/>
      </dsp:nvSpPr>
      <dsp:spPr>
        <a:xfrm>
          <a:off x="3503327" y="35644"/>
          <a:ext cx="3450626" cy="3450626"/>
        </a:xfrm>
        <a:prstGeom prst="circularArrow">
          <a:avLst>
            <a:gd name="adj1" fmla="val 3758"/>
            <a:gd name="adj2" fmla="val 234422"/>
            <a:gd name="adj3" fmla="val 10609392"/>
            <a:gd name="adj4" fmla="val 9333700"/>
            <a:gd name="adj5" fmla="val 4384"/>
          </a:avLst>
        </a:prstGeom>
        <a:solidFill>
          <a:srgbClr val="FFC000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9815E7-615B-49FD-825B-AF3B73CCB2F1}">
      <dsp:nvSpPr>
        <dsp:cNvPr id="0" name=""/>
        <dsp:cNvSpPr/>
      </dsp:nvSpPr>
      <dsp:spPr>
        <a:xfrm>
          <a:off x="3351065" y="1075832"/>
          <a:ext cx="664926" cy="664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Conclusion</a:t>
          </a:r>
        </a:p>
      </dsp:txBody>
      <dsp:txXfrm>
        <a:off x="3351065" y="1075832"/>
        <a:ext cx="664926" cy="664926"/>
      </dsp:txXfrm>
    </dsp:sp>
    <dsp:sp modelId="{8DEC81A2-14F6-4359-A8E1-5DC0E7588D81}">
      <dsp:nvSpPr>
        <dsp:cNvPr id="0" name=""/>
        <dsp:cNvSpPr/>
      </dsp:nvSpPr>
      <dsp:spPr>
        <a:xfrm>
          <a:off x="3503327" y="35644"/>
          <a:ext cx="3450626" cy="3450626"/>
        </a:xfrm>
        <a:prstGeom prst="circularArrow">
          <a:avLst>
            <a:gd name="adj1" fmla="val 3758"/>
            <a:gd name="adj2" fmla="val 234422"/>
            <a:gd name="adj3" fmla="val 13561661"/>
            <a:gd name="adj4" fmla="val 12336806"/>
            <a:gd name="adj5" fmla="val 4384"/>
          </a:avLst>
        </a:prstGeom>
        <a:solidFill>
          <a:srgbClr val="FFC000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D1027C-C848-43AA-848F-6CE68261CAB7}">
      <dsp:nvSpPr>
        <dsp:cNvPr id="0" name=""/>
        <dsp:cNvSpPr/>
      </dsp:nvSpPr>
      <dsp:spPr>
        <a:xfrm>
          <a:off x="4208537" y="596"/>
          <a:ext cx="664926" cy="664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Action Plan</a:t>
          </a:r>
        </a:p>
      </dsp:txBody>
      <dsp:txXfrm>
        <a:off x="4208537" y="596"/>
        <a:ext cx="664926" cy="664926"/>
      </dsp:txXfrm>
    </dsp:sp>
    <dsp:sp modelId="{2224FEE4-CBA0-4EAA-9622-A0FAB0CC4740}">
      <dsp:nvSpPr>
        <dsp:cNvPr id="0" name=""/>
        <dsp:cNvSpPr/>
      </dsp:nvSpPr>
      <dsp:spPr>
        <a:xfrm>
          <a:off x="3503327" y="35644"/>
          <a:ext cx="3450626" cy="3450626"/>
        </a:xfrm>
        <a:prstGeom prst="circularArrow">
          <a:avLst>
            <a:gd name="adj1" fmla="val 3758"/>
            <a:gd name="adj2" fmla="val 234422"/>
            <a:gd name="adj3" fmla="val 16742602"/>
            <a:gd name="adj4" fmla="val 15422976"/>
            <a:gd name="adj5" fmla="val 4384"/>
          </a:avLst>
        </a:prstGeom>
        <a:solidFill>
          <a:srgbClr val="FFC000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B7DAEC-A528-43E8-9BAD-93DB10AD0410}" type="datetimeFigureOut">
              <a:rPr lang="en-GB" smtClean="0"/>
              <a:t>12/01/2024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EC5301-3254-4DD6-A075-88B949E1B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286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EC5301-3254-4DD6-A075-88B949E1B61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787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b="0" i="0" dirty="0">
              <a:solidFill>
                <a:srgbClr val="BDC1C6"/>
              </a:solidFill>
              <a:effectLst/>
              <a:latin typeface="Google San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EC5301-3254-4DD6-A075-88B949E1B61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4155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EC5301-3254-4DD6-A075-88B949E1B61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992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EC5301-3254-4DD6-A075-88B949E1B61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0610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EC5301-3254-4DD6-A075-88B949E1B61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8102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EC5301-3254-4DD6-A075-88B949E1B61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5247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EC5301-3254-4DD6-A075-88B949E1B61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5616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EC5301-3254-4DD6-A075-88B949E1B61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3060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EC5301-3254-4DD6-A075-88B949E1B61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0705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EC5301-3254-4DD6-A075-88B949E1B615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418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BB027-98FA-FBCC-9F2F-768BF89476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B96A4D-8BD9-2304-E02A-C847AEDD2D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7833A8-7D3B-AF25-9309-8CA38A912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CB58F-6B1F-4094-86DF-663623BAD9AD}" type="datetimeFigureOut">
              <a:rPr lang="en-GB" smtClean="0"/>
              <a:t>12/01/2024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DA041-7349-BC80-A544-5341A58D2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231E32-F2A9-E76A-E31B-7369299ED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0EC0-140C-484D-8F61-DE7644DAF49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671955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352A2-03FA-9102-8B14-017D6A3CE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A644CA-1A3E-935D-3248-2FEF0EED6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35DD7-CA3A-1006-C2D4-613DA984E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CB58F-6B1F-4094-86DF-663623BAD9AD}" type="datetimeFigureOut">
              <a:rPr lang="en-GB" smtClean="0"/>
              <a:t>12/01/2024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2CBDCE-D1AD-CFF2-3835-56C0C4739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BDB3DD-E22C-0851-38F8-FC8A8385E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0EC0-140C-484D-8F61-DE7644DAF49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5156004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A8C9A-F5FE-0EFD-1AB1-1CC2D69B7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755DFB-0DA7-01C3-E662-8B7525AC9D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4CB802-713D-F7F8-E3B4-BAF944C2E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CB58F-6B1F-4094-86DF-663623BAD9AD}" type="datetimeFigureOut">
              <a:rPr lang="en-GB" smtClean="0"/>
              <a:t>12/01/2024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A14749-ECE3-9B87-F601-8946FD2E4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38A8AF-8C66-FBBF-A90A-4761A8FB3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0EC0-140C-484D-8F61-DE7644DAF49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5269555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7D29C-AEB1-41F6-56D0-F7925C3A2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6F757-8F12-BAA7-D150-3AB052EA58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1F2CE7-5940-1A59-4393-684E0E25C9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3565BA-FE23-494B-D04A-D2EE2E03E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CB58F-6B1F-4094-86DF-663623BAD9AD}" type="datetimeFigureOut">
              <a:rPr lang="en-GB" smtClean="0"/>
              <a:t>12/01/2024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3ECB-8795-13D0-B5D3-249D62F44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D69B1C-E9D5-DFF7-4E5F-DC7FCDA39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0EC0-140C-484D-8F61-DE7644DAF49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2411682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9C675-4C1B-85CE-5C2A-D576DEEB4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2984C5-2C38-E2D7-C9E2-83F762E1A7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236780-05F8-69A6-C271-FD8E4822F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B43E49-8795-A8C9-E9B9-D65C4E663E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092457-4FC8-DD2C-58FA-DC00959830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BCA0EF-B7E0-22E7-4CCE-CECE34C99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CB58F-6B1F-4094-86DF-663623BAD9AD}" type="datetimeFigureOut">
              <a:rPr lang="en-GB" smtClean="0"/>
              <a:t>12/01/2024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D60A66-DF51-6C41-BBB0-9C97A2529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D5CF2E-77A7-4461-8EC3-F7206C873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0EC0-140C-484D-8F61-DE7644DAF49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2482647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77BE6-D4A1-0EE5-B00A-DE3FD09A6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65703D-250F-DA09-768A-D22FA54A3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CB58F-6B1F-4094-86DF-663623BAD9AD}" type="datetimeFigureOut">
              <a:rPr lang="en-GB" smtClean="0"/>
              <a:t>12/01/2024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8FB16D-9D22-764E-0961-5113792BD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4EADE6-E86E-173A-2269-FB9286F69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0EC0-140C-484D-8F61-DE7644DAF49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9932353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6832B3-2045-7C1F-355C-D7930940D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CB58F-6B1F-4094-86DF-663623BAD9AD}" type="datetimeFigureOut">
              <a:rPr lang="en-GB" smtClean="0"/>
              <a:t>12/01/2024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1916D4-6AAA-18D6-3FD4-39A09C1DA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25C112-D79A-3F2F-7884-7B1281135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0EC0-140C-484D-8F61-DE7644DAF49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0969982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CB2B3-E2C0-DDAF-C7B0-CFA72577D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87D81-2B11-1F3F-5D08-313805CD94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CAF22-E749-36D3-1461-A1BF3B3A9F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628233-E1EE-2E50-F4C9-B3FC4676C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CB58F-6B1F-4094-86DF-663623BAD9AD}" type="datetimeFigureOut">
              <a:rPr lang="en-GB" smtClean="0"/>
              <a:t>12/01/2024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C26BCB-15F0-267C-52F8-8A8607328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2F0AD9-83A1-7E60-3352-356966A33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0EC0-140C-484D-8F61-DE7644DAF49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3542726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0FA86-8664-4A80-25B6-126073A13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0A3252-8FE7-0EA0-3D58-690732E186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2991E0-6B41-C64D-572D-67A686CEB1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39E1FB-0E3B-5274-F53A-B9388A178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CB58F-6B1F-4094-86DF-663623BAD9AD}" type="datetimeFigureOut">
              <a:rPr lang="en-GB" smtClean="0"/>
              <a:t>12/01/2024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D8E3F-BF07-AB21-7C56-B6AB102E4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B7B0C0-1EA5-2631-33A4-C49B27EE7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0EC0-140C-484D-8F61-DE7644DAF49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4782149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AEF73-CAC6-3F89-1392-30E7C0A04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BC96EB-0985-EA30-1600-20A1F533B4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39D885-D2B1-7A6C-281F-4555343CA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CB58F-6B1F-4094-86DF-663623BAD9AD}" type="datetimeFigureOut">
              <a:rPr lang="en-GB" smtClean="0"/>
              <a:t>12/01/2024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B3ABCE-6235-4C89-5925-F26D6C2BC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2C4FEF-88D8-0214-0FFF-39A709C9F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0EC0-140C-484D-8F61-DE7644DAF49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534778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6C77AE-FFCA-BE50-117C-D4A312FB7A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9C5A0F-6693-29D4-BFAE-83D764EA48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F8549E-E866-09BC-6D65-7218EDDBD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CB58F-6B1F-4094-86DF-663623BAD9AD}" type="datetimeFigureOut">
              <a:rPr lang="en-GB" smtClean="0"/>
              <a:t>12/01/2024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337A0-8FF6-5039-E5B2-A69916F28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8E29E7-C9F2-12AA-9031-84FA4FACB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0EC0-140C-484D-8F61-DE7644DAF49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9354997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6A1C64-F8C9-D077-67C9-77A6BF2C8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7B4703-E957-2102-C262-131CA65841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B3F82C-6686-6071-7D14-1DB5D965DB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CB58F-6B1F-4094-86DF-663623BAD9AD}" type="datetimeFigureOut">
              <a:rPr lang="en-GB" smtClean="0"/>
              <a:t>12/01/2024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FA33F-D4C3-E518-5BC1-F1812528FE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47155-4131-2429-7159-5F8468BAF8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10EC0-140C-484D-8F61-DE7644DAF49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3737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notesSlide" Target="../notesSlides/notesSlide6.xml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dc.gov/nchs/covid19/pulse/mental-health.htm" TargetMode="External"/><Relationship Id="rId2" Type="http://schemas.openxmlformats.org/officeDocument/2006/relationships/hyperlink" Target="https://www.careinnovations.org/wp-content/uploads/what-is-reflective-practice65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ipd.org/uk/views-and-insights/cipd-viewpoint/employee-health-wellbeing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33776/remo.vi19.7224." TargetMode="External"/><Relationship Id="rId2" Type="http://schemas.openxmlformats.org/officeDocument/2006/relationships/hyperlink" Target="https://img.freepik.com/premium-vector/stress-work-load_230353-6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bnews.com/media-library/tyson-fury-boxing.jpg?id=50576973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alhealth.org.uk/our-work/public-engagement/mental-health-awareness-week/anxiety-report/what-anxiety" TargetMode="External"/><Relationship Id="rId2" Type="http://schemas.openxmlformats.org/officeDocument/2006/relationships/hyperlink" Target="https://media.istockphoto.com/id/535111579/vector/looking-at-himself.jpg?s=612x612&amp;w=0&amp;k=20&amp;c=KD0HH46cms7hq5___RLbpU-s-cGhbblMPonVlHsst7E=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86/s12909-019-1481-6." TargetMode="External"/><Relationship Id="rId5" Type="http://schemas.openxmlformats.org/officeDocument/2006/relationships/hyperlink" Target="https://doi.org/10.7748/mhp.2020.e1452." TargetMode="External"/><Relationship Id="rId4" Type="http://schemas.openxmlformats.org/officeDocument/2006/relationships/hyperlink" Target="https://phrma.org/Blog/reflecting-on-mental-health-awareness-month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FC2FB7-4F4B-F3A0-4CB7-DB7337CF7C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3338"/>
            <a:ext cx="9144000" cy="3274592"/>
          </a:xfrm>
        </p:spPr>
        <p:txBody>
          <a:bodyPr anchor="ctr">
            <a:normAutofit/>
          </a:bodyPr>
          <a:lstStyle/>
          <a:p>
            <a:r>
              <a:rPr lang="en-GB" sz="7200" dirty="0"/>
              <a:t>Using Reflective Practice to Improve Wellbeing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312124-BBDE-E501-4D11-704DC11316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514052"/>
            <a:ext cx="9144000" cy="651910"/>
          </a:xfrm>
        </p:spPr>
        <p:txBody>
          <a:bodyPr anchor="ctr">
            <a:normAutofit fontScale="77500" lnSpcReduction="20000"/>
          </a:bodyPr>
          <a:lstStyle/>
          <a:p>
            <a:r>
              <a:rPr lang="en-GB" dirty="0"/>
              <a:t>The importance of reflective practice in relation to mental health</a:t>
            </a:r>
          </a:p>
          <a:p>
            <a:r>
              <a:rPr lang="en-GB" dirty="0"/>
              <a:t>Jamie Davies - 1302337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95378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17" name="Rectangle 1116">
            <a:extLst>
              <a:ext uri="{FF2B5EF4-FFF2-40B4-BE49-F238E27FC236}">
                <a16:creationId xmlns:a16="http://schemas.microsoft.com/office/drawing/2014/main" id="{2F687420-BEB4-45CD-8226-339BE553B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1AE274-14F7-2D9C-7461-218F097EE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en-GB" sz="3600" dirty="0"/>
              <a:t>Background</a:t>
            </a:r>
          </a:p>
        </p:txBody>
      </p:sp>
      <p:sp>
        <p:nvSpPr>
          <p:cNvPr id="1119" name="Rectangle 1118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6CB61-0972-BAEB-5292-F906C03C3F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066" y="2031101"/>
            <a:ext cx="4282984" cy="3511943"/>
          </a:xfrm>
        </p:spPr>
        <p:txBody>
          <a:bodyPr anchor="ctr"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sz="1800" dirty="0"/>
              <a:t>“Anxiety is a natural human response to stress or perceived danger” (Mental Health Foundation, 2023).</a:t>
            </a:r>
          </a:p>
          <a:p>
            <a:pPr>
              <a:lnSpc>
                <a:spcPct val="150000"/>
              </a:lnSpc>
            </a:pPr>
            <a:r>
              <a:rPr lang="en-GB" sz="1800" dirty="0"/>
              <a:t>In some form, everyone will face it in their lives.</a:t>
            </a:r>
          </a:p>
          <a:p>
            <a:pPr>
              <a:lnSpc>
                <a:spcPct val="150000"/>
              </a:lnSpc>
            </a:pPr>
            <a:r>
              <a:rPr lang="en-GB" sz="1800" dirty="0"/>
              <a:t>Reflective Practice has the potential to improve professional wellbeing by reducing anxiety.</a:t>
            </a:r>
          </a:p>
        </p:txBody>
      </p:sp>
      <p:sp>
        <p:nvSpPr>
          <p:cNvPr id="1121" name="Rectangle 1120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3" name="Rectangle 1122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5" name="Rectangle 112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FA55AE9-3475-DBD9-92E6-763B1A70ACDF}"/>
              </a:ext>
            </a:extLst>
          </p:cNvPr>
          <p:cNvGrpSpPr/>
          <p:nvPr/>
        </p:nvGrpSpPr>
        <p:grpSpPr>
          <a:xfrm>
            <a:off x="5987738" y="650494"/>
            <a:ext cx="5918963" cy="5324142"/>
            <a:chOff x="5987738" y="650494"/>
            <a:chExt cx="5918963" cy="5324142"/>
          </a:xfrm>
        </p:grpSpPr>
        <p:pic>
          <p:nvPicPr>
            <p:cNvPr id="5" name="Picture 4" descr="A person with his hands on his head looking at a computer&#10;&#10;Description automatically generated">
              <a:extLst>
                <a:ext uri="{FF2B5EF4-FFF2-40B4-BE49-F238E27FC236}">
                  <a16:creationId xmlns:a16="http://schemas.microsoft.com/office/drawing/2014/main" id="{FA1A7218-9243-5FEE-E3F5-B8487E964C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399"/>
            <a:stretch/>
          </p:blipFill>
          <p:spPr>
            <a:xfrm>
              <a:off x="5987738" y="650494"/>
              <a:ext cx="5628018" cy="532414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CE6D1C0-2021-0517-5C0A-8B150ADD96B5}"/>
                </a:ext>
              </a:extLst>
            </p:cNvPr>
            <p:cNvSpPr txBox="1"/>
            <p:nvPr/>
          </p:nvSpPr>
          <p:spPr>
            <a:xfrm>
              <a:off x="9744268" y="5543044"/>
              <a:ext cx="21624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GB" b="0" i="0" dirty="0">
                  <a:solidFill>
                    <a:srgbClr val="000000"/>
                  </a:solidFill>
                  <a:effectLst/>
                </a:rPr>
                <a:t>(</a:t>
              </a:r>
              <a:r>
                <a:rPr lang="en-GB" b="0" i="0" dirty="0" err="1">
                  <a:solidFill>
                    <a:srgbClr val="000000"/>
                  </a:solidFill>
                  <a:effectLst/>
                </a:rPr>
                <a:t>Freepik</a:t>
              </a:r>
              <a:r>
                <a:rPr lang="en-GB" b="0" i="0" dirty="0">
                  <a:solidFill>
                    <a:srgbClr val="000000"/>
                  </a:solidFill>
                  <a:effectLst/>
                </a:rPr>
                <a:t>, 2023)</a:t>
              </a:r>
              <a:endParaRPr lang="en-GB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071029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DBC6133C-0615-4CE4-9132-37E609A9B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20D2D0-CCDA-A2A9-09FD-0163FE1C9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en-GB" sz="3600" dirty="0"/>
              <a:t>The Surge of Mental Health Problems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6D2FD-97DE-2DAF-BF25-D2B8A5387C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066" y="2031101"/>
            <a:ext cx="4282984" cy="3511943"/>
          </a:xfrm>
        </p:spPr>
        <p:txBody>
          <a:bodyPr anchor="ctr"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GB" sz="1800" b="0" i="0" dirty="0">
                <a:effectLst/>
              </a:rPr>
              <a:t>“32.5 million working days were lost to work-related ill health in 2019/20, with stress, anxiety and depression accounting for almost 18 million of these” (CIPD, 2023).</a:t>
            </a:r>
          </a:p>
          <a:p>
            <a:pPr>
              <a:lnSpc>
                <a:spcPct val="150000"/>
              </a:lnSpc>
            </a:pPr>
            <a:r>
              <a:rPr lang="en-GB" sz="1800" dirty="0"/>
              <a:t>With the increased awareness of mental health problems, especially during the COVID-19 pandemic, wellbeing is paramount.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E21EA68-C635-8A0A-1CF0-63C7387143CE}"/>
              </a:ext>
            </a:extLst>
          </p:cNvPr>
          <p:cNvGrpSpPr/>
          <p:nvPr/>
        </p:nvGrpSpPr>
        <p:grpSpPr>
          <a:xfrm>
            <a:off x="5987738" y="1337552"/>
            <a:ext cx="5628018" cy="3857372"/>
            <a:chOff x="6483031" y="2159740"/>
            <a:chExt cx="4499295" cy="3083759"/>
          </a:xfrm>
        </p:grpSpPr>
        <p:pic>
          <p:nvPicPr>
            <p:cNvPr id="5" name="Picture 4" descr="A graph of two people&#10;&#10;Description automatically generated with medium confidence">
              <a:extLst>
                <a:ext uri="{FF2B5EF4-FFF2-40B4-BE49-F238E27FC236}">
                  <a16:creationId xmlns:a16="http://schemas.microsoft.com/office/drawing/2014/main" id="{3264AB79-3DFD-6A9C-2A20-92EFC93F9C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3031" y="2159740"/>
              <a:ext cx="4499294" cy="2788498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2229B7D-FBE6-FFD2-651C-FB848A11CB59}"/>
                </a:ext>
              </a:extLst>
            </p:cNvPr>
            <p:cNvSpPr txBox="1"/>
            <p:nvPr/>
          </p:nvSpPr>
          <p:spPr>
            <a:xfrm>
              <a:off x="6483032" y="4948238"/>
              <a:ext cx="4499294" cy="2952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247465">
                <a:spcAft>
                  <a:spcPts val="974"/>
                </a:spcAft>
              </a:pPr>
              <a:r>
                <a:rPr lang="en-GB" kern="1200" dirty="0">
                  <a:solidFill>
                    <a:srgbClr val="000000"/>
                  </a:solidFill>
                  <a:ea typeface="+mn-ea"/>
                  <a:cs typeface="+mn-cs"/>
                </a:rPr>
                <a:t>(</a:t>
              </a:r>
              <a:r>
                <a:rPr lang="en-GB" kern="1200" dirty="0" err="1">
                  <a:solidFill>
                    <a:srgbClr val="000000"/>
                  </a:solidFill>
                  <a:ea typeface="+mn-ea"/>
                  <a:cs typeface="+mn-cs"/>
                </a:rPr>
                <a:t>Powaleny</a:t>
              </a:r>
              <a:r>
                <a:rPr lang="en-GB" kern="1200" dirty="0">
                  <a:solidFill>
                    <a:srgbClr val="000000"/>
                  </a:solidFill>
                  <a:ea typeface="+mn-ea"/>
                  <a:cs typeface="+mn-cs"/>
                </a:rPr>
                <a:t>, 2021)</a:t>
              </a:r>
              <a:endParaRPr lang="en-GB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626765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57" name="Rectangle 1056">
            <a:extLst>
              <a:ext uri="{FF2B5EF4-FFF2-40B4-BE49-F238E27FC236}">
                <a16:creationId xmlns:a16="http://schemas.microsoft.com/office/drawing/2014/main" id="{DBC6133C-0615-4CE4-9132-37E609A9B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FDDE33-CE76-6051-A633-DBBAA744E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en-GB" sz="3600" dirty="0"/>
              <a:t>What is Reflection?</a:t>
            </a:r>
          </a:p>
        </p:txBody>
      </p:sp>
      <p:sp>
        <p:nvSpPr>
          <p:cNvPr id="1059" name="Rectangle 1058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2F0E6C-5355-63D5-5750-B3C10E8EB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066" y="2031101"/>
            <a:ext cx="4282984" cy="3511943"/>
          </a:xfrm>
        </p:spPr>
        <p:txBody>
          <a:bodyPr anchor="ctr"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GB" sz="1800" dirty="0"/>
              <a:t>In </a:t>
            </a:r>
            <a:r>
              <a:rPr lang="en-GB" sz="1800" dirty="0" err="1"/>
              <a:t>Derinalp’s</a:t>
            </a:r>
            <a:r>
              <a:rPr lang="en-GB" sz="1800" dirty="0"/>
              <a:t> (2021) thesis, she stated that definition of reflection among scholars is still considered ‘elusive’.</a:t>
            </a:r>
          </a:p>
          <a:p>
            <a:pPr>
              <a:lnSpc>
                <a:spcPct val="150000"/>
              </a:lnSpc>
            </a:pPr>
            <a:r>
              <a:rPr lang="en-GB" sz="1800" dirty="0"/>
              <a:t>Dating back to the 20</a:t>
            </a:r>
            <a:r>
              <a:rPr lang="en-GB" sz="1800" baseline="30000" dirty="0"/>
              <a:t>th</a:t>
            </a:r>
            <a:r>
              <a:rPr lang="en-GB" sz="1800" dirty="0"/>
              <a:t> Century, Dewey (1910) believed that the process of reflection is a ‘consequence’.</a:t>
            </a:r>
          </a:p>
          <a:p>
            <a:pPr>
              <a:lnSpc>
                <a:spcPct val="150000"/>
              </a:lnSpc>
            </a:pPr>
            <a:r>
              <a:rPr lang="en-GB" sz="1800" dirty="0" err="1"/>
              <a:t>Bassot</a:t>
            </a:r>
            <a:r>
              <a:rPr lang="en-GB" sz="1800" dirty="0"/>
              <a:t> (2020, p.6) believed it is developed “…through a process of thinking and looking at your practice in a ‘metaphorical mirror’”.</a:t>
            </a:r>
          </a:p>
        </p:txBody>
      </p:sp>
      <p:sp>
        <p:nvSpPr>
          <p:cNvPr id="1061" name="Rectangle 1060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3" name="Rectangle 1062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5" name="Rectangle 106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2D6B3A1-BFDE-6179-A116-4E5ADC992833}"/>
              </a:ext>
            </a:extLst>
          </p:cNvPr>
          <p:cNvGrpSpPr/>
          <p:nvPr/>
        </p:nvGrpSpPr>
        <p:grpSpPr>
          <a:xfrm>
            <a:off x="6078999" y="593344"/>
            <a:ext cx="5445495" cy="5324142"/>
            <a:chOff x="5386560" y="205364"/>
            <a:chExt cx="5857922" cy="5727378"/>
          </a:xfrm>
        </p:grpSpPr>
        <p:pic>
          <p:nvPicPr>
            <p:cNvPr id="5" name="Picture 4" descr="A person looking at himself in the mirror&#10;&#10;Description automatically generated">
              <a:extLst>
                <a:ext uri="{FF2B5EF4-FFF2-40B4-BE49-F238E27FC236}">
                  <a16:creationId xmlns:a16="http://schemas.microsoft.com/office/drawing/2014/main" id="{5BAB3521-BE71-A0D0-47AD-62E575C277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99"/>
            <a:stretch/>
          </p:blipFill>
          <p:spPr>
            <a:xfrm>
              <a:off x="5386560" y="205364"/>
              <a:ext cx="5628018" cy="532414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3525A14-A141-9E45-33CD-90881D71F84F}"/>
                </a:ext>
              </a:extLst>
            </p:cNvPr>
            <p:cNvSpPr txBox="1"/>
            <p:nvPr/>
          </p:nvSpPr>
          <p:spPr>
            <a:xfrm>
              <a:off x="9562102" y="5563410"/>
              <a:ext cx="16823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841248">
                <a:spcAft>
                  <a:spcPts val="600"/>
                </a:spcAft>
              </a:pPr>
              <a:r>
                <a:rPr lang="en-GB" sz="165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(iStock, 2023)</a:t>
              </a:r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380103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9B67B7-B356-CB50-7E60-E394C55C0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GB" sz="4800" dirty="0"/>
              <a:t>What does Reflection mean to me?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D1F569-B96F-A34F-7A0C-CE5106C0EC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200" dirty="0"/>
              <a:t>It is invoked thinking, to learn from an experience and make sense of any issues that were encountered. </a:t>
            </a:r>
          </a:p>
        </p:txBody>
      </p:sp>
    </p:spTree>
    <p:extLst>
      <p:ext uri="{BB962C8B-B14F-4D97-AF65-F5344CB8AC3E}">
        <p14:creationId xmlns:p14="http://schemas.microsoft.com/office/powerpoint/2010/main" val="20831680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17D6CD-A4F5-F4BE-659A-D90F8041A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 dirty="0"/>
              <a:t>What is Reflective Practice?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3BAE8-5274-7F27-4CB5-EEF61A2E4D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“Reflective practice is simply creating a habit, structure, or routine around examining experience” </a:t>
            </a:r>
            <a:r>
              <a:rPr lang="en-GB" sz="2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(Amulya, 2004, p. 2).</a:t>
            </a:r>
          </a:p>
          <a:p>
            <a:pPr>
              <a:lnSpc>
                <a:spcPct val="150000"/>
              </a:lnSpc>
            </a:pPr>
            <a:r>
              <a:rPr lang="en-GB" sz="2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It is a process of continuous learning that we need to repeat to gain insight from experiences.</a:t>
            </a:r>
          </a:p>
          <a:p>
            <a:pPr>
              <a:lnSpc>
                <a:spcPct val="150000"/>
              </a:lnSpc>
            </a:pPr>
            <a:r>
              <a:rPr lang="en-GB" sz="2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It enables self-growth by encouraging an individual to structuralise a reflection and promote critical thinking.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16750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069D53-D109-DA6B-D4BD-FF60886B1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/>
              <a:t>Using Reflective Models</a:t>
            </a:r>
            <a:endParaRPr lang="en-GB" sz="54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E694E-4A9B-674D-8F82-6129F5EA8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GB" sz="2400"/>
              <a:t>I believe that the effective use of reflective practices can help alleviate stress and anxieties.</a:t>
            </a:r>
          </a:p>
          <a:p>
            <a:pPr>
              <a:lnSpc>
                <a:spcPct val="150000"/>
              </a:lnSpc>
            </a:pPr>
            <a:r>
              <a:rPr lang="en-GB" sz="2400"/>
              <a:t>It creates a safe environment to reflect on what went well and what went not so well during experiences.</a:t>
            </a:r>
          </a:p>
          <a:p>
            <a:pPr>
              <a:lnSpc>
                <a:spcPct val="150000"/>
              </a:lnSpc>
            </a:pPr>
            <a:r>
              <a:rPr lang="en-GB" sz="2400"/>
              <a:t>There are many reflective models that can be used as a framework for reflection.</a:t>
            </a:r>
          </a:p>
          <a:p>
            <a:pPr>
              <a:lnSpc>
                <a:spcPct val="150000"/>
              </a:lnSpc>
            </a:pPr>
            <a:r>
              <a:rPr lang="en-GB" sz="2400"/>
              <a:t>I have chosen Gibbs Reflective Cycle because of its cyclical structure, with one of the stages addressing the feelings of an experience.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9365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DBC6133C-0615-4CE4-9132-37E609A9B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90F555-7525-8CCE-BF17-51676EA6C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en-GB" sz="3600" dirty="0"/>
              <a:t>Revisited Gibbs’ Cycle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7FEFDDC3-C620-6EAE-74AD-39F810101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066" y="2031101"/>
            <a:ext cx="4282984" cy="3511943"/>
          </a:xfrm>
        </p:spPr>
        <p:txBody>
          <a:bodyPr anchor="ctr"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sz="1800" dirty="0"/>
              <a:t>Emotions and feelings are not the same thing.</a:t>
            </a:r>
          </a:p>
          <a:p>
            <a:pPr>
              <a:lnSpc>
                <a:spcPct val="150000"/>
              </a:lnSpc>
            </a:pPr>
            <a:r>
              <a:rPr lang="en-GB" sz="1800" dirty="0"/>
              <a:t>Wellbeing is essential to professional development.</a:t>
            </a:r>
          </a:p>
          <a:p>
            <a:pPr>
              <a:lnSpc>
                <a:spcPct val="150000"/>
              </a:lnSpc>
            </a:pPr>
            <a:r>
              <a:rPr lang="en-GB" sz="1800" dirty="0"/>
              <a:t>“Reflective practice requires a particular set of skills and a certain frame of mind or attitude” (Clinical Excellence Commission, 2022, p.4).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7829F7F8-ECA1-0DCD-3808-5B019309C4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3574411"/>
              </p:ext>
            </p:extLst>
          </p:nvPr>
        </p:nvGraphicFramePr>
        <p:xfrm>
          <a:off x="3531479" y="1589249"/>
          <a:ext cx="10515600" cy="3678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00854E66-9ABC-7F53-8D69-A0E804E07F07}"/>
              </a:ext>
            </a:extLst>
          </p:cNvPr>
          <p:cNvSpPr txBox="1"/>
          <p:nvPr/>
        </p:nvSpPr>
        <p:spPr>
          <a:xfrm>
            <a:off x="9261016" y="5878073"/>
            <a:ext cx="6172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dirty="0">
                <a:effectLst/>
              </a:rPr>
              <a:t>(Galli and New, 2022, p.98)</a:t>
            </a:r>
            <a:endParaRPr lang="en-US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96796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uiExpand="1" build="p"/>
      <p:bldGraphic spid="3" grpId="0">
        <p:bldAsOne/>
      </p:bldGraphic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DBC6133C-0615-4CE4-9132-37E609A9B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90F555-7525-8CCE-BF17-51676EA6C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en-GB" sz="3600" dirty="0"/>
              <a:t>Reflective Practice can make a difference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7FEFDDC3-C620-6EAE-74AD-39F810101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066" y="2031101"/>
            <a:ext cx="4282984" cy="3511943"/>
          </a:xfrm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1800" dirty="0"/>
              <a:t>A study by </a:t>
            </a:r>
            <a:r>
              <a:rPr lang="en-GB" sz="1800" dirty="0" err="1"/>
              <a:t>Ragoobar</a:t>
            </a:r>
            <a:r>
              <a:rPr lang="en-GB" sz="1800" dirty="0"/>
              <a:t> </a:t>
            </a:r>
            <a:r>
              <a:rPr lang="en-GB" sz="1800" i="1" dirty="0"/>
              <a:t>et al. </a:t>
            </a:r>
            <a:r>
              <a:rPr lang="en-GB" sz="1800" dirty="0"/>
              <a:t>(2021) showed promising results from using shift reflection with nurses.</a:t>
            </a:r>
          </a:p>
          <a:p>
            <a:pPr>
              <a:lnSpc>
                <a:spcPct val="150000"/>
              </a:lnSpc>
            </a:pPr>
            <a:r>
              <a:rPr lang="en-GB" sz="1800" dirty="0"/>
              <a:t>Every question yielded mostly positive results, with 13 out of 14 nurses thinking that the reflective practice should continue.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874377-8EAB-2B81-B7DC-4893CBB6B3AD}"/>
              </a:ext>
            </a:extLst>
          </p:cNvPr>
          <p:cNvSpPr txBox="1"/>
          <p:nvPr/>
        </p:nvSpPr>
        <p:spPr>
          <a:xfrm>
            <a:off x="7769359" y="5890949"/>
            <a:ext cx="4112408" cy="379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35797">
              <a:spcAft>
                <a:spcPts val="714"/>
              </a:spcAft>
            </a:pPr>
            <a:r>
              <a:rPr lang="en-GB" kern="1200" dirty="0">
                <a:solidFill>
                  <a:srgbClr val="000000"/>
                </a:solidFill>
              </a:rPr>
              <a:t>(</a:t>
            </a:r>
            <a:r>
              <a:rPr lang="en-GB" kern="1200" dirty="0" err="1">
                <a:solidFill>
                  <a:srgbClr val="000000"/>
                </a:solidFill>
              </a:rPr>
              <a:t>Ragoobar</a:t>
            </a:r>
            <a:r>
              <a:rPr lang="en-GB" i="1" kern="1200" dirty="0">
                <a:solidFill>
                  <a:srgbClr val="000000"/>
                </a:solidFill>
              </a:rPr>
              <a:t> et al.,</a:t>
            </a:r>
            <a:r>
              <a:rPr lang="en-GB" kern="1200" dirty="0">
                <a:solidFill>
                  <a:srgbClr val="000000"/>
                </a:solidFill>
              </a:rPr>
              <a:t> 2021)</a:t>
            </a:r>
            <a:endParaRPr lang="en-GB" dirty="0"/>
          </a:p>
        </p:txBody>
      </p:sp>
      <p:pic>
        <p:nvPicPr>
          <p:cNvPr id="18" name="Picture 17" descr="A graph of a survey&#10;&#10;Description automatically generated with medium confidence">
            <a:extLst>
              <a:ext uri="{FF2B5EF4-FFF2-40B4-BE49-F238E27FC236}">
                <a16:creationId xmlns:a16="http://schemas.microsoft.com/office/drawing/2014/main" id="{1845B0A0-F360-B128-8DE8-53ADCCB3B5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543" y="650496"/>
            <a:ext cx="4112408" cy="49449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36720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uiExpand="1" build="p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3DDBF3A1-94C9-31A3-1129-41A57F64F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 dirty="0"/>
              <a:t>Outcomes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85057-FB54-CD7E-402B-3E7FA02717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Positivity from past research regarding the use of reflective practice for professional wellbeing.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From experiencing workplace anxiety and the negative effect it has had on my professional performance.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I will incorporate reflective practice based on the revisited Gibbs’ Cycle.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69230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82" name="Rectangle 2081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835F762-F6D1-42D6-38E8-E4E6CAF3C9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3" r="23289" b="1338"/>
          <a:stretch/>
        </p:blipFill>
        <p:spPr bwMode="auto">
          <a:xfrm>
            <a:off x="3522468" y="10"/>
            <a:ext cx="866953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84" name="Rectangle 2083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5000">
                <a:schemeClr val="tx1">
                  <a:alpha val="78000"/>
                </a:schemeClr>
              </a:gs>
              <a:gs pos="19000">
                <a:schemeClr val="tx1">
                  <a:alpha val="38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3197BB-A8F0-DFA7-1A1B-7CD6FA9B7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Tyson Fury – Mental Health Ambassador</a:t>
            </a:r>
          </a:p>
        </p:txBody>
      </p:sp>
      <p:sp>
        <p:nvSpPr>
          <p:cNvPr id="2086" name="Rectangle 2085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88" name="Rectangle 2087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chemeClr val="tx1"/>
          </a:soli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97969D-46F9-ED9D-91AD-B74AF3FBFF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1700" dirty="0">
                <a:solidFill>
                  <a:schemeClr val="bg1"/>
                </a:solidFill>
              </a:rPr>
              <a:t>“It’s down to the individual to know how to stand strong, but it requires a healthy state of mind to succeed. I want to do everything possible to be emotionally ready for these moments” (Tyson Fury, 2022, p.3).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965F96-5102-C879-F4D0-DBA227A73628}"/>
              </a:ext>
            </a:extLst>
          </p:cNvPr>
          <p:cNvSpPr txBox="1"/>
          <p:nvPr/>
        </p:nvSpPr>
        <p:spPr>
          <a:xfrm>
            <a:off x="10361798" y="112156"/>
            <a:ext cx="3438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</a:rPr>
              <a:t>(GB News,2023)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CC58AC-7335-6E3C-6AB9-308832E03CD0}"/>
              </a:ext>
            </a:extLst>
          </p:cNvPr>
          <p:cNvSpPr/>
          <p:nvPr/>
        </p:nvSpPr>
        <p:spPr>
          <a:xfrm>
            <a:off x="424814" y="843534"/>
            <a:ext cx="548639" cy="731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7241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83E2A1-49A6-0B85-918F-8C022FE56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 dirty="0"/>
              <a:t>Conclusion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E7BDCE2D-3AB1-A6ED-9761-FA633C54F1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Simplified, reflection is invoked thinking, to learn from an experience and make sense of any issues that were encountered.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Reflective Practice is the habit of structuring these reflections and encouraging self-growth through repetition and critical thinking.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Increased awareness of mental health, and personal experiences of workplace anxiety, have encouraged me to become more reflective.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I can use the Revisited Gibbs’ Reflective Cycle to detail my wellbeing before, during and after a task to improve my mental health and professional development.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21016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6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F9102-6249-5100-CD65-D0A08CD80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 dirty="0"/>
              <a:t>References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A41F4-581F-FCFF-D6A9-16E46C545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spcAft>
                <a:spcPts val="865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Amulya, J. (2004)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What is Reflective Practice? 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Massachusetts: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Center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for Reflective Community Practice. Available at: </a:t>
            </a:r>
            <a:r>
              <a:rPr lang="en-GB" sz="1800" u="none" strike="noStrike" dirty="0">
                <a:solidFill>
                  <a:srgbClr val="0066CC"/>
                </a:solidFill>
                <a:effectLst/>
                <a:ea typeface="Times New Roman" panose="02020603050405020304" pitchFamily="18" charset="0"/>
                <a:hlinkClick r:id="rId2"/>
              </a:rPr>
              <a:t>https://www.careinnovations.org/wp-content/uploads/what-is-reflective-practice65.pdf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(Accessed: 14 November 2023).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Bassot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, B. (2020)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The Reflective Journal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. 3rd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edn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. London: Bloomsbury Publishing Plc.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CDC (2023)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Anxiety and Depression. 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Available at: </a:t>
            </a:r>
            <a:r>
              <a:rPr lang="en-GB" sz="1800" u="none" strike="noStrike" dirty="0">
                <a:solidFill>
                  <a:srgbClr val="0066CC"/>
                </a:solidFill>
                <a:effectLst/>
                <a:ea typeface="Times New Roman" panose="02020603050405020304" pitchFamily="18" charset="0"/>
                <a:hlinkClick r:id="rId3"/>
              </a:rPr>
              <a:t>https://www.cdc.gov/nchs/covid19/pulse/mental-health.htm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(Accessed: Nov 23, 2023).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CIPD (2023)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Employee health and wellbeing. 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Available at: </a:t>
            </a:r>
            <a:r>
              <a:rPr lang="en-GB" sz="1800" u="none" strike="noStrike" dirty="0">
                <a:solidFill>
                  <a:srgbClr val="0066CC"/>
                </a:solidFill>
                <a:effectLst/>
                <a:ea typeface="Times New Roman" panose="02020603050405020304" pitchFamily="18" charset="0"/>
                <a:hlinkClick r:id="rId4"/>
              </a:rPr>
              <a:t>https://www.cipd.org/uk/views-and-insights/cipd-viewpoint/employee-health-wellbeing/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(Accessed: 21 November 2023).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Clinical Excellence Commission (2022)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Reflective Practice Workbook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St Leonards: Clinical Excellence Commission.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Derinalp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, P. (2021)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Indonesian novice EFL teachers' understanding of and engagement in reflective practice: An exploratory study. 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. University of York.</a:t>
            </a:r>
            <a:endParaRPr lang="en-GB" sz="1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155971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A41F4-581F-FCFF-D6A9-16E46C545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04" y="1292771"/>
            <a:ext cx="9849751" cy="4642309"/>
          </a:xfrm>
        </p:spPr>
        <p:txBody>
          <a:bodyPr anchor="ctr">
            <a:normAutofit/>
          </a:bodyPr>
          <a:lstStyle/>
          <a:p>
            <a:pPr marL="0" indent="0">
              <a:spcAft>
                <a:spcPts val="865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Dewey, J. (1910)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How we think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Lexington: D. C. Heath.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Freepik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. (2023)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Stress Work Load 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[1]. Available at: </a:t>
            </a:r>
            <a:r>
              <a:rPr lang="en-GB" sz="1800" u="none" strike="noStrike" dirty="0">
                <a:solidFill>
                  <a:srgbClr val="0066CC"/>
                </a:solidFill>
                <a:effectLst/>
                <a:ea typeface="Times New Roman" panose="02020603050405020304" pitchFamily="18" charset="0"/>
                <a:hlinkClick r:id="rId2"/>
              </a:rPr>
              <a:t>https://img.freepik.com/premium-vector/stress-work-load_230353-6.jpg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(Accessed: November 28, 2023).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Fury, T. (2022)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Gloves Off: The Autobiography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Century, pp. 3.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Galli, F. and New, C.J. (2022) 'Gibbs’ cycle review. Emotions as a part of the cycle',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E-motion (Huelva, Spain), 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19, pp. 92-101 Available at: </a:t>
            </a:r>
            <a:r>
              <a:rPr lang="en-GB" sz="1800" u="none" strike="noStrike" dirty="0">
                <a:solidFill>
                  <a:srgbClr val="0066CC"/>
                </a:solidFill>
                <a:effectLst/>
                <a:ea typeface="Times New Roman" panose="02020603050405020304" pitchFamily="18" charset="0"/>
                <a:hlinkClick r:id="rId3"/>
              </a:rPr>
              <a:t>https://doi.org/10.33776/remo.vi19.7224.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GB News. (2023)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Tyson-Fury-Boxing 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[1]. London. Available at: </a:t>
            </a:r>
            <a:r>
              <a:rPr lang="en-GB" sz="1800" u="none" strike="noStrike" dirty="0">
                <a:solidFill>
                  <a:srgbClr val="0066CC"/>
                </a:solidFill>
                <a:effectLst/>
                <a:ea typeface="Times New Roman" panose="02020603050405020304" pitchFamily="18" charset="0"/>
                <a:hlinkClick r:id="rId4"/>
              </a:rPr>
              <a:t>https://www.gbnews.com/media-library/tyson-fury-boxing.jpg?id=50576973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(Accessed: November 28, 2023).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Gibbs, G. (1988)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Learning by Doing: A guide to teaching and learning methods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Oxford: Further Education Unit.</a:t>
            </a:r>
            <a:endParaRPr lang="en-GB" sz="1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457165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A41F4-581F-FCFF-D6A9-16E46C545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04" y="1292771"/>
            <a:ext cx="9849751" cy="4642309"/>
          </a:xfrm>
        </p:spPr>
        <p:txBody>
          <a:bodyPr anchor="ctr">
            <a:normAutofit lnSpcReduction="10000"/>
          </a:bodyPr>
          <a:lstStyle/>
          <a:p>
            <a:pPr marL="0" indent="0">
              <a:spcAft>
                <a:spcPts val="865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iStock. (2023)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Looking-at-himself 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[1]. Available at: </a:t>
            </a:r>
            <a:r>
              <a:rPr lang="en-GB" sz="1800" u="none" strike="noStrike" dirty="0">
                <a:solidFill>
                  <a:srgbClr val="0066CC"/>
                </a:solidFill>
                <a:effectLst/>
                <a:ea typeface="Times New Roman" panose="02020603050405020304" pitchFamily="18" charset="0"/>
                <a:hlinkClick r:id="rId2"/>
              </a:rPr>
              <a:t>https://media.istockphoto.com/id/535111579/vector/looking-at-himself.jpg?s=612x612&amp;w=0&amp;k=20&amp;c=KD0HH46cms7hq5___RLbpU-s-cGhbblMPonVlHsst7E=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(Accessed: Nov 30, 2023).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Mental Health Foundation (2023)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What is anxiety? 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Available at: </a:t>
            </a:r>
            <a:r>
              <a:rPr lang="en-GB" sz="1800" u="none" strike="noStrike" dirty="0">
                <a:solidFill>
                  <a:srgbClr val="0066CC"/>
                </a:solidFill>
                <a:effectLst/>
                <a:ea typeface="Times New Roman" panose="02020603050405020304" pitchFamily="18" charset="0"/>
                <a:hlinkClick r:id="rId3"/>
              </a:rPr>
              <a:t>https://www.mentalhealth.org.uk/our-work/public-engagement/mental-health-awareness-week/anxiety-report/what-anxiety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(Accessed: November 29, 2023).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Powaleny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, A. (2021)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Reflecting on Mental Health Awareness Month. 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Available at: </a:t>
            </a:r>
            <a:r>
              <a:rPr lang="en-GB" sz="1800" u="none" strike="noStrike" dirty="0">
                <a:solidFill>
                  <a:srgbClr val="0066CC"/>
                </a:solidFill>
                <a:effectLst/>
                <a:ea typeface="Times New Roman" panose="02020603050405020304" pitchFamily="18" charset="0"/>
                <a:hlinkClick r:id="rId4"/>
              </a:rPr>
              <a:t>https://phrma.org/Blog/reflecting-on-mental-health-awareness-month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(Accessed: Nov 23, 2023).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Ragoobar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, R., Turton, R., Winter, H., Power, N., Belton, C., Chow, C. and Beck, A. (2021) 'The ‘shift reflection’ model of group reflective practice: a pilot study in an acute mental health setting',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Mental health practice, 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24(1), pp. 25-32 Available at: </a:t>
            </a:r>
            <a:r>
              <a:rPr lang="en-GB" sz="1800" u="none" strike="noStrike" dirty="0">
                <a:solidFill>
                  <a:srgbClr val="0066CC"/>
                </a:solidFill>
                <a:effectLst/>
                <a:ea typeface="Times New Roman" panose="02020603050405020304" pitchFamily="18" charset="0"/>
                <a:hlinkClick r:id="rId5"/>
              </a:rPr>
              <a:t>https://doi.org/10.7748/mhp.2020.e1452.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 algn="l">
              <a:spcAft>
                <a:spcPts val="865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Rogers, S.L., Priddis, L.E., Michels, N., Tieman, M. and Van Winkle, L.J. (2019) 'Applications of the reflective practice questionnaire in medical education', </a:t>
            </a:r>
            <a:r>
              <a:rPr lang="en-GB" sz="18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BMC Medical Education, 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19(1), pp. 47 Available at: </a:t>
            </a:r>
            <a:r>
              <a:rPr lang="en-GB" sz="1800" u="none" strike="noStrike" dirty="0">
                <a:solidFill>
                  <a:srgbClr val="0066CC"/>
                </a:solidFill>
                <a:effectLst/>
                <a:ea typeface="Times New Roman" panose="02020603050405020304" pitchFamily="18" charset="0"/>
                <a:hlinkClick r:id="rId6"/>
              </a:rPr>
              <a:t>https://doi.org/10.1186/s12909-019-1481-6.</a:t>
            </a:r>
            <a:endParaRPr lang="en-GB" sz="1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102534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FC2FB7-4F4B-F3A0-4CB7-DB7337CF7C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3338"/>
            <a:ext cx="9144000" cy="3274592"/>
          </a:xfrm>
        </p:spPr>
        <p:txBody>
          <a:bodyPr anchor="ctr">
            <a:normAutofit/>
          </a:bodyPr>
          <a:lstStyle/>
          <a:p>
            <a:r>
              <a:rPr lang="en-GB" sz="7200" dirty="0"/>
              <a:t>Thank you!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312124-BBDE-E501-4D11-704DC11316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514052"/>
            <a:ext cx="9144000" cy="651910"/>
          </a:xfrm>
        </p:spPr>
        <p:txBody>
          <a:bodyPr anchor="ctr">
            <a:normAutofit/>
          </a:bodyPr>
          <a:lstStyle/>
          <a:p>
            <a:r>
              <a:rPr lang="en-GB" dirty="0"/>
              <a:t>Any Questions?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28298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3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4|1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4|1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42.5|1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2|13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5|1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9.6|13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1760</TotalTime>
  <Words>1362</Words>
  <Application>Microsoft Office PowerPoint</Application>
  <PresentationFormat>Widescreen</PresentationFormat>
  <Paragraphs>86</Paragraphs>
  <Slides>16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Google Sans</vt:lpstr>
      <vt:lpstr>Office Theme</vt:lpstr>
      <vt:lpstr>Using Reflective Practice to Improve Wellbeing</vt:lpstr>
      <vt:lpstr>Background</vt:lpstr>
      <vt:lpstr>The Surge of Mental Health Problems</vt:lpstr>
      <vt:lpstr>What is Reflection?</vt:lpstr>
      <vt:lpstr>What does Reflection mean to me?</vt:lpstr>
      <vt:lpstr>What is Reflective Practice?</vt:lpstr>
      <vt:lpstr>Using Reflective Models</vt:lpstr>
      <vt:lpstr>Revisited Gibbs’ Cycle</vt:lpstr>
      <vt:lpstr>Reflective Practice can make a difference</vt:lpstr>
      <vt:lpstr>Outcomes</vt:lpstr>
      <vt:lpstr>Tyson Fury – Mental Health Ambassador</vt:lpstr>
      <vt:lpstr>Conclusion</vt:lpstr>
      <vt:lpstr>References</vt:lpstr>
      <vt:lpstr>PowerPoint Presentation</vt:lpstr>
      <vt:lpstr>PowerPoint Presentation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Reflective Practice to Improve Wellbeing</dc:title>
  <dc:creator>Jamie W Davies</dc:creator>
  <cp:lastModifiedBy>Jamie W Davies</cp:lastModifiedBy>
  <cp:revision>1</cp:revision>
  <dcterms:created xsi:type="dcterms:W3CDTF">2023-11-14T14:36:26Z</dcterms:created>
  <dcterms:modified xsi:type="dcterms:W3CDTF">2024-01-12T19:32:20Z</dcterms:modified>
</cp:coreProperties>
</file>