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2" r:id="rId4"/>
  </p:sldMasterIdLst>
  <p:notesMasterIdLst>
    <p:notesMasterId r:id="rId20"/>
  </p:notesMasterIdLst>
  <p:sldIdLst>
    <p:sldId id="256" r:id="rId5"/>
    <p:sldId id="258" r:id="rId6"/>
    <p:sldId id="259" r:id="rId7"/>
    <p:sldId id="273" r:id="rId8"/>
    <p:sldId id="262" r:id="rId9"/>
    <p:sldId id="257" r:id="rId10"/>
    <p:sldId id="270" r:id="rId11"/>
    <p:sldId id="276" r:id="rId12"/>
    <p:sldId id="274" r:id="rId13"/>
    <p:sldId id="271" r:id="rId14"/>
    <p:sldId id="277" r:id="rId15"/>
    <p:sldId id="278" r:id="rId16"/>
    <p:sldId id="275" r:id="rId17"/>
    <p:sldId id="272" r:id="rId18"/>
    <p:sldId id="279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ichard Gregory" initials="RG" lastIdx="1" clrIdx="0">
    <p:extLst>
      <p:ext uri="{19B8F6BF-5375-455C-9EA6-DF929625EA0E}">
        <p15:presenceInfo xmlns:p15="http://schemas.microsoft.com/office/powerpoint/2012/main" userId="97bb3d566d9edf26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7CC8"/>
    <a:srgbClr val="7691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1F1529-C607-442E-A31A-A989E55F6D69}" v="996" dt="2020-03-17T10:38:51.605"/>
    <p1510:client id="{B12580D7-C925-87A3-FA60-E517F0F95AE6}" v="4" dt="2020-03-17T08:20:57.9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66" d="100"/>
          <a:sy n="66" d="100"/>
        </p:scale>
        <p:origin x="668" y="-1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commentAuthors" Target="comment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chard Gregory (1901991)" userId="S::1901991@student.uwtsd.ac.uk::815ce2b5-cab1-4af2-9312-62ba7ccc8a7a" providerId="AD" clId="Web-{B12580D7-C925-87A3-FA60-E517F0F95AE6}"/>
    <pc:docChg chg="addSld sldOrd">
      <pc:chgData name="Richard Gregory (1901991)" userId="S::1901991@student.uwtsd.ac.uk::815ce2b5-cab1-4af2-9312-62ba7ccc8a7a" providerId="AD" clId="Web-{B12580D7-C925-87A3-FA60-E517F0F95AE6}" dt="2020-03-17T08:20:57.918" v="3"/>
      <pc:docMkLst>
        <pc:docMk/>
      </pc:docMkLst>
      <pc:sldChg chg="ord">
        <pc:chgData name="Richard Gregory (1901991)" userId="S::1901991@student.uwtsd.ac.uk::815ce2b5-cab1-4af2-9312-62ba7ccc8a7a" providerId="AD" clId="Web-{B12580D7-C925-87A3-FA60-E517F0F95AE6}" dt="2020-03-17T08:20:48.323" v="2"/>
        <pc:sldMkLst>
          <pc:docMk/>
          <pc:sldMk cId="3564168912" sldId="274"/>
        </pc:sldMkLst>
      </pc:sldChg>
      <pc:sldChg chg="add ord replId">
        <pc:chgData name="Richard Gregory (1901991)" userId="S::1901991@student.uwtsd.ac.uk::815ce2b5-cab1-4af2-9312-62ba7ccc8a7a" providerId="AD" clId="Web-{B12580D7-C925-87A3-FA60-E517F0F95AE6}" dt="2020-03-17T08:20:57.918" v="3"/>
        <pc:sldMkLst>
          <pc:docMk/>
          <pc:sldMk cId="1010631906" sldId="279"/>
        </pc:sldMkLst>
      </pc:sldChg>
    </pc:docChg>
  </pc:docChgLst>
  <pc:docChgLst>
    <pc:chgData name="Richard Gregory" userId="815ce2b5-cab1-4af2-9312-62ba7ccc8a7a" providerId="ADAL" clId="{431F1529-C607-442E-A31A-A989E55F6D69}"/>
    <pc:docChg chg="undo custSel mod addSld delSld modSld sldOrd">
      <pc:chgData name="Richard Gregory" userId="815ce2b5-cab1-4af2-9312-62ba7ccc8a7a" providerId="ADAL" clId="{431F1529-C607-442E-A31A-A989E55F6D69}" dt="2020-03-17T10:38:51.604" v="1639" actId="207"/>
      <pc:docMkLst>
        <pc:docMk/>
      </pc:docMkLst>
      <pc:sldChg chg="addSp delSp modSp mod">
        <pc:chgData name="Richard Gregory" userId="815ce2b5-cab1-4af2-9312-62ba7ccc8a7a" providerId="ADAL" clId="{431F1529-C607-442E-A31A-A989E55F6D69}" dt="2020-03-16T15:10:53.901" v="319" actId="26606"/>
        <pc:sldMkLst>
          <pc:docMk/>
          <pc:sldMk cId="71983644" sldId="256"/>
        </pc:sldMkLst>
        <pc:spChg chg="mod">
          <ac:chgData name="Richard Gregory" userId="815ce2b5-cab1-4af2-9312-62ba7ccc8a7a" providerId="ADAL" clId="{431F1529-C607-442E-A31A-A989E55F6D69}" dt="2020-03-16T15:10:53.901" v="319" actId="26606"/>
          <ac:spMkLst>
            <pc:docMk/>
            <pc:sldMk cId="71983644" sldId="256"/>
            <ac:spMk id="4" creationId="{AE8B9C8B-FE97-48A7-BB62-07A8CE6595B8}"/>
          </ac:spMkLst>
        </pc:spChg>
        <pc:spChg chg="del">
          <ac:chgData name="Richard Gregory" userId="815ce2b5-cab1-4af2-9312-62ba7ccc8a7a" providerId="ADAL" clId="{431F1529-C607-442E-A31A-A989E55F6D69}" dt="2020-03-16T15:10:53.901" v="319" actId="26606"/>
          <ac:spMkLst>
            <pc:docMk/>
            <pc:sldMk cId="71983644" sldId="256"/>
            <ac:spMk id="74" creationId="{26B4480E-B7FF-4481-890E-043A69AE6FE2}"/>
          </ac:spMkLst>
        </pc:spChg>
        <pc:spChg chg="del">
          <ac:chgData name="Richard Gregory" userId="815ce2b5-cab1-4af2-9312-62ba7ccc8a7a" providerId="ADAL" clId="{431F1529-C607-442E-A31A-A989E55F6D69}" dt="2020-03-16T15:10:53.901" v="319" actId="26606"/>
          <ac:spMkLst>
            <pc:docMk/>
            <pc:sldMk cId="71983644" sldId="256"/>
            <ac:spMk id="76" creationId="{64C13BAB-7C00-4D21-A857-E3D41C0A2A66}"/>
          </ac:spMkLst>
        </pc:spChg>
        <pc:spChg chg="del">
          <ac:chgData name="Richard Gregory" userId="815ce2b5-cab1-4af2-9312-62ba7ccc8a7a" providerId="ADAL" clId="{431F1529-C607-442E-A31A-A989E55F6D69}" dt="2020-03-16T15:10:53.901" v="319" actId="26606"/>
          <ac:spMkLst>
            <pc:docMk/>
            <pc:sldMk cId="71983644" sldId="256"/>
            <ac:spMk id="78" creationId="{45E6C9CD-9938-4423-936B-5C383EDE765A}"/>
          </ac:spMkLst>
        </pc:spChg>
        <pc:spChg chg="del">
          <ac:chgData name="Richard Gregory" userId="815ce2b5-cab1-4af2-9312-62ba7ccc8a7a" providerId="ADAL" clId="{431F1529-C607-442E-A31A-A989E55F6D69}" dt="2020-03-16T15:10:53.901" v="319" actId="26606"/>
          <ac:spMkLst>
            <pc:docMk/>
            <pc:sldMk cId="71983644" sldId="256"/>
            <ac:spMk id="80" creationId="{1F1FF39A-AC3C-4066-9D4C-519AA22812EA}"/>
          </ac:spMkLst>
        </pc:spChg>
        <pc:spChg chg="del">
          <ac:chgData name="Richard Gregory" userId="815ce2b5-cab1-4af2-9312-62ba7ccc8a7a" providerId="ADAL" clId="{431F1529-C607-442E-A31A-A989E55F6D69}" dt="2020-03-16T15:10:53.901" v="319" actId="26606"/>
          <ac:spMkLst>
            <pc:docMk/>
            <pc:sldMk cId="71983644" sldId="256"/>
            <ac:spMk id="82" creationId="{26D1B40F-5D7A-414C-A415-EF39FE779606}"/>
          </ac:spMkLst>
        </pc:spChg>
        <pc:spChg chg="add">
          <ac:chgData name="Richard Gregory" userId="815ce2b5-cab1-4af2-9312-62ba7ccc8a7a" providerId="ADAL" clId="{431F1529-C607-442E-A31A-A989E55F6D69}" dt="2020-03-16T15:10:53.901" v="319" actId="26606"/>
          <ac:spMkLst>
            <pc:docMk/>
            <pc:sldMk cId="71983644" sldId="256"/>
            <ac:spMk id="135" creationId="{007891EC-4501-44ED-A8C8-B11B6DB767AB}"/>
          </ac:spMkLst>
        </pc:spChg>
        <pc:picChg chg="mod">
          <ac:chgData name="Richard Gregory" userId="815ce2b5-cab1-4af2-9312-62ba7ccc8a7a" providerId="ADAL" clId="{431F1529-C607-442E-A31A-A989E55F6D69}" dt="2020-03-16T15:10:53.901" v="319" actId="26606"/>
          <ac:picMkLst>
            <pc:docMk/>
            <pc:sldMk cId="71983644" sldId="256"/>
            <ac:picMk id="1026" creationId="{9E9DC2A2-9548-4679-AE56-A29247920B37}"/>
          </ac:picMkLst>
        </pc:picChg>
        <pc:cxnChg chg="add">
          <ac:chgData name="Richard Gregory" userId="815ce2b5-cab1-4af2-9312-62ba7ccc8a7a" providerId="ADAL" clId="{431F1529-C607-442E-A31A-A989E55F6D69}" dt="2020-03-16T15:10:53.901" v="319" actId="26606"/>
          <ac:cxnSpMkLst>
            <pc:docMk/>
            <pc:sldMk cId="71983644" sldId="256"/>
            <ac:cxnSpMk id="137" creationId="{34E5597F-CE67-4085-9548-E6A8036DA3BB}"/>
          </ac:cxnSpMkLst>
        </pc:cxnChg>
      </pc:sldChg>
      <pc:sldChg chg="delSp modSp mod ord delAnim modAnim">
        <pc:chgData name="Richard Gregory" userId="815ce2b5-cab1-4af2-9312-62ba7ccc8a7a" providerId="ADAL" clId="{431F1529-C607-442E-A31A-A989E55F6D69}" dt="2020-03-16T22:59:25.293" v="1630" actId="1076"/>
        <pc:sldMkLst>
          <pc:docMk/>
          <pc:sldMk cId="2730928038" sldId="257"/>
        </pc:sldMkLst>
        <pc:spChg chg="mod">
          <ac:chgData name="Richard Gregory" userId="815ce2b5-cab1-4af2-9312-62ba7ccc8a7a" providerId="ADAL" clId="{431F1529-C607-442E-A31A-A989E55F6D69}" dt="2020-03-16T22:59:25.293" v="1630" actId="1076"/>
          <ac:spMkLst>
            <pc:docMk/>
            <pc:sldMk cId="2730928038" sldId="257"/>
            <ac:spMk id="5" creationId="{4824F6D5-036F-408F-B529-92C3A5EE8944}"/>
          </ac:spMkLst>
        </pc:spChg>
        <pc:spChg chg="mod">
          <ac:chgData name="Richard Gregory" userId="815ce2b5-cab1-4af2-9312-62ba7ccc8a7a" providerId="ADAL" clId="{431F1529-C607-442E-A31A-A989E55F6D69}" dt="2020-03-16T22:59:15.114" v="1629" actId="1076"/>
          <ac:spMkLst>
            <pc:docMk/>
            <pc:sldMk cId="2730928038" sldId="257"/>
            <ac:spMk id="6" creationId="{360CB919-E2F4-4AE0-88E2-93867D5787E4}"/>
          </ac:spMkLst>
        </pc:spChg>
        <pc:spChg chg="mod">
          <ac:chgData name="Richard Gregory" userId="815ce2b5-cab1-4af2-9312-62ba7ccc8a7a" providerId="ADAL" clId="{431F1529-C607-442E-A31A-A989E55F6D69}" dt="2020-03-16T22:58:08.591" v="1626" actId="207"/>
          <ac:spMkLst>
            <pc:docMk/>
            <pc:sldMk cId="2730928038" sldId="257"/>
            <ac:spMk id="7" creationId="{F52BA690-102F-47A2-BAF7-939B6CBD2BE5}"/>
          </ac:spMkLst>
        </pc:spChg>
        <pc:spChg chg="del">
          <ac:chgData name="Richard Gregory" userId="815ce2b5-cab1-4af2-9312-62ba7ccc8a7a" providerId="ADAL" clId="{431F1529-C607-442E-A31A-A989E55F6D69}" dt="2020-03-15T18:51:23.350" v="12" actId="478"/>
          <ac:spMkLst>
            <pc:docMk/>
            <pc:sldMk cId="2730928038" sldId="257"/>
            <ac:spMk id="9" creationId="{BD537186-2309-4829-923A-EBC7FCA94790}"/>
          </ac:spMkLst>
        </pc:spChg>
      </pc:sldChg>
      <pc:sldChg chg="modSp mod ord modAnim">
        <pc:chgData name="Richard Gregory" userId="815ce2b5-cab1-4af2-9312-62ba7ccc8a7a" providerId="ADAL" clId="{431F1529-C607-442E-A31A-A989E55F6D69}" dt="2020-03-16T14:58:34.688" v="225"/>
        <pc:sldMkLst>
          <pc:docMk/>
          <pc:sldMk cId="3740040769" sldId="258"/>
        </pc:sldMkLst>
        <pc:spChg chg="mod">
          <ac:chgData name="Richard Gregory" userId="815ce2b5-cab1-4af2-9312-62ba7ccc8a7a" providerId="ADAL" clId="{431F1529-C607-442E-A31A-A989E55F6D69}" dt="2020-03-15T20:51:06.130" v="23" actId="207"/>
          <ac:spMkLst>
            <pc:docMk/>
            <pc:sldMk cId="3740040769" sldId="258"/>
            <ac:spMk id="12" creationId="{50A2FDBB-C603-476F-BF7D-04438C8DD906}"/>
          </ac:spMkLst>
        </pc:spChg>
        <pc:cxnChg chg="mod">
          <ac:chgData name="Richard Gregory" userId="815ce2b5-cab1-4af2-9312-62ba7ccc8a7a" providerId="ADAL" clId="{431F1529-C607-442E-A31A-A989E55F6D69}" dt="2020-03-15T20:50:48.665" v="22" actId="208"/>
          <ac:cxnSpMkLst>
            <pc:docMk/>
            <pc:sldMk cId="3740040769" sldId="258"/>
            <ac:cxnSpMk id="10" creationId="{480A6A60-BE88-4751-90BD-2703738CED99}"/>
          </ac:cxnSpMkLst>
        </pc:cxnChg>
      </pc:sldChg>
      <pc:sldChg chg="addSp delSp modSp mod ord setBg">
        <pc:chgData name="Richard Gregory" userId="815ce2b5-cab1-4af2-9312-62ba7ccc8a7a" providerId="ADAL" clId="{431F1529-C607-442E-A31A-A989E55F6D69}" dt="2020-03-16T15:15:43.605" v="356" actId="207"/>
        <pc:sldMkLst>
          <pc:docMk/>
          <pc:sldMk cId="3717740389" sldId="259"/>
        </pc:sldMkLst>
        <pc:spChg chg="add del mod">
          <ac:chgData name="Richard Gregory" userId="815ce2b5-cab1-4af2-9312-62ba7ccc8a7a" providerId="ADAL" clId="{431F1529-C607-442E-A31A-A989E55F6D69}" dt="2020-03-16T15:14:29.296" v="353" actId="478"/>
          <ac:spMkLst>
            <pc:docMk/>
            <pc:sldMk cId="3717740389" sldId="259"/>
            <ac:spMk id="4" creationId="{7E5F1A92-0A8D-44B5-80FD-066351A069D8}"/>
          </ac:spMkLst>
        </pc:spChg>
        <pc:spChg chg="add mod">
          <ac:chgData name="Richard Gregory" userId="815ce2b5-cab1-4af2-9312-62ba7ccc8a7a" providerId="ADAL" clId="{431F1529-C607-442E-A31A-A989E55F6D69}" dt="2020-03-16T15:14:09.115" v="345" actId="14100"/>
          <ac:spMkLst>
            <pc:docMk/>
            <pc:sldMk cId="3717740389" sldId="259"/>
            <ac:spMk id="11" creationId="{C9CE099F-0BFE-4A67-88A4-2A042205CAE0}"/>
          </ac:spMkLst>
        </pc:spChg>
        <pc:spChg chg="add del mod">
          <ac:chgData name="Richard Gregory" userId="815ce2b5-cab1-4af2-9312-62ba7ccc8a7a" providerId="ADAL" clId="{431F1529-C607-442E-A31A-A989E55F6D69}" dt="2020-03-16T15:14:26.885" v="352" actId="478"/>
          <ac:spMkLst>
            <pc:docMk/>
            <pc:sldMk cId="3717740389" sldId="259"/>
            <ac:spMk id="12" creationId="{EF5927EC-3C11-4A45-9B35-34DD257A5C6A}"/>
          </ac:spMkLst>
        </pc:spChg>
        <pc:spChg chg="add mod">
          <ac:chgData name="Richard Gregory" userId="815ce2b5-cab1-4af2-9312-62ba7ccc8a7a" providerId="ADAL" clId="{431F1529-C607-442E-A31A-A989E55F6D69}" dt="2020-03-16T15:14:34.747" v="354" actId="1076"/>
          <ac:spMkLst>
            <pc:docMk/>
            <pc:sldMk cId="3717740389" sldId="259"/>
            <ac:spMk id="13" creationId="{4F4CA991-7DDD-47C5-89AD-9822AD9BAC65}"/>
          </ac:spMkLst>
        </pc:spChg>
        <pc:spChg chg="add mod">
          <ac:chgData name="Richard Gregory" userId="815ce2b5-cab1-4af2-9312-62ba7ccc8a7a" providerId="ADAL" clId="{431F1529-C607-442E-A31A-A989E55F6D69}" dt="2020-03-16T15:15:43.605" v="356" actId="207"/>
          <ac:spMkLst>
            <pc:docMk/>
            <pc:sldMk cId="3717740389" sldId="259"/>
            <ac:spMk id="14" creationId="{7C18F58B-033C-4FAD-9D01-09FF01B38780}"/>
          </ac:spMkLst>
        </pc:spChg>
        <pc:picChg chg="mod ord">
          <ac:chgData name="Richard Gregory" userId="815ce2b5-cab1-4af2-9312-62ba7ccc8a7a" providerId="ADAL" clId="{431F1529-C607-442E-A31A-A989E55F6D69}" dt="2020-03-16T15:11:14.729" v="321" actId="26606"/>
          <ac:picMkLst>
            <pc:docMk/>
            <pc:sldMk cId="3717740389" sldId="259"/>
            <ac:picMk id="3074" creationId="{839CE7A0-668D-452D-9056-5CEC9108C731}"/>
          </ac:picMkLst>
        </pc:picChg>
        <pc:picChg chg="mod">
          <ac:chgData name="Richard Gregory" userId="815ce2b5-cab1-4af2-9312-62ba7ccc8a7a" providerId="ADAL" clId="{431F1529-C607-442E-A31A-A989E55F6D69}" dt="2020-03-16T15:11:14.729" v="321" actId="26606"/>
          <ac:picMkLst>
            <pc:docMk/>
            <pc:sldMk cId="3717740389" sldId="259"/>
            <ac:picMk id="3075" creationId="{5E972031-4BBD-445E-A86C-CE30073A5625}"/>
          </ac:picMkLst>
        </pc:picChg>
        <pc:picChg chg="mod ord">
          <ac:chgData name="Richard Gregory" userId="815ce2b5-cab1-4af2-9312-62ba7ccc8a7a" providerId="ADAL" clId="{431F1529-C607-442E-A31A-A989E55F6D69}" dt="2020-03-16T15:11:14.729" v="321" actId="26606"/>
          <ac:picMkLst>
            <pc:docMk/>
            <pc:sldMk cId="3717740389" sldId="259"/>
            <ac:picMk id="3076" creationId="{257E68AC-0C0E-4D1C-B03D-1A2F6025D7FE}"/>
          </ac:picMkLst>
        </pc:picChg>
        <pc:picChg chg="mod ord">
          <ac:chgData name="Richard Gregory" userId="815ce2b5-cab1-4af2-9312-62ba7ccc8a7a" providerId="ADAL" clId="{431F1529-C607-442E-A31A-A989E55F6D69}" dt="2020-03-16T15:14:22.206" v="349" actId="1076"/>
          <ac:picMkLst>
            <pc:docMk/>
            <pc:sldMk cId="3717740389" sldId="259"/>
            <ac:picMk id="3077" creationId="{4FE11D29-855E-4482-9197-A389E7076DE6}"/>
          </ac:picMkLst>
        </pc:picChg>
        <pc:picChg chg="mod">
          <ac:chgData name="Richard Gregory" userId="815ce2b5-cab1-4af2-9312-62ba7ccc8a7a" providerId="ADAL" clId="{431F1529-C607-442E-A31A-A989E55F6D69}" dt="2020-03-16T15:11:14.729" v="321" actId="26606"/>
          <ac:picMkLst>
            <pc:docMk/>
            <pc:sldMk cId="3717740389" sldId="259"/>
            <ac:picMk id="3078" creationId="{4077557A-64ED-4A1B-8ACF-4CF7B103185B}"/>
          </ac:picMkLst>
        </pc:picChg>
        <pc:picChg chg="mod">
          <ac:chgData name="Richard Gregory" userId="815ce2b5-cab1-4af2-9312-62ba7ccc8a7a" providerId="ADAL" clId="{431F1529-C607-442E-A31A-A989E55F6D69}" dt="2020-03-16T15:11:14.729" v="321" actId="26606"/>
          <ac:picMkLst>
            <pc:docMk/>
            <pc:sldMk cId="3717740389" sldId="259"/>
            <ac:picMk id="3079" creationId="{73ECF7D3-C6DE-4364-98FB-6306410D0B92}"/>
          </ac:picMkLst>
        </pc:picChg>
      </pc:sldChg>
      <pc:sldChg chg="modSp add del mod">
        <pc:chgData name="Richard Gregory" userId="815ce2b5-cab1-4af2-9312-62ba7ccc8a7a" providerId="ADAL" clId="{431F1529-C607-442E-A31A-A989E55F6D69}" dt="2020-03-16T15:18:07.265" v="368" actId="2696"/>
        <pc:sldMkLst>
          <pc:docMk/>
          <pc:sldMk cId="3804087926" sldId="260"/>
        </pc:sldMkLst>
        <pc:spChg chg="mod">
          <ac:chgData name="Richard Gregory" userId="815ce2b5-cab1-4af2-9312-62ba7ccc8a7a" providerId="ADAL" clId="{431F1529-C607-442E-A31A-A989E55F6D69}" dt="2020-03-16T14:59:32.036" v="242" actId="20577"/>
          <ac:spMkLst>
            <pc:docMk/>
            <pc:sldMk cId="3804087926" sldId="260"/>
            <ac:spMk id="2" creationId="{2C071D7F-CA70-4265-833B-594C774AE600}"/>
          </ac:spMkLst>
        </pc:spChg>
        <pc:spChg chg="mod">
          <ac:chgData name="Richard Gregory" userId="815ce2b5-cab1-4af2-9312-62ba7ccc8a7a" providerId="ADAL" clId="{431F1529-C607-442E-A31A-A989E55F6D69}" dt="2020-03-16T15:16:06.838" v="365" actId="1076"/>
          <ac:spMkLst>
            <pc:docMk/>
            <pc:sldMk cId="3804087926" sldId="260"/>
            <ac:spMk id="3" creationId="{87B35B9E-7562-4B16-BF96-009A0C135904}"/>
          </ac:spMkLst>
        </pc:spChg>
      </pc:sldChg>
      <pc:sldChg chg="addSp delSp add del">
        <pc:chgData name="Richard Gregory" userId="815ce2b5-cab1-4af2-9312-62ba7ccc8a7a" providerId="ADAL" clId="{431F1529-C607-442E-A31A-A989E55F6D69}" dt="2020-03-16T22:42:30.883" v="1426" actId="47"/>
        <pc:sldMkLst>
          <pc:docMk/>
          <pc:sldMk cId="1611150022" sldId="261"/>
        </pc:sldMkLst>
        <pc:spChg chg="add">
          <ac:chgData name="Richard Gregory" userId="815ce2b5-cab1-4af2-9312-62ba7ccc8a7a" providerId="ADAL" clId="{431F1529-C607-442E-A31A-A989E55F6D69}" dt="2020-03-16T15:16:28.404" v="367"/>
          <ac:spMkLst>
            <pc:docMk/>
            <pc:sldMk cId="1611150022" sldId="261"/>
            <ac:spMk id="12" creationId="{8FE2BCEB-52AF-40B5-89ED-8C45CB3E5314}"/>
          </ac:spMkLst>
        </pc:spChg>
        <pc:spChg chg="add">
          <ac:chgData name="Richard Gregory" userId="815ce2b5-cab1-4af2-9312-62ba7ccc8a7a" providerId="ADAL" clId="{431F1529-C607-442E-A31A-A989E55F6D69}" dt="2020-03-16T15:16:28.404" v="367"/>
          <ac:spMkLst>
            <pc:docMk/>
            <pc:sldMk cId="1611150022" sldId="261"/>
            <ac:spMk id="15" creationId="{152EFED3-5D82-428B-83F1-F77D233F6C28}"/>
          </ac:spMkLst>
        </pc:spChg>
        <pc:picChg chg="del">
          <ac:chgData name="Richard Gregory" userId="815ce2b5-cab1-4af2-9312-62ba7ccc8a7a" providerId="ADAL" clId="{431F1529-C607-442E-A31A-A989E55F6D69}" dt="2020-03-16T15:15:56.603" v="359" actId="478"/>
          <ac:picMkLst>
            <pc:docMk/>
            <pc:sldMk cId="1611150022" sldId="261"/>
            <ac:picMk id="3074" creationId="{839CE7A0-668D-452D-9056-5CEC9108C731}"/>
          </ac:picMkLst>
        </pc:picChg>
        <pc:picChg chg="del">
          <ac:chgData name="Richard Gregory" userId="815ce2b5-cab1-4af2-9312-62ba7ccc8a7a" providerId="ADAL" clId="{431F1529-C607-442E-A31A-A989E55F6D69}" dt="2020-03-16T15:15:58.104" v="360" actId="478"/>
          <ac:picMkLst>
            <pc:docMk/>
            <pc:sldMk cId="1611150022" sldId="261"/>
            <ac:picMk id="3075" creationId="{5E972031-4BBD-445E-A86C-CE30073A5625}"/>
          </ac:picMkLst>
        </pc:picChg>
        <pc:picChg chg="del">
          <ac:chgData name="Richard Gregory" userId="815ce2b5-cab1-4af2-9312-62ba7ccc8a7a" providerId="ADAL" clId="{431F1529-C607-442E-A31A-A989E55F6D69}" dt="2020-03-16T15:16:01.396" v="363" actId="478"/>
          <ac:picMkLst>
            <pc:docMk/>
            <pc:sldMk cId="1611150022" sldId="261"/>
            <ac:picMk id="3076" creationId="{257E68AC-0C0E-4D1C-B03D-1A2F6025D7FE}"/>
          </ac:picMkLst>
        </pc:picChg>
        <pc:picChg chg="del">
          <ac:chgData name="Richard Gregory" userId="815ce2b5-cab1-4af2-9312-62ba7ccc8a7a" providerId="ADAL" clId="{431F1529-C607-442E-A31A-A989E55F6D69}" dt="2020-03-16T15:15:59.485" v="361" actId="478"/>
          <ac:picMkLst>
            <pc:docMk/>
            <pc:sldMk cId="1611150022" sldId="261"/>
            <ac:picMk id="3077" creationId="{4FE11D29-855E-4482-9197-A389E7076DE6}"/>
          </ac:picMkLst>
        </pc:picChg>
        <pc:picChg chg="del">
          <ac:chgData name="Richard Gregory" userId="815ce2b5-cab1-4af2-9312-62ba7ccc8a7a" providerId="ADAL" clId="{431F1529-C607-442E-A31A-A989E55F6D69}" dt="2020-03-16T15:16:00.404" v="362" actId="478"/>
          <ac:picMkLst>
            <pc:docMk/>
            <pc:sldMk cId="1611150022" sldId="261"/>
            <ac:picMk id="3078" creationId="{4077557A-64ED-4A1B-8ACF-4CF7B103185B}"/>
          </ac:picMkLst>
        </pc:picChg>
        <pc:picChg chg="del">
          <ac:chgData name="Richard Gregory" userId="815ce2b5-cab1-4af2-9312-62ba7ccc8a7a" providerId="ADAL" clId="{431F1529-C607-442E-A31A-A989E55F6D69}" dt="2020-03-16T15:15:55.219" v="358" actId="478"/>
          <ac:picMkLst>
            <pc:docMk/>
            <pc:sldMk cId="1611150022" sldId="261"/>
            <ac:picMk id="3079" creationId="{73ECF7D3-C6DE-4364-98FB-6306410D0B92}"/>
          </ac:picMkLst>
        </pc:picChg>
      </pc:sldChg>
      <pc:sldChg chg="addSp delSp modSp add mod">
        <pc:chgData name="Richard Gregory" userId="815ce2b5-cab1-4af2-9312-62ba7ccc8a7a" providerId="ADAL" clId="{431F1529-C607-442E-A31A-A989E55F6D69}" dt="2020-03-16T22:52:36.839" v="1503" actId="1076"/>
        <pc:sldMkLst>
          <pc:docMk/>
          <pc:sldMk cId="708749571" sldId="262"/>
        </pc:sldMkLst>
        <pc:spChg chg="add del mod">
          <ac:chgData name="Richard Gregory" userId="815ce2b5-cab1-4af2-9312-62ba7ccc8a7a" providerId="ADAL" clId="{431F1529-C607-442E-A31A-A989E55F6D69}" dt="2020-03-16T22:42:58.703" v="1427" actId="478"/>
          <ac:spMkLst>
            <pc:docMk/>
            <pc:sldMk cId="708749571" sldId="262"/>
            <ac:spMk id="3" creationId="{E721FFC8-1561-4A94-9460-326295C10CA4}"/>
          </ac:spMkLst>
        </pc:spChg>
        <pc:spChg chg="add mod">
          <ac:chgData name="Richard Gregory" userId="815ce2b5-cab1-4af2-9312-62ba7ccc8a7a" providerId="ADAL" clId="{431F1529-C607-442E-A31A-A989E55F6D69}" dt="2020-03-16T22:44:16.844" v="1452" actId="207"/>
          <ac:spMkLst>
            <pc:docMk/>
            <pc:sldMk cId="708749571" sldId="262"/>
            <ac:spMk id="6" creationId="{E2C826BE-A5A8-4125-9435-91D459A22DE9}"/>
          </ac:spMkLst>
        </pc:spChg>
        <pc:spChg chg="add del mod">
          <ac:chgData name="Richard Gregory" userId="815ce2b5-cab1-4af2-9312-62ba7ccc8a7a" providerId="ADAL" clId="{431F1529-C607-442E-A31A-A989E55F6D69}" dt="2020-03-16T22:50:04.232" v="1488" actId="208"/>
          <ac:spMkLst>
            <pc:docMk/>
            <pc:sldMk cId="708749571" sldId="262"/>
            <ac:spMk id="10" creationId="{39ABB796-4945-4722-A419-672AAC253FC3}"/>
          </ac:spMkLst>
        </pc:spChg>
        <pc:spChg chg="add del mod">
          <ac:chgData name="Richard Gregory" userId="815ce2b5-cab1-4af2-9312-62ba7ccc8a7a" providerId="ADAL" clId="{431F1529-C607-442E-A31A-A989E55F6D69}" dt="2020-03-16T22:48:23.261" v="1464" actId="478"/>
          <ac:spMkLst>
            <pc:docMk/>
            <pc:sldMk cId="708749571" sldId="262"/>
            <ac:spMk id="12" creationId="{D50DEED6-0A06-4FE6-A69F-7D61EFE05EC2}"/>
          </ac:spMkLst>
        </pc:spChg>
        <pc:spChg chg="add del mod">
          <ac:chgData name="Richard Gregory" userId="815ce2b5-cab1-4af2-9312-62ba7ccc8a7a" providerId="ADAL" clId="{431F1529-C607-442E-A31A-A989E55F6D69}" dt="2020-03-16T22:50:15.317" v="1490" actId="21"/>
          <ac:spMkLst>
            <pc:docMk/>
            <pc:sldMk cId="708749571" sldId="262"/>
            <ac:spMk id="19" creationId="{3F1AC201-17B7-4745-A143-53491C6B45F3}"/>
          </ac:spMkLst>
        </pc:spChg>
        <pc:spChg chg="add del mod">
          <ac:chgData name="Richard Gregory" userId="815ce2b5-cab1-4af2-9312-62ba7ccc8a7a" providerId="ADAL" clId="{431F1529-C607-442E-A31A-A989E55F6D69}" dt="2020-03-16T22:50:11.650" v="1489" actId="21"/>
          <ac:spMkLst>
            <pc:docMk/>
            <pc:sldMk cId="708749571" sldId="262"/>
            <ac:spMk id="20" creationId="{03753468-961E-41B3-BA1F-FC02E3DA240D}"/>
          </ac:spMkLst>
        </pc:spChg>
        <pc:spChg chg="add mod">
          <ac:chgData name="Richard Gregory" userId="815ce2b5-cab1-4af2-9312-62ba7ccc8a7a" providerId="ADAL" clId="{431F1529-C607-442E-A31A-A989E55F6D69}" dt="2020-03-16T22:50:32.695" v="1495" actId="688"/>
          <ac:spMkLst>
            <pc:docMk/>
            <pc:sldMk cId="708749571" sldId="262"/>
            <ac:spMk id="21" creationId="{8780BCD2-22D3-4619-9BA6-20190709E9FD}"/>
          </ac:spMkLst>
        </pc:spChg>
        <pc:spChg chg="add mod">
          <ac:chgData name="Richard Gregory" userId="815ce2b5-cab1-4af2-9312-62ba7ccc8a7a" providerId="ADAL" clId="{431F1529-C607-442E-A31A-A989E55F6D69}" dt="2020-03-16T22:50:35.844" v="1496" actId="1076"/>
          <ac:spMkLst>
            <pc:docMk/>
            <pc:sldMk cId="708749571" sldId="262"/>
            <ac:spMk id="22" creationId="{6FB8E3F1-B401-4E71-9E24-6A59ADBD3414}"/>
          </ac:spMkLst>
        </pc:spChg>
        <pc:picChg chg="add del">
          <ac:chgData name="Richard Gregory" userId="815ce2b5-cab1-4af2-9312-62ba7ccc8a7a" providerId="ADAL" clId="{431F1529-C607-442E-A31A-A989E55F6D69}" dt="2020-03-16T15:18:24.844" v="372" actId="478"/>
          <ac:picMkLst>
            <pc:docMk/>
            <pc:sldMk cId="708749571" sldId="262"/>
            <ac:picMk id="2" creationId="{03A99052-C014-4890-84E0-05E65D110D51}"/>
          </ac:picMkLst>
        </pc:picChg>
        <pc:picChg chg="add mod">
          <ac:chgData name="Richard Gregory" userId="815ce2b5-cab1-4af2-9312-62ba7ccc8a7a" providerId="ADAL" clId="{431F1529-C607-442E-A31A-A989E55F6D69}" dt="2020-03-16T22:48:57.918" v="1482" actId="1076"/>
          <ac:picMkLst>
            <pc:docMk/>
            <pc:sldMk cId="708749571" sldId="262"/>
            <ac:picMk id="14338" creationId="{A1375792-1AF5-4715-A34F-50E50053BDB5}"/>
          </ac:picMkLst>
        </pc:picChg>
        <pc:picChg chg="add del">
          <ac:chgData name="Richard Gregory" userId="815ce2b5-cab1-4af2-9312-62ba7ccc8a7a" providerId="ADAL" clId="{431F1529-C607-442E-A31A-A989E55F6D69}" dt="2020-03-16T22:48:31.811" v="1470"/>
          <ac:picMkLst>
            <pc:docMk/>
            <pc:sldMk cId="708749571" sldId="262"/>
            <ac:picMk id="14340" creationId="{B4772D8F-1DBE-4A8B-86A5-568BD4EECD32}"/>
          </ac:picMkLst>
        </pc:picChg>
        <pc:picChg chg="add del">
          <ac:chgData name="Richard Gregory" userId="815ce2b5-cab1-4af2-9312-62ba7ccc8a7a" providerId="ADAL" clId="{431F1529-C607-442E-A31A-A989E55F6D69}" dt="2020-03-16T22:48:30.940" v="1469"/>
          <ac:picMkLst>
            <pc:docMk/>
            <pc:sldMk cId="708749571" sldId="262"/>
            <ac:picMk id="14342" creationId="{B61F53B4-B40C-4ADD-92D5-C31E1232939A}"/>
          </ac:picMkLst>
        </pc:picChg>
        <pc:picChg chg="add del">
          <ac:chgData name="Richard Gregory" userId="815ce2b5-cab1-4af2-9312-62ba7ccc8a7a" providerId="ADAL" clId="{431F1529-C607-442E-A31A-A989E55F6D69}" dt="2020-03-16T22:48:38.838" v="1474"/>
          <ac:picMkLst>
            <pc:docMk/>
            <pc:sldMk cId="708749571" sldId="262"/>
            <ac:picMk id="14344" creationId="{EE60E3E9-CD4B-4B2B-9831-38E54D98B96B}"/>
          </ac:picMkLst>
        </pc:picChg>
        <pc:picChg chg="add mod">
          <ac:chgData name="Richard Gregory" userId="815ce2b5-cab1-4af2-9312-62ba7ccc8a7a" providerId="ADAL" clId="{431F1529-C607-442E-A31A-A989E55F6D69}" dt="2020-03-16T22:52:36.839" v="1503" actId="1076"/>
          <ac:picMkLst>
            <pc:docMk/>
            <pc:sldMk cId="708749571" sldId="262"/>
            <ac:picMk id="14345" creationId="{89EAC61F-2424-46EF-88B1-AB5A65ECBC6F}"/>
          </ac:picMkLst>
        </pc:picChg>
        <pc:cxnChg chg="add del mod">
          <ac:chgData name="Richard Gregory" userId="815ce2b5-cab1-4af2-9312-62ba7ccc8a7a" providerId="ADAL" clId="{431F1529-C607-442E-A31A-A989E55F6D69}" dt="2020-03-16T22:43:21.133" v="1430" actId="478"/>
          <ac:cxnSpMkLst>
            <pc:docMk/>
            <pc:sldMk cId="708749571" sldId="262"/>
            <ac:cxnSpMk id="5" creationId="{A5ADA4A2-052A-42EE-8D79-890DD7059F4A}"/>
          </ac:cxnSpMkLst>
        </pc:cxnChg>
        <pc:cxnChg chg="add del mod">
          <ac:chgData name="Richard Gregory" userId="815ce2b5-cab1-4af2-9312-62ba7ccc8a7a" providerId="ADAL" clId="{431F1529-C607-442E-A31A-A989E55F6D69}" dt="2020-03-16T22:47:37.706" v="1460" actId="478"/>
          <ac:cxnSpMkLst>
            <pc:docMk/>
            <pc:sldMk cId="708749571" sldId="262"/>
            <ac:cxnSpMk id="8" creationId="{DF7ABA1E-8060-4A5A-863B-B59649408CEA}"/>
          </ac:cxnSpMkLst>
        </pc:cxnChg>
        <pc:cxnChg chg="add mod">
          <ac:chgData name="Richard Gregory" userId="815ce2b5-cab1-4af2-9312-62ba7ccc8a7a" providerId="ADAL" clId="{431F1529-C607-442E-A31A-A989E55F6D69}" dt="2020-03-16T22:43:34.482" v="1432" actId="1076"/>
          <ac:cxnSpMkLst>
            <pc:docMk/>
            <pc:sldMk cId="708749571" sldId="262"/>
            <ac:cxnSpMk id="9" creationId="{B61A52D9-9F07-4311-BD56-32C8401CDB36}"/>
          </ac:cxnSpMkLst>
        </pc:cxnChg>
      </pc:sldChg>
      <pc:sldChg chg="addSp delSp modSp add del mod">
        <pc:chgData name="Richard Gregory" userId="815ce2b5-cab1-4af2-9312-62ba7ccc8a7a" providerId="ADAL" clId="{431F1529-C607-442E-A31A-A989E55F6D69}" dt="2020-03-16T15:42:51.944" v="469" actId="2696"/>
        <pc:sldMkLst>
          <pc:docMk/>
          <pc:sldMk cId="2028594148" sldId="263"/>
        </pc:sldMkLst>
        <pc:spChg chg="add mod">
          <ac:chgData name="Richard Gregory" userId="815ce2b5-cab1-4af2-9312-62ba7ccc8a7a" providerId="ADAL" clId="{431F1529-C607-442E-A31A-A989E55F6D69}" dt="2020-03-16T15:24:05.566" v="391" actId="1076"/>
          <ac:spMkLst>
            <pc:docMk/>
            <pc:sldMk cId="2028594148" sldId="263"/>
            <ac:spMk id="3" creationId="{B05A22C1-0E97-4216-8848-942B7C32F5C1}"/>
          </ac:spMkLst>
        </pc:spChg>
        <pc:spChg chg="add del mod">
          <ac:chgData name="Richard Gregory" userId="815ce2b5-cab1-4af2-9312-62ba7ccc8a7a" providerId="ADAL" clId="{431F1529-C607-442E-A31A-A989E55F6D69}" dt="2020-03-16T15:40:18.576" v="446" actId="478"/>
          <ac:spMkLst>
            <pc:docMk/>
            <pc:sldMk cId="2028594148" sldId="263"/>
            <ac:spMk id="4" creationId="{7AE22E94-E84B-4229-BAE6-C75DA039CD71}"/>
          </ac:spMkLst>
        </pc:spChg>
        <pc:spChg chg="add mod">
          <ac:chgData name="Richard Gregory" userId="815ce2b5-cab1-4af2-9312-62ba7ccc8a7a" providerId="ADAL" clId="{431F1529-C607-442E-A31A-A989E55F6D69}" dt="2020-03-16T15:24:14.832" v="392" actId="208"/>
          <ac:spMkLst>
            <pc:docMk/>
            <pc:sldMk cId="2028594148" sldId="263"/>
            <ac:spMk id="7" creationId="{317A79F3-1EE7-4D04-8B66-B2179DE4C677}"/>
          </ac:spMkLst>
        </pc:spChg>
        <pc:spChg chg="add mod">
          <ac:chgData name="Richard Gregory" userId="815ce2b5-cab1-4af2-9312-62ba7ccc8a7a" providerId="ADAL" clId="{431F1529-C607-442E-A31A-A989E55F6D69}" dt="2020-03-16T15:24:22.748" v="393" actId="208"/>
          <ac:spMkLst>
            <pc:docMk/>
            <pc:sldMk cId="2028594148" sldId="263"/>
            <ac:spMk id="8" creationId="{811FB0BE-DB31-4DF7-8857-4E3AB4A30627}"/>
          </ac:spMkLst>
        </pc:spChg>
        <pc:spChg chg="add mod">
          <ac:chgData name="Richard Gregory" userId="815ce2b5-cab1-4af2-9312-62ba7ccc8a7a" providerId="ADAL" clId="{431F1529-C607-442E-A31A-A989E55F6D69}" dt="2020-03-16T15:41:15.585" v="451" actId="208"/>
          <ac:spMkLst>
            <pc:docMk/>
            <pc:sldMk cId="2028594148" sldId="263"/>
            <ac:spMk id="31" creationId="{BAA2C18E-8131-4E93-A80A-B29D5DE03AB5}"/>
          </ac:spMkLst>
        </pc:spChg>
        <pc:spChg chg="add del">
          <ac:chgData name="Richard Gregory" userId="815ce2b5-cab1-4af2-9312-62ba7ccc8a7a" providerId="ADAL" clId="{431F1529-C607-442E-A31A-A989E55F6D69}" dt="2020-03-16T15:41:30.397" v="453" actId="478"/>
          <ac:spMkLst>
            <pc:docMk/>
            <pc:sldMk cId="2028594148" sldId="263"/>
            <ac:spMk id="32" creationId="{11E9DD14-0DB2-4694-AB58-C4CFD5B3020A}"/>
          </ac:spMkLst>
        </pc:spChg>
        <pc:grpChg chg="add del mod">
          <ac:chgData name="Richard Gregory" userId="815ce2b5-cab1-4af2-9312-62ba7ccc8a7a" providerId="ADAL" clId="{431F1529-C607-442E-A31A-A989E55F6D69}" dt="2020-03-16T15:29:28.290" v="397" actId="478"/>
          <ac:grpSpMkLst>
            <pc:docMk/>
            <pc:sldMk cId="2028594148" sldId="263"/>
            <ac:grpSpMk id="5" creationId="{A7F31883-C739-420F-BB88-7977511F6B24}"/>
          </ac:grpSpMkLst>
        </pc:grpChg>
        <pc:grpChg chg="mod">
          <ac:chgData name="Richard Gregory" userId="815ce2b5-cab1-4af2-9312-62ba7ccc8a7a" providerId="ADAL" clId="{431F1529-C607-442E-A31A-A989E55F6D69}" dt="2020-03-16T15:29:26.797" v="396"/>
          <ac:grpSpMkLst>
            <pc:docMk/>
            <pc:sldMk cId="2028594148" sldId="263"/>
            <ac:grpSpMk id="6" creationId="{CD7A8A06-43B5-445C-8634-FDD865BD3A1F}"/>
          </ac:grpSpMkLst>
        </pc:grpChg>
        <pc:grpChg chg="mod">
          <ac:chgData name="Richard Gregory" userId="815ce2b5-cab1-4af2-9312-62ba7ccc8a7a" providerId="ADAL" clId="{431F1529-C607-442E-A31A-A989E55F6D69}" dt="2020-03-16T15:29:26.797" v="396"/>
          <ac:grpSpMkLst>
            <pc:docMk/>
            <pc:sldMk cId="2028594148" sldId="263"/>
            <ac:grpSpMk id="9" creationId="{DCE990DE-0D55-40D9-A08F-964E99644041}"/>
          </ac:grpSpMkLst>
        </pc:grpChg>
        <pc:grpChg chg="add del">
          <ac:chgData name="Richard Gregory" userId="815ce2b5-cab1-4af2-9312-62ba7ccc8a7a" providerId="ADAL" clId="{431F1529-C607-442E-A31A-A989E55F6D69}" dt="2020-03-16T15:29:45.506" v="399" actId="478"/>
          <ac:grpSpMkLst>
            <pc:docMk/>
            <pc:sldMk cId="2028594148" sldId="263"/>
            <ac:grpSpMk id="21" creationId="{7C4D004B-4FBA-46F9-AFAA-516AC9810BB0}"/>
          </ac:grpSpMkLst>
        </pc:grpChg>
        <pc:picChg chg="del">
          <ac:chgData name="Richard Gregory" userId="815ce2b5-cab1-4af2-9312-62ba7ccc8a7a" providerId="ADAL" clId="{431F1529-C607-442E-A31A-A989E55F6D69}" dt="2020-03-16T15:18:19.974" v="371" actId="478"/>
          <ac:picMkLst>
            <pc:docMk/>
            <pc:sldMk cId="2028594148" sldId="263"/>
            <ac:picMk id="2" creationId="{03A99052-C014-4890-84E0-05E65D110D51}"/>
          </ac:picMkLst>
        </pc:picChg>
        <pc:picChg chg="add del mod">
          <ac:chgData name="Richard Gregory" userId="815ce2b5-cab1-4af2-9312-62ba7ccc8a7a" providerId="ADAL" clId="{431F1529-C607-442E-A31A-A989E55F6D69}" dt="2020-03-16T15:37:18.424" v="433" actId="478"/>
          <ac:picMkLst>
            <pc:docMk/>
            <pc:sldMk cId="2028594148" sldId="263"/>
            <ac:picMk id="34" creationId="{BF90BAC2-C4FF-4DDD-B4EB-AD029F5E8EC4}"/>
          </ac:picMkLst>
        </pc:picChg>
        <pc:picChg chg="add del">
          <ac:chgData name="Richard Gregory" userId="815ce2b5-cab1-4af2-9312-62ba7ccc8a7a" providerId="ADAL" clId="{431F1529-C607-442E-A31A-A989E55F6D69}" dt="2020-03-16T15:29:45.506" v="399" actId="478"/>
          <ac:picMkLst>
            <pc:docMk/>
            <pc:sldMk cId="2028594148" sldId="263"/>
            <ac:picMk id="4120" creationId="{D6FE6572-7325-4F39-BC5F-4A47013A0010}"/>
          </ac:picMkLst>
        </pc:picChg>
        <pc:picChg chg="add del mod">
          <ac:chgData name="Richard Gregory" userId="815ce2b5-cab1-4af2-9312-62ba7ccc8a7a" providerId="ADAL" clId="{431F1529-C607-442E-A31A-A989E55F6D69}" dt="2020-03-16T15:36:51.163" v="429" actId="478"/>
          <ac:picMkLst>
            <pc:docMk/>
            <pc:sldMk cId="2028594148" sldId="263"/>
            <ac:picMk id="4121" creationId="{2A9C35CD-AEC9-423C-979E-4129593086CA}"/>
          </ac:picMkLst>
        </pc:picChg>
        <pc:picChg chg="add mod">
          <ac:chgData name="Richard Gregory" userId="815ce2b5-cab1-4af2-9312-62ba7ccc8a7a" providerId="ADAL" clId="{431F1529-C607-442E-A31A-A989E55F6D69}" dt="2020-03-16T15:42:12.259" v="460" actId="1076"/>
          <ac:picMkLst>
            <pc:docMk/>
            <pc:sldMk cId="2028594148" sldId="263"/>
            <ac:picMk id="4122" creationId="{5FD9D570-49EA-47E8-ADA3-FA1F745B9696}"/>
          </ac:picMkLst>
        </pc:picChg>
        <pc:picChg chg="add mod">
          <ac:chgData name="Richard Gregory" userId="815ce2b5-cab1-4af2-9312-62ba7ccc8a7a" providerId="ADAL" clId="{431F1529-C607-442E-A31A-A989E55F6D69}" dt="2020-03-16T15:42:09.059" v="459" actId="1076"/>
          <ac:picMkLst>
            <pc:docMk/>
            <pc:sldMk cId="2028594148" sldId="263"/>
            <ac:picMk id="4123" creationId="{7F17F9DA-A585-4038-94E4-AA3261AA2011}"/>
          </ac:picMkLst>
        </pc:picChg>
      </pc:sldChg>
      <pc:sldChg chg="add del">
        <pc:chgData name="Richard Gregory" userId="815ce2b5-cab1-4af2-9312-62ba7ccc8a7a" providerId="ADAL" clId="{431F1529-C607-442E-A31A-A989E55F6D69}" dt="2020-03-16T18:06:30.643" v="640" actId="47"/>
        <pc:sldMkLst>
          <pc:docMk/>
          <pc:sldMk cId="1084032854" sldId="264"/>
        </pc:sldMkLst>
      </pc:sldChg>
      <pc:sldChg chg="add del">
        <pc:chgData name="Richard Gregory" userId="815ce2b5-cab1-4af2-9312-62ba7ccc8a7a" providerId="ADAL" clId="{431F1529-C607-442E-A31A-A989E55F6D69}" dt="2020-03-16T15:18:46.386" v="377" actId="47"/>
        <pc:sldMkLst>
          <pc:docMk/>
          <pc:sldMk cId="2902003231" sldId="264"/>
        </pc:sldMkLst>
      </pc:sldChg>
      <pc:sldChg chg="add del">
        <pc:chgData name="Richard Gregory" userId="815ce2b5-cab1-4af2-9312-62ba7ccc8a7a" providerId="ADAL" clId="{431F1529-C607-442E-A31A-A989E55F6D69}" dt="2020-03-16T15:40:11.438" v="440" actId="47"/>
        <pc:sldMkLst>
          <pc:docMk/>
          <pc:sldMk cId="4256527354" sldId="264"/>
        </pc:sldMkLst>
      </pc:sldChg>
      <pc:sldChg chg="add del">
        <pc:chgData name="Richard Gregory" userId="815ce2b5-cab1-4af2-9312-62ba7ccc8a7a" providerId="ADAL" clId="{431F1529-C607-442E-A31A-A989E55F6D69}" dt="2020-03-16T15:40:10.812" v="439" actId="47"/>
        <pc:sldMkLst>
          <pc:docMk/>
          <pc:sldMk cId="298537664" sldId="265"/>
        </pc:sldMkLst>
      </pc:sldChg>
      <pc:sldChg chg="add del">
        <pc:chgData name="Richard Gregory" userId="815ce2b5-cab1-4af2-9312-62ba7ccc8a7a" providerId="ADAL" clId="{431F1529-C607-442E-A31A-A989E55F6D69}" dt="2020-03-16T18:06:28.792" v="639" actId="47"/>
        <pc:sldMkLst>
          <pc:docMk/>
          <pc:sldMk cId="3085951229" sldId="265"/>
        </pc:sldMkLst>
      </pc:sldChg>
      <pc:sldChg chg="add del">
        <pc:chgData name="Richard Gregory" userId="815ce2b5-cab1-4af2-9312-62ba7ccc8a7a" providerId="ADAL" clId="{431F1529-C607-442E-A31A-A989E55F6D69}" dt="2020-03-16T15:18:47.835" v="378" actId="47"/>
        <pc:sldMkLst>
          <pc:docMk/>
          <pc:sldMk cId="3701474867" sldId="265"/>
        </pc:sldMkLst>
      </pc:sldChg>
      <pc:sldChg chg="add del">
        <pc:chgData name="Richard Gregory" userId="815ce2b5-cab1-4af2-9312-62ba7ccc8a7a" providerId="ADAL" clId="{431F1529-C607-442E-A31A-A989E55F6D69}" dt="2020-03-16T18:06:28.257" v="638" actId="47"/>
        <pc:sldMkLst>
          <pc:docMk/>
          <pc:sldMk cId="990515842" sldId="266"/>
        </pc:sldMkLst>
      </pc:sldChg>
      <pc:sldChg chg="add del">
        <pc:chgData name="Richard Gregory" userId="815ce2b5-cab1-4af2-9312-62ba7ccc8a7a" providerId="ADAL" clId="{431F1529-C607-442E-A31A-A989E55F6D69}" dt="2020-03-16T15:40:09.245" v="438" actId="47"/>
        <pc:sldMkLst>
          <pc:docMk/>
          <pc:sldMk cId="2603652140" sldId="266"/>
        </pc:sldMkLst>
      </pc:sldChg>
      <pc:sldChg chg="modSp add del mod">
        <pc:chgData name="Richard Gregory" userId="815ce2b5-cab1-4af2-9312-62ba7ccc8a7a" providerId="ADAL" clId="{431F1529-C607-442E-A31A-A989E55F6D69}" dt="2020-03-16T15:40:12.318" v="444" actId="47"/>
        <pc:sldMkLst>
          <pc:docMk/>
          <pc:sldMk cId="2282173372" sldId="267"/>
        </pc:sldMkLst>
        <pc:spChg chg="mod">
          <ac:chgData name="Richard Gregory" userId="815ce2b5-cab1-4af2-9312-62ba7ccc8a7a" providerId="ADAL" clId="{431F1529-C607-442E-A31A-A989E55F6D69}" dt="2020-03-16T15:37:25.693" v="437" actId="20577"/>
          <ac:spMkLst>
            <pc:docMk/>
            <pc:sldMk cId="2282173372" sldId="267"/>
            <ac:spMk id="4" creationId="{7AE22E94-E84B-4229-BAE6-C75DA039CD71}"/>
          </ac:spMkLst>
        </pc:spChg>
      </pc:sldChg>
      <pc:sldChg chg="add del">
        <pc:chgData name="Richard Gregory" userId="815ce2b5-cab1-4af2-9312-62ba7ccc8a7a" providerId="ADAL" clId="{431F1529-C607-442E-A31A-A989E55F6D69}" dt="2020-03-16T18:06:27.994" v="637" actId="47"/>
        <pc:sldMkLst>
          <pc:docMk/>
          <pc:sldMk cId="3904602221" sldId="267"/>
        </pc:sldMkLst>
      </pc:sldChg>
      <pc:sldChg chg="add del">
        <pc:chgData name="Richard Gregory" userId="815ce2b5-cab1-4af2-9312-62ba7ccc8a7a" providerId="ADAL" clId="{431F1529-C607-442E-A31A-A989E55F6D69}" dt="2020-03-16T15:40:11.794" v="441" actId="47"/>
        <pc:sldMkLst>
          <pc:docMk/>
          <pc:sldMk cId="604566501" sldId="268"/>
        </pc:sldMkLst>
      </pc:sldChg>
      <pc:sldChg chg="add del">
        <pc:chgData name="Richard Gregory" userId="815ce2b5-cab1-4af2-9312-62ba7ccc8a7a" providerId="ADAL" clId="{431F1529-C607-442E-A31A-A989E55F6D69}" dt="2020-03-16T18:06:27.508" v="636" actId="47"/>
        <pc:sldMkLst>
          <pc:docMk/>
          <pc:sldMk cId="1798032722" sldId="268"/>
        </pc:sldMkLst>
      </pc:sldChg>
      <pc:sldChg chg="add del">
        <pc:chgData name="Richard Gregory" userId="815ce2b5-cab1-4af2-9312-62ba7ccc8a7a" providerId="ADAL" clId="{431F1529-C607-442E-A31A-A989E55F6D69}" dt="2020-03-16T15:40:11.965" v="442" actId="47"/>
        <pc:sldMkLst>
          <pc:docMk/>
          <pc:sldMk cId="605390727" sldId="269"/>
        </pc:sldMkLst>
      </pc:sldChg>
      <pc:sldChg chg="add del">
        <pc:chgData name="Richard Gregory" userId="815ce2b5-cab1-4af2-9312-62ba7ccc8a7a" providerId="ADAL" clId="{431F1529-C607-442E-A31A-A989E55F6D69}" dt="2020-03-16T18:06:26.369" v="635" actId="47"/>
        <pc:sldMkLst>
          <pc:docMk/>
          <pc:sldMk cId="1793728265" sldId="269"/>
        </pc:sldMkLst>
      </pc:sldChg>
      <pc:sldChg chg="addSp delSp modSp add mod modAnim">
        <pc:chgData name="Richard Gregory" userId="815ce2b5-cab1-4af2-9312-62ba7ccc8a7a" providerId="ADAL" clId="{431F1529-C607-442E-A31A-A989E55F6D69}" dt="2020-03-16T21:23:14.287" v="1265"/>
        <pc:sldMkLst>
          <pc:docMk/>
          <pc:sldMk cId="1369481994" sldId="270"/>
        </pc:sldMkLst>
        <pc:spChg chg="add mod">
          <ac:chgData name="Richard Gregory" userId="815ce2b5-cab1-4af2-9312-62ba7ccc8a7a" providerId="ADAL" clId="{431F1529-C607-442E-A31A-A989E55F6D69}" dt="2020-03-16T20:41:02.784" v="1165" actId="1076"/>
          <ac:spMkLst>
            <pc:docMk/>
            <pc:sldMk cId="1369481994" sldId="270"/>
            <ac:spMk id="2" creationId="{41B33A61-F2BA-400E-A96E-286EF319DCF1}"/>
          </ac:spMkLst>
        </pc:spChg>
        <pc:spChg chg="add del mod">
          <ac:chgData name="Richard Gregory" userId="815ce2b5-cab1-4af2-9312-62ba7ccc8a7a" providerId="ADAL" clId="{431F1529-C607-442E-A31A-A989E55F6D69}" dt="2020-03-16T15:45:10.747" v="499" actId="478"/>
          <ac:spMkLst>
            <pc:docMk/>
            <pc:sldMk cId="1369481994" sldId="270"/>
            <ac:spMk id="4" creationId="{D32D5FF4-44FC-4E13-9AF4-88603EB9F0CC}"/>
          </ac:spMkLst>
        </pc:spChg>
        <pc:spChg chg="add mod">
          <ac:chgData name="Richard Gregory" userId="815ce2b5-cab1-4af2-9312-62ba7ccc8a7a" providerId="ADAL" clId="{431F1529-C607-442E-A31A-A989E55F6D69}" dt="2020-03-16T15:50:02.868" v="537" actId="207"/>
          <ac:spMkLst>
            <pc:docMk/>
            <pc:sldMk cId="1369481994" sldId="270"/>
            <ac:spMk id="5" creationId="{98BC386D-3DBC-4877-B39D-C10824ABA0C4}"/>
          </ac:spMkLst>
        </pc:spChg>
        <pc:spChg chg="add mod">
          <ac:chgData name="Richard Gregory" userId="815ce2b5-cab1-4af2-9312-62ba7ccc8a7a" providerId="ADAL" clId="{431F1529-C607-442E-A31A-A989E55F6D69}" dt="2020-03-16T15:50:40.503" v="538" actId="207"/>
          <ac:spMkLst>
            <pc:docMk/>
            <pc:sldMk cId="1369481994" sldId="270"/>
            <ac:spMk id="6" creationId="{B21B2CE3-ACC6-4BB4-9799-37606B6DE6B5}"/>
          </ac:spMkLst>
        </pc:spChg>
        <pc:spChg chg="add del mod">
          <ac:chgData name="Richard Gregory" userId="815ce2b5-cab1-4af2-9312-62ba7ccc8a7a" providerId="ADAL" clId="{431F1529-C607-442E-A31A-A989E55F6D69}" dt="2020-03-16T20:00:29.246" v="1114" actId="478"/>
          <ac:spMkLst>
            <pc:docMk/>
            <pc:sldMk cId="1369481994" sldId="270"/>
            <ac:spMk id="9" creationId="{E452719E-C90A-4A0E-AC7D-E99CE0E1085C}"/>
          </ac:spMkLst>
        </pc:spChg>
        <pc:spChg chg="add mod">
          <ac:chgData name="Richard Gregory" userId="815ce2b5-cab1-4af2-9312-62ba7ccc8a7a" providerId="ADAL" clId="{431F1529-C607-442E-A31A-A989E55F6D69}" dt="2020-03-16T21:22:58.576" v="1264" actId="207"/>
          <ac:spMkLst>
            <pc:docMk/>
            <pc:sldMk cId="1369481994" sldId="270"/>
            <ac:spMk id="10" creationId="{70D24806-24DE-4C2F-8465-8E9260AC014A}"/>
          </ac:spMkLst>
        </pc:spChg>
        <pc:spChg chg="add del mod">
          <ac:chgData name="Richard Gregory" userId="815ce2b5-cab1-4af2-9312-62ba7ccc8a7a" providerId="ADAL" clId="{431F1529-C607-442E-A31A-A989E55F6D69}" dt="2020-03-16T15:44:58.809" v="496"/>
          <ac:spMkLst>
            <pc:docMk/>
            <pc:sldMk cId="1369481994" sldId="270"/>
            <ac:spMk id="15" creationId="{F15B2A65-EB79-417A-9FAB-F8025706E8F2}"/>
          </ac:spMkLst>
        </pc:spChg>
        <pc:spChg chg="add del mod">
          <ac:chgData name="Richard Gregory" userId="815ce2b5-cab1-4af2-9312-62ba7ccc8a7a" providerId="ADAL" clId="{431F1529-C607-442E-A31A-A989E55F6D69}" dt="2020-03-16T15:44:58.234" v="495"/>
          <ac:spMkLst>
            <pc:docMk/>
            <pc:sldMk cId="1369481994" sldId="270"/>
            <ac:spMk id="16" creationId="{00F7748E-7B9F-45EC-BA61-68BAF029AF1C}"/>
          </ac:spMkLst>
        </pc:spChg>
        <pc:spChg chg="add mod">
          <ac:chgData name="Richard Gregory" userId="815ce2b5-cab1-4af2-9312-62ba7ccc8a7a" providerId="ADAL" clId="{431F1529-C607-442E-A31A-A989E55F6D69}" dt="2020-03-16T18:16:33.789" v="805" actId="20577"/>
          <ac:spMkLst>
            <pc:docMk/>
            <pc:sldMk cId="1369481994" sldId="270"/>
            <ac:spMk id="17" creationId="{BC112B0B-072E-4BBA-BF6A-C79B0786901B}"/>
          </ac:spMkLst>
        </pc:spChg>
        <pc:spChg chg="add del mod">
          <ac:chgData name="Richard Gregory" userId="815ce2b5-cab1-4af2-9312-62ba7ccc8a7a" providerId="ADAL" clId="{431F1529-C607-442E-A31A-A989E55F6D69}" dt="2020-03-16T20:00:26.388" v="1113" actId="478"/>
          <ac:spMkLst>
            <pc:docMk/>
            <pc:sldMk cId="1369481994" sldId="270"/>
            <ac:spMk id="19" creationId="{99C27237-122E-46ED-B64F-D9E5DD309E86}"/>
          </ac:spMkLst>
        </pc:spChg>
        <pc:spChg chg="add del mod">
          <ac:chgData name="Richard Gregory" userId="815ce2b5-cab1-4af2-9312-62ba7ccc8a7a" providerId="ADAL" clId="{431F1529-C607-442E-A31A-A989E55F6D69}" dt="2020-03-16T20:00:23.788" v="1112" actId="478"/>
          <ac:spMkLst>
            <pc:docMk/>
            <pc:sldMk cId="1369481994" sldId="270"/>
            <ac:spMk id="20" creationId="{ABD16521-70E8-4528-829D-D0D663046733}"/>
          </ac:spMkLst>
        </pc:spChg>
        <pc:spChg chg="mod">
          <ac:chgData name="Richard Gregory" userId="815ce2b5-cab1-4af2-9312-62ba7ccc8a7a" providerId="ADAL" clId="{431F1529-C607-442E-A31A-A989E55F6D69}" dt="2020-03-16T21:21:54.909" v="1256" actId="1076"/>
          <ac:spMkLst>
            <pc:docMk/>
            <pc:sldMk cId="1369481994" sldId="270"/>
            <ac:spMk id="31" creationId="{BAA2C18E-8131-4E93-A80A-B29D5DE03AB5}"/>
          </ac:spMkLst>
        </pc:spChg>
      </pc:sldChg>
      <pc:sldChg chg="add del">
        <pc:chgData name="Richard Gregory" userId="815ce2b5-cab1-4af2-9312-62ba7ccc8a7a" providerId="ADAL" clId="{431F1529-C607-442E-A31A-A989E55F6D69}" dt="2020-03-16T15:40:12.153" v="443" actId="47"/>
        <pc:sldMkLst>
          <pc:docMk/>
          <pc:sldMk cId="2704196262" sldId="270"/>
        </pc:sldMkLst>
      </pc:sldChg>
      <pc:sldChg chg="addSp delSp modSp add mod ord delAnim modAnim">
        <pc:chgData name="Richard Gregory" userId="815ce2b5-cab1-4af2-9312-62ba7ccc8a7a" providerId="ADAL" clId="{431F1529-C607-442E-A31A-A989E55F6D69}" dt="2020-03-17T10:38:51.604" v="1639" actId="207"/>
        <pc:sldMkLst>
          <pc:docMk/>
          <pc:sldMk cId="2894363680" sldId="271"/>
        </pc:sldMkLst>
        <pc:spChg chg="add mod">
          <ac:chgData name="Richard Gregory" userId="815ce2b5-cab1-4af2-9312-62ba7ccc8a7a" providerId="ADAL" clId="{431F1529-C607-442E-A31A-A989E55F6D69}" dt="2020-03-16T22:33:02.379" v="1306" actId="1076"/>
          <ac:spMkLst>
            <pc:docMk/>
            <pc:sldMk cId="2894363680" sldId="271"/>
            <ac:spMk id="2" creationId="{8599E816-BF8F-496B-AD2C-031162C08928}"/>
          </ac:spMkLst>
        </pc:spChg>
        <pc:spChg chg="add mod">
          <ac:chgData name="Richard Gregory" userId="815ce2b5-cab1-4af2-9312-62ba7ccc8a7a" providerId="ADAL" clId="{431F1529-C607-442E-A31A-A989E55F6D69}" dt="2020-03-16T18:05:27.804" v="634" actId="20577"/>
          <ac:spMkLst>
            <pc:docMk/>
            <pc:sldMk cId="2894363680" sldId="271"/>
            <ac:spMk id="4" creationId="{5EF57A5C-54F4-4E6E-A16B-C1C527D52233}"/>
          </ac:spMkLst>
        </pc:spChg>
        <pc:spChg chg="add mod">
          <ac:chgData name="Richard Gregory" userId="815ce2b5-cab1-4af2-9312-62ba7ccc8a7a" providerId="ADAL" clId="{431F1529-C607-442E-A31A-A989E55F6D69}" dt="2020-03-17T10:38:51.604" v="1639" actId="207"/>
          <ac:spMkLst>
            <pc:docMk/>
            <pc:sldMk cId="2894363680" sldId="271"/>
            <ac:spMk id="15" creationId="{36B372CA-1E13-42F7-BB1E-144C1484FDC9}"/>
          </ac:spMkLst>
        </pc:spChg>
        <pc:spChg chg="add mod">
          <ac:chgData name="Richard Gregory" userId="815ce2b5-cab1-4af2-9312-62ba7ccc8a7a" providerId="ADAL" clId="{431F1529-C607-442E-A31A-A989E55F6D69}" dt="2020-03-17T10:38:42.685" v="1638" actId="207"/>
          <ac:spMkLst>
            <pc:docMk/>
            <pc:sldMk cId="2894363680" sldId="271"/>
            <ac:spMk id="16" creationId="{832E660A-71E2-4837-B6E5-FFAA5066E890}"/>
          </ac:spMkLst>
        </pc:spChg>
        <pc:spChg chg="add del mod">
          <ac:chgData name="Richard Gregory" userId="815ce2b5-cab1-4af2-9312-62ba7ccc8a7a" providerId="ADAL" clId="{431F1529-C607-442E-A31A-A989E55F6D69}" dt="2020-03-16T21:26:24.795" v="1291" actId="478"/>
          <ac:spMkLst>
            <pc:docMk/>
            <pc:sldMk cId="2894363680" sldId="271"/>
            <ac:spMk id="17" creationId="{934D97F6-15EB-4D34-ABC2-C8C01C905293}"/>
          </ac:spMkLst>
        </pc:spChg>
        <pc:spChg chg="add mod">
          <ac:chgData name="Richard Gregory" userId="815ce2b5-cab1-4af2-9312-62ba7ccc8a7a" providerId="ADAL" clId="{431F1529-C607-442E-A31A-A989E55F6D69}" dt="2020-03-16T21:26:40.148" v="1294" actId="1076"/>
          <ac:spMkLst>
            <pc:docMk/>
            <pc:sldMk cId="2894363680" sldId="271"/>
            <ac:spMk id="18" creationId="{D55820BC-2647-47D2-B7B8-D7AED6B52A88}"/>
          </ac:spMkLst>
        </pc:spChg>
      </pc:sldChg>
      <pc:sldChg chg="addSp modSp add mod modAnim">
        <pc:chgData name="Richard Gregory" userId="815ce2b5-cab1-4af2-9312-62ba7ccc8a7a" providerId="ADAL" clId="{431F1529-C607-442E-A31A-A989E55F6D69}" dt="2020-03-16T22:32:38.508" v="1299" actId="20577"/>
        <pc:sldMkLst>
          <pc:docMk/>
          <pc:sldMk cId="1754844884" sldId="272"/>
        </pc:sldMkLst>
        <pc:spChg chg="mod">
          <ac:chgData name="Richard Gregory" userId="815ce2b5-cab1-4af2-9312-62ba7ccc8a7a" providerId="ADAL" clId="{431F1529-C607-442E-A31A-A989E55F6D69}" dt="2020-03-16T22:32:38.508" v="1299" actId="20577"/>
          <ac:spMkLst>
            <pc:docMk/>
            <pc:sldMk cId="1754844884" sldId="272"/>
            <ac:spMk id="2" creationId="{41B33A61-F2BA-400E-A96E-286EF319DCF1}"/>
          </ac:spMkLst>
        </pc:spChg>
        <pc:spChg chg="mod">
          <ac:chgData name="Richard Gregory" userId="815ce2b5-cab1-4af2-9312-62ba7ccc8a7a" providerId="ADAL" clId="{431F1529-C607-442E-A31A-A989E55F6D69}" dt="2020-03-16T18:33:04.369" v="1073" actId="20577"/>
          <ac:spMkLst>
            <pc:docMk/>
            <pc:sldMk cId="1754844884" sldId="272"/>
            <ac:spMk id="5" creationId="{98BC386D-3DBC-4877-B39D-C10824ABA0C4}"/>
          </ac:spMkLst>
        </pc:spChg>
        <pc:spChg chg="mod">
          <ac:chgData name="Richard Gregory" userId="815ce2b5-cab1-4af2-9312-62ba7ccc8a7a" providerId="ADAL" clId="{431F1529-C607-442E-A31A-A989E55F6D69}" dt="2020-03-16T18:34:35.569" v="1075" actId="20577"/>
          <ac:spMkLst>
            <pc:docMk/>
            <pc:sldMk cId="1754844884" sldId="272"/>
            <ac:spMk id="6" creationId="{B21B2CE3-ACC6-4BB4-9799-37606B6DE6B5}"/>
          </ac:spMkLst>
        </pc:spChg>
        <pc:spChg chg="add mod">
          <ac:chgData name="Richard Gregory" userId="815ce2b5-cab1-4af2-9312-62ba7ccc8a7a" providerId="ADAL" clId="{431F1529-C607-442E-A31A-A989E55F6D69}" dt="2020-03-16T21:25:02.960" v="1278" actId="1076"/>
          <ac:spMkLst>
            <pc:docMk/>
            <pc:sldMk cId="1754844884" sldId="272"/>
            <ac:spMk id="15" creationId="{47A43384-A953-432D-936B-D5D660896941}"/>
          </ac:spMkLst>
        </pc:spChg>
        <pc:spChg chg="mod">
          <ac:chgData name="Richard Gregory" userId="815ce2b5-cab1-4af2-9312-62ba7ccc8a7a" providerId="ADAL" clId="{431F1529-C607-442E-A31A-A989E55F6D69}" dt="2020-03-16T18:45:05.737" v="1092" actId="20577"/>
          <ac:spMkLst>
            <pc:docMk/>
            <pc:sldMk cId="1754844884" sldId="272"/>
            <ac:spMk id="17" creationId="{BC112B0B-072E-4BBA-BF6A-C79B0786901B}"/>
          </ac:spMkLst>
        </pc:spChg>
      </pc:sldChg>
      <pc:sldChg chg="add del">
        <pc:chgData name="Richard Gregory" userId="815ce2b5-cab1-4af2-9312-62ba7ccc8a7a" providerId="ADAL" clId="{431F1529-C607-442E-A31A-A989E55F6D69}" dt="2020-03-16T18:06:45.031" v="642" actId="47"/>
        <pc:sldMkLst>
          <pc:docMk/>
          <pc:sldMk cId="2201684356" sldId="272"/>
        </pc:sldMkLst>
      </pc:sldChg>
      <pc:sldChg chg="addSp modSp add mod ord modAnim">
        <pc:chgData name="Richard Gregory" userId="815ce2b5-cab1-4af2-9312-62ba7ccc8a7a" providerId="ADAL" clId="{431F1529-C607-442E-A31A-A989E55F6D69}" dt="2020-03-16T22:40:12.402" v="1395"/>
        <pc:sldMkLst>
          <pc:docMk/>
          <pc:sldMk cId="4056136807" sldId="273"/>
        </pc:sldMkLst>
        <pc:spChg chg="mod">
          <ac:chgData name="Richard Gregory" userId="815ce2b5-cab1-4af2-9312-62ba7ccc8a7a" providerId="ADAL" clId="{431F1529-C607-442E-A31A-A989E55F6D69}" dt="2020-03-16T22:39:59.116" v="1391" actId="20577"/>
          <ac:spMkLst>
            <pc:docMk/>
            <pc:sldMk cId="4056136807" sldId="273"/>
            <ac:spMk id="2" creationId="{41B33A61-F2BA-400E-A96E-286EF319DCF1}"/>
          </ac:spMkLst>
        </pc:spChg>
        <pc:spChg chg="mod">
          <ac:chgData name="Richard Gregory" userId="815ce2b5-cab1-4af2-9312-62ba7ccc8a7a" providerId="ADAL" clId="{431F1529-C607-442E-A31A-A989E55F6D69}" dt="2020-03-16T18:24:27.679" v="825" actId="20577"/>
          <ac:spMkLst>
            <pc:docMk/>
            <pc:sldMk cId="4056136807" sldId="273"/>
            <ac:spMk id="5" creationId="{98BC386D-3DBC-4877-B39D-C10824ABA0C4}"/>
          </ac:spMkLst>
        </pc:spChg>
        <pc:spChg chg="mod">
          <ac:chgData name="Richard Gregory" userId="815ce2b5-cab1-4af2-9312-62ba7ccc8a7a" providerId="ADAL" clId="{431F1529-C607-442E-A31A-A989E55F6D69}" dt="2020-03-16T18:24:39.443" v="838" actId="20577"/>
          <ac:spMkLst>
            <pc:docMk/>
            <pc:sldMk cId="4056136807" sldId="273"/>
            <ac:spMk id="6" creationId="{B21B2CE3-ACC6-4BB4-9799-37606B6DE6B5}"/>
          </ac:spMkLst>
        </pc:spChg>
        <pc:spChg chg="add">
          <ac:chgData name="Richard Gregory" userId="815ce2b5-cab1-4af2-9312-62ba7ccc8a7a" providerId="ADAL" clId="{431F1529-C607-442E-A31A-A989E55F6D69}" dt="2020-03-16T21:24:53.553" v="1276"/>
          <ac:spMkLst>
            <pc:docMk/>
            <pc:sldMk cId="4056136807" sldId="273"/>
            <ac:spMk id="15" creationId="{B2C455F5-162A-4C24-9D62-2C497035CE5B}"/>
          </ac:spMkLst>
        </pc:spChg>
        <pc:spChg chg="mod">
          <ac:chgData name="Richard Gregory" userId="815ce2b5-cab1-4af2-9312-62ba7ccc8a7a" providerId="ADAL" clId="{431F1529-C607-442E-A31A-A989E55F6D69}" dt="2020-03-16T18:24:49.182" v="849" actId="20577"/>
          <ac:spMkLst>
            <pc:docMk/>
            <pc:sldMk cId="4056136807" sldId="273"/>
            <ac:spMk id="17" creationId="{BC112B0B-072E-4BBA-BF6A-C79B0786901B}"/>
          </ac:spMkLst>
        </pc:spChg>
      </pc:sldChg>
      <pc:sldChg chg="addSp modSp add mod modAnim">
        <pc:chgData name="Richard Gregory" userId="815ce2b5-cab1-4af2-9312-62ba7ccc8a7a" providerId="ADAL" clId="{431F1529-C607-442E-A31A-A989E55F6D69}" dt="2020-03-16T21:26:08.375" v="1290"/>
        <pc:sldMkLst>
          <pc:docMk/>
          <pc:sldMk cId="3564168912" sldId="274"/>
        </pc:sldMkLst>
        <pc:spChg chg="mod">
          <ac:chgData name="Richard Gregory" userId="815ce2b5-cab1-4af2-9312-62ba7ccc8a7a" providerId="ADAL" clId="{431F1529-C607-442E-A31A-A989E55F6D69}" dt="2020-03-16T20:41:25.906" v="1166" actId="1076"/>
          <ac:spMkLst>
            <pc:docMk/>
            <pc:sldMk cId="3564168912" sldId="274"/>
            <ac:spMk id="2" creationId="{41B33A61-F2BA-400E-A96E-286EF319DCF1}"/>
          </ac:spMkLst>
        </pc:spChg>
        <pc:spChg chg="mod">
          <ac:chgData name="Richard Gregory" userId="815ce2b5-cab1-4af2-9312-62ba7ccc8a7a" providerId="ADAL" clId="{431F1529-C607-442E-A31A-A989E55F6D69}" dt="2020-03-16T18:13:47.131" v="752" actId="20577"/>
          <ac:spMkLst>
            <pc:docMk/>
            <pc:sldMk cId="3564168912" sldId="274"/>
            <ac:spMk id="5" creationId="{98BC386D-3DBC-4877-B39D-C10824ABA0C4}"/>
          </ac:spMkLst>
        </pc:spChg>
        <pc:spChg chg="mod">
          <ac:chgData name="Richard Gregory" userId="815ce2b5-cab1-4af2-9312-62ba7ccc8a7a" providerId="ADAL" clId="{431F1529-C607-442E-A31A-A989E55F6D69}" dt="2020-03-16T18:14:01.078" v="757" actId="20577"/>
          <ac:spMkLst>
            <pc:docMk/>
            <pc:sldMk cId="3564168912" sldId="274"/>
            <ac:spMk id="6" creationId="{B21B2CE3-ACC6-4BB4-9799-37606B6DE6B5}"/>
          </ac:spMkLst>
        </pc:spChg>
        <pc:spChg chg="add mod">
          <ac:chgData name="Richard Gregory" userId="815ce2b5-cab1-4af2-9312-62ba7ccc8a7a" providerId="ADAL" clId="{431F1529-C607-442E-A31A-A989E55F6D69}" dt="2020-03-16T21:24:29.485" v="1271" actId="1076"/>
          <ac:spMkLst>
            <pc:docMk/>
            <pc:sldMk cId="3564168912" sldId="274"/>
            <ac:spMk id="15" creationId="{97C10143-CE53-41DE-947D-AEBA2D1EBDA5}"/>
          </ac:spMkLst>
        </pc:spChg>
        <pc:spChg chg="mod">
          <ac:chgData name="Richard Gregory" userId="815ce2b5-cab1-4af2-9312-62ba7ccc8a7a" providerId="ADAL" clId="{431F1529-C607-442E-A31A-A989E55F6D69}" dt="2020-03-16T18:14:07.151" v="772" actId="20577"/>
          <ac:spMkLst>
            <pc:docMk/>
            <pc:sldMk cId="3564168912" sldId="274"/>
            <ac:spMk id="17" creationId="{BC112B0B-072E-4BBA-BF6A-C79B0786901B}"/>
          </ac:spMkLst>
        </pc:spChg>
      </pc:sldChg>
      <pc:sldChg chg="addSp modSp add mod ord modAnim">
        <pc:chgData name="Richard Gregory" userId="815ce2b5-cab1-4af2-9312-62ba7ccc8a7a" providerId="ADAL" clId="{431F1529-C607-442E-A31A-A989E55F6D69}" dt="2020-03-16T23:06:15.294" v="1637" actId="20577"/>
        <pc:sldMkLst>
          <pc:docMk/>
          <pc:sldMk cId="1106379617" sldId="275"/>
        </pc:sldMkLst>
        <pc:spChg chg="mod">
          <ac:chgData name="Richard Gregory" userId="815ce2b5-cab1-4af2-9312-62ba7ccc8a7a" providerId="ADAL" clId="{431F1529-C607-442E-A31A-A989E55F6D69}" dt="2020-03-16T23:03:43.862" v="1634" actId="20577"/>
          <ac:spMkLst>
            <pc:docMk/>
            <pc:sldMk cId="1106379617" sldId="275"/>
            <ac:spMk id="2" creationId="{41B33A61-F2BA-400E-A96E-286EF319DCF1}"/>
          </ac:spMkLst>
        </pc:spChg>
        <pc:spChg chg="mod">
          <ac:chgData name="Richard Gregory" userId="815ce2b5-cab1-4af2-9312-62ba7ccc8a7a" providerId="ADAL" clId="{431F1529-C607-442E-A31A-A989E55F6D69}" dt="2020-03-16T18:11:10.832" v="730" actId="207"/>
          <ac:spMkLst>
            <pc:docMk/>
            <pc:sldMk cId="1106379617" sldId="275"/>
            <ac:spMk id="5" creationId="{98BC386D-3DBC-4877-B39D-C10824ABA0C4}"/>
          </ac:spMkLst>
        </pc:spChg>
        <pc:spChg chg="mod">
          <ac:chgData name="Richard Gregory" userId="815ce2b5-cab1-4af2-9312-62ba7ccc8a7a" providerId="ADAL" clId="{431F1529-C607-442E-A31A-A989E55F6D69}" dt="2020-03-16T18:10:48.268" v="721" actId="20577"/>
          <ac:spMkLst>
            <pc:docMk/>
            <pc:sldMk cId="1106379617" sldId="275"/>
            <ac:spMk id="6" creationId="{B21B2CE3-ACC6-4BB4-9799-37606B6DE6B5}"/>
          </ac:spMkLst>
        </pc:spChg>
        <pc:spChg chg="add mod">
          <ac:chgData name="Richard Gregory" userId="815ce2b5-cab1-4af2-9312-62ba7ccc8a7a" providerId="ADAL" clId="{431F1529-C607-442E-A31A-A989E55F6D69}" dt="2020-03-16T21:24:41.429" v="1274" actId="1076"/>
          <ac:spMkLst>
            <pc:docMk/>
            <pc:sldMk cId="1106379617" sldId="275"/>
            <ac:spMk id="15" creationId="{EDF91150-BFCE-4759-B22C-6D7D23D66E9F}"/>
          </ac:spMkLst>
        </pc:spChg>
        <pc:spChg chg="mod">
          <ac:chgData name="Richard Gregory" userId="815ce2b5-cab1-4af2-9312-62ba7ccc8a7a" providerId="ADAL" clId="{431F1529-C607-442E-A31A-A989E55F6D69}" dt="2020-03-16T23:06:15.294" v="1637" actId="20577"/>
          <ac:spMkLst>
            <pc:docMk/>
            <pc:sldMk cId="1106379617" sldId="275"/>
            <ac:spMk id="17" creationId="{BC112B0B-072E-4BBA-BF6A-C79B0786901B}"/>
          </ac:spMkLst>
        </pc:spChg>
      </pc:sldChg>
      <pc:sldChg chg="addSp modSp add mod modAnim">
        <pc:chgData name="Richard Gregory" userId="815ce2b5-cab1-4af2-9312-62ba7ccc8a7a" providerId="ADAL" clId="{431F1529-C607-442E-A31A-A989E55F6D69}" dt="2020-03-16T21:24:07.340" v="1269"/>
        <pc:sldMkLst>
          <pc:docMk/>
          <pc:sldMk cId="3742727723" sldId="276"/>
        </pc:sldMkLst>
        <pc:spChg chg="mod">
          <ac:chgData name="Richard Gregory" userId="815ce2b5-cab1-4af2-9312-62ba7ccc8a7a" providerId="ADAL" clId="{431F1529-C607-442E-A31A-A989E55F6D69}" dt="2020-03-16T20:41:40.081" v="1167" actId="1076"/>
          <ac:spMkLst>
            <pc:docMk/>
            <pc:sldMk cId="3742727723" sldId="276"/>
            <ac:spMk id="2" creationId="{41B33A61-F2BA-400E-A96E-286EF319DCF1}"/>
          </ac:spMkLst>
        </pc:spChg>
        <pc:spChg chg="mod">
          <ac:chgData name="Richard Gregory" userId="815ce2b5-cab1-4af2-9312-62ba7ccc8a7a" providerId="ADAL" clId="{431F1529-C607-442E-A31A-A989E55F6D69}" dt="2020-03-16T18:08:28.102" v="672" actId="20577"/>
          <ac:spMkLst>
            <pc:docMk/>
            <pc:sldMk cId="3742727723" sldId="276"/>
            <ac:spMk id="5" creationId="{98BC386D-3DBC-4877-B39D-C10824ABA0C4}"/>
          </ac:spMkLst>
        </pc:spChg>
        <pc:spChg chg="mod">
          <ac:chgData name="Richard Gregory" userId="815ce2b5-cab1-4af2-9312-62ba7ccc8a7a" providerId="ADAL" clId="{431F1529-C607-442E-A31A-A989E55F6D69}" dt="2020-03-16T18:08:34.918" v="677" actId="20577"/>
          <ac:spMkLst>
            <pc:docMk/>
            <pc:sldMk cId="3742727723" sldId="276"/>
            <ac:spMk id="6" creationId="{B21B2CE3-ACC6-4BB4-9799-37606B6DE6B5}"/>
          </ac:spMkLst>
        </pc:spChg>
        <pc:spChg chg="add mod">
          <ac:chgData name="Richard Gregory" userId="815ce2b5-cab1-4af2-9312-62ba7ccc8a7a" providerId="ADAL" clId="{431F1529-C607-442E-A31A-A989E55F6D69}" dt="2020-03-16T21:24:02.588" v="1268" actId="1076"/>
          <ac:spMkLst>
            <pc:docMk/>
            <pc:sldMk cId="3742727723" sldId="276"/>
            <ac:spMk id="15" creationId="{1CBC6B3A-C431-4374-871B-C7AC084799ED}"/>
          </ac:spMkLst>
        </pc:spChg>
        <pc:spChg chg="mod">
          <ac:chgData name="Richard Gregory" userId="815ce2b5-cab1-4af2-9312-62ba7ccc8a7a" providerId="ADAL" clId="{431F1529-C607-442E-A31A-A989E55F6D69}" dt="2020-03-16T18:08:44.831" v="682" actId="20577"/>
          <ac:spMkLst>
            <pc:docMk/>
            <pc:sldMk cId="3742727723" sldId="276"/>
            <ac:spMk id="17" creationId="{BC112B0B-072E-4BBA-BF6A-C79B0786901B}"/>
          </ac:spMkLst>
        </pc:spChg>
      </pc:sldChg>
      <pc:sldChg chg="addSp modSp add mod ord modAnim">
        <pc:chgData name="Richard Gregory" userId="815ce2b5-cab1-4af2-9312-62ba7ccc8a7a" providerId="ADAL" clId="{431F1529-C607-442E-A31A-A989E55F6D69}" dt="2020-03-16T22:40:54.876" v="1425" actId="1076"/>
        <pc:sldMkLst>
          <pc:docMk/>
          <pc:sldMk cId="3780933344" sldId="277"/>
        </pc:sldMkLst>
        <pc:spChg chg="mod">
          <ac:chgData name="Richard Gregory" userId="815ce2b5-cab1-4af2-9312-62ba7ccc8a7a" providerId="ADAL" clId="{431F1529-C607-442E-A31A-A989E55F6D69}" dt="2020-03-16T20:45:00.655" v="1215" actId="1076"/>
          <ac:spMkLst>
            <pc:docMk/>
            <pc:sldMk cId="3780933344" sldId="277"/>
            <ac:spMk id="2" creationId="{41B33A61-F2BA-400E-A96E-286EF319DCF1}"/>
          </ac:spMkLst>
        </pc:spChg>
        <pc:spChg chg="mod">
          <ac:chgData name="Richard Gregory" userId="815ce2b5-cab1-4af2-9312-62ba7ccc8a7a" providerId="ADAL" clId="{431F1529-C607-442E-A31A-A989E55F6D69}" dt="2020-03-16T22:40:52.189" v="1424" actId="20577"/>
          <ac:spMkLst>
            <pc:docMk/>
            <pc:sldMk cId="3780933344" sldId="277"/>
            <ac:spMk id="5" creationId="{98BC386D-3DBC-4877-B39D-C10824ABA0C4}"/>
          </ac:spMkLst>
        </pc:spChg>
        <pc:spChg chg="mod">
          <ac:chgData name="Richard Gregory" userId="815ce2b5-cab1-4af2-9312-62ba7ccc8a7a" providerId="ADAL" clId="{431F1529-C607-442E-A31A-A989E55F6D69}" dt="2020-03-16T22:40:46.903" v="1414" actId="20577"/>
          <ac:spMkLst>
            <pc:docMk/>
            <pc:sldMk cId="3780933344" sldId="277"/>
            <ac:spMk id="6" creationId="{B21B2CE3-ACC6-4BB4-9799-37606B6DE6B5}"/>
          </ac:spMkLst>
        </pc:spChg>
        <pc:spChg chg="add mod">
          <ac:chgData name="Richard Gregory" userId="815ce2b5-cab1-4af2-9312-62ba7ccc8a7a" providerId="ADAL" clId="{431F1529-C607-442E-A31A-A989E55F6D69}" dt="2020-03-16T22:40:54.876" v="1425" actId="1076"/>
          <ac:spMkLst>
            <pc:docMk/>
            <pc:sldMk cId="3780933344" sldId="277"/>
            <ac:spMk id="15" creationId="{5FA9C292-E7E2-43A6-9D3C-4A0192524420}"/>
          </ac:spMkLst>
        </pc:spChg>
        <pc:spChg chg="mod">
          <ac:chgData name="Richard Gregory" userId="815ce2b5-cab1-4af2-9312-62ba7ccc8a7a" providerId="ADAL" clId="{431F1529-C607-442E-A31A-A989E55F6D69}" dt="2020-03-16T18:15:36.535" v="802" actId="20577"/>
          <ac:spMkLst>
            <pc:docMk/>
            <pc:sldMk cId="3780933344" sldId="277"/>
            <ac:spMk id="17" creationId="{BC112B0B-072E-4BBA-BF6A-C79B0786901B}"/>
          </ac:spMkLst>
        </pc:spChg>
      </pc:sldChg>
      <pc:sldChg chg="modSp add mod ord">
        <pc:chgData name="Richard Gregory" userId="815ce2b5-cab1-4af2-9312-62ba7ccc8a7a" providerId="ADAL" clId="{431F1529-C607-442E-A31A-A989E55F6D69}" dt="2020-03-16T23:02:14.238" v="1632" actId="20577"/>
        <pc:sldMkLst>
          <pc:docMk/>
          <pc:sldMk cId="1867002895" sldId="278"/>
        </pc:sldMkLst>
        <pc:spChg chg="mod">
          <ac:chgData name="Richard Gregory" userId="815ce2b5-cab1-4af2-9312-62ba7ccc8a7a" providerId="ADAL" clId="{431F1529-C607-442E-A31A-A989E55F6D69}" dt="2020-03-16T23:02:14.238" v="1632" actId="20577"/>
          <ac:spMkLst>
            <pc:docMk/>
            <pc:sldMk cId="1867002895" sldId="278"/>
            <ac:spMk id="2" creationId="{41B33A61-F2BA-400E-A96E-286EF319DCF1}"/>
          </ac:spMkLst>
        </pc:spChg>
        <pc:spChg chg="mod">
          <ac:chgData name="Richard Gregory" userId="815ce2b5-cab1-4af2-9312-62ba7ccc8a7a" providerId="ADAL" clId="{431F1529-C607-442E-A31A-A989E55F6D69}" dt="2020-03-16T22:38:52.351" v="1375" actId="20577"/>
          <ac:spMkLst>
            <pc:docMk/>
            <pc:sldMk cId="1867002895" sldId="278"/>
            <ac:spMk id="5" creationId="{98BC386D-3DBC-4877-B39D-C10824ABA0C4}"/>
          </ac:spMkLst>
        </pc:spChg>
        <pc:spChg chg="mod">
          <ac:chgData name="Richard Gregory" userId="815ce2b5-cab1-4af2-9312-62ba7ccc8a7a" providerId="ADAL" clId="{431F1529-C607-442E-A31A-A989E55F6D69}" dt="2020-03-16T22:39:02.041" v="1383" actId="20577"/>
          <ac:spMkLst>
            <pc:docMk/>
            <pc:sldMk cId="1867002895" sldId="278"/>
            <ac:spMk id="6" creationId="{B21B2CE3-ACC6-4BB4-9799-37606B6DE6B5}"/>
          </ac:spMkLst>
        </pc:spChg>
        <pc:spChg chg="mod">
          <ac:chgData name="Richard Gregory" userId="815ce2b5-cab1-4af2-9312-62ba7ccc8a7a" providerId="ADAL" clId="{431F1529-C607-442E-A31A-A989E55F6D69}" dt="2020-03-16T22:39:18.649" v="1389" actId="20577"/>
          <ac:spMkLst>
            <pc:docMk/>
            <pc:sldMk cId="1867002895" sldId="278"/>
            <ac:spMk id="17" creationId="{BC112B0B-072E-4BBA-BF6A-C79B0786901B}"/>
          </ac:spMkLst>
        </pc:spChg>
      </pc:sldChg>
    </pc:docChg>
  </pc:docChgLst>
</pc:chgInfo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3-15T11:27:08.488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C72068-FCCA-471E-AB94-4750F37819D3}" type="datetimeFigureOut">
              <a:rPr lang="cy-GB" smtClean="0"/>
              <a:t>15/03/2020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D0A991-0097-4085-BCD3-30B03EC1E2C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69141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D0A991-0097-4085-BCD3-30B03EC1E2C2}" type="slidenum">
              <a:rPr lang="cy-GB" smtClean="0"/>
              <a:t>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855617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D0A991-0097-4085-BCD3-30B03EC1E2C2}" type="slidenum">
              <a:rPr lang="cy-GB" smtClean="0"/>
              <a:t>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123761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D0A991-0097-4085-BCD3-30B03EC1E2C2}" type="slidenum">
              <a:rPr lang="cy-GB" smtClean="0"/>
              <a:t>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763925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D0A991-0097-4085-BCD3-30B03EC1E2C2}" type="slidenum">
              <a:rPr lang="cy-GB" smtClean="0"/>
              <a:t>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465726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D0A991-0097-4085-BCD3-30B03EC1E2C2}" type="slidenum">
              <a:rPr lang="cy-GB" smtClean="0"/>
              <a:t>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876593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D0A991-0097-4085-BCD3-30B03EC1E2C2}" type="slidenum">
              <a:rPr lang="cy-GB" smtClean="0"/>
              <a:t>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862686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D0A991-0097-4085-BCD3-30B03EC1E2C2}" type="slidenum">
              <a:rPr lang="cy-GB" smtClean="0"/>
              <a:t>10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146608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D0A991-0097-4085-BCD3-30B03EC1E2C2}" type="slidenum">
              <a:rPr lang="cy-GB" smtClean="0"/>
              <a:t>11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642747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D0A991-0097-4085-BCD3-30B03EC1E2C2}" type="slidenum">
              <a:rPr lang="cy-GB" smtClean="0"/>
              <a:t>12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7901536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D0A991-0097-4085-BCD3-30B03EC1E2C2}" type="slidenum">
              <a:rPr lang="cy-GB" smtClean="0"/>
              <a:t>13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345821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D0A991-0097-4085-BCD3-30B03EC1E2C2}" type="slidenum">
              <a:rPr lang="cy-GB" smtClean="0"/>
              <a:t>14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562825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3/15/2020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55399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3/15/2020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5768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3/15/2020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6814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3/15/2020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08545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3/15/2020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14029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3/15/2020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4850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3/15/2020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108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3/15/2020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8092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3/15/2020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4910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3/15/2020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5424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3/15/2020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5434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3/15/2020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75930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7" r:id="rId1"/>
    <p:sldLayoutId id="2147483778" r:id="rId2"/>
    <p:sldLayoutId id="2147483779" r:id="rId3"/>
    <p:sldLayoutId id="2147483780" r:id="rId4"/>
    <p:sldLayoutId id="2147483781" r:id="rId5"/>
    <p:sldLayoutId id="2147483775" r:id="rId6"/>
    <p:sldLayoutId id="2147483771" r:id="rId7"/>
    <p:sldLayoutId id="2147483772" r:id="rId8"/>
    <p:sldLayoutId id="2147483773" r:id="rId9"/>
    <p:sldLayoutId id="2147483774" r:id="rId10"/>
    <p:sldLayoutId id="2147483776" r:id="rId11"/>
  </p:sldLayoutIdLst>
  <p:hf sldNum="0" hdr="0" ftr="0" dt="0"/>
  <p:txStyles>
    <p:titleStyle>
      <a:lvl1pPr algn="l" defTabSz="457200" rtl="0" eaLnBrk="1" latinLnBrk="0" hangingPunct="1">
        <a:lnSpc>
          <a:spcPct val="90000"/>
        </a:lnSpc>
        <a:spcBef>
          <a:spcPct val="0"/>
        </a:spcBef>
        <a:buNone/>
        <a:defRPr sz="27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safari">
            <a:extLst>
              <a:ext uri="{FF2B5EF4-FFF2-40B4-BE49-F238E27FC236}">
                <a16:creationId xmlns:a16="http://schemas.microsoft.com/office/drawing/2014/main" id="{9E9DC2A2-9548-4679-AE56-A29247920B3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20" r="3" b="1"/>
          <a:stretch/>
        </p:blipFill>
        <p:spPr bwMode="auto">
          <a:xfrm>
            <a:off x="-3047" y="10"/>
            <a:ext cx="121919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5" name="Rectangle 134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chemeClr val="tx2">
                  <a:alpha val="0"/>
                </a:schemeClr>
              </a:gs>
              <a:gs pos="50000">
                <a:schemeClr val="tx2">
                  <a:alpha val="35000"/>
                </a:schemeClr>
              </a:gs>
              <a:gs pos="100000">
                <a:schemeClr val="tx2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8B9C8B-FE97-48A7-BB62-07A8CE6595B8}"/>
              </a:ext>
            </a:extLst>
          </p:cNvPr>
          <p:cNvSpPr txBox="1"/>
          <p:nvPr/>
        </p:nvSpPr>
        <p:spPr>
          <a:xfrm>
            <a:off x="643466" y="643467"/>
            <a:ext cx="10905059" cy="333035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 defTabSz="457200"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Saffari</a:t>
            </a:r>
            <a:r>
              <a:rPr lang="en-US" sz="3600" cap="all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600" cap="all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dosbarth</a:t>
            </a:r>
            <a:r>
              <a:rPr lang="en-US" sz="3600" cap="all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600" cap="all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Drudwy</a:t>
            </a:r>
            <a:endParaRPr lang="en-US" sz="3600" cap="all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37" name="Straight Connector 136">
            <a:extLst>
              <a:ext uri="{FF2B5EF4-FFF2-40B4-BE49-F238E27FC236}">
                <a16:creationId xmlns:a16="http://schemas.microsoft.com/office/drawing/2014/main" id="{34E5597F-CE67-4085-9548-E6A8036DA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93881" y="4035362"/>
            <a:ext cx="5404237" cy="0"/>
          </a:xfrm>
          <a:prstGeom prst="line">
            <a:avLst/>
          </a:prstGeom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9836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1DDC3EF6-2EA5-44B3-94C7-9DDA67A12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7925A9A-E9FA-496E-9C09-7C2845E006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073ABB4-E164-4CBF-ADFF-25552BB7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87D26DA-9773-4A0E-B213-DDF20A1F1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Video (1)">
            <a:hlinkClick r:id="" action="ppaction://media"/>
            <a:extLst>
              <a:ext uri="{FF2B5EF4-FFF2-40B4-BE49-F238E27FC236}">
                <a16:creationId xmlns:a16="http://schemas.microsoft.com/office/drawing/2014/main" id="{ACE30EA7-773F-4431-AF27-E237182FC5ED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43916" y="1778713"/>
            <a:ext cx="7904168" cy="4446094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80A6A60-BE88-4751-90BD-2703738CED99}"/>
              </a:ext>
            </a:extLst>
          </p:cNvPr>
          <p:cNvCxnSpPr/>
          <p:nvPr/>
        </p:nvCxnSpPr>
        <p:spPr>
          <a:xfrm>
            <a:off x="626724" y="1304818"/>
            <a:ext cx="11003622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50A2FDBB-C603-476F-BF7D-04438C8DD906}"/>
              </a:ext>
            </a:extLst>
          </p:cNvPr>
          <p:cNvSpPr txBox="1"/>
          <p:nvPr/>
        </p:nvSpPr>
        <p:spPr>
          <a:xfrm>
            <a:off x="873303" y="359596"/>
            <a:ext cx="104899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600" dirty="0">
                <a:solidFill>
                  <a:schemeClr val="accent5">
                    <a:lumMod val="75000"/>
                  </a:schemeClr>
                </a:solidFill>
              </a:rPr>
              <a:t>Gwen y Gwarchodwr Saffari</a:t>
            </a:r>
          </a:p>
        </p:txBody>
      </p:sp>
    </p:spTree>
    <p:extLst>
      <p:ext uri="{BB962C8B-B14F-4D97-AF65-F5344CB8AC3E}">
        <p14:creationId xmlns:p14="http://schemas.microsoft.com/office/powerpoint/2010/main" val="3740040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86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Image result for elephant">
            <a:extLst>
              <a:ext uri="{FF2B5EF4-FFF2-40B4-BE49-F238E27FC236}">
                <a16:creationId xmlns:a16="http://schemas.microsoft.com/office/drawing/2014/main" id="{839CE7A0-668D-452D-9056-5CEC9108C7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190" y="1086638"/>
            <a:ext cx="3430687" cy="240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 descr="Image result for rhino">
            <a:extLst>
              <a:ext uri="{FF2B5EF4-FFF2-40B4-BE49-F238E27FC236}">
                <a16:creationId xmlns:a16="http://schemas.microsoft.com/office/drawing/2014/main" id="{5E972031-4BBD-445E-A86C-CE30073A56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2266" y="1086637"/>
            <a:ext cx="3401751" cy="240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Image result for monkey">
            <a:extLst>
              <a:ext uri="{FF2B5EF4-FFF2-40B4-BE49-F238E27FC236}">
                <a16:creationId xmlns:a16="http://schemas.microsoft.com/office/drawing/2014/main" id="{257E68AC-0C0E-4D1C-B03D-1A2F6025D7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2266" y="4021299"/>
            <a:ext cx="3403850" cy="2423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 descr="Image result for lion">
            <a:extLst>
              <a:ext uri="{FF2B5EF4-FFF2-40B4-BE49-F238E27FC236}">
                <a16:creationId xmlns:a16="http://schemas.microsoft.com/office/drawing/2014/main" id="{4FE11D29-855E-4482-9197-A389E7076D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9406" y="1086637"/>
            <a:ext cx="3542622" cy="240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 descr="Image result for zebra">
            <a:extLst>
              <a:ext uri="{FF2B5EF4-FFF2-40B4-BE49-F238E27FC236}">
                <a16:creationId xmlns:a16="http://schemas.microsoft.com/office/drawing/2014/main" id="{4077557A-64ED-4A1B-8ACF-4CF7B10318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9407" y="4021300"/>
            <a:ext cx="3542622" cy="2423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Picture 7" descr="Image result for giraffe">
            <a:extLst>
              <a:ext uri="{FF2B5EF4-FFF2-40B4-BE49-F238E27FC236}">
                <a16:creationId xmlns:a16="http://schemas.microsoft.com/office/drawing/2014/main" id="{73ECF7D3-C6DE-4364-98FB-6306410D0B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191" y="4036486"/>
            <a:ext cx="3443638" cy="24085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9CE099F-0BFE-4A67-88A4-2A042205CAE0}"/>
              </a:ext>
            </a:extLst>
          </p:cNvPr>
          <p:cNvSpPr/>
          <p:nvPr/>
        </p:nvSpPr>
        <p:spPr>
          <a:xfrm>
            <a:off x="4247799" y="450286"/>
            <a:ext cx="3694126" cy="95104"/>
          </a:xfrm>
          <a:prstGeom prst="rect">
            <a:avLst/>
          </a:prstGeom>
          <a:solidFill>
            <a:srgbClr val="76913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F4CA991-7DDD-47C5-89AD-9822AD9BAC65}"/>
              </a:ext>
            </a:extLst>
          </p:cNvPr>
          <p:cNvSpPr/>
          <p:nvPr/>
        </p:nvSpPr>
        <p:spPr>
          <a:xfrm>
            <a:off x="434375" y="450286"/>
            <a:ext cx="3694126" cy="9510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C18F58B-033C-4FAD-9D01-09FF01B38780}"/>
              </a:ext>
            </a:extLst>
          </p:cNvPr>
          <p:cNvSpPr/>
          <p:nvPr/>
        </p:nvSpPr>
        <p:spPr>
          <a:xfrm>
            <a:off x="8061223" y="450286"/>
            <a:ext cx="3694126" cy="951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177403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9CE099F-0BFE-4A67-88A4-2A042205CAE0}"/>
              </a:ext>
            </a:extLst>
          </p:cNvPr>
          <p:cNvSpPr/>
          <p:nvPr/>
        </p:nvSpPr>
        <p:spPr>
          <a:xfrm>
            <a:off x="4247799" y="450286"/>
            <a:ext cx="3694126" cy="95104"/>
          </a:xfrm>
          <a:prstGeom prst="rect">
            <a:avLst/>
          </a:prstGeom>
          <a:solidFill>
            <a:srgbClr val="76913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F4CA991-7DDD-47C5-89AD-9822AD9BAC65}"/>
              </a:ext>
            </a:extLst>
          </p:cNvPr>
          <p:cNvSpPr/>
          <p:nvPr/>
        </p:nvSpPr>
        <p:spPr>
          <a:xfrm>
            <a:off x="434375" y="450286"/>
            <a:ext cx="3694126" cy="9510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C18F58B-033C-4FAD-9D01-09FF01B38780}"/>
              </a:ext>
            </a:extLst>
          </p:cNvPr>
          <p:cNvSpPr/>
          <p:nvPr/>
        </p:nvSpPr>
        <p:spPr>
          <a:xfrm>
            <a:off x="8061223" y="450286"/>
            <a:ext cx="3694126" cy="951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B05A22C1-0E97-4216-8848-942B7C32F5C1}"/>
              </a:ext>
            </a:extLst>
          </p:cNvPr>
          <p:cNvSpPr/>
          <p:nvPr/>
        </p:nvSpPr>
        <p:spPr>
          <a:xfrm>
            <a:off x="434375" y="3428999"/>
            <a:ext cx="3210109" cy="3140533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17A79F3-1EE7-4D04-8B66-B2179DE4C677}"/>
              </a:ext>
            </a:extLst>
          </p:cNvPr>
          <p:cNvSpPr/>
          <p:nvPr/>
        </p:nvSpPr>
        <p:spPr>
          <a:xfrm>
            <a:off x="4496092" y="3429000"/>
            <a:ext cx="3210109" cy="3140533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811FB0BE-DB31-4DF7-8857-4E3AB4A30627}"/>
              </a:ext>
            </a:extLst>
          </p:cNvPr>
          <p:cNvSpPr/>
          <p:nvPr/>
        </p:nvSpPr>
        <p:spPr>
          <a:xfrm>
            <a:off x="8545240" y="3428999"/>
            <a:ext cx="3210109" cy="3140533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AA2C18E-8131-4E93-A80A-B29D5DE03AB5}"/>
              </a:ext>
            </a:extLst>
          </p:cNvPr>
          <p:cNvSpPr/>
          <p:nvPr/>
        </p:nvSpPr>
        <p:spPr>
          <a:xfrm>
            <a:off x="670107" y="822859"/>
            <a:ext cx="10849510" cy="222949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4122" name="Picture 26" descr="Image result for safari clipart">
            <a:extLst>
              <a:ext uri="{FF2B5EF4-FFF2-40B4-BE49-F238E27FC236}">
                <a16:creationId xmlns:a16="http://schemas.microsoft.com/office/drawing/2014/main" id="{5FD9D570-49EA-47E8-ADA3-FA1F745B96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933" y="1603565"/>
            <a:ext cx="735013" cy="135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23" name="Picture 27" descr="Image result for safari clipart">
            <a:extLst>
              <a:ext uri="{FF2B5EF4-FFF2-40B4-BE49-F238E27FC236}">
                <a16:creationId xmlns:a16="http://schemas.microsoft.com/office/drawing/2014/main" id="{7F17F9DA-A585-4038-94E4-AA3261AA20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5054" y="1603565"/>
            <a:ext cx="735013" cy="135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1B33A61-F2BA-400E-A96E-286EF319DCF1}"/>
              </a:ext>
            </a:extLst>
          </p:cNvPr>
          <p:cNvSpPr txBox="1"/>
          <p:nvPr/>
        </p:nvSpPr>
        <p:spPr>
          <a:xfrm>
            <a:off x="1419262" y="1250635"/>
            <a:ext cx="9351197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 err="1"/>
              <a:t>Cwestiwn</a:t>
            </a:r>
            <a:endParaRPr lang="en-US" sz="2800" b="1" u="sng" dirty="0"/>
          </a:p>
          <a:p>
            <a:pPr algn="ctr"/>
            <a:r>
              <a:rPr lang="en-US" sz="2800" dirty="0"/>
              <a:t>Beth </a:t>
            </a:r>
            <a:r>
              <a:rPr lang="en-US" sz="2800" dirty="0" err="1"/>
              <a:t>yw’r</a:t>
            </a:r>
            <a:r>
              <a:rPr lang="en-US" sz="2800" dirty="0"/>
              <a:t> </a:t>
            </a:r>
            <a:r>
              <a:rPr lang="en-US" sz="2800" dirty="0" err="1"/>
              <a:t>anifail</a:t>
            </a:r>
            <a:r>
              <a:rPr lang="en-US" sz="2800" dirty="0"/>
              <a:t> </a:t>
            </a:r>
            <a:r>
              <a:rPr lang="en-US" sz="2800" dirty="0" err="1"/>
              <a:t>mwyaf</a:t>
            </a:r>
            <a:r>
              <a:rPr lang="en-US" sz="2800" dirty="0"/>
              <a:t> </a:t>
            </a:r>
            <a:r>
              <a:rPr lang="en-US" sz="2800" dirty="0" err="1"/>
              <a:t>sy’n</a:t>
            </a:r>
            <a:r>
              <a:rPr lang="en-US" sz="2800" dirty="0"/>
              <a:t> </a:t>
            </a:r>
            <a:r>
              <a:rPr lang="en-US" sz="2800" dirty="0" err="1"/>
              <a:t>byw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y </a:t>
            </a:r>
            <a:r>
              <a:rPr lang="en-US" sz="2800" dirty="0" err="1"/>
              <a:t>tir</a:t>
            </a:r>
            <a:r>
              <a:rPr lang="en-US" sz="2800" dirty="0"/>
              <a:t>? </a:t>
            </a:r>
          </a:p>
          <a:p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BC386D-3DBC-4877-B39D-C10824ABA0C4}"/>
              </a:ext>
            </a:extLst>
          </p:cNvPr>
          <p:cNvSpPr txBox="1"/>
          <p:nvPr/>
        </p:nvSpPr>
        <p:spPr>
          <a:xfrm>
            <a:off x="416121" y="4654270"/>
            <a:ext cx="3240932" cy="95410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s-ES" sz="2000" b="1" dirty="0" err="1">
                <a:solidFill>
                  <a:srgbClr val="C00000"/>
                </a:solidFill>
              </a:rPr>
              <a:t>Eliffant</a:t>
            </a:r>
            <a:endParaRPr lang="es-ES" sz="2000" b="1" dirty="0">
              <a:solidFill>
                <a:srgbClr val="C00000"/>
              </a:solidFill>
            </a:endParaRPr>
          </a:p>
          <a:p>
            <a:pPr algn="ctr"/>
            <a:r>
              <a:rPr lang="es-ES" dirty="0"/>
              <a:t> </a:t>
            </a:r>
          </a:p>
          <a:p>
            <a:pPr algn="ctr"/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1B2CE3-ACC6-4BB4-9799-37606B6DE6B5}"/>
              </a:ext>
            </a:extLst>
          </p:cNvPr>
          <p:cNvSpPr txBox="1"/>
          <p:nvPr/>
        </p:nvSpPr>
        <p:spPr>
          <a:xfrm>
            <a:off x="4887648" y="4654270"/>
            <a:ext cx="241442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err="1">
                <a:solidFill>
                  <a:srgbClr val="00B0F0"/>
                </a:solidFill>
              </a:rPr>
              <a:t>Rhinoseros</a:t>
            </a:r>
            <a:endParaRPr lang="en-US" b="1" dirty="0">
              <a:solidFill>
                <a:srgbClr val="00B0F0"/>
              </a:solidFill>
            </a:endParaRPr>
          </a:p>
          <a:p>
            <a:r>
              <a:rPr lang="en-US" dirty="0"/>
              <a:t> </a:t>
            </a:r>
          </a:p>
          <a:p>
            <a:endParaRPr lang="cy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C112B0B-072E-4BBA-BF6A-C79B0786901B}"/>
              </a:ext>
            </a:extLst>
          </p:cNvPr>
          <p:cNvSpPr txBox="1"/>
          <p:nvPr/>
        </p:nvSpPr>
        <p:spPr>
          <a:xfrm>
            <a:off x="8943080" y="4654270"/>
            <a:ext cx="2414427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err="1">
                <a:solidFill>
                  <a:schemeClr val="accent6"/>
                </a:solidFill>
              </a:rPr>
              <a:t>Mwnci</a:t>
            </a:r>
            <a:endParaRPr lang="en-US" sz="2000" b="1" dirty="0">
              <a:solidFill>
                <a:schemeClr val="accent6"/>
              </a:solidFill>
            </a:endParaRPr>
          </a:p>
          <a:p>
            <a:r>
              <a:rPr lang="en-US" dirty="0"/>
              <a:t> </a:t>
            </a:r>
          </a:p>
          <a:p>
            <a:r>
              <a:rPr lang="en-US" dirty="0"/>
              <a:t> </a:t>
            </a:r>
          </a:p>
          <a:p>
            <a:endParaRPr lang="cy-GB" dirty="0"/>
          </a:p>
        </p:txBody>
      </p: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B2C455F5-162A-4C24-9D62-2C497035CE5B}"/>
              </a:ext>
            </a:extLst>
          </p:cNvPr>
          <p:cNvSpPr/>
          <p:nvPr/>
        </p:nvSpPr>
        <p:spPr>
          <a:xfrm>
            <a:off x="1362818" y="3086019"/>
            <a:ext cx="1347537" cy="131430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056136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5" grpId="0"/>
      <p:bldP spid="6" grpId="0"/>
      <p:bldP spid="17" grpId="0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9CE099F-0BFE-4A67-88A4-2A042205CAE0}"/>
              </a:ext>
            </a:extLst>
          </p:cNvPr>
          <p:cNvSpPr/>
          <p:nvPr/>
        </p:nvSpPr>
        <p:spPr>
          <a:xfrm>
            <a:off x="4247799" y="450286"/>
            <a:ext cx="3694126" cy="95104"/>
          </a:xfrm>
          <a:prstGeom prst="rect">
            <a:avLst/>
          </a:prstGeom>
          <a:solidFill>
            <a:srgbClr val="76913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F4CA991-7DDD-47C5-89AD-9822AD9BAC65}"/>
              </a:ext>
            </a:extLst>
          </p:cNvPr>
          <p:cNvSpPr/>
          <p:nvPr/>
        </p:nvSpPr>
        <p:spPr>
          <a:xfrm>
            <a:off x="434375" y="450286"/>
            <a:ext cx="3694126" cy="9510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C18F58B-033C-4FAD-9D01-09FF01B38780}"/>
              </a:ext>
            </a:extLst>
          </p:cNvPr>
          <p:cNvSpPr/>
          <p:nvPr/>
        </p:nvSpPr>
        <p:spPr>
          <a:xfrm>
            <a:off x="8061223" y="450286"/>
            <a:ext cx="3694126" cy="951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61A52D9-9F07-4311-BD56-32C8401CDB36}"/>
              </a:ext>
            </a:extLst>
          </p:cNvPr>
          <p:cNvCxnSpPr/>
          <p:nvPr/>
        </p:nvCxnSpPr>
        <p:spPr>
          <a:xfrm>
            <a:off x="674850" y="1593576"/>
            <a:ext cx="11003622" cy="0"/>
          </a:xfrm>
          <a:prstGeom prst="line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E2C826BE-A5A8-4125-9435-91D459A22DE9}"/>
              </a:ext>
            </a:extLst>
          </p:cNvPr>
          <p:cNvSpPr txBox="1"/>
          <p:nvPr/>
        </p:nvSpPr>
        <p:spPr>
          <a:xfrm>
            <a:off x="2403573" y="777095"/>
            <a:ext cx="73825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200" dirty="0">
                <a:solidFill>
                  <a:srgbClr val="00B050"/>
                </a:solidFill>
              </a:rPr>
              <a:t>Tasg beebot</a:t>
            </a:r>
          </a:p>
        </p:txBody>
      </p:sp>
      <p:pic>
        <p:nvPicPr>
          <p:cNvPr id="14338" name="Picture 2" descr="Image result for beebot">
            <a:extLst>
              <a:ext uri="{FF2B5EF4-FFF2-40B4-BE49-F238E27FC236}">
                <a16:creationId xmlns:a16="http://schemas.microsoft.com/office/drawing/2014/main" id="{A1375792-1AF5-4715-A34F-50E50053BD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850" y="1757203"/>
            <a:ext cx="2232783" cy="2232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Arrow: Right 9">
            <a:extLst>
              <a:ext uri="{FF2B5EF4-FFF2-40B4-BE49-F238E27FC236}">
                <a16:creationId xmlns:a16="http://schemas.microsoft.com/office/drawing/2014/main" id="{39ABB796-4945-4722-A419-672AAC253FC3}"/>
              </a:ext>
            </a:extLst>
          </p:cNvPr>
          <p:cNvSpPr/>
          <p:nvPr/>
        </p:nvSpPr>
        <p:spPr>
          <a:xfrm>
            <a:off x="3368105" y="2595892"/>
            <a:ext cx="2127183" cy="555403"/>
          </a:xfrm>
          <a:prstGeom prst="rightArrow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>
              <a:solidFill>
                <a:srgbClr val="00B050"/>
              </a:solidFill>
            </a:endParaRPr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8780BCD2-22D3-4619-9BA6-20190709E9FD}"/>
              </a:ext>
            </a:extLst>
          </p:cNvPr>
          <p:cNvSpPr/>
          <p:nvPr/>
        </p:nvSpPr>
        <p:spPr>
          <a:xfrm rot="5400000">
            <a:off x="5113069" y="3700915"/>
            <a:ext cx="2127183" cy="555403"/>
          </a:xfrm>
          <a:prstGeom prst="rightArrow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>
              <a:solidFill>
                <a:srgbClr val="00B050"/>
              </a:solidFill>
            </a:endParaRPr>
          </a:p>
        </p:txBody>
      </p:sp>
      <p:sp>
        <p:nvSpPr>
          <p:cNvPr id="22" name="Arrow: Right 21">
            <a:extLst>
              <a:ext uri="{FF2B5EF4-FFF2-40B4-BE49-F238E27FC236}">
                <a16:creationId xmlns:a16="http://schemas.microsoft.com/office/drawing/2014/main" id="{6FB8E3F1-B401-4E71-9E24-6A59ADBD3414}"/>
              </a:ext>
            </a:extLst>
          </p:cNvPr>
          <p:cNvSpPr/>
          <p:nvPr/>
        </p:nvSpPr>
        <p:spPr>
          <a:xfrm>
            <a:off x="6094861" y="5525502"/>
            <a:ext cx="2127183" cy="555403"/>
          </a:xfrm>
          <a:prstGeom prst="rightArrow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>
              <a:solidFill>
                <a:srgbClr val="00B050"/>
              </a:solidFill>
            </a:endParaRPr>
          </a:p>
        </p:txBody>
      </p:sp>
      <p:pic>
        <p:nvPicPr>
          <p:cNvPr id="14345" name="Picture 9" descr="Image result for monkey">
            <a:extLst>
              <a:ext uri="{FF2B5EF4-FFF2-40B4-BE49-F238E27FC236}">
                <a16:creationId xmlns:a16="http://schemas.microsoft.com/office/drawing/2014/main" id="{89EAC61F-2424-46EF-88B1-AB5A65ECBC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4493" y="4029394"/>
            <a:ext cx="2574587" cy="20515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087495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Rectangle 90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00C418F9-B1A3-4097-9C97-E1C9F3149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pic>
        <p:nvPicPr>
          <p:cNvPr id="4" name="Picture 4" descr="Image result for safari park africa">
            <a:extLst>
              <a:ext uri="{FF2B5EF4-FFF2-40B4-BE49-F238E27FC236}">
                <a16:creationId xmlns:a16="http://schemas.microsoft.com/office/drawing/2014/main" id="{A30E1D1D-D5A7-43C0-818F-ED69954DFC6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64" r="2462" b="-1"/>
          <a:stretch/>
        </p:blipFill>
        <p:spPr bwMode="auto">
          <a:xfrm>
            <a:off x="446533" y="457201"/>
            <a:ext cx="7595655" cy="5856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9" name="Rectangle 98">
            <a:extLst>
              <a:ext uri="{FF2B5EF4-FFF2-40B4-BE49-F238E27FC236}">
                <a16:creationId xmlns:a16="http://schemas.microsoft.com/office/drawing/2014/main" id="{6B5E8ED2-C3EC-40AD-BDB9-27E589B52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9873" y="457202"/>
            <a:ext cx="3615593" cy="5859734"/>
          </a:xfrm>
          <a:prstGeom prst="rect">
            <a:avLst/>
          </a:prstGeom>
          <a:solidFill>
            <a:srgbClr val="E07CC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24F6D5-036F-408F-B529-92C3A5EE8944}"/>
              </a:ext>
            </a:extLst>
          </p:cNvPr>
          <p:cNvSpPr txBox="1"/>
          <p:nvPr/>
        </p:nvSpPr>
        <p:spPr>
          <a:xfrm>
            <a:off x="8209053" y="1030423"/>
            <a:ext cx="31570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u="sng" dirty="0">
                <a:solidFill>
                  <a:schemeClr val="bg1"/>
                </a:solidFill>
              </a:rPr>
              <a:t>Nod y Wers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0CB919-E2F4-4AE0-88E2-93867D5787E4}"/>
              </a:ext>
            </a:extLst>
          </p:cNvPr>
          <p:cNvSpPr txBox="1"/>
          <p:nvPr/>
        </p:nvSpPr>
        <p:spPr>
          <a:xfrm>
            <a:off x="8209053" y="1765965"/>
            <a:ext cx="344848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I </a:t>
            </a:r>
            <a:r>
              <a:rPr lang="en-US" sz="2000" dirty="0" err="1">
                <a:solidFill>
                  <a:schemeClr val="bg1"/>
                </a:solidFill>
              </a:rPr>
              <a:t>ddarllen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cwestiynau’n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annibynnol</a:t>
            </a:r>
            <a:r>
              <a:rPr lang="en-US" sz="2000" dirty="0">
                <a:solidFill>
                  <a:schemeClr val="bg1"/>
                </a:solidFill>
              </a:rPr>
              <a:t> ac </a:t>
            </a:r>
            <a:r>
              <a:rPr lang="en-US" sz="2000" dirty="0" err="1">
                <a:solidFill>
                  <a:schemeClr val="bg1"/>
                </a:solidFill>
              </a:rPr>
              <a:t>i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ateb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yn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briodol</a:t>
            </a:r>
            <a:endParaRPr lang="cy-GB" sz="2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2BA690-102F-47A2-BAF7-939B6CBD2BE5}"/>
              </a:ext>
            </a:extLst>
          </p:cNvPr>
          <p:cNvSpPr txBox="1"/>
          <p:nvPr/>
        </p:nvSpPr>
        <p:spPr>
          <a:xfrm>
            <a:off x="8209053" y="3005216"/>
            <a:ext cx="353641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sz="2800" u="sng" dirty="0">
              <a:solidFill>
                <a:schemeClr val="bg1"/>
              </a:solidFill>
            </a:endParaRPr>
          </a:p>
          <a:p>
            <a:r>
              <a:rPr lang="cy-GB" sz="2800" u="sng" dirty="0">
                <a:solidFill>
                  <a:schemeClr val="bg1"/>
                </a:solidFill>
              </a:rPr>
              <a:t>Meini prawf llwyddiant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y-GB" sz="2000" u="sng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dirty="0">
                <a:solidFill>
                  <a:schemeClr val="bg1"/>
                </a:solidFill>
              </a:rPr>
              <a:t>Adnabod geirfa anifeiliaid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err="1">
                <a:solidFill>
                  <a:schemeClr val="bg1"/>
                </a:solidFill>
              </a:rPr>
              <a:t>Deall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beth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rydych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yn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darllen</a:t>
            </a:r>
            <a:endParaRPr lang="en-US" sz="20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dirty="0">
                <a:solidFill>
                  <a:schemeClr val="bg1"/>
                </a:solidFill>
              </a:rPr>
              <a:t>Defnyddio’r eirfa a’r hyn rydych yn gwybod i ateb y cwestiynau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y-GB" sz="2800" u="sng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0928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9CE099F-0BFE-4A67-88A4-2A042205CAE0}"/>
              </a:ext>
            </a:extLst>
          </p:cNvPr>
          <p:cNvSpPr/>
          <p:nvPr/>
        </p:nvSpPr>
        <p:spPr>
          <a:xfrm>
            <a:off x="4247799" y="450286"/>
            <a:ext cx="3694126" cy="95104"/>
          </a:xfrm>
          <a:prstGeom prst="rect">
            <a:avLst/>
          </a:prstGeom>
          <a:solidFill>
            <a:srgbClr val="76913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F4CA991-7DDD-47C5-89AD-9822AD9BAC65}"/>
              </a:ext>
            </a:extLst>
          </p:cNvPr>
          <p:cNvSpPr/>
          <p:nvPr/>
        </p:nvSpPr>
        <p:spPr>
          <a:xfrm>
            <a:off x="434375" y="450286"/>
            <a:ext cx="3694126" cy="9510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C18F58B-033C-4FAD-9D01-09FF01B38780}"/>
              </a:ext>
            </a:extLst>
          </p:cNvPr>
          <p:cNvSpPr/>
          <p:nvPr/>
        </p:nvSpPr>
        <p:spPr>
          <a:xfrm>
            <a:off x="8061223" y="450286"/>
            <a:ext cx="3694126" cy="951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B05A22C1-0E97-4216-8848-942B7C32F5C1}"/>
              </a:ext>
            </a:extLst>
          </p:cNvPr>
          <p:cNvSpPr/>
          <p:nvPr/>
        </p:nvSpPr>
        <p:spPr>
          <a:xfrm>
            <a:off x="434375" y="3428999"/>
            <a:ext cx="3210109" cy="3140533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17A79F3-1EE7-4D04-8B66-B2179DE4C677}"/>
              </a:ext>
            </a:extLst>
          </p:cNvPr>
          <p:cNvSpPr/>
          <p:nvPr/>
        </p:nvSpPr>
        <p:spPr>
          <a:xfrm>
            <a:off x="4496092" y="3429000"/>
            <a:ext cx="3210109" cy="3140533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811FB0BE-DB31-4DF7-8857-4E3AB4A30627}"/>
              </a:ext>
            </a:extLst>
          </p:cNvPr>
          <p:cNvSpPr/>
          <p:nvPr/>
        </p:nvSpPr>
        <p:spPr>
          <a:xfrm>
            <a:off x="8545240" y="3428999"/>
            <a:ext cx="3210109" cy="3140533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AA2C18E-8131-4E93-A80A-B29D5DE03AB5}"/>
              </a:ext>
            </a:extLst>
          </p:cNvPr>
          <p:cNvSpPr/>
          <p:nvPr/>
        </p:nvSpPr>
        <p:spPr>
          <a:xfrm>
            <a:off x="670107" y="822859"/>
            <a:ext cx="10849510" cy="222949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4122" name="Picture 26" descr="Image result for safari clipart">
            <a:extLst>
              <a:ext uri="{FF2B5EF4-FFF2-40B4-BE49-F238E27FC236}">
                <a16:creationId xmlns:a16="http://schemas.microsoft.com/office/drawing/2014/main" id="{5FD9D570-49EA-47E8-ADA3-FA1F745B96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933" y="1603565"/>
            <a:ext cx="735013" cy="135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23" name="Picture 27" descr="Image result for safari clipart">
            <a:extLst>
              <a:ext uri="{FF2B5EF4-FFF2-40B4-BE49-F238E27FC236}">
                <a16:creationId xmlns:a16="http://schemas.microsoft.com/office/drawing/2014/main" id="{7F17F9DA-A585-4038-94E4-AA3261AA20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5054" y="1603565"/>
            <a:ext cx="735013" cy="135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1B33A61-F2BA-400E-A96E-286EF319DCF1}"/>
              </a:ext>
            </a:extLst>
          </p:cNvPr>
          <p:cNvSpPr txBox="1"/>
          <p:nvPr/>
        </p:nvSpPr>
        <p:spPr>
          <a:xfrm>
            <a:off x="1556946" y="1267515"/>
            <a:ext cx="9351197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 err="1"/>
              <a:t>Cwestiwn</a:t>
            </a:r>
            <a:r>
              <a:rPr lang="en-US" sz="2800" b="1" u="sng" dirty="0"/>
              <a:t> 1</a:t>
            </a:r>
          </a:p>
          <a:p>
            <a:pPr algn="ctr"/>
            <a:r>
              <a:rPr lang="en-US" sz="2800" dirty="0"/>
              <a:t>Pa un </a:t>
            </a:r>
            <a:r>
              <a:rPr lang="en-US" sz="2800" dirty="0" err="1"/>
              <a:t>o’r</a:t>
            </a:r>
            <a:r>
              <a:rPr lang="en-US" sz="2800" dirty="0"/>
              <a:t> </a:t>
            </a:r>
            <a:r>
              <a:rPr lang="en-US" sz="2800" dirty="0" err="1"/>
              <a:t>ffeithiau</a:t>
            </a:r>
            <a:r>
              <a:rPr lang="en-US" sz="2800" dirty="0"/>
              <a:t> </a:t>
            </a:r>
            <a:r>
              <a:rPr lang="en-US" sz="2800" dirty="0" err="1"/>
              <a:t>isod</a:t>
            </a:r>
            <a:r>
              <a:rPr lang="en-US" sz="2800" dirty="0"/>
              <a:t> </a:t>
            </a:r>
            <a:r>
              <a:rPr lang="en-US" sz="2800" dirty="0" err="1"/>
              <a:t>sydd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wir</a:t>
            </a:r>
            <a:r>
              <a:rPr lang="en-US" sz="2800" dirty="0"/>
              <a:t> am y </a:t>
            </a:r>
            <a:r>
              <a:rPr lang="en-US" sz="2800" dirty="0" err="1"/>
              <a:t>rhinoseros</a:t>
            </a:r>
            <a:r>
              <a:rPr lang="en-US" sz="2800" dirty="0"/>
              <a:t>?</a:t>
            </a:r>
          </a:p>
          <a:p>
            <a:r>
              <a:rPr lang="en-US" dirty="0"/>
              <a:t> </a:t>
            </a:r>
          </a:p>
          <a:p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BC386D-3DBC-4877-B39D-C10824ABA0C4}"/>
              </a:ext>
            </a:extLst>
          </p:cNvPr>
          <p:cNvSpPr txBox="1"/>
          <p:nvPr/>
        </p:nvSpPr>
        <p:spPr>
          <a:xfrm>
            <a:off x="416121" y="4654270"/>
            <a:ext cx="3240932" cy="126188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s-ES" sz="2000" b="1" dirty="0">
                <a:solidFill>
                  <a:srgbClr val="C00000"/>
                </a:solidFill>
              </a:rPr>
              <a:t>Mae </a:t>
            </a:r>
            <a:r>
              <a:rPr lang="es-ES" sz="2000" b="1" dirty="0" err="1">
                <a:solidFill>
                  <a:srgbClr val="C00000"/>
                </a:solidFill>
              </a:rPr>
              <a:t>gan</a:t>
            </a:r>
            <a:r>
              <a:rPr lang="es-ES" sz="2000" b="1" dirty="0">
                <a:solidFill>
                  <a:srgbClr val="C00000"/>
                </a:solidFill>
              </a:rPr>
              <a:t> </a:t>
            </a:r>
            <a:r>
              <a:rPr lang="es-ES" sz="2000" b="1" dirty="0" err="1">
                <a:solidFill>
                  <a:srgbClr val="C00000"/>
                </a:solidFill>
              </a:rPr>
              <a:t>rinoseros</a:t>
            </a:r>
            <a:r>
              <a:rPr lang="es-ES" sz="2000" b="1" dirty="0">
                <a:solidFill>
                  <a:srgbClr val="C00000"/>
                </a:solidFill>
              </a:rPr>
              <a:t> croen </a:t>
            </a:r>
            <a:r>
              <a:rPr lang="es-ES" sz="2000" b="1" dirty="0" err="1">
                <a:solidFill>
                  <a:srgbClr val="C00000"/>
                </a:solidFill>
              </a:rPr>
              <a:t>trwchus</a:t>
            </a:r>
            <a:r>
              <a:rPr lang="es-ES" sz="2000" b="1" dirty="0">
                <a:solidFill>
                  <a:srgbClr val="C00000"/>
                </a:solidFill>
              </a:rPr>
              <a:t>.</a:t>
            </a:r>
          </a:p>
          <a:p>
            <a:pPr algn="ctr"/>
            <a:r>
              <a:rPr lang="es-ES" dirty="0"/>
              <a:t> </a:t>
            </a:r>
          </a:p>
          <a:p>
            <a:pPr algn="ctr"/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1B2CE3-ACC6-4BB4-9799-37606B6DE6B5}"/>
              </a:ext>
            </a:extLst>
          </p:cNvPr>
          <p:cNvSpPr txBox="1"/>
          <p:nvPr/>
        </p:nvSpPr>
        <p:spPr>
          <a:xfrm>
            <a:off x="4887648" y="4654270"/>
            <a:ext cx="2414427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rgbClr val="00B0F0"/>
                </a:solidFill>
              </a:rPr>
              <a:t>Mae </a:t>
            </a:r>
            <a:r>
              <a:rPr lang="en-US" sz="2000" b="1" dirty="0" err="1">
                <a:solidFill>
                  <a:srgbClr val="00B0F0"/>
                </a:solidFill>
              </a:rPr>
              <a:t>rhinoseros</a:t>
            </a:r>
            <a:r>
              <a:rPr lang="en-US" sz="2000" b="1" dirty="0">
                <a:solidFill>
                  <a:srgbClr val="00B0F0"/>
                </a:solidFill>
              </a:rPr>
              <a:t> </a:t>
            </a:r>
            <a:r>
              <a:rPr lang="en-US" sz="2000" b="1" dirty="0" err="1">
                <a:solidFill>
                  <a:srgbClr val="00B0F0"/>
                </a:solidFill>
              </a:rPr>
              <a:t>yn</a:t>
            </a:r>
            <a:r>
              <a:rPr lang="en-US" sz="2000" b="1" dirty="0">
                <a:solidFill>
                  <a:srgbClr val="00B0F0"/>
                </a:solidFill>
              </a:rPr>
              <a:t> </a:t>
            </a:r>
            <a:r>
              <a:rPr lang="en-US" sz="2000" b="1" dirty="0" err="1">
                <a:solidFill>
                  <a:srgbClr val="00B0F0"/>
                </a:solidFill>
              </a:rPr>
              <a:t>gallu</a:t>
            </a:r>
            <a:r>
              <a:rPr lang="en-US" sz="2000" b="1" dirty="0">
                <a:solidFill>
                  <a:srgbClr val="00B0F0"/>
                </a:solidFill>
              </a:rPr>
              <a:t> </a:t>
            </a:r>
            <a:r>
              <a:rPr lang="en-US" sz="2000" b="1" dirty="0" err="1">
                <a:solidFill>
                  <a:srgbClr val="00B0F0"/>
                </a:solidFill>
              </a:rPr>
              <a:t>dringo</a:t>
            </a:r>
            <a:r>
              <a:rPr lang="en-US" sz="2000" b="1" dirty="0">
                <a:solidFill>
                  <a:srgbClr val="00B0F0"/>
                </a:solidFill>
              </a:rPr>
              <a:t> coed</a:t>
            </a:r>
            <a:r>
              <a:rPr lang="en-US" b="1" dirty="0">
                <a:solidFill>
                  <a:srgbClr val="00B0F0"/>
                </a:solidFill>
              </a:rPr>
              <a:t>.</a:t>
            </a:r>
          </a:p>
          <a:p>
            <a:r>
              <a:rPr lang="en-US" dirty="0"/>
              <a:t> </a:t>
            </a:r>
          </a:p>
          <a:p>
            <a:endParaRPr lang="cy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C112B0B-072E-4BBA-BF6A-C79B0786901B}"/>
              </a:ext>
            </a:extLst>
          </p:cNvPr>
          <p:cNvSpPr txBox="1"/>
          <p:nvPr/>
        </p:nvSpPr>
        <p:spPr>
          <a:xfrm>
            <a:off x="8943080" y="4654270"/>
            <a:ext cx="2414427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accent6"/>
                </a:solidFill>
              </a:rPr>
              <a:t>Mae </a:t>
            </a:r>
            <a:r>
              <a:rPr lang="en-US" sz="2000" b="1" dirty="0" err="1">
                <a:solidFill>
                  <a:schemeClr val="accent6"/>
                </a:solidFill>
              </a:rPr>
              <a:t>rhinoseros</a:t>
            </a:r>
            <a:r>
              <a:rPr lang="en-US" sz="2000" b="1" dirty="0">
                <a:solidFill>
                  <a:schemeClr val="accent6"/>
                </a:solidFill>
              </a:rPr>
              <a:t> </a:t>
            </a:r>
            <a:r>
              <a:rPr lang="en-US" sz="2000" b="1" dirty="0" err="1">
                <a:solidFill>
                  <a:schemeClr val="accent6"/>
                </a:solidFill>
              </a:rPr>
              <a:t>yn</a:t>
            </a:r>
            <a:r>
              <a:rPr lang="en-US" sz="2000" b="1" dirty="0">
                <a:solidFill>
                  <a:schemeClr val="accent6"/>
                </a:solidFill>
              </a:rPr>
              <a:t> </a:t>
            </a:r>
            <a:r>
              <a:rPr lang="en-US" sz="2000" b="1" dirty="0" err="1">
                <a:solidFill>
                  <a:schemeClr val="accent6"/>
                </a:solidFill>
              </a:rPr>
              <a:t>hoffi</a:t>
            </a:r>
            <a:r>
              <a:rPr lang="en-US" sz="2000" b="1" dirty="0">
                <a:solidFill>
                  <a:schemeClr val="accent6"/>
                </a:solidFill>
              </a:rPr>
              <a:t> </a:t>
            </a:r>
            <a:r>
              <a:rPr lang="en-US" sz="2000" b="1" dirty="0" err="1">
                <a:solidFill>
                  <a:schemeClr val="accent6"/>
                </a:solidFill>
              </a:rPr>
              <a:t>bwyta</a:t>
            </a:r>
            <a:r>
              <a:rPr lang="en-US" sz="2000" b="1" dirty="0">
                <a:solidFill>
                  <a:schemeClr val="accent6"/>
                </a:solidFill>
              </a:rPr>
              <a:t> cig.</a:t>
            </a:r>
          </a:p>
          <a:p>
            <a:r>
              <a:rPr lang="en-US" dirty="0"/>
              <a:t> </a:t>
            </a:r>
          </a:p>
          <a:p>
            <a:r>
              <a:rPr lang="en-US" dirty="0"/>
              <a:t> </a:t>
            </a:r>
          </a:p>
          <a:p>
            <a:endParaRPr lang="cy-GB" dirty="0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70D24806-24DE-4C2F-8465-8E9260AC014A}"/>
              </a:ext>
            </a:extLst>
          </p:cNvPr>
          <p:cNvSpPr/>
          <p:nvPr/>
        </p:nvSpPr>
        <p:spPr>
          <a:xfrm>
            <a:off x="1362818" y="3086019"/>
            <a:ext cx="1347537" cy="131430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369481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5" grpId="0"/>
      <p:bldP spid="6" grpId="0"/>
      <p:bldP spid="17" grpId="0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9CE099F-0BFE-4A67-88A4-2A042205CAE0}"/>
              </a:ext>
            </a:extLst>
          </p:cNvPr>
          <p:cNvSpPr/>
          <p:nvPr/>
        </p:nvSpPr>
        <p:spPr>
          <a:xfrm>
            <a:off x="4247799" y="450286"/>
            <a:ext cx="3694126" cy="95104"/>
          </a:xfrm>
          <a:prstGeom prst="rect">
            <a:avLst/>
          </a:prstGeom>
          <a:solidFill>
            <a:srgbClr val="76913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F4CA991-7DDD-47C5-89AD-9822AD9BAC65}"/>
              </a:ext>
            </a:extLst>
          </p:cNvPr>
          <p:cNvSpPr/>
          <p:nvPr/>
        </p:nvSpPr>
        <p:spPr>
          <a:xfrm>
            <a:off x="434375" y="450286"/>
            <a:ext cx="3694126" cy="9510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C18F58B-033C-4FAD-9D01-09FF01B38780}"/>
              </a:ext>
            </a:extLst>
          </p:cNvPr>
          <p:cNvSpPr/>
          <p:nvPr/>
        </p:nvSpPr>
        <p:spPr>
          <a:xfrm>
            <a:off x="8061223" y="450286"/>
            <a:ext cx="3694126" cy="951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B05A22C1-0E97-4216-8848-942B7C32F5C1}"/>
              </a:ext>
            </a:extLst>
          </p:cNvPr>
          <p:cNvSpPr/>
          <p:nvPr/>
        </p:nvSpPr>
        <p:spPr>
          <a:xfrm>
            <a:off x="434375" y="3428999"/>
            <a:ext cx="3210109" cy="3140533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17A79F3-1EE7-4D04-8B66-B2179DE4C677}"/>
              </a:ext>
            </a:extLst>
          </p:cNvPr>
          <p:cNvSpPr/>
          <p:nvPr/>
        </p:nvSpPr>
        <p:spPr>
          <a:xfrm>
            <a:off x="4496092" y="3429000"/>
            <a:ext cx="3210109" cy="3140533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811FB0BE-DB31-4DF7-8857-4E3AB4A30627}"/>
              </a:ext>
            </a:extLst>
          </p:cNvPr>
          <p:cNvSpPr/>
          <p:nvPr/>
        </p:nvSpPr>
        <p:spPr>
          <a:xfrm>
            <a:off x="8545240" y="3428999"/>
            <a:ext cx="3210109" cy="3140533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AA2C18E-8131-4E93-A80A-B29D5DE03AB5}"/>
              </a:ext>
            </a:extLst>
          </p:cNvPr>
          <p:cNvSpPr/>
          <p:nvPr/>
        </p:nvSpPr>
        <p:spPr>
          <a:xfrm>
            <a:off x="670107" y="822859"/>
            <a:ext cx="10849510" cy="222949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4122" name="Picture 26" descr="Image result for safari clipart">
            <a:extLst>
              <a:ext uri="{FF2B5EF4-FFF2-40B4-BE49-F238E27FC236}">
                <a16:creationId xmlns:a16="http://schemas.microsoft.com/office/drawing/2014/main" id="{5FD9D570-49EA-47E8-ADA3-FA1F745B96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933" y="1603565"/>
            <a:ext cx="735013" cy="135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23" name="Picture 27" descr="Image result for safari clipart">
            <a:extLst>
              <a:ext uri="{FF2B5EF4-FFF2-40B4-BE49-F238E27FC236}">
                <a16:creationId xmlns:a16="http://schemas.microsoft.com/office/drawing/2014/main" id="{7F17F9DA-A585-4038-94E4-AA3261AA20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5054" y="1603565"/>
            <a:ext cx="735013" cy="135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1B33A61-F2BA-400E-A96E-286EF319DCF1}"/>
              </a:ext>
            </a:extLst>
          </p:cNvPr>
          <p:cNvSpPr txBox="1"/>
          <p:nvPr/>
        </p:nvSpPr>
        <p:spPr>
          <a:xfrm>
            <a:off x="1420402" y="1250635"/>
            <a:ext cx="9351197" cy="123110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sz="2800" b="1" u="sng" dirty="0" err="1"/>
              <a:t>Cwestiwn</a:t>
            </a:r>
            <a:r>
              <a:rPr lang="en-US" sz="2800" b="1" u="sng" dirty="0"/>
              <a:t> 2</a:t>
            </a:r>
          </a:p>
          <a:p>
            <a:pPr algn="ctr"/>
            <a:r>
              <a:rPr lang="en-US" sz="2800" dirty="0"/>
              <a:t>Pa mor </a:t>
            </a:r>
            <a:r>
              <a:rPr lang="en-US" sz="2800" dirty="0" err="1"/>
              <a:t>hir</a:t>
            </a:r>
            <a:r>
              <a:rPr lang="en-US" sz="2800" dirty="0"/>
              <a:t> </a:t>
            </a:r>
            <a:r>
              <a:rPr lang="en-US" sz="2800" dirty="0" err="1"/>
              <a:t>yw</a:t>
            </a:r>
            <a:r>
              <a:rPr lang="en-US" sz="2800" dirty="0"/>
              <a:t> </a:t>
            </a:r>
            <a:r>
              <a:rPr lang="en-US" sz="2800" dirty="0" err="1"/>
              <a:t>tafod</a:t>
            </a:r>
            <a:r>
              <a:rPr lang="en-US" sz="2800" dirty="0"/>
              <a:t> </a:t>
            </a:r>
            <a:r>
              <a:rPr lang="en-US" sz="2800" dirty="0" err="1"/>
              <a:t>jiraff</a:t>
            </a:r>
            <a:r>
              <a:rPr lang="en-US" sz="2800" dirty="0"/>
              <a:t>? </a:t>
            </a:r>
          </a:p>
          <a:p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BC386D-3DBC-4877-B39D-C10824ABA0C4}"/>
              </a:ext>
            </a:extLst>
          </p:cNvPr>
          <p:cNvSpPr txBox="1"/>
          <p:nvPr/>
        </p:nvSpPr>
        <p:spPr>
          <a:xfrm>
            <a:off x="416121" y="4654270"/>
            <a:ext cx="3240932" cy="95410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s-ES" sz="2000" b="1" dirty="0">
                <a:solidFill>
                  <a:srgbClr val="C00000"/>
                </a:solidFill>
              </a:rPr>
              <a:t>50cm</a:t>
            </a:r>
          </a:p>
          <a:p>
            <a:pPr algn="ctr"/>
            <a:r>
              <a:rPr lang="es-ES" dirty="0"/>
              <a:t> </a:t>
            </a:r>
          </a:p>
          <a:p>
            <a:pPr algn="ctr"/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1B2CE3-ACC6-4BB4-9799-37606B6DE6B5}"/>
              </a:ext>
            </a:extLst>
          </p:cNvPr>
          <p:cNvSpPr txBox="1"/>
          <p:nvPr/>
        </p:nvSpPr>
        <p:spPr>
          <a:xfrm>
            <a:off x="4887648" y="4654270"/>
            <a:ext cx="241442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rgbClr val="00B0F0"/>
                </a:solidFill>
              </a:rPr>
              <a:t>25cm</a:t>
            </a:r>
            <a:endParaRPr lang="en-US" b="1" dirty="0">
              <a:solidFill>
                <a:srgbClr val="00B0F0"/>
              </a:solidFill>
            </a:endParaRPr>
          </a:p>
          <a:p>
            <a:r>
              <a:rPr lang="en-US" dirty="0"/>
              <a:t> </a:t>
            </a:r>
          </a:p>
          <a:p>
            <a:endParaRPr lang="cy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C112B0B-072E-4BBA-BF6A-C79B0786901B}"/>
              </a:ext>
            </a:extLst>
          </p:cNvPr>
          <p:cNvSpPr txBox="1"/>
          <p:nvPr/>
        </p:nvSpPr>
        <p:spPr>
          <a:xfrm>
            <a:off x="8943080" y="4654270"/>
            <a:ext cx="2414427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accent6"/>
                </a:solidFill>
              </a:rPr>
              <a:t>10cm</a:t>
            </a:r>
          </a:p>
          <a:p>
            <a:r>
              <a:rPr lang="en-US" dirty="0"/>
              <a:t> </a:t>
            </a:r>
          </a:p>
          <a:p>
            <a:r>
              <a:rPr lang="en-US" dirty="0"/>
              <a:t> </a:t>
            </a:r>
          </a:p>
          <a:p>
            <a:endParaRPr lang="cy-GB" dirty="0"/>
          </a:p>
        </p:txBody>
      </p: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1CBC6B3A-C431-4374-871B-C7AC084799ED}"/>
              </a:ext>
            </a:extLst>
          </p:cNvPr>
          <p:cNvSpPr/>
          <p:nvPr/>
        </p:nvSpPr>
        <p:spPr>
          <a:xfrm>
            <a:off x="1362571" y="3086019"/>
            <a:ext cx="1347537" cy="131430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742727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5" grpId="0"/>
      <p:bldP spid="6" grpId="0"/>
      <p:bldP spid="17" grpId="0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9CE099F-0BFE-4A67-88A4-2A042205CAE0}"/>
              </a:ext>
            </a:extLst>
          </p:cNvPr>
          <p:cNvSpPr/>
          <p:nvPr/>
        </p:nvSpPr>
        <p:spPr>
          <a:xfrm>
            <a:off x="4247799" y="450286"/>
            <a:ext cx="3694126" cy="95104"/>
          </a:xfrm>
          <a:prstGeom prst="rect">
            <a:avLst/>
          </a:prstGeom>
          <a:solidFill>
            <a:srgbClr val="76913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F4CA991-7DDD-47C5-89AD-9822AD9BAC65}"/>
              </a:ext>
            </a:extLst>
          </p:cNvPr>
          <p:cNvSpPr/>
          <p:nvPr/>
        </p:nvSpPr>
        <p:spPr>
          <a:xfrm>
            <a:off x="434375" y="450286"/>
            <a:ext cx="3694126" cy="9510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C18F58B-033C-4FAD-9D01-09FF01B38780}"/>
              </a:ext>
            </a:extLst>
          </p:cNvPr>
          <p:cNvSpPr/>
          <p:nvPr/>
        </p:nvSpPr>
        <p:spPr>
          <a:xfrm>
            <a:off x="8061223" y="450286"/>
            <a:ext cx="3694126" cy="951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B05A22C1-0E97-4216-8848-942B7C32F5C1}"/>
              </a:ext>
            </a:extLst>
          </p:cNvPr>
          <p:cNvSpPr/>
          <p:nvPr/>
        </p:nvSpPr>
        <p:spPr>
          <a:xfrm>
            <a:off x="434375" y="3428999"/>
            <a:ext cx="3210109" cy="3140533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17A79F3-1EE7-4D04-8B66-B2179DE4C677}"/>
              </a:ext>
            </a:extLst>
          </p:cNvPr>
          <p:cNvSpPr/>
          <p:nvPr/>
        </p:nvSpPr>
        <p:spPr>
          <a:xfrm>
            <a:off x="4496092" y="3429000"/>
            <a:ext cx="3210109" cy="3140533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811FB0BE-DB31-4DF7-8857-4E3AB4A30627}"/>
              </a:ext>
            </a:extLst>
          </p:cNvPr>
          <p:cNvSpPr/>
          <p:nvPr/>
        </p:nvSpPr>
        <p:spPr>
          <a:xfrm>
            <a:off x="8545240" y="3428999"/>
            <a:ext cx="3210109" cy="3140533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AA2C18E-8131-4E93-A80A-B29D5DE03AB5}"/>
              </a:ext>
            </a:extLst>
          </p:cNvPr>
          <p:cNvSpPr/>
          <p:nvPr/>
        </p:nvSpPr>
        <p:spPr>
          <a:xfrm>
            <a:off x="670107" y="822859"/>
            <a:ext cx="10849510" cy="222949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4122" name="Picture 26" descr="Image result for safari clipart">
            <a:extLst>
              <a:ext uri="{FF2B5EF4-FFF2-40B4-BE49-F238E27FC236}">
                <a16:creationId xmlns:a16="http://schemas.microsoft.com/office/drawing/2014/main" id="{5FD9D570-49EA-47E8-ADA3-FA1F745B96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933" y="1603565"/>
            <a:ext cx="735013" cy="135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23" name="Picture 27" descr="Image result for safari clipart">
            <a:extLst>
              <a:ext uri="{FF2B5EF4-FFF2-40B4-BE49-F238E27FC236}">
                <a16:creationId xmlns:a16="http://schemas.microsoft.com/office/drawing/2014/main" id="{7F17F9DA-A585-4038-94E4-AA3261AA20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5054" y="1603565"/>
            <a:ext cx="735013" cy="135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1B33A61-F2BA-400E-A96E-286EF319DCF1}"/>
              </a:ext>
            </a:extLst>
          </p:cNvPr>
          <p:cNvSpPr txBox="1"/>
          <p:nvPr/>
        </p:nvSpPr>
        <p:spPr>
          <a:xfrm>
            <a:off x="1419262" y="1226916"/>
            <a:ext cx="9351197" cy="95410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sz="2800" b="1" u="sng" dirty="0" err="1"/>
              <a:t>Cwestiwn</a:t>
            </a:r>
            <a:r>
              <a:rPr lang="en-US" sz="2800" b="1" u="sng" dirty="0"/>
              <a:t> 3</a:t>
            </a:r>
          </a:p>
          <a:p>
            <a:pPr algn="ctr"/>
            <a:r>
              <a:rPr lang="en-US" sz="2800" dirty="0"/>
              <a:t>Beth </a:t>
            </a:r>
            <a:r>
              <a:rPr lang="en-US" sz="2800" dirty="0" err="1"/>
              <a:t>yw</a:t>
            </a:r>
            <a:r>
              <a:rPr lang="en-US" sz="2800" dirty="0"/>
              <a:t> </a:t>
            </a:r>
            <a:r>
              <a:rPr lang="en-US" sz="2800" dirty="0" err="1"/>
              <a:t>hoff</a:t>
            </a:r>
            <a:r>
              <a:rPr lang="en-US" sz="2800" dirty="0"/>
              <a:t> </a:t>
            </a:r>
            <a:r>
              <a:rPr lang="en-US" sz="2800" dirty="0" err="1"/>
              <a:t>anifail</a:t>
            </a:r>
            <a:r>
              <a:rPr lang="en-US" sz="2800" dirty="0"/>
              <a:t> </a:t>
            </a:r>
            <a:r>
              <a:rPr lang="en-US" sz="2800" dirty="0" err="1"/>
              <a:t>llewod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hela</a:t>
            </a:r>
            <a:r>
              <a:rPr lang="en-US" sz="2800" dirty="0"/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BC386D-3DBC-4877-B39D-C10824ABA0C4}"/>
              </a:ext>
            </a:extLst>
          </p:cNvPr>
          <p:cNvSpPr txBox="1"/>
          <p:nvPr/>
        </p:nvSpPr>
        <p:spPr>
          <a:xfrm>
            <a:off x="416121" y="4654270"/>
            <a:ext cx="3240932" cy="95410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s-ES" sz="2000" b="1" dirty="0" err="1">
                <a:solidFill>
                  <a:srgbClr val="C00000"/>
                </a:solidFill>
              </a:rPr>
              <a:t>Eliffant</a:t>
            </a:r>
            <a:endParaRPr lang="es-ES" sz="2000" b="1" dirty="0">
              <a:solidFill>
                <a:srgbClr val="C00000"/>
              </a:solidFill>
            </a:endParaRPr>
          </a:p>
          <a:p>
            <a:pPr algn="ctr"/>
            <a:r>
              <a:rPr lang="es-ES" dirty="0"/>
              <a:t> </a:t>
            </a:r>
          </a:p>
          <a:p>
            <a:pPr algn="ctr"/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1B2CE3-ACC6-4BB4-9799-37606B6DE6B5}"/>
              </a:ext>
            </a:extLst>
          </p:cNvPr>
          <p:cNvSpPr txBox="1"/>
          <p:nvPr/>
        </p:nvSpPr>
        <p:spPr>
          <a:xfrm>
            <a:off x="4887648" y="4654270"/>
            <a:ext cx="241442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err="1">
                <a:solidFill>
                  <a:srgbClr val="00B0F0"/>
                </a:solidFill>
              </a:rPr>
              <a:t>Mwnci</a:t>
            </a:r>
            <a:endParaRPr lang="en-US" b="1" dirty="0">
              <a:solidFill>
                <a:srgbClr val="00B0F0"/>
              </a:solidFill>
            </a:endParaRPr>
          </a:p>
          <a:p>
            <a:r>
              <a:rPr lang="en-US" dirty="0"/>
              <a:t> </a:t>
            </a:r>
          </a:p>
          <a:p>
            <a:endParaRPr lang="cy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C112B0B-072E-4BBA-BF6A-C79B0786901B}"/>
              </a:ext>
            </a:extLst>
          </p:cNvPr>
          <p:cNvSpPr txBox="1"/>
          <p:nvPr/>
        </p:nvSpPr>
        <p:spPr>
          <a:xfrm>
            <a:off x="8943080" y="4654270"/>
            <a:ext cx="2414427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err="1">
                <a:solidFill>
                  <a:schemeClr val="accent6"/>
                </a:solidFill>
              </a:rPr>
              <a:t>Sebra</a:t>
            </a:r>
            <a:endParaRPr lang="en-US" sz="2000" b="1" dirty="0">
              <a:solidFill>
                <a:schemeClr val="accent6"/>
              </a:solidFill>
            </a:endParaRPr>
          </a:p>
          <a:p>
            <a:r>
              <a:rPr lang="en-US" dirty="0"/>
              <a:t> </a:t>
            </a:r>
          </a:p>
          <a:p>
            <a:r>
              <a:rPr lang="en-US" dirty="0"/>
              <a:t> </a:t>
            </a:r>
          </a:p>
          <a:p>
            <a:endParaRPr lang="cy-GB" dirty="0"/>
          </a:p>
        </p:txBody>
      </p: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97C10143-CE53-41DE-947D-AEBA2D1EBDA5}"/>
              </a:ext>
            </a:extLst>
          </p:cNvPr>
          <p:cNvSpPr/>
          <p:nvPr/>
        </p:nvSpPr>
        <p:spPr>
          <a:xfrm>
            <a:off x="9476524" y="3175905"/>
            <a:ext cx="1347537" cy="131430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64168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5" grpId="0"/>
      <p:bldP spid="6" grpId="0"/>
      <p:bldP spid="17" grpId="0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9CE099F-0BFE-4A67-88A4-2A042205CAE0}"/>
              </a:ext>
            </a:extLst>
          </p:cNvPr>
          <p:cNvSpPr/>
          <p:nvPr/>
        </p:nvSpPr>
        <p:spPr>
          <a:xfrm>
            <a:off x="4247799" y="450286"/>
            <a:ext cx="3694126" cy="95104"/>
          </a:xfrm>
          <a:prstGeom prst="rect">
            <a:avLst/>
          </a:prstGeom>
          <a:solidFill>
            <a:srgbClr val="76913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F4CA991-7DDD-47C5-89AD-9822AD9BAC65}"/>
              </a:ext>
            </a:extLst>
          </p:cNvPr>
          <p:cNvSpPr/>
          <p:nvPr/>
        </p:nvSpPr>
        <p:spPr>
          <a:xfrm>
            <a:off x="434375" y="450286"/>
            <a:ext cx="3694126" cy="9510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C18F58B-033C-4FAD-9D01-09FF01B38780}"/>
              </a:ext>
            </a:extLst>
          </p:cNvPr>
          <p:cNvSpPr/>
          <p:nvPr/>
        </p:nvSpPr>
        <p:spPr>
          <a:xfrm>
            <a:off x="8061223" y="450286"/>
            <a:ext cx="3694126" cy="951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B05A22C1-0E97-4216-8848-942B7C32F5C1}"/>
              </a:ext>
            </a:extLst>
          </p:cNvPr>
          <p:cNvSpPr/>
          <p:nvPr/>
        </p:nvSpPr>
        <p:spPr>
          <a:xfrm>
            <a:off x="434375" y="3428999"/>
            <a:ext cx="3210109" cy="3140533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17A79F3-1EE7-4D04-8B66-B2179DE4C677}"/>
              </a:ext>
            </a:extLst>
          </p:cNvPr>
          <p:cNvSpPr/>
          <p:nvPr/>
        </p:nvSpPr>
        <p:spPr>
          <a:xfrm>
            <a:off x="4496092" y="3429000"/>
            <a:ext cx="3210109" cy="3140533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811FB0BE-DB31-4DF7-8857-4E3AB4A30627}"/>
              </a:ext>
            </a:extLst>
          </p:cNvPr>
          <p:cNvSpPr/>
          <p:nvPr/>
        </p:nvSpPr>
        <p:spPr>
          <a:xfrm>
            <a:off x="8545240" y="3428999"/>
            <a:ext cx="3210109" cy="3140533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AA2C18E-8131-4E93-A80A-B29D5DE03AB5}"/>
              </a:ext>
            </a:extLst>
          </p:cNvPr>
          <p:cNvSpPr/>
          <p:nvPr/>
        </p:nvSpPr>
        <p:spPr>
          <a:xfrm>
            <a:off x="670107" y="822859"/>
            <a:ext cx="10849510" cy="222949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4122" name="Picture 26" descr="Image result for safari clipart">
            <a:extLst>
              <a:ext uri="{FF2B5EF4-FFF2-40B4-BE49-F238E27FC236}">
                <a16:creationId xmlns:a16="http://schemas.microsoft.com/office/drawing/2014/main" id="{5FD9D570-49EA-47E8-ADA3-FA1F745B96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933" y="1603565"/>
            <a:ext cx="735013" cy="135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23" name="Picture 27" descr="Image result for safari clipart">
            <a:extLst>
              <a:ext uri="{FF2B5EF4-FFF2-40B4-BE49-F238E27FC236}">
                <a16:creationId xmlns:a16="http://schemas.microsoft.com/office/drawing/2014/main" id="{7F17F9DA-A585-4038-94E4-AA3261AA20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5054" y="1603565"/>
            <a:ext cx="735013" cy="135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599E816-BF8F-496B-AD2C-031162C08928}"/>
              </a:ext>
            </a:extLst>
          </p:cNvPr>
          <p:cNvSpPr txBox="1"/>
          <p:nvPr/>
        </p:nvSpPr>
        <p:spPr>
          <a:xfrm>
            <a:off x="1839074" y="1229640"/>
            <a:ext cx="8646430" cy="95410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sz="2800" b="1" u="sng" dirty="0" err="1"/>
              <a:t>Cwestiwn</a:t>
            </a:r>
            <a:r>
              <a:rPr lang="en-US" sz="2800" b="1" u="sng" dirty="0"/>
              <a:t> 4 </a:t>
            </a:r>
          </a:p>
          <a:p>
            <a:pPr algn="ctr"/>
            <a:r>
              <a:rPr lang="en-US" sz="2800" dirty="0"/>
              <a:t>Pa </a:t>
            </a:r>
            <a:r>
              <a:rPr lang="en-US" sz="2800" dirty="0" err="1"/>
              <a:t>ddau</a:t>
            </a:r>
            <a:r>
              <a:rPr lang="en-US" sz="2800" dirty="0"/>
              <a:t> </a:t>
            </a:r>
            <a:r>
              <a:rPr lang="en-US" sz="2800" dirty="0" err="1"/>
              <a:t>anifail</a:t>
            </a:r>
            <a:r>
              <a:rPr lang="en-US" sz="2800" dirty="0"/>
              <a:t> </a:t>
            </a:r>
            <a:r>
              <a:rPr lang="en-US" sz="2800" dirty="0" err="1"/>
              <a:t>sydd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llysysyddion</a:t>
            </a:r>
            <a:r>
              <a:rPr lang="en-US" sz="2800" dirty="0"/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F57A5C-54F4-4E6E-A16B-C1C527D52233}"/>
              </a:ext>
            </a:extLst>
          </p:cNvPr>
          <p:cNvSpPr txBox="1"/>
          <p:nvPr/>
        </p:nvSpPr>
        <p:spPr>
          <a:xfrm>
            <a:off x="706080" y="4814599"/>
            <a:ext cx="26792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Llew ac eliffant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6B372CA-1E13-42F7-BB1E-144C1484FDC9}"/>
              </a:ext>
            </a:extLst>
          </p:cNvPr>
          <p:cNvSpPr txBox="1"/>
          <p:nvPr/>
        </p:nvSpPr>
        <p:spPr>
          <a:xfrm>
            <a:off x="8810660" y="4810618"/>
            <a:ext cx="26792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solidFill>
                  <a:srgbClr val="00B050"/>
                </a:solidFill>
              </a:rPr>
              <a:t>Sebra a  mwnci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32E660A-71E2-4837-B6E5-FFAA5066E890}"/>
              </a:ext>
            </a:extLst>
          </p:cNvPr>
          <p:cNvSpPr txBox="1"/>
          <p:nvPr/>
        </p:nvSpPr>
        <p:spPr>
          <a:xfrm>
            <a:off x="4755228" y="4810618"/>
            <a:ext cx="26792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solidFill>
                  <a:srgbClr val="00B0F0"/>
                </a:solidFill>
              </a:rPr>
              <a:t>Sebra a rhinoseros</a:t>
            </a:r>
          </a:p>
        </p:txBody>
      </p:sp>
      <p:sp>
        <p:nvSpPr>
          <p:cNvPr id="18" name="Star: 5 Points 17">
            <a:extLst>
              <a:ext uri="{FF2B5EF4-FFF2-40B4-BE49-F238E27FC236}">
                <a16:creationId xmlns:a16="http://schemas.microsoft.com/office/drawing/2014/main" id="{D55820BC-2647-47D2-B7B8-D7AED6B52A88}"/>
              </a:ext>
            </a:extLst>
          </p:cNvPr>
          <p:cNvSpPr/>
          <p:nvPr/>
        </p:nvSpPr>
        <p:spPr>
          <a:xfrm>
            <a:off x="5421093" y="3148498"/>
            <a:ext cx="1347537" cy="131430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894363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4" grpId="0"/>
      <p:bldP spid="15" grpId="0"/>
      <p:bldP spid="16" grpId="0"/>
      <p:bldP spid="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9CE099F-0BFE-4A67-88A4-2A042205CAE0}"/>
              </a:ext>
            </a:extLst>
          </p:cNvPr>
          <p:cNvSpPr/>
          <p:nvPr/>
        </p:nvSpPr>
        <p:spPr>
          <a:xfrm>
            <a:off x="4247799" y="450286"/>
            <a:ext cx="3694126" cy="95104"/>
          </a:xfrm>
          <a:prstGeom prst="rect">
            <a:avLst/>
          </a:prstGeom>
          <a:solidFill>
            <a:srgbClr val="76913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F4CA991-7DDD-47C5-89AD-9822AD9BAC65}"/>
              </a:ext>
            </a:extLst>
          </p:cNvPr>
          <p:cNvSpPr/>
          <p:nvPr/>
        </p:nvSpPr>
        <p:spPr>
          <a:xfrm>
            <a:off x="434375" y="450286"/>
            <a:ext cx="3694126" cy="9510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C18F58B-033C-4FAD-9D01-09FF01B38780}"/>
              </a:ext>
            </a:extLst>
          </p:cNvPr>
          <p:cNvSpPr/>
          <p:nvPr/>
        </p:nvSpPr>
        <p:spPr>
          <a:xfrm>
            <a:off x="8061223" y="450286"/>
            <a:ext cx="3694126" cy="951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B05A22C1-0E97-4216-8848-942B7C32F5C1}"/>
              </a:ext>
            </a:extLst>
          </p:cNvPr>
          <p:cNvSpPr/>
          <p:nvPr/>
        </p:nvSpPr>
        <p:spPr>
          <a:xfrm>
            <a:off x="434375" y="3428999"/>
            <a:ext cx="3210109" cy="3140533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17A79F3-1EE7-4D04-8B66-B2179DE4C677}"/>
              </a:ext>
            </a:extLst>
          </p:cNvPr>
          <p:cNvSpPr/>
          <p:nvPr/>
        </p:nvSpPr>
        <p:spPr>
          <a:xfrm>
            <a:off x="4496092" y="3429000"/>
            <a:ext cx="3210109" cy="3140533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811FB0BE-DB31-4DF7-8857-4E3AB4A30627}"/>
              </a:ext>
            </a:extLst>
          </p:cNvPr>
          <p:cNvSpPr/>
          <p:nvPr/>
        </p:nvSpPr>
        <p:spPr>
          <a:xfrm>
            <a:off x="8545240" y="3428999"/>
            <a:ext cx="3210109" cy="3140533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AA2C18E-8131-4E93-A80A-B29D5DE03AB5}"/>
              </a:ext>
            </a:extLst>
          </p:cNvPr>
          <p:cNvSpPr/>
          <p:nvPr/>
        </p:nvSpPr>
        <p:spPr>
          <a:xfrm>
            <a:off x="670107" y="822859"/>
            <a:ext cx="10849510" cy="222949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4122" name="Picture 26" descr="Image result for safari clipart">
            <a:extLst>
              <a:ext uri="{FF2B5EF4-FFF2-40B4-BE49-F238E27FC236}">
                <a16:creationId xmlns:a16="http://schemas.microsoft.com/office/drawing/2014/main" id="{5FD9D570-49EA-47E8-ADA3-FA1F745B96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933" y="1603565"/>
            <a:ext cx="735013" cy="135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23" name="Picture 27" descr="Image result for safari clipart">
            <a:extLst>
              <a:ext uri="{FF2B5EF4-FFF2-40B4-BE49-F238E27FC236}">
                <a16:creationId xmlns:a16="http://schemas.microsoft.com/office/drawing/2014/main" id="{7F17F9DA-A585-4038-94E4-AA3261AA20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5054" y="1603565"/>
            <a:ext cx="735013" cy="135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1B33A61-F2BA-400E-A96E-286EF319DCF1}"/>
              </a:ext>
            </a:extLst>
          </p:cNvPr>
          <p:cNvSpPr txBox="1"/>
          <p:nvPr/>
        </p:nvSpPr>
        <p:spPr>
          <a:xfrm>
            <a:off x="1419262" y="1205714"/>
            <a:ext cx="9351197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 err="1"/>
              <a:t>Cwestiwn</a:t>
            </a:r>
            <a:r>
              <a:rPr lang="en-US" sz="2800" b="1" u="sng" dirty="0"/>
              <a:t> 5</a:t>
            </a:r>
          </a:p>
          <a:p>
            <a:pPr algn="ctr"/>
            <a:r>
              <a:rPr lang="en-US" sz="2800" dirty="0"/>
              <a:t>Allan </a:t>
            </a:r>
            <a:r>
              <a:rPr lang="en-US" sz="2800" dirty="0" err="1"/>
              <a:t>o’r</a:t>
            </a:r>
            <a:r>
              <a:rPr lang="en-US" sz="2800" dirty="0"/>
              <a:t> </a:t>
            </a:r>
            <a:r>
              <a:rPr lang="en-US" sz="2800" dirty="0" err="1"/>
              <a:t>anifeiliaid</a:t>
            </a:r>
            <a:r>
              <a:rPr lang="en-US" sz="2800" dirty="0"/>
              <a:t> </a:t>
            </a:r>
            <a:r>
              <a:rPr lang="en-US" sz="2800" dirty="0" err="1"/>
              <a:t>yma</a:t>
            </a:r>
            <a:r>
              <a:rPr lang="en-US" sz="2800" dirty="0"/>
              <a:t>, pa un </a:t>
            </a:r>
            <a:r>
              <a:rPr lang="en-US" sz="2800" dirty="0" err="1"/>
              <a:t>yw’r</a:t>
            </a:r>
            <a:r>
              <a:rPr lang="en-US" sz="2800" dirty="0"/>
              <a:t> </a:t>
            </a:r>
            <a:r>
              <a:rPr lang="en-US" sz="2800" dirty="0" err="1"/>
              <a:t>cyflymach</a:t>
            </a:r>
            <a:r>
              <a:rPr lang="en-US" sz="2800" dirty="0"/>
              <a:t>? </a:t>
            </a:r>
          </a:p>
          <a:p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BC386D-3DBC-4877-B39D-C10824ABA0C4}"/>
              </a:ext>
            </a:extLst>
          </p:cNvPr>
          <p:cNvSpPr txBox="1"/>
          <p:nvPr/>
        </p:nvSpPr>
        <p:spPr>
          <a:xfrm>
            <a:off x="416121" y="4654270"/>
            <a:ext cx="3240932" cy="95410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s-ES" sz="2000" b="1" dirty="0" err="1">
                <a:solidFill>
                  <a:srgbClr val="C00000"/>
                </a:solidFill>
              </a:rPr>
              <a:t>Llew</a:t>
            </a:r>
            <a:endParaRPr lang="es-ES" sz="2000" b="1" dirty="0">
              <a:solidFill>
                <a:srgbClr val="C00000"/>
              </a:solidFill>
            </a:endParaRPr>
          </a:p>
          <a:p>
            <a:pPr algn="ctr"/>
            <a:r>
              <a:rPr lang="es-ES" dirty="0"/>
              <a:t> </a:t>
            </a:r>
          </a:p>
          <a:p>
            <a:pPr algn="ctr"/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1B2CE3-ACC6-4BB4-9799-37606B6DE6B5}"/>
              </a:ext>
            </a:extLst>
          </p:cNvPr>
          <p:cNvSpPr txBox="1"/>
          <p:nvPr/>
        </p:nvSpPr>
        <p:spPr>
          <a:xfrm>
            <a:off x="4887648" y="4654270"/>
            <a:ext cx="2414427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err="1">
                <a:solidFill>
                  <a:srgbClr val="00B0F0"/>
                </a:solidFill>
              </a:rPr>
              <a:t>Sebra</a:t>
            </a:r>
            <a:endParaRPr lang="en-US" dirty="0"/>
          </a:p>
          <a:p>
            <a:endParaRPr lang="cy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C112B0B-072E-4BBA-BF6A-C79B0786901B}"/>
              </a:ext>
            </a:extLst>
          </p:cNvPr>
          <p:cNvSpPr txBox="1"/>
          <p:nvPr/>
        </p:nvSpPr>
        <p:spPr>
          <a:xfrm>
            <a:off x="8943080" y="4654270"/>
            <a:ext cx="2414427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err="1">
                <a:solidFill>
                  <a:schemeClr val="accent6"/>
                </a:solidFill>
              </a:rPr>
              <a:t>Jiraff</a:t>
            </a:r>
            <a:endParaRPr lang="en-US" sz="2000" b="1" dirty="0">
              <a:solidFill>
                <a:schemeClr val="accent6"/>
              </a:solidFill>
            </a:endParaRPr>
          </a:p>
          <a:p>
            <a:r>
              <a:rPr lang="en-US" dirty="0"/>
              <a:t> </a:t>
            </a:r>
          </a:p>
          <a:p>
            <a:r>
              <a:rPr lang="en-US" dirty="0"/>
              <a:t> </a:t>
            </a:r>
          </a:p>
          <a:p>
            <a:endParaRPr lang="cy-GB" dirty="0"/>
          </a:p>
        </p:txBody>
      </p: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5FA9C292-E7E2-43A6-9D3C-4A0192524420}"/>
              </a:ext>
            </a:extLst>
          </p:cNvPr>
          <p:cNvSpPr/>
          <p:nvPr/>
        </p:nvSpPr>
        <p:spPr>
          <a:xfrm>
            <a:off x="5421093" y="3329820"/>
            <a:ext cx="1347537" cy="131430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780933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5" grpId="0"/>
      <p:bldP spid="6" grpId="0"/>
      <p:bldP spid="17" grpId="0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9CE099F-0BFE-4A67-88A4-2A042205CAE0}"/>
              </a:ext>
            </a:extLst>
          </p:cNvPr>
          <p:cNvSpPr/>
          <p:nvPr/>
        </p:nvSpPr>
        <p:spPr>
          <a:xfrm>
            <a:off x="4247799" y="450286"/>
            <a:ext cx="3694126" cy="95104"/>
          </a:xfrm>
          <a:prstGeom prst="rect">
            <a:avLst/>
          </a:prstGeom>
          <a:solidFill>
            <a:srgbClr val="76913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F4CA991-7DDD-47C5-89AD-9822AD9BAC65}"/>
              </a:ext>
            </a:extLst>
          </p:cNvPr>
          <p:cNvSpPr/>
          <p:nvPr/>
        </p:nvSpPr>
        <p:spPr>
          <a:xfrm>
            <a:off x="434375" y="450286"/>
            <a:ext cx="3694126" cy="9510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C18F58B-033C-4FAD-9D01-09FF01B38780}"/>
              </a:ext>
            </a:extLst>
          </p:cNvPr>
          <p:cNvSpPr/>
          <p:nvPr/>
        </p:nvSpPr>
        <p:spPr>
          <a:xfrm>
            <a:off x="8061223" y="450286"/>
            <a:ext cx="3694126" cy="951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B05A22C1-0E97-4216-8848-942B7C32F5C1}"/>
              </a:ext>
            </a:extLst>
          </p:cNvPr>
          <p:cNvSpPr/>
          <p:nvPr/>
        </p:nvSpPr>
        <p:spPr>
          <a:xfrm>
            <a:off x="434375" y="3428999"/>
            <a:ext cx="3210109" cy="3140533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17A79F3-1EE7-4D04-8B66-B2179DE4C677}"/>
              </a:ext>
            </a:extLst>
          </p:cNvPr>
          <p:cNvSpPr/>
          <p:nvPr/>
        </p:nvSpPr>
        <p:spPr>
          <a:xfrm>
            <a:off x="4496092" y="3429000"/>
            <a:ext cx="3210109" cy="3140533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811FB0BE-DB31-4DF7-8857-4E3AB4A30627}"/>
              </a:ext>
            </a:extLst>
          </p:cNvPr>
          <p:cNvSpPr/>
          <p:nvPr/>
        </p:nvSpPr>
        <p:spPr>
          <a:xfrm>
            <a:off x="8545240" y="3428999"/>
            <a:ext cx="3210109" cy="3140533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AA2C18E-8131-4E93-A80A-B29D5DE03AB5}"/>
              </a:ext>
            </a:extLst>
          </p:cNvPr>
          <p:cNvSpPr/>
          <p:nvPr/>
        </p:nvSpPr>
        <p:spPr>
          <a:xfrm>
            <a:off x="670107" y="822859"/>
            <a:ext cx="10849510" cy="222949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4122" name="Picture 26" descr="Image result for safari clipart">
            <a:extLst>
              <a:ext uri="{FF2B5EF4-FFF2-40B4-BE49-F238E27FC236}">
                <a16:creationId xmlns:a16="http://schemas.microsoft.com/office/drawing/2014/main" id="{5FD9D570-49EA-47E8-ADA3-FA1F745B96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933" y="1603565"/>
            <a:ext cx="735013" cy="135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23" name="Picture 27" descr="Image result for safari clipart">
            <a:extLst>
              <a:ext uri="{FF2B5EF4-FFF2-40B4-BE49-F238E27FC236}">
                <a16:creationId xmlns:a16="http://schemas.microsoft.com/office/drawing/2014/main" id="{7F17F9DA-A585-4038-94E4-AA3261AA20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5054" y="1603565"/>
            <a:ext cx="735013" cy="135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1B33A61-F2BA-400E-A96E-286EF319DCF1}"/>
              </a:ext>
            </a:extLst>
          </p:cNvPr>
          <p:cNvSpPr txBox="1"/>
          <p:nvPr/>
        </p:nvSpPr>
        <p:spPr>
          <a:xfrm>
            <a:off x="1556946" y="1267515"/>
            <a:ext cx="9351197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 err="1"/>
              <a:t>Cwestiwn</a:t>
            </a:r>
            <a:r>
              <a:rPr lang="en-US" sz="2800" b="1" u="sng" dirty="0"/>
              <a:t> 6</a:t>
            </a:r>
          </a:p>
          <a:p>
            <a:pPr algn="ctr"/>
            <a:r>
              <a:rPr lang="en-US" sz="2800" dirty="0"/>
              <a:t>Pa </a:t>
            </a:r>
            <a:r>
              <a:rPr lang="en-US" sz="2800" dirty="0" err="1"/>
              <a:t>anifail</a:t>
            </a:r>
            <a:r>
              <a:rPr lang="en-US" sz="2800" dirty="0"/>
              <a:t> </a:t>
            </a:r>
            <a:r>
              <a:rPr lang="en-US" sz="2800" dirty="0" err="1"/>
              <a:t>sydd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hoff</a:t>
            </a:r>
            <a:r>
              <a:rPr lang="en-US" sz="2800" dirty="0"/>
              <a:t> </a:t>
            </a:r>
            <a:r>
              <a:rPr lang="en-US" sz="2800" dirty="0" err="1"/>
              <a:t>iawn</a:t>
            </a:r>
            <a:r>
              <a:rPr lang="en-US" sz="2800" dirty="0"/>
              <a:t> o </a:t>
            </a:r>
            <a:r>
              <a:rPr lang="en-US" sz="2800" dirty="0" err="1"/>
              <a:t>fwyta</a:t>
            </a:r>
            <a:r>
              <a:rPr lang="en-US" sz="2800" dirty="0"/>
              <a:t> </a:t>
            </a:r>
            <a:r>
              <a:rPr lang="en-US" sz="2800" dirty="0" err="1"/>
              <a:t>prycop</a:t>
            </a:r>
            <a:r>
              <a:rPr lang="en-US" sz="2800" dirty="0"/>
              <a:t>?</a:t>
            </a:r>
          </a:p>
          <a:p>
            <a:r>
              <a:rPr lang="en-US" dirty="0"/>
              <a:t> </a:t>
            </a:r>
          </a:p>
          <a:p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BC386D-3DBC-4877-B39D-C10824ABA0C4}"/>
              </a:ext>
            </a:extLst>
          </p:cNvPr>
          <p:cNvSpPr txBox="1"/>
          <p:nvPr/>
        </p:nvSpPr>
        <p:spPr>
          <a:xfrm>
            <a:off x="416121" y="4654270"/>
            <a:ext cx="3240932" cy="95410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s-ES" sz="2000" b="1" dirty="0" err="1">
                <a:solidFill>
                  <a:srgbClr val="C00000"/>
                </a:solidFill>
              </a:rPr>
              <a:t>Mwnci</a:t>
            </a:r>
            <a:endParaRPr lang="es-ES" sz="2000" b="1" dirty="0">
              <a:solidFill>
                <a:srgbClr val="C00000"/>
              </a:solidFill>
            </a:endParaRPr>
          </a:p>
          <a:p>
            <a:pPr algn="ctr"/>
            <a:r>
              <a:rPr lang="es-ES" dirty="0"/>
              <a:t> </a:t>
            </a:r>
          </a:p>
          <a:p>
            <a:pPr algn="ctr"/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1B2CE3-ACC6-4BB4-9799-37606B6DE6B5}"/>
              </a:ext>
            </a:extLst>
          </p:cNvPr>
          <p:cNvSpPr txBox="1"/>
          <p:nvPr/>
        </p:nvSpPr>
        <p:spPr>
          <a:xfrm>
            <a:off x="4887648" y="4654270"/>
            <a:ext cx="241442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err="1">
                <a:solidFill>
                  <a:srgbClr val="00B0F0"/>
                </a:solidFill>
              </a:rPr>
              <a:t>Eliffant</a:t>
            </a:r>
            <a:endParaRPr lang="en-US" b="1" dirty="0">
              <a:solidFill>
                <a:srgbClr val="00B0F0"/>
              </a:solidFill>
            </a:endParaRPr>
          </a:p>
          <a:p>
            <a:r>
              <a:rPr lang="en-US" dirty="0"/>
              <a:t> </a:t>
            </a:r>
          </a:p>
          <a:p>
            <a:endParaRPr lang="cy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C112B0B-072E-4BBA-BF6A-C79B0786901B}"/>
              </a:ext>
            </a:extLst>
          </p:cNvPr>
          <p:cNvSpPr txBox="1"/>
          <p:nvPr/>
        </p:nvSpPr>
        <p:spPr>
          <a:xfrm>
            <a:off x="8943080" y="4654270"/>
            <a:ext cx="2414427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err="1">
                <a:solidFill>
                  <a:schemeClr val="accent6"/>
                </a:solidFill>
              </a:rPr>
              <a:t>Jiraff</a:t>
            </a:r>
            <a:endParaRPr lang="en-US" sz="2000" b="1" dirty="0">
              <a:solidFill>
                <a:schemeClr val="accent6"/>
              </a:solidFill>
            </a:endParaRPr>
          </a:p>
          <a:p>
            <a:r>
              <a:rPr lang="en-US" dirty="0"/>
              <a:t> </a:t>
            </a:r>
          </a:p>
          <a:p>
            <a:r>
              <a:rPr lang="en-US" dirty="0"/>
              <a:t> </a:t>
            </a:r>
          </a:p>
          <a:p>
            <a:endParaRPr lang="cy-GB" dirty="0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70D24806-24DE-4C2F-8465-8E9260AC014A}"/>
              </a:ext>
            </a:extLst>
          </p:cNvPr>
          <p:cNvSpPr/>
          <p:nvPr/>
        </p:nvSpPr>
        <p:spPr>
          <a:xfrm>
            <a:off x="1362818" y="3086019"/>
            <a:ext cx="1347537" cy="131430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867002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5" grpId="0"/>
      <p:bldP spid="6" grpId="0"/>
      <p:bldP spid="17" grpId="0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9CE099F-0BFE-4A67-88A4-2A042205CAE0}"/>
              </a:ext>
            </a:extLst>
          </p:cNvPr>
          <p:cNvSpPr/>
          <p:nvPr/>
        </p:nvSpPr>
        <p:spPr>
          <a:xfrm>
            <a:off x="4247799" y="450286"/>
            <a:ext cx="3694126" cy="95104"/>
          </a:xfrm>
          <a:prstGeom prst="rect">
            <a:avLst/>
          </a:prstGeom>
          <a:solidFill>
            <a:srgbClr val="76913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F4CA991-7DDD-47C5-89AD-9822AD9BAC65}"/>
              </a:ext>
            </a:extLst>
          </p:cNvPr>
          <p:cNvSpPr/>
          <p:nvPr/>
        </p:nvSpPr>
        <p:spPr>
          <a:xfrm>
            <a:off x="434375" y="450286"/>
            <a:ext cx="3694126" cy="9510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C18F58B-033C-4FAD-9D01-09FF01B38780}"/>
              </a:ext>
            </a:extLst>
          </p:cNvPr>
          <p:cNvSpPr/>
          <p:nvPr/>
        </p:nvSpPr>
        <p:spPr>
          <a:xfrm>
            <a:off x="8061223" y="450286"/>
            <a:ext cx="3694126" cy="951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B05A22C1-0E97-4216-8848-942B7C32F5C1}"/>
              </a:ext>
            </a:extLst>
          </p:cNvPr>
          <p:cNvSpPr/>
          <p:nvPr/>
        </p:nvSpPr>
        <p:spPr>
          <a:xfrm>
            <a:off x="434375" y="3428999"/>
            <a:ext cx="3210109" cy="3140533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17A79F3-1EE7-4D04-8B66-B2179DE4C677}"/>
              </a:ext>
            </a:extLst>
          </p:cNvPr>
          <p:cNvSpPr/>
          <p:nvPr/>
        </p:nvSpPr>
        <p:spPr>
          <a:xfrm>
            <a:off x="4496092" y="3429000"/>
            <a:ext cx="3210109" cy="3140533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811FB0BE-DB31-4DF7-8857-4E3AB4A30627}"/>
              </a:ext>
            </a:extLst>
          </p:cNvPr>
          <p:cNvSpPr/>
          <p:nvPr/>
        </p:nvSpPr>
        <p:spPr>
          <a:xfrm>
            <a:off x="8545240" y="3428999"/>
            <a:ext cx="3210109" cy="3140533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AA2C18E-8131-4E93-A80A-B29D5DE03AB5}"/>
              </a:ext>
            </a:extLst>
          </p:cNvPr>
          <p:cNvSpPr/>
          <p:nvPr/>
        </p:nvSpPr>
        <p:spPr>
          <a:xfrm>
            <a:off x="670107" y="822859"/>
            <a:ext cx="10849510" cy="222949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4122" name="Picture 26" descr="Image result for safari clipart">
            <a:extLst>
              <a:ext uri="{FF2B5EF4-FFF2-40B4-BE49-F238E27FC236}">
                <a16:creationId xmlns:a16="http://schemas.microsoft.com/office/drawing/2014/main" id="{5FD9D570-49EA-47E8-ADA3-FA1F745B96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933" y="1603565"/>
            <a:ext cx="735013" cy="135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23" name="Picture 27" descr="Image result for safari clipart">
            <a:extLst>
              <a:ext uri="{FF2B5EF4-FFF2-40B4-BE49-F238E27FC236}">
                <a16:creationId xmlns:a16="http://schemas.microsoft.com/office/drawing/2014/main" id="{7F17F9DA-A585-4038-94E4-AA3261AA20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5054" y="1603565"/>
            <a:ext cx="735013" cy="135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1B33A61-F2BA-400E-A96E-286EF319DCF1}"/>
              </a:ext>
            </a:extLst>
          </p:cNvPr>
          <p:cNvSpPr txBox="1"/>
          <p:nvPr/>
        </p:nvSpPr>
        <p:spPr>
          <a:xfrm>
            <a:off x="1420402" y="1196408"/>
            <a:ext cx="9351197" cy="123110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da-DK" sz="2800" b="1" u="sng" dirty="0"/>
              <a:t>Cwestiwn 7</a:t>
            </a:r>
          </a:p>
          <a:p>
            <a:pPr algn="ctr"/>
            <a:r>
              <a:rPr lang="da-DK" sz="2800" dirty="0"/>
              <a:t>Pam ydy eliffantod yn taflu mwd a thywod dros ei hun?</a:t>
            </a:r>
            <a:r>
              <a:rPr lang="en-US" sz="2800" dirty="0"/>
              <a:t> </a:t>
            </a:r>
          </a:p>
          <a:p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BC386D-3DBC-4877-B39D-C10824ABA0C4}"/>
              </a:ext>
            </a:extLst>
          </p:cNvPr>
          <p:cNvSpPr txBox="1"/>
          <p:nvPr/>
        </p:nvSpPr>
        <p:spPr>
          <a:xfrm>
            <a:off x="416121" y="4654270"/>
            <a:ext cx="3240932" cy="150810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err="1">
                <a:solidFill>
                  <a:srgbClr val="C00000"/>
                </a:solidFill>
              </a:rPr>
              <a:t>Maen</a:t>
            </a:r>
            <a:r>
              <a:rPr lang="en-US" dirty="0">
                <a:solidFill>
                  <a:srgbClr val="C00000"/>
                </a:solidFill>
              </a:rPr>
              <a:t> </a:t>
            </a:r>
            <a:r>
              <a:rPr lang="en-US" dirty="0" err="1">
                <a:solidFill>
                  <a:srgbClr val="C00000"/>
                </a:solidFill>
              </a:rPr>
              <a:t>nhw’n</a:t>
            </a:r>
            <a:r>
              <a:rPr lang="en-US" dirty="0">
                <a:solidFill>
                  <a:srgbClr val="C00000"/>
                </a:solidFill>
              </a:rPr>
              <a:t> </a:t>
            </a:r>
            <a:r>
              <a:rPr lang="en-US" dirty="0" err="1">
                <a:solidFill>
                  <a:srgbClr val="C00000"/>
                </a:solidFill>
              </a:rPr>
              <a:t>hoffi</a:t>
            </a:r>
            <a:r>
              <a:rPr lang="en-US" dirty="0">
                <a:solidFill>
                  <a:srgbClr val="C00000"/>
                </a:solidFill>
              </a:rPr>
              <a:t> bod </a:t>
            </a:r>
            <a:r>
              <a:rPr lang="en-US" dirty="0" err="1">
                <a:solidFill>
                  <a:srgbClr val="C00000"/>
                </a:solidFill>
              </a:rPr>
              <a:t>yn</a:t>
            </a:r>
            <a:r>
              <a:rPr lang="en-US" dirty="0">
                <a:solidFill>
                  <a:srgbClr val="C00000"/>
                </a:solidFill>
              </a:rPr>
              <a:t> </a:t>
            </a:r>
            <a:r>
              <a:rPr lang="en-US" dirty="0" err="1">
                <a:solidFill>
                  <a:srgbClr val="C00000"/>
                </a:solidFill>
              </a:rPr>
              <a:t>frwnt</a:t>
            </a:r>
            <a:r>
              <a:rPr lang="en-US" dirty="0">
                <a:solidFill>
                  <a:srgbClr val="C00000"/>
                </a:solidFill>
              </a:rPr>
              <a:t>. </a:t>
            </a:r>
          </a:p>
          <a:p>
            <a:pPr algn="ctr"/>
            <a:endParaRPr lang="es-ES" sz="2000" b="1" dirty="0">
              <a:solidFill>
                <a:srgbClr val="C00000"/>
              </a:solidFill>
            </a:endParaRPr>
          </a:p>
          <a:p>
            <a:pPr algn="ctr"/>
            <a:r>
              <a:rPr lang="es-ES" dirty="0"/>
              <a:t> </a:t>
            </a:r>
          </a:p>
          <a:p>
            <a:pPr algn="ctr"/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1B2CE3-ACC6-4BB4-9799-37606B6DE6B5}"/>
              </a:ext>
            </a:extLst>
          </p:cNvPr>
          <p:cNvSpPr txBox="1"/>
          <p:nvPr/>
        </p:nvSpPr>
        <p:spPr>
          <a:xfrm>
            <a:off x="4887648" y="4654270"/>
            <a:ext cx="24144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00B0F0"/>
                </a:solidFill>
              </a:rPr>
              <a:t>I </a:t>
            </a:r>
            <a:r>
              <a:rPr lang="en-US" dirty="0" err="1">
                <a:solidFill>
                  <a:srgbClr val="00B0F0"/>
                </a:solidFill>
              </a:rPr>
              <a:t>guddio</a:t>
            </a:r>
            <a:r>
              <a:rPr lang="en-US" dirty="0">
                <a:solidFill>
                  <a:srgbClr val="00B0F0"/>
                </a:solidFill>
              </a:rPr>
              <a:t> o </a:t>
            </a:r>
            <a:r>
              <a:rPr lang="en-US" dirty="0" err="1">
                <a:solidFill>
                  <a:srgbClr val="00B0F0"/>
                </a:solidFill>
              </a:rPr>
              <a:t>anifeiliaid</a:t>
            </a:r>
            <a:r>
              <a:rPr lang="en-US" dirty="0">
                <a:solidFill>
                  <a:srgbClr val="00B0F0"/>
                </a:solidFill>
              </a:rPr>
              <a:t> </a:t>
            </a:r>
            <a:r>
              <a:rPr lang="en-US" dirty="0" err="1">
                <a:solidFill>
                  <a:srgbClr val="00B0F0"/>
                </a:solidFill>
              </a:rPr>
              <a:t>arall</a:t>
            </a:r>
            <a:r>
              <a:rPr lang="en-US" dirty="0">
                <a:solidFill>
                  <a:srgbClr val="00B0F0"/>
                </a:solidFill>
              </a:rPr>
              <a:t>.</a:t>
            </a:r>
          </a:p>
          <a:p>
            <a:endParaRPr lang="cy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C112B0B-072E-4BBA-BF6A-C79B0786901B}"/>
              </a:ext>
            </a:extLst>
          </p:cNvPr>
          <p:cNvSpPr txBox="1"/>
          <p:nvPr/>
        </p:nvSpPr>
        <p:spPr>
          <a:xfrm>
            <a:off x="8943080" y="4654270"/>
            <a:ext cx="241442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accent6"/>
                </a:solidFill>
              </a:rPr>
              <a:t>I </a:t>
            </a:r>
            <a:r>
              <a:rPr lang="en-US" dirty="0" err="1">
                <a:solidFill>
                  <a:schemeClr val="accent6"/>
                </a:solidFill>
              </a:rPr>
              <a:t>amddiffyn</a:t>
            </a:r>
            <a:r>
              <a:rPr lang="en-US" dirty="0">
                <a:solidFill>
                  <a:schemeClr val="accent6"/>
                </a:solidFill>
              </a:rPr>
              <a:t> </a:t>
            </a:r>
            <a:r>
              <a:rPr lang="en-US" dirty="0" err="1">
                <a:solidFill>
                  <a:schemeClr val="accent6"/>
                </a:solidFill>
              </a:rPr>
              <a:t>ei</a:t>
            </a:r>
            <a:r>
              <a:rPr lang="en-US" dirty="0">
                <a:solidFill>
                  <a:schemeClr val="accent6"/>
                </a:solidFill>
              </a:rPr>
              <a:t> </a:t>
            </a:r>
            <a:r>
              <a:rPr lang="en-US" dirty="0" err="1">
                <a:solidFill>
                  <a:schemeClr val="accent6"/>
                </a:solidFill>
              </a:rPr>
              <a:t>chroen</a:t>
            </a:r>
            <a:r>
              <a:rPr lang="en-US" dirty="0">
                <a:solidFill>
                  <a:schemeClr val="accent6"/>
                </a:solidFill>
              </a:rPr>
              <a:t> </a:t>
            </a:r>
            <a:r>
              <a:rPr lang="en-US" dirty="0" err="1">
                <a:solidFill>
                  <a:schemeClr val="accent6"/>
                </a:solidFill>
              </a:rPr>
              <a:t>o’r</a:t>
            </a:r>
            <a:r>
              <a:rPr lang="en-US" dirty="0">
                <a:solidFill>
                  <a:schemeClr val="accent6"/>
                </a:solidFill>
              </a:rPr>
              <a:t> haul.</a:t>
            </a:r>
          </a:p>
          <a:p>
            <a:r>
              <a:rPr lang="en-US" dirty="0"/>
              <a:t> </a:t>
            </a:r>
          </a:p>
          <a:p>
            <a:r>
              <a:rPr lang="en-US" dirty="0"/>
              <a:t> </a:t>
            </a:r>
          </a:p>
          <a:p>
            <a:endParaRPr lang="cy-GB" dirty="0"/>
          </a:p>
        </p:txBody>
      </p: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EDF91150-BFCE-4759-B22C-6D7D23D66E9F}"/>
              </a:ext>
            </a:extLst>
          </p:cNvPr>
          <p:cNvSpPr/>
          <p:nvPr/>
        </p:nvSpPr>
        <p:spPr>
          <a:xfrm>
            <a:off x="9476524" y="3140609"/>
            <a:ext cx="1347537" cy="131430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106379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5" grpId="0"/>
      <p:bldP spid="6" grpId="0"/>
      <p:bldP spid="17" grpId="0"/>
      <p:bldP spid="1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9CE099F-0BFE-4A67-88A4-2A042205CAE0}"/>
              </a:ext>
            </a:extLst>
          </p:cNvPr>
          <p:cNvSpPr/>
          <p:nvPr/>
        </p:nvSpPr>
        <p:spPr>
          <a:xfrm>
            <a:off x="4247799" y="450286"/>
            <a:ext cx="3694126" cy="95104"/>
          </a:xfrm>
          <a:prstGeom prst="rect">
            <a:avLst/>
          </a:prstGeom>
          <a:solidFill>
            <a:srgbClr val="76913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F4CA991-7DDD-47C5-89AD-9822AD9BAC65}"/>
              </a:ext>
            </a:extLst>
          </p:cNvPr>
          <p:cNvSpPr/>
          <p:nvPr/>
        </p:nvSpPr>
        <p:spPr>
          <a:xfrm>
            <a:off x="434375" y="450286"/>
            <a:ext cx="3694126" cy="9510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C18F58B-033C-4FAD-9D01-09FF01B38780}"/>
              </a:ext>
            </a:extLst>
          </p:cNvPr>
          <p:cNvSpPr/>
          <p:nvPr/>
        </p:nvSpPr>
        <p:spPr>
          <a:xfrm>
            <a:off x="8061223" y="450286"/>
            <a:ext cx="3694126" cy="951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B05A22C1-0E97-4216-8848-942B7C32F5C1}"/>
              </a:ext>
            </a:extLst>
          </p:cNvPr>
          <p:cNvSpPr/>
          <p:nvPr/>
        </p:nvSpPr>
        <p:spPr>
          <a:xfrm>
            <a:off x="434375" y="3428999"/>
            <a:ext cx="3210109" cy="3140533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17A79F3-1EE7-4D04-8B66-B2179DE4C677}"/>
              </a:ext>
            </a:extLst>
          </p:cNvPr>
          <p:cNvSpPr/>
          <p:nvPr/>
        </p:nvSpPr>
        <p:spPr>
          <a:xfrm>
            <a:off x="4496092" y="3429000"/>
            <a:ext cx="3210109" cy="3140533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811FB0BE-DB31-4DF7-8857-4E3AB4A30627}"/>
              </a:ext>
            </a:extLst>
          </p:cNvPr>
          <p:cNvSpPr/>
          <p:nvPr/>
        </p:nvSpPr>
        <p:spPr>
          <a:xfrm>
            <a:off x="8545240" y="3428999"/>
            <a:ext cx="3210109" cy="3140533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AA2C18E-8131-4E93-A80A-B29D5DE03AB5}"/>
              </a:ext>
            </a:extLst>
          </p:cNvPr>
          <p:cNvSpPr/>
          <p:nvPr/>
        </p:nvSpPr>
        <p:spPr>
          <a:xfrm>
            <a:off x="670107" y="822859"/>
            <a:ext cx="10849510" cy="222949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4122" name="Picture 26" descr="Image result for safari clipart">
            <a:extLst>
              <a:ext uri="{FF2B5EF4-FFF2-40B4-BE49-F238E27FC236}">
                <a16:creationId xmlns:a16="http://schemas.microsoft.com/office/drawing/2014/main" id="{5FD9D570-49EA-47E8-ADA3-FA1F745B96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933" y="1603565"/>
            <a:ext cx="735013" cy="135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23" name="Picture 27" descr="Image result for safari clipart">
            <a:extLst>
              <a:ext uri="{FF2B5EF4-FFF2-40B4-BE49-F238E27FC236}">
                <a16:creationId xmlns:a16="http://schemas.microsoft.com/office/drawing/2014/main" id="{7F17F9DA-A585-4038-94E4-AA3261AA20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5054" y="1603565"/>
            <a:ext cx="735013" cy="135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1B33A61-F2BA-400E-A96E-286EF319DCF1}"/>
              </a:ext>
            </a:extLst>
          </p:cNvPr>
          <p:cNvSpPr txBox="1"/>
          <p:nvPr/>
        </p:nvSpPr>
        <p:spPr>
          <a:xfrm>
            <a:off x="1419262" y="1280400"/>
            <a:ext cx="9351197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 err="1"/>
              <a:t>Cwestiwn</a:t>
            </a:r>
            <a:r>
              <a:rPr lang="en-US" sz="2800" b="1" u="sng" dirty="0"/>
              <a:t> 8</a:t>
            </a:r>
          </a:p>
          <a:p>
            <a:pPr algn="ctr"/>
            <a:r>
              <a:rPr lang="en-US" sz="2800" dirty="0"/>
              <a:t>Pam bod </a:t>
            </a:r>
            <a:r>
              <a:rPr lang="en-US" sz="2800" dirty="0" err="1"/>
              <a:t>angen</a:t>
            </a:r>
            <a:r>
              <a:rPr lang="en-US" sz="2800" dirty="0"/>
              <a:t> </a:t>
            </a:r>
            <a:r>
              <a:rPr lang="en-US" sz="2800" dirty="0" err="1"/>
              <a:t>cynffon</a:t>
            </a:r>
            <a:r>
              <a:rPr lang="en-US" sz="2800" dirty="0"/>
              <a:t> </a:t>
            </a:r>
            <a:r>
              <a:rPr lang="en-US" sz="2800" dirty="0" err="1"/>
              <a:t>hir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</a:t>
            </a:r>
            <a:r>
              <a:rPr lang="en-US" sz="2800" dirty="0" err="1"/>
              <a:t>fwnciod</a:t>
            </a:r>
            <a:r>
              <a:rPr lang="en-US" sz="2800" dirty="0"/>
              <a:t>?</a:t>
            </a:r>
            <a:endParaRPr lang="en-US" dirty="0"/>
          </a:p>
          <a:p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BC386D-3DBC-4877-B39D-C10824ABA0C4}"/>
              </a:ext>
            </a:extLst>
          </p:cNvPr>
          <p:cNvSpPr txBox="1"/>
          <p:nvPr/>
        </p:nvSpPr>
        <p:spPr>
          <a:xfrm>
            <a:off x="416121" y="4654270"/>
            <a:ext cx="3240932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s-ES" dirty="0">
                <a:solidFill>
                  <a:srgbClr val="C00000"/>
                </a:solidFill>
              </a:rPr>
              <a:t>I </a:t>
            </a:r>
            <a:r>
              <a:rPr lang="es-ES" dirty="0" err="1">
                <a:solidFill>
                  <a:srgbClr val="C00000"/>
                </a:solidFill>
              </a:rPr>
              <a:t>chwifio</a:t>
            </a:r>
            <a:r>
              <a:rPr lang="es-ES" dirty="0">
                <a:solidFill>
                  <a:srgbClr val="C00000"/>
                </a:solidFill>
              </a:rPr>
              <a:t> pan </a:t>
            </a:r>
            <a:r>
              <a:rPr lang="es-ES" dirty="0" err="1">
                <a:solidFill>
                  <a:srgbClr val="C00000"/>
                </a:solidFill>
              </a:rPr>
              <a:t>maen</a:t>
            </a:r>
            <a:r>
              <a:rPr lang="es-ES" dirty="0">
                <a:solidFill>
                  <a:srgbClr val="C00000"/>
                </a:solidFill>
              </a:rPr>
              <a:t> </a:t>
            </a:r>
            <a:r>
              <a:rPr lang="es-ES" dirty="0" err="1">
                <a:solidFill>
                  <a:srgbClr val="C00000"/>
                </a:solidFill>
              </a:rPr>
              <a:t>nhw’n</a:t>
            </a:r>
            <a:r>
              <a:rPr lang="es-ES" dirty="0">
                <a:solidFill>
                  <a:srgbClr val="C00000"/>
                </a:solidFill>
              </a:rPr>
              <a:t> </a:t>
            </a:r>
            <a:r>
              <a:rPr lang="es-ES" dirty="0" err="1">
                <a:solidFill>
                  <a:srgbClr val="C00000"/>
                </a:solidFill>
              </a:rPr>
              <a:t>hapus</a:t>
            </a:r>
            <a:r>
              <a:rPr lang="es-ES" dirty="0">
                <a:solidFill>
                  <a:srgbClr val="C00000"/>
                </a:solidFill>
              </a:rPr>
              <a:t>.</a:t>
            </a:r>
          </a:p>
          <a:p>
            <a:pPr algn="ctr"/>
            <a:endParaRPr lang="cy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1B2CE3-ACC6-4BB4-9799-37606B6DE6B5}"/>
              </a:ext>
            </a:extLst>
          </p:cNvPr>
          <p:cNvSpPr txBox="1"/>
          <p:nvPr/>
        </p:nvSpPr>
        <p:spPr>
          <a:xfrm>
            <a:off x="4887648" y="4654270"/>
            <a:ext cx="24144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00B0F0"/>
                </a:solidFill>
              </a:rPr>
              <a:t> I </a:t>
            </a:r>
            <a:r>
              <a:rPr lang="en-US" dirty="0" err="1">
                <a:solidFill>
                  <a:srgbClr val="00B0F0"/>
                </a:solidFill>
              </a:rPr>
              <a:t>swingio</a:t>
            </a:r>
            <a:r>
              <a:rPr lang="en-US" dirty="0">
                <a:solidFill>
                  <a:srgbClr val="00B0F0"/>
                </a:solidFill>
              </a:rPr>
              <a:t> o </a:t>
            </a:r>
            <a:r>
              <a:rPr lang="en-US" dirty="0" err="1">
                <a:solidFill>
                  <a:srgbClr val="00B0F0"/>
                </a:solidFill>
              </a:rPr>
              <a:t>goeden</a:t>
            </a:r>
            <a:r>
              <a:rPr lang="en-US" dirty="0">
                <a:solidFill>
                  <a:srgbClr val="00B0F0"/>
                </a:solidFill>
              </a:rPr>
              <a:t> </a:t>
            </a:r>
            <a:r>
              <a:rPr lang="en-US" dirty="0" err="1">
                <a:solidFill>
                  <a:srgbClr val="00B0F0"/>
                </a:solidFill>
              </a:rPr>
              <a:t>i</a:t>
            </a:r>
            <a:r>
              <a:rPr lang="en-US" dirty="0">
                <a:solidFill>
                  <a:srgbClr val="00B0F0"/>
                </a:solidFill>
              </a:rPr>
              <a:t> </a:t>
            </a:r>
            <a:r>
              <a:rPr lang="en-US" dirty="0" err="1">
                <a:solidFill>
                  <a:srgbClr val="00B0F0"/>
                </a:solidFill>
              </a:rPr>
              <a:t>goeden</a:t>
            </a:r>
            <a:r>
              <a:rPr lang="en-US" dirty="0">
                <a:solidFill>
                  <a:srgbClr val="00B0F0"/>
                </a:solidFill>
              </a:rPr>
              <a:t>.</a:t>
            </a:r>
          </a:p>
          <a:p>
            <a:endParaRPr lang="cy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C112B0B-072E-4BBA-BF6A-C79B0786901B}"/>
              </a:ext>
            </a:extLst>
          </p:cNvPr>
          <p:cNvSpPr txBox="1"/>
          <p:nvPr/>
        </p:nvSpPr>
        <p:spPr>
          <a:xfrm>
            <a:off x="8943080" y="4654270"/>
            <a:ext cx="24144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00B050"/>
                </a:solidFill>
              </a:rPr>
              <a:t>I </a:t>
            </a:r>
            <a:r>
              <a:rPr lang="en-US" dirty="0" err="1">
                <a:solidFill>
                  <a:srgbClr val="00B050"/>
                </a:solidFill>
              </a:rPr>
              <a:t>ymladd</a:t>
            </a:r>
            <a:r>
              <a:rPr lang="en-US" dirty="0">
                <a:solidFill>
                  <a:srgbClr val="00B050"/>
                </a:solidFill>
              </a:rPr>
              <a:t>.</a:t>
            </a:r>
          </a:p>
        </p:txBody>
      </p: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47A43384-A953-432D-936B-D5D660896941}"/>
              </a:ext>
            </a:extLst>
          </p:cNvPr>
          <p:cNvSpPr/>
          <p:nvPr/>
        </p:nvSpPr>
        <p:spPr>
          <a:xfrm>
            <a:off x="5421093" y="3196158"/>
            <a:ext cx="1347537" cy="131430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54844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5" grpId="0"/>
      <p:bldP spid="6" grpId="0"/>
      <p:bldP spid="17" grpId="0"/>
      <p:bldP spid="1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Rectangle 90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00C418F9-B1A3-4097-9C97-E1C9F3149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pic>
        <p:nvPicPr>
          <p:cNvPr id="4" name="Picture 4" descr="Image result for safari park africa">
            <a:extLst>
              <a:ext uri="{FF2B5EF4-FFF2-40B4-BE49-F238E27FC236}">
                <a16:creationId xmlns:a16="http://schemas.microsoft.com/office/drawing/2014/main" id="{A30E1D1D-D5A7-43C0-818F-ED69954DFC6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64" r="2462" b="-1"/>
          <a:stretch/>
        </p:blipFill>
        <p:spPr bwMode="auto">
          <a:xfrm>
            <a:off x="446533" y="457201"/>
            <a:ext cx="7595655" cy="5856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9" name="Rectangle 98">
            <a:extLst>
              <a:ext uri="{FF2B5EF4-FFF2-40B4-BE49-F238E27FC236}">
                <a16:creationId xmlns:a16="http://schemas.microsoft.com/office/drawing/2014/main" id="{6B5E8ED2-C3EC-40AD-BDB9-27E589B52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9873" y="457202"/>
            <a:ext cx="3615593" cy="5859734"/>
          </a:xfrm>
          <a:prstGeom prst="rect">
            <a:avLst/>
          </a:prstGeom>
          <a:solidFill>
            <a:srgbClr val="E07CC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24F6D5-036F-408F-B529-92C3A5EE8944}"/>
              </a:ext>
            </a:extLst>
          </p:cNvPr>
          <p:cNvSpPr txBox="1"/>
          <p:nvPr/>
        </p:nvSpPr>
        <p:spPr>
          <a:xfrm>
            <a:off x="8209053" y="1030423"/>
            <a:ext cx="31570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u="sng">
                <a:solidFill>
                  <a:schemeClr val="bg1"/>
                </a:solidFill>
              </a:rPr>
              <a:t>Nod y Wers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0CB919-E2F4-4AE0-88E2-93867D5787E4}"/>
              </a:ext>
            </a:extLst>
          </p:cNvPr>
          <p:cNvSpPr txBox="1"/>
          <p:nvPr/>
        </p:nvSpPr>
        <p:spPr>
          <a:xfrm>
            <a:off x="8209053" y="1765965"/>
            <a:ext cx="344848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I </a:t>
            </a:r>
            <a:r>
              <a:rPr lang="en-US" sz="2000" err="1">
                <a:solidFill>
                  <a:schemeClr val="bg1"/>
                </a:solidFill>
              </a:rPr>
              <a:t>ddarllen</a:t>
            </a:r>
            <a:r>
              <a:rPr lang="en-US" sz="2000">
                <a:solidFill>
                  <a:schemeClr val="bg1"/>
                </a:solidFill>
              </a:rPr>
              <a:t> </a:t>
            </a:r>
            <a:r>
              <a:rPr lang="en-US" sz="2000" err="1">
                <a:solidFill>
                  <a:schemeClr val="bg1"/>
                </a:solidFill>
              </a:rPr>
              <a:t>cwestiynau’n</a:t>
            </a:r>
            <a:r>
              <a:rPr lang="en-US" sz="2000">
                <a:solidFill>
                  <a:schemeClr val="bg1"/>
                </a:solidFill>
              </a:rPr>
              <a:t> </a:t>
            </a:r>
            <a:r>
              <a:rPr lang="en-US" sz="2000" err="1">
                <a:solidFill>
                  <a:schemeClr val="bg1"/>
                </a:solidFill>
              </a:rPr>
              <a:t>annibynnol</a:t>
            </a:r>
            <a:r>
              <a:rPr lang="en-US" sz="2000">
                <a:solidFill>
                  <a:schemeClr val="bg1"/>
                </a:solidFill>
              </a:rPr>
              <a:t> ac </a:t>
            </a:r>
            <a:r>
              <a:rPr lang="en-US" sz="2000" err="1">
                <a:solidFill>
                  <a:schemeClr val="bg1"/>
                </a:solidFill>
              </a:rPr>
              <a:t>i</a:t>
            </a:r>
            <a:r>
              <a:rPr lang="en-US" sz="2000">
                <a:solidFill>
                  <a:schemeClr val="bg1"/>
                </a:solidFill>
              </a:rPr>
              <a:t> </a:t>
            </a:r>
            <a:r>
              <a:rPr lang="en-US" sz="2000" err="1">
                <a:solidFill>
                  <a:schemeClr val="bg1"/>
                </a:solidFill>
              </a:rPr>
              <a:t>ateb</a:t>
            </a:r>
            <a:r>
              <a:rPr lang="en-US" sz="2000">
                <a:solidFill>
                  <a:schemeClr val="bg1"/>
                </a:solidFill>
              </a:rPr>
              <a:t> </a:t>
            </a:r>
            <a:r>
              <a:rPr lang="en-US" sz="2000" err="1">
                <a:solidFill>
                  <a:schemeClr val="bg1"/>
                </a:solidFill>
              </a:rPr>
              <a:t>yn</a:t>
            </a:r>
            <a:r>
              <a:rPr lang="en-US" sz="2000">
                <a:solidFill>
                  <a:schemeClr val="bg1"/>
                </a:solidFill>
              </a:rPr>
              <a:t> </a:t>
            </a:r>
            <a:r>
              <a:rPr lang="en-US" sz="2000" err="1">
                <a:solidFill>
                  <a:schemeClr val="bg1"/>
                </a:solidFill>
              </a:rPr>
              <a:t>briodol</a:t>
            </a:r>
            <a:endParaRPr lang="cy-GB" sz="20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2BA690-102F-47A2-BAF7-939B6CBD2BE5}"/>
              </a:ext>
            </a:extLst>
          </p:cNvPr>
          <p:cNvSpPr txBox="1"/>
          <p:nvPr/>
        </p:nvSpPr>
        <p:spPr>
          <a:xfrm>
            <a:off x="8209053" y="3005216"/>
            <a:ext cx="353641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sz="2800" u="sng">
              <a:solidFill>
                <a:schemeClr val="bg1"/>
              </a:solidFill>
            </a:endParaRPr>
          </a:p>
          <a:p>
            <a:r>
              <a:rPr lang="cy-GB" sz="2800" u="sng">
                <a:solidFill>
                  <a:schemeClr val="bg1"/>
                </a:solidFill>
              </a:rPr>
              <a:t>Meini prawf llwyddiant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y-GB" sz="2000" u="sng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>
                <a:solidFill>
                  <a:schemeClr val="bg1"/>
                </a:solidFill>
              </a:rPr>
              <a:t>Adnabod geirfa anifeiliaid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err="1">
                <a:solidFill>
                  <a:schemeClr val="bg1"/>
                </a:solidFill>
              </a:rPr>
              <a:t>Deall</a:t>
            </a:r>
            <a:r>
              <a:rPr lang="en-US" sz="2000">
                <a:solidFill>
                  <a:schemeClr val="bg1"/>
                </a:solidFill>
              </a:rPr>
              <a:t> </a:t>
            </a:r>
            <a:r>
              <a:rPr lang="en-US" sz="2000" err="1">
                <a:solidFill>
                  <a:schemeClr val="bg1"/>
                </a:solidFill>
              </a:rPr>
              <a:t>beth</a:t>
            </a:r>
            <a:r>
              <a:rPr lang="en-US" sz="2000">
                <a:solidFill>
                  <a:schemeClr val="bg1"/>
                </a:solidFill>
              </a:rPr>
              <a:t> </a:t>
            </a:r>
            <a:r>
              <a:rPr lang="en-US" sz="2000" err="1">
                <a:solidFill>
                  <a:schemeClr val="bg1"/>
                </a:solidFill>
              </a:rPr>
              <a:t>rydych</a:t>
            </a:r>
            <a:r>
              <a:rPr lang="en-US" sz="2000">
                <a:solidFill>
                  <a:schemeClr val="bg1"/>
                </a:solidFill>
              </a:rPr>
              <a:t> </a:t>
            </a:r>
            <a:r>
              <a:rPr lang="en-US" sz="2000" err="1">
                <a:solidFill>
                  <a:schemeClr val="bg1"/>
                </a:solidFill>
              </a:rPr>
              <a:t>yn</a:t>
            </a:r>
            <a:r>
              <a:rPr lang="en-US" sz="2000">
                <a:solidFill>
                  <a:schemeClr val="bg1"/>
                </a:solidFill>
              </a:rPr>
              <a:t> </a:t>
            </a:r>
            <a:r>
              <a:rPr lang="en-US" sz="2000" err="1">
                <a:solidFill>
                  <a:schemeClr val="bg1"/>
                </a:solidFill>
              </a:rPr>
              <a:t>darllen</a:t>
            </a:r>
            <a:endParaRPr lang="en-US" sz="200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>
                <a:solidFill>
                  <a:schemeClr val="bg1"/>
                </a:solidFill>
              </a:rPr>
              <a:t>Defnyddio’r eirfa a’r hyn rydych yn gwybod i ateb y cwestiynau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y-GB" sz="2800" u="sng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0631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theme/theme1.xml><?xml version="1.0" encoding="utf-8"?>
<a:theme xmlns:a="http://schemas.openxmlformats.org/drawingml/2006/main" name="DividendVTI">
  <a:themeElements>
    <a:clrScheme name="AnalogousFromLightSeedRightStep">
      <a:dk1>
        <a:srgbClr val="000000"/>
      </a:dk1>
      <a:lt1>
        <a:srgbClr val="FFFFFF"/>
      </a:lt1>
      <a:dk2>
        <a:srgbClr val="412724"/>
      </a:dk2>
      <a:lt2>
        <a:srgbClr val="E2E8E3"/>
      </a:lt2>
      <a:accent1>
        <a:srgbClr val="E07CC8"/>
      </a:accent1>
      <a:accent2>
        <a:srgbClr val="D95F89"/>
      </a:accent2>
      <a:accent3>
        <a:srgbClr val="E0847C"/>
      </a:accent3>
      <a:accent4>
        <a:srgbClr val="D69453"/>
      </a:accent4>
      <a:accent5>
        <a:srgbClr val="ADA660"/>
      </a:accent5>
      <a:accent6>
        <a:srgbClr val="8EAE4C"/>
      </a:accent6>
      <a:hlink>
        <a:srgbClr val="568E64"/>
      </a:hlink>
      <a:folHlink>
        <a:srgbClr val="7F7F7F"/>
      </a:folHlink>
    </a:clrScheme>
    <a:fontScheme name="Dividend">
      <a:majorFont>
        <a:latin typeface="Arial Nova Ligh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ova Ligh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5" ma:contentTypeDescription="Create a new document." ma:contentTypeScope="" ma:versionID="62a6136d5ed2ea54c71e65e49d2f9b1e">
  <xsd:schema xmlns:xsd="http://www.w3.org/2001/XMLSchema" xmlns:xs="http://www.w3.org/2001/XMLSchema" xmlns:p="http://schemas.microsoft.com/office/2006/metadata/properties" xmlns:ns3="9d0d5cce-d4dc-4043-8325-c992d2f588cd" targetNamespace="http://schemas.microsoft.com/office/2006/metadata/properties" ma:root="true" ma:fieldsID="09b68984cbc9638ef486dadaa77793fb" ns3:_="">
    <xsd:import namespace="9d0d5cce-d4dc-4043-8325-c992d2f588c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1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2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DF26BB9-DDD9-4000-9C59-E727DC49C0C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60B2C6A-DC2A-4B21-8B81-7BD7CAD7D80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63E521A-37EA-4E24-AA4D-87D1875320C1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2563</TotalTime>
  <Words>299</Words>
  <Application>Microsoft Office PowerPoint</Application>
  <PresentationFormat>Widescreen</PresentationFormat>
  <Paragraphs>106</Paragraphs>
  <Slides>15</Slides>
  <Notes>11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Arial Nova Light</vt:lpstr>
      <vt:lpstr>Calibri</vt:lpstr>
      <vt:lpstr>Gill Sans MT</vt:lpstr>
      <vt:lpstr>Wingdings 2</vt:lpstr>
      <vt:lpstr>DividendVTI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Richard Gregory</dc:creator>
  <cp:lastModifiedBy>Richard Gregory</cp:lastModifiedBy>
  <cp:revision>1</cp:revision>
  <dcterms:created xsi:type="dcterms:W3CDTF">2020-03-16T15:10:53Z</dcterms:created>
  <dcterms:modified xsi:type="dcterms:W3CDTF">2020-03-18T09:54:50Z</dcterms:modified>
</cp:coreProperties>
</file>