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7" r:id="rId6"/>
    <p:sldId id="257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7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EE90F9-9E62-40D7-A80A-64A472D35F5D}" v="226" dt="2020-02-25T00:25:04.3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8" y="2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D4F5D-7031-4A02-A381-E704BF9EC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CBC472-76B2-4B95-B319-C219CC391B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78799-4932-45A8-A330-745F08D38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EA8C6-E64B-44EC-9B3C-057121770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B94B7F-AD32-4157-A75E-53308DCF3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864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33DD9-75E3-4FB6-8E00-9675FF462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E7A821-BD10-4E95-B689-09B4480B7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638067-CBDA-4445-AD39-689C112F5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8316-6945-4E51-98EE-C16A67BB9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CDBB2-E87E-40B0-B8EB-C4DE1E6D0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899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79727-FF42-4F2D-9E0B-F416FA3A0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68EC04-65F6-4B57-9564-5B3D555342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3695E-3482-419D-8DEC-5FBCE4D21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813C4A-09F5-457D-AF30-723E5B2D5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F791A4-DDD4-4CD0-9A94-6FE38C5C6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92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57C56-19F9-46E6-96DC-5D7A74066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A21F7-F2D8-4BB1-BF49-1CFCA7EFCE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C741BC-0091-41D3-BB6C-7383EBB25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C1236A-7B04-42F6-8B93-407C9F604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CE3E31-FB6F-49E9-998B-2D49EE022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41189C-131E-47F0-B06C-5DC66341D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637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B76AA-2D70-49E5-8067-6FCB16ADF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4D1469-76D3-4F5E-9765-FA256129CD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D130EF-329D-4D30-AAE3-14235BDBA0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218029-8AC6-49CC-9567-AAD894505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B6EE57-DA55-4743-8BF8-DECD4123C6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D1A66D-E094-401A-A7B7-A9020459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B4DCA9-5E60-4DD3-929E-ECF80C209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7BAE10-EE79-414D-9F0A-3470F9DF0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18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40E00-5B31-41B2-8E6D-113D2F13B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54617F-5DBD-4036-A694-1FC91801C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8E3676-D1BB-49CD-BDDE-1B2C6F103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F8A696-CB32-47D1-B62A-5CCBE3167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140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9BD4B2-CC5F-40B9-90CC-C2667E19F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3273C9-9AD5-4B34-A3CE-61AFE0FE4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4CA01A-3816-47A6-A244-1D36E3CC1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464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0B913-8B8F-4503-BFF6-13329B136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82B58-3C82-4276-AF0E-36C78E6D9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F6E352-2516-47FE-9843-6C37DC23D0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24E93-B15E-48B0-88C7-704D18A8B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6292A-FED3-4AF5-80A4-CEC0273F5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002C46-9026-424C-A591-90366528F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202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F3B8DB-71D7-4FCF-935B-877240D91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FD1D08-6E4C-4E27-9C1A-FF8351F858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86208F-D3DC-44A8-BC57-7E51B9560D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4A0CE1-0FC7-4CCE-BEB4-A9F9A746B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FDD069-7795-4B98-8563-902ECAECB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4D2741-BE2E-46BD-85B7-2A3ACAAAB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447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A6C63-01A3-4FCB-BCFE-EB5FED271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C74F11-5A06-47D7-ABC3-376F6A642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7C08A-142D-4402-970C-955616219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0E1FF1-D897-4302-AB30-2E5B3337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893B32-02C5-49C8-A9F4-DC43D0F11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215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67F1E9-3C97-4431-9BAB-AD30014B93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E890DB-FD00-42B1-97E2-63690CC3F1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93DC2-2EB2-4C18-8C38-7715D2846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FFE5EF-1592-47A5-B1E3-DF47C29DB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552B45-421E-4DDD-8368-07509E2EF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484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4CF2EE-2D04-413A-95D5-E3E16BF88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8CDA40-9F99-4E19-B521-CE9DEBFDF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AE9AA8-2921-4B25-9BBE-7C0C87CB6C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7FC83-736E-4126-A8E7-2FEA0F7408D8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BE5B4-D8D4-4360-A5FB-F72FB859F7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BC912-3D5F-40BF-902F-53DBB7B0D3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7FF43-ECE1-43CF-A85C-F0B2416FB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669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7FEA9791-61A2-460F-84AD-C03FC71482F1}"/>
              </a:ext>
            </a:extLst>
          </p:cNvPr>
          <p:cNvSpPr/>
          <p:nvPr/>
        </p:nvSpPr>
        <p:spPr>
          <a:xfrm>
            <a:off x="1182218" y="0"/>
            <a:ext cx="893423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Cysawd</a:t>
            </a:r>
            <a:r>
              <a:rPr lang="en-US" sz="6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6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yr</a:t>
            </a:r>
            <a:r>
              <a:rPr lang="en-US" sz="6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Haul</a:t>
            </a:r>
            <a:endParaRPr lang="en-US" sz="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2653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B1D1DE6-101B-495E-BA6A-B365713ECE38}"/>
              </a:ext>
            </a:extLst>
          </p:cNvPr>
          <p:cNvSpPr/>
          <p:nvPr/>
        </p:nvSpPr>
        <p:spPr>
          <a:xfrm>
            <a:off x="0" y="3795493"/>
            <a:ext cx="334552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Mercury/</a:t>
            </a:r>
            <a:r>
              <a:rPr lang="en-US" sz="32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Mercher</a:t>
            </a:r>
            <a:endParaRPr lang="en-US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ABF003E-D08C-4972-9D31-3FF0496E9DF5}"/>
              </a:ext>
            </a:extLst>
          </p:cNvPr>
          <p:cNvSpPr/>
          <p:nvPr/>
        </p:nvSpPr>
        <p:spPr>
          <a:xfrm>
            <a:off x="659704" y="1817388"/>
            <a:ext cx="30267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Venus/</a:t>
            </a:r>
            <a:r>
              <a:rPr lang="en-US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Gwener</a:t>
            </a:r>
            <a:endParaRPr lang="en-US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A00BFFE-2873-4322-BB19-B430088AC49E}"/>
              </a:ext>
            </a:extLst>
          </p:cNvPr>
          <p:cNvSpPr/>
          <p:nvPr/>
        </p:nvSpPr>
        <p:spPr>
          <a:xfrm>
            <a:off x="2173054" y="2900258"/>
            <a:ext cx="30267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Mars/</a:t>
            </a:r>
            <a:r>
              <a:rPr lang="en-US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Mawrth</a:t>
            </a:r>
            <a:endParaRPr lang="en-US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206D04B-FD41-4ACA-BEAC-9F7A26DCFD11}"/>
              </a:ext>
            </a:extLst>
          </p:cNvPr>
          <p:cNvSpPr/>
          <p:nvPr/>
        </p:nvSpPr>
        <p:spPr>
          <a:xfrm>
            <a:off x="1266703" y="4975835"/>
            <a:ext cx="30267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Earth/</a:t>
            </a:r>
            <a:r>
              <a:rPr lang="en-US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Ddaear</a:t>
            </a:r>
            <a:endParaRPr lang="en-US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AB94B43-6A4F-4F5D-895B-1C5CA58C271F}"/>
              </a:ext>
            </a:extLst>
          </p:cNvPr>
          <p:cNvSpPr/>
          <p:nvPr/>
        </p:nvSpPr>
        <p:spPr>
          <a:xfrm>
            <a:off x="4161181" y="518089"/>
            <a:ext cx="30267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Jupiter/</a:t>
            </a:r>
            <a:r>
              <a:rPr lang="en-US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Iau</a:t>
            </a:r>
            <a:endParaRPr lang="en-US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7BC69B4-E7CF-4116-A422-FF840A1705EA}"/>
              </a:ext>
            </a:extLst>
          </p:cNvPr>
          <p:cNvSpPr/>
          <p:nvPr/>
        </p:nvSpPr>
        <p:spPr>
          <a:xfrm>
            <a:off x="5892702" y="5127341"/>
            <a:ext cx="30267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Saturn/</a:t>
            </a:r>
            <a:r>
              <a:rPr lang="en-US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Sadwrn</a:t>
            </a:r>
            <a:endParaRPr lang="en-US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0B5C09-420F-4AE7-BAD4-2F92D539C77C}"/>
              </a:ext>
            </a:extLst>
          </p:cNvPr>
          <p:cNvSpPr/>
          <p:nvPr/>
        </p:nvSpPr>
        <p:spPr>
          <a:xfrm>
            <a:off x="7944139" y="986362"/>
            <a:ext cx="30267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Uranus/</a:t>
            </a:r>
            <a:r>
              <a:rPr lang="en-US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Wranws</a:t>
            </a:r>
            <a:endParaRPr lang="en-US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01E911A-9287-4C7C-ACB9-8206CFF5738E}"/>
              </a:ext>
            </a:extLst>
          </p:cNvPr>
          <p:cNvSpPr/>
          <p:nvPr/>
        </p:nvSpPr>
        <p:spPr>
          <a:xfrm>
            <a:off x="8984717" y="4683447"/>
            <a:ext cx="327259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Neptune/</a:t>
            </a:r>
            <a:r>
              <a:rPr lang="en-US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Neifion</a:t>
            </a:r>
            <a:endParaRPr lang="en-US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314CF46-BF54-4824-94D0-07377B175B9F}"/>
              </a:ext>
            </a:extLst>
          </p:cNvPr>
          <p:cNvSpPr/>
          <p:nvPr/>
        </p:nvSpPr>
        <p:spPr>
          <a:xfrm>
            <a:off x="9605635" y="2656741"/>
            <a:ext cx="327259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(Pluto/</a:t>
            </a:r>
            <a:r>
              <a:rPr lang="en-US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Plwton</a:t>
            </a:r>
            <a:r>
              <a:rPr 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)</a:t>
            </a:r>
            <a:endParaRPr lang="en-US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746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720E-DEE0-4EAB-B13D-142285DDFD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349DFD-01F0-4E91-B8AA-648171BF2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F6CA8A-E39C-46DB-A81D-D4CC1BC3B3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" t="45348" r="78925" b="34406"/>
          <a:stretch/>
        </p:blipFill>
        <p:spPr bwMode="auto">
          <a:xfrm>
            <a:off x="0" y="-8020"/>
            <a:ext cx="12192000" cy="686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70B104B-6D4B-4520-8A11-DB80184D0B54}"/>
              </a:ext>
            </a:extLst>
          </p:cNvPr>
          <p:cNvSpPr/>
          <p:nvPr/>
        </p:nvSpPr>
        <p:spPr>
          <a:xfrm>
            <a:off x="4034972" y="1278563"/>
            <a:ext cx="603068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Mercher</a:t>
            </a:r>
            <a:endParaRPr lang="en-US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524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720E-DEE0-4EAB-B13D-142285DDFD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349DFD-01F0-4E91-B8AA-648171BF2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F6CA8A-E39C-46DB-A81D-D4CC1BC3B3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5" t="32675" r="72934" b="47079"/>
          <a:stretch/>
        </p:blipFill>
        <p:spPr bwMode="auto">
          <a:xfrm>
            <a:off x="0" y="-8020"/>
            <a:ext cx="12192000" cy="686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3CB208D-4A02-4248-A074-2AAE3E5F7411}"/>
              </a:ext>
            </a:extLst>
          </p:cNvPr>
          <p:cNvSpPr/>
          <p:nvPr/>
        </p:nvSpPr>
        <p:spPr>
          <a:xfrm>
            <a:off x="2307075" y="368568"/>
            <a:ext cx="736669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Gwener</a:t>
            </a:r>
            <a:endParaRPr lang="en-US" sz="8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8616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720E-DEE0-4EAB-B13D-142285DDFD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349DFD-01F0-4E91-B8AA-648171BF2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F6CA8A-E39C-46DB-A81D-D4CC1BC3B3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4" t="57122" r="67675" b="22632"/>
          <a:stretch/>
        </p:blipFill>
        <p:spPr bwMode="auto">
          <a:xfrm>
            <a:off x="0" y="-8020"/>
            <a:ext cx="12192000" cy="686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AD55EF2-5438-4384-8D11-E969753EF908}"/>
              </a:ext>
            </a:extLst>
          </p:cNvPr>
          <p:cNvSpPr/>
          <p:nvPr/>
        </p:nvSpPr>
        <p:spPr>
          <a:xfrm>
            <a:off x="2558475" y="137886"/>
            <a:ext cx="549695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Ddaear</a:t>
            </a:r>
            <a:endParaRPr lang="en-US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060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720E-DEE0-4EAB-B13D-142285DDFD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349DFD-01F0-4E91-B8AA-648171BF2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F6CA8A-E39C-46DB-A81D-D4CC1BC3B3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9" t="42921" r="61090" b="36833"/>
          <a:stretch/>
        </p:blipFill>
        <p:spPr bwMode="auto">
          <a:xfrm>
            <a:off x="0" y="-8020"/>
            <a:ext cx="12192000" cy="686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D95DA9B-3B31-47F3-BB11-B996CA9D026B}"/>
              </a:ext>
            </a:extLst>
          </p:cNvPr>
          <p:cNvSpPr/>
          <p:nvPr/>
        </p:nvSpPr>
        <p:spPr>
          <a:xfrm>
            <a:off x="2760882" y="1122363"/>
            <a:ext cx="631054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Mawrth</a:t>
            </a:r>
            <a:endParaRPr lang="en-US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4360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720E-DEE0-4EAB-B13D-142285DDFD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349DFD-01F0-4E91-B8AA-648171BF2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F6CA8A-E39C-46DB-A81D-D4CC1BC3B3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15" t="19058" r="38164" b="60696"/>
          <a:stretch/>
        </p:blipFill>
        <p:spPr bwMode="auto">
          <a:xfrm>
            <a:off x="0" y="-8020"/>
            <a:ext cx="12192000" cy="686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053B789-A05F-4475-B323-EA0D58D0B681}"/>
              </a:ext>
            </a:extLst>
          </p:cNvPr>
          <p:cNvSpPr/>
          <p:nvPr/>
        </p:nvSpPr>
        <p:spPr>
          <a:xfrm>
            <a:off x="7078552" y="3903601"/>
            <a:ext cx="3026701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3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Iau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909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720E-DEE0-4EAB-B13D-142285DDFD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349DFD-01F0-4E91-B8AA-648171BF2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F6CA8A-E39C-46DB-A81D-D4CC1BC3B3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65" t="53391" r="34114" b="26363"/>
          <a:stretch/>
        </p:blipFill>
        <p:spPr bwMode="auto">
          <a:xfrm>
            <a:off x="0" y="-8020"/>
            <a:ext cx="12192000" cy="686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82F7588-ADB3-4539-A2D7-4816FFEB780D}"/>
              </a:ext>
            </a:extLst>
          </p:cNvPr>
          <p:cNvSpPr/>
          <p:nvPr/>
        </p:nvSpPr>
        <p:spPr>
          <a:xfrm>
            <a:off x="0" y="337533"/>
            <a:ext cx="71411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Sadwrn</a:t>
            </a:r>
            <a:endParaRPr lang="en-US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9076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720E-DEE0-4EAB-B13D-142285DDFD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349DFD-01F0-4E91-B8AA-648171BF2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F6CA8A-E39C-46DB-A81D-D4CC1BC3B3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01" t="25484" r="7778" b="54270"/>
          <a:stretch/>
        </p:blipFill>
        <p:spPr bwMode="auto">
          <a:xfrm>
            <a:off x="0" y="-8020"/>
            <a:ext cx="12192000" cy="686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1B52BA4-05CA-49B4-BE36-3677341ACC3C}"/>
              </a:ext>
            </a:extLst>
          </p:cNvPr>
          <p:cNvSpPr/>
          <p:nvPr/>
        </p:nvSpPr>
        <p:spPr>
          <a:xfrm>
            <a:off x="6792687" y="682172"/>
            <a:ext cx="5063526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Wranws</a:t>
            </a:r>
            <a:endParaRPr lang="en-US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3126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720E-DEE0-4EAB-B13D-142285DDFD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349DFD-01F0-4E91-B8AA-648171BF2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F6CA8A-E39C-46DB-A81D-D4CC1BC3B3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76" t="51661" r="3203" b="28093"/>
          <a:stretch/>
        </p:blipFill>
        <p:spPr bwMode="auto">
          <a:xfrm>
            <a:off x="0" y="-8020"/>
            <a:ext cx="12192000" cy="686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A28A595-DEFA-44DB-95F1-ADDFD468A48F}"/>
              </a:ext>
            </a:extLst>
          </p:cNvPr>
          <p:cNvSpPr/>
          <p:nvPr/>
        </p:nvSpPr>
        <p:spPr>
          <a:xfrm>
            <a:off x="108858" y="555288"/>
            <a:ext cx="628468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Neifion</a:t>
            </a:r>
            <a:endParaRPr lang="en-US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276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407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720E-DEE0-4EAB-B13D-142285DDFD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349DFD-01F0-4E91-B8AA-648171BF2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F6CA8A-E39C-46DB-A81D-D4CC1BC3B3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94" t="29358" r="170" b="50419"/>
          <a:stretch/>
        </p:blipFill>
        <p:spPr bwMode="auto">
          <a:xfrm>
            <a:off x="1920240" y="0"/>
            <a:ext cx="102717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2A8DC49-F8D3-414A-87D0-7CD37A4EB5B3}"/>
              </a:ext>
            </a:extLst>
          </p:cNvPr>
          <p:cNvSpPr/>
          <p:nvPr/>
        </p:nvSpPr>
        <p:spPr>
          <a:xfrm>
            <a:off x="6267350" y="1802301"/>
            <a:ext cx="327259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(</a:t>
            </a:r>
            <a:r>
              <a:rPr lang="en-US" sz="4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Plwton</a:t>
            </a:r>
            <a:r>
              <a:rPr lang="en-US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)</a:t>
            </a:r>
            <a:endParaRPr lang="en-US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006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3B00B9D084464B970E6F5A4ABBB667" ma:contentTypeVersion="13" ma:contentTypeDescription="Create a new document." ma:contentTypeScope="" ma:versionID="d3d162b9981a00362dfbd240a55e0126">
  <xsd:schema xmlns:xsd="http://www.w3.org/2001/XMLSchema" xmlns:xs="http://www.w3.org/2001/XMLSchema" xmlns:p="http://schemas.microsoft.com/office/2006/metadata/properties" xmlns:ns3="46b8f10f-f56e-4e87-af4a-2384ac144562" xmlns:ns4="921765a0-fcf6-47d1-8ac4-5d670786d758" targetNamespace="http://schemas.microsoft.com/office/2006/metadata/properties" ma:root="true" ma:fieldsID="fd574d8b0e38a8ebf92ce75f0a10ec22" ns3:_="" ns4:_="">
    <xsd:import namespace="46b8f10f-f56e-4e87-af4a-2384ac144562"/>
    <xsd:import namespace="921765a0-fcf6-47d1-8ac4-5d670786d75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b8f10f-f56e-4e87-af4a-2384ac1445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1765a0-fcf6-47d1-8ac4-5d670786d758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F7A5EAF-0F5E-43E0-9305-87A706499C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b8f10f-f56e-4e87-af4a-2384ac144562"/>
    <ds:schemaRef ds:uri="921765a0-fcf6-47d1-8ac4-5d670786d7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8BF78A4-AC86-4B24-9DE0-56D30CB8DB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86BF3B6-AFCD-4EB5-BCA2-58175EF6D948}">
  <ds:schemaRefs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46b8f10f-f56e-4e87-af4a-2384ac144562"/>
    <ds:schemaRef ds:uri="http://purl.org/dc/elements/1.1/"/>
    <ds:schemaRef ds:uri="http://purl.org/dc/dcmitype/"/>
    <ds:schemaRef ds:uri="http://schemas.microsoft.com/office/infopath/2007/PartnerControls"/>
    <ds:schemaRef ds:uri="921765a0-fcf6-47d1-8ac4-5d670786d758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Widescreen</PresentationFormat>
  <Paragraphs>19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Message Center</dc:creator>
  <cp:lastModifiedBy>Message Center</cp:lastModifiedBy>
  <cp:revision>5</cp:revision>
  <dcterms:created xsi:type="dcterms:W3CDTF">2020-02-24T10:47:20Z</dcterms:created>
  <dcterms:modified xsi:type="dcterms:W3CDTF">2020-04-27T12:55:42Z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0x010100AD3B00B9D084464B970E6F5A4ABBB667</vt:lpwstr>
  </property>
</Properties>
</file>