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 /><Relationship Id="rId2" Type="http://schemas.openxmlformats.org/package/2006/relationships/metadata/thumbnail" Target="docProps/thumbnail.jpeg" /><Relationship Id="rId1" Type="http://schemas.openxmlformats.org/officeDocument/2006/relationships/officeDocument" Target="ppt/presentation.xml" /><Relationship Id="rId4" Type="http://schemas.openxmlformats.org/officeDocument/2006/relationships/extended-properties" Target="docProps/app.xml" 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840" r:id="rId1"/>
    <p:sldMasterId id="2147483852" r:id="rId2"/>
  </p:sldMasterIdLst>
  <p:sldIdLst>
    <p:sldId id="256" r:id="rId3"/>
    <p:sldId id="257" r:id="rId4"/>
    <p:sldId id="258" r:id="rId5"/>
    <p:sldId id="260" r:id="rId6"/>
    <p:sldId id="261" r:id="rId7"/>
    <p:sldId id="262" r:id="rId8"/>
    <p:sldId id="263" r:id="rId9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69012ECD-51FC-41F1-AA8D-1B2483CD663E}" styleName="Light Style 2 - Accent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2" d="100"/>
          <a:sy n="72" d="100"/>
        </p:scale>
        <p:origin x="660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 /><Relationship Id="rId13" Type="http://schemas.openxmlformats.org/officeDocument/2006/relationships/tableStyles" Target="tableStyles.xml" /><Relationship Id="rId3" Type="http://schemas.openxmlformats.org/officeDocument/2006/relationships/slide" Target="slides/slide1.xml" /><Relationship Id="rId7" Type="http://schemas.openxmlformats.org/officeDocument/2006/relationships/slide" Target="slides/slide5.xml" /><Relationship Id="rId12" Type="http://schemas.openxmlformats.org/officeDocument/2006/relationships/theme" Target="theme/theme1.xml" /><Relationship Id="rId2" Type="http://schemas.openxmlformats.org/officeDocument/2006/relationships/slideMaster" Target="slideMasters/slideMaster2.xml" /><Relationship Id="rId1" Type="http://schemas.openxmlformats.org/officeDocument/2006/relationships/slideMaster" Target="slideMasters/slideMaster1.xml" /><Relationship Id="rId6" Type="http://schemas.openxmlformats.org/officeDocument/2006/relationships/slide" Target="slides/slide4.xml" /><Relationship Id="rId11" Type="http://schemas.openxmlformats.org/officeDocument/2006/relationships/viewProps" Target="viewProps.xml" /><Relationship Id="rId5" Type="http://schemas.openxmlformats.org/officeDocument/2006/relationships/slide" Target="slides/slide3.xml" /><Relationship Id="rId10" Type="http://schemas.openxmlformats.org/officeDocument/2006/relationships/presProps" Target="presProps.xml" /><Relationship Id="rId4" Type="http://schemas.openxmlformats.org/officeDocument/2006/relationships/slide" Target="slides/slide2.xml" /><Relationship Id="rId9" Type="http://schemas.openxmlformats.org/officeDocument/2006/relationships/slide" Target="slides/slide7.xml" 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2_1">
  <dgm:title val=""/>
  <dgm:desc val=""/>
  <dgm:catLst>
    <dgm:cat type="accent2" pri="11100"/>
  </dgm:catLst>
  <dgm:styleLbl name="node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2">
        <a:alpha val="4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A70E0588-ABD1-43E0-BD01-3465BB867809}" type="doc">
      <dgm:prSet loTypeId="urn:microsoft.com/office/officeart/2005/8/layout/matrix1" loCatId="matrix" qsTypeId="urn:microsoft.com/office/officeart/2005/8/quickstyle/simple1" qsCatId="simple" csTypeId="urn:microsoft.com/office/officeart/2005/8/colors/accent2_1" csCatId="accent2" phldr="1"/>
      <dgm:spPr/>
      <dgm:t>
        <a:bodyPr/>
        <a:lstStyle/>
        <a:p>
          <a:endParaRPr lang="en-US"/>
        </a:p>
      </dgm:t>
    </dgm:pt>
    <dgm:pt modelId="{6B97EE6F-7D6E-42C8-A6C1-816424813987}">
      <dgm:prSet phldrT="[Text]" custT="1"/>
      <dgm:spPr/>
      <dgm:t>
        <a:bodyPr/>
        <a:lstStyle/>
        <a:p>
          <a:pPr>
            <a:buFont typeface="Arial" panose="020B0604020202020204" pitchFamily="34" charset="0"/>
            <a:buChar char="•"/>
          </a:pPr>
          <a:endParaRPr lang="en-US" sz="2400" b="1" u="sng" dirty="0"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>
            <a:buFont typeface="Arial" panose="020B0604020202020204" pitchFamily="34" charset="0"/>
            <a:buChar char="•"/>
          </a:pPr>
          <a:endParaRPr lang="en-US" sz="2400" b="1" u="sng" dirty="0"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>
            <a:buFont typeface="Arial" panose="020B0604020202020204" pitchFamily="34" charset="0"/>
            <a:buChar char="•"/>
          </a:pPr>
          <a:endParaRPr lang="en-US" sz="2400" b="1" u="sng" dirty="0"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>
            <a:buFont typeface="Arial" panose="020B0604020202020204" pitchFamily="34" charset="0"/>
            <a:buChar char="•"/>
          </a:pPr>
          <a:r>
            <a:rPr lang="en-US" sz="2000" b="1" u="sng" dirty="0">
              <a:latin typeface="Times New Roman" panose="02020603050405020304" pitchFamily="18" charset="0"/>
              <a:cs typeface="Times New Roman" panose="02020603050405020304" pitchFamily="18" charset="0"/>
            </a:rPr>
            <a:t>Strengths </a:t>
          </a:r>
        </a:p>
        <a:p>
          <a:pPr>
            <a:buFont typeface="Wingdings" panose="05000000000000000000" pitchFamily="2" charset="2"/>
            <a:buChar char="§"/>
          </a:pPr>
          <a:r>
            <a:rPr lang="en-US" sz="1800" b="0" u="none" dirty="0">
              <a:latin typeface="Times New Roman" panose="02020603050405020304" pitchFamily="18" charset="0"/>
              <a:cs typeface="Times New Roman" panose="02020603050405020304" pitchFamily="18" charset="0"/>
            </a:rPr>
            <a:t>Good collaborative skill</a:t>
          </a:r>
        </a:p>
        <a:p>
          <a:pPr>
            <a:buFont typeface="+mj-lt"/>
            <a:buAutoNum type="romanUcPeriod"/>
          </a:pPr>
          <a:r>
            <a:rPr lang="en-US" sz="1800" b="0" u="none" dirty="0">
              <a:latin typeface="Times New Roman" panose="02020603050405020304" pitchFamily="18" charset="0"/>
              <a:cs typeface="Times New Roman" panose="02020603050405020304" pitchFamily="18" charset="0"/>
            </a:rPr>
            <a:t>Goal oriented</a:t>
          </a:r>
        </a:p>
        <a:p>
          <a:pPr>
            <a:buFont typeface="+mj-lt"/>
            <a:buAutoNum type="romanUcPeriod"/>
          </a:pPr>
          <a:r>
            <a:rPr lang="en-US" sz="1800" b="0" u="none" dirty="0">
              <a:latin typeface="Times New Roman" panose="02020603050405020304" pitchFamily="18" charset="0"/>
              <a:cs typeface="Times New Roman" panose="02020603050405020304" pitchFamily="18" charset="0"/>
            </a:rPr>
            <a:t>Creative and hard working</a:t>
          </a:r>
        </a:p>
        <a:p>
          <a:pPr>
            <a:buFont typeface="+mj-lt"/>
            <a:buAutoNum type="romanUcPeriod"/>
          </a:pPr>
          <a:r>
            <a:rPr lang="en-US" sz="1800" b="0" u="none" dirty="0">
              <a:latin typeface="Times New Roman" panose="02020603050405020304" pitchFamily="18" charset="0"/>
              <a:cs typeface="Times New Roman" panose="02020603050405020304" pitchFamily="18" charset="0"/>
            </a:rPr>
            <a:t>Good IT knowledge </a:t>
          </a:r>
        </a:p>
        <a:p>
          <a:pPr>
            <a:buFont typeface="+mj-lt"/>
            <a:buAutoNum type="romanUcPeriod"/>
          </a:pPr>
          <a:endParaRPr lang="en-US" sz="1600" b="0" u="none" dirty="0"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>
            <a:buFont typeface="+mj-lt"/>
            <a:buAutoNum type="romanUcPeriod"/>
          </a:pPr>
          <a:r>
            <a:rPr lang="en-US" sz="1600" b="0" u="none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</a:p>
        <a:p>
          <a:pPr>
            <a:buFont typeface="Arial" panose="020B0604020202020204" pitchFamily="34" charset="0"/>
            <a:buChar char="•"/>
          </a:pPr>
          <a:endParaRPr lang="en-US" sz="1600" b="0" u="none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C52AF200-D756-479B-91ED-5EEBE78E6DAC}" type="parTrans" cxnId="{F2DB4559-1652-410D-97F4-59D2E27566E6}">
      <dgm:prSet/>
      <dgm:spPr/>
      <dgm:t>
        <a:bodyPr/>
        <a:lstStyle/>
        <a:p>
          <a:endParaRPr lang="en-US"/>
        </a:p>
      </dgm:t>
    </dgm:pt>
    <dgm:pt modelId="{D0344CE1-8612-40B5-BA99-AE273802B743}" type="sibTrans" cxnId="{F2DB4559-1652-410D-97F4-59D2E27566E6}">
      <dgm:prSet/>
      <dgm:spPr/>
      <dgm:t>
        <a:bodyPr/>
        <a:lstStyle/>
        <a:p>
          <a:endParaRPr lang="en-US"/>
        </a:p>
      </dgm:t>
    </dgm:pt>
    <dgm:pt modelId="{40BB14E1-3CFE-4660-9AB9-508879C3D75F}">
      <dgm:prSet phldrT="[Text]" custT="1"/>
      <dgm:spPr/>
      <dgm:t>
        <a:bodyPr/>
        <a:lstStyle/>
        <a:p>
          <a:endParaRPr lang="en-US" sz="2000" b="1" u="sng" dirty="0"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r>
            <a:rPr lang="en-US" sz="2000" b="1" u="sng" dirty="0">
              <a:latin typeface="Times New Roman" panose="02020603050405020304" pitchFamily="18" charset="0"/>
              <a:cs typeface="Times New Roman" panose="02020603050405020304" pitchFamily="18" charset="0"/>
            </a:rPr>
            <a:t>Weaknesses</a:t>
          </a:r>
        </a:p>
        <a:p>
          <a:r>
            <a:rPr lang="en-US" sz="1800" b="0" u="none" dirty="0">
              <a:latin typeface="Times New Roman" panose="02020603050405020304" pitchFamily="18" charset="0"/>
              <a:cs typeface="Times New Roman" panose="02020603050405020304" pitchFamily="18" charset="0"/>
            </a:rPr>
            <a:t>Emotional</a:t>
          </a:r>
        </a:p>
        <a:p>
          <a:r>
            <a:rPr lang="en-US" sz="1800" b="0" u="none" dirty="0">
              <a:latin typeface="Times New Roman" panose="02020603050405020304" pitchFamily="18" charset="0"/>
              <a:cs typeface="Times New Roman" panose="02020603050405020304" pitchFamily="18" charset="0"/>
            </a:rPr>
            <a:t>Lacking of leadership and managerial issues</a:t>
          </a:r>
        </a:p>
        <a:p>
          <a:r>
            <a:rPr lang="en-US" sz="1800" b="0" u="none" dirty="0">
              <a:latin typeface="Times New Roman" panose="02020603050405020304" pitchFamily="18" charset="0"/>
              <a:cs typeface="Times New Roman" panose="02020603050405020304" pitchFamily="18" charset="0"/>
            </a:rPr>
            <a:t>Easily distracted</a:t>
          </a:r>
        </a:p>
        <a:p>
          <a:r>
            <a:rPr lang="en-US" sz="1800" b="0" u="none" dirty="0">
              <a:latin typeface="Times New Roman" panose="02020603050405020304" pitchFamily="18" charset="0"/>
              <a:cs typeface="Times New Roman" panose="02020603050405020304" pitchFamily="18" charset="0"/>
            </a:rPr>
            <a:t>Easily get stressed </a:t>
          </a:r>
        </a:p>
      </dgm:t>
    </dgm:pt>
    <dgm:pt modelId="{6D43A2EF-DCB9-4C75-A0B2-91CD8407667D}" type="parTrans" cxnId="{3A286DBC-52E7-4059-A52C-91282EE77DCB}">
      <dgm:prSet/>
      <dgm:spPr/>
      <dgm:t>
        <a:bodyPr/>
        <a:lstStyle/>
        <a:p>
          <a:endParaRPr lang="en-US"/>
        </a:p>
      </dgm:t>
    </dgm:pt>
    <dgm:pt modelId="{CE3CDB59-5C85-43C3-AA40-A6900DBE272C}" type="sibTrans" cxnId="{3A286DBC-52E7-4059-A52C-91282EE77DCB}">
      <dgm:prSet/>
      <dgm:spPr/>
      <dgm:t>
        <a:bodyPr/>
        <a:lstStyle/>
        <a:p>
          <a:endParaRPr lang="en-US"/>
        </a:p>
      </dgm:t>
    </dgm:pt>
    <dgm:pt modelId="{3AF87749-9878-4624-AC24-A84E7DD3654F}">
      <dgm:prSet phldrT="[Text]" custT="1"/>
      <dgm:spPr/>
      <dgm:t>
        <a:bodyPr/>
        <a:lstStyle/>
        <a:p>
          <a:endParaRPr lang="en-US" sz="2000" b="1" u="sng" dirty="0"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r>
            <a:rPr lang="en-US" sz="2000" b="1" u="sng" dirty="0">
              <a:latin typeface="Times New Roman" panose="02020603050405020304" pitchFamily="18" charset="0"/>
              <a:cs typeface="Times New Roman" panose="02020603050405020304" pitchFamily="18" charset="0"/>
            </a:rPr>
            <a:t>Opportunities</a:t>
          </a:r>
        </a:p>
        <a:p>
          <a:r>
            <a:rPr lang="en-US" sz="1800" b="0" u="none" dirty="0">
              <a:latin typeface="Times New Roman" panose="02020603050405020304" pitchFamily="18" charset="0"/>
              <a:cs typeface="Times New Roman" panose="02020603050405020304" pitchFamily="18" charset="0"/>
            </a:rPr>
            <a:t>Expansion of IT sectors</a:t>
          </a:r>
        </a:p>
        <a:p>
          <a:r>
            <a:rPr lang="en-US" sz="1800" b="0" u="none" dirty="0">
              <a:latin typeface="Times New Roman" panose="02020603050405020304" pitchFamily="18" charset="0"/>
              <a:cs typeface="Times New Roman" panose="02020603050405020304" pitchFamily="18" charset="0"/>
            </a:rPr>
            <a:t>Broaden of professional skills</a:t>
          </a:r>
        </a:p>
        <a:p>
          <a:r>
            <a:rPr lang="en-US" sz="1800" b="0" u="none" dirty="0">
              <a:latin typeface="Times New Roman" panose="02020603050405020304" pitchFamily="18" charset="0"/>
              <a:cs typeface="Times New Roman" panose="02020603050405020304" pitchFamily="18" charset="0"/>
            </a:rPr>
            <a:t>Internship </a:t>
          </a:r>
        </a:p>
        <a:p>
          <a:r>
            <a:rPr lang="en-US" sz="1800" b="0" u="none" dirty="0">
              <a:latin typeface="Times New Roman" panose="02020603050405020304" pitchFamily="18" charset="0"/>
              <a:cs typeface="Times New Roman" panose="02020603050405020304" pitchFamily="18" charset="0"/>
            </a:rPr>
            <a:t>Networking</a:t>
          </a:r>
        </a:p>
        <a:p>
          <a:endParaRPr lang="en-US" sz="1800" b="0" u="none" dirty="0"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endParaRPr lang="en-US" sz="2000" b="1" u="sng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A489B7B9-F2B9-46B1-9917-80EFDBA27152}" type="parTrans" cxnId="{899DAA6A-969A-45E9-B76B-912B76C5623F}">
      <dgm:prSet/>
      <dgm:spPr/>
      <dgm:t>
        <a:bodyPr/>
        <a:lstStyle/>
        <a:p>
          <a:endParaRPr lang="en-US"/>
        </a:p>
      </dgm:t>
    </dgm:pt>
    <dgm:pt modelId="{3817FC84-19EA-4315-ABE1-474A9A0DE122}" type="sibTrans" cxnId="{899DAA6A-969A-45E9-B76B-912B76C5623F}">
      <dgm:prSet/>
      <dgm:spPr/>
      <dgm:t>
        <a:bodyPr/>
        <a:lstStyle/>
        <a:p>
          <a:endParaRPr lang="en-US"/>
        </a:p>
      </dgm:t>
    </dgm:pt>
    <dgm:pt modelId="{01855232-718F-426A-8CB5-8C9C7AD243F7}">
      <dgm:prSet phldrT="[Text]" custT="1"/>
      <dgm:spPr/>
      <dgm:t>
        <a:bodyPr/>
        <a:lstStyle/>
        <a:p>
          <a:r>
            <a:rPr lang="en-US" sz="2000" b="1" u="sng" dirty="0">
              <a:latin typeface="Times New Roman" panose="02020603050405020304" pitchFamily="18" charset="0"/>
              <a:cs typeface="Times New Roman" panose="02020603050405020304" pitchFamily="18" charset="0"/>
            </a:rPr>
            <a:t>Threats</a:t>
          </a:r>
        </a:p>
        <a:p>
          <a:r>
            <a:rPr lang="en-US" sz="1800" b="0" u="none" dirty="0">
              <a:latin typeface="Times New Roman" panose="02020603050405020304" pitchFamily="18" charset="0"/>
              <a:cs typeface="Times New Roman" panose="02020603050405020304" pitchFamily="18" charset="0"/>
            </a:rPr>
            <a:t>Increasing competition</a:t>
          </a:r>
        </a:p>
        <a:p>
          <a:r>
            <a:rPr lang="en-US" sz="1800" b="0" u="none" dirty="0">
              <a:latin typeface="Times New Roman" panose="02020603050405020304" pitchFamily="18" charset="0"/>
              <a:cs typeface="Times New Roman" panose="02020603050405020304" pitchFamily="18" charset="0"/>
            </a:rPr>
            <a:t>Economic recession</a:t>
          </a:r>
        </a:p>
        <a:p>
          <a:r>
            <a:rPr lang="en-US" sz="1800" b="0" u="none" dirty="0">
              <a:latin typeface="Times New Roman" panose="02020603050405020304" pitchFamily="18" charset="0"/>
              <a:cs typeface="Times New Roman" panose="02020603050405020304" pitchFamily="18" charset="0"/>
            </a:rPr>
            <a:t>Changing technological environment</a:t>
          </a:r>
        </a:p>
        <a:p>
          <a:endParaRPr lang="en-US" sz="2700" dirty="0"/>
        </a:p>
      </dgm:t>
    </dgm:pt>
    <dgm:pt modelId="{65331418-44B7-432A-95F9-A41ED80F69F7}" type="parTrans" cxnId="{682D8A2B-A1E3-46E1-89D0-EEEE28023B15}">
      <dgm:prSet/>
      <dgm:spPr/>
      <dgm:t>
        <a:bodyPr/>
        <a:lstStyle/>
        <a:p>
          <a:endParaRPr lang="en-US"/>
        </a:p>
      </dgm:t>
    </dgm:pt>
    <dgm:pt modelId="{65B09D6B-FE8E-47FC-8A94-05A275AA5D43}" type="sibTrans" cxnId="{682D8A2B-A1E3-46E1-89D0-EEEE28023B15}">
      <dgm:prSet/>
      <dgm:spPr/>
      <dgm:t>
        <a:bodyPr/>
        <a:lstStyle/>
        <a:p>
          <a:endParaRPr lang="en-US"/>
        </a:p>
      </dgm:t>
    </dgm:pt>
    <dgm:pt modelId="{E9EB3E7C-7317-4362-B17C-F31C788A1663}">
      <dgm:prSet phldrT="[Text]"/>
      <dgm:spPr/>
      <dgm:t>
        <a:bodyPr/>
        <a:lstStyle/>
        <a:p>
          <a:r>
            <a:rPr lang="en-US" b="1" dirty="0">
              <a:latin typeface="Times New Roman" panose="02020603050405020304" pitchFamily="18" charset="0"/>
              <a:cs typeface="Times New Roman" panose="02020603050405020304" pitchFamily="18" charset="0"/>
            </a:rPr>
            <a:t>SWOT</a:t>
          </a:r>
        </a:p>
      </dgm:t>
    </dgm:pt>
    <dgm:pt modelId="{62318340-E2E8-4A48-A495-6EDB4EA41B52}" type="sibTrans" cxnId="{EE277751-EA7F-48F6-BF15-301796A621A0}">
      <dgm:prSet/>
      <dgm:spPr/>
      <dgm:t>
        <a:bodyPr/>
        <a:lstStyle/>
        <a:p>
          <a:endParaRPr lang="en-US"/>
        </a:p>
      </dgm:t>
    </dgm:pt>
    <dgm:pt modelId="{68ACBE9E-D6DB-4335-A79D-99CC124364B2}" type="parTrans" cxnId="{EE277751-EA7F-48F6-BF15-301796A621A0}">
      <dgm:prSet/>
      <dgm:spPr/>
      <dgm:t>
        <a:bodyPr/>
        <a:lstStyle/>
        <a:p>
          <a:endParaRPr lang="en-US"/>
        </a:p>
      </dgm:t>
    </dgm:pt>
    <dgm:pt modelId="{925310CC-CB0C-4F56-927D-0CE0A0A83C69}" type="pres">
      <dgm:prSet presAssocID="{A70E0588-ABD1-43E0-BD01-3465BB867809}" presName="diagram" presStyleCnt="0">
        <dgm:presLayoutVars>
          <dgm:chMax val="1"/>
          <dgm:dir/>
          <dgm:animLvl val="ctr"/>
          <dgm:resizeHandles val="exact"/>
        </dgm:presLayoutVars>
      </dgm:prSet>
      <dgm:spPr/>
    </dgm:pt>
    <dgm:pt modelId="{51CCD0AA-5EE1-4825-9E5C-23CDE92F1980}" type="pres">
      <dgm:prSet presAssocID="{A70E0588-ABD1-43E0-BD01-3465BB867809}" presName="matrix" presStyleCnt="0"/>
      <dgm:spPr/>
    </dgm:pt>
    <dgm:pt modelId="{5D4AD1BE-59EA-478B-AE40-BA474A6A7590}" type="pres">
      <dgm:prSet presAssocID="{A70E0588-ABD1-43E0-BD01-3465BB867809}" presName="tile1" presStyleLbl="node1" presStyleIdx="0" presStyleCnt="4" custLinFactNeighborX="0"/>
      <dgm:spPr/>
    </dgm:pt>
    <dgm:pt modelId="{90941ACC-FBA2-443D-9873-8EBF3483A25D}" type="pres">
      <dgm:prSet presAssocID="{A70E0588-ABD1-43E0-BD01-3465BB867809}" presName="tile1text" presStyleLbl="node1" presStyleIdx="0" presStyleCnt="4">
        <dgm:presLayoutVars>
          <dgm:chMax val="0"/>
          <dgm:chPref val="0"/>
          <dgm:bulletEnabled val="1"/>
        </dgm:presLayoutVars>
      </dgm:prSet>
      <dgm:spPr/>
    </dgm:pt>
    <dgm:pt modelId="{F5CB6CE0-0E62-483A-9419-24E5AE0C4099}" type="pres">
      <dgm:prSet presAssocID="{A70E0588-ABD1-43E0-BD01-3465BB867809}" presName="tile2" presStyleLbl="node1" presStyleIdx="1" presStyleCnt="4"/>
      <dgm:spPr/>
    </dgm:pt>
    <dgm:pt modelId="{3423A2C9-BD2C-4E3A-8B74-01FB18466409}" type="pres">
      <dgm:prSet presAssocID="{A70E0588-ABD1-43E0-BD01-3465BB867809}" presName="tile2text" presStyleLbl="node1" presStyleIdx="1" presStyleCnt="4">
        <dgm:presLayoutVars>
          <dgm:chMax val="0"/>
          <dgm:chPref val="0"/>
          <dgm:bulletEnabled val="1"/>
        </dgm:presLayoutVars>
      </dgm:prSet>
      <dgm:spPr/>
    </dgm:pt>
    <dgm:pt modelId="{F7A32ACA-F601-4D81-81E2-5D55A949C0C1}" type="pres">
      <dgm:prSet presAssocID="{A70E0588-ABD1-43E0-BD01-3465BB867809}" presName="tile3" presStyleLbl="node1" presStyleIdx="2" presStyleCnt="4" custLinFactNeighborX="0"/>
      <dgm:spPr/>
    </dgm:pt>
    <dgm:pt modelId="{93BEB0CC-F3A9-4919-99B5-CC7B90B9432C}" type="pres">
      <dgm:prSet presAssocID="{A70E0588-ABD1-43E0-BD01-3465BB867809}" presName="tile3text" presStyleLbl="node1" presStyleIdx="2" presStyleCnt="4">
        <dgm:presLayoutVars>
          <dgm:chMax val="0"/>
          <dgm:chPref val="0"/>
          <dgm:bulletEnabled val="1"/>
        </dgm:presLayoutVars>
      </dgm:prSet>
      <dgm:spPr/>
    </dgm:pt>
    <dgm:pt modelId="{AF88BF74-FE14-4B64-B54E-16B94AE93A34}" type="pres">
      <dgm:prSet presAssocID="{A70E0588-ABD1-43E0-BD01-3465BB867809}" presName="tile4" presStyleLbl="node1" presStyleIdx="3" presStyleCnt="4" custLinFactNeighborX="0"/>
      <dgm:spPr/>
    </dgm:pt>
    <dgm:pt modelId="{44C97A5E-8154-4224-9E0E-445D8F7D474D}" type="pres">
      <dgm:prSet presAssocID="{A70E0588-ABD1-43E0-BD01-3465BB867809}" presName="tile4text" presStyleLbl="node1" presStyleIdx="3" presStyleCnt="4">
        <dgm:presLayoutVars>
          <dgm:chMax val="0"/>
          <dgm:chPref val="0"/>
          <dgm:bulletEnabled val="1"/>
        </dgm:presLayoutVars>
      </dgm:prSet>
      <dgm:spPr/>
    </dgm:pt>
    <dgm:pt modelId="{3E1368C9-DB61-4AF4-9D01-025B386E3BDA}" type="pres">
      <dgm:prSet presAssocID="{A70E0588-ABD1-43E0-BD01-3465BB867809}" presName="centerTile" presStyleLbl="fgShp" presStyleIdx="0" presStyleCnt="1" custScaleX="54852" custScaleY="70613">
        <dgm:presLayoutVars>
          <dgm:chMax val="0"/>
          <dgm:chPref val="0"/>
        </dgm:presLayoutVars>
      </dgm:prSet>
      <dgm:spPr/>
    </dgm:pt>
  </dgm:ptLst>
  <dgm:cxnLst>
    <dgm:cxn modelId="{319FDA00-54DE-44AC-B98D-35418238C29D}" type="presOf" srcId="{01855232-718F-426A-8CB5-8C9C7AD243F7}" destId="{44C97A5E-8154-4224-9E0E-445D8F7D474D}" srcOrd="1" destOrd="0" presId="urn:microsoft.com/office/officeart/2005/8/layout/matrix1"/>
    <dgm:cxn modelId="{682D8A2B-A1E3-46E1-89D0-EEEE28023B15}" srcId="{E9EB3E7C-7317-4362-B17C-F31C788A1663}" destId="{01855232-718F-426A-8CB5-8C9C7AD243F7}" srcOrd="3" destOrd="0" parTransId="{65331418-44B7-432A-95F9-A41ED80F69F7}" sibTransId="{65B09D6B-FE8E-47FC-8A94-05A275AA5D43}"/>
    <dgm:cxn modelId="{3C9F7966-8F2F-4FE9-8A1C-E1638E8BDAF7}" type="presOf" srcId="{6B97EE6F-7D6E-42C8-A6C1-816424813987}" destId="{5D4AD1BE-59EA-478B-AE40-BA474A6A7590}" srcOrd="0" destOrd="0" presId="urn:microsoft.com/office/officeart/2005/8/layout/matrix1"/>
    <dgm:cxn modelId="{899DAA6A-969A-45E9-B76B-912B76C5623F}" srcId="{E9EB3E7C-7317-4362-B17C-F31C788A1663}" destId="{3AF87749-9878-4624-AC24-A84E7DD3654F}" srcOrd="2" destOrd="0" parTransId="{A489B7B9-F2B9-46B1-9917-80EFDBA27152}" sibTransId="{3817FC84-19EA-4315-ABE1-474A9A0DE122}"/>
    <dgm:cxn modelId="{EE277751-EA7F-48F6-BF15-301796A621A0}" srcId="{A70E0588-ABD1-43E0-BD01-3465BB867809}" destId="{E9EB3E7C-7317-4362-B17C-F31C788A1663}" srcOrd="0" destOrd="0" parTransId="{68ACBE9E-D6DB-4335-A79D-99CC124364B2}" sibTransId="{62318340-E2E8-4A48-A495-6EDB4EA41B52}"/>
    <dgm:cxn modelId="{F2DB4559-1652-410D-97F4-59D2E27566E6}" srcId="{E9EB3E7C-7317-4362-B17C-F31C788A1663}" destId="{6B97EE6F-7D6E-42C8-A6C1-816424813987}" srcOrd="0" destOrd="0" parTransId="{C52AF200-D756-479B-91ED-5EEBE78E6DAC}" sibTransId="{D0344CE1-8612-40B5-BA99-AE273802B743}"/>
    <dgm:cxn modelId="{E8CB0786-B806-4EF9-9BEB-7B10B8616FCC}" type="presOf" srcId="{A70E0588-ABD1-43E0-BD01-3465BB867809}" destId="{925310CC-CB0C-4F56-927D-0CE0A0A83C69}" srcOrd="0" destOrd="0" presId="urn:microsoft.com/office/officeart/2005/8/layout/matrix1"/>
    <dgm:cxn modelId="{9D04E38B-4342-4005-A9FB-42B128DA575F}" type="presOf" srcId="{40BB14E1-3CFE-4660-9AB9-508879C3D75F}" destId="{3423A2C9-BD2C-4E3A-8B74-01FB18466409}" srcOrd="1" destOrd="0" presId="urn:microsoft.com/office/officeart/2005/8/layout/matrix1"/>
    <dgm:cxn modelId="{7CA89D8C-F411-4089-97AB-0DD60F434361}" type="presOf" srcId="{01855232-718F-426A-8CB5-8C9C7AD243F7}" destId="{AF88BF74-FE14-4B64-B54E-16B94AE93A34}" srcOrd="0" destOrd="0" presId="urn:microsoft.com/office/officeart/2005/8/layout/matrix1"/>
    <dgm:cxn modelId="{3A286DBC-52E7-4059-A52C-91282EE77DCB}" srcId="{E9EB3E7C-7317-4362-B17C-F31C788A1663}" destId="{40BB14E1-3CFE-4660-9AB9-508879C3D75F}" srcOrd="1" destOrd="0" parTransId="{6D43A2EF-DCB9-4C75-A0B2-91CD8407667D}" sibTransId="{CE3CDB59-5C85-43C3-AA40-A6900DBE272C}"/>
    <dgm:cxn modelId="{05A043D4-3F39-4584-96A5-31654F37D5BB}" type="presOf" srcId="{E9EB3E7C-7317-4362-B17C-F31C788A1663}" destId="{3E1368C9-DB61-4AF4-9D01-025B386E3BDA}" srcOrd="0" destOrd="0" presId="urn:microsoft.com/office/officeart/2005/8/layout/matrix1"/>
    <dgm:cxn modelId="{806477D5-CA26-428D-A2ED-342FE1F6E66A}" type="presOf" srcId="{3AF87749-9878-4624-AC24-A84E7DD3654F}" destId="{93BEB0CC-F3A9-4919-99B5-CC7B90B9432C}" srcOrd="1" destOrd="0" presId="urn:microsoft.com/office/officeart/2005/8/layout/matrix1"/>
    <dgm:cxn modelId="{A0237BE7-B4B8-4359-A386-73E51DDFEB3E}" type="presOf" srcId="{6B97EE6F-7D6E-42C8-A6C1-816424813987}" destId="{90941ACC-FBA2-443D-9873-8EBF3483A25D}" srcOrd="1" destOrd="0" presId="urn:microsoft.com/office/officeart/2005/8/layout/matrix1"/>
    <dgm:cxn modelId="{B8B8E2F1-BE9C-4188-949B-3A5BF108A32A}" type="presOf" srcId="{40BB14E1-3CFE-4660-9AB9-508879C3D75F}" destId="{F5CB6CE0-0E62-483A-9419-24E5AE0C4099}" srcOrd="0" destOrd="0" presId="urn:microsoft.com/office/officeart/2005/8/layout/matrix1"/>
    <dgm:cxn modelId="{999970FB-FDE8-4D3F-96D3-8DA42C73DEFF}" type="presOf" srcId="{3AF87749-9878-4624-AC24-A84E7DD3654F}" destId="{F7A32ACA-F601-4D81-81E2-5D55A949C0C1}" srcOrd="0" destOrd="0" presId="urn:microsoft.com/office/officeart/2005/8/layout/matrix1"/>
    <dgm:cxn modelId="{78D90734-6508-4AA3-B39E-38AC91132629}" type="presParOf" srcId="{925310CC-CB0C-4F56-927D-0CE0A0A83C69}" destId="{51CCD0AA-5EE1-4825-9E5C-23CDE92F1980}" srcOrd="0" destOrd="0" presId="urn:microsoft.com/office/officeart/2005/8/layout/matrix1"/>
    <dgm:cxn modelId="{6834EF0C-D29F-4153-B585-99857E41DEE2}" type="presParOf" srcId="{51CCD0AA-5EE1-4825-9E5C-23CDE92F1980}" destId="{5D4AD1BE-59EA-478B-AE40-BA474A6A7590}" srcOrd="0" destOrd="0" presId="urn:microsoft.com/office/officeart/2005/8/layout/matrix1"/>
    <dgm:cxn modelId="{4C576A6E-E58A-46D5-8826-04BDE2483C49}" type="presParOf" srcId="{51CCD0AA-5EE1-4825-9E5C-23CDE92F1980}" destId="{90941ACC-FBA2-443D-9873-8EBF3483A25D}" srcOrd="1" destOrd="0" presId="urn:microsoft.com/office/officeart/2005/8/layout/matrix1"/>
    <dgm:cxn modelId="{7C92776C-6F01-4F2A-A9A8-4B5D605AED0C}" type="presParOf" srcId="{51CCD0AA-5EE1-4825-9E5C-23CDE92F1980}" destId="{F5CB6CE0-0E62-483A-9419-24E5AE0C4099}" srcOrd="2" destOrd="0" presId="urn:microsoft.com/office/officeart/2005/8/layout/matrix1"/>
    <dgm:cxn modelId="{2BBE30EC-D855-446D-85C4-6922DA928A37}" type="presParOf" srcId="{51CCD0AA-5EE1-4825-9E5C-23CDE92F1980}" destId="{3423A2C9-BD2C-4E3A-8B74-01FB18466409}" srcOrd="3" destOrd="0" presId="urn:microsoft.com/office/officeart/2005/8/layout/matrix1"/>
    <dgm:cxn modelId="{68D60005-4208-43F6-9FB3-03C75CDE7DDE}" type="presParOf" srcId="{51CCD0AA-5EE1-4825-9E5C-23CDE92F1980}" destId="{F7A32ACA-F601-4D81-81E2-5D55A949C0C1}" srcOrd="4" destOrd="0" presId="urn:microsoft.com/office/officeart/2005/8/layout/matrix1"/>
    <dgm:cxn modelId="{9890D004-F6D3-43E2-B411-E047C126030C}" type="presParOf" srcId="{51CCD0AA-5EE1-4825-9E5C-23CDE92F1980}" destId="{93BEB0CC-F3A9-4919-99B5-CC7B90B9432C}" srcOrd="5" destOrd="0" presId="urn:microsoft.com/office/officeart/2005/8/layout/matrix1"/>
    <dgm:cxn modelId="{B798721E-6908-4E31-96D9-318E99D44732}" type="presParOf" srcId="{51CCD0AA-5EE1-4825-9E5C-23CDE92F1980}" destId="{AF88BF74-FE14-4B64-B54E-16B94AE93A34}" srcOrd="6" destOrd="0" presId="urn:microsoft.com/office/officeart/2005/8/layout/matrix1"/>
    <dgm:cxn modelId="{9799833F-4ACE-462A-A1B9-FF0E35FB3C42}" type="presParOf" srcId="{51CCD0AA-5EE1-4825-9E5C-23CDE92F1980}" destId="{44C97A5E-8154-4224-9E0E-445D8F7D474D}" srcOrd="7" destOrd="0" presId="urn:microsoft.com/office/officeart/2005/8/layout/matrix1"/>
    <dgm:cxn modelId="{D7C285A7-F932-4398-9C47-0DBF2E01DEAE}" type="presParOf" srcId="{925310CC-CB0C-4F56-927D-0CE0A0A83C69}" destId="{3E1368C9-DB61-4AF4-9D01-025B386E3BDA}" srcOrd="1" destOrd="0" presId="urn:microsoft.com/office/officeart/2005/8/layout/matrix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D4AD1BE-59EA-478B-AE40-BA474A6A7590}">
      <dsp:nvSpPr>
        <dsp:cNvPr id="0" name=""/>
        <dsp:cNvSpPr/>
      </dsp:nvSpPr>
      <dsp:spPr>
        <a:xfrm rot="16200000">
          <a:off x="1746647" y="-1746647"/>
          <a:ext cx="1883568" cy="5376862"/>
        </a:xfrm>
        <a:prstGeom prst="round1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0688" tIns="170688" rIns="170688" bIns="170688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endParaRPr lang="en-US" sz="2400" b="1" u="sng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endParaRPr lang="en-US" sz="2400" b="1" u="sng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endParaRPr lang="en-US" sz="2400" b="1" u="sng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en-US" sz="2000" b="1" u="sng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Strengths </a:t>
          </a:r>
        </a:p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Wingdings" panose="05000000000000000000" pitchFamily="2" charset="2"/>
            <a:buNone/>
          </a:pPr>
          <a:r>
            <a:rPr lang="en-US" sz="1800" b="0" u="none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Good collaborative skill</a:t>
          </a:r>
        </a:p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+mj-lt"/>
            <a:buNone/>
          </a:pPr>
          <a:r>
            <a:rPr lang="en-US" sz="1800" b="0" u="none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Goal oriented</a:t>
          </a:r>
        </a:p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+mj-lt"/>
            <a:buNone/>
          </a:pPr>
          <a:r>
            <a:rPr lang="en-US" sz="1800" b="0" u="none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Creative and hard working</a:t>
          </a:r>
        </a:p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+mj-lt"/>
            <a:buNone/>
          </a:pPr>
          <a:r>
            <a:rPr lang="en-US" sz="1800" b="0" u="none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Good IT knowledge </a:t>
          </a:r>
        </a:p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+mj-lt"/>
            <a:buNone/>
          </a:pPr>
          <a:endParaRPr lang="en-US" sz="1600" b="0" u="none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+mj-lt"/>
            <a:buNone/>
          </a:pPr>
          <a:r>
            <a:rPr lang="en-US" sz="1600" b="0" u="none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</a:p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endParaRPr lang="en-US" sz="1600" b="0" u="none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 rot="5400000">
        <a:off x="0" y="0"/>
        <a:ext cx="5376862" cy="1412676"/>
      </dsp:txXfrm>
    </dsp:sp>
    <dsp:sp modelId="{F5CB6CE0-0E62-483A-9419-24E5AE0C4099}">
      <dsp:nvSpPr>
        <dsp:cNvPr id="0" name=""/>
        <dsp:cNvSpPr/>
      </dsp:nvSpPr>
      <dsp:spPr>
        <a:xfrm>
          <a:off x="5376862" y="0"/>
          <a:ext cx="5376862" cy="1883568"/>
        </a:xfrm>
        <a:prstGeom prst="round1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2240" tIns="142240" rIns="142240" bIns="14224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2000" b="1" u="sng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b="1" u="sng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Weaknesses</a:t>
          </a:r>
        </a:p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b="0" u="none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Emotional</a:t>
          </a:r>
        </a:p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b="0" u="none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Lacking of leadership and managerial issues</a:t>
          </a:r>
        </a:p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b="0" u="none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Easily distracted</a:t>
          </a:r>
        </a:p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b="0" u="none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Easily get stressed </a:t>
          </a:r>
        </a:p>
      </dsp:txBody>
      <dsp:txXfrm>
        <a:off x="5376862" y="0"/>
        <a:ext cx="5376862" cy="1412676"/>
      </dsp:txXfrm>
    </dsp:sp>
    <dsp:sp modelId="{F7A32ACA-F601-4D81-81E2-5D55A949C0C1}">
      <dsp:nvSpPr>
        <dsp:cNvPr id="0" name=""/>
        <dsp:cNvSpPr/>
      </dsp:nvSpPr>
      <dsp:spPr>
        <a:xfrm rot="10800000">
          <a:off x="0" y="1883568"/>
          <a:ext cx="5376862" cy="1883568"/>
        </a:xfrm>
        <a:prstGeom prst="round1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2240" tIns="142240" rIns="142240" bIns="14224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2000" b="1" u="sng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b="1" u="sng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Opportunities</a:t>
          </a:r>
        </a:p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b="0" u="none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Expansion of IT sectors</a:t>
          </a:r>
        </a:p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b="0" u="none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Broaden of professional skills</a:t>
          </a:r>
        </a:p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b="0" u="none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Internship </a:t>
          </a:r>
        </a:p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b="0" u="none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Networking</a:t>
          </a:r>
        </a:p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800" b="0" u="none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2000" b="1" u="sng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 rot="10800000">
        <a:off x="0" y="2354460"/>
        <a:ext cx="5376862" cy="1412676"/>
      </dsp:txXfrm>
    </dsp:sp>
    <dsp:sp modelId="{AF88BF74-FE14-4B64-B54E-16B94AE93A34}">
      <dsp:nvSpPr>
        <dsp:cNvPr id="0" name=""/>
        <dsp:cNvSpPr/>
      </dsp:nvSpPr>
      <dsp:spPr>
        <a:xfrm rot="5400000">
          <a:off x="7123509" y="136921"/>
          <a:ext cx="1883568" cy="5376862"/>
        </a:xfrm>
        <a:prstGeom prst="round1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2240" tIns="142240" rIns="142240" bIns="14224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b="1" u="sng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Threats</a:t>
          </a:r>
        </a:p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b="0" u="none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Increasing competition</a:t>
          </a:r>
        </a:p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b="0" u="none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Economic recession</a:t>
          </a:r>
        </a:p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b="0" u="none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Changing technological environment</a:t>
          </a:r>
        </a:p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2700" kern="1200" dirty="0"/>
        </a:p>
      </dsp:txBody>
      <dsp:txXfrm rot="-5400000">
        <a:off x="5376862" y="2354460"/>
        <a:ext cx="5376862" cy="1412676"/>
      </dsp:txXfrm>
    </dsp:sp>
    <dsp:sp modelId="{3E1368C9-DB61-4AF4-9D01-025B386E3BDA}">
      <dsp:nvSpPr>
        <dsp:cNvPr id="0" name=""/>
        <dsp:cNvSpPr/>
      </dsp:nvSpPr>
      <dsp:spPr>
        <a:xfrm>
          <a:off x="4492067" y="1551057"/>
          <a:ext cx="1769589" cy="665022"/>
        </a:xfrm>
        <a:prstGeom prst="roundRect">
          <a:avLst/>
        </a:prstGeom>
        <a:solidFill>
          <a:schemeClr val="accent2">
            <a:tint val="6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0490" tIns="110490" rIns="110490" bIns="110490" numCol="1" spcCol="1270" anchor="ctr" anchorCtr="0">
          <a:noAutofit/>
        </a:bodyPr>
        <a:lstStyle/>
        <a:p>
          <a:pPr marL="0" lvl="0" indent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900" b="1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SWOT</a:t>
          </a:r>
        </a:p>
      </dsp:txBody>
      <dsp:txXfrm>
        <a:off x="4524531" y="1583521"/>
        <a:ext cx="1704661" cy="60009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matrix1">
  <dgm:title val=""/>
  <dgm:desc val=""/>
  <dgm:catLst>
    <dgm:cat type="matrix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3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3" destOrd="0"/>
      </dgm:cxnLst>
      <dgm:bg/>
      <dgm:whole/>
    </dgm:dataModel>
  </dgm:clrData>
  <dgm:layoutNode name="diagram">
    <dgm:varLst>
      <dgm:chMax val="1"/>
      <dgm:dir/>
      <dgm:animLvl val="ctr"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ctrX" for="ch" forName="matrix" refType="w" fact="0.5"/>
      <dgm:constr type="ctrY" for="ch" forName="matrix" refType="h" fact="0.5"/>
      <dgm:constr type="w" for="ch" forName="matrix" refType="w"/>
      <dgm:constr type="h" for="ch" forName="matrix" refType="h"/>
      <dgm:constr type="ctrX" for="ch" forName="centerTile" refType="w" fact="0.5"/>
      <dgm:constr type="ctrY" for="ch" forName="centerTile" refType="h" fact="0.5"/>
      <dgm:constr type="w" for="ch" forName="centerTile" refType="w" fact="0.3"/>
      <dgm:constr type="h" for="ch" forName="centerTile" refType="h" fact="0.25"/>
      <dgm:constr type="primFontSz" for="des" ptType="node" op="equ" val="65"/>
    </dgm:constrLst>
    <dgm:ruleLst/>
    <dgm:choose name="Name0">
      <dgm:if name="Name1" axis="ch" ptType="node" func="cnt" op="gte" val="1">
        <dgm:layoutNode name="matrix">
          <dgm:alg type="composite"/>
          <dgm:shape xmlns:r="http://schemas.openxmlformats.org/officeDocument/2006/relationships" r:blip="">
            <dgm:adjLst/>
          </dgm:shape>
          <dgm:presOf/>
          <dgm:constrLst>
            <dgm:constr type="l" for="ch" forName="tile1"/>
            <dgm:constr type="t" for="ch" forName="tile1"/>
            <dgm:constr type="r" for="ch" forName="tile1" refType="w" fact="0.5"/>
            <dgm:constr type="b" for="ch" forName="tile1" refType="h" fact="0.5"/>
            <dgm:constr type="l" for="ch" forName="tile1text" refType="l" refFor="ch" refForName="tile1"/>
            <dgm:constr type="t" for="ch" forName="tile1text" refType="t" refFor="ch" refForName="tile1"/>
            <dgm:constr type="w" for="ch" forName="tile1text" refType="w" refFor="ch" refForName="tile1"/>
            <dgm:constr type="h" for="ch" forName="tile1text" refType="h" refFor="ch" refForName="tile1" fact="0.75"/>
            <dgm:constr type="r" for="ch" forName="tile2" refType="w"/>
            <dgm:constr type="t" for="ch" forName="tile2"/>
            <dgm:constr type="l" for="ch" forName="tile2" refType="w" fact="0.5"/>
            <dgm:constr type="b" for="ch" forName="tile2" refType="h" fact="0.5"/>
            <dgm:constr type="r" for="ch" forName="tile2text" refType="r" refFor="ch" refForName="tile2"/>
            <dgm:constr type="t" for="ch" forName="tile2text" refType="t" refFor="ch" refForName="tile2"/>
            <dgm:constr type="w" for="ch" forName="tile2text" refType="w" refFor="ch" refForName="tile2"/>
            <dgm:constr type="h" for="ch" forName="tile2text" refType="h" refFor="ch" refForName="tile2" fact="0.75"/>
            <dgm:constr type="l" for="ch" forName="tile3"/>
            <dgm:constr type="b" for="ch" forName="tile3" refType="h"/>
            <dgm:constr type="r" for="ch" forName="tile3" refType="w" fact="0.5"/>
            <dgm:constr type="t" for="ch" forName="tile3" refType="h" fact="0.5"/>
            <dgm:constr type="l" for="ch" forName="tile3text" refType="l" refFor="ch" refForName="tile3"/>
            <dgm:constr type="b" for="ch" forName="tile3text" refType="b" refFor="ch" refForName="tile3"/>
            <dgm:constr type="w" for="ch" forName="tile3text" refType="w" refFor="ch" refForName="tile3"/>
            <dgm:constr type="h" for="ch" forName="tile3text" refType="h" refFor="ch" refForName="tile3" fact="0.75"/>
            <dgm:constr type="r" for="ch" forName="tile4" refType="w"/>
            <dgm:constr type="b" for="ch" forName="tile4" refType="h"/>
            <dgm:constr type="l" for="ch" forName="tile4" refType="w" fact="0.5"/>
            <dgm:constr type="t" for="ch" forName="tile4" refType="h" fact="0.5"/>
            <dgm:constr type="r" for="ch" forName="tile4text" refType="r" refFor="ch" refForName="tile4"/>
            <dgm:constr type="b" for="ch" forName="tile4text" refType="b" refFor="ch" refForName="tile4"/>
            <dgm:constr type="w" for="ch" forName="tile4text" refType="w" refFor="ch" refForName="tile4"/>
            <dgm:constr type="h" for="ch" forName="tile4text" refType="h" refFor="ch" refForName="tile4" fact="0.75"/>
          </dgm:constrLst>
          <dgm:ruleLst/>
          <dgm:layoutNode name="tile1" styleLbl="node1">
            <dgm:alg type="sp"/>
            <dgm:shape xmlns:r="http://schemas.openxmlformats.org/officeDocument/2006/relationships" rot="270" type="round1Rect" r:blip="">
              <dgm:adjLst/>
            </dgm:shape>
            <dgm:choose name="Name2">
              <dgm:if name="Name3" func="var" arg="dir" op="equ" val="norm">
                <dgm:presOf axis="ch ch desOrSelf" ptType="node node node" st="1 1 1" cnt="1 1 0"/>
              </dgm:if>
              <dgm:else name="Name4">
                <dgm:presOf axis="ch ch desOrSelf" ptType="node node node" st="1 2 1" cnt="1 1 0"/>
              </dgm:else>
            </dgm:choose>
            <dgm:constrLst/>
            <dgm:ruleLst/>
          </dgm:layoutNode>
          <dgm:layoutNode name="tile1text" styleLbl="node1">
            <dgm:varLst>
              <dgm:chMax val="0"/>
              <dgm:chPref val="0"/>
              <dgm:bulletEnabled val="1"/>
            </dgm:varLst>
            <dgm:choose name="Name5">
              <dgm:if name="Name6" axis="root des" func="maxDepth" op="gte" val="3">
                <dgm:alg type="tx">
                  <dgm:param type="txAnchorVert" val="t"/>
                  <dgm:param type="parTxLTRAlign" val="l"/>
                  <dgm:param type="parTxRTLAlign" val="r"/>
                </dgm:alg>
              </dgm:if>
              <dgm:else name="Name7">
                <dgm:alg type="tx"/>
              </dgm:else>
            </dgm:choose>
            <dgm:shape xmlns:r="http://schemas.openxmlformats.org/officeDocument/2006/relationships" rot="270" type="rect" r:blip="" hideGeom="1">
              <dgm:adjLst>
                <dgm:adj idx="1" val="0.2"/>
              </dgm:adjLst>
            </dgm:shape>
            <dgm:choose name="Name8">
              <dgm:if name="Name9" func="var" arg="dir" op="equ" val="norm">
                <dgm:presOf axis="ch ch desOrSelf" ptType="node node node" st="1 1 1" cnt="1 1 0"/>
              </dgm:if>
              <dgm:else name="Name10">
                <dgm:presOf axis="ch ch desOrSelf" ptType="node node node" st="1 2 1" cnt="1 1 0"/>
              </dgm:else>
            </dgm:choose>
            <dgm:constrLst/>
            <dgm:ruleLst>
              <dgm:rule type="primFontSz" val="5" fact="NaN" max="NaN"/>
            </dgm:ruleLst>
          </dgm:layoutNode>
          <dgm:layoutNode name="tile2" styleLbl="node1">
            <dgm:alg type="sp"/>
            <dgm:shape xmlns:r="http://schemas.openxmlformats.org/officeDocument/2006/relationships" type="round1Rect" r:blip="">
              <dgm:adjLst/>
            </dgm:shape>
            <dgm:choose name="Name11">
              <dgm:if name="Name12" func="var" arg="dir" op="equ" val="norm">
                <dgm:presOf axis="ch ch desOrSelf" ptType="node node node" st="1 2 1" cnt="1 1 0"/>
              </dgm:if>
              <dgm:else name="Name13">
                <dgm:presOf axis="ch ch desOrSelf" ptType="node node node" st="1 1 1" cnt="1 1 0"/>
              </dgm:else>
            </dgm:choose>
            <dgm:constrLst/>
            <dgm:ruleLst/>
          </dgm:layoutNode>
          <dgm:layoutNode name="tile2text" styleLbl="node1">
            <dgm:varLst>
              <dgm:chMax val="0"/>
              <dgm:chPref val="0"/>
              <dgm:bulletEnabled val="1"/>
            </dgm:varLst>
            <dgm:choose name="Name14">
              <dgm:if name="Name15" axis="root des" func="maxDepth" op="gte" val="3">
                <dgm:alg type="tx">
                  <dgm:param type="txAnchorVert" val="t"/>
                  <dgm:param type="parTxLTRAlign" val="l"/>
                  <dgm:param type="parTxRTLAlign" val="r"/>
                </dgm:alg>
              </dgm:if>
              <dgm:else name="Name16">
                <dgm:alg type="tx"/>
              </dgm:else>
            </dgm:choose>
            <dgm:shape xmlns:r="http://schemas.openxmlformats.org/officeDocument/2006/relationships" type="rect" r:blip="" hideGeom="1">
              <dgm:adjLst/>
            </dgm:shape>
            <dgm:choose name="Name17">
              <dgm:if name="Name18" func="var" arg="dir" op="equ" val="norm">
                <dgm:presOf axis="ch ch desOrSelf" ptType="node node node" st="1 2 1" cnt="1 1 0"/>
              </dgm:if>
              <dgm:else name="Name19">
                <dgm:presOf axis="ch ch desOrSelf" ptType="node node node" st="1 1 1" cnt="1 1 0"/>
              </dgm:else>
            </dgm:choose>
            <dgm:constrLst/>
            <dgm:ruleLst>
              <dgm:rule type="primFontSz" val="5" fact="NaN" max="NaN"/>
            </dgm:ruleLst>
          </dgm:layoutNode>
          <dgm:layoutNode name="tile3" styleLbl="node1">
            <dgm:alg type="sp"/>
            <dgm:shape xmlns:r="http://schemas.openxmlformats.org/officeDocument/2006/relationships" rot="180" type="round1Rect" r:blip="">
              <dgm:adjLst/>
            </dgm:shape>
            <dgm:choose name="Name20">
              <dgm:if name="Name21" func="var" arg="dir" op="equ" val="norm">
                <dgm:presOf axis="ch ch desOrSelf" ptType="node node node" st="1 3 1" cnt="1 1 0"/>
              </dgm:if>
              <dgm:else name="Name22">
                <dgm:presOf axis="ch ch desOrSelf" ptType="node node node" st="1 4 1" cnt="1 1 0"/>
              </dgm:else>
            </dgm:choose>
            <dgm:constrLst/>
            <dgm:ruleLst/>
          </dgm:layoutNode>
          <dgm:layoutNode name="tile3text" styleLbl="node1">
            <dgm:varLst>
              <dgm:chMax val="0"/>
              <dgm:chPref val="0"/>
              <dgm:bulletEnabled val="1"/>
            </dgm:varLst>
            <dgm:choose name="Name23">
              <dgm:if name="Name24" axis="root des" func="maxDepth" op="gte" val="3">
                <dgm:alg type="tx">
                  <dgm:param type="txAnchorVert" val="t"/>
                  <dgm:param type="parTxLTRAlign" val="l"/>
                  <dgm:param type="parTxRTLAlign" val="r"/>
                </dgm:alg>
              </dgm:if>
              <dgm:else name="Name25">
                <dgm:alg type="tx"/>
              </dgm:else>
            </dgm:choose>
            <dgm:shape xmlns:r="http://schemas.openxmlformats.org/officeDocument/2006/relationships" rot="180" type="rect" r:blip="" hideGeom="1">
              <dgm:adjLst/>
            </dgm:shape>
            <dgm:choose name="Name26">
              <dgm:if name="Name27" func="var" arg="dir" op="equ" val="norm">
                <dgm:presOf axis="ch ch desOrSelf" ptType="node node node" st="1 3 1" cnt="1 1 0"/>
              </dgm:if>
              <dgm:else name="Name28">
                <dgm:presOf axis="ch ch desOrSelf" ptType="node node node" st="1 4 1" cnt="1 1 0"/>
              </dgm:else>
            </dgm:choose>
            <dgm:constrLst/>
            <dgm:ruleLst>
              <dgm:rule type="primFontSz" val="5" fact="NaN" max="NaN"/>
            </dgm:ruleLst>
          </dgm:layoutNode>
          <dgm:layoutNode name="tile4" styleLbl="node1">
            <dgm:alg type="sp"/>
            <dgm:shape xmlns:r="http://schemas.openxmlformats.org/officeDocument/2006/relationships" rot="90" type="round1Rect" r:blip="">
              <dgm:adjLst/>
            </dgm:shape>
            <dgm:choose name="Name29">
              <dgm:if name="Name30" func="var" arg="dir" op="equ" val="norm">
                <dgm:presOf axis="ch ch desOrSelf" ptType="node node node" st="1 4 1" cnt="1 1 0"/>
              </dgm:if>
              <dgm:else name="Name31">
                <dgm:presOf axis="ch ch desOrSelf" ptType="node node node" st="1 3 1" cnt="1 1 0"/>
              </dgm:else>
            </dgm:choose>
            <dgm:constrLst/>
            <dgm:ruleLst/>
          </dgm:layoutNode>
          <dgm:layoutNode name="tile4text" styleLbl="node1">
            <dgm:varLst>
              <dgm:chMax val="0"/>
              <dgm:chPref val="0"/>
              <dgm:bulletEnabled val="1"/>
            </dgm:varLst>
            <dgm:choose name="Name32">
              <dgm:if name="Name33" axis="root des" func="maxDepth" op="gte" val="3">
                <dgm:alg type="tx">
                  <dgm:param type="txAnchorVert" val="t"/>
                  <dgm:param type="parTxLTRAlign" val="l"/>
                  <dgm:param type="parTxRTLAlign" val="r"/>
                </dgm:alg>
              </dgm:if>
              <dgm:else name="Name34">
                <dgm:alg type="tx"/>
              </dgm:else>
            </dgm:choose>
            <dgm:shape xmlns:r="http://schemas.openxmlformats.org/officeDocument/2006/relationships" rot="90" type="rect" r:blip="" hideGeom="1">
              <dgm:adjLst/>
            </dgm:shape>
            <dgm:choose name="Name35">
              <dgm:if name="Name36" func="var" arg="dir" op="equ" val="norm">
                <dgm:presOf axis="ch ch desOrSelf" ptType="node node node" st="1 4 1" cnt="1 1 0"/>
              </dgm:if>
              <dgm:else name="Name37">
                <dgm:presOf axis="ch ch desOrSelf" ptType="node node node" st="1 3 1" cnt="1 1 0"/>
              </dgm:else>
            </dgm:choose>
            <dgm:constrLst/>
            <dgm:ruleLst>
              <dgm:rule type="primFontSz" val="5" fact="NaN" max="NaN"/>
            </dgm:ruleLst>
          </dgm:layoutNode>
        </dgm:layoutNode>
        <dgm:layoutNode name="centerTile" styleLbl="fgShp">
          <dgm:varLst>
            <dgm:chMax val="0"/>
            <dgm:chPref val="0"/>
          </dgm:varLst>
          <dgm:alg type="tx"/>
          <dgm:shape xmlns:r="http://schemas.openxmlformats.org/officeDocument/2006/relationships" type="roundRect" r:blip="">
            <dgm:adjLst/>
          </dgm:shape>
          <dgm:presOf axis="ch" ptType="node" cnt="1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if>
      <dgm:else name="Name38"/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761999"/>
            <a:ext cx="9141619" cy="5334001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9270263" y="761999"/>
            <a:ext cx="2925318" cy="5334001"/>
          </a:xfrm>
          <a:prstGeom prst="rect">
            <a:avLst/>
          </a:prstGeom>
          <a:solidFill>
            <a:srgbClr val="C8C8C8">
              <a:alpha val="4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69848" y="1298448"/>
            <a:ext cx="7315200" cy="3255264"/>
          </a:xfrm>
        </p:spPr>
        <p:txBody>
          <a:bodyPr anchor="b">
            <a:normAutofit/>
          </a:bodyPr>
          <a:lstStyle>
            <a:lvl1pPr algn="l">
              <a:defRPr sz="5900" spc="-100" baseline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00015" y="4670246"/>
            <a:ext cx="7315200" cy="914400"/>
          </a:xfrm>
        </p:spPr>
        <p:txBody>
          <a:bodyPr anchor="t">
            <a:normAutofit/>
          </a:bodyPr>
          <a:lstStyle>
            <a:lvl1pPr marL="0" indent="0" algn="l">
              <a:buNone/>
              <a:defRPr sz="2200" cap="none" spc="0" baseline="0">
                <a:solidFill>
                  <a:schemeClr val="accent1">
                    <a:lumMod val="20000"/>
                    <a:lumOff val="80000"/>
                  </a:schemeClr>
                </a:solidFill>
              </a:defRPr>
            </a:lvl1pPr>
            <a:lvl2pPr marL="457200" indent="0" algn="ctr">
              <a:buNone/>
              <a:defRPr sz="2200"/>
            </a:lvl2pPr>
            <a:lvl3pPr marL="914400" indent="0" algn="ctr">
              <a:buNone/>
              <a:defRPr sz="22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dirty="0"/>
              <a:pPr/>
              <a:t>4/9/2021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dirty="0"/>
              <a:pPr/>
              <a:t>4/9/2021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67912" y="1298448"/>
            <a:ext cx="7315200" cy="3255264"/>
          </a:xfrm>
        </p:spPr>
        <p:txBody>
          <a:bodyPr anchor="b">
            <a:normAutofit/>
          </a:bodyPr>
          <a:lstStyle>
            <a:lvl1pPr>
              <a:defRPr sz="5900" b="0" spc="-100" baseline="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886200" y="4672584"/>
            <a:ext cx="7315200" cy="914400"/>
          </a:xfrm>
        </p:spPr>
        <p:txBody>
          <a:bodyPr anchor="t">
            <a:normAutofit/>
          </a:bodyPr>
          <a:lstStyle>
            <a:lvl1pPr marL="0" indent="0">
              <a:buNone/>
              <a:defRPr sz="2200" cap="none" spc="0" baseline="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dirty="0"/>
              <a:pPr/>
              <a:t>4/9/2021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867912" y="868680"/>
            <a:ext cx="3474720" cy="51206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818120" y="868680"/>
            <a:ext cx="3474720" cy="51206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dirty="0"/>
              <a:pPr/>
              <a:t>4/9/2021</a:t>
            </a:fld>
            <a:endParaRPr lang="en-US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867912" y="1023586"/>
            <a:ext cx="3474720" cy="807720"/>
          </a:xfrm>
        </p:spPr>
        <p:txBody>
          <a:bodyPr anchor="b">
            <a:normAutofit/>
          </a:bodyPr>
          <a:lstStyle>
            <a:lvl1pPr marL="0" indent="0">
              <a:spcBef>
                <a:spcPts val="0"/>
              </a:spcBef>
              <a:buNone/>
              <a:defRPr sz="2000" b="1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867912" y="1930936"/>
            <a:ext cx="3474720" cy="402336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818463" y="1023586"/>
            <a:ext cx="3474720" cy="813171"/>
          </a:xfrm>
        </p:spPr>
        <p:txBody>
          <a:bodyPr anchor="b">
            <a:normAutofit/>
          </a:bodyPr>
          <a:lstStyle>
            <a:lvl1pPr marL="0" indent="0">
              <a:spcBef>
                <a:spcPts val="0"/>
              </a:spcBef>
              <a:buNone/>
              <a:defRPr sz="2000" b="1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818463" y="1930936"/>
            <a:ext cx="3474720" cy="402336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dirty="0"/>
              <a:pPr/>
              <a:t>4/9/2021</a:t>
            </a:fld>
            <a:endParaRPr lang="en-US" dirty="0"/>
          </a:p>
        </p:txBody>
      </p:sp>
      <p:sp>
        <p:nvSpPr>
          <p:cNvPr id="11" name="Footer Placeholder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2" name="Slide Number Placeholder 1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dirty="0"/>
              <a:pPr/>
              <a:t>4/9/2021</a:t>
            </a:fld>
            <a:endParaRPr lang="en-US" dirty="0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dirty="0"/>
              <a:pPr/>
              <a:t>4/9/2021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6032" y="1143000"/>
            <a:ext cx="2834640" cy="2377440"/>
          </a:xfrm>
        </p:spPr>
        <p:txBody>
          <a:bodyPr anchor="b">
            <a:normAutofit/>
          </a:bodyPr>
          <a:lstStyle>
            <a:lvl1pPr>
              <a:defRPr sz="3200" b="0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67912" y="868680"/>
            <a:ext cx="7315200" cy="51206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6032" y="3494176"/>
            <a:ext cx="2834640" cy="2321990"/>
          </a:xfrm>
        </p:spPr>
        <p:txBody>
          <a:bodyPr anchor="t">
            <a:normAutofit/>
          </a:bodyPr>
          <a:lstStyle>
            <a:lvl1pPr marL="0" indent="0">
              <a:lnSpc>
                <a:spcPct val="100000"/>
              </a:lnSpc>
              <a:buNone/>
              <a:defRPr sz="14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dirty="0"/>
              <a:pPr/>
              <a:t>4/9/2021</a:t>
            </a:fld>
            <a:endParaRPr lang="en-US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6032" y="1143000"/>
            <a:ext cx="2834640" cy="2377440"/>
          </a:xfrm>
        </p:spPr>
        <p:txBody>
          <a:bodyPr anchor="b">
            <a:normAutofit/>
          </a:bodyPr>
          <a:lstStyle>
            <a:lvl1pPr>
              <a:defRPr sz="32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570644" y="767419"/>
            <a:ext cx="8115230" cy="5330952"/>
          </a:xfrm>
          <a:solidFill>
            <a:schemeClr val="bg1">
              <a:lumMod val="75000"/>
            </a:schemeClr>
          </a:solidFill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dirty="0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6032" y="3493008"/>
            <a:ext cx="2834640" cy="2322576"/>
          </a:xfrm>
        </p:spPr>
        <p:txBody>
          <a:bodyPr anchor="t">
            <a:normAutofit/>
          </a:bodyPr>
          <a:lstStyle>
            <a:lvl1pPr marL="0" indent="0">
              <a:lnSpc>
                <a:spcPct val="100000"/>
              </a:lnSpc>
              <a:buNone/>
              <a:defRPr sz="14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dirty="0"/>
              <a:pPr/>
              <a:t>4/9/2021</a:t>
            </a:fld>
            <a:endParaRPr lang="en-US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>
          <a:xfrm>
            <a:off x="3499101" y="6356350"/>
            <a:ext cx="5911517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dirty="0"/>
              <a:pPr/>
              <a:t>4/9/2021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381000" y="990600"/>
            <a:ext cx="2819400" cy="49530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867912" y="868680"/>
            <a:ext cx="7315200" cy="5120640"/>
          </a:xfrm>
        </p:spPr>
        <p:txBody>
          <a:bodyPr vert="eaVert"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dirty="0"/>
              <a:pPr/>
              <a:t>4/9/2021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03504" y="770467"/>
            <a:ext cx="10782300" cy="3352800"/>
          </a:xfrm>
        </p:spPr>
        <p:txBody>
          <a:bodyPr anchor="b">
            <a:noAutofit/>
          </a:bodyPr>
          <a:lstStyle>
            <a:lvl1pPr algn="l">
              <a:lnSpc>
                <a:spcPct val="80000"/>
              </a:lnSpc>
              <a:defRPr sz="8800" spc="-120" baseline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67512" y="4206876"/>
            <a:ext cx="9228201" cy="1645920"/>
          </a:xfrm>
        </p:spPr>
        <p:txBody>
          <a:bodyPr>
            <a:normAutofit/>
          </a:bodyPr>
          <a:lstStyle>
            <a:lvl1pPr marL="0" indent="0" algn="l">
              <a:buNone/>
              <a:defRPr sz="3200">
                <a:solidFill>
                  <a:schemeClr val="bg1"/>
                </a:solidFill>
                <a:latin typeface="+mj-lt"/>
              </a:defRPr>
            </a:lvl1pPr>
            <a:lvl2pPr marL="457200" indent="0" algn="ctr">
              <a:buNone/>
              <a:defRPr sz="28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80000"/>
                  </a:srgbClr>
                </a:solidFill>
              </a:defRPr>
            </a:lvl1pPr>
          </a:lstStyle>
          <a:p>
            <a:fld id="{5586B75A-687E-405C-8A0B-8D00578BA2C3}" type="datetimeFigureOut">
              <a:rPr lang="en-US" dirty="0"/>
              <a:pPr/>
              <a:t>4/9/2021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80000"/>
                  </a:srgb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25000"/>
                  </a:srgbClr>
                </a:solidFill>
              </a:defRPr>
            </a:lvl1pPr>
          </a:lstStyle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7517701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2D3E9E-A95C-48F2-B4BF-A71542E0BE9A}" type="datetimeFigureOut">
              <a:rPr lang="en-US" dirty="0"/>
              <a:t>4/9/2021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5460525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3504" y="767419"/>
            <a:ext cx="10780776" cy="3355848"/>
          </a:xfrm>
        </p:spPr>
        <p:txBody>
          <a:bodyPr anchor="b">
            <a:normAutofit/>
          </a:bodyPr>
          <a:lstStyle>
            <a:lvl1pPr>
              <a:lnSpc>
                <a:spcPct val="80000"/>
              </a:lnSpc>
              <a:defRPr sz="8800" b="0" baseline="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67512" y="4204209"/>
            <a:ext cx="9226296" cy="1645920"/>
          </a:xfrm>
        </p:spPr>
        <p:txBody>
          <a:bodyPr anchor="t">
            <a:normAutofit/>
          </a:bodyPr>
          <a:lstStyle>
            <a:lvl1pPr marL="0" indent="0">
              <a:buNone/>
              <a:defRPr sz="3200">
                <a:solidFill>
                  <a:schemeClr val="tx1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dirty="0"/>
              <a:pPr/>
              <a:t>4/9/2021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6094862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6656" y="1998134"/>
            <a:ext cx="4663440" cy="376732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11330" y="1998134"/>
            <a:ext cx="4663440" cy="376732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2952B5-7A2F-4CC8-B7CE-9234E21C2837}" type="datetimeFigureOut">
              <a:rPr lang="en-US" dirty="0"/>
              <a:t>4/9/2021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8560378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040467"/>
            <a:ext cx="4663440" cy="723400"/>
          </a:xfrm>
        </p:spPr>
        <p:txBody>
          <a:bodyPr anchor="ctr">
            <a:normAutofit/>
          </a:bodyPr>
          <a:lstStyle>
            <a:lvl1pPr marL="0" indent="0">
              <a:buNone/>
              <a:defRPr sz="2200" b="0" cap="all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6656" y="2753084"/>
            <a:ext cx="4663440" cy="32004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007608" y="2038435"/>
            <a:ext cx="4663440" cy="722376"/>
          </a:xfrm>
        </p:spPr>
        <p:txBody>
          <a:bodyPr anchor="ctr">
            <a:normAutofit/>
          </a:bodyPr>
          <a:lstStyle>
            <a:lvl1pPr marL="0" indent="0">
              <a:buNone/>
              <a:defRPr sz="2200" b="0" cap="all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007608" y="2750990"/>
            <a:ext cx="4663440" cy="32004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1DA07A-9201-4B4B-BAF2-015AFA30F520}" type="datetimeFigureOut">
              <a:rPr lang="en-US" dirty="0"/>
              <a:t>4/9/2021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0272193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D7E00A-486F-4252-8B1D-E32645521F49}" type="datetimeFigureOut">
              <a:rPr lang="en-US" dirty="0"/>
              <a:t>4/9/2021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84558761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DF5F92-E675-4B36-9A60-69A962A68675}" type="datetimeFigureOut">
              <a:rPr lang="en-US" dirty="0"/>
              <a:t>4/9/2021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20415446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7620000" y="0"/>
            <a:ext cx="457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Title 8"/>
          <p:cNvSpPr>
            <a:spLocks noGrp="1"/>
          </p:cNvSpPr>
          <p:nvPr>
            <p:ph type="title"/>
          </p:nvPr>
        </p:nvSpPr>
        <p:spPr>
          <a:xfrm>
            <a:off x="8261404" y="542282"/>
            <a:ext cx="3383280" cy="1920240"/>
          </a:xfrm>
        </p:spPr>
        <p:txBody>
          <a:bodyPr anchor="b">
            <a:noAutofit/>
          </a:bodyPr>
          <a:lstStyle>
            <a:lvl1pPr>
              <a:lnSpc>
                <a:spcPct val="85000"/>
              </a:lnSpc>
              <a:defRPr sz="400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62000" y="762000"/>
            <a:ext cx="6096000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275982" y="2511813"/>
            <a:ext cx="3398520" cy="3126987"/>
          </a:xfrm>
        </p:spPr>
        <p:txBody>
          <a:bodyPr>
            <a:normAutofit/>
          </a:bodyPr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800">
                <a:solidFill>
                  <a:srgbClr val="262626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6E2C9B-5FA2-460D-9BE7-B0812FC2A6FF}" type="datetimeFigureOut">
              <a:rPr lang="en-US" dirty="0"/>
              <a:t>4/9/2021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20000"/>
                  </a:srgbClr>
                </a:solidFill>
              </a:defRPr>
            </a:lvl1pPr>
          </a:lstStyle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02744401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9224" y="5418667"/>
            <a:ext cx="10780776" cy="613283"/>
          </a:xfrm>
        </p:spPr>
        <p:txBody>
          <a:bodyPr anchor="b">
            <a:normAutofit/>
          </a:bodyPr>
          <a:lstStyle>
            <a:lvl1pPr>
              <a:defRPr sz="3200" b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0" y="0"/>
            <a:ext cx="12192000" cy="5330952"/>
          </a:xfrm>
          <a:solidFill>
            <a:schemeClr val="accent1">
              <a:lumMod val="40000"/>
              <a:lumOff val="60000"/>
            </a:schemeClr>
          </a:solidFill>
        </p:spPr>
        <p:txBody>
          <a:bodyPr anchor="t"/>
          <a:lstStyle>
            <a:lvl1pPr marL="0" indent="0" algn="ctr">
              <a:spcBef>
                <a:spcPts val="800"/>
              </a:spcBef>
              <a:buNone/>
              <a:defRPr sz="32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dirty="0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6656" y="5909735"/>
            <a:ext cx="9229344" cy="533400"/>
          </a:xfrm>
        </p:spPr>
        <p:txBody>
          <a:bodyPr>
            <a:normAutofit/>
          </a:bodyPr>
          <a:lstStyle>
            <a:lvl1pPr marL="0" indent="0">
              <a:lnSpc>
                <a:spcPct val="90000"/>
              </a:lnSpc>
              <a:buNone/>
              <a:defRPr sz="1400">
                <a:solidFill>
                  <a:srgbClr val="262626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2" name="Date Placeholder 1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80000"/>
                  </a:srgbClr>
                </a:solidFill>
              </a:defRPr>
            </a:lvl1pPr>
          </a:lstStyle>
          <a:p>
            <a:fld id="{5586B75A-687E-405C-8A0B-8D00578BA2C3}" type="datetimeFigureOut">
              <a:rPr lang="en-US" dirty="0"/>
              <a:pPr/>
              <a:t>4/9/2021</a:t>
            </a:fld>
            <a:endParaRPr lang="en-US" dirty="0"/>
          </a:p>
        </p:txBody>
      </p:sp>
      <p:sp>
        <p:nvSpPr>
          <p:cNvPr id="13" name="Footer Placeholder 1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80000"/>
                  </a:srgb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14" name="Slide Number Placeholder 1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25000"/>
                  </a:srgbClr>
                </a:solidFill>
              </a:defRPr>
            </a:lvl1pPr>
          </a:lstStyle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23638223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4E5243-F52A-4D37-9694-EB26C6C31910}" type="datetimeFigureOut">
              <a:rPr lang="en-US" dirty="0"/>
              <a:t>4/9/2021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8445316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43950" y="695325"/>
            <a:ext cx="2628900" cy="48006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71525" y="714375"/>
            <a:ext cx="7734300" cy="540067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77B6E1-634A-48DC-9E8B-D894023267EF}" type="datetimeFigureOut">
              <a:rPr lang="en-US" dirty="0"/>
              <a:t>4/9/2021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2980894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 /><Relationship Id="rId3" Type="http://schemas.openxmlformats.org/officeDocument/2006/relationships/slideLayout" Target="../slideLayouts/slideLayout3.xml" /><Relationship Id="rId7" Type="http://schemas.openxmlformats.org/officeDocument/2006/relationships/slideLayout" Target="../slideLayouts/slideLayout7.xml" /><Relationship Id="rId12" Type="http://schemas.openxmlformats.org/officeDocument/2006/relationships/theme" Target="../theme/theme1.xml" /><Relationship Id="rId2" Type="http://schemas.openxmlformats.org/officeDocument/2006/relationships/slideLayout" Target="../slideLayouts/slideLayout2.xml" /><Relationship Id="rId1" Type="http://schemas.openxmlformats.org/officeDocument/2006/relationships/slideLayout" Target="../slideLayouts/slideLayout1.xml" /><Relationship Id="rId6" Type="http://schemas.openxmlformats.org/officeDocument/2006/relationships/slideLayout" Target="../slideLayouts/slideLayout6.xml" /><Relationship Id="rId11" Type="http://schemas.openxmlformats.org/officeDocument/2006/relationships/slideLayout" Target="../slideLayouts/slideLayout11.xml" /><Relationship Id="rId5" Type="http://schemas.openxmlformats.org/officeDocument/2006/relationships/slideLayout" Target="../slideLayouts/slideLayout5.xml" /><Relationship Id="rId10" Type="http://schemas.openxmlformats.org/officeDocument/2006/relationships/slideLayout" Target="../slideLayouts/slideLayout10.xml" /><Relationship Id="rId4" Type="http://schemas.openxmlformats.org/officeDocument/2006/relationships/slideLayout" Target="../slideLayouts/slideLayout4.xml" /><Relationship Id="rId9" Type="http://schemas.openxmlformats.org/officeDocument/2006/relationships/slideLayout" Target="../slideLayouts/slideLayout9.xml" 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 /><Relationship Id="rId3" Type="http://schemas.openxmlformats.org/officeDocument/2006/relationships/slideLayout" Target="../slideLayouts/slideLayout14.xml" /><Relationship Id="rId7" Type="http://schemas.openxmlformats.org/officeDocument/2006/relationships/slideLayout" Target="../slideLayouts/slideLayout18.xml" /><Relationship Id="rId12" Type="http://schemas.openxmlformats.org/officeDocument/2006/relationships/theme" Target="../theme/theme2.xml" /><Relationship Id="rId2" Type="http://schemas.openxmlformats.org/officeDocument/2006/relationships/slideLayout" Target="../slideLayouts/slideLayout13.xml" /><Relationship Id="rId1" Type="http://schemas.openxmlformats.org/officeDocument/2006/relationships/slideLayout" Target="../slideLayouts/slideLayout12.xml" /><Relationship Id="rId6" Type="http://schemas.openxmlformats.org/officeDocument/2006/relationships/slideLayout" Target="../slideLayouts/slideLayout17.xml" /><Relationship Id="rId11" Type="http://schemas.openxmlformats.org/officeDocument/2006/relationships/slideLayout" Target="../slideLayouts/slideLayout22.xml" /><Relationship Id="rId5" Type="http://schemas.openxmlformats.org/officeDocument/2006/relationships/slideLayout" Target="../slideLayouts/slideLayout16.xml" /><Relationship Id="rId10" Type="http://schemas.openxmlformats.org/officeDocument/2006/relationships/slideLayout" Target="../slideLayouts/slideLayout21.xml" /><Relationship Id="rId4" Type="http://schemas.openxmlformats.org/officeDocument/2006/relationships/slideLayout" Target="../slideLayouts/slideLayout15.xml" /><Relationship Id="rId9" Type="http://schemas.openxmlformats.org/officeDocument/2006/relationships/slideLayout" Target="../slideLayouts/slideLayout20.xml" 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" y="758952"/>
            <a:ext cx="3443590" cy="533095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2919" y="1123837"/>
            <a:ext cx="2947482" cy="460118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8" name="Rectangle 37"/>
          <p:cNvSpPr/>
          <p:nvPr/>
        </p:nvSpPr>
        <p:spPr>
          <a:xfrm>
            <a:off x="11815864" y="758952"/>
            <a:ext cx="384048" cy="5330952"/>
          </a:xfrm>
          <a:prstGeom prst="rect">
            <a:avLst/>
          </a:prstGeom>
          <a:solidFill>
            <a:srgbClr val="C8C8C8">
              <a:alpha val="4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869268" y="864108"/>
            <a:ext cx="7315200" cy="512064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62465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5586B75A-687E-405C-8A0B-8D00578BA2C3}" type="datetimeFigureOut">
              <a:rPr lang="en-US" dirty="0"/>
              <a:pPr/>
              <a:t>4/9/2021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869268" y="6356350"/>
            <a:ext cx="591151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634135" y="6356350"/>
            <a:ext cx="153092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1">
                <a:solidFill>
                  <a:schemeClr val="accent1"/>
                </a:solidFill>
              </a:defRPr>
            </a:lvl1pPr>
          </a:lstStyle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41" r:id="rId1"/>
    <p:sldLayoutId id="2147483842" r:id="rId2"/>
    <p:sldLayoutId id="2147483843" r:id="rId3"/>
    <p:sldLayoutId id="2147483844" r:id="rId4"/>
    <p:sldLayoutId id="2147483845" r:id="rId5"/>
    <p:sldLayoutId id="2147483846" r:id="rId6"/>
    <p:sldLayoutId id="2147483847" r:id="rId7"/>
    <p:sldLayoutId id="2147483848" r:id="rId8"/>
    <p:sldLayoutId id="2147483849" r:id="rId9"/>
    <p:sldLayoutId id="2147483850" r:id="rId10"/>
    <p:sldLayoutId id="2147483851" r:id="rId1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kern="1200" spc="-60" baseline="0">
          <a:solidFill>
            <a:srgbClr val="FFFFFF"/>
          </a:solidFill>
          <a:latin typeface="+mj-lt"/>
          <a:ea typeface="+mj-ea"/>
          <a:cs typeface="+mj-cs"/>
        </a:defRPr>
      </a:lvl1pPr>
    </p:titleStyle>
    <p:bodyStyle>
      <a:lvl1pPr marL="182880" indent="-182880" algn="l" defTabSz="914400" rtl="0" eaLnBrk="1" latinLnBrk="0" hangingPunct="1">
        <a:lnSpc>
          <a:spcPct val="90000"/>
        </a:lnSpc>
        <a:spcBef>
          <a:spcPts val="1200"/>
        </a:spcBef>
        <a:buClr>
          <a:schemeClr val="accent1"/>
        </a:buClr>
        <a:buFont typeface="Wingdings 2" pitchFamily="18" charset="2"/>
        <a:buChar char=""/>
        <a:defRPr sz="20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1pPr>
      <a:lvl2pPr marL="685800" indent="-182880" algn="l" defTabSz="914400" rtl="0" eaLnBrk="1" latinLnBrk="0" hangingPunct="1">
        <a:lnSpc>
          <a:spcPct val="90000"/>
        </a:lnSpc>
        <a:spcBef>
          <a:spcPts val="250"/>
        </a:spcBef>
        <a:spcAft>
          <a:spcPts val="250"/>
        </a:spcAft>
        <a:buClr>
          <a:schemeClr val="accent1"/>
        </a:buClr>
        <a:buFont typeface="Wingdings 2" pitchFamily="18" charset="2"/>
        <a:buChar char=""/>
        <a:defRPr sz="18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2pPr>
      <a:lvl3pPr marL="1143000" indent="-182880" algn="l" defTabSz="914400" rtl="0" eaLnBrk="1" latinLnBrk="0" hangingPunct="1">
        <a:lnSpc>
          <a:spcPct val="90000"/>
        </a:lnSpc>
        <a:spcBef>
          <a:spcPts val="250"/>
        </a:spcBef>
        <a:spcAft>
          <a:spcPts val="250"/>
        </a:spcAft>
        <a:buClr>
          <a:schemeClr val="accent1"/>
        </a:buClr>
        <a:buFont typeface="Wingdings 2" pitchFamily="18" charset="2"/>
        <a:buChar char=""/>
        <a:defRPr sz="16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3pPr>
      <a:lvl4pPr marL="1600200" indent="-182880" algn="l" defTabSz="914400" rtl="0" eaLnBrk="1" latinLnBrk="0" hangingPunct="1">
        <a:lnSpc>
          <a:spcPct val="90000"/>
        </a:lnSpc>
        <a:spcBef>
          <a:spcPts val="250"/>
        </a:spcBef>
        <a:spcAft>
          <a:spcPts val="25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4pPr>
      <a:lvl5pPr marL="2057400" indent="-182880" algn="l" defTabSz="914400" rtl="0" eaLnBrk="1" latinLnBrk="0" hangingPunct="1">
        <a:lnSpc>
          <a:spcPct val="90000"/>
        </a:lnSpc>
        <a:spcBef>
          <a:spcPts val="250"/>
        </a:spcBef>
        <a:spcAft>
          <a:spcPts val="25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250"/>
        </a:spcBef>
        <a:spcAft>
          <a:spcPts val="25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250"/>
        </a:spcBef>
        <a:spcAft>
          <a:spcPts val="25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250"/>
        </a:spcBef>
        <a:spcAft>
          <a:spcPts val="25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250"/>
        </a:spcBef>
        <a:spcAft>
          <a:spcPts val="25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57224" y="499533"/>
            <a:ext cx="10772775" cy="165819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011680"/>
            <a:ext cx="10753725" cy="376618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5800" y="6412447"/>
            <a:ext cx="411480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50">
                <a:solidFill>
                  <a:schemeClr val="tx1">
                    <a:alpha val="80000"/>
                  </a:schemeClr>
                </a:solidFill>
              </a:defRPr>
            </a:lvl1pPr>
          </a:lstStyle>
          <a:p>
            <a:fld id="{5586B75A-687E-405C-8A0B-8D00578BA2C3}" type="datetimeFigureOut">
              <a:rPr lang="en-US" dirty="0"/>
              <a:pPr/>
              <a:t>4/9/2021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800" y="6554697"/>
            <a:ext cx="502920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50" cap="all" baseline="0">
                <a:solidFill>
                  <a:schemeClr val="tx1">
                    <a:alpha val="8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63926" y="5876412"/>
            <a:ext cx="2926080" cy="1397039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0300" b="0">
                <a:ln>
                  <a:noFill/>
                </a:ln>
                <a:solidFill>
                  <a:schemeClr val="accent1">
                    <a:alpha val="25000"/>
                  </a:schemeClr>
                </a:solidFill>
                <a:latin typeface="+mj-lt"/>
              </a:defRPr>
            </a:lvl1pPr>
          </a:lstStyle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4216020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53" r:id="rId1"/>
    <p:sldLayoutId id="2147483854" r:id="rId2"/>
    <p:sldLayoutId id="2147483855" r:id="rId3"/>
    <p:sldLayoutId id="2147483856" r:id="rId4"/>
    <p:sldLayoutId id="2147483857" r:id="rId5"/>
    <p:sldLayoutId id="2147483858" r:id="rId6"/>
    <p:sldLayoutId id="2147483859" r:id="rId7"/>
    <p:sldLayoutId id="2147483860" r:id="rId8"/>
    <p:sldLayoutId id="2147483861" r:id="rId9"/>
    <p:sldLayoutId id="2147483862" r:id="rId10"/>
    <p:sldLayoutId id="2147483863" r:id="rId11"/>
  </p:sldLayoutIdLst>
  <p:hf sldNum="0" hdr="0" ftr="0" dt="0"/>
  <p:txStyles>
    <p:titleStyle>
      <a:lvl1pPr algn="l" defTabSz="914400" rtl="0" eaLnBrk="1" latinLnBrk="0" hangingPunct="1">
        <a:lnSpc>
          <a:spcPct val="85000"/>
        </a:lnSpc>
        <a:spcBef>
          <a:spcPct val="0"/>
        </a:spcBef>
        <a:buNone/>
        <a:defRPr sz="5400" kern="1200" spc="-120" baseline="0">
          <a:solidFill>
            <a:schemeClr val="accent1"/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85000"/>
        </a:lnSpc>
        <a:spcBef>
          <a:spcPts val="1300"/>
        </a:spcBef>
        <a:buFont typeface="Arial" pitchFamily="34" charset="0"/>
        <a:buChar char=" "/>
        <a:defRPr sz="24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1pPr>
      <a:lvl2pPr marL="347472" indent="-34290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24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2pPr>
      <a:lvl3pPr marL="548640" indent="-54864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2000" i="1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3pPr>
      <a:lvl4pPr marL="822960" indent="-82296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4pPr>
      <a:lvl5pPr marL="1097280" indent="-109728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5pPr>
      <a:lvl6pPr marL="1200000" indent="-22860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6pPr>
      <a:lvl7pPr marL="1400000" indent="-22860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7pPr>
      <a:lvl8pPr marL="1600000" indent="-22860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8pPr>
      <a:lvl9pPr marL="1800000" indent="-22860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 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 /><Relationship Id="rId2" Type="http://schemas.openxmlformats.org/officeDocument/2006/relationships/diagramData" Target="../diagrams/data1.xml" /><Relationship Id="rId1" Type="http://schemas.openxmlformats.org/officeDocument/2006/relationships/slideLayout" Target="../slideLayouts/slideLayout13.xml" /><Relationship Id="rId6" Type="http://schemas.microsoft.com/office/2007/relationships/diagramDrawing" Target="../diagrams/drawing1.xml" /><Relationship Id="rId5" Type="http://schemas.openxmlformats.org/officeDocument/2006/relationships/diagramColors" Target="../diagrams/colors1.xml" /><Relationship Id="rId4" Type="http://schemas.openxmlformats.org/officeDocument/2006/relationships/diagramQuickStyle" Target="../diagrams/quickStyle1.xml" 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 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 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 /><Relationship Id="rId1" Type="http://schemas.openxmlformats.org/officeDocument/2006/relationships/slideLayout" Target="../slideLayouts/slideLayout13.xml" 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4D8BB2-8DDA-41EA-BC94-61240A281F85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6600" b="1" dirty="0"/>
              <a:t>Academic and Employability Skills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0DD0176-92D4-4AB3-8B68-70BAB54EFD5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087645" y="4664061"/>
            <a:ext cx="7315200" cy="914400"/>
          </a:xfrm>
        </p:spPr>
        <p:txBody>
          <a:bodyPr>
            <a:normAutofit/>
          </a:bodyPr>
          <a:lstStyle/>
          <a:p>
            <a:pPr algn="ctr"/>
            <a:r>
              <a:rPr lang="en-US" sz="3200" b="1" dirty="0">
                <a:latin typeface="Aharoni" panose="02000000000000000000" pitchFamily="2" charset="0"/>
                <a:ea typeface="Aharoni" panose="02000000000000000000" pitchFamily="2" charset="0"/>
              </a:rPr>
              <a:t>Student ID</a:t>
            </a:r>
            <a:r>
              <a:rPr lang="en-US" sz="3200" b="1">
                <a:latin typeface="Aharoni" panose="02000000000000000000" pitchFamily="2" charset="0"/>
                <a:ea typeface="Aharoni" panose="02000000000000000000" pitchFamily="2" charset="0"/>
              </a:rPr>
              <a:t>: </a:t>
            </a:r>
            <a:r>
              <a:rPr lang="en-GB" sz="3200" b="1">
                <a:latin typeface="Aharoni" panose="02000000000000000000" pitchFamily="2" charset="0"/>
                <a:ea typeface="Aharoni" panose="02000000000000000000" pitchFamily="2" charset="0"/>
              </a:rPr>
              <a:t>20219981</a:t>
            </a:r>
            <a:endParaRPr lang="en-US" sz="3200" b="1" dirty="0">
              <a:latin typeface="Aharoni" panose="02000000000000000000" pitchFamily="2" charset="0"/>
              <a:ea typeface="Aharoni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0548086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5103D41-5D92-4729-B720-CA9A4E9535D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4000" b="1" dirty="0">
                <a:latin typeface="Century" panose="02040604050505020304" pitchFamily="18" charset="0"/>
              </a:rPr>
              <a:t>Intended Career Planning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CA93792-712B-4B0A-AA32-4C9A938F126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>
              <a:buFont typeface="Wingdings" panose="05000000000000000000" pitchFamily="2" charset="2"/>
              <a:buChar char="q"/>
            </a:pPr>
            <a:r>
              <a:rPr lang="en-US" dirty="0"/>
              <a:t> </a:t>
            </a:r>
            <a:r>
              <a:rPr lang="en-US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From the starting day of my graduation, I preferred to deliberate myself as a Digital Marketing Manager of a reputed multi national company.</a:t>
            </a:r>
          </a:p>
          <a:p>
            <a:pPr algn="just">
              <a:buFont typeface="Wingdings" panose="05000000000000000000" pitchFamily="2" charset="2"/>
              <a:buChar char="q"/>
            </a:pPr>
            <a:r>
              <a:rPr lang="en-US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A digital marketing manager analysis the changing pattern of consumers buying behaviour with digital transformation and allocate limited resources for market research and product development (</a:t>
            </a:r>
            <a:r>
              <a:rPr lang="en-GB" sz="20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Half, 2018)</a:t>
            </a:r>
            <a:r>
              <a:rPr lang="en-US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>
              <a:buFont typeface="Wingdings" panose="05000000000000000000" pitchFamily="2" charset="2"/>
              <a:buChar char="q"/>
            </a:pPr>
            <a:r>
              <a:rPr lang="en-US" dirty="0">
                <a:solidFill>
                  <a:srgbClr val="002060"/>
                </a:solidFill>
              </a:rPr>
              <a:t> </a:t>
            </a:r>
            <a:r>
              <a:rPr lang="en-US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Career in digital marketing manager will facilitate my strength of creative perspective, organisational quality, and enhance my communication skill also. </a:t>
            </a:r>
          </a:p>
          <a:p>
            <a:pPr algn="just">
              <a:buFont typeface="Wingdings" panose="05000000000000000000" pitchFamily="2" charset="2"/>
              <a:buChar char="q"/>
            </a:pPr>
            <a:r>
              <a:rPr lang="en-US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This career possesses high opportunity of professional development and improvement of my qualification that will help me to grow my interpersonal skills (</a:t>
            </a:r>
            <a:r>
              <a:rPr lang="en-US" sz="2000" b="0" i="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Kaufman, and Horton, 2014</a:t>
            </a:r>
            <a:r>
              <a:rPr lang="en-US" sz="2000" b="0" i="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280795714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3910E90-41FF-4BEE-BF60-29E250F7AAC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b="1" dirty="0">
                <a:latin typeface="Century" panose="02040604050505020304" pitchFamily="18" charset="0"/>
              </a:rPr>
              <a:t>Required Skills for Digital Marketing Manager Career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0D1C644-DABB-4AB7-B487-22A4DB4C357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just">
              <a:buNone/>
            </a:pP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For preparing myself as a digital marketing manager I need to possess some relevant skills and the skills are given below:</a:t>
            </a:r>
          </a:p>
          <a:p>
            <a:pPr algn="just"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Digital marketing and technological skill</a:t>
            </a:r>
          </a:p>
          <a:p>
            <a:pPr algn="just"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Communication or interpersonal skill</a:t>
            </a:r>
          </a:p>
          <a:p>
            <a:pPr algn="just"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Group or team collaboration skill</a:t>
            </a:r>
          </a:p>
          <a:p>
            <a:pPr algn="just"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Managerial skill</a:t>
            </a:r>
          </a:p>
          <a:p>
            <a:pPr algn="just"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Time management skill</a:t>
            </a:r>
          </a:p>
          <a:p>
            <a:pPr algn="just"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Problem solving skill</a:t>
            </a:r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818181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A30ADA-9B3C-4BDF-A257-4B608A1F5F2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6274" y="499533"/>
            <a:ext cx="10753725" cy="1117232"/>
          </a:xfrm>
        </p:spPr>
        <p:txBody>
          <a:bodyPr>
            <a:normAutofit/>
          </a:bodyPr>
          <a:lstStyle/>
          <a:p>
            <a:pPr algn="ctr"/>
            <a:r>
              <a:rPr lang="en-US" sz="4000" b="1" dirty="0">
                <a:latin typeface="Century" panose="02040604050505020304" pitchFamily="18" charset="0"/>
              </a:rPr>
              <a:t>Personal SWOT Analysis</a:t>
            </a:r>
            <a:endParaRPr lang="en-US" sz="4000" dirty="0"/>
          </a:p>
        </p:txBody>
      </p:sp>
      <p:graphicFrame>
        <p:nvGraphicFramePr>
          <p:cNvPr id="4" name="Content Placeholder 3">
            <a:extLst>
              <a:ext uri="{FF2B5EF4-FFF2-40B4-BE49-F238E27FC236}">
                <a16:creationId xmlns:a16="http://schemas.microsoft.com/office/drawing/2014/main" id="{113A0116-9678-4D64-9B54-B0094FC2F09A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247092436"/>
              </p:ext>
            </p:extLst>
          </p:nvPr>
        </p:nvGraphicFramePr>
        <p:xfrm>
          <a:off x="676274" y="2011363"/>
          <a:ext cx="10753725" cy="376713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413750209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AD0C65B-2968-4CF7-9360-6EEDEF96A9B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57224" y="499533"/>
            <a:ext cx="10772775" cy="918450"/>
          </a:xfrm>
        </p:spPr>
        <p:txBody>
          <a:bodyPr>
            <a:normAutofit/>
          </a:bodyPr>
          <a:lstStyle/>
          <a:p>
            <a:pPr algn="ctr"/>
            <a:r>
              <a:rPr lang="en-US" sz="4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Time Management Tools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0613025-5FF2-432B-875F-7A9D336C04D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76656" y="1762539"/>
            <a:ext cx="4663440" cy="4002923"/>
          </a:xfrm>
        </p:spPr>
        <p:txBody>
          <a:bodyPr>
            <a:normAutofit lnSpcReduction="10000"/>
          </a:bodyPr>
          <a:lstStyle/>
          <a:p>
            <a:pPr algn="ctr"/>
            <a:r>
              <a:rPr lang="en-US" b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Eat That Frog</a:t>
            </a:r>
          </a:p>
          <a:p>
            <a:pPr algn="just">
              <a:buFont typeface="Arial" panose="020B0604020202020204" pitchFamily="34" charset="0"/>
              <a:buChar char="•"/>
            </a:pP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This tool will help me to focus on the greater objectives in digital marketing manager career. </a:t>
            </a:r>
          </a:p>
          <a:p>
            <a:pPr algn="just">
              <a:buFont typeface="Arial" panose="020B0604020202020204" pitchFamily="34" charset="0"/>
              <a:buChar char="•"/>
            </a:pP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It is effective for identifying my skills that need to give priority for developing communication skill.</a:t>
            </a:r>
          </a:p>
          <a:p>
            <a:pPr algn="just">
              <a:lnSpc>
                <a:spcPct val="100000"/>
              </a:lnSpc>
              <a:buFont typeface="Arial" panose="020B0604020202020204" pitchFamily="34" charset="0"/>
              <a:buChar char="•"/>
            </a:pP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This tool identifies my responsibilities that are taken action immediately and based on this tool I should learn managerial and leadership skills first for professional improvement (</a:t>
            </a:r>
            <a:r>
              <a:rPr lang="en-US" sz="2000" b="0" i="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Habbert, and Schroeder, 2020)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 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923AEC9-4ED4-4777-9DD1-A5107CFC464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011330" y="1762539"/>
            <a:ext cx="4663440" cy="4002923"/>
          </a:xfrm>
        </p:spPr>
        <p:txBody>
          <a:bodyPr>
            <a:normAutofit lnSpcReduction="10000"/>
          </a:bodyPr>
          <a:lstStyle/>
          <a:p>
            <a:pPr algn="ctr"/>
            <a:r>
              <a:rPr lang="en-US" b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Pomodoro Tool </a:t>
            </a:r>
          </a:p>
          <a:p>
            <a:pPr algn="just">
              <a:buFont typeface="Arial" panose="020B0604020202020204" pitchFamily="34" charset="0"/>
              <a:buChar char="•"/>
            </a:pP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Through this time management tool I can value my time by focusing any task for 25 minutes.</a:t>
            </a:r>
          </a:p>
          <a:p>
            <a:pPr algn="just">
              <a:buFont typeface="Arial" panose="020B0604020202020204" pitchFamily="34" charset="0"/>
              <a:buChar char="•"/>
            </a:pP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Pomodoro tool will improve my technological knowledge quality in digital marketing manager career.</a:t>
            </a:r>
          </a:p>
          <a:p>
            <a:pPr algn="just">
              <a:buFont typeface="Arial" panose="020B0604020202020204" pitchFamily="34" charset="0"/>
              <a:buChar char="•"/>
            </a:pP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As this tool is effective in measuring the approximate time to complete tasks, it will be helpful for work flow in future career (</a:t>
            </a:r>
            <a:r>
              <a:rPr lang="en-US" sz="2000" b="0" i="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Almalki et al., 2020)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2612210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A30ADA-9B3C-4BDF-A257-4B608A1F5F2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57606" y="397564"/>
            <a:ext cx="10772775" cy="874645"/>
          </a:xfrm>
        </p:spPr>
        <p:txBody>
          <a:bodyPr>
            <a:normAutofit/>
          </a:bodyPr>
          <a:lstStyle/>
          <a:p>
            <a:pPr algn="ctr"/>
            <a:r>
              <a:rPr lang="en-US" sz="4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Personal Development Plan</a:t>
            </a:r>
          </a:p>
        </p:txBody>
      </p:sp>
      <p:graphicFrame>
        <p:nvGraphicFramePr>
          <p:cNvPr id="4" name="Table 4">
            <a:extLst>
              <a:ext uri="{FF2B5EF4-FFF2-40B4-BE49-F238E27FC236}">
                <a16:creationId xmlns:a16="http://schemas.microsoft.com/office/drawing/2014/main" id="{EE328DEE-4181-4ABC-827C-0F9531B87A78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038863131"/>
              </p:ext>
            </p:extLst>
          </p:nvPr>
        </p:nvGraphicFramePr>
        <p:xfrm>
          <a:off x="1007165" y="1457740"/>
          <a:ext cx="10177669" cy="4916778"/>
        </p:xfrm>
        <a:graphic>
          <a:graphicData uri="http://schemas.openxmlformats.org/drawingml/2006/table">
            <a:tbl>
              <a:tblPr firstRow="1" bandRow="1">
                <a:tableStyleId>{69012ECD-51FC-41F1-AA8D-1B2483CD663E}</a:tableStyleId>
              </a:tblPr>
              <a:tblGrid>
                <a:gridCol w="2035534">
                  <a:extLst>
                    <a:ext uri="{9D8B030D-6E8A-4147-A177-3AD203B41FA5}">
                      <a16:colId xmlns:a16="http://schemas.microsoft.com/office/drawing/2014/main" val="853666923"/>
                    </a:ext>
                  </a:extLst>
                </a:gridCol>
                <a:gridCol w="1677579">
                  <a:extLst>
                    <a:ext uri="{9D8B030D-6E8A-4147-A177-3AD203B41FA5}">
                      <a16:colId xmlns:a16="http://schemas.microsoft.com/office/drawing/2014/main" val="3182607600"/>
                    </a:ext>
                  </a:extLst>
                </a:gridCol>
                <a:gridCol w="2430886">
                  <a:extLst>
                    <a:ext uri="{9D8B030D-6E8A-4147-A177-3AD203B41FA5}">
                      <a16:colId xmlns:a16="http://schemas.microsoft.com/office/drawing/2014/main" val="2469642979"/>
                    </a:ext>
                  </a:extLst>
                </a:gridCol>
                <a:gridCol w="1998136">
                  <a:extLst>
                    <a:ext uri="{9D8B030D-6E8A-4147-A177-3AD203B41FA5}">
                      <a16:colId xmlns:a16="http://schemas.microsoft.com/office/drawing/2014/main" val="3948208561"/>
                    </a:ext>
                  </a:extLst>
                </a:gridCol>
                <a:gridCol w="2035534">
                  <a:extLst>
                    <a:ext uri="{9D8B030D-6E8A-4147-A177-3AD203B41FA5}">
                      <a16:colId xmlns:a16="http://schemas.microsoft.com/office/drawing/2014/main" val="1052545685"/>
                    </a:ext>
                  </a:extLst>
                </a:gridCol>
              </a:tblGrid>
              <a:tr h="871465"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Target Skills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/>
                        <a:t>Ways of Achievement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Measurement Techniques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Time Frame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Supporting Resources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81349982"/>
                  </a:ext>
                </a:extLst>
              </a:tr>
              <a:tr h="1576052">
                <a:tc>
                  <a:txBody>
                    <a:bodyPr/>
                    <a:lstStyle/>
                    <a:p>
                      <a:pPr algn="ctr"/>
                      <a:r>
                        <a:rPr lang="en-US" dirty="0">
                          <a:solidFill>
                            <a:srgbClr val="00206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Professional Experience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>
                          <a:solidFill>
                            <a:srgbClr val="00206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Doing internship in Multinational Companies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>
                          <a:solidFill>
                            <a:srgbClr val="00206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Supervisor’s feedback and rewards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>
                          <a:solidFill>
                            <a:srgbClr val="00206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Four months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>
                          <a:solidFill>
                            <a:srgbClr val="00206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References of faculty and internal recommendations.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00040476"/>
                  </a:ext>
                </a:extLst>
              </a:tr>
              <a:tr h="1175246">
                <a:tc>
                  <a:txBody>
                    <a:bodyPr/>
                    <a:lstStyle/>
                    <a:p>
                      <a:pPr algn="ctr"/>
                      <a:r>
                        <a:rPr lang="en-US" dirty="0">
                          <a:solidFill>
                            <a:srgbClr val="00206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Improvement in English Speaking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>
                          <a:solidFill>
                            <a:srgbClr val="00206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Getting admission into coaching classes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>
                          <a:solidFill>
                            <a:srgbClr val="00206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Weekly tests and results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>
                          <a:solidFill>
                            <a:srgbClr val="00206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Three months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>
                          <a:solidFill>
                            <a:srgbClr val="00206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English journals, movies, and books.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89656016"/>
                  </a:ext>
                </a:extLst>
              </a:tr>
              <a:tr h="1280541">
                <a:tc>
                  <a:txBody>
                    <a:bodyPr/>
                    <a:lstStyle/>
                    <a:p>
                      <a:pPr algn="ctr"/>
                      <a:r>
                        <a:rPr lang="en-US" dirty="0">
                          <a:solidFill>
                            <a:srgbClr val="00206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Learning advanced technological knowledge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>
                          <a:solidFill>
                            <a:srgbClr val="00206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Admission on computer coaching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>
                          <a:solidFill>
                            <a:srgbClr val="00206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Practical examination, viva and class feedback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>
                          <a:solidFill>
                            <a:srgbClr val="00206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Three months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>
                          <a:solidFill>
                            <a:srgbClr val="00206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Online guild lines and instructions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3000264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92450516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07B0D96-3F7F-4E3D-9465-147B20ED109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57224" y="499533"/>
            <a:ext cx="10772775" cy="1156989"/>
          </a:xfrm>
        </p:spPr>
        <p:txBody>
          <a:bodyPr>
            <a:normAutofit/>
          </a:bodyPr>
          <a:lstStyle/>
          <a:p>
            <a:pPr algn="ctr"/>
            <a:r>
              <a:rPr lang="en-US" sz="4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References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D2389CF9-A7A4-4766-B388-A4F65FF5127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13182" y="1747837"/>
            <a:ext cx="10005391" cy="46106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09235354"/>
      </p:ext>
    </p:extLst>
  </p:cSld>
  <p:clrMapOvr>
    <a:masterClrMapping/>
  </p:clrMapOvr>
</p:sld>
</file>

<file path=ppt/theme/theme1.xml><?xml version="1.0" encoding="utf-8"?>
<a:theme xmlns:a="http://schemas.openxmlformats.org/drawingml/2006/main" name="Frame">
  <a:themeElements>
    <a:clrScheme name="Frame">
      <a:dk1>
        <a:srgbClr val="000000"/>
      </a:dk1>
      <a:lt1>
        <a:srgbClr val="FFFFFF"/>
      </a:lt1>
      <a:dk2>
        <a:srgbClr val="545454"/>
      </a:dk2>
      <a:lt2>
        <a:srgbClr val="BFBFBF"/>
      </a:lt2>
      <a:accent1>
        <a:srgbClr val="40BAD2"/>
      </a:accent1>
      <a:accent2>
        <a:srgbClr val="FAB900"/>
      </a:accent2>
      <a:accent3>
        <a:srgbClr val="90BB23"/>
      </a:accent3>
      <a:accent4>
        <a:srgbClr val="EE7008"/>
      </a:accent4>
      <a:accent5>
        <a:srgbClr val="1AB39F"/>
      </a:accent5>
      <a:accent6>
        <a:srgbClr val="D5393D"/>
      </a:accent6>
      <a:hlink>
        <a:srgbClr val="90BB23"/>
      </a:hlink>
      <a:folHlink>
        <a:srgbClr val="EE7008"/>
      </a:folHlink>
    </a:clrScheme>
    <a:fontScheme name="Frame">
      <a:majorFont>
        <a:latin typeface="Corbel" panose="020B0503020204020204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orbel" panose="020B0503020204020204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Frame">
      <a:fillStyleLst>
        <a:solidFill>
          <a:schemeClr val="phClr"/>
        </a:solidFill>
        <a:solidFill>
          <a:schemeClr val="phClr">
            <a:tint val="65000"/>
          </a:schemeClr>
        </a:solidFill>
        <a:solidFill>
          <a:schemeClr val="phClr">
            <a:shade val="80000"/>
            <a:satMod val="150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0795" cap="flat" cmpd="sng" algn="ctr">
          <a:solidFill>
            <a:schemeClr val="phClr"/>
          </a:solidFill>
          <a:prstDash val="solid"/>
        </a:ln>
        <a:ln w="17145" cap="flat" cmpd="sng" algn="ctr">
          <a:solidFill>
            <a:schemeClr val="phClr">
              <a:shade val="95000"/>
              <a:alpha val="50000"/>
              <a:satMod val="150000"/>
            </a:schemeClr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44450" dist="13970" dir="5400000" algn="ctr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twoPt" dir="tl"/>
          </a:scene3d>
          <a:sp3d prstMaterial="flat">
            <a:bevelT w="12700" h="25400" prst="coolSlant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20000"/>
                <a:lumMod val="102000"/>
              </a:schemeClr>
            </a:gs>
            <a:gs pos="48000">
              <a:schemeClr val="phClr">
                <a:tint val="98000"/>
                <a:shade val="90000"/>
                <a:satMod val="110000"/>
                <a:lumMod val="103000"/>
              </a:schemeClr>
            </a:gs>
            <a:gs pos="100000">
              <a:schemeClr val="phClr">
                <a:tint val="98000"/>
                <a:shade val="80000"/>
                <a:satMod val="10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rame" id="{F226E7A2-7162-461C-9490-D27D9DC04E43}" vid="{629A0216-3BBD-45C0-B63F-2683BEA18F60}"/>
    </a:ext>
  </a:extLst>
</a:theme>
</file>

<file path=ppt/theme/theme2.xml><?xml version="1.0" encoding="utf-8"?>
<a:theme xmlns:a="http://schemas.openxmlformats.org/drawingml/2006/main" name="Metropolitan">
  <a:themeElements>
    <a:clrScheme name="Metropolitan">
      <a:dk1>
        <a:sysClr val="windowText" lastClr="000000"/>
      </a:dk1>
      <a:lt1>
        <a:sysClr val="window" lastClr="FFFFFF"/>
      </a:lt1>
      <a:dk2>
        <a:srgbClr val="162F33"/>
      </a:dk2>
      <a:lt2>
        <a:srgbClr val="EAF0E0"/>
      </a:lt2>
      <a:accent1>
        <a:srgbClr val="50B4C8"/>
      </a:accent1>
      <a:accent2>
        <a:srgbClr val="A8B97F"/>
      </a:accent2>
      <a:accent3>
        <a:srgbClr val="9B9256"/>
      </a:accent3>
      <a:accent4>
        <a:srgbClr val="657689"/>
      </a:accent4>
      <a:accent5>
        <a:srgbClr val="7A855D"/>
      </a:accent5>
      <a:accent6>
        <a:srgbClr val="84AC9D"/>
      </a:accent6>
      <a:hlink>
        <a:srgbClr val="2370CD"/>
      </a:hlink>
      <a:folHlink>
        <a:srgbClr val="877589"/>
      </a:folHlink>
    </a:clrScheme>
    <a:fontScheme name="Metropolitan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Metropolitan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00000"/>
                <a:lumMod val="110000"/>
              </a:schemeClr>
            </a:gs>
            <a:gs pos="50000">
              <a:schemeClr val="phClr">
                <a:tint val="75000"/>
                <a:satMod val="101000"/>
                <a:lumMod val="105000"/>
              </a:schemeClr>
            </a:gs>
            <a:gs pos="100000">
              <a:schemeClr val="phClr">
                <a:tint val="82000"/>
                <a:satMod val="104000"/>
                <a:lumMod val="105000"/>
              </a:schemeClr>
            </a:gs>
          </a:gsLst>
          <a:lin ang="2700000" scaled="0"/>
        </a:gradFill>
        <a:gradFill rotWithShape="1">
          <a:gsLst>
            <a:gs pos="0">
              <a:schemeClr val="phClr">
                <a:tint val="97000"/>
                <a:satMod val="100000"/>
                <a:lumMod val="102000"/>
              </a:schemeClr>
            </a:gs>
            <a:gs pos="50000">
              <a:schemeClr val="phClr">
                <a:shade val="100000"/>
                <a:satMod val="100000"/>
                <a:lumMod val="100000"/>
              </a:schemeClr>
            </a:gs>
            <a:gs pos="100000">
              <a:schemeClr val="phClr">
                <a:shade val="80000"/>
                <a:satMod val="100000"/>
                <a:lumMod val="99000"/>
              </a:schemeClr>
            </a:gs>
          </a:gsLst>
          <a:lin ang="27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solidFill>
          <a:schemeClr val="phClr">
            <a:shade val="95000"/>
            <a:satMod val="170000"/>
          </a:schemeClr>
        </a:soli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Metropolitan" id="{4C5440D6-04D2-4954-96CF-F251137069B2}" vid="{79CFCA13-9412-4290-BB4B-85112F88857B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TM03457475[[fn=Frame]]</Template>
  <TotalTime>257</TotalTime>
  <Words>450</Words>
  <Application>Microsoft Office PowerPoint</Application>
  <PresentationFormat>Widescreen</PresentationFormat>
  <Paragraphs>74</Paragraphs>
  <Slides>7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2</vt:i4>
      </vt:variant>
      <vt:variant>
        <vt:lpstr>Slide Titles</vt:lpstr>
      </vt:variant>
      <vt:variant>
        <vt:i4>7</vt:i4>
      </vt:variant>
    </vt:vector>
  </HeadingPairs>
  <TitlesOfParts>
    <vt:vector size="9" baseType="lpstr">
      <vt:lpstr>Frame</vt:lpstr>
      <vt:lpstr>Metropolitan</vt:lpstr>
      <vt:lpstr>Academic and Employability Skills</vt:lpstr>
      <vt:lpstr>Intended Career Planning</vt:lpstr>
      <vt:lpstr>Required Skills for Digital Marketing Manager Career</vt:lpstr>
      <vt:lpstr>Personal SWOT Analysis</vt:lpstr>
      <vt:lpstr>Time Management Tools</vt:lpstr>
      <vt:lpstr>Personal Development Plan</vt:lpstr>
      <vt:lpstr>References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Academic and Employability Skills</dc:title>
  <dc:creator>User</dc:creator>
  <cp:lastModifiedBy>Vladut Otvos</cp:lastModifiedBy>
  <cp:revision>25</cp:revision>
  <dcterms:created xsi:type="dcterms:W3CDTF">2021-04-09T05:14:29Z</dcterms:created>
  <dcterms:modified xsi:type="dcterms:W3CDTF">2021-04-09T17:56:25Z</dcterms:modified>
</cp:coreProperties>
</file>