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6"/>
  </p:notesMasterIdLst>
  <p:handoutMasterIdLst>
    <p:handoutMasterId r:id="rId67"/>
  </p:handoutMasterIdLst>
  <p:sldIdLst>
    <p:sldId id="256" r:id="rId5"/>
    <p:sldId id="262" r:id="rId6"/>
    <p:sldId id="349" r:id="rId7"/>
    <p:sldId id="434" r:id="rId8"/>
    <p:sldId id="336" r:id="rId9"/>
    <p:sldId id="266" r:id="rId10"/>
    <p:sldId id="386" r:id="rId11"/>
    <p:sldId id="304" r:id="rId12"/>
    <p:sldId id="387" r:id="rId13"/>
    <p:sldId id="366" r:id="rId14"/>
    <p:sldId id="429" r:id="rId15"/>
    <p:sldId id="430" r:id="rId16"/>
    <p:sldId id="431" r:id="rId17"/>
    <p:sldId id="376" r:id="rId18"/>
    <p:sldId id="388" r:id="rId19"/>
    <p:sldId id="328" r:id="rId20"/>
    <p:sldId id="329" r:id="rId21"/>
    <p:sldId id="330" r:id="rId22"/>
    <p:sldId id="333" r:id="rId23"/>
    <p:sldId id="433" r:id="rId24"/>
    <p:sldId id="342" r:id="rId25"/>
    <p:sldId id="346" r:id="rId26"/>
    <p:sldId id="381" r:id="rId27"/>
    <p:sldId id="324" r:id="rId28"/>
    <p:sldId id="325" r:id="rId29"/>
    <p:sldId id="382" r:id="rId30"/>
    <p:sldId id="331" r:id="rId31"/>
    <p:sldId id="326" r:id="rId32"/>
    <p:sldId id="322" r:id="rId33"/>
    <p:sldId id="332" r:id="rId34"/>
    <p:sldId id="380" r:id="rId35"/>
    <p:sldId id="432" r:id="rId36"/>
    <p:sldId id="268" r:id="rId37"/>
    <p:sldId id="269" r:id="rId38"/>
    <p:sldId id="273" r:id="rId39"/>
    <p:sldId id="435" r:id="rId40"/>
    <p:sldId id="274" r:id="rId41"/>
    <p:sldId id="276" r:id="rId42"/>
    <p:sldId id="278" r:id="rId43"/>
    <p:sldId id="279" r:id="rId44"/>
    <p:sldId id="281" r:id="rId45"/>
    <p:sldId id="283" r:id="rId46"/>
    <p:sldId id="285" r:id="rId47"/>
    <p:sldId id="288" r:id="rId48"/>
    <p:sldId id="289" r:id="rId49"/>
    <p:sldId id="290" r:id="rId50"/>
    <p:sldId id="291" r:id="rId51"/>
    <p:sldId id="293" r:id="rId52"/>
    <p:sldId id="294" r:id="rId53"/>
    <p:sldId id="295" r:id="rId54"/>
    <p:sldId id="296" r:id="rId55"/>
    <p:sldId id="297" r:id="rId56"/>
    <p:sldId id="298" r:id="rId57"/>
    <p:sldId id="299" r:id="rId58"/>
    <p:sldId id="260" r:id="rId59"/>
    <p:sldId id="354" r:id="rId60"/>
    <p:sldId id="355" r:id="rId61"/>
    <p:sldId id="307" r:id="rId62"/>
    <p:sldId id="356" r:id="rId63"/>
    <p:sldId id="347" r:id="rId64"/>
    <p:sldId id="436" r:id="rId6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B8F470-73DD-47AE-927A-61B938BD9CFD}" v="49" dt="2024-01-30T11:16:47.6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93" d="100"/>
          <a:sy n="93" d="100"/>
        </p:scale>
        <p:origin x="92" y="336"/>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CDB8F470-73DD-47AE-927A-61B938BD9CFD}"/>
    <pc:docChg chg="undo custSel addSld delSld modSld sldOrd">
      <pc:chgData name="Sian Bowen" userId="c345053a-4abb-4e43-8ff7-c21186a2fa29" providerId="ADAL" clId="{CDB8F470-73DD-47AE-927A-61B938BD9CFD}" dt="2024-02-02T14:56:41.184" v="2711" actId="47"/>
      <pc:docMkLst>
        <pc:docMk/>
      </pc:docMkLst>
      <pc:sldChg chg="modSp mod">
        <pc:chgData name="Sian Bowen" userId="c345053a-4abb-4e43-8ff7-c21186a2fa29" providerId="ADAL" clId="{CDB8F470-73DD-47AE-927A-61B938BD9CFD}" dt="2024-01-29T16:23:43.527" v="1261" actId="207"/>
        <pc:sldMkLst>
          <pc:docMk/>
          <pc:sldMk cId="3946934594" sldId="256"/>
        </pc:sldMkLst>
        <pc:spChg chg="mod">
          <ac:chgData name="Sian Bowen" userId="c345053a-4abb-4e43-8ff7-c21186a2fa29" providerId="ADAL" clId="{CDB8F470-73DD-47AE-927A-61B938BD9CFD}" dt="2024-01-29T16:23:43.527" v="1261" actId="207"/>
          <ac:spMkLst>
            <pc:docMk/>
            <pc:sldMk cId="3946934594" sldId="256"/>
            <ac:spMk id="2" creationId="{632BE5BF-9922-45FB-8F3F-4446D40A051B}"/>
          </ac:spMkLst>
        </pc:spChg>
      </pc:sldChg>
      <pc:sldChg chg="modSp add del mod">
        <pc:chgData name="Sian Bowen" userId="c345053a-4abb-4e43-8ff7-c21186a2fa29" providerId="ADAL" clId="{CDB8F470-73DD-47AE-927A-61B938BD9CFD}" dt="2024-01-29T16:35:52.720" v="1284" actId="47"/>
        <pc:sldMkLst>
          <pc:docMk/>
          <pc:sldMk cId="0" sldId="257"/>
        </pc:sldMkLst>
        <pc:spChg chg="mod">
          <ac:chgData name="Sian Bowen" userId="c345053a-4abb-4e43-8ff7-c21186a2fa29" providerId="ADAL" clId="{CDB8F470-73DD-47AE-927A-61B938BD9CFD}" dt="2024-01-29T16:09:04.226" v="1230" actId="207"/>
          <ac:spMkLst>
            <pc:docMk/>
            <pc:sldMk cId="0" sldId="257"/>
            <ac:spMk id="3" creationId="{00000000-0000-0000-0000-000000000000}"/>
          </ac:spMkLst>
        </pc:spChg>
        <pc:spChg chg="mod">
          <ac:chgData name="Sian Bowen" userId="c345053a-4abb-4e43-8ff7-c21186a2fa29" providerId="ADAL" clId="{CDB8F470-73DD-47AE-927A-61B938BD9CFD}" dt="2024-01-29T10:28:26.184" v="276"/>
          <ac:spMkLst>
            <pc:docMk/>
            <pc:sldMk cId="0" sldId="257"/>
            <ac:spMk id="4" creationId="{00000000-0000-0000-0000-000000000000}"/>
          </ac:spMkLst>
        </pc:spChg>
        <pc:spChg chg="mod">
          <ac:chgData name="Sian Bowen" userId="c345053a-4abb-4e43-8ff7-c21186a2fa29" providerId="ADAL" clId="{CDB8F470-73DD-47AE-927A-61B938BD9CFD}" dt="2024-01-29T10:28:26.184" v="276"/>
          <ac:spMkLst>
            <pc:docMk/>
            <pc:sldMk cId="0" sldId="257"/>
            <ac:spMk id="5" creationId="{00000000-0000-0000-0000-000000000000}"/>
          </ac:spMkLst>
        </pc:spChg>
        <pc:spChg chg="mod">
          <ac:chgData name="Sian Bowen" userId="c345053a-4abb-4e43-8ff7-c21186a2fa29" providerId="ADAL" clId="{CDB8F470-73DD-47AE-927A-61B938BD9CFD}" dt="2024-01-29T10:28:26.184" v="276"/>
          <ac:spMkLst>
            <pc:docMk/>
            <pc:sldMk cId="0" sldId="257"/>
            <ac:spMk id="6" creationId="{00000000-0000-0000-0000-000000000000}"/>
          </ac:spMkLst>
        </pc:spChg>
      </pc:sldChg>
      <pc:sldChg chg="addSp delSp modSp new del">
        <pc:chgData name="Sian Bowen" userId="c345053a-4abb-4e43-8ff7-c21186a2fa29" providerId="ADAL" clId="{CDB8F470-73DD-47AE-927A-61B938BD9CFD}" dt="2024-01-29T08:38:14.449" v="39" actId="47"/>
        <pc:sldMkLst>
          <pc:docMk/>
          <pc:sldMk cId="1032422942" sldId="257"/>
        </pc:sldMkLst>
        <pc:picChg chg="add del">
          <ac:chgData name="Sian Bowen" userId="c345053a-4abb-4e43-8ff7-c21186a2fa29" providerId="ADAL" clId="{CDB8F470-73DD-47AE-927A-61B938BD9CFD}" dt="2024-01-29T08:30:34.592" v="31" actId="478"/>
          <ac:picMkLst>
            <pc:docMk/>
            <pc:sldMk cId="1032422942" sldId="257"/>
            <ac:picMk id="1026" creationId="{B2CF91C6-E0A7-C0AE-CD06-96C7B7E027FD}"/>
          </ac:picMkLst>
        </pc:picChg>
        <pc:picChg chg="add del mod">
          <ac:chgData name="Sian Bowen" userId="c345053a-4abb-4e43-8ff7-c21186a2fa29" providerId="ADAL" clId="{CDB8F470-73DD-47AE-927A-61B938BD9CFD}" dt="2024-01-29T08:37:59.576" v="34" actId="478"/>
          <ac:picMkLst>
            <pc:docMk/>
            <pc:sldMk cId="1032422942" sldId="257"/>
            <ac:picMk id="1028" creationId="{FB00D404-C687-6B07-296B-02EBB968BD2D}"/>
          </ac:picMkLst>
        </pc:picChg>
      </pc:sldChg>
      <pc:sldChg chg="add del">
        <pc:chgData name="Sian Bowen" userId="c345053a-4abb-4e43-8ff7-c21186a2fa29" providerId="ADAL" clId="{CDB8F470-73DD-47AE-927A-61B938BD9CFD}" dt="2024-01-29T09:15:40.590" v="170" actId="47"/>
        <pc:sldMkLst>
          <pc:docMk/>
          <pc:sldMk cId="2635068233" sldId="257"/>
        </pc:sldMkLst>
      </pc:sldChg>
      <pc:sldChg chg="del">
        <pc:chgData name="Sian Bowen" userId="c345053a-4abb-4e43-8ff7-c21186a2fa29" providerId="ADAL" clId="{CDB8F470-73DD-47AE-927A-61B938BD9CFD}" dt="2024-01-28T21:55:06.305" v="14" actId="47"/>
        <pc:sldMkLst>
          <pc:docMk/>
          <pc:sldMk cId="2902794312" sldId="257"/>
        </pc:sldMkLst>
      </pc:sldChg>
      <pc:sldChg chg="modSp add del mod">
        <pc:chgData name="Sian Bowen" userId="c345053a-4abb-4e43-8ff7-c21186a2fa29" providerId="ADAL" clId="{CDB8F470-73DD-47AE-927A-61B938BD9CFD}" dt="2024-01-29T09:14:52.212" v="167" actId="2696"/>
        <pc:sldMkLst>
          <pc:docMk/>
          <pc:sldMk cId="0" sldId="258"/>
        </pc:sldMkLst>
        <pc:spChg chg="mod">
          <ac:chgData name="Sian Bowen" userId="c345053a-4abb-4e43-8ff7-c21186a2fa29" providerId="ADAL" clId="{CDB8F470-73DD-47AE-927A-61B938BD9CFD}" dt="2024-01-29T08:41:46.178" v="59" actId="27636"/>
          <ac:spMkLst>
            <pc:docMk/>
            <pc:sldMk cId="0" sldId="258"/>
            <ac:spMk id="3" creationId="{00000000-0000-0000-0000-000000000000}"/>
          </ac:spMkLst>
        </pc:spChg>
      </pc:sldChg>
      <pc:sldChg chg="add del">
        <pc:chgData name="Sian Bowen" userId="c345053a-4abb-4e43-8ff7-c21186a2fa29" providerId="ADAL" clId="{CDB8F470-73DD-47AE-927A-61B938BD9CFD}" dt="2024-01-29T20:38:40.820" v="1836" actId="47"/>
        <pc:sldMkLst>
          <pc:docMk/>
          <pc:sldMk cId="2873536164" sldId="258"/>
        </pc:sldMkLst>
      </pc:sldChg>
      <pc:sldChg chg="del">
        <pc:chgData name="Sian Bowen" userId="c345053a-4abb-4e43-8ff7-c21186a2fa29" providerId="ADAL" clId="{CDB8F470-73DD-47AE-927A-61B938BD9CFD}" dt="2024-01-28T21:55:07.223" v="16" actId="47"/>
        <pc:sldMkLst>
          <pc:docMk/>
          <pc:sldMk cId="3733486012" sldId="258"/>
        </pc:sldMkLst>
      </pc:sldChg>
      <pc:sldChg chg="add del">
        <pc:chgData name="Sian Bowen" userId="c345053a-4abb-4e43-8ff7-c21186a2fa29" providerId="ADAL" clId="{CDB8F470-73DD-47AE-927A-61B938BD9CFD}" dt="2024-01-29T20:37:18.739" v="1832" actId="47"/>
        <pc:sldMkLst>
          <pc:docMk/>
          <pc:sldMk cId="0" sldId="259"/>
        </pc:sldMkLst>
      </pc:sldChg>
      <pc:sldChg chg="del">
        <pc:chgData name="Sian Bowen" userId="c345053a-4abb-4e43-8ff7-c21186a2fa29" providerId="ADAL" clId="{CDB8F470-73DD-47AE-927A-61B938BD9CFD}" dt="2024-01-28T21:55:06.706" v="15" actId="47"/>
        <pc:sldMkLst>
          <pc:docMk/>
          <pc:sldMk cId="709828751" sldId="260"/>
        </pc:sldMkLst>
      </pc:sldChg>
      <pc:sldChg chg="modSp add del mod">
        <pc:chgData name="Sian Bowen" userId="c345053a-4abb-4e43-8ff7-c21186a2fa29" providerId="ADAL" clId="{CDB8F470-73DD-47AE-927A-61B938BD9CFD}" dt="2024-01-29T19:54:36.064" v="1578" actId="2696"/>
        <pc:sldMkLst>
          <pc:docMk/>
          <pc:sldMk cId="828872838" sldId="260"/>
        </pc:sldMkLst>
        <pc:spChg chg="mod">
          <ac:chgData name="Sian Bowen" userId="c345053a-4abb-4e43-8ff7-c21186a2fa29" providerId="ADAL" clId="{CDB8F470-73DD-47AE-927A-61B938BD9CFD}" dt="2024-01-29T19:35:04.853" v="1481" actId="20577"/>
          <ac:spMkLst>
            <pc:docMk/>
            <pc:sldMk cId="828872838" sldId="260"/>
            <ac:spMk id="2" creationId="{00000000-0000-0000-0000-000000000000}"/>
          </ac:spMkLst>
        </pc:spChg>
        <pc:picChg chg="mod">
          <ac:chgData name="Sian Bowen" userId="c345053a-4abb-4e43-8ff7-c21186a2fa29" providerId="ADAL" clId="{CDB8F470-73DD-47AE-927A-61B938BD9CFD}" dt="2024-01-29T09:20:05.543" v="198" actId="1076"/>
          <ac:picMkLst>
            <pc:docMk/>
            <pc:sldMk cId="828872838" sldId="260"/>
            <ac:picMk id="44034" creationId="{00000000-0000-0000-0000-000000000000}"/>
          </ac:picMkLst>
        </pc:picChg>
      </pc:sldChg>
      <pc:sldChg chg="add del">
        <pc:chgData name="Sian Bowen" userId="c345053a-4abb-4e43-8ff7-c21186a2fa29" providerId="ADAL" clId="{CDB8F470-73DD-47AE-927A-61B938BD9CFD}" dt="2024-01-29T09:14:52.212" v="167" actId="2696"/>
        <pc:sldMkLst>
          <pc:docMk/>
          <pc:sldMk cId="1010905435" sldId="260"/>
        </pc:sldMkLst>
      </pc:sldChg>
      <pc:sldChg chg="add">
        <pc:chgData name="Sian Bowen" userId="c345053a-4abb-4e43-8ff7-c21186a2fa29" providerId="ADAL" clId="{CDB8F470-73DD-47AE-927A-61B938BD9CFD}" dt="2024-01-29T19:54:41.713" v="1579"/>
        <pc:sldMkLst>
          <pc:docMk/>
          <pc:sldMk cId="1010905435" sldId="260"/>
        </pc:sldMkLst>
      </pc:sldChg>
      <pc:sldChg chg="modSp add del">
        <pc:chgData name="Sian Bowen" userId="c345053a-4abb-4e43-8ff7-c21186a2fa29" providerId="ADAL" clId="{CDB8F470-73DD-47AE-927A-61B938BD9CFD}" dt="2024-01-29T16:22:25.527" v="1251" actId="47"/>
        <pc:sldMkLst>
          <pc:docMk/>
          <pc:sldMk cId="0" sldId="261"/>
        </pc:sldMkLst>
        <pc:spChg chg="mod">
          <ac:chgData name="Sian Bowen" userId="c345053a-4abb-4e43-8ff7-c21186a2fa29" providerId="ADAL" clId="{CDB8F470-73DD-47AE-927A-61B938BD9CFD}" dt="2024-01-29T10:28:26.184" v="276"/>
          <ac:spMkLst>
            <pc:docMk/>
            <pc:sldMk cId="0" sldId="261"/>
            <ac:spMk id="3" creationId="{00000000-0000-0000-0000-000000000000}"/>
          </ac:spMkLst>
        </pc:spChg>
        <pc:spChg chg="mod">
          <ac:chgData name="Sian Bowen" userId="c345053a-4abb-4e43-8ff7-c21186a2fa29" providerId="ADAL" clId="{CDB8F470-73DD-47AE-927A-61B938BD9CFD}" dt="2024-01-29T10:28:26.184" v="276"/>
          <ac:spMkLst>
            <pc:docMk/>
            <pc:sldMk cId="0" sldId="261"/>
            <ac:spMk id="4" creationId="{00000000-0000-0000-0000-000000000000}"/>
          </ac:spMkLst>
        </pc:spChg>
        <pc:spChg chg="mod">
          <ac:chgData name="Sian Bowen" userId="c345053a-4abb-4e43-8ff7-c21186a2fa29" providerId="ADAL" clId="{CDB8F470-73DD-47AE-927A-61B938BD9CFD}" dt="2024-01-29T10:28:26.184" v="276"/>
          <ac:spMkLst>
            <pc:docMk/>
            <pc:sldMk cId="0" sldId="261"/>
            <ac:spMk id="5" creationId="{00000000-0000-0000-0000-000000000000}"/>
          </ac:spMkLst>
        </pc:spChg>
      </pc:sldChg>
      <pc:sldChg chg="del">
        <pc:chgData name="Sian Bowen" userId="c345053a-4abb-4e43-8ff7-c21186a2fa29" providerId="ADAL" clId="{CDB8F470-73DD-47AE-927A-61B938BD9CFD}" dt="2024-01-28T21:55:07.609" v="17" actId="47"/>
        <pc:sldMkLst>
          <pc:docMk/>
          <pc:sldMk cId="3607270498" sldId="261"/>
        </pc:sldMkLst>
      </pc:sldChg>
      <pc:sldChg chg="delSp modSp add del mod">
        <pc:chgData name="Sian Bowen" userId="c345053a-4abb-4e43-8ff7-c21186a2fa29" providerId="ADAL" clId="{CDB8F470-73DD-47AE-927A-61B938BD9CFD}" dt="2024-01-29T16:31:03.267" v="1283" actId="20577"/>
        <pc:sldMkLst>
          <pc:docMk/>
          <pc:sldMk cId="0" sldId="262"/>
        </pc:sldMkLst>
        <pc:spChg chg="mod">
          <ac:chgData name="Sian Bowen" userId="c345053a-4abb-4e43-8ff7-c21186a2fa29" providerId="ADAL" clId="{CDB8F470-73DD-47AE-927A-61B938BD9CFD}" dt="2024-01-29T16:22:40.015" v="1254" actId="1076"/>
          <ac:spMkLst>
            <pc:docMk/>
            <pc:sldMk cId="0" sldId="262"/>
            <ac:spMk id="2" creationId="{00000000-0000-0000-0000-000000000000}"/>
          </ac:spMkLst>
        </pc:spChg>
        <pc:spChg chg="mod">
          <ac:chgData name="Sian Bowen" userId="c345053a-4abb-4e43-8ff7-c21186a2fa29" providerId="ADAL" clId="{CDB8F470-73DD-47AE-927A-61B938BD9CFD}" dt="2024-01-29T16:31:03.267" v="1283" actId="20577"/>
          <ac:spMkLst>
            <pc:docMk/>
            <pc:sldMk cId="0" sldId="262"/>
            <ac:spMk id="3" creationId="{00000000-0000-0000-0000-000000000000}"/>
          </ac:spMkLst>
        </pc:spChg>
        <pc:spChg chg="del mod">
          <ac:chgData name="Sian Bowen" userId="c345053a-4abb-4e43-8ff7-c21186a2fa29" providerId="ADAL" clId="{CDB8F470-73DD-47AE-927A-61B938BD9CFD}" dt="2024-01-29T16:22:44.461" v="1256" actId="478"/>
          <ac:spMkLst>
            <pc:docMk/>
            <pc:sldMk cId="0" sldId="262"/>
            <ac:spMk id="4" creationId="{00000000-0000-0000-0000-000000000000}"/>
          </ac:spMkLst>
        </pc:spChg>
        <pc:spChg chg="del mod">
          <ac:chgData name="Sian Bowen" userId="c345053a-4abb-4e43-8ff7-c21186a2fa29" providerId="ADAL" clId="{CDB8F470-73DD-47AE-927A-61B938BD9CFD}" dt="2024-01-29T16:22:47.298" v="1258" actId="478"/>
          <ac:spMkLst>
            <pc:docMk/>
            <pc:sldMk cId="0" sldId="262"/>
            <ac:spMk id="5" creationId="{00000000-0000-0000-0000-000000000000}"/>
          </ac:spMkLst>
        </pc:spChg>
        <pc:spChg chg="del mod">
          <ac:chgData name="Sian Bowen" userId="c345053a-4abb-4e43-8ff7-c21186a2fa29" providerId="ADAL" clId="{CDB8F470-73DD-47AE-927A-61B938BD9CFD}" dt="2024-01-29T16:22:50.429" v="1260" actId="478"/>
          <ac:spMkLst>
            <pc:docMk/>
            <pc:sldMk cId="0" sldId="262"/>
            <ac:spMk id="6" creationId="{00000000-0000-0000-0000-000000000000}"/>
          </ac:spMkLst>
        </pc:spChg>
      </pc:sldChg>
      <pc:sldChg chg="del">
        <pc:chgData name="Sian Bowen" userId="c345053a-4abb-4e43-8ff7-c21186a2fa29" providerId="ADAL" clId="{CDB8F470-73DD-47AE-927A-61B938BD9CFD}" dt="2024-01-28T21:55:08.036" v="18" actId="47"/>
        <pc:sldMkLst>
          <pc:docMk/>
          <pc:sldMk cId="3892131414" sldId="262"/>
        </pc:sldMkLst>
      </pc:sldChg>
      <pc:sldChg chg="modSp add del">
        <pc:chgData name="Sian Bowen" userId="c345053a-4abb-4e43-8ff7-c21186a2fa29" providerId="ADAL" clId="{CDB8F470-73DD-47AE-927A-61B938BD9CFD}" dt="2024-01-29T16:35:59.541" v="1285" actId="47"/>
        <pc:sldMkLst>
          <pc:docMk/>
          <pc:sldMk cId="0" sldId="263"/>
        </pc:sldMkLst>
        <pc:spChg chg="mod">
          <ac:chgData name="Sian Bowen" userId="c345053a-4abb-4e43-8ff7-c21186a2fa29" providerId="ADAL" clId="{CDB8F470-73DD-47AE-927A-61B938BD9CFD}" dt="2024-01-29T10:28:26.184" v="276"/>
          <ac:spMkLst>
            <pc:docMk/>
            <pc:sldMk cId="0" sldId="263"/>
            <ac:spMk id="3" creationId="{00000000-0000-0000-0000-000000000000}"/>
          </ac:spMkLst>
        </pc:spChg>
        <pc:spChg chg="mod">
          <ac:chgData name="Sian Bowen" userId="c345053a-4abb-4e43-8ff7-c21186a2fa29" providerId="ADAL" clId="{CDB8F470-73DD-47AE-927A-61B938BD9CFD}" dt="2024-01-29T10:28:26.184" v="276"/>
          <ac:spMkLst>
            <pc:docMk/>
            <pc:sldMk cId="0" sldId="263"/>
            <ac:spMk id="4" creationId="{00000000-0000-0000-0000-000000000000}"/>
          </ac:spMkLst>
        </pc:spChg>
        <pc:spChg chg="mod">
          <ac:chgData name="Sian Bowen" userId="c345053a-4abb-4e43-8ff7-c21186a2fa29" providerId="ADAL" clId="{CDB8F470-73DD-47AE-927A-61B938BD9CFD}" dt="2024-01-29T10:28:26.184" v="276"/>
          <ac:spMkLst>
            <pc:docMk/>
            <pc:sldMk cId="0" sldId="263"/>
            <ac:spMk id="5" creationId="{00000000-0000-0000-0000-000000000000}"/>
          </ac:spMkLst>
        </pc:spChg>
      </pc:sldChg>
      <pc:sldChg chg="delSp add del mod">
        <pc:chgData name="Sian Bowen" userId="c345053a-4abb-4e43-8ff7-c21186a2fa29" providerId="ADAL" clId="{CDB8F470-73DD-47AE-927A-61B938BD9CFD}" dt="2024-01-29T09:22:01.438" v="215" actId="47"/>
        <pc:sldMkLst>
          <pc:docMk/>
          <pc:sldMk cId="2411935486" sldId="263"/>
        </pc:sldMkLst>
        <pc:spChg chg="del">
          <ac:chgData name="Sian Bowen" userId="c345053a-4abb-4e43-8ff7-c21186a2fa29" providerId="ADAL" clId="{CDB8F470-73DD-47AE-927A-61B938BD9CFD}" dt="2024-01-29T09:21:38.393" v="211" actId="478"/>
          <ac:spMkLst>
            <pc:docMk/>
            <pc:sldMk cId="2411935486" sldId="263"/>
            <ac:spMk id="2" creationId="{00000000-0000-0000-0000-000000000000}"/>
          </ac:spMkLst>
        </pc:spChg>
      </pc:sldChg>
      <pc:sldChg chg="modSp add del">
        <pc:chgData name="Sian Bowen" userId="c345053a-4abb-4e43-8ff7-c21186a2fa29" providerId="ADAL" clId="{CDB8F470-73DD-47AE-927A-61B938BD9CFD}" dt="2024-01-29T16:21:41.201" v="1249" actId="47"/>
        <pc:sldMkLst>
          <pc:docMk/>
          <pc:sldMk cId="0" sldId="264"/>
        </pc:sldMkLst>
        <pc:spChg chg="mod">
          <ac:chgData name="Sian Bowen" userId="c345053a-4abb-4e43-8ff7-c21186a2fa29" providerId="ADAL" clId="{CDB8F470-73DD-47AE-927A-61B938BD9CFD}" dt="2024-01-29T10:28:26.184" v="276"/>
          <ac:spMkLst>
            <pc:docMk/>
            <pc:sldMk cId="0" sldId="264"/>
            <ac:spMk id="3" creationId="{00000000-0000-0000-0000-000000000000}"/>
          </ac:spMkLst>
        </pc:spChg>
        <pc:spChg chg="mod">
          <ac:chgData name="Sian Bowen" userId="c345053a-4abb-4e43-8ff7-c21186a2fa29" providerId="ADAL" clId="{CDB8F470-73DD-47AE-927A-61B938BD9CFD}" dt="2024-01-29T10:28:26.184" v="276"/>
          <ac:spMkLst>
            <pc:docMk/>
            <pc:sldMk cId="0" sldId="264"/>
            <ac:spMk id="4" creationId="{00000000-0000-0000-0000-000000000000}"/>
          </ac:spMkLst>
        </pc:spChg>
        <pc:spChg chg="mod">
          <ac:chgData name="Sian Bowen" userId="c345053a-4abb-4e43-8ff7-c21186a2fa29" providerId="ADAL" clId="{CDB8F470-73DD-47AE-927A-61B938BD9CFD}" dt="2024-01-29T10:28:26.184" v="276"/>
          <ac:spMkLst>
            <pc:docMk/>
            <pc:sldMk cId="0" sldId="264"/>
            <ac:spMk id="5" creationId="{00000000-0000-0000-0000-000000000000}"/>
          </ac:spMkLst>
        </pc:spChg>
      </pc:sldChg>
      <pc:sldChg chg="del">
        <pc:chgData name="Sian Bowen" userId="c345053a-4abb-4e43-8ff7-c21186a2fa29" providerId="ADAL" clId="{CDB8F470-73DD-47AE-927A-61B938BD9CFD}" dt="2024-01-28T21:55:08.691" v="20" actId="47"/>
        <pc:sldMkLst>
          <pc:docMk/>
          <pc:sldMk cId="663103393" sldId="264"/>
        </pc:sldMkLst>
      </pc:sldChg>
      <pc:sldChg chg="modSp add del mod">
        <pc:chgData name="Sian Bowen" userId="c345053a-4abb-4e43-8ff7-c21186a2fa29" providerId="ADAL" clId="{CDB8F470-73DD-47AE-927A-61B938BD9CFD}" dt="2024-01-29T16:21:46.094" v="1250" actId="47"/>
        <pc:sldMkLst>
          <pc:docMk/>
          <pc:sldMk cId="0" sldId="265"/>
        </pc:sldMkLst>
        <pc:spChg chg="mod">
          <ac:chgData name="Sian Bowen" userId="c345053a-4abb-4e43-8ff7-c21186a2fa29" providerId="ADAL" clId="{CDB8F470-73DD-47AE-927A-61B938BD9CFD}" dt="2024-01-29T10:28:26.184" v="276"/>
          <ac:spMkLst>
            <pc:docMk/>
            <pc:sldMk cId="0" sldId="265"/>
            <ac:spMk id="3" creationId="{00000000-0000-0000-0000-000000000000}"/>
          </ac:spMkLst>
        </pc:spChg>
        <pc:spChg chg="mod">
          <ac:chgData name="Sian Bowen" userId="c345053a-4abb-4e43-8ff7-c21186a2fa29" providerId="ADAL" clId="{CDB8F470-73DD-47AE-927A-61B938BD9CFD}" dt="2024-01-29T10:28:26.184" v="276"/>
          <ac:spMkLst>
            <pc:docMk/>
            <pc:sldMk cId="0" sldId="265"/>
            <ac:spMk id="4" creationId="{00000000-0000-0000-0000-000000000000}"/>
          </ac:spMkLst>
        </pc:spChg>
        <pc:spChg chg="mod">
          <ac:chgData name="Sian Bowen" userId="c345053a-4abb-4e43-8ff7-c21186a2fa29" providerId="ADAL" clId="{CDB8F470-73DD-47AE-927A-61B938BD9CFD}" dt="2024-01-29T10:28:26.184" v="276"/>
          <ac:spMkLst>
            <pc:docMk/>
            <pc:sldMk cId="0" sldId="265"/>
            <ac:spMk id="5" creationId="{00000000-0000-0000-0000-000000000000}"/>
          </ac:spMkLst>
        </pc:spChg>
      </pc:sldChg>
      <pc:sldChg chg="delSp modSp add del mod">
        <pc:chgData name="Sian Bowen" userId="c345053a-4abb-4e43-8ff7-c21186a2fa29" providerId="ADAL" clId="{CDB8F470-73DD-47AE-927A-61B938BD9CFD}" dt="2024-01-29T19:57:44.751" v="1712" actId="255"/>
        <pc:sldMkLst>
          <pc:docMk/>
          <pc:sldMk cId="0" sldId="266"/>
        </pc:sldMkLst>
        <pc:spChg chg="mod">
          <ac:chgData name="Sian Bowen" userId="c345053a-4abb-4e43-8ff7-c21186a2fa29" providerId="ADAL" clId="{CDB8F470-73DD-47AE-927A-61B938BD9CFD}" dt="2024-01-29T11:03:57.521" v="968" actId="1076"/>
          <ac:spMkLst>
            <pc:docMk/>
            <pc:sldMk cId="0" sldId="266"/>
            <ac:spMk id="2" creationId="{00000000-0000-0000-0000-000000000000}"/>
          </ac:spMkLst>
        </pc:spChg>
        <pc:spChg chg="mod">
          <ac:chgData name="Sian Bowen" userId="c345053a-4abb-4e43-8ff7-c21186a2fa29" providerId="ADAL" clId="{CDB8F470-73DD-47AE-927A-61B938BD9CFD}" dt="2024-01-29T19:57:44.751" v="1712" actId="255"/>
          <ac:spMkLst>
            <pc:docMk/>
            <pc:sldMk cId="0" sldId="266"/>
            <ac:spMk id="3" creationId="{00000000-0000-0000-0000-000000000000}"/>
          </ac:spMkLst>
        </pc:spChg>
        <pc:spChg chg="del mod">
          <ac:chgData name="Sian Bowen" userId="c345053a-4abb-4e43-8ff7-c21186a2fa29" providerId="ADAL" clId="{CDB8F470-73DD-47AE-927A-61B938BD9CFD}" dt="2024-01-29T11:03:36.851" v="962" actId="478"/>
          <ac:spMkLst>
            <pc:docMk/>
            <pc:sldMk cId="0" sldId="266"/>
            <ac:spMk id="4" creationId="{00000000-0000-0000-0000-000000000000}"/>
          </ac:spMkLst>
        </pc:spChg>
        <pc:spChg chg="del mod">
          <ac:chgData name="Sian Bowen" userId="c345053a-4abb-4e43-8ff7-c21186a2fa29" providerId="ADAL" clId="{CDB8F470-73DD-47AE-927A-61B938BD9CFD}" dt="2024-01-29T11:03:40.835" v="965" actId="478"/>
          <ac:spMkLst>
            <pc:docMk/>
            <pc:sldMk cId="0" sldId="266"/>
            <ac:spMk id="5" creationId="{00000000-0000-0000-0000-000000000000}"/>
          </ac:spMkLst>
        </pc:spChg>
        <pc:spChg chg="del mod">
          <ac:chgData name="Sian Bowen" userId="c345053a-4abb-4e43-8ff7-c21186a2fa29" providerId="ADAL" clId="{CDB8F470-73DD-47AE-927A-61B938BD9CFD}" dt="2024-01-29T11:03:52.711" v="967" actId="478"/>
          <ac:spMkLst>
            <pc:docMk/>
            <pc:sldMk cId="0" sldId="266"/>
            <ac:spMk id="6" creationId="{00000000-0000-0000-0000-000000000000}"/>
          </ac:spMkLst>
        </pc:spChg>
      </pc:sldChg>
      <pc:sldChg chg="del">
        <pc:chgData name="Sian Bowen" userId="c345053a-4abb-4e43-8ff7-c21186a2fa29" providerId="ADAL" clId="{CDB8F470-73DD-47AE-927A-61B938BD9CFD}" dt="2024-01-28T21:55:09.039" v="21" actId="47"/>
        <pc:sldMkLst>
          <pc:docMk/>
          <pc:sldMk cId="1065425595" sldId="266"/>
        </pc:sldMkLst>
      </pc:sldChg>
      <pc:sldChg chg="add del">
        <pc:chgData name="Sian Bowen" userId="c345053a-4abb-4e43-8ff7-c21186a2fa29" providerId="ADAL" clId="{CDB8F470-73DD-47AE-927A-61B938BD9CFD}" dt="2024-01-29T19:53:13.177" v="1547" actId="47"/>
        <pc:sldMkLst>
          <pc:docMk/>
          <pc:sldMk cId="0" sldId="267"/>
        </pc:sldMkLst>
      </pc:sldChg>
      <pc:sldChg chg="del">
        <pc:chgData name="Sian Bowen" userId="c345053a-4abb-4e43-8ff7-c21186a2fa29" providerId="ADAL" clId="{CDB8F470-73DD-47AE-927A-61B938BD9CFD}" dt="2024-01-28T21:55:09.825" v="23" actId="47"/>
        <pc:sldMkLst>
          <pc:docMk/>
          <pc:sldMk cId="914134537" sldId="267"/>
        </pc:sldMkLst>
      </pc:sldChg>
      <pc:sldChg chg="modSp add mod">
        <pc:chgData name="Sian Bowen" userId="c345053a-4abb-4e43-8ff7-c21186a2fa29" providerId="ADAL" clId="{CDB8F470-73DD-47AE-927A-61B938BD9CFD}" dt="2024-01-31T20:35:28.885" v="2528" actId="1076"/>
        <pc:sldMkLst>
          <pc:docMk/>
          <pc:sldMk cId="0" sldId="268"/>
        </pc:sldMkLst>
        <pc:picChg chg="mod">
          <ac:chgData name="Sian Bowen" userId="c345053a-4abb-4e43-8ff7-c21186a2fa29" providerId="ADAL" clId="{CDB8F470-73DD-47AE-927A-61B938BD9CFD}" dt="2024-01-31T20:35:28.885" v="2528" actId="1076"/>
          <ac:picMkLst>
            <pc:docMk/>
            <pc:sldMk cId="0" sldId="268"/>
            <ac:picMk id="37890" creationId="{00000000-0000-0000-0000-000000000000}"/>
          </ac:picMkLst>
        </pc:picChg>
      </pc:sldChg>
      <pc:sldChg chg="del">
        <pc:chgData name="Sian Bowen" userId="c345053a-4abb-4e43-8ff7-c21186a2fa29" providerId="ADAL" clId="{CDB8F470-73DD-47AE-927A-61B938BD9CFD}" dt="2024-01-28T21:55:10.966" v="25" actId="47"/>
        <pc:sldMkLst>
          <pc:docMk/>
          <pc:sldMk cId="44069682" sldId="268"/>
        </pc:sldMkLst>
      </pc:sldChg>
      <pc:sldChg chg="add">
        <pc:chgData name="Sian Bowen" userId="c345053a-4abb-4e43-8ff7-c21186a2fa29" providerId="ADAL" clId="{CDB8F470-73DD-47AE-927A-61B938BD9CFD}" dt="2024-01-29T08:38:09.207" v="35"/>
        <pc:sldMkLst>
          <pc:docMk/>
          <pc:sldMk cId="0" sldId="269"/>
        </pc:sldMkLst>
      </pc:sldChg>
      <pc:sldChg chg="del">
        <pc:chgData name="Sian Bowen" userId="c345053a-4abb-4e43-8ff7-c21186a2fa29" providerId="ADAL" clId="{CDB8F470-73DD-47AE-927A-61B938BD9CFD}" dt="2024-01-28T21:55:10.380" v="24" actId="47"/>
        <pc:sldMkLst>
          <pc:docMk/>
          <pc:sldMk cId="429771863" sldId="269"/>
        </pc:sldMkLst>
      </pc:sldChg>
      <pc:sldChg chg="add del">
        <pc:chgData name="Sian Bowen" userId="c345053a-4abb-4e43-8ff7-c21186a2fa29" providerId="ADAL" clId="{CDB8F470-73DD-47AE-927A-61B938BD9CFD}" dt="2024-01-31T20:30:40.256" v="2527" actId="47"/>
        <pc:sldMkLst>
          <pc:docMk/>
          <pc:sldMk cId="0" sldId="270"/>
        </pc:sldMkLst>
      </pc:sldChg>
      <pc:sldChg chg="add del">
        <pc:chgData name="Sian Bowen" userId="c345053a-4abb-4e43-8ff7-c21186a2fa29" providerId="ADAL" clId="{CDB8F470-73DD-47AE-927A-61B938BD9CFD}" dt="2024-01-29T09:14:52.212" v="167" actId="2696"/>
        <pc:sldMkLst>
          <pc:docMk/>
          <pc:sldMk cId="0" sldId="271"/>
        </pc:sldMkLst>
      </pc:sldChg>
      <pc:sldChg chg="add del">
        <pc:chgData name="Sian Bowen" userId="c345053a-4abb-4e43-8ff7-c21186a2fa29" providerId="ADAL" clId="{CDB8F470-73DD-47AE-927A-61B938BD9CFD}" dt="2024-01-29T22:09:26.479" v="2055" actId="47"/>
        <pc:sldMkLst>
          <pc:docMk/>
          <pc:sldMk cId="2689092675" sldId="271"/>
        </pc:sldMkLst>
      </pc:sldChg>
      <pc:sldChg chg="modSp add del">
        <pc:chgData name="Sian Bowen" userId="c345053a-4abb-4e43-8ff7-c21186a2fa29" providerId="ADAL" clId="{CDB8F470-73DD-47AE-927A-61B938BD9CFD}" dt="2024-01-31T20:30:40.256" v="2527" actId="47"/>
        <pc:sldMkLst>
          <pc:docMk/>
          <pc:sldMk cId="0" sldId="272"/>
        </pc:sldMkLst>
        <pc:spChg chg="mod">
          <ac:chgData name="Sian Bowen" userId="c345053a-4abb-4e43-8ff7-c21186a2fa29" providerId="ADAL" clId="{CDB8F470-73DD-47AE-927A-61B938BD9CFD}" dt="2024-01-29T10:28:26.184" v="276"/>
          <ac:spMkLst>
            <pc:docMk/>
            <pc:sldMk cId="0" sldId="272"/>
            <ac:spMk id="4" creationId="{00000000-0000-0000-0000-000000000000}"/>
          </ac:spMkLst>
        </pc:spChg>
        <pc:spChg chg="mod">
          <ac:chgData name="Sian Bowen" userId="c345053a-4abb-4e43-8ff7-c21186a2fa29" providerId="ADAL" clId="{CDB8F470-73DD-47AE-927A-61B938BD9CFD}" dt="2024-01-29T10:28:26.184" v="276"/>
          <ac:spMkLst>
            <pc:docMk/>
            <pc:sldMk cId="0" sldId="272"/>
            <ac:spMk id="5" creationId="{00000000-0000-0000-0000-000000000000}"/>
          </ac:spMkLst>
        </pc:spChg>
        <pc:spChg chg="mod">
          <ac:chgData name="Sian Bowen" userId="c345053a-4abb-4e43-8ff7-c21186a2fa29" providerId="ADAL" clId="{CDB8F470-73DD-47AE-927A-61B938BD9CFD}" dt="2024-01-29T10:28:26.184" v="276"/>
          <ac:spMkLst>
            <pc:docMk/>
            <pc:sldMk cId="0" sldId="272"/>
            <ac:spMk id="6" creationId="{00000000-0000-0000-0000-000000000000}"/>
          </ac:spMkLst>
        </pc:spChg>
      </pc:sldChg>
      <pc:sldChg chg="add del">
        <pc:chgData name="Sian Bowen" userId="c345053a-4abb-4e43-8ff7-c21186a2fa29" providerId="ADAL" clId="{CDB8F470-73DD-47AE-927A-61B938BD9CFD}" dt="2024-01-29T10:02:22.489" v="274" actId="47"/>
        <pc:sldMkLst>
          <pc:docMk/>
          <pc:sldMk cId="0" sldId="273"/>
        </pc:sldMkLst>
      </pc:sldChg>
      <pc:sldChg chg="addSp modSp add mod">
        <pc:chgData name="Sian Bowen" userId="c345053a-4abb-4e43-8ff7-c21186a2fa29" providerId="ADAL" clId="{CDB8F470-73DD-47AE-927A-61B938BD9CFD}" dt="2024-01-29T21:26:16.963" v="1907" actId="20577"/>
        <pc:sldMkLst>
          <pc:docMk/>
          <pc:sldMk cId="0" sldId="274"/>
        </pc:sldMkLst>
        <pc:spChg chg="mod">
          <ac:chgData name="Sian Bowen" userId="c345053a-4abb-4e43-8ff7-c21186a2fa29" providerId="ADAL" clId="{CDB8F470-73DD-47AE-927A-61B938BD9CFD}" dt="2024-01-29T21:26:16.963" v="1907" actId="20577"/>
          <ac:spMkLst>
            <pc:docMk/>
            <pc:sldMk cId="0" sldId="274"/>
            <ac:spMk id="3" creationId="{00000000-0000-0000-0000-000000000000}"/>
          </ac:spMkLst>
        </pc:spChg>
        <pc:picChg chg="add mod">
          <ac:chgData name="Sian Bowen" userId="c345053a-4abb-4e43-8ff7-c21186a2fa29" providerId="ADAL" clId="{CDB8F470-73DD-47AE-927A-61B938BD9CFD}" dt="2024-01-29T21:23:58.092" v="1873" actId="1076"/>
          <ac:picMkLst>
            <pc:docMk/>
            <pc:sldMk cId="0" sldId="274"/>
            <ac:picMk id="4" creationId="{28B8BDCD-564B-45F2-F1D7-722446A36352}"/>
          </ac:picMkLst>
        </pc:picChg>
      </pc:sldChg>
      <pc:sldChg chg="add del">
        <pc:chgData name="Sian Bowen" userId="c345053a-4abb-4e43-8ff7-c21186a2fa29" providerId="ADAL" clId="{CDB8F470-73DD-47AE-927A-61B938BD9CFD}" dt="2024-01-29T21:24:29.615" v="1905" actId="47"/>
        <pc:sldMkLst>
          <pc:docMk/>
          <pc:sldMk cId="0" sldId="275"/>
        </pc:sldMkLst>
      </pc:sldChg>
      <pc:sldChg chg="addSp modSp add mod">
        <pc:chgData name="Sian Bowen" userId="c345053a-4abb-4e43-8ff7-c21186a2fa29" providerId="ADAL" clId="{CDB8F470-73DD-47AE-927A-61B938BD9CFD}" dt="2024-01-29T21:26:43.351" v="1914" actId="962"/>
        <pc:sldMkLst>
          <pc:docMk/>
          <pc:sldMk cId="0" sldId="276"/>
        </pc:sldMkLst>
        <pc:spChg chg="mod">
          <ac:chgData name="Sian Bowen" userId="c345053a-4abb-4e43-8ff7-c21186a2fa29" providerId="ADAL" clId="{CDB8F470-73DD-47AE-927A-61B938BD9CFD}" dt="2024-01-29T21:26:36.842" v="1911" actId="14100"/>
          <ac:spMkLst>
            <pc:docMk/>
            <pc:sldMk cId="0" sldId="276"/>
            <ac:spMk id="3" creationId="{00000000-0000-0000-0000-000000000000}"/>
          </ac:spMkLst>
        </pc:spChg>
        <pc:picChg chg="add mod">
          <ac:chgData name="Sian Bowen" userId="c345053a-4abb-4e43-8ff7-c21186a2fa29" providerId="ADAL" clId="{CDB8F470-73DD-47AE-927A-61B938BD9CFD}" dt="2024-01-29T21:26:43.351" v="1914" actId="962"/>
          <ac:picMkLst>
            <pc:docMk/>
            <pc:sldMk cId="0" sldId="276"/>
            <ac:picMk id="4" creationId="{E3E2B9BA-C80C-D16B-3E68-F0B583E20247}"/>
          </ac:picMkLst>
        </pc:picChg>
      </pc:sldChg>
      <pc:sldChg chg="delSp add del mod">
        <pc:chgData name="Sian Bowen" userId="c345053a-4abb-4e43-8ff7-c21186a2fa29" providerId="ADAL" clId="{CDB8F470-73DD-47AE-927A-61B938BD9CFD}" dt="2024-01-29T21:26:55.965" v="1915" actId="47"/>
        <pc:sldMkLst>
          <pc:docMk/>
          <pc:sldMk cId="0" sldId="277"/>
        </pc:sldMkLst>
        <pc:picChg chg="del">
          <ac:chgData name="Sian Bowen" userId="c345053a-4abb-4e43-8ff7-c21186a2fa29" providerId="ADAL" clId="{CDB8F470-73DD-47AE-927A-61B938BD9CFD}" dt="2024-01-29T21:26:27.820" v="1908" actId="21"/>
          <ac:picMkLst>
            <pc:docMk/>
            <pc:sldMk cId="0" sldId="277"/>
            <ac:picMk id="56322" creationId="{00000000-0000-0000-0000-000000000000}"/>
          </ac:picMkLst>
        </pc:picChg>
      </pc:sldChg>
      <pc:sldChg chg="modSp add mod">
        <pc:chgData name="Sian Bowen" userId="c345053a-4abb-4e43-8ff7-c21186a2fa29" providerId="ADAL" clId="{CDB8F470-73DD-47AE-927A-61B938BD9CFD}" dt="2024-01-29T21:27:32.917" v="1925" actId="313"/>
        <pc:sldMkLst>
          <pc:docMk/>
          <pc:sldMk cId="0" sldId="278"/>
        </pc:sldMkLst>
        <pc:spChg chg="mod">
          <ac:chgData name="Sian Bowen" userId="c345053a-4abb-4e43-8ff7-c21186a2fa29" providerId="ADAL" clId="{CDB8F470-73DD-47AE-927A-61B938BD9CFD}" dt="2024-01-29T21:27:23.833" v="1924" actId="207"/>
          <ac:spMkLst>
            <pc:docMk/>
            <pc:sldMk cId="0" sldId="278"/>
            <ac:spMk id="2" creationId="{00000000-0000-0000-0000-000000000000}"/>
          </ac:spMkLst>
        </pc:spChg>
        <pc:spChg chg="mod">
          <ac:chgData name="Sian Bowen" userId="c345053a-4abb-4e43-8ff7-c21186a2fa29" providerId="ADAL" clId="{CDB8F470-73DD-47AE-927A-61B938BD9CFD}" dt="2024-01-29T21:27:32.917" v="1925" actId="313"/>
          <ac:spMkLst>
            <pc:docMk/>
            <pc:sldMk cId="0" sldId="278"/>
            <ac:spMk id="3" creationId="{00000000-0000-0000-0000-000000000000}"/>
          </ac:spMkLst>
        </pc:spChg>
        <pc:picChg chg="mod">
          <ac:chgData name="Sian Bowen" userId="c345053a-4abb-4e43-8ff7-c21186a2fa29" providerId="ADAL" clId="{CDB8F470-73DD-47AE-927A-61B938BD9CFD}" dt="2024-01-29T21:27:16.460" v="1922" actId="1076"/>
          <ac:picMkLst>
            <pc:docMk/>
            <pc:sldMk cId="0" sldId="278"/>
            <ac:picMk id="62466" creationId="{00000000-0000-0000-0000-000000000000}"/>
          </ac:picMkLst>
        </pc:picChg>
      </pc:sldChg>
      <pc:sldChg chg="addSp modSp add mod">
        <pc:chgData name="Sian Bowen" userId="c345053a-4abb-4e43-8ff7-c21186a2fa29" providerId="ADAL" clId="{CDB8F470-73DD-47AE-927A-61B938BD9CFD}" dt="2024-01-29T21:28:45.630" v="1952" actId="20577"/>
        <pc:sldMkLst>
          <pc:docMk/>
          <pc:sldMk cId="0" sldId="279"/>
        </pc:sldMkLst>
        <pc:spChg chg="mod">
          <ac:chgData name="Sian Bowen" userId="c345053a-4abb-4e43-8ff7-c21186a2fa29" providerId="ADAL" clId="{CDB8F470-73DD-47AE-927A-61B938BD9CFD}" dt="2024-01-29T21:28:45.630" v="1952" actId="20577"/>
          <ac:spMkLst>
            <pc:docMk/>
            <pc:sldMk cId="0" sldId="279"/>
            <ac:spMk id="3" creationId="{00000000-0000-0000-0000-000000000000}"/>
          </ac:spMkLst>
        </pc:spChg>
        <pc:picChg chg="add mod">
          <ac:chgData name="Sian Bowen" userId="c345053a-4abb-4e43-8ff7-c21186a2fa29" providerId="ADAL" clId="{CDB8F470-73DD-47AE-927A-61B938BD9CFD}" dt="2024-01-29T21:28:00.558" v="1930" actId="962"/>
          <ac:picMkLst>
            <pc:docMk/>
            <pc:sldMk cId="0" sldId="279"/>
            <ac:picMk id="4" creationId="{4D2751DB-F256-7813-8BB0-C4FE231DBD2F}"/>
          </ac:picMkLst>
        </pc:picChg>
      </pc:sldChg>
      <pc:sldChg chg="delSp add del mod">
        <pc:chgData name="Sian Bowen" userId="c345053a-4abb-4e43-8ff7-c21186a2fa29" providerId="ADAL" clId="{CDB8F470-73DD-47AE-927A-61B938BD9CFD}" dt="2024-01-29T21:28:50.709" v="1953" actId="47"/>
        <pc:sldMkLst>
          <pc:docMk/>
          <pc:sldMk cId="0" sldId="280"/>
        </pc:sldMkLst>
        <pc:picChg chg="del">
          <ac:chgData name="Sian Bowen" userId="c345053a-4abb-4e43-8ff7-c21186a2fa29" providerId="ADAL" clId="{CDB8F470-73DD-47AE-927A-61B938BD9CFD}" dt="2024-01-29T21:27:53.944" v="1926" actId="21"/>
          <ac:picMkLst>
            <pc:docMk/>
            <pc:sldMk cId="0" sldId="280"/>
            <ac:picMk id="64514" creationId="{00000000-0000-0000-0000-000000000000}"/>
          </ac:picMkLst>
        </pc:picChg>
      </pc:sldChg>
      <pc:sldChg chg="modSp add mod">
        <pc:chgData name="Sian Bowen" userId="c345053a-4abb-4e43-8ff7-c21186a2fa29" providerId="ADAL" clId="{CDB8F470-73DD-47AE-927A-61B938BD9CFD}" dt="2024-01-29T21:29:35.765" v="1961" actId="255"/>
        <pc:sldMkLst>
          <pc:docMk/>
          <pc:sldMk cId="0" sldId="281"/>
        </pc:sldMkLst>
        <pc:spChg chg="mod">
          <ac:chgData name="Sian Bowen" userId="c345053a-4abb-4e43-8ff7-c21186a2fa29" providerId="ADAL" clId="{CDB8F470-73DD-47AE-927A-61B938BD9CFD}" dt="2024-01-29T21:29:35.765" v="1961" actId="255"/>
          <ac:spMkLst>
            <pc:docMk/>
            <pc:sldMk cId="0" sldId="281"/>
            <ac:spMk id="2054" creationId="{00000000-0000-0000-0000-000000000000}"/>
          </ac:spMkLst>
        </pc:spChg>
        <pc:picChg chg="mod">
          <ac:chgData name="Sian Bowen" userId="c345053a-4abb-4e43-8ff7-c21186a2fa29" providerId="ADAL" clId="{CDB8F470-73DD-47AE-927A-61B938BD9CFD}" dt="2024-01-29T21:29:05.878" v="1955" actId="1076"/>
          <ac:picMkLst>
            <pc:docMk/>
            <pc:sldMk cId="0" sldId="281"/>
            <ac:picMk id="4" creationId="{00000000-0000-0000-0000-000000000000}"/>
          </ac:picMkLst>
        </pc:picChg>
      </pc:sldChg>
      <pc:sldChg chg="modSp add mod">
        <pc:chgData name="Sian Bowen" userId="c345053a-4abb-4e43-8ff7-c21186a2fa29" providerId="ADAL" clId="{CDB8F470-73DD-47AE-927A-61B938BD9CFD}" dt="2024-01-29T21:33:05.183" v="1964" actId="20577"/>
        <pc:sldMkLst>
          <pc:docMk/>
          <pc:sldMk cId="0" sldId="283"/>
        </pc:sldMkLst>
        <pc:spChg chg="mod">
          <ac:chgData name="Sian Bowen" userId="c345053a-4abb-4e43-8ff7-c21186a2fa29" providerId="ADAL" clId="{CDB8F470-73DD-47AE-927A-61B938BD9CFD}" dt="2024-01-29T21:33:05.183" v="1964" actId="20577"/>
          <ac:spMkLst>
            <pc:docMk/>
            <pc:sldMk cId="0" sldId="283"/>
            <ac:spMk id="7171" creationId="{00000000-0000-0000-0000-000000000000}"/>
          </ac:spMkLst>
        </pc:spChg>
      </pc:sldChg>
      <pc:sldChg chg="del">
        <pc:chgData name="Sian Bowen" userId="c345053a-4abb-4e43-8ff7-c21186a2fa29" providerId="ADAL" clId="{CDB8F470-73DD-47AE-927A-61B938BD9CFD}" dt="2024-01-28T21:55:08.359" v="19" actId="47"/>
        <pc:sldMkLst>
          <pc:docMk/>
          <pc:sldMk cId="451187730" sldId="283"/>
        </pc:sldMkLst>
      </pc:sldChg>
      <pc:sldChg chg="del">
        <pc:chgData name="Sian Bowen" userId="c345053a-4abb-4e43-8ff7-c21186a2fa29" providerId="ADAL" clId="{CDB8F470-73DD-47AE-927A-61B938BD9CFD}" dt="2024-01-28T21:55:09.424" v="22" actId="47"/>
        <pc:sldMkLst>
          <pc:docMk/>
          <pc:sldMk cId="3322300142" sldId="284"/>
        </pc:sldMkLst>
      </pc:sldChg>
      <pc:sldChg chg="modSp add mod">
        <pc:chgData name="Sian Bowen" userId="c345053a-4abb-4e43-8ff7-c21186a2fa29" providerId="ADAL" clId="{CDB8F470-73DD-47AE-927A-61B938BD9CFD}" dt="2024-01-29T21:34:33.385" v="1982" actId="255"/>
        <pc:sldMkLst>
          <pc:docMk/>
          <pc:sldMk cId="0" sldId="285"/>
        </pc:sldMkLst>
        <pc:spChg chg="mod">
          <ac:chgData name="Sian Bowen" userId="c345053a-4abb-4e43-8ff7-c21186a2fa29" providerId="ADAL" clId="{CDB8F470-73DD-47AE-927A-61B938BD9CFD}" dt="2024-01-29T21:34:33.385" v="1982" actId="255"/>
          <ac:spMkLst>
            <pc:docMk/>
            <pc:sldMk cId="0" sldId="285"/>
            <ac:spMk id="9219" creationId="{00000000-0000-0000-0000-000000000000}"/>
          </ac:spMkLst>
        </pc:spChg>
      </pc:sldChg>
      <pc:sldChg chg="del">
        <pc:chgData name="Sian Bowen" userId="c345053a-4abb-4e43-8ff7-c21186a2fa29" providerId="ADAL" clId="{CDB8F470-73DD-47AE-927A-61B938BD9CFD}" dt="2024-01-28T21:55:11.530" v="26" actId="47"/>
        <pc:sldMkLst>
          <pc:docMk/>
          <pc:sldMk cId="59582380" sldId="285"/>
        </pc:sldMkLst>
      </pc:sldChg>
      <pc:sldChg chg="modSp add mod">
        <pc:chgData name="Sian Bowen" userId="c345053a-4abb-4e43-8ff7-c21186a2fa29" providerId="ADAL" clId="{CDB8F470-73DD-47AE-927A-61B938BD9CFD}" dt="2024-01-29T21:35:09.275" v="1989" actId="20577"/>
        <pc:sldMkLst>
          <pc:docMk/>
          <pc:sldMk cId="0" sldId="288"/>
        </pc:sldMkLst>
        <pc:spChg chg="mod">
          <ac:chgData name="Sian Bowen" userId="c345053a-4abb-4e43-8ff7-c21186a2fa29" providerId="ADAL" clId="{CDB8F470-73DD-47AE-927A-61B938BD9CFD}" dt="2024-01-29T21:35:09.275" v="1989" actId="20577"/>
          <ac:spMkLst>
            <pc:docMk/>
            <pc:sldMk cId="0" sldId="288"/>
            <ac:spMk id="13315" creationId="{00000000-0000-0000-0000-000000000000}"/>
          </ac:spMkLst>
        </pc:spChg>
      </pc:sldChg>
      <pc:sldChg chg="modSp add mod">
        <pc:chgData name="Sian Bowen" userId="c345053a-4abb-4e43-8ff7-c21186a2fa29" providerId="ADAL" clId="{CDB8F470-73DD-47AE-927A-61B938BD9CFD}" dt="2024-01-29T21:35:24.103" v="1992" actId="1076"/>
        <pc:sldMkLst>
          <pc:docMk/>
          <pc:sldMk cId="0" sldId="289"/>
        </pc:sldMkLst>
        <pc:spChg chg="mod">
          <ac:chgData name="Sian Bowen" userId="c345053a-4abb-4e43-8ff7-c21186a2fa29" providerId="ADAL" clId="{CDB8F470-73DD-47AE-927A-61B938BD9CFD}" dt="2024-01-29T21:35:19.411" v="1990" actId="1076"/>
          <ac:spMkLst>
            <pc:docMk/>
            <pc:sldMk cId="0" sldId="289"/>
            <ac:spMk id="14339" creationId="{00000000-0000-0000-0000-000000000000}"/>
          </ac:spMkLst>
        </pc:spChg>
        <pc:picChg chg="mod">
          <ac:chgData name="Sian Bowen" userId="c345053a-4abb-4e43-8ff7-c21186a2fa29" providerId="ADAL" clId="{CDB8F470-73DD-47AE-927A-61B938BD9CFD}" dt="2024-01-29T21:35:24.103" v="1992" actId="1076"/>
          <ac:picMkLst>
            <pc:docMk/>
            <pc:sldMk cId="0" sldId="289"/>
            <ac:picMk id="11266" creationId="{00000000-0000-0000-0000-000000000000}"/>
          </ac:picMkLst>
        </pc:picChg>
        <pc:picChg chg="mod">
          <ac:chgData name="Sian Bowen" userId="c345053a-4abb-4e43-8ff7-c21186a2fa29" providerId="ADAL" clId="{CDB8F470-73DD-47AE-927A-61B938BD9CFD}" dt="2024-01-29T21:35:22.007" v="1991" actId="1076"/>
          <ac:picMkLst>
            <pc:docMk/>
            <pc:sldMk cId="0" sldId="289"/>
            <ac:picMk id="14341" creationId="{00000000-0000-0000-0000-000000000000}"/>
          </ac:picMkLst>
        </pc:picChg>
      </pc:sldChg>
      <pc:sldChg chg="add">
        <pc:chgData name="Sian Bowen" userId="c345053a-4abb-4e43-8ff7-c21186a2fa29" providerId="ADAL" clId="{CDB8F470-73DD-47AE-927A-61B938BD9CFD}" dt="2024-01-29T08:38:09.207" v="35"/>
        <pc:sldMkLst>
          <pc:docMk/>
          <pc:sldMk cId="0" sldId="290"/>
        </pc:sldMkLst>
      </pc:sldChg>
      <pc:sldChg chg="add">
        <pc:chgData name="Sian Bowen" userId="c345053a-4abb-4e43-8ff7-c21186a2fa29" providerId="ADAL" clId="{CDB8F470-73DD-47AE-927A-61B938BD9CFD}" dt="2024-01-29T08:38:09.207" v="35"/>
        <pc:sldMkLst>
          <pc:docMk/>
          <pc:sldMk cId="0" sldId="291"/>
        </pc:sldMkLst>
      </pc:sldChg>
      <pc:sldChg chg="modSp add mod">
        <pc:chgData name="Sian Bowen" userId="c345053a-4abb-4e43-8ff7-c21186a2fa29" providerId="ADAL" clId="{CDB8F470-73DD-47AE-927A-61B938BD9CFD}" dt="2024-01-29T21:36:17.895" v="1994" actId="14100"/>
        <pc:sldMkLst>
          <pc:docMk/>
          <pc:sldMk cId="0" sldId="293"/>
        </pc:sldMkLst>
        <pc:spChg chg="mod">
          <ac:chgData name="Sian Bowen" userId="c345053a-4abb-4e43-8ff7-c21186a2fa29" providerId="ADAL" clId="{CDB8F470-73DD-47AE-927A-61B938BD9CFD}" dt="2024-01-29T21:36:17.895" v="1994" actId="14100"/>
          <ac:spMkLst>
            <pc:docMk/>
            <pc:sldMk cId="0" sldId="293"/>
            <ac:spMk id="3075" creationId="{00000000-0000-0000-0000-000000000000}"/>
          </ac:spMkLst>
        </pc:spChg>
        <pc:picChg chg="mod">
          <ac:chgData name="Sian Bowen" userId="c345053a-4abb-4e43-8ff7-c21186a2fa29" providerId="ADAL" clId="{CDB8F470-73DD-47AE-927A-61B938BD9CFD}" dt="2024-01-29T21:36:14.086" v="1993" actId="1076"/>
          <ac:picMkLst>
            <pc:docMk/>
            <pc:sldMk cId="0" sldId="293"/>
            <ac:picMk id="8194" creationId="{00000000-0000-0000-0000-000000000000}"/>
          </ac:picMkLst>
        </pc:picChg>
      </pc:sldChg>
      <pc:sldChg chg="addSp delSp modSp add mod">
        <pc:chgData name="Sian Bowen" userId="c345053a-4abb-4e43-8ff7-c21186a2fa29" providerId="ADAL" clId="{CDB8F470-73DD-47AE-927A-61B938BD9CFD}" dt="2024-01-29T21:46:14.397" v="1998" actId="1076"/>
        <pc:sldMkLst>
          <pc:docMk/>
          <pc:sldMk cId="0" sldId="294"/>
        </pc:sldMkLst>
        <pc:spChg chg="del">
          <ac:chgData name="Sian Bowen" userId="c345053a-4abb-4e43-8ff7-c21186a2fa29" providerId="ADAL" clId="{CDB8F470-73DD-47AE-927A-61B938BD9CFD}" dt="2024-01-29T21:36:33.819" v="1995" actId="478"/>
          <ac:spMkLst>
            <pc:docMk/>
            <pc:sldMk cId="0" sldId="294"/>
            <ac:spMk id="5122" creationId="{00000000-0000-0000-0000-000000000000}"/>
          </ac:spMkLst>
        </pc:spChg>
        <pc:picChg chg="add mod">
          <ac:chgData name="Sian Bowen" userId="c345053a-4abb-4e43-8ff7-c21186a2fa29" providerId="ADAL" clId="{CDB8F470-73DD-47AE-927A-61B938BD9CFD}" dt="2024-01-29T21:46:14.397" v="1998" actId="1076"/>
          <ac:picMkLst>
            <pc:docMk/>
            <pc:sldMk cId="0" sldId="294"/>
            <ac:picMk id="6146" creationId="{68F7DD55-D7B3-8DD6-5E48-EDEC98728FBC}"/>
          </ac:picMkLst>
        </pc:picChg>
      </pc:sldChg>
      <pc:sldChg chg="add">
        <pc:chgData name="Sian Bowen" userId="c345053a-4abb-4e43-8ff7-c21186a2fa29" providerId="ADAL" clId="{CDB8F470-73DD-47AE-927A-61B938BD9CFD}" dt="2024-01-29T08:38:09.207" v="35"/>
        <pc:sldMkLst>
          <pc:docMk/>
          <pc:sldMk cId="0" sldId="295"/>
        </pc:sldMkLst>
      </pc:sldChg>
      <pc:sldChg chg="modSp add mod">
        <pc:chgData name="Sian Bowen" userId="c345053a-4abb-4e43-8ff7-c21186a2fa29" providerId="ADAL" clId="{CDB8F470-73DD-47AE-927A-61B938BD9CFD}" dt="2024-01-29T21:46:47.649" v="2002" actId="255"/>
        <pc:sldMkLst>
          <pc:docMk/>
          <pc:sldMk cId="0" sldId="296"/>
        </pc:sldMkLst>
        <pc:spChg chg="mod">
          <ac:chgData name="Sian Bowen" userId="c345053a-4abb-4e43-8ff7-c21186a2fa29" providerId="ADAL" clId="{CDB8F470-73DD-47AE-927A-61B938BD9CFD}" dt="2024-01-29T21:46:47.649" v="2002" actId="255"/>
          <ac:spMkLst>
            <pc:docMk/>
            <pc:sldMk cId="0" sldId="296"/>
            <ac:spMk id="11267" creationId="{00000000-0000-0000-0000-000000000000}"/>
          </ac:spMkLst>
        </pc:spChg>
      </pc:sldChg>
      <pc:sldChg chg="modSp add mod">
        <pc:chgData name="Sian Bowen" userId="c345053a-4abb-4e43-8ff7-c21186a2fa29" providerId="ADAL" clId="{CDB8F470-73DD-47AE-927A-61B938BD9CFD}" dt="2024-01-29T21:46:58.065" v="2005" actId="20577"/>
        <pc:sldMkLst>
          <pc:docMk/>
          <pc:sldMk cId="0" sldId="297"/>
        </pc:sldMkLst>
        <pc:spChg chg="mod">
          <ac:chgData name="Sian Bowen" userId="c345053a-4abb-4e43-8ff7-c21186a2fa29" providerId="ADAL" clId="{CDB8F470-73DD-47AE-927A-61B938BD9CFD}" dt="2024-01-29T21:46:58.065" v="2005" actId="20577"/>
          <ac:spMkLst>
            <pc:docMk/>
            <pc:sldMk cId="0" sldId="297"/>
            <ac:spMk id="13315" creationId="{00000000-0000-0000-0000-000000000000}"/>
          </ac:spMkLst>
        </pc:spChg>
      </pc:sldChg>
      <pc:sldChg chg="modSp add mod">
        <pc:chgData name="Sian Bowen" userId="c345053a-4abb-4e43-8ff7-c21186a2fa29" providerId="ADAL" clId="{CDB8F470-73DD-47AE-927A-61B938BD9CFD}" dt="2024-01-29T21:47:15.354" v="2008" actId="20577"/>
        <pc:sldMkLst>
          <pc:docMk/>
          <pc:sldMk cId="0" sldId="298"/>
        </pc:sldMkLst>
        <pc:spChg chg="mod">
          <ac:chgData name="Sian Bowen" userId="c345053a-4abb-4e43-8ff7-c21186a2fa29" providerId="ADAL" clId="{CDB8F470-73DD-47AE-927A-61B938BD9CFD}" dt="2024-01-29T21:47:15.354" v="2008" actId="20577"/>
          <ac:spMkLst>
            <pc:docMk/>
            <pc:sldMk cId="0" sldId="298"/>
            <ac:spMk id="16387" creationId="{00000000-0000-0000-0000-000000000000}"/>
          </ac:spMkLst>
        </pc:spChg>
      </pc:sldChg>
      <pc:sldChg chg="add">
        <pc:chgData name="Sian Bowen" userId="c345053a-4abb-4e43-8ff7-c21186a2fa29" providerId="ADAL" clId="{CDB8F470-73DD-47AE-927A-61B938BD9CFD}" dt="2024-01-29T08:38:09.207" v="35"/>
        <pc:sldMkLst>
          <pc:docMk/>
          <pc:sldMk cId="0" sldId="299"/>
        </pc:sldMkLst>
      </pc:sldChg>
      <pc:sldChg chg="add del">
        <pc:chgData name="Sian Bowen" userId="c345053a-4abb-4e43-8ff7-c21186a2fa29" providerId="ADAL" clId="{CDB8F470-73DD-47AE-927A-61B938BD9CFD}" dt="2024-01-29T10:02:04.410" v="272" actId="47"/>
        <pc:sldMkLst>
          <pc:docMk/>
          <pc:sldMk cId="0" sldId="300"/>
        </pc:sldMkLst>
      </pc:sldChg>
      <pc:sldChg chg="add del">
        <pc:chgData name="Sian Bowen" userId="c345053a-4abb-4e43-8ff7-c21186a2fa29" providerId="ADAL" clId="{CDB8F470-73DD-47AE-927A-61B938BD9CFD}" dt="2024-01-29T09:14:52.212" v="167" actId="2696"/>
        <pc:sldMkLst>
          <pc:docMk/>
          <pc:sldMk cId="0" sldId="301"/>
        </pc:sldMkLst>
      </pc:sldChg>
      <pc:sldChg chg="add del">
        <pc:chgData name="Sian Bowen" userId="c345053a-4abb-4e43-8ff7-c21186a2fa29" providerId="ADAL" clId="{CDB8F470-73DD-47AE-927A-61B938BD9CFD}" dt="2024-01-29T09:15:07.374" v="169" actId="47"/>
        <pc:sldMkLst>
          <pc:docMk/>
          <pc:sldMk cId="3101348933" sldId="301"/>
        </pc:sldMkLst>
      </pc:sldChg>
      <pc:sldChg chg="add del">
        <pc:chgData name="Sian Bowen" userId="c345053a-4abb-4e43-8ff7-c21186a2fa29" providerId="ADAL" clId="{CDB8F470-73DD-47AE-927A-61B938BD9CFD}" dt="2024-01-29T09:14:52.212" v="167" actId="2696"/>
        <pc:sldMkLst>
          <pc:docMk/>
          <pc:sldMk cId="0" sldId="302"/>
        </pc:sldMkLst>
      </pc:sldChg>
      <pc:sldChg chg="delSp modSp add del mod">
        <pc:chgData name="Sian Bowen" userId="c345053a-4abb-4e43-8ff7-c21186a2fa29" providerId="ADAL" clId="{CDB8F470-73DD-47AE-927A-61B938BD9CFD}" dt="2024-01-29T19:42:56.671" v="1515" actId="47"/>
        <pc:sldMkLst>
          <pc:docMk/>
          <pc:sldMk cId="1643270270" sldId="302"/>
        </pc:sldMkLst>
        <pc:spChg chg="del">
          <ac:chgData name="Sian Bowen" userId="c345053a-4abb-4e43-8ff7-c21186a2fa29" providerId="ADAL" clId="{CDB8F470-73DD-47AE-927A-61B938BD9CFD}" dt="2024-01-29T09:25:30.481" v="234" actId="478"/>
          <ac:spMkLst>
            <pc:docMk/>
            <pc:sldMk cId="1643270270" sldId="302"/>
            <ac:spMk id="2" creationId="{00000000-0000-0000-0000-000000000000}"/>
          </ac:spMkLst>
        </pc:spChg>
        <pc:spChg chg="del">
          <ac:chgData name="Sian Bowen" userId="c345053a-4abb-4e43-8ff7-c21186a2fa29" providerId="ADAL" clId="{CDB8F470-73DD-47AE-927A-61B938BD9CFD}" dt="2024-01-29T09:25:28.252" v="233" actId="478"/>
          <ac:spMkLst>
            <pc:docMk/>
            <pc:sldMk cId="1643270270" sldId="302"/>
            <ac:spMk id="3" creationId="{00000000-0000-0000-0000-000000000000}"/>
          </ac:spMkLst>
        </pc:spChg>
        <pc:picChg chg="del mod">
          <ac:chgData name="Sian Bowen" userId="c345053a-4abb-4e43-8ff7-c21186a2fa29" providerId="ADAL" clId="{CDB8F470-73DD-47AE-927A-61B938BD9CFD}" dt="2024-01-29T19:42:23.979" v="1508" actId="21"/>
          <ac:picMkLst>
            <pc:docMk/>
            <pc:sldMk cId="1643270270" sldId="302"/>
            <ac:picMk id="1026" creationId="{00000000-0000-0000-0000-000000000000}"/>
          </ac:picMkLst>
        </pc:picChg>
      </pc:sldChg>
      <pc:sldChg chg="modSp add del mod">
        <pc:chgData name="Sian Bowen" userId="c345053a-4abb-4e43-8ff7-c21186a2fa29" providerId="ADAL" clId="{CDB8F470-73DD-47AE-927A-61B938BD9CFD}" dt="2024-01-29T09:14:52.212" v="167" actId="2696"/>
        <pc:sldMkLst>
          <pc:docMk/>
          <pc:sldMk cId="0" sldId="303"/>
        </pc:sldMkLst>
        <pc:spChg chg="mod">
          <ac:chgData name="Sian Bowen" userId="c345053a-4abb-4e43-8ff7-c21186a2fa29" providerId="ADAL" clId="{CDB8F470-73DD-47AE-927A-61B938BD9CFD}" dt="2024-01-29T08:41:46.526" v="81" actId="27636"/>
          <ac:spMkLst>
            <pc:docMk/>
            <pc:sldMk cId="0" sldId="303"/>
            <ac:spMk id="2" creationId="{00000000-0000-0000-0000-000000000000}"/>
          </ac:spMkLst>
        </pc:spChg>
        <pc:spChg chg="mod">
          <ac:chgData name="Sian Bowen" userId="c345053a-4abb-4e43-8ff7-c21186a2fa29" providerId="ADAL" clId="{CDB8F470-73DD-47AE-927A-61B938BD9CFD}" dt="2024-01-29T08:41:46.541" v="83" actId="27636"/>
          <ac:spMkLst>
            <pc:docMk/>
            <pc:sldMk cId="0" sldId="303"/>
            <ac:spMk id="3" creationId="{00000000-0000-0000-0000-000000000000}"/>
          </ac:spMkLst>
        </pc:spChg>
        <pc:spChg chg="mod">
          <ac:chgData name="Sian Bowen" userId="c345053a-4abb-4e43-8ff7-c21186a2fa29" providerId="ADAL" clId="{CDB8F470-73DD-47AE-927A-61B938BD9CFD}" dt="2024-01-29T08:41:46.526" v="82" actId="27636"/>
          <ac:spMkLst>
            <pc:docMk/>
            <pc:sldMk cId="0" sldId="303"/>
            <ac:spMk id="4" creationId="{00000000-0000-0000-0000-000000000000}"/>
          </ac:spMkLst>
        </pc:spChg>
      </pc:sldChg>
      <pc:sldChg chg="delSp add del mod">
        <pc:chgData name="Sian Bowen" userId="c345053a-4abb-4e43-8ff7-c21186a2fa29" providerId="ADAL" clId="{CDB8F470-73DD-47AE-927A-61B938BD9CFD}" dt="2024-01-29T19:42:19.207" v="1507" actId="47"/>
        <pc:sldMkLst>
          <pc:docMk/>
          <pc:sldMk cId="1348708843" sldId="303"/>
        </pc:sldMkLst>
        <pc:spChg chg="del">
          <ac:chgData name="Sian Bowen" userId="c345053a-4abb-4e43-8ff7-c21186a2fa29" providerId="ADAL" clId="{CDB8F470-73DD-47AE-927A-61B938BD9CFD}" dt="2024-01-29T09:25:10.226" v="229" actId="478"/>
          <ac:spMkLst>
            <pc:docMk/>
            <pc:sldMk cId="1348708843" sldId="303"/>
            <ac:spMk id="4" creationId="{00000000-0000-0000-0000-000000000000}"/>
          </ac:spMkLst>
        </pc:spChg>
      </pc:sldChg>
      <pc:sldChg chg="delSp modSp add mod ord">
        <pc:chgData name="Sian Bowen" userId="c345053a-4abb-4e43-8ff7-c21186a2fa29" providerId="ADAL" clId="{CDB8F470-73DD-47AE-927A-61B938BD9CFD}" dt="2024-01-29T22:10:51.409" v="2062"/>
        <pc:sldMkLst>
          <pc:docMk/>
          <pc:sldMk cId="3801610021" sldId="304"/>
        </pc:sldMkLst>
        <pc:spChg chg="del">
          <ac:chgData name="Sian Bowen" userId="c345053a-4abb-4e43-8ff7-c21186a2fa29" providerId="ADAL" clId="{CDB8F470-73DD-47AE-927A-61B938BD9CFD}" dt="2024-01-29T09:25:06.239" v="228" actId="478"/>
          <ac:spMkLst>
            <pc:docMk/>
            <pc:sldMk cId="3801610021" sldId="304"/>
            <ac:spMk id="2" creationId="{00000000-0000-0000-0000-000000000000}"/>
          </ac:spMkLst>
        </pc:spChg>
        <pc:spChg chg="mod">
          <ac:chgData name="Sian Bowen" userId="c345053a-4abb-4e43-8ff7-c21186a2fa29" providerId="ADAL" clId="{CDB8F470-73DD-47AE-927A-61B938BD9CFD}" dt="2024-01-29T19:41:03.654" v="1505" actId="20577"/>
          <ac:spMkLst>
            <pc:docMk/>
            <pc:sldMk cId="3801610021" sldId="304"/>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3801610021" sldId="304"/>
        </pc:sldMkLst>
        <pc:spChg chg="mod">
          <ac:chgData name="Sian Bowen" userId="c345053a-4abb-4e43-8ff7-c21186a2fa29" providerId="ADAL" clId="{CDB8F470-73DD-47AE-927A-61B938BD9CFD}" dt="2024-01-29T08:41:46.526" v="80" actId="27636"/>
          <ac:spMkLst>
            <pc:docMk/>
            <pc:sldMk cId="3801610021" sldId="304"/>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0" sldId="305"/>
        </pc:sldMkLst>
        <pc:spChg chg="mod">
          <ac:chgData name="Sian Bowen" userId="c345053a-4abb-4e43-8ff7-c21186a2fa29" providerId="ADAL" clId="{CDB8F470-73DD-47AE-927A-61B938BD9CFD}" dt="2024-01-29T08:41:46.579" v="84" actId="27636"/>
          <ac:spMkLst>
            <pc:docMk/>
            <pc:sldMk cId="0" sldId="305"/>
            <ac:spMk id="3" creationId="{00000000-0000-0000-0000-000000000000}"/>
          </ac:spMkLst>
        </pc:spChg>
        <pc:spChg chg="mod">
          <ac:chgData name="Sian Bowen" userId="c345053a-4abb-4e43-8ff7-c21186a2fa29" providerId="ADAL" clId="{CDB8F470-73DD-47AE-927A-61B938BD9CFD}" dt="2024-01-29T08:41:46.579" v="85" actId="27636"/>
          <ac:spMkLst>
            <pc:docMk/>
            <pc:sldMk cId="0" sldId="305"/>
            <ac:spMk id="4" creationId="{00000000-0000-0000-0000-000000000000}"/>
          </ac:spMkLst>
        </pc:spChg>
      </pc:sldChg>
      <pc:sldChg chg="delSp add del mod">
        <pc:chgData name="Sian Bowen" userId="c345053a-4abb-4e43-8ff7-c21186a2fa29" providerId="ADAL" clId="{CDB8F470-73DD-47AE-927A-61B938BD9CFD}" dt="2024-01-29T19:42:10.590" v="1506" actId="2696"/>
        <pc:sldMkLst>
          <pc:docMk/>
          <pc:sldMk cId="1296629054" sldId="305"/>
        </pc:sldMkLst>
        <pc:spChg chg="del">
          <ac:chgData name="Sian Bowen" userId="c345053a-4abb-4e43-8ff7-c21186a2fa29" providerId="ADAL" clId="{CDB8F470-73DD-47AE-927A-61B938BD9CFD}" dt="2024-01-29T09:25:16.914" v="231" actId="478"/>
          <ac:spMkLst>
            <pc:docMk/>
            <pc:sldMk cId="1296629054" sldId="305"/>
            <ac:spMk id="4" creationId="{00000000-0000-0000-0000-000000000000}"/>
          </ac:spMkLst>
        </pc:spChg>
      </pc:sldChg>
      <pc:sldChg chg="add del">
        <pc:chgData name="Sian Bowen" userId="c345053a-4abb-4e43-8ff7-c21186a2fa29" providerId="ADAL" clId="{CDB8F470-73DD-47AE-927A-61B938BD9CFD}" dt="2024-01-29T09:14:52.212" v="167" actId="2696"/>
        <pc:sldMkLst>
          <pc:docMk/>
          <pc:sldMk cId="0" sldId="306"/>
        </pc:sldMkLst>
      </pc:sldChg>
      <pc:sldChg chg="delSp modSp add del mod">
        <pc:chgData name="Sian Bowen" userId="c345053a-4abb-4e43-8ff7-c21186a2fa29" providerId="ADAL" clId="{CDB8F470-73DD-47AE-927A-61B938BD9CFD}" dt="2024-01-29T19:35:26.900" v="1483" actId="47"/>
        <pc:sldMkLst>
          <pc:docMk/>
          <pc:sldMk cId="3050843457" sldId="306"/>
        </pc:sldMkLst>
        <pc:spChg chg="del mod">
          <ac:chgData name="Sian Bowen" userId="c345053a-4abb-4e43-8ff7-c21186a2fa29" providerId="ADAL" clId="{CDB8F470-73DD-47AE-927A-61B938BD9CFD}" dt="2024-01-29T09:20:45.114" v="201" actId="478"/>
          <ac:spMkLst>
            <pc:docMk/>
            <pc:sldMk cId="3050843457" sldId="306"/>
            <ac:spMk id="2" creationId="{00000000-0000-0000-0000-000000000000}"/>
          </ac:spMkLst>
        </pc:spChg>
        <pc:spChg chg="del">
          <ac:chgData name="Sian Bowen" userId="c345053a-4abb-4e43-8ff7-c21186a2fa29" providerId="ADAL" clId="{CDB8F470-73DD-47AE-927A-61B938BD9CFD}" dt="2024-01-29T09:20:40.231" v="199" actId="478"/>
          <ac:spMkLst>
            <pc:docMk/>
            <pc:sldMk cId="3050843457" sldId="306"/>
            <ac:spMk id="3" creationId="{00000000-0000-0000-0000-000000000000}"/>
          </ac:spMkLst>
        </pc:spChg>
      </pc:sldChg>
      <pc:sldChg chg="delSp modSp add del mod">
        <pc:chgData name="Sian Bowen" userId="c345053a-4abb-4e43-8ff7-c21186a2fa29" providerId="ADAL" clId="{CDB8F470-73DD-47AE-927A-61B938BD9CFD}" dt="2024-01-29T19:54:36.064" v="1578" actId="2696"/>
        <pc:sldMkLst>
          <pc:docMk/>
          <pc:sldMk cId="3105197057" sldId="307"/>
        </pc:sldMkLst>
        <pc:spChg chg="del mod">
          <ac:chgData name="Sian Bowen" userId="c345053a-4abb-4e43-8ff7-c21186a2fa29" providerId="ADAL" clId="{CDB8F470-73DD-47AE-927A-61B938BD9CFD}" dt="2024-01-29T09:21:18.532" v="208" actId="478"/>
          <ac:spMkLst>
            <pc:docMk/>
            <pc:sldMk cId="3105197057" sldId="307"/>
            <ac:spMk id="2" creationId="{00000000-0000-0000-0000-000000000000}"/>
          </ac:spMkLst>
        </pc:spChg>
        <pc:spChg chg="del">
          <ac:chgData name="Sian Bowen" userId="c345053a-4abb-4e43-8ff7-c21186a2fa29" providerId="ADAL" clId="{CDB8F470-73DD-47AE-927A-61B938BD9CFD}" dt="2024-01-29T09:21:13.930" v="206" actId="478"/>
          <ac:spMkLst>
            <pc:docMk/>
            <pc:sldMk cId="3105197057" sldId="307"/>
            <ac:spMk id="3" creationId="{00000000-0000-0000-0000-000000000000}"/>
          </ac:spMkLst>
        </pc:spChg>
      </pc:sldChg>
      <pc:sldChg chg="add del">
        <pc:chgData name="Sian Bowen" userId="c345053a-4abb-4e43-8ff7-c21186a2fa29" providerId="ADAL" clId="{CDB8F470-73DD-47AE-927A-61B938BD9CFD}" dt="2024-01-29T09:14:52.212" v="167" actId="2696"/>
        <pc:sldMkLst>
          <pc:docMk/>
          <pc:sldMk cId="3828647750" sldId="307"/>
        </pc:sldMkLst>
      </pc:sldChg>
      <pc:sldChg chg="add">
        <pc:chgData name="Sian Bowen" userId="c345053a-4abb-4e43-8ff7-c21186a2fa29" providerId="ADAL" clId="{CDB8F470-73DD-47AE-927A-61B938BD9CFD}" dt="2024-01-29T19:54:41.713" v="1579"/>
        <pc:sldMkLst>
          <pc:docMk/>
          <pc:sldMk cId="3828647750" sldId="307"/>
        </pc:sldMkLst>
      </pc:sldChg>
      <pc:sldChg chg="modSp add del mod">
        <pc:chgData name="Sian Bowen" userId="c345053a-4abb-4e43-8ff7-c21186a2fa29" providerId="ADAL" clId="{CDB8F470-73DD-47AE-927A-61B938BD9CFD}" dt="2024-01-29T09:14:52.212" v="167" actId="2696"/>
        <pc:sldMkLst>
          <pc:docMk/>
          <pc:sldMk cId="1631751574" sldId="308"/>
        </pc:sldMkLst>
        <pc:spChg chg="mod">
          <ac:chgData name="Sian Bowen" userId="c345053a-4abb-4e43-8ff7-c21186a2fa29" providerId="ADAL" clId="{CDB8F470-73DD-47AE-927A-61B938BD9CFD}" dt="2024-01-29T08:41:45.978" v="43" actId="27636"/>
          <ac:spMkLst>
            <pc:docMk/>
            <pc:sldMk cId="1631751574" sldId="308"/>
            <ac:spMk id="4" creationId="{00000000-0000-0000-0000-000000000000}"/>
          </ac:spMkLst>
        </pc:spChg>
        <pc:spChg chg="mod">
          <ac:chgData name="Sian Bowen" userId="c345053a-4abb-4e43-8ff7-c21186a2fa29" providerId="ADAL" clId="{CDB8F470-73DD-47AE-927A-61B938BD9CFD}" dt="2024-01-29T08:41:45.956" v="42" actId="27636"/>
          <ac:spMkLst>
            <pc:docMk/>
            <pc:sldMk cId="1631751574" sldId="308"/>
            <ac:spMk id="5" creationId="{00000000-0000-0000-0000-000000000000}"/>
          </ac:spMkLst>
        </pc:spChg>
      </pc:sldChg>
      <pc:sldChg chg="add del">
        <pc:chgData name="Sian Bowen" userId="c345053a-4abb-4e43-8ff7-c21186a2fa29" providerId="ADAL" clId="{CDB8F470-73DD-47AE-927A-61B938BD9CFD}" dt="2024-01-29T09:16:07.483" v="171" actId="47"/>
        <pc:sldMkLst>
          <pc:docMk/>
          <pc:sldMk cId="2857174854" sldId="308"/>
        </pc:sldMkLst>
      </pc:sldChg>
      <pc:sldChg chg="add del">
        <pc:chgData name="Sian Bowen" userId="c345053a-4abb-4e43-8ff7-c21186a2fa29" providerId="ADAL" clId="{CDB8F470-73DD-47AE-927A-61B938BD9CFD}" dt="2024-01-29T09:16:07.483" v="171" actId="47"/>
        <pc:sldMkLst>
          <pc:docMk/>
          <pc:sldMk cId="199749406" sldId="309"/>
        </pc:sldMkLst>
      </pc:sldChg>
      <pc:sldChg chg="modSp add del mod">
        <pc:chgData name="Sian Bowen" userId="c345053a-4abb-4e43-8ff7-c21186a2fa29" providerId="ADAL" clId="{CDB8F470-73DD-47AE-927A-61B938BD9CFD}" dt="2024-01-29T09:14:52.212" v="167" actId="2696"/>
        <pc:sldMkLst>
          <pc:docMk/>
          <pc:sldMk cId="1400780655" sldId="309"/>
        </pc:sldMkLst>
        <pc:spChg chg="mod">
          <ac:chgData name="Sian Bowen" userId="c345053a-4abb-4e43-8ff7-c21186a2fa29" providerId="ADAL" clId="{CDB8F470-73DD-47AE-927A-61B938BD9CFD}" dt="2024-01-29T08:41:46.057" v="48" actId="27636"/>
          <ac:spMkLst>
            <pc:docMk/>
            <pc:sldMk cId="1400780655" sldId="309"/>
            <ac:spMk id="4" creationId="{00000000-0000-0000-0000-000000000000}"/>
          </ac:spMkLst>
        </pc:spChg>
        <pc:spChg chg="mod">
          <ac:chgData name="Sian Bowen" userId="c345053a-4abb-4e43-8ff7-c21186a2fa29" providerId="ADAL" clId="{CDB8F470-73DD-47AE-927A-61B938BD9CFD}" dt="2024-01-29T08:41:46.061" v="49" actId="27636"/>
          <ac:spMkLst>
            <pc:docMk/>
            <pc:sldMk cId="1400780655" sldId="309"/>
            <ac:spMk id="5"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97474851" sldId="310"/>
        </pc:sldMkLst>
        <pc:spChg chg="mod">
          <ac:chgData name="Sian Bowen" userId="c345053a-4abb-4e43-8ff7-c21186a2fa29" providerId="ADAL" clId="{CDB8F470-73DD-47AE-927A-61B938BD9CFD}" dt="2024-01-29T08:41:46.066" v="50" actId="27636"/>
          <ac:spMkLst>
            <pc:docMk/>
            <pc:sldMk cId="97474851" sldId="310"/>
            <ac:spMk id="2" creationId="{00000000-0000-0000-0000-000000000000}"/>
          </ac:spMkLst>
        </pc:spChg>
        <pc:spChg chg="mod">
          <ac:chgData name="Sian Bowen" userId="c345053a-4abb-4e43-8ff7-c21186a2fa29" providerId="ADAL" clId="{CDB8F470-73DD-47AE-927A-61B938BD9CFD}" dt="2024-01-29T08:41:46.078" v="51" actId="27636"/>
          <ac:spMkLst>
            <pc:docMk/>
            <pc:sldMk cId="97474851" sldId="310"/>
            <ac:spMk id="4" creationId="{00000000-0000-0000-0000-000000000000}"/>
          </ac:spMkLst>
        </pc:spChg>
        <pc:spChg chg="mod">
          <ac:chgData name="Sian Bowen" userId="c345053a-4abb-4e43-8ff7-c21186a2fa29" providerId="ADAL" clId="{CDB8F470-73DD-47AE-927A-61B938BD9CFD}" dt="2024-01-29T08:41:46.078" v="52" actId="27636"/>
          <ac:spMkLst>
            <pc:docMk/>
            <pc:sldMk cId="97474851" sldId="310"/>
            <ac:spMk id="5" creationId="{00000000-0000-0000-0000-000000000000}"/>
          </ac:spMkLst>
        </pc:spChg>
      </pc:sldChg>
      <pc:sldChg chg="add del">
        <pc:chgData name="Sian Bowen" userId="c345053a-4abb-4e43-8ff7-c21186a2fa29" providerId="ADAL" clId="{CDB8F470-73DD-47AE-927A-61B938BD9CFD}" dt="2024-01-29T09:16:07.483" v="171" actId="47"/>
        <pc:sldMkLst>
          <pc:docMk/>
          <pc:sldMk cId="641611029" sldId="310"/>
        </pc:sldMkLst>
      </pc:sldChg>
      <pc:sldChg chg="modSp add del mod">
        <pc:chgData name="Sian Bowen" userId="c345053a-4abb-4e43-8ff7-c21186a2fa29" providerId="ADAL" clId="{CDB8F470-73DD-47AE-927A-61B938BD9CFD}" dt="2024-01-29T09:14:52.212" v="167" actId="2696"/>
        <pc:sldMkLst>
          <pc:docMk/>
          <pc:sldMk cId="950562373" sldId="311"/>
        </pc:sldMkLst>
        <pc:spChg chg="mod">
          <ac:chgData name="Sian Bowen" userId="c345053a-4abb-4e43-8ff7-c21186a2fa29" providerId="ADAL" clId="{CDB8F470-73DD-47AE-927A-61B938BD9CFD}" dt="2024-01-29T08:41:46.109" v="53" actId="27636"/>
          <ac:spMkLst>
            <pc:docMk/>
            <pc:sldMk cId="950562373" sldId="311"/>
            <ac:spMk id="4" creationId="{00000000-0000-0000-0000-000000000000}"/>
          </ac:spMkLst>
        </pc:spChg>
        <pc:spChg chg="mod">
          <ac:chgData name="Sian Bowen" userId="c345053a-4abb-4e43-8ff7-c21186a2fa29" providerId="ADAL" clId="{CDB8F470-73DD-47AE-927A-61B938BD9CFD}" dt="2024-01-29T08:41:46.109" v="54" actId="27636"/>
          <ac:spMkLst>
            <pc:docMk/>
            <pc:sldMk cId="950562373" sldId="311"/>
            <ac:spMk id="5" creationId="{00000000-0000-0000-0000-000000000000}"/>
          </ac:spMkLst>
        </pc:spChg>
      </pc:sldChg>
      <pc:sldChg chg="add del">
        <pc:chgData name="Sian Bowen" userId="c345053a-4abb-4e43-8ff7-c21186a2fa29" providerId="ADAL" clId="{CDB8F470-73DD-47AE-927A-61B938BD9CFD}" dt="2024-01-29T09:16:07.483" v="171" actId="47"/>
        <pc:sldMkLst>
          <pc:docMk/>
          <pc:sldMk cId="3352574463" sldId="311"/>
        </pc:sldMkLst>
      </pc:sldChg>
      <pc:sldChg chg="modSp add del mod">
        <pc:chgData name="Sian Bowen" userId="c345053a-4abb-4e43-8ff7-c21186a2fa29" providerId="ADAL" clId="{CDB8F470-73DD-47AE-927A-61B938BD9CFD}" dt="2024-01-29T19:34:26.639" v="1451" actId="47"/>
        <pc:sldMkLst>
          <pc:docMk/>
          <pc:sldMk cId="80212963" sldId="312"/>
        </pc:sldMkLst>
        <pc:spChg chg="mod">
          <ac:chgData name="Sian Bowen" userId="c345053a-4abb-4e43-8ff7-c21186a2fa29" providerId="ADAL" clId="{CDB8F470-73DD-47AE-927A-61B938BD9CFD}" dt="2024-01-29T09:19:05.272" v="195" actId="20577"/>
          <ac:spMkLst>
            <pc:docMk/>
            <pc:sldMk cId="80212963" sldId="312"/>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1571806276" sldId="312"/>
        </pc:sldMkLst>
        <pc:spChg chg="mod">
          <ac:chgData name="Sian Bowen" userId="c345053a-4abb-4e43-8ff7-c21186a2fa29" providerId="ADAL" clId="{CDB8F470-73DD-47AE-927A-61B938BD9CFD}" dt="2024-01-29T08:41:46.310" v="68" actId="27636"/>
          <ac:spMkLst>
            <pc:docMk/>
            <pc:sldMk cId="1571806276" sldId="312"/>
            <ac:spMk id="3" creationId="{00000000-0000-0000-0000-000000000000}"/>
          </ac:spMkLst>
        </pc:spChg>
      </pc:sldChg>
      <pc:sldChg chg="add del">
        <pc:chgData name="Sian Bowen" userId="c345053a-4abb-4e43-8ff7-c21186a2fa29" providerId="ADAL" clId="{CDB8F470-73DD-47AE-927A-61B938BD9CFD}" dt="2024-01-29T09:14:52.212" v="167" actId="2696"/>
        <pc:sldMkLst>
          <pc:docMk/>
          <pc:sldMk cId="1142699927" sldId="315"/>
        </pc:sldMkLst>
      </pc:sldChg>
      <pc:sldChg chg="add del">
        <pc:chgData name="Sian Bowen" userId="c345053a-4abb-4e43-8ff7-c21186a2fa29" providerId="ADAL" clId="{CDB8F470-73DD-47AE-927A-61B938BD9CFD}" dt="2024-01-29T17:09:56.401" v="1446" actId="47"/>
        <pc:sldMkLst>
          <pc:docMk/>
          <pc:sldMk cId="3944475175" sldId="315"/>
        </pc:sldMkLst>
      </pc:sldChg>
      <pc:sldChg chg="add del">
        <pc:chgData name="Sian Bowen" userId="c345053a-4abb-4e43-8ff7-c21186a2fa29" providerId="ADAL" clId="{CDB8F470-73DD-47AE-927A-61B938BD9CFD}" dt="2024-01-29T20:40:46.831" v="1837" actId="47"/>
        <pc:sldMkLst>
          <pc:docMk/>
          <pc:sldMk cId="1154719899" sldId="316"/>
        </pc:sldMkLst>
      </pc:sldChg>
      <pc:sldChg chg="add del">
        <pc:chgData name="Sian Bowen" userId="c345053a-4abb-4e43-8ff7-c21186a2fa29" providerId="ADAL" clId="{CDB8F470-73DD-47AE-927A-61B938BD9CFD}" dt="2024-01-29T09:14:52.212" v="167" actId="2696"/>
        <pc:sldMkLst>
          <pc:docMk/>
          <pc:sldMk cId="2351496015" sldId="316"/>
        </pc:sldMkLst>
      </pc:sldChg>
      <pc:sldChg chg="modSp add del mod">
        <pc:chgData name="Sian Bowen" userId="c345053a-4abb-4e43-8ff7-c21186a2fa29" providerId="ADAL" clId="{CDB8F470-73DD-47AE-927A-61B938BD9CFD}" dt="2024-01-29T09:14:52.212" v="167" actId="2696"/>
        <pc:sldMkLst>
          <pc:docMk/>
          <pc:sldMk cId="7838320" sldId="317"/>
        </pc:sldMkLst>
        <pc:spChg chg="mod">
          <ac:chgData name="Sian Bowen" userId="c345053a-4abb-4e43-8ff7-c21186a2fa29" providerId="ADAL" clId="{CDB8F470-73DD-47AE-927A-61B938BD9CFD}" dt="2024-01-29T08:41:46.443" v="76" actId="27636"/>
          <ac:spMkLst>
            <pc:docMk/>
            <pc:sldMk cId="7838320" sldId="317"/>
            <ac:spMk id="3" creationId="{00000000-0000-0000-0000-000000000000}"/>
          </ac:spMkLst>
        </pc:spChg>
      </pc:sldChg>
      <pc:sldChg chg="add del">
        <pc:chgData name="Sian Bowen" userId="c345053a-4abb-4e43-8ff7-c21186a2fa29" providerId="ADAL" clId="{CDB8F470-73DD-47AE-927A-61B938BD9CFD}" dt="2024-01-29T09:24:16.120" v="221" actId="47"/>
        <pc:sldMkLst>
          <pc:docMk/>
          <pc:sldMk cId="3419739313" sldId="317"/>
        </pc:sldMkLst>
      </pc:sldChg>
      <pc:sldChg chg="add del">
        <pc:chgData name="Sian Bowen" userId="c345053a-4abb-4e43-8ff7-c21186a2fa29" providerId="ADAL" clId="{CDB8F470-73DD-47AE-927A-61B938BD9CFD}" dt="2024-01-29T09:14:52.212" v="167" actId="2696"/>
        <pc:sldMkLst>
          <pc:docMk/>
          <pc:sldMk cId="139186472" sldId="318"/>
        </pc:sldMkLst>
      </pc:sldChg>
      <pc:sldChg chg="add del">
        <pc:chgData name="Sian Bowen" userId="c345053a-4abb-4e43-8ff7-c21186a2fa29" providerId="ADAL" clId="{CDB8F470-73DD-47AE-927A-61B938BD9CFD}" dt="2024-01-29T09:24:25.010" v="222" actId="47"/>
        <pc:sldMkLst>
          <pc:docMk/>
          <pc:sldMk cId="3069178729" sldId="318"/>
        </pc:sldMkLst>
      </pc:sldChg>
      <pc:sldChg chg="add del">
        <pc:chgData name="Sian Bowen" userId="c345053a-4abb-4e43-8ff7-c21186a2fa29" providerId="ADAL" clId="{CDB8F470-73DD-47AE-927A-61B938BD9CFD}" dt="2024-01-29T09:14:52.212" v="167" actId="2696"/>
        <pc:sldMkLst>
          <pc:docMk/>
          <pc:sldMk cId="1478007966" sldId="319"/>
        </pc:sldMkLst>
      </pc:sldChg>
      <pc:sldChg chg="delSp modSp add del mod">
        <pc:chgData name="Sian Bowen" userId="c345053a-4abb-4e43-8ff7-c21186a2fa29" providerId="ADAL" clId="{CDB8F470-73DD-47AE-927A-61B938BD9CFD}" dt="2024-01-29T22:09:42.800" v="2056" actId="47"/>
        <pc:sldMkLst>
          <pc:docMk/>
          <pc:sldMk cId="3690140290" sldId="319"/>
        </pc:sldMkLst>
        <pc:spChg chg="del mod">
          <ac:chgData name="Sian Bowen" userId="c345053a-4abb-4e43-8ff7-c21186a2fa29" providerId="ADAL" clId="{CDB8F470-73DD-47AE-927A-61B938BD9CFD}" dt="2024-01-29T16:26:44.341" v="1266" actId="478"/>
          <ac:spMkLst>
            <pc:docMk/>
            <pc:sldMk cId="3690140290" sldId="319"/>
            <ac:spMk id="29700" creationId="{00000000-0000-0000-0000-000000000000}"/>
          </ac:spMkLst>
        </pc:spChg>
      </pc:sldChg>
      <pc:sldChg chg="add del">
        <pc:chgData name="Sian Bowen" userId="c345053a-4abb-4e43-8ff7-c21186a2fa29" providerId="ADAL" clId="{CDB8F470-73DD-47AE-927A-61B938BD9CFD}" dt="2024-01-29T09:14:52.212" v="167" actId="2696"/>
        <pc:sldMkLst>
          <pc:docMk/>
          <pc:sldMk cId="2209474312" sldId="320"/>
        </pc:sldMkLst>
      </pc:sldChg>
      <pc:sldChg chg="modSp add del mod">
        <pc:chgData name="Sian Bowen" userId="c345053a-4abb-4e43-8ff7-c21186a2fa29" providerId="ADAL" clId="{CDB8F470-73DD-47AE-927A-61B938BD9CFD}" dt="2024-01-29T22:09:45.931" v="2057" actId="47"/>
        <pc:sldMkLst>
          <pc:docMk/>
          <pc:sldMk cId="3432114795" sldId="320"/>
        </pc:sldMkLst>
        <pc:spChg chg="mod">
          <ac:chgData name="Sian Bowen" userId="c345053a-4abb-4e43-8ff7-c21186a2fa29" providerId="ADAL" clId="{CDB8F470-73DD-47AE-927A-61B938BD9CFD}" dt="2024-01-29T16:25:41.855" v="1264" actId="20577"/>
          <ac:spMkLst>
            <pc:docMk/>
            <pc:sldMk cId="3432114795" sldId="320"/>
            <ac:spMk id="3" creationId="{00000000-0000-0000-0000-000000000000}"/>
          </ac:spMkLst>
        </pc:spChg>
      </pc:sldChg>
      <pc:sldChg chg="add del">
        <pc:chgData name="Sian Bowen" userId="c345053a-4abb-4e43-8ff7-c21186a2fa29" providerId="ADAL" clId="{CDB8F470-73DD-47AE-927A-61B938BD9CFD}" dt="2024-01-29T09:14:52.212" v="167" actId="2696"/>
        <pc:sldMkLst>
          <pc:docMk/>
          <pc:sldMk cId="804900568" sldId="321"/>
        </pc:sldMkLst>
      </pc:sldChg>
      <pc:sldChg chg="add del">
        <pc:chgData name="Sian Bowen" userId="c345053a-4abb-4e43-8ff7-c21186a2fa29" providerId="ADAL" clId="{CDB8F470-73DD-47AE-927A-61B938BD9CFD}" dt="2024-01-29T22:09:47.611" v="2058" actId="47"/>
        <pc:sldMkLst>
          <pc:docMk/>
          <pc:sldMk cId="4242124811" sldId="321"/>
        </pc:sldMkLst>
      </pc:sldChg>
      <pc:sldChg chg="add del">
        <pc:chgData name="Sian Bowen" userId="c345053a-4abb-4e43-8ff7-c21186a2fa29" providerId="ADAL" clId="{CDB8F470-73DD-47AE-927A-61B938BD9CFD}" dt="2024-01-29T09:14:52.212" v="167" actId="2696"/>
        <pc:sldMkLst>
          <pc:docMk/>
          <pc:sldMk cId="492735671" sldId="322"/>
        </pc:sldMkLst>
      </pc:sldChg>
      <pc:sldChg chg="add">
        <pc:chgData name="Sian Bowen" userId="c345053a-4abb-4e43-8ff7-c21186a2fa29" providerId="ADAL" clId="{CDB8F470-73DD-47AE-927A-61B938BD9CFD}" dt="2024-01-29T09:14:59.073" v="168"/>
        <pc:sldMkLst>
          <pc:docMk/>
          <pc:sldMk cId="3250018885" sldId="322"/>
        </pc:sldMkLst>
      </pc:sldChg>
      <pc:sldChg chg="add del">
        <pc:chgData name="Sian Bowen" userId="c345053a-4abb-4e43-8ff7-c21186a2fa29" providerId="ADAL" clId="{CDB8F470-73DD-47AE-927A-61B938BD9CFD}" dt="2024-01-29T09:14:52.212" v="167" actId="2696"/>
        <pc:sldMkLst>
          <pc:docMk/>
          <pc:sldMk cId="233470638" sldId="324"/>
        </pc:sldMkLst>
      </pc:sldChg>
      <pc:sldChg chg="add">
        <pc:chgData name="Sian Bowen" userId="c345053a-4abb-4e43-8ff7-c21186a2fa29" providerId="ADAL" clId="{CDB8F470-73DD-47AE-927A-61B938BD9CFD}" dt="2024-01-29T09:14:59.073" v="168"/>
        <pc:sldMkLst>
          <pc:docMk/>
          <pc:sldMk cId="2845015125" sldId="324"/>
        </pc:sldMkLst>
      </pc:sldChg>
      <pc:sldChg chg="add">
        <pc:chgData name="Sian Bowen" userId="c345053a-4abb-4e43-8ff7-c21186a2fa29" providerId="ADAL" clId="{CDB8F470-73DD-47AE-927A-61B938BD9CFD}" dt="2024-01-29T09:14:59.073" v="168"/>
        <pc:sldMkLst>
          <pc:docMk/>
          <pc:sldMk cId="2391732475" sldId="325"/>
        </pc:sldMkLst>
      </pc:sldChg>
      <pc:sldChg chg="add del">
        <pc:chgData name="Sian Bowen" userId="c345053a-4abb-4e43-8ff7-c21186a2fa29" providerId="ADAL" clId="{CDB8F470-73DD-47AE-927A-61B938BD9CFD}" dt="2024-01-29T09:14:52.212" v="167" actId="2696"/>
        <pc:sldMkLst>
          <pc:docMk/>
          <pc:sldMk cId="4019319851" sldId="325"/>
        </pc:sldMkLst>
      </pc:sldChg>
      <pc:sldChg chg="add del">
        <pc:chgData name="Sian Bowen" userId="c345053a-4abb-4e43-8ff7-c21186a2fa29" providerId="ADAL" clId="{CDB8F470-73DD-47AE-927A-61B938BD9CFD}" dt="2024-01-29T09:14:52.212" v="167" actId="2696"/>
        <pc:sldMkLst>
          <pc:docMk/>
          <pc:sldMk cId="946135602" sldId="326"/>
        </pc:sldMkLst>
      </pc:sldChg>
      <pc:sldChg chg="modSp add mod ord">
        <pc:chgData name="Sian Bowen" userId="c345053a-4abb-4e43-8ff7-c21186a2fa29" providerId="ADAL" clId="{CDB8F470-73DD-47AE-927A-61B938BD9CFD}" dt="2024-02-02T14:56:21.300" v="2708"/>
        <pc:sldMkLst>
          <pc:docMk/>
          <pc:sldMk cId="2588782603" sldId="326"/>
        </pc:sldMkLst>
        <pc:spChg chg="mod">
          <ac:chgData name="Sian Bowen" userId="c345053a-4abb-4e43-8ff7-c21186a2fa29" providerId="ADAL" clId="{CDB8F470-73DD-47AE-927A-61B938BD9CFD}" dt="2024-02-01T14:41:17.684" v="2696" actId="20577"/>
          <ac:spMkLst>
            <pc:docMk/>
            <pc:sldMk cId="2588782603" sldId="326"/>
            <ac:spMk id="21507" creationId="{00000000-0000-0000-0000-000000000000}"/>
          </ac:spMkLst>
        </pc:spChg>
      </pc:sldChg>
      <pc:sldChg chg="add del">
        <pc:chgData name="Sian Bowen" userId="c345053a-4abb-4e43-8ff7-c21186a2fa29" providerId="ADAL" clId="{CDB8F470-73DD-47AE-927A-61B938BD9CFD}" dt="2024-01-29T09:14:52.212" v="167" actId="2696"/>
        <pc:sldMkLst>
          <pc:docMk/>
          <pc:sldMk cId="103870223" sldId="327"/>
        </pc:sldMkLst>
      </pc:sldChg>
      <pc:sldChg chg="add del">
        <pc:chgData name="Sian Bowen" userId="c345053a-4abb-4e43-8ff7-c21186a2fa29" providerId="ADAL" clId="{CDB8F470-73DD-47AE-927A-61B938BD9CFD}" dt="2024-01-29T20:42:22.011" v="1838" actId="47"/>
        <pc:sldMkLst>
          <pc:docMk/>
          <pc:sldMk cId="2290394564" sldId="327"/>
        </pc:sldMkLst>
      </pc:sldChg>
      <pc:sldChg chg="addSp modSp add mod">
        <pc:chgData name="Sian Bowen" userId="c345053a-4abb-4e43-8ff7-c21186a2fa29" providerId="ADAL" clId="{CDB8F470-73DD-47AE-927A-61B938BD9CFD}" dt="2024-02-01T14:15:53.312" v="2672" actId="27636"/>
        <pc:sldMkLst>
          <pc:docMk/>
          <pc:sldMk cId="1145566558" sldId="328"/>
        </pc:sldMkLst>
        <pc:spChg chg="mod">
          <ac:chgData name="Sian Bowen" userId="c345053a-4abb-4e43-8ff7-c21186a2fa29" providerId="ADAL" clId="{CDB8F470-73DD-47AE-927A-61B938BD9CFD}" dt="2024-02-01T14:15:53.312" v="2672" actId="27636"/>
          <ac:spMkLst>
            <pc:docMk/>
            <pc:sldMk cId="1145566558" sldId="328"/>
            <ac:spMk id="29698" creationId="{00000000-0000-0000-0000-000000000000}"/>
          </ac:spMkLst>
        </pc:spChg>
        <pc:picChg chg="add mod">
          <ac:chgData name="Sian Bowen" userId="c345053a-4abb-4e43-8ff7-c21186a2fa29" providerId="ADAL" clId="{CDB8F470-73DD-47AE-927A-61B938BD9CFD}" dt="2024-01-29T22:01:02.154" v="2032" actId="1076"/>
          <ac:picMkLst>
            <pc:docMk/>
            <pc:sldMk cId="1145566558" sldId="328"/>
            <ac:picMk id="2" creationId="{6A59AC1D-E3A8-001C-B0ED-125C804E0C5F}"/>
          </ac:picMkLst>
        </pc:picChg>
      </pc:sldChg>
      <pc:sldChg chg="add del">
        <pc:chgData name="Sian Bowen" userId="c345053a-4abb-4e43-8ff7-c21186a2fa29" providerId="ADAL" clId="{CDB8F470-73DD-47AE-927A-61B938BD9CFD}" dt="2024-01-29T09:14:52.212" v="167" actId="2696"/>
        <pc:sldMkLst>
          <pc:docMk/>
          <pc:sldMk cId="1222367304" sldId="328"/>
        </pc:sldMkLst>
      </pc:sldChg>
      <pc:sldChg chg="add del">
        <pc:chgData name="Sian Bowen" userId="c345053a-4abb-4e43-8ff7-c21186a2fa29" providerId="ADAL" clId="{CDB8F470-73DD-47AE-927A-61B938BD9CFD}" dt="2024-01-29T21:59:37.582" v="2029" actId="2696"/>
        <pc:sldMkLst>
          <pc:docMk/>
          <pc:sldMk cId="2954325627" sldId="328"/>
        </pc:sldMkLst>
      </pc:sldChg>
      <pc:sldChg chg="add del">
        <pc:chgData name="Sian Bowen" userId="c345053a-4abb-4e43-8ff7-c21186a2fa29" providerId="ADAL" clId="{CDB8F470-73DD-47AE-927A-61B938BD9CFD}" dt="2024-01-29T09:14:52.212" v="167" actId="2696"/>
        <pc:sldMkLst>
          <pc:docMk/>
          <pc:sldMk cId="218467069" sldId="329"/>
        </pc:sldMkLst>
      </pc:sldChg>
      <pc:sldChg chg="add del">
        <pc:chgData name="Sian Bowen" userId="c345053a-4abb-4e43-8ff7-c21186a2fa29" providerId="ADAL" clId="{CDB8F470-73DD-47AE-927A-61B938BD9CFD}" dt="2024-01-29T21:59:37.582" v="2029" actId="2696"/>
        <pc:sldMkLst>
          <pc:docMk/>
          <pc:sldMk cId="580415551" sldId="329"/>
        </pc:sldMkLst>
      </pc:sldChg>
      <pc:sldChg chg="add">
        <pc:chgData name="Sian Bowen" userId="c345053a-4abb-4e43-8ff7-c21186a2fa29" providerId="ADAL" clId="{CDB8F470-73DD-47AE-927A-61B938BD9CFD}" dt="2024-01-29T21:59:58.110" v="2030"/>
        <pc:sldMkLst>
          <pc:docMk/>
          <pc:sldMk cId="799516324" sldId="329"/>
        </pc:sldMkLst>
      </pc:sldChg>
      <pc:sldChg chg="add del">
        <pc:chgData name="Sian Bowen" userId="c345053a-4abb-4e43-8ff7-c21186a2fa29" providerId="ADAL" clId="{CDB8F470-73DD-47AE-927A-61B938BD9CFD}" dt="2024-01-29T21:59:37.582" v="2029" actId="2696"/>
        <pc:sldMkLst>
          <pc:docMk/>
          <pc:sldMk cId="178486694" sldId="330"/>
        </pc:sldMkLst>
      </pc:sldChg>
      <pc:sldChg chg="add del">
        <pc:chgData name="Sian Bowen" userId="c345053a-4abb-4e43-8ff7-c21186a2fa29" providerId="ADAL" clId="{CDB8F470-73DD-47AE-927A-61B938BD9CFD}" dt="2024-01-29T09:14:52.212" v="167" actId="2696"/>
        <pc:sldMkLst>
          <pc:docMk/>
          <pc:sldMk cId="586374516" sldId="330"/>
        </pc:sldMkLst>
      </pc:sldChg>
      <pc:sldChg chg="add">
        <pc:chgData name="Sian Bowen" userId="c345053a-4abb-4e43-8ff7-c21186a2fa29" providerId="ADAL" clId="{CDB8F470-73DD-47AE-927A-61B938BD9CFD}" dt="2024-01-29T21:59:58.110" v="2030"/>
        <pc:sldMkLst>
          <pc:docMk/>
          <pc:sldMk cId="1326944580" sldId="330"/>
        </pc:sldMkLst>
      </pc:sldChg>
      <pc:sldChg chg="add del">
        <pc:chgData name="Sian Bowen" userId="c345053a-4abb-4e43-8ff7-c21186a2fa29" providerId="ADAL" clId="{CDB8F470-73DD-47AE-927A-61B938BD9CFD}" dt="2024-01-29T09:14:52.212" v="167" actId="2696"/>
        <pc:sldMkLst>
          <pc:docMk/>
          <pc:sldMk cId="2665528498" sldId="331"/>
        </pc:sldMkLst>
      </pc:sldChg>
      <pc:sldChg chg="delSp modSp add mod">
        <pc:chgData name="Sian Bowen" userId="c345053a-4abb-4e43-8ff7-c21186a2fa29" providerId="ADAL" clId="{CDB8F470-73DD-47AE-927A-61B938BD9CFD}" dt="2024-01-29T09:27:01.038" v="252" actId="1076"/>
        <pc:sldMkLst>
          <pc:docMk/>
          <pc:sldMk cId="4271400970" sldId="331"/>
        </pc:sldMkLst>
        <pc:spChg chg="del">
          <ac:chgData name="Sian Bowen" userId="c345053a-4abb-4e43-8ff7-c21186a2fa29" providerId="ADAL" clId="{CDB8F470-73DD-47AE-927A-61B938BD9CFD}" dt="2024-01-29T09:26:53.254" v="248" actId="478"/>
          <ac:spMkLst>
            <pc:docMk/>
            <pc:sldMk cId="4271400970" sldId="331"/>
            <ac:spMk id="2" creationId="{00000000-0000-0000-0000-000000000000}"/>
          </ac:spMkLst>
        </pc:spChg>
        <pc:spChg chg="del">
          <ac:chgData name="Sian Bowen" userId="c345053a-4abb-4e43-8ff7-c21186a2fa29" providerId="ADAL" clId="{CDB8F470-73DD-47AE-927A-61B938BD9CFD}" dt="2024-01-29T09:26:51.154" v="247" actId="478"/>
          <ac:spMkLst>
            <pc:docMk/>
            <pc:sldMk cId="4271400970" sldId="331"/>
            <ac:spMk id="3" creationId="{00000000-0000-0000-0000-000000000000}"/>
          </ac:spMkLst>
        </pc:spChg>
        <pc:picChg chg="mod">
          <ac:chgData name="Sian Bowen" userId="c345053a-4abb-4e43-8ff7-c21186a2fa29" providerId="ADAL" clId="{CDB8F470-73DD-47AE-927A-61B938BD9CFD}" dt="2024-01-29T09:27:01.038" v="252" actId="1076"/>
          <ac:picMkLst>
            <pc:docMk/>
            <pc:sldMk cId="4271400970" sldId="331"/>
            <ac:picMk id="2050" creationId="{00000000-0000-0000-0000-000000000000}"/>
          </ac:picMkLst>
        </pc:picChg>
      </pc:sldChg>
      <pc:sldChg chg="add del">
        <pc:chgData name="Sian Bowen" userId="c345053a-4abb-4e43-8ff7-c21186a2fa29" providerId="ADAL" clId="{CDB8F470-73DD-47AE-927A-61B938BD9CFD}" dt="2024-01-29T09:14:52.212" v="167" actId="2696"/>
        <pc:sldMkLst>
          <pc:docMk/>
          <pc:sldMk cId="2265370886" sldId="332"/>
        </pc:sldMkLst>
      </pc:sldChg>
      <pc:sldChg chg="delSp modSp add mod ord">
        <pc:chgData name="Sian Bowen" userId="c345053a-4abb-4e43-8ff7-c21186a2fa29" providerId="ADAL" clId="{CDB8F470-73DD-47AE-927A-61B938BD9CFD}" dt="2024-02-02T14:56:14.834" v="2706"/>
        <pc:sldMkLst>
          <pc:docMk/>
          <pc:sldMk cId="2527210824" sldId="332"/>
        </pc:sldMkLst>
        <pc:spChg chg="del mod">
          <ac:chgData name="Sian Bowen" userId="c345053a-4abb-4e43-8ff7-c21186a2fa29" providerId="ADAL" clId="{CDB8F470-73DD-47AE-927A-61B938BD9CFD}" dt="2024-01-29T09:27:10.691" v="256" actId="478"/>
          <ac:spMkLst>
            <pc:docMk/>
            <pc:sldMk cId="2527210824" sldId="332"/>
            <ac:spMk id="2" creationId="{00000000-0000-0000-0000-000000000000}"/>
          </ac:spMkLst>
        </pc:spChg>
        <pc:spChg chg="del mod">
          <ac:chgData name="Sian Bowen" userId="c345053a-4abb-4e43-8ff7-c21186a2fa29" providerId="ADAL" clId="{CDB8F470-73DD-47AE-927A-61B938BD9CFD}" dt="2024-01-29T09:27:06.938" v="254" actId="478"/>
          <ac:spMkLst>
            <pc:docMk/>
            <pc:sldMk cId="2527210824" sldId="332"/>
            <ac:spMk id="3" creationId="{00000000-0000-0000-0000-000000000000}"/>
          </ac:spMkLst>
        </pc:spChg>
        <pc:picChg chg="mod">
          <ac:chgData name="Sian Bowen" userId="c345053a-4abb-4e43-8ff7-c21186a2fa29" providerId="ADAL" clId="{CDB8F470-73DD-47AE-927A-61B938BD9CFD}" dt="2024-01-29T09:27:15.329" v="258" actId="14100"/>
          <ac:picMkLst>
            <pc:docMk/>
            <pc:sldMk cId="2527210824" sldId="332"/>
            <ac:picMk id="3074" creationId="{00000000-0000-0000-0000-000000000000}"/>
          </ac:picMkLst>
        </pc:picChg>
      </pc:sldChg>
      <pc:sldChg chg="add del">
        <pc:chgData name="Sian Bowen" userId="c345053a-4abb-4e43-8ff7-c21186a2fa29" providerId="ADAL" clId="{CDB8F470-73DD-47AE-927A-61B938BD9CFD}" dt="2024-01-29T09:14:52.212" v="167" actId="2696"/>
        <pc:sldMkLst>
          <pc:docMk/>
          <pc:sldMk cId="417148566" sldId="333"/>
        </pc:sldMkLst>
      </pc:sldChg>
      <pc:sldChg chg="delSp modSp add del mod">
        <pc:chgData name="Sian Bowen" userId="c345053a-4abb-4e43-8ff7-c21186a2fa29" providerId="ADAL" clId="{CDB8F470-73DD-47AE-927A-61B938BD9CFD}" dt="2024-01-29T21:59:37.582" v="2029" actId="2696"/>
        <pc:sldMkLst>
          <pc:docMk/>
          <pc:sldMk cId="3034566114" sldId="333"/>
        </pc:sldMkLst>
        <pc:spChg chg="del mod">
          <ac:chgData name="Sian Bowen" userId="c345053a-4abb-4e43-8ff7-c21186a2fa29" providerId="ADAL" clId="{CDB8F470-73DD-47AE-927A-61B938BD9CFD}" dt="2024-01-29T09:26:23.279" v="244" actId="478"/>
          <ac:spMkLst>
            <pc:docMk/>
            <pc:sldMk cId="3034566114" sldId="333"/>
            <ac:spMk id="2" creationId="{00000000-0000-0000-0000-000000000000}"/>
          </ac:spMkLst>
        </pc:spChg>
        <pc:spChg chg="del mod">
          <ac:chgData name="Sian Bowen" userId="c345053a-4abb-4e43-8ff7-c21186a2fa29" providerId="ADAL" clId="{CDB8F470-73DD-47AE-927A-61B938BD9CFD}" dt="2024-01-29T09:26:18.532" v="242" actId="478"/>
          <ac:spMkLst>
            <pc:docMk/>
            <pc:sldMk cId="3034566114" sldId="333"/>
            <ac:spMk id="3" creationId="{00000000-0000-0000-0000-000000000000}"/>
          </ac:spMkLst>
        </pc:spChg>
        <pc:picChg chg="mod">
          <ac:chgData name="Sian Bowen" userId="c345053a-4abb-4e43-8ff7-c21186a2fa29" providerId="ADAL" clId="{CDB8F470-73DD-47AE-927A-61B938BD9CFD}" dt="2024-01-29T09:26:28.745" v="246" actId="14100"/>
          <ac:picMkLst>
            <pc:docMk/>
            <pc:sldMk cId="3034566114" sldId="333"/>
            <ac:picMk id="1026" creationId="{00000000-0000-0000-0000-000000000000}"/>
          </ac:picMkLst>
        </pc:picChg>
      </pc:sldChg>
      <pc:sldChg chg="add">
        <pc:chgData name="Sian Bowen" userId="c345053a-4abb-4e43-8ff7-c21186a2fa29" providerId="ADAL" clId="{CDB8F470-73DD-47AE-927A-61B938BD9CFD}" dt="2024-01-29T21:59:58.110" v="2030"/>
        <pc:sldMkLst>
          <pc:docMk/>
          <pc:sldMk cId="3463139351" sldId="333"/>
        </pc:sldMkLst>
      </pc:sldChg>
      <pc:sldChg chg="modSp add del mod">
        <pc:chgData name="Sian Bowen" userId="c345053a-4abb-4e43-8ff7-c21186a2fa29" providerId="ADAL" clId="{CDB8F470-73DD-47AE-927A-61B938BD9CFD}" dt="2024-01-29T09:14:52.212" v="167" actId="2696"/>
        <pc:sldMkLst>
          <pc:docMk/>
          <pc:sldMk cId="1753800439" sldId="334"/>
        </pc:sldMkLst>
        <pc:spChg chg="mod">
          <ac:chgData name="Sian Bowen" userId="c345053a-4abb-4e43-8ff7-c21186a2fa29" providerId="ADAL" clId="{CDB8F470-73DD-47AE-927A-61B938BD9CFD}" dt="2024-01-29T08:41:46.279" v="64" actId="27636"/>
          <ac:spMkLst>
            <pc:docMk/>
            <pc:sldMk cId="1753800439" sldId="334"/>
            <ac:spMk id="2" creationId="{00000000-0000-0000-0000-000000000000}"/>
          </ac:spMkLst>
        </pc:spChg>
      </pc:sldChg>
      <pc:sldChg chg="delSp add del mod">
        <pc:chgData name="Sian Bowen" userId="c345053a-4abb-4e43-8ff7-c21186a2fa29" providerId="ADAL" clId="{CDB8F470-73DD-47AE-927A-61B938BD9CFD}" dt="2024-01-29T19:33:00.471" v="1449" actId="47"/>
        <pc:sldMkLst>
          <pc:docMk/>
          <pc:sldMk cId="3729833319" sldId="334"/>
        </pc:sldMkLst>
        <pc:spChg chg="del">
          <ac:chgData name="Sian Bowen" userId="c345053a-4abb-4e43-8ff7-c21186a2fa29" providerId="ADAL" clId="{CDB8F470-73DD-47AE-927A-61B938BD9CFD}" dt="2024-01-29T09:18:32.870" v="192" actId="478"/>
          <ac:spMkLst>
            <pc:docMk/>
            <pc:sldMk cId="3729833319" sldId="334"/>
            <ac:spMk id="5" creationId="{00000000-0000-0000-0000-000000000000}"/>
          </ac:spMkLst>
        </pc:spChg>
      </pc:sldChg>
      <pc:sldChg chg="delSp modSp add del mod">
        <pc:chgData name="Sian Bowen" userId="c345053a-4abb-4e43-8ff7-c21186a2fa29" providerId="ADAL" clId="{CDB8F470-73DD-47AE-927A-61B938BD9CFD}" dt="2024-01-29T19:33:01.840" v="1450" actId="47"/>
        <pc:sldMkLst>
          <pc:docMk/>
          <pc:sldMk cId="1493947726" sldId="335"/>
        </pc:sldMkLst>
        <pc:spChg chg="del mod">
          <ac:chgData name="Sian Bowen" userId="c345053a-4abb-4e43-8ff7-c21186a2fa29" providerId="ADAL" clId="{CDB8F470-73DD-47AE-927A-61B938BD9CFD}" dt="2024-01-29T09:18:39.689" v="194" actId="478"/>
          <ac:spMkLst>
            <pc:docMk/>
            <pc:sldMk cId="1493947726" sldId="335"/>
            <ac:spMk id="5"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4011495232" sldId="335"/>
        </pc:sldMkLst>
        <pc:spChg chg="mod">
          <ac:chgData name="Sian Bowen" userId="c345053a-4abb-4e43-8ff7-c21186a2fa29" providerId="ADAL" clId="{CDB8F470-73DD-47AE-927A-61B938BD9CFD}" dt="2024-01-29T08:41:46.310" v="67" actId="27636"/>
          <ac:spMkLst>
            <pc:docMk/>
            <pc:sldMk cId="4011495232" sldId="335"/>
            <ac:spMk id="2" creationId="{00000000-0000-0000-0000-000000000000}"/>
          </ac:spMkLst>
        </pc:spChg>
        <pc:spChg chg="mod">
          <ac:chgData name="Sian Bowen" userId="c345053a-4abb-4e43-8ff7-c21186a2fa29" providerId="ADAL" clId="{CDB8F470-73DD-47AE-927A-61B938BD9CFD}" dt="2024-01-29T08:41:46.310" v="66" actId="27636"/>
          <ac:spMkLst>
            <pc:docMk/>
            <pc:sldMk cId="4011495232" sldId="335"/>
            <ac:spMk id="4" creationId="{00000000-0000-0000-0000-000000000000}"/>
          </ac:spMkLst>
        </pc:spChg>
        <pc:spChg chg="mod">
          <ac:chgData name="Sian Bowen" userId="c345053a-4abb-4e43-8ff7-c21186a2fa29" providerId="ADAL" clId="{CDB8F470-73DD-47AE-927A-61B938BD9CFD}" dt="2024-01-29T08:41:46.294" v="65" actId="27636"/>
          <ac:spMkLst>
            <pc:docMk/>
            <pc:sldMk cId="4011495232" sldId="335"/>
            <ac:spMk id="5"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1598900600" sldId="336"/>
        </pc:sldMkLst>
        <pc:spChg chg="mod">
          <ac:chgData name="Sian Bowen" userId="c345053a-4abb-4e43-8ff7-c21186a2fa29" providerId="ADAL" clId="{CDB8F470-73DD-47AE-927A-61B938BD9CFD}" dt="2024-01-29T08:41:46.642" v="90" actId="27636"/>
          <ac:spMkLst>
            <pc:docMk/>
            <pc:sldMk cId="1598900600" sldId="336"/>
            <ac:spMk id="3" creationId="{00000000-0000-0000-0000-000000000000}"/>
          </ac:spMkLst>
        </pc:spChg>
      </pc:sldChg>
      <pc:sldChg chg="modSp add mod ord">
        <pc:chgData name="Sian Bowen" userId="c345053a-4abb-4e43-8ff7-c21186a2fa29" providerId="ADAL" clId="{CDB8F470-73DD-47AE-927A-61B938BD9CFD}" dt="2024-02-01T12:06:46.691" v="2553" actId="255"/>
        <pc:sldMkLst>
          <pc:docMk/>
          <pc:sldMk cId="1754924463" sldId="336"/>
        </pc:sldMkLst>
        <pc:spChg chg="mod">
          <ac:chgData name="Sian Bowen" userId="c345053a-4abb-4e43-8ff7-c21186a2fa29" providerId="ADAL" clId="{CDB8F470-73DD-47AE-927A-61B938BD9CFD}" dt="2024-02-01T12:06:46.691" v="2553" actId="255"/>
          <ac:spMkLst>
            <pc:docMk/>
            <pc:sldMk cId="1754924463" sldId="336"/>
            <ac:spMk id="3" creationId="{00000000-0000-0000-0000-000000000000}"/>
          </ac:spMkLst>
        </pc:spChg>
      </pc:sldChg>
      <pc:sldChg chg="add del">
        <pc:chgData name="Sian Bowen" userId="c345053a-4abb-4e43-8ff7-c21186a2fa29" providerId="ADAL" clId="{CDB8F470-73DD-47AE-927A-61B938BD9CFD}" dt="2024-01-29T09:14:52.212" v="167" actId="2696"/>
        <pc:sldMkLst>
          <pc:docMk/>
          <pc:sldMk cId="2271646913" sldId="337"/>
        </pc:sldMkLst>
      </pc:sldChg>
      <pc:sldChg chg="delSp add del mod">
        <pc:chgData name="Sian Bowen" userId="c345053a-4abb-4e43-8ff7-c21186a2fa29" providerId="ADAL" clId="{CDB8F470-73DD-47AE-927A-61B938BD9CFD}" dt="2024-01-29T19:51:11.077" v="1544" actId="47"/>
        <pc:sldMkLst>
          <pc:docMk/>
          <pc:sldMk cId="3118067183" sldId="337"/>
        </pc:sldMkLst>
        <pc:spChg chg="del">
          <ac:chgData name="Sian Bowen" userId="c345053a-4abb-4e43-8ff7-c21186a2fa29" providerId="ADAL" clId="{CDB8F470-73DD-47AE-927A-61B938BD9CFD}" dt="2024-01-29T09:26:07.405" v="240" actId="478"/>
          <ac:spMkLst>
            <pc:docMk/>
            <pc:sldMk cId="3118067183" sldId="337"/>
            <ac:spMk id="5" creationId="{00000000-0000-0000-0000-000000000000}"/>
          </ac:spMkLst>
        </pc:spChg>
      </pc:sldChg>
      <pc:sldChg chg="add del">
        <pc:chgData name="Sian Bowen" userId="c345053a-4abb-4e43-8ff7-c21186a2fa29" providerId="ADAL" clId="{CDB8F470-73DD-47AE-927A-61B938BD9CFD}" dt="2024-01-29T09:14:52.212" v="167" actId="2696"/>
        <pc:sldMkLst>
          <pc:docMk/>
          <pc:sldMk cId="1513270522" sldId="338"/>
        </pc:sldMkLst>
      </pc:sldChg>
      <pc:sldChg chg="delSp add del mod">
        <pc:chgData name="Sian Bowen" userId="c345053a-4abb-4e43-8ff7-c21186a2fa29" providerId="ADAL" clId="{CDB8F470-73DD-47AE-927A-61B938BD9CFD}" dt="2024-01-29T19:49:58.034" v="1540" actId="47"/>
        <pc:sldMkLst>
          <pc:docMk/>
          <pc:sldMk cId="2398503526" sldId="338"/>
        </pc:sldMkLst>
        <pc:spChg chg="del">
          <ac:chgData name="Sian Bowen" userId="c345053a-4abb-4e43-8ff7-c21186a2fa29" providerId="ADAL" clId="{CDB8F470-73DD-47AE-927A-61B938BD9CFD}" dt="2024-01-29T09:25:52.470" v="236" actId="478"/>
          <ac:spMkLst>
            <pc:docMk/>
            <pc:sldMk cId="2398503526" sldId="338"/>
            <ac:spMk id="4"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678326531" sldId="339"/>
        </pc:sldMkLst>
        <pc:spChg chg="mod">
          <ac:chgData name="Sian Bowen" userId="c345053a-4abb-4e43-8ff7-c21186a2fa29" providerId="ADAL" clId="{CDB8F470-73DD-47AE-927A-61B938BD9CFD}" dt="2024-01-29T08:41:46.610" v="89" actId="27636"/>
          <ac:spMkLst>
            <pc:docMk/>
            <pc:sldMk cId="678326531" sldId="339"/>
            <ac:spMk id="3" creationId="{00000000-0000-0000-0000-000000000000}"/>
          </ac:spMkLst>
        </pc:spChg>
        <pc:spChg chg="mod">
          <ac:chgData name="Sian Bowen" userId="c345053a-4abb-4e43-8ff7-c21186a2fa29" providerId="ADAL" clId="{CDB8F470-73DD-47AE-927A-61B938BD9CFD}" dt="2024-01-29T08:41:46.610" v="88" actId="27636"/>
          <ac:spMkLst>
            <pc:docMk/>
            <pc:sldMk cId="678326531" sldId="339"/>
            <ac:spMk id="4" creationId="{00000000-0000-0000-0000-000000000000}"/>
          </ac:spMkLst>
        </pc:spChg>
      </pc:sldChg>
      <pc:sldChg chg="delSp add del mod">
        <pc:chgData name="Sian Bowen" userId="c345053a-4abb-4e43-8ff7-c21186a2fa29" providerId="ADAL" clId="{CDB8F470-73DD-47AE-927A-61B938BD9CFD}" dt="2024-01-29T19:50:13.767" v="1541" actId="47"/>
        <pc:sldMkLst>
          <pc:docMk/>
          <pc:sldMk cId="838369149" sldId="339"/>
        </pc:sldMkLst>
        <pc:spChg chg="del">
          <ac:chgData name="Sian Bowen" userId="c345053a-4abb-4e43-8ff7-c21186a2fa29" providerId="ADAL" clId="{CDB8F470-73DD-47AE-927A-61B938BD9CFD}" dt="2024-01-29T09:25:55.833" v="237" actId="478"/>
          <ac:spMkLst>
            <pc:docMk/>
            <pc:sldMk cId="838369149" sldId="339"/>
            <ac:spMk id="4" creationId="{00000000-0000-0000-0000-000000000000}"/>
          </ac:spMkLst>
        </pc:spChg>
      </pc:sldChg>
      <pc:sldChg chg="add del">
        <pc:chgData name="Sian Bowen" userId="c345053a-4abb-4e43-8ff7-c21186a2fa29" providerId="ADAL" clId="{CDB8F470-73DD-47AE-927A-61B938BD9CFD}" dt="2024-01-29T09:14:52.212" v="167" actId="2696"/>
        <pc:sldMkLst>
          <pc:docMk/>
          <pc:sldMk cId="3694094450" sldId="340"/>
        </pc:sldMkLst>
      </pc:sldChg>
      <pc:sldChg chg="delSp add del mod">
        <pc:chgData name="Sian Bowen" userId="c345053a-4abb-4e43-8ff7-c21186a2fa29" providerId="ADAL" clId="{CDB8F470-73DD-47AE-927A-61B938BD9CFD}" dt="2024-01-29T19:50:15.220" v="1542" actId="47"/>
        <pc:sldMkLst>
          <pc:docMk/>
          <pc:sldMk cId="3978498184" sldId="340"/>
        </pc:sldMkLst>
        <pc:spChg chg="del">
          <ac:chgData name="Sian Bowen" userId="c345053a-4abb-4e43-8ff7-c21186a2fa29" providerId="ADAL" clId="{CDB8F470-73DD-47AE-927A-61B938BD9CFD}" dt="2024-01-29T09:25:58.784" v="238" actId="478"/>
          <ac:spMkLst>
            <pc:docMk/>
            <pc:sldMk cId="3978498184" sldId="340"/>
            <ac:spMk id="4" creationId="{00000000-0000-0000-0000-000000000000}"/>
          </ac:spMkLst>
        </pc:spChg>
      </pc:sldChg>
      <pc:sldChg chg="add del">
        <pc:chgData name="Sian Bowen" userId="c345053a-4abb-4e43-8ff7-c21186a2fa29" providerId="ADAL" clId="{CDB8F470-73DD-47AE-927A-61B938BD9CFD}" dt="2024-01-29T09:14:52.212" v="167" actId="2696"/>
        <pc:sldMkLst>
          <pc:docMk/>
          <pc:sldMk cId="393300982" sldId="341"/>
        </pc:sldMkLst>
      </pc:sldChg>
      <pc:sldChg chg="delSp add del mod">
        <pc:chgData name="Sian Bowen" userId="c345053a-4abb-4e43-8ff7-c21186a2fa29" providerId="ADAL" clId="{CDB8F470-73DD-47AE-927A-61B938BD9CFD}" dt="2024-01-29T19:50:16.538" v="1543" actId="47"/>
        <pc:sldMkLst>
          <pc:docMk/>
          <pc:sldMk cId="1797355016" sldId="341"/>
        </pc:sldMkLst>
        <pc:spChg chg="del">
          <ac:chgData name="Sian Bowen" userId="c345053a-4abb-4e43-8ff7-c21186a2fa29" providerId="ADAL" clId="{CDB8F470-73DD-47AE-927A-61B938BD9CFD}" dt="2024-01-29T09:26:01.059" v="239" actId="478"/>
          <ac:spMkLst>
            <pc:docMk/>
            <pc:sldMk cId="1797355016" sldId="341"/>
            <ac:spMk id="4" creationId="{00000000-0000-0000-0000-000000000000}"/>
          </ac:spMkLst>
        </pc:spChg>
      </pc:sldChg>
      <pc:sldChg chg="add">
        <pc:chgData name="Sian Bowen" userId="c345053a-4abb-4e43-8ff7-c21186a2fa29" providerId="ADAL" clId="{CDB8F470-73DD-47AE-927A-61B938BD9CFD}" dt="2024-01-29T09:14:59.073" v="168"/>
        <pc:sldMkLst>
          <pc:docMk/>
          <pc:sldMk cId="3169067921" sldId="342"/>
        </pc:sldMkLst>
      </pc:sldChg>
      <pc:sldChg chg="add del">
        <pc:chgData name="Sian Bowen" userId="c345053a-4abb-4e43-8ff7-c21186a2fa29" providerId="ADAL" clId="{CDB8F470-73DD-47AE-927A-61B938BD9CFD}" dt="2024-01-29T09:14:52.212" v="167" actId="2696"/>
        <pc:sldMkLst>
          <pc:docMk/>
          <pc:sldMk cId="3820268166" sldId="342"/>
        </pc:sldMkLst>
      </pc:sldChg>
      <pc:sldChg chg="modSp add del mod">
        <pc:chgData name="Sian Bowen" userId="c345053a-4abb-4e43-8ff7-c21186a2fa29" providerId="ADAL" clId="{CDB8F470-73DD-47AE-927A-61B938BD9CFD}" dt="2024-01-29T09:14:52.212" v="167" actId="2696"/>
        <pc:sldMkLst>
          <pc:docMk/>
          <pc:sldMk cId="892274103" sldId="343"/>
        </pc:sldMkLst>
        <pc:spChg chg="mod">
          <ac:chgData name="Sian Bowen" userId="c345053a-4abb-4e43-8ff7-c21186a2fa29" providerId="ADAL" clId="{CDB8F470-73DD-47AE-927A-61B938BD9CFD}" dt="2024-01-29T08:41:45.994" v="44" actId="27636"/>
          <ac:spMkLst>
            <pc:docMk/>
            <pc:sldMk cId="892274103" sldId="343"/>
            <ac:spMk id="3" creationId="{00000000-0000-0000-0000-000000000000}"/>
          </ac:spMkLst>
        </pc:spChg>
        <pc:spChg chg="mod">
          <ac:chgData name="Sian Bowen" userId="c345053a-4abb-4e43-8ff7-c21186a2fa29" providerId="ADAL" clId="{CDB8F470-73DD-47AE-927A-61B938BD9CFD}" dt="2024-01-29T08:41:46.009" v="45" actId="27636"/>
          <ac:spMkLst>
            <pc:docMk/>
            <pc:sldMk cId="892274103" sldId="343"/>
            <ac:spMk id="4" creationId="{00000000-0000-0000-0000-000000000000}"/>
          </ac:spMkLst>
        </pc:spChg>
      </pc:sldChg>
      <pc:sldChg chg="add del">
        <pc:chgData name="Sian Bowen" userId="c345053a-4abb-4e43-8ff7-c21186a2fa29" providerId="ADAL" clId="{CDB8F470-73DD-47AE-927A-61B938BD9CFD}" dt="2024-01-29T09:16:07.483" v="171" actId="47"/>
        <pc:sldMkLst>
          <pc:docMk/>
          <pc:sldMk cId="2398365370" sldId="343"/>
        </pc:sldMkLst>
      </pc:sldChg>
      <pc:sldChg chg="add del">
        <pc:chgData name="Sian Bowen" userId="c345053a-4abb-4e43-8ff7-c21186a2fa29" providerId="ADAL" clId="{CDB8F470-73DD-47AE-927A-61B938BD9CFD}" dt="2024-01-29T09:16:07.483" v="171" actId="47"/>
        <pc:sldMkLst>
          <pc:docMk/>
          <pc:sldMk cId="1138289494" sldId="344"/>
        </pc:sldMkLst>
      </pc:sldChg>
      <pc:sldChg chg="modSp add del mod">
        <pc:chgData name="Sian Bowen" userId="c345053a-4abb-4e43-8ff7-c21186a2fa29" providerId="ADAL" clId="{CDB8F470-73DD-47AE-927A-61B938BD9CFD}" dt="2024-01-29T09:14:52.212" v="167" actId="2696"/>
        <pc:sldMkLst>
          <pc:docMk/>
          <pc:sldMk cId="4032140753" sldId="344"/>
        </pc:sldMkLst>
        <pc:spChg chg="mod">
          <ac:chgData name="Sian Bowen" userId="c345053a-4abb-4e43-8ff7-c21186a2fa29" providerId="ADAL" clId="{CDB8F470-73DD-47AE-927A-61B938BD9CFD}" dt="2024-01-29T08:41:46.024" v="46" actId="27636"/>
          <ac:spMkLst>
            <pc:docMk/>
            <pc:sldMk cId="4032140753" sldId="344"/>
            <ac:spMk id="3" creationId="{00000000-0000-0000-0000-000000000000}"/>
          </ac:spMkLst>
        </pc:spChg>
        <pc:spChg chg="mod">
          <ac:chgData name="Sian Bowen" userId="c345053a-4abb-4e43-8ff7-c21186a2fa29" providerId="ADAL" clId="{CDB8F470-73DD-47AE-927A-61B938BD9CFD}" dt="2024-01-29T08:41:46.027" v="47" actId="27636"/>
          <ac:spMkLst>
            <pc:docMk/>
            <pc:sldMk cId="4032140753" sldId="344"/>
            <ac:spMk id="4" creationId="{00000000-0000-0000-0000-000000000000}"/>
          </ac:spMkLst>
        </pc:spChg>
      </pc:sldChg>
      <pc:sldChg chg="add del">
        <pc:chgData name="Sian Bowen" userId="c345053a-4abb-4e43-8ff7-c21186a2fa29" providerId="ADAL" clId="{CDB8F470-73DD-47AE-927A-61B938BD9CFD}" dt="2024-01-29T09:14:52.212" v="167" actId="2696"/>
        <pc:sldMkLst>
          <pc:docMk/>
          <pc:sldMk cId="99180700" sldId="345"/>
        </pc:sldMkLst>
      </pc:sldChg>
      <pc:sldChg chg="add del">
        <pc:chgData name="Sian Bowen" userId="c345053a-4abb-4e43-8ff7-c21186a2fa29" providerId="ADAL" clId="{CDB8F470-73DD-47AE-927A-61B938BD9CFD}" dt="2024-01-29T19:34:31.136" v="1452" actId="47"/>
        <pc:sldMkLst>
          <pc:docMk/>
          <pc:sldMk cId="232057498" sldId="345"/>
        </pc:sldMkLst>
      </pc:sldChg>
      <pc:sldChg chg="add">
        <pc:chgData name="Sian Bowen" userId="c345053a-4abb-4e43-8ff7-c21186a2fa29" providerId="ADAL" clId="{CDB8F470-73DD-47AE-927A-61B938BD9CFD}" dt="2024-01-29T09:14:59.073" v="168"/>
        <pc:sldMkLst>
          <pc:docMk/>
          <pc:sldMk cId="7510806" sldId="346"/>
        </pc:sldMkLst>
      </pc:sldChg>
      <pc:sldChg chg="add del">
        <pc:chgData name="Sian Bowen" userId="c345053a-4abb-4e43-8ff7-c21186a2fa29" providerId="ADAL" clId="{CDB8F470-73DD-47AE-927A-61B938BD9CFD}" dt="2024-01-29T09:14:52.212" v="167" actId="2696"/>
        <pc:sldMkLst>
          <pc:docMk/>
          <pc:sldMk cId="1445555971" sldId="346"/>
        </pc:sldMkLst>
      </pc:sldChg>
      <pc:sldChg chg="addSp delSp modSp add mod">
        <pc:chgData name="Sian Bowen" userId="c345053a-4abb-4e43-8ff7-c21186a2fa29" providerId="ADAL" clId="{CDB8F470-73DD-47AE-927A-61B938BD9CFD}" dt="2024-01-29T21:48:27.842" v="2016" actId="20577"/>
        <pc:sldMkLst>
          <pc:docMk/>
          <pc:sldMk cId="3412088435" sldId="347"/>
        </pc:sldMkLst>
        <pc:spChg chg="mod">
          <ac:chgData name="Sian Bowen" userId="c345053a-4abb-4e43-8ff7-c21186a2fa29" providerId="ADAL" clId="{CDB8F470-73DD-47AE-927A-61B938BD9CFD}" dt="2024-01-29T21:48:27.842" v="2016" actId="20577"/>
          <ac:spMkLst>
            <pc:docMk/>
            <pc:sldMk cId="3412088435" sldId="347"/>
            <ac:spMk id="3" creationId="{00000000-0000-0000-0000-000000000000}"/>
          </ac:spMkLst>
        </pc:spChg>
        <pc:spChg chg="del mod">
          <ac:chgData name="Sian Bowen" userId="c345053a-4abb-4e43-8ff7-c21186a2fa29" providerId="ADAL" clId="{CDB8F470-73DD-47AE-927A-61B938BD9CFD}" dt="2024-01-29T21:48:18.169" v="2010" actId="478"/>
          <ac:spMkLst>
            <pc:docMk/>
            <pc:sldMk cId="3412088435" sldId="347"/>
            <ac:spMk id="4" creationId="{00000000-0000-0000-0000-000000000000}"/>
          </ac:spMkLst>
        </pc:spChg>
        <pc:picChg chg="add mod">
          <ac:chgData name="Sian Bowen" userId="c345053a-4abb-4e43-8ff7-c21186a2fa29" providerId="ADAL" clId="{CDB8F470-73DD-47AE-927A-61B938BD9CFD}" dt="2024-01-29T21:48:21.474" v="2012" actId="1076"/>
          <ac:picMkLst>
            <pc:docMk/>
            <pc:sldMk cId="3412088435" sldId="347"/>
            <ac:picMk id="7170" creationId="{8086FE3A-B509-13C3-6226-6563DF4AF46E}"/>
          </ac:picMkLst>
        </pc:picChg>
      </pc:sldChg>
      <pc:sldChg chg="add del">
        <pc:chgData name="Sian Bowen" userId="c345053a-4abb-4e43-8ff7-c21186a2fa29" providerId="ADAL" clId="{CDB8F470-73DD-47AE-927A-61B938BD9CFD}" dt="2024-01-29T09:14:52.212" v="167" actId="2696"/>
        <pc:sldMkLst>
          <pc:docMk/>
          <pc:sldMk cId="3412088435" sldId="347"/>
        </pc:sldMkLst>
      </pc:sldChg>
      <pc:sldChg chg="add del">
        <pc:chgData name="Sian Bowen" userId="c345053a-4abb-4e43-8ff7-c21186a2fa29" providerId="ADAL" clId="{CDB8F470-73DD-47AE-927A-61B938BD9CFD}" dt="2024-01-29T19:54:36.064" v="1578" actId="2696"/>
        <pc:sldMkLst>
          <pc:docMk/>
          <pc:sldMk cId="4023073643" sldId="347"/>
        </pc:sldMkLst>
      </pc:sldChg>
      <pc:sldChg chg="add del">
        <pc:chgData name="Sian Bowen" userId="c345053a-4abb-4e43-8ff7-c21186a2fa29" providerId="ADAL" clId="{CDB8F470-73DD-47AE-927A-61B938BD9CFD}" dt="2024-01-29T09:14:52.212" v="167" actId="2696"/>
        <pc:sldMkLst>
          <pc:docMk/>
          <pc:sldMk cId="0" sldId="348"/>
        </pc:sldMkLst>
      </pc:sldChg>
      <pc:sldChg chg="add del">
        <pc:chgData name="Sian Bowen" userId="c345053a-4abb-4e43-8ff7-c21186a2fa29" providerId="ADAL" clId="{CDB8F470-73DD-47AE-927A-61B938BD9CFD}" dt="2024-01-29T09:16:07.483" v="171" actId="47"/>
        <pc:sldMkLst>
          <pc:docMk/>
          <pc:sldMk cId="1606339857" sldId="348"/>
        </pc:sldMkLst>
      </pc:sldChg>
      <pc:sldChg chg="modSp add del mod">
        <pc:chgData name="Sian Bowen" userId="c345053a-4abb-4e43-8ff7-c21186a2fa29" providerId="ADAL" clId="{CDB8F470-73DD-47AE-927A-61B938BD9CFD}" dt="2024-01-29T09:14:52.212" v="167" actId="2696"/>
        <pc:sldMkLst>
          <pc:docMk/>
          <pc:sldMk cId="4210745944" sldId="349"/>
        </pc:sldMkLst>
        <pc:spChg chg="mod">
          <ac:chgData name="Sian Bowen" userId="c345053a-4abb-4e43-8ff7-c21186a2fa29" providerId="ADAL" clId="{CDB8F470-73DD-47AE-927A-61B938BD9CFD}" dt="2024-01-29T08:41:46.225" v="61" actId="27636"/>
          <ac:spMkLst>
            <pc:docMk/>
            <pc:sldMk cId="4210745944" sldId="349"/>
            <ac:spMk id="5" creationId="{00000000-0000-0000-0000-000000000000}"/>
          </ac:spMkLst>
        </pc:spChg>
        <pc:spChg chg="mod">
          <ac:chgData name="Sian Bowen" userId="c345053a-4abb-4e43-8ff7-c21186a2fa29" providerId="ADAL" clId="{CDB8F470-73DD-47AE-927A-61B938BD9CFD}" dt="2024-01-29T08:41:46.225" v="62" actId="27636"/>
          <ac:spMkLst>
            <pc:docMk/>
            <pc:sldMk cId="4210745944" sldId="349"/>
            <ac:spMk id="7170" creationId="{00000000-0000-0000-0000-000000000000}"/>
          </ac:spMkLst>
        </pc:spChg>
        <pc:spChg chg="mod">
          <ac:chgData name="Sian Bowen" userId="c345053a-4abb-4e43-8ff7-c21186a2fa29" providerId="ADAL" clId="{CDB8F470-73DD-47AE-927A-61B938BD9CFD}" dt="2024-01-29T08:41:46.256" v="63" actId="27636"/>
          <ac:spMkLst>
            <pc:docMk/>
            <pc:sldMk cId="4210745944" sldId="349"/>
            <ac:spMk id="7174" creationId="{00000000-0000-0000-0000-000000000000}"/>
          </ac:spMkLst>
        </pc:spChg>
      </pc:sldChg>
      <pc:sldChg chg="delSp modSp add mod ord">
        <pc:chgData name="Sian Bowen" userId="c345053a-4abb-4e43-8ff7-c21186a2fa29" providerId="ADAL" clId="{CDB8F470-73DD-47AE-927A-61B938BD9CFD}" dt="2024-01-29T19:56:42.906" v="1656" actId="20577"/>
        <pc:sldMkLst>
          <pc:docMk/>
          <pc:sldMk cId="4210745944" sldId="349"/>
        </pc:sldMkLst>
        <pc:spChg chg="mod">
          <ac:chgData name="Sian Bowen" userId="c345053a-4abb-4e43-8ff7-c21186a2fa29" providerId="ADAL" clId="{CDB8F470-73DD-47AE-927A-61B938BD9CFD}" dt="2024-01-29T19:55:55.013" v="1602" actId="20577"/>
          <ac:spMkLst>
            <pc:docMk/>
            <pc:sldMk cId="4210745944" sldId="349"/>
            <ac:spMk id="5" creationId="{00000000-0000-0000-0000-000000000000}"/>
          </ac:spMkLst>
        </pc:spChg>
        <pc:spChg chg="mod">
          <ac:chgData name="Sian Bowen" userId="c345053a-4abb-4e43-8ff7-c21186a2fa29" providerId="ADAL" clId="{CDB8F470-73DD-47AE-927A-61B938BD9CFD}" dt="2024-01-29T19:56:42.906" v="1656" actId="20577"/>
          <ac:spMkLst>
            <pc:docMk/>
            <pc:sldMk cId="4210745944" sldId="349"/>
            <ac:spMk id="7174" creationId="{00000000-0000-0000-0000-000000000000}"/>
          </ac:spMkLst>
        </pc:spChg>
        <pc:spChg chg="del mod">
          <ac:chgData name="Sian Bowen" userId="c345053a-4abb-4e43-8ff7-c21186a2fa29" providerId="ADAL" clId="{CDB8F470-73DD-47AE-927A-61B938BD9CFD}" dt="2024-01-29T09:17:02.182" v="174" actId="478"/>
          <ac:spMkLst>
            <pc:docMk/>
            <pc:sldMk cId="4210745944" sldId="349"/>
            <ac:spMk id="59395" creationId="{00000000-0000-0000-0000-000000000000}"/>
          </ac:spMkLst>
        </pc:spChg>
        <pc:spChg chg="del">
          <ac:chgData name="Sian Bowen" userId="c345053a-4abb-4e43-8ff7-c21186a2fa29" providerId="ADAL" clId="{CDB8F470-73DD-47AE-927A-61B938BD9CFD}" dt="2024-01-29T09:17:04.312" v="175" actId="478"/>
          <ac:spMkLst>
            <pc:docMk/>
            <pc:sldMk cId="4210745944" sldId="349"/>
            <ac:spMk id="59397"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0" sldId="350"/>
        </pc:sldMkLst>
        <pc:spChg chg="mod">
          <ac:chgData name="Sian Bowen" userId="c345053a-4abb-4e43-8ff7-c21186a2fa29" providerId="ADAL" clId="{CDB8F470-73DD-47AE-927A-61B938BD9CFD}" dt="2024-01-29T08:41:46.109" v="55" actId="27636"/>
          <ac:spMkLst>
            <pc:docMk/>
            <pc:sldMk cId="0" sldId="350"/>
            <ac:spMk id="2" creationId="{00000000-0000-0000-0000-000000000000}"/>
          </ac:spMkLst>
        </pc:spChg>
      </pc:sldChg>
      <pc:sldChg chg="add del">
        <pc:chgData name="Sian Bowen" userId="c345053a-4abb-4e43-8ff7-c21186a2fa29" providerId="ADAL" clId="{CDB8F470-73DD-47AE-927A-61B938BD9CFD}" dt="2024-01-29T20:37:22.211" v="1833" actId="47"/>
        <pc:sldMkLst>
          <pc:docMk/>
          <pc:sldMk cId="903564836" sldId="350"/>
        </pc:sldMkLst>
      </pc:sldChg>
      <pc:sldChg chg="add del">
        <pc:chgData name="Sian Bowen" userId="c345053a-4abb-4e43-8ff7-c21186a2fa29" providerId="ADAL" clId="{CDB8F470-73DD-47AE-927A-61B938BD9CFD}" dt="2024-01-29T09:14:52.212" v="167" actId="2696"/>
        <pc:sldMkLst>
          <pc:docMk/>
          <pc:sldMk cId="0" sldId="351"/>
        </pc:sldMkLst>
      </pc:sldChg>
      <pc:sldChg chg="add del">
        <pc:chgData name="Sian Bowen" userId="c345053a-4abb-4e43-8ff7-c21186a2fa29" providerId="ADAL" clId="{CDB8F470-73DD-47AE-927A-61B938BD9CFD}" dt="2024-01-29T20:37:24.497" v="1834" actId="47"/>
        <pc:sldMkLst>
          <pc:docMk/>
          <pc:sldMk cId="1978797477" sldId="351"/>
        </pc:sldMkLst>
      </pc:sldChg>
      <pc:sldChg chg="modSp add del mod">
        <pc:chgData name="Sian Bowen" userId="c345053a-4abb-4e43-8ff7-c21186a2fa29" providerId="ADAL" clId="{CDB8F470-73DD-47AE-927A-61B938BD9CFD}" dt="2024-01-29T09:14:52.212" v="167" actId="2696"/>
        <pc:sldMkLst>
          <pc:docMk/>
          <pc:sldMk cId="0" sldId="352"/>
        </pc:sldMkLst>
        <pc:spChg chg="mod">
          <ac:chgData name="Sian Bowen" userId="c345053a-4abb-4e43-8ff7-c21186a2fa29" providerId="ADAL" clId="{CDB8F470-73DD-47AE-927A-61B938BD9CFD}" dt="2024-01-29T08:41:46.147" v="57" actId="27636"/>
          <ac:spMkLst>
            <pc:docMk/>
            <pc:sldMk cId="0" sldId="352"/>
            <ac:spMk id="4" creationId="{00000000-0000-0000-0000-000000000000}"/>
          </ac:spMkLst>
        </pc:spChg>
        <pc:spChg chg="mod">
          <ac:chgData name="Sian Bowen" userId="c345053a-4abb-4e43-8ff7-c21186a2fa29" providerId="ADAL" clId="{CDB8F470-73DD-47AE-927A-61B938BD9CFD}" dt="2024-01-29T08:41:46.147" v="58" actId="27636"/>
          <ac:spMkLst>
            <pc:docMk/>
            <pc:sldMk cId="0" sldId="352"/>
            <ac:spMk id="5" creationId="{00000000-0000-0000-0000-000000000000}"/>
          </ac:spMkLst>
        </pc:spChg>
        <pc:spChg chg="mod">
          <ac:chgData name="Sian Bowen" userId="c345053a-4abb-4e43-8ff7-c21186a2fa29" providerId="ADAL" clId="{CDB8F470-73DD-47AE-927A-61B938BD9CFD}" dt="2024-01-29T08:41:46.147" v="56" actId="27636"/>
          <ac:spMkLst>
            <pc:docMk/>
            <pc:sldMk cId="0" sldId="352"/>
            <ac:spMk id="62468" creationId="{00000000-0000-0000-0000-000000000000}"/>
          </ac:spMkLst>
        </pc:spChg>
      </pc:sldChg>
      <pc:sldChg chg="add del">
        <pc:chgData name="Sian Bowen" userId="c345053a-4abb-4e43-8ff7-c21186a2fa29" providerId="ADAL" clId="{CDB8F470-73DD-47AE-927A-61B938BD9CFD}" dt="2024-01-29T20:38:34.303" v="1835" actId="47"/>
        <pc:sldMkLst>
          <pc:docMk/>
          <pc:sldMk cId="493414225" sldId="352"/>
        </pc:sldMkLst>
      </pc:sldChg>
      <pc:sldChg chg="modSp add del mod">
        <pc:chgData name="Sian Bowen" userId="c345053a-4abb-4e43-8ff7-c21186a2fa29" providerId="ADAL" clId="{CDB8F470-73DD-47AE-927A-61B938BD9CFD}" dt="2024-01-29T09:14:52.212" v="167" actId="2696"/>
        <pc:sldMkLst>
          <pc:docMk/>
          <pc:sldMk cId="0" sldId="353"/>
        </pc:sldMkLst>
        <pc:spChg chg="mod">
          <ac:chgData name="Sian Bowen" userId="c345053a-4abb-4e43-8ff7-c21186a2fa29" providerId="ADAL" clId="{CDB8F470-73DD-47AE-927A-61B938BD9CFD}" dt="2024-01-29T08:41:46.194" v="60" actId="27636"/>
          <ac:spMkLst>
            <pc:docMk/>
            <pc:sldMk cId="0" sldId="353"/>
            <ac:spMk id="3" creationId="{00000000-0000-0000-0000-000000000000}"/>
          </ac:spMkLst>
        </pc:spChg>
      </pc:sldChg>
      <pc:sldChg chg="add del">
        <pc:chgData name="Sian Bowen" userId="c345053a-4abb-4e43-8ff7-c21186a2fa29" providerId="ADAL" clId="{CDB8F470-73DD-47AE-927A-61B938BD9CFD}" dt="2024-01-29T09:16:45.206" v="172" actId="47"/>
        <pc:sldMkLst>
          <pc:docMk/>
          <pc:sldMk cId="2021166813" sldId="353"/>
        </pc:sldMkLst>
      </pc:sldChg>
      <pc:sldChg chg="add">
        <pc:chgData name="Sian Bowen" userId="c345053a-4abb-4e43-8ff7-c21186a2fa29" providerId="ADAL" clId="{CDB8F470-73DD-47AE-927A-61B938BD9CFD}" dt="2024-01-29T19:54:41.713" v="1579"/>
        <pc:sldMkLst>
          <pc:docMk/>
          <pc:sldMk cId="2316799218" sldId="354"/>
        </pc:sldMkLst>
      </pc:sldChg>
      <pc:sldChg chg="add del">
        <pc:chgData name="Sian Bowen" userId="c345053a-4abb-4e43-8ff7-c21186a2fa29" providerId="ADAL" clId="{CDB8F470-73DD-47AE-927A-61B938BD9CFD}" dt="2024-01-29T09:14:52.212" v="167" actId="2696"/>
        <pc:sldMkLst>
          <pc:docMk/>
          <pc:sldMk cId="2316799218" sldId="354"/>
        </pc:sldMkLst>
      </pc:sldChg>
      <pc:sldChg chg="delSp add del mod">
        <pc:chgData name="Sian Bowen" userId="c345053a-4abb-4e43-8ff7-c21186a2fa29" providerId="ADAL" clId="{CDB8F470-73DD-47AE-927A-61B938BD9CFD}" dt="2024-01-29T19:54:36.064" v="1578" actId="2696"/>
        <pc:sldMkLst>
          <pc:docMk/>
          <pc:sldMk cId="2985632982" sldId="354"/>
        </pc:sldMkLst>
        <pc:spChg chg="del">
          <ac:chgData name="Sian Bowen" userId="c345053a-4abb-4e43-8ff7-c21186a2fa29" providerId="ADAL" clId="{CDB8F470-73DD-47AE-927A-61B938BD9CFD}" dt="2024-01-29T19:35:15.351" v="1482" actId="478"/>
          <ac:spMkLst>
            <pc:docMk/>
            <pc:sldMk cId="2985632982" sldId="354"/>
            <ac:spMk id="2" creationId="{00000000-0000-0000-0000-000000000000}"/>
          </ac:spMkLst>
        </pc:spChg>
      </pc:sldChg>
      <pc:sldChg chg="add">
        <pc:chgData name="Sian Bowen" userId="c345053a-4abb-4e43-8ff7-c21186a2fa29" providerId="ADAL" clId="{CDB8F470-73DD-47AE-927A-61B938BD9CFD}" dt="2024-01-29T19:54:41.713" v="1579"/>
        <pc:sldMkLst>
          <pc:docMk/>
          <pc:sldMk cId="3901286369" sldId="355"/>
        </pc:sldMkLst>
      </pc:sldChg>
      <pc:sldChg chg="add del">
        <pc:chgData name="Sian Bowen" userId="c345053a-4abb-4e43-8ff7-c21186a2fa29" providerId="ADAL" clId="{CDB8F470-73DD-47AE-927A-61B938BD9CFD}" dt="2024-01-29T09:14:52.212" v="167" actId="2696"/>
        <pc:sldMkLst>
          <pc:docMk/>
          <pc:sldMk cId="3901286369" sldId="355"/>
        </pc:sldMkLst>
      </pc:sldChg>
      <pc:sldChg chg="addSp delSp modSp add del mod">
        <pc:chgData name="Sian Bowen" userId="c345053a-4abb-4e43-8ff7-c21186a2fa29" providerId="ADAL" clId="{CDB8F470-73DD-47AE-927A-61B938BD9CFD}" dt="2024-01-29T19:54:36.064" v="1578" actId="2696"/>
        <pc:sldMkLst>
          <pc:docMk/>
          <pc:sldMk cId="4197038029" sldId="355"/>
        </pc:sldMkLst>
        <pc:spChg chg="del mod">
          <ac:chgData name="Sian Bowen" userId="c345053a-4abb-4e43-8ff7-c21186a2fa29" providerId="ADAL" clId="{CDB8F470-73DD-47AE-927A-61B938BD9CFD}" dt="2024-01-29T09:20:51.992" v="203" actId="478"/>
          <ac:spMkLst>
            <pc:docMk/>
            <pc:sldMk cId="4197038029" sldId="355"/>
            <ac:spMk id="2" creationId="{00000000-0000-0000-0000-000000000000}"/>
          </ac:spMkLst>
        </pc:spChg>
        <pc:picChg chg="add mod">
          <ac:chgData name="Sian Bowen" userId="c345053a-4abb-4e43-8ff7-c21186a2fa29" providerId="ADAL" clId="{CDB8F470-73DD-47AE-927A-61B938BD9CFD}" dt="2024-01-29T19:36:12.882" v="1489" actId="1076"/>
          <ac:picMkLst>
            <pc:docMk/>
            <pc:sldMk cId="4197038029" sldId="355"/>
            <ac:picMk id="3074" creationId="{4032E2F0-11E9-A9CC-73CC-F7E21A2F2901}"/>
          </ac:picMkLst>
        </pc:picChg>
        <pc:picChg chg="mod">
          <ac:chgData name="Sian Bowen" userId="c345053a-4abb-4e43-8ff7-c21186a2fa29" providerId="ADAL" clId="{CDB8F470-73DD-47AE-927A-61B938BD9CFD}" dt="2024-01-29T19:36:09.152" v="1487" actId="14100"/>
          <ac:picMkLst>
            <pc:docMk/>
            <pc:sldMk cId="4197038029" sldId="355"/>
            <ac:picMk id="41986" creationId="{00000000-0000-0000-0000-000000000000}"/>
          </ac:picMkLst>
        </pc:picChg>
      </pc:sldChg>
      <pc:sldChg chg="delSp modSp add del mod">
        <pc:chgData name="Sian Bowen" userId="c345053a-4abb-4e43-8ff7-c21186a2fa29" providerId="ADAL" clId="{CDB8F470-73DD-47AE-927A-61B938BD9CFD}" dt="2024-01-29T19:54:36.064" v="1578" actId="2696"/>
        <pc:sldMkLst>
          <pc:docMk/>
          <pc:sldMk cId="986910122" sldId="356"/>
        </pc:sldMkLst>
        <pc:spChg chg="del">
          <ac:chgData name="Sian Bowen" userId="c345053a-4abb-4e43-8ff7-c21186a2fa29" providerId="ADAL" clId="{CDB8F470-73DD-47AE-927A-61B938BD9CFD}" dt="2024-01-29T09:21:28.642" v="210" actId="478"/>
          <ac:spMkLst>
            <pc:docMk/>
            <pc:sldMk cId="986910122" sldId="356"/>
            <ac:spMk id="2" creationId="{00000000-0000-0000-0000-000000000000}"/>
          </ac:spMkLst>
        </pc:spChg>
        <pc:picChg chg="mod">
          <ac:chgData name="Sian Bowen" userId="c345053a-4abb-4e43-8ff7-c21186a2fa29" providerId="ADAL" clId="{CDB8F470-73DD-47AE-927A-61B938BD9CFD}" dt="2024-01-29T09:21:25.562" v="209" actId="1076"/>
          <ac:picMkLst>
            <pc:docMk/>
            <pc:sldMk cId="986910122" sldId="356"/>
            <ac:picMk id="40964" creationId="{00000000-0000-0000-0000-000000000000}"/>
          </ac:picMkLst>
        </pc:picChg>
      </pc:sldChg>
      <pc:sldChg chg="add del">
        <pc:chgData name="Sian Bowen" userId="c345053a-4abb-4e43-8ff7-c21186a2fa29" providerId="ADAL" clId="{CDB8F470-73DD-47AE-927A-61B938BD9CFD}" dt="2024-01-29T09:14:52.212" v="167" actId="2696"/>
        <pc:sldMkLst>
          <pc:docMk/>
          <pc:sldMk cId="3936587608" sldId="356"/>
        </pc:sldMkLst>
      </pc:sldChg>
      <pc:sldChg chg="add">
        <pc:chgData name="Sian Bowen" userId="c345053a-4abb-4e43-8ff7-c21186a2fa29" providerId="ADAL" clId="{CDB8F470-73DD-47AE-927A-61B938BD9CFD}" dt="2024-01-29T19:54:41.713" v="1579"/>
        <pc:sldMkLst>
          <pc:docMk/>
          <pc:sldMk cId="3936587608" sldId="356"/>
        </pc:sldMkLst>
      </pc:sldChg>
      <pc:sldChg chg="add del setBg">
        <pc:chgData name="Sian Bowen" userId="c345053a-4abb-4e43-8ff7-c21186a2fa29" providerId="ADAL" clId="{CDB8F470-73DD-47AE-927A-61B938BD9CFD}" dt="2024-01-29T09:14:52.212" v="167" actId="2696"/>
        <pc:sldMkLst>
          <pc:docMk/>
          <pc:sldMk cId="0" sldId="357"/>
        </pc:sldMkLst>
      </pc:sldChg>
      <pc:sldChg chg="delSp modSp add del mod">
        <pc:chgData name="Sian Bowen" userId="c345053a-4abb-4e43-8ff7-c21186a2fa29" providerId="ADAL" clId="{CDB8F470-73DD-47AE-927A-61B938BD9CFD}" dt="2024-01-29T09:22:02.795" v="216" actId="47"/>
        <pc:sldMkLst>
          <pc:docMk/>
          <pc:sldMk cId="1716692751" sldId="357"/>
        </pc:sldMkLst>
        <pc:spChg chg="del">
          <ac:chgData name="Sian Bowen" userId="c345053a-4abb-4e43-8ff7-c21186a2fa29" providerId="ADAL" clId="{CDB8F470-73DD-47AE-927A-61B938BD9CFD}" dt="2024-01-29T09:21:44.371" v="212" actId="478"/>
          <ac:spMkLst>
            <pc:docMk/>
            <pc:sldMk cId="1716692751" sldId="357"/>
            <ac:spMk id="3" creationId="{00000000-0000-0000-0000-000000000000}"/>
          </ac:spMkLst>
        </pc:spChg>
        <pc:picChg chg="mod">
          <ac:chgData name="Sian Bowen" userId="c345053a-4abb-4e43-8ff7-c21186a2fa29" providerId="ADAL" clId="{CDB8F470-73DD-47AE-927A-61B938BD9CFD}" dt="2024-01-29T09:21:51.505" v="214" actId="1036"/>
          <ac:picMkLst>
            <pc:docMk/>
            <pc:sldMk cId="1716692751" sldId="357"/>
            <ac:picMk id="38918" creationId="{00000000-0000-0000-0000-000000000000}"/>
          </ac:picMkLst>
        </pc:picChg>
      </pc:sldChg>
      <pc:sldChg chg="modSp add del mod">
        <pc:chgData name="Sian Bowen" userId="c345053a-4abb-4e43-8ff7-c21186a2fa29" providerId="ADAL" clId="{CDB8F470-73DD-47AE-927A-61B938BD9CFD}" dt="2024-01-29T09:14:52.212" v="167" actId="2696"/>
        <pc:sldMkLst>
          <pc:docMk/>
          <pc:sldMk cId="0" sldId="358"/>
        </pc:sldMkLst>
        <pc:spChg chg="mod">
          <ac:chgData name="Sian Bowen" userId="c345053a-4abb-4e43-8ff7-c21186a2fa29" providerId="ADAL" clId="{CDB8F470-73DD-47AE-927A-61B938BD9CFD}" dt="2024-01-29T08:41:46.341" v="69" actId="27636"/>
          <ac:spMkLst>
            <pc:docMk/>
            <pc:sldMk cId="0" sldId="358"/>
            <ac:spMk id="2" creationId="{00000000-0000-0000-0000-000000000000}"/>
          </ac:spMkLst>
        </pc:spChg>
        <pc:spChg chg="mod">
          <ac:chgData name="Sian Bowen" userId="c345053a-4abb-4e43-8ff7-c21186a2fa29" providerId="ADAL" clId="{CDB8F470-73DD-47AE-927A-61B938BD9CFD}" dt="2024-01-29T08:41:46.372" v="71" actId="27636"/>
          <ac:spMkLst>
            <pc:docMk/>
            <pc:sldMk cId="0" sldId="358"/>
            <ac:spMk id="3" creationId="{00000000-0000-0000-0000-000000000000}"/>
          </ac:spMkLst>
        </pc:spChg>
        <pc:spChg chg="mod">
          <ac:chgData name="Sian Bowen" userId="c345053a-4abb-4e43-8ff7-c21186a2fa29" providerId="ADAL" clId="{CDB8F470-73DD-47AE-927A-61B938BD9CFD}" dt="2024-01-29T08:41:46.341" v="70" actId="27636"/>
          <ac:spMkLst>
            <pc:docMk/>
            <pc:sldMk cId="0" sldId="358"/>
            <ac:spMk id="4" creationId="{00000000-0000-0000-0000-000000000000}"/>
          </ac:spMkLst>
        </pc:spChg>
      </pc:sldChg>
      <pc:sldChg chg="add del">
        <pc:chgData name="Sian Bowen" userId="c345053a-4abb-4e43-8ff7-c21186a2fa29" providerId="ADAL" clId="{CDB8F470-73DD-47AE-927A-61B938BD9CFD}" dt="2024-01-29T19:37:19.772" v="1491" actId="47"/>
        <pc:sldMkLst>
          <pc:docMk/>
          <pc:sldMk cId="139649664" sldId="358"/>
        </pc:sldMkLst>
      </pc:sldChg>
      <pc:sldChg chg="modSp add del mod">
        <pc:chgData name="Sian Bowen" userId="c345053a-4abb-4e43-8ff7-c21186a2fa29" providerId="ADAL" clId="{CDB8F470-73DD-47AE-927A-61B938BD9CFD}" dt="2024-01-29T09:14:52.212" v="167" actId="2696"/>
        <pc:sldMkLst>
          <pc:docMk/>
          <pc:sldMk cId="0" sldId="359"/>
        </pc:sldMkLst>
        <pc:spChg chg="mod">
          <ac:chgData name="Sian Bowen" userId="c345053a-4abb-4e43-8ff7-c21186a2fa29" providerId="ADAL" clId="{CDB8F470-73DD-47AE-927A-61B938BD9CFD}" dt="2024-01-29T08:41:46.379" v="72" actId="27636"/>
          <ac:spMkLst>
            <pc:docMk/>
            <pc:sldMk cId="0" sldId="359"/>
            <ac:spMk id="3" creationId="{00000000-0000-0000-0000-000000000000}"/>
          </ac:spMkLst>
        </pc:spChg>
      </pc:sldChg>
      <pc:sldChg chg="add del">
        <pc:chgData name="Sian Bowen" userId="c345053a-4abb-4e43-8ff7-c21186a2fa29" providerId="ADAL" clId="{CDB8F470-73DD-47AE-927A-61B938BD9CFD}" dt="2024-01-29T09:22:52.302" v="217" actId="47"/>
        <pc:sldMkLst>
          <pc:docMk/>
          <pc:sldMk cId="2134963684" sldId="359"/>
        </pc:sldMkLst>
      </pc:sldChg>
      <pc:sldChg chg="modSp add del mod">
        <pc:chgData name="Sian Bowen" userId="c345053a-4abb-4e43-8ff7-c21186a2fa29" providerId="ADAL" clId="{CDB8F470-73DD-47AE-927A-61B938BD9CFD}" dt="2024-01-29T09:14:52.212" v="167" actId="2696"/>
        <pc:sldMkLst>
          <pc:docMk/>
          <pc:sldMk cId="0" sldId="360"/>
        </pc:sldMkLst>
        <pc:spChg chg="mod">
          <ac:chgData name="Sian Bowen" userId="c345053a-4abb-4e43-8ff7-c21186a2fa29" providerId="ADAL" clId="{CDB8F470-73DD-47AE-927A-61B938BD9CFD}" dt="2024-01-29T08:41:46.394" v="73" actId="27636"/>
          <ac:spMkLst>
            <pc:docMk/>
            <pc:sldMk cId="0" sldId="360"/>
            <ac:spMk id="3" creationId="{00000000-0000-0000-0000-000000000000}"/>
          </ac:spMkLst>
        </pc:spChg>
      </pc:sldChg>
      <pc:sldChg chg="add del">
        <pc:chgData name="Sian Bowen" userId="c345053a-4abb-4e43-8ff7-c21186a2fa29" providerId="ADAL" clId="{CDB8F470-73DD-47AE-927A-61B938BD9CFD}" dt="2024-01-29T09:22:54.628" v="218" actId="47"/>
        <pc:sldMkLst>
          <pc:docMk/>
          <pc:sldMk cId="2826229821" sldId="360"/>
        </pc:sldMkLst>
      </pc:sldChg>
      <pc:sldChg chg="modSp add del mod">
        <pc:chgData name="Sian Bowen" userId="c345053a-4abb-4e43-8ff7-c21186a2fa29" providerId="ADAL" clId="{CDB8F470-73DD-47AE-927A-61B938BD9CFD}" dt="2024-01-29T09:14:52.212" v="167" actId="2696"/>
        <pc:sldMkLst>
          <pc:docMk/>
          <pc:sldMk cId="0" sldId="361"/>
        </pc:sldMkLst>
        <pc:spChg chg="mod">
          <ac:chgData name="Sian Bowen" userId="c345053a-4abb-4e43-8ff7-c21186a2fa29" providerId="ADAL" clId="{CDB8F470-73DD-47AE-927A-61B938BD9CFD}" dt="2024-01-29T08:41:46.410" v="74" actId="27636"/>
          <ac:spMkLst>
            <pc:docMk/>
            <pc:sldMk cId="0" sldId="361"/>
            <ac:spMk id="3" creationId="{00000000-0000-0000-0000-000000000000}"/>
          </ac:spMkLst>
        </pc:spChg>
      </pc:sldChg>
      <pc:sldChg chg="add del">
        <pc:chgData name="Sian Bowen" userId="c345053a-4abb-4e43-8ff7-c21186a2fa29" providerId="ADAL" clId="{CDB8F470-73DD-47AE-927A-61B938BD9CFD}" dt="2024-01-29T09:23:01.664" v="219" actId="47"/>
        <pc:sldMkLst>
          <pc:docMk/>
          <pc:sldMk cId="24343195" sldId="361"/>
        </pc:sldMkLst>
      </pc:sldChg>
      <pc:sldChg chg="add del">
        <pc:chgData name="Sian Bowen" userId="c345053a-4abb-4e43-8ff7-c21186a2fa29" providerId="ADAL" clId="{CDB8F470-73DD-47AE-927A-61B938BD9CFD}" dt="2024-01-29T09:14:52.212" v="167" actId="2696"/>
        <pc:sldMkLst>
          <pc:docMk/>
          <pc:sldMk cId="0" sldId="362"/>
        </pc:sldMkLst>
      </pc:sldChg>
      <pc:sldChg chg="add del">
        <pc:chgData name="Sian Bowen" userId="c345053a-4abb-4e43-8ff7-c21186a2fa29" providerId="ADAL" clId="{CDB8F470-73DD-47AE-927A-61B938BD9CFD}" dt="2024-01-29T09:23:03.933" v="220" actId="47"/>
        <pc:sldMkLst>
          <pc:docMk/>
          <pc:sldMk cId="3772074115" sldId="362"/>
        </pc:sldMkLst>
      </pc:sldChg>
      <pc:sldChg chg="modSp add del mod">
        <pc:chgData name="Sian Bowen" userId="c345053a-4abb-4e43-8ff7-c21186a2fa29" providerId="ADAL" clId="{CDB8F470-73DD-47AE-927A-61B938BD9CFD}" dt="2024-01-29T09:14:52.212" v="167" actId="2696"/>
        <pc:sldMkLst>
          <pc:docMk/>
          <pc:sldMk cId="0" sldId="363"/>
        </pc:sldMkLst>
        <pc:spChg chg="mod">
          <ac:chgData name="Sian Bowen" userId="c345053a-4abb-4e43-8ff7-c21186a2fa29" providerId="ADAL" clId="{CDB8F470-73DD-47AE-927A-61B938BD9CFD}" dt="2024-01-29T08:41:46.427" v="75" actId="27636"/>
          <ac:spMkLst>
            <pc:docMk/>
            <pc:sldMk cId="0" sldId="363"/>
            <ac:spMk id="3" creationId="{00000000-0000-0000-0000-000000000000}"/>
          </ac:spMkLst>
        </pc:spChg>
      </pc:sldChg>
      <pc:sldChg chg="modSp add del mod ord">
        <pc:chgData name="Sian Bowen" userId="c345053a-4abb-4e43-8ff7-c21186a2fa29" providerId="ADAL" clId="{CDB8F470-73DD-47AE-927A-61B938BD9CFD}" dt="2024-01-29T19:37:06.058" v="1490" actId="47"/>
        <pc:sldMkLst>
          <pc:docMk/>
          <pc:sldMk cId="3476007233" sldId="363"/>
        </pc:sldMkLst>
        <pc:spChg chg="mod">
          <ac:chgData name="Sian Bowen" userId="c345053a-4abb-4e43-8ff7-c21186a2fa29" providerId="ADAL" clId="{CDB8F470-73DD-47AE-927A-61B938BD9CFD}" dt="2024-01-29T16:29:11.099" v="1267" actId="21"/>
          <ac:spMkLst>
            <pc:docMk/>
            <pc:sldMk cId="3476007233" sldId="363"/>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0" sldId="364"/>
        </pc:sldMkLst>
        <pc:spChg chg="mod">
          <ac:chgData name="Sian Bowen" userId="c345053a-4abb-4e43-8ff7-c21186a2fa29" providerId="ADAL" clId="{CDB8F470-73DD-47AE-927A-61B938BD9CFD}" dt="2024-01-29T08:41:46.479" v="77" actId="27636"/>
          <ac:spMkLst>
            <pc:docMk/>
            <pc:sldMk cId="0" sldId="364"/>
            <ac:spMk id="3" creationId="{00000000-0000-0000-0000-000000000000}"/>
          </ac:spMkLst>
        </pc:spChg>
      </pc:sldChg>
      <pc:sldChg chg="add del">
        <pc:chgData name="Sian Bowen" userId="c345053a-4abb-4e43-8ff7-c21186a2fa29" providerId="ADAL" clId="{CDB8F470-73DD-47AE-927A-61B938BD9CFD}" dt="2024-01-29T09:24:29.613" v="223" actId="47"/>
        <pc:sldMkLst>
          <pc:docMk/>
          <pc:sldMk cId="517727832" sldId="364"/>
        </pc:sldMkLst>
      </pc:sldChg>
      <pc:sldChg chg="modSp add del mod">
        <pc:chgData name="Sian Bowen" userId="c345053a-4abb-4e43-8ff7-c21186a2fa29" providerId="ADAL" clId="{CDB8F470-73DD-47AE-927A-61B938BD9CFD}" dt="2024-01-29T09:14:52.212" v="167" actId="2696"/>
        <pc:sldMkLst>
          <pc:docMk/>
          <pc:sldMk cId="0" sldId="365"/>
        </pc:sldMkLst>
        <pc:spChg chg="mod">
          <ac:chgData name="Sian Bowen" userId="c345053a-4abb-4e43-8ff7-c21186a2fa29" providerId="ADAL" clId="{CDB8F470-73DD-47AE-927A-61B938BD9CFD}" dt="2024-01-29T08:41:46.494" v="78" actId="27636"/>
          <ac:spMkLst>
            <pc:docMk/>
            <pc:sldMk cId="0" sldId="365"/>
            <ac:spMk id="2" creationId="{00000000-0000-0000-0000-000000000000}"/>
          </ac:spMkLst>
        </pc:spChg>
      </pc:sldChg>
      <pc:sldChg chg="delSp add del mod">
        <pc:chgData name="Sian Bowen" userId="c345053a-4abb-4e43-8ff7-c21186a2fa29" providerId="ADAL" clId="{CDB8F470-73DD-47AE-927A-61B938BD9CFD}" dt="2024-01-29T16:25:30.626" v="1262" actId="47"/>
        <pc:sldMkLst>
          <pc:docMk/>
          <pc:sldMk cId="4264535472" sldId="365"/>
        </pc:sldMkLst>
        <pc:spChg chg="del">
          <ac:chgData name="Sian Bowen" userId="c345053a-4abb-4e43-8ff7-c21186a2fa29" providerId="ADAL" clId="{CDB8F470-73DD-47AE-927A-61B938BD9CFD}" dt="2024-01-29T09:24:47.718" v="224" actId="478"/>
          <ac:spMkLst>
            <pc:docMk/>
            <pc:sldMk cId="4264535472" sldId="365"/>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2812173151" sldId="366"/>
        </pc:sldMkLst>
        <pc:spChg chg="mod">
          <ac:chgData name="Sian Bowen" userId="c345053a-4abb-4e43-8ff7-c21186a2fa29" providerId="ADAL" clId="{CDB8F470-73DD-47AE-927A-61B938BD9CFD}" dt="2024-01-29T08:41:46.510" v="79" actId="27636"/>
          <ac:spMkLst>
            <pc:docMk/>
            <pc:sldMk cId="2812173151" sldId="366"/>
            <ac:spMk id="2" creationId="{00000000-0000-0000-0000-000000000000}"/>
          </ac:spMkLst>
        </pc:spChg>
      </pc:sldChg>
      <pc:sldChg chg="addSp delSp modSp add mod ord">
        <pc:chgData name="Sian Bowen" userId="c345053a-4abb-4e43-8ff7-c21186a2fa29" providerId="ADAL" clId="{CDB8F470-73DD-47AE-927A-61B938BD9CFD}" dt="2024-01-29T22:10:03.642" v="2060"/>
        <pc:sldMkLst>
          <pc:docMk/>
          <pc:sldMk cId="2812173151" sldId="366"/>
        </pc:sldMkLst>
        <pc:spChg chg="del mod">
          <ac:chgData name="Sian Bowen" userId="c345053a-4abb-4e43-8ff7-c21186a2fa29" providerId="ADAL" clId="{CDB8F470-73DD-47AE-927A-61B938BD9CFD}" dt="2024-01-29T09:24:57.757" v="226" actId="478"/>
          <ac:spMkLst>
            <pc:docMk/>
            <pc:sldMk cId="2812173151" sldId="366"/>
            <ac:spMk id="3" creationId="{00000000-0000-0000-0000-000000000000}"/>
          </ac:spMkLst>
        </pc:spChg>
        <pc:picChg chg="add mod">
          <ac:chgData name="Sian Bowen" userId="c345053a-4abb-4e43-8ff7-c21186a2fa29" providerId="ADAL" clId="{CDB8F470-73DD-47AE-927A-61B938BD9CFD}" dt="2024-01-29T19:42:43.657" v="1514" actId="1076"/>
          <ac:picMkLst>
            <pc:docMk/>
            <pc:sldMk cId="2812173151" sldId="366"/>
            <ac:picMk id="4" creationId="{7F48B72D-1B0D-0C05-FE65-6AA994D1A561}"/>
          </ac:picMkLst>
        </pc:picChg>
        <pc:picChg chg="mod">
          <ac:chgData name="Sian Bowen" userId="c345053a-4abb-4e43-8ff7-c21186a2fa29" providerId="ADAL" clId="{CDB8F470-73DD-47AE-927A-61B938BD9CFD}" dt="2024-01-29T19:42:41.614" v="1513" actId="1076"/>
          <ac:picMkLst>
            <pc:docMk/>
            <pc:sldMk cId="2812173151" sldId="366"/>
            <ac:picMk id="9218" creationId="{00000000-0000-0000-0000-000000000000}"/>
          </ac:picMkLst>
        </pc:picChg>
      </pc:sldChg>
      <pc:sldChg chg="add del">
        <pc:chgData name="Sian Bowen" userId="c345053a-4abb-4e43-8ff7-c21186a2fa29" providerId="ADAL" clId="{CDB8F470-73DD-47AE-927A-61B938BD9CFD}" dt="2024-01-29T09:14:52.212" v="167" actId="2696"/>
        <pc:sldMkLst>
          <pc:docMk/>
          <pc:sldMk cId="0" sldId="367"/>
        </pc:sldMkLst>
      </pc:sldChg>
      <pc:sldChg chg="delSp add del mod">
        <pc:chgData name="Sian Bowen" userId="c345053a-4abb-4e43-8ff7-c21186a2fa29" providerId="ADAL" clId="{CDB8F470-73DD-47AE-927A-61B938BD9CFD}" dt="2024-01-29T19:42:10.590" v="1506" actId="2696"/>
        <pc:sldMkLst>
          <pc:docMk/>
          <pc:sldMk cId="2347974506" sldId="367"/>
        </pc:sldMkLst>
        <pc:spChg chg="del">
          <ac:chgData name="Sian Bowen" userId="c345053a-4abb-4e43-8ff7-c21186a2fa29" providerId="ADAL" clId="{CDB8F470-73DD-47AE-927A-61B938BD9CFD}" dt="2024-01-29T09:25:13.535" v="230" actId="478"/>
          <ac:spMkLst>
            <pc:docMk/>
            <pc:sldMk cId="2347974506" sldId="367"/>
            <ac:spMk id="4"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0" sldId="368"/>
        </pc:sldMkLst>
        <pc:spChg chg="mod">
          <ac:chgData name="Sian Bowen" userId="c345053a-4abb-4e43-8ff7-c21186a2fa29" providerId="ADAL" clId="{CDB8F470-73DD-47AE-927A-61B938BD9CFD}" dt="2024-01-29T08:41:46.595" v="87" actId="27636"/>
          <ac:spMkLst>
            <pc:docMk/>
            <pc:sldMk cId="0" sldId="368"/>
            <ac:spMk id="3" creationId="{00000000-0000-0000-0000-000000000000}"/>
          </ac:spMkLst>
        </pc:spChg>
        <pc:spChg chg="mod">
          <ac:chgData name="Sian Bowen" userId="c345053a-4abb-4e43-8ff7-c21186a2fa29" providerId="ADAL" clId="{CDB8F470-73DD-47AE-927A-61B938BD9CFD}" dt="2024-01-29T08:41:46.595" v="86" actId="27636"/>
          <ac:spMkLst>
            <pc:docMk/>
            <pc:sldMk cId="0" sldId="368"/>
            <ac:spMk id="4" creationId="{00000000-0000-0000-0000-000000000000}"/>
          </ac:spMkLst>
        </pc:spChg>
      </pc:sldChg>
      <pc:sldChg chg="delSp add del mod">
        <pc:chgData name="Sian Bowen" userId="c345053a-4abb-4e43-8ff7-c21186a2fa29" providerId="ADAL" clId="{CDB8F470-73DD-47AE-927A-61B938BD9CFD}" dt="2024-01-29T19:42:10.590" v="1506" actId="2696"/>
        <pc:sldMkLst>
          <pc:docMk/>
          <pc:sldMk cId="1842672497" sldId="368"/>
        </pc:sldMkLst>
        <pc:spChg chg="del">
          <ac:chgData name="Sian Bowen" userId="c345053a-4abb-4e43-8ff7-c21186a2fa29" providerId="ADAL" clId="{CDB8F470-73DD-47AE-927A-61B938BD9CFD}" dt="2024-01-29T09:25:19.830" v="232" actId="478"/>
          <ac:spMkLst>
            <pc:docMk/>
            <pc:sldMk cId="1842672497" sldId="368"/>
            <ac:spMk id="4" creationId="{00000000-0000-0000-0000-000000000000}"/>
          </ac:spMkLst>
        </pc:spChg>
      </pc:sldChg>
      <pc:sldChg chg="add del">
        <pc:chgData name="Sian Bowen" userId="c345053a-4abb-4e43-8ff7-c21186a2fa29" providerId="ADAL" clId="{CDB8F470-73DD-47AE-927A-61B938BD9CFD}" dt="2024-01-29T09:14:52.212" v="167" actId="2696"/>
        <pc:sldMkLst>
          <pc:docMk/>
          <pc:sldMk cId="0" sldId="369"/>
        </pc:sldMkLst>
      </pc:sldChg>
      <pc:sldChg chg="add del">
        <pc:chgData name="Sian Bowen" userId="c345053a-4abb-4e43-8ff7-c21186a2fa29" providerId="ADAL" clId="{CDB8F470-73DD-47AE-927A-61B938BD9CFD}" dt="2024-01-29T19:42:10.590" v="1506" actId="2696"/>
        <pc:sldMkLst>
          <pc:docMk/>
          <pc:sldMk cId="4230166212" sldId="369"/>
        </pc:sldMkLst>
      </pc:sldChg>
      <pc:sldChg chg="add del">
        <pc:chgData name="Sian Bowen" userId="c345053a-4abb-4e43-8ff7-c21186a2fa29" providerId="ADAL" clId="{CDB8F470-73DD-47AE-927A-61B938BD9CFD}" dt="2024-01-29T09:14:52.212" v="167" actId="2696"/>
        <pc:sldMkLst>
          <pc:docMk/>
          <pc:sldMk cId="0" sldId="370"/>
        </pc:sldMkLst>
      </pc:sldChg>
      <pc:sldChg chg="modSp add del mod">
        <pc:chgData name="Sian Bowen" userId="c345053a-4abb-4e43-8ff7-c21186a2fa29" providerId="ADAL" clId="{CDB8F470-73DD-47AE-927A-61B938BD9CFD}" dt="2024-01-29T19:49:41.282" v="1539" actId="47"/>
        <pc:sldMkLst>
          <pc:docMk/>
          <pc:sldMk cId="2751558380" sldId="370"/>
        </pc:sldMkLst>
        <pc:spChg chg="mod">
          <ac:chgData name="Sian Bowen" userId="c345053a-4abb-4e43-8ff7-c21186a2fa29" providerId="ADAL" clId="{CDB8F470-73DD-47AE-927A-61B938BD9CFD}" dt="2024-01-29T19:48:29.422" v="1538" actId="27636"/>
          <ac:spMkLst>
            <pc:docMk/>
            <pc:sldMk cId="2751558380" sldId="370"/>
            <ac:spMk id="3" creationId="{00000000-0000-0000-0000-000000000000}"/>
          </ac:spMkLst>
        </pc:spChg>
        <pc:picChg chg="mod">
          <ac:chgData name="Sian Bowen" userId="c345053a-4abb-4e43-8ff7-c21186a2fa29" providerId="ADAL" clId="{CDB8F470-73DD-47AE-927A-61B938BD9CFD}" dt="2024-01-29T19:48:23.276" v="1536" actId="1076"/>
          <ac:picMkLst>
            <pc:docMk/>
            <pc:sldMk cId="2751558380" sldId="370"/>
            <ac:picMk id="7170" creationId="{00000000-0000-0000-0000-000000000000}"/>
          </ac:picMkLst>
        </pc:picChg>
      </pc:sldChg>
      <pc:sldChg chg="add del">
        <pc:chgData name="Sian Bowen" userId="c345053a-4abb-4e43-8ff7-c21186a2fa29" providerId="ADAL" clId="{CDB8F470-73DD-47AE-927A-61B938BD9CFD}" dt="2024-02-02T14:56:41.184" v="2711" actId="47"/>
        <pc:sldMkLst>
          <pc:docMk/>
          <pc:sldMk cId="591919392" sldId="371"/>
        </pc:sldMkLst>
      </pc:sldChg>
      <pc:sldChg chg="add">
        <pc:chgData name="Sian Bowen" userId="c345053a-4abb-4e43-8ff7-c21186a2fa29" providerId="ADAL" clId="{CDB8F470-73DD-47AE-927A-61B938BD9CFD}" dt="2024-01-29T09:14:59.073" v="168"/>
        <pc:sldMkLst>
          <pc:docMk/>
          <pc:sldMk cId="591919392" sldId="371"/>
        </pc:sldMkLst>
      </pc:sldChg>
      <pc:sldChg chg="add del">
        <pc:chgData name="Sian Bowen" userId="c345053a-4abb-4e43-8ff7-c21186a2fa29" providerId="ADAL" clId="{CDB8F470-73DD-47AE-927A-61B938BD9CFD}" dt="2024-01-29T10:28:30.644" v="277" actId="47"/>
        <pc:sldMkLst>
          <pc:docMk/>
          <pc:sldMk cId="0" sldId="372"/>
        </pc:sldMkLst>
      </pc:sldChg>
      <pc:sldChg chg="add del">
        <pc:chgData name="Sian Bowen" userId="c345053a-4abb-4e43-8ff7-c21186a2fa29" providerId="ADAL" clId="{CDB8F470-73DD-47AE-927A-61B938BD9CFD}" dt="2024-01-29T09:29:53.811" v="270" actId="2696"/>
        <pc:sldMkLst>
          <pc:docMk/>
          <pc:sldMk cId="3434450808" sldId="372"/>
        </pc:sldMkLst>
      </pc:sldChg>
      <pc:sldChg chg="delSp modSp add del mod">
        <pc:chgData name="Sian Bowen" userId="c345053a-4abb-4e43-8ff7-c21186a2fa29" providerId="ADAL" clId="{CDB8F470-73DD-47AE-927A-61B938BD9CFD}" dt="2024-01-29T16:35:52.720" v="1284" actId="47"/>
        <pc:sldMkLst>
          <pc:docMk/>
          <pc:sldMk cId="0" sldId="373"/>
        </pc:sldMkLst>
        <pc:spChg chg="mod">
          <ac:chgData name="Sian Bowen" userId="c345053a-4abb-4e43-8ff7-c21186a2fa29" providerId="ADAL" clId="{CDB8F470-73DD-47AE-927A-61B938BD9CFD}" dt="2024-01-29T16:09:12.297" v="1232" actId="1076"/>
          <ac:spMkLst>
            <pc:docMk/>
            <pc:sldMk cId="0" sldId="373"/>
            <ac:spMk id="3" creationId="{00000000-0000-0000-0000-000000000000}"/>
          </ac:spMkLst>
        </pc:spChg>
        <pc:spChg chg="del mod">
          <ac:chgData name="Sian Bowen" userId="c345053a-4abb-4e43-8ff7-c21186a2fa29" providerId="ADAL" clId="{CDB8F470-73DD-47AE-927A-61B938BD9CFD}" dt="2024-01-29T16:09:43.087" v="1243" actId="478"/>
          <ac:spMkLst>
            <pc:docMk/>
            <pc:sldMk cId="0" sldId="373"/>
            <ac:spMk id="4" creationId="{00000000-0000-0000-0000-000000000000}"/>
          </ac:spMkLst>
        </pc:spChg>
        <pc:spChg chg="del mod">
          <ac:chgData name="Sian Bowen" userId="c345053a-4abb-4e43-8ff7-c21186a2fa29" providerId="ADAL" clId="{CDB8F470-73DD-47AE-927A-61B938BD9CFD}" dt="2024-01-29T16:09:46.184" v="1245" actId="478"/>
          <ac:spMkLst>
            <pc:docMk/>
            <pc:sldMk cId="0" sldId="373"/>
            <ac:spMk id="5" creationId="{00000000-0000-0000-0000-000000000000}"/>
          </ac:spMkLst>
        </pc:spChg>
        <pc:spChg chg="del mod">
          <ac:chgData name="Sian Bowen" userId="c345053a-4abb-4e43-8ff7-c21186a2fa29" providerId="ADAL" clId="{CDB8F470-73DD-47AE-927A-61B938BD9CFD}" dt="2024-01-29T16:09:49.743" v="1247" actId="478"/>
          <ac:spMkLst>
            <pc:docMk/>
            <pc:sldMk cId="0" sldId="373"/>
            <ac:spMk id="6" creationId="{00000000-0000-0000-0000-000000000000}"/>
          </ac:spMkLst>
        </pc:spChg>
      </pc:sldChg>
      <pc:sldChg chg="add del">
        <pc:chgData name="Sian Bowen" userId="c345053a-4abb-4e43-8ff7-c21186a2fa29" providerId="ADAL" clId="{CDB8F470-73DD-47AE-927A-61B938BD9CFD}" dt="2024-01-29T09:29:53.811" v="270" actId="2696"/>
        <pc:sldMkLst>
          <pc:docMk/>
          <pc:sldMk cId="2797463390" sldId="373"/>
        </pc:sldMkLst>
      </pc:sldChg>
      <pc:sldChg chg="delSp modSp add del mod">
        <pc:chgData name="Sian Bowen" userId="c345053a-4abb-4e43-8ff7-c21186a2fa29" providerId="ADAL" clId="{CDB8F470-73DD-47AE-927A-61B938BD9CFD}" dt="2024-01-29T16:35:52.720" v="1284" actId="47"/>
        <pc:sldMkLst>
          <pc:docMk/>
          <pc:sldMk cId="0" sldId="374"/>
        </pc:sldMkLst>
        <pc:spChg chg="mod">
          <ac:chgData name="Sian Bowen" userId="c345053a-4abb-4e43-8ff7-c21186a2fa29" providerId="ADAL" clId="{CDB8F470-73DD-47AE-927A-61B938BD9CFD}" dt="2024-01-29T16:09:23.266" v="1235" actId="1076"/>
          <ac:spMkLst>
            <pc:docMk/>
            <pc:sldMk cId="0" sldId="374"/>
            <ac:spMk id="3" creationId="{00000000-0000-0000-0000-000000000000}"/>
          </ac:spMkLst>
        </pc:spChg>
        <pc:spChg chg="del mod">
          <ac:chgData name="Sian Bowen" userId="c345053a-4abb-4e43-8ff7-c21186a2fa29" providerId="ADAL" clId="{CDB8F470-73DD-47AE-927A-61B938BD9CFD}" dt="2024-01-29T16:09:27.367" v="1237" actId="478"/>
          <ac:spMkLst>
            <pc:docMk/>
            <pc:sldMk cId="0" sldId="374"/>
            <ac:spMk id="4" creationId="{00000000-0000-0000-0000-000000000000}"/>
          </ac:spMkLst>
        </pc:spChg>
        <pc:spChg chg="del mod">
          <ac:chgData name="Sian Bowen" userId="c345053a-4abb-4e43-8ff7-c21186a2fa29" providerId="ADAL" clId="{CDB8F470-73DD-47AE-927A-61B938BD9CFD}" dt="2024-01-29T16:09:29.674" v="1238" actId="478"/>
          <ac:spMkLst>
            <pc:docMk/>
            <pc:sldMk cId="0" sldId="374"/>
            <ac:spMk id="5" creationId="{00000000-0000-0000-0000-000000000000}"/>
          </ac:spMkLst>
        </pc:spChg>
        <pc:spChg chg="del mod">
          <ac:chgData name="Sian Bowen" userId="c345053a-4abb-4e43-8ff7-c21186a2fa29" providerId="ADAL" clId="{CDB8F470-73DD-47AE-927A-61B938BD9CFD}" dt="2024-01-29T16:09:34.567" v="1241" actId="478"/>
          <ac:spMkLst>
            <pc:docMk/>
            <pc:sldMk cId="0" sldId="374"/>
            <ac:spMk id="6" creationId="{00000000-0000-0000-0000-000000000000}"/>
          </ac:spMkLst>
        </pc:spChg>
      </pc:sldChg>
      <pc:sldChg chg="add del">
        <pc:chgData name="Sian Bowen" userId="c345053a-4abb-4e43-8ff7-c21186a2fa29" providerId="ADAL" clId="{CDB8F470-73DD-47AE-927A-61B938BD9CFD}" dt="2024-01-29T09:29:53.811" v="270" actId="2696"/>
        <pc:sldMkLst>
          <pc:docMk/>
          <pc:sldMk cId="1461865897" sldId="374"/>
        </pc:sldMkLst>
      </pc:sldChg>
      <pc:sldChg chg="modSp add del mod">
        <pc:chgData name="Sian Bowen" userId="c345053a-4abb-4e43-8ff7-c21186a2fa29" providerId="ADAL" clId="{CDB8F470-73DD-47AE-927A-61B938BD9CFD}" dt="2024-01-29T16:10:02.541" v="1248" actId="47"/>
        <pc:sldMkLst>
          <pc:docMk/>
          <pc:sldMk cId="0" sldId="375"/>
        </pc:sldMkLst>
        <pc:spChg chg="mod">
          <ac:chgData name="Sian Bowen" userId="c345053a-4abb-4e43-8ff7-c21186a2fa29" providerId="ADAL" clId="{CDB8F470-73DD-47AE-927A-61B938BD9CFD}" dt="2024-01-29T08:42:41.923" v="93" actId="27636"/>
          <ac:spMkLst>
            <pc:docMk/>
            <pc:sldMk cId="0" sldId="375"/>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365957112" sldId="375"/>
        </pc:sldMkLst>
      </pc:sldChg>
      <pc:sldChg chg="addSp delSp modSp add del mod">
        <pc:chgData name="Sian Bowen" userId="c345053a-4abb-4e43-8ff7-c21186a2fa29" providerId="ADAL" clId="{CDB8F470-73DD-47AE-927A-61B938BD9CFD}" dt="2024-01-29T17:06:50.007" v="1433" actId="14100"/>
        <pc:sldMkLst>
          <pc:docMk/>
          <pc:sldMk cId="0" sldId="376"/>
        </pc:sldMkLst>
        <pc:spChg chg="mod">
          <ac:chgData name="Sian Bowen" userId="c345053a-4abb-4e43-8ff7-c21186a2fa29" providerId="ADAL" clId="{CDB8F470-73DD-47AE-927A-61B938BD9CFD}" dt="2024-01-29T16:41:56.486" v="1351" actId="1076"/>
          <ac:spMkLst>
            <pc:docMk/>
            <pc:sldMk cId="0" sldId="376"/>
            <ac:spMk id="2" creationId="{00000000-0000-0000-0000-000000000000}"/>
          </ac:spMkLst>
        </pc:spChg>
        <pc:spChg chg="mod">
          <ac:chgData name="Sian Bowen" userId="c345053a-4abb-4e43-8ff7-c21186a2fa29" providerId="ADAL" clId="{CDB8F470-73DD-47AE-927A-61B938BD9CFD}" dt="2024-01-29T16:43:13.633" v="1428" actId="115"/>
          <ac:spMkLst>
            <pc:docMk/>
            <pc:sldMk cId="0" sldId="376"/>
            <ac:spMk id="3" creationId="{00000000-0000-0000-0000-000000000000}"/>
          </ac:spMkLst>
        </pc:spChg>
        <pc:spChg chg="del mod">
          <ac:chgData name="Sian Bowen" userId="c345053a-4abb-4e43-8ff7-c21186a2fa29" providerId="ADAL" clId="{CDB8F470-73DD-47AE-927A-61B938BD9CFD}" dt="2024-01-29T16:42:24.359" v="1400" actId="478"/>
          <ac:spMkLst>
            <pc:docMk/>
            <pc:sldMk cId="0" sldId="376"/>
            <ac:spMk id="4" creationId="{00000000-0000-0000-0000-000000000000}"/>
          </ac:spMkLst>
        </pc:spChg>
        <pc:spChg chg="del mod">
          <ac:chgData name="Sian Bowen" userId="c345053a-4abb-4e43-8ff7-c21186a2fa29" providerId="ADAL" clId="{CDB8F470-73DD-47AE-927A-61B938BD9CFD}" dt="2024-01-29T16:42:27.796" v="1402" actId="478"/>
          <ac:spMkLst>
            <pc:docMk/>
            <pc:sldMk cId="0" sldId="376"/>
            <ac:spMk id="5" creationId="{00000000-0000-0000-0000-000000000000}"/>
          </ac:spMkLst>
        </pc:spChg>
        <pc:picChg chg="add mod">
          <ac:chgData name="Sian Bowen" userId="c345053a-4abb-4e43-8ff7-c21186a2fa29" providerId="ADAL" clId="{CDB8F470-73DD-47AE-927A-61B938BD9CFD}" dt="2024-01-29T17:06:50.007" v="1433" actId="14100"/>
          <ac:picMkLst>
            <pc:docMk/>
            <pc:sldMk cId="0" sldId="376"/>
            <ac:picMk id="6" creationId="{1BDA4691-21C1-B7EB-BDB9-86257C9CBAB5}"/>
          </ac:picMkLst>
        </pc:picChg>
      </pc:sldChg>
      <pc:sldChg chg="add del">
        <pc:chgData name="Sian Bowen" userId="c345053a-4abb-4e43-8ff7-c21186a2fa29" providerId="ADAL" clId="{CDB8F470-73DD-47AE-927A-61B938BD9CFD}" dt="2024-01-29T09:29:53.811" v="270" actId="2696"/>
        <pc:sldMkLst>
          <pc:docMk/>
          <pc:sldMk cId="3586746140" sldId="376"/>
        </pc:sldMkLst>
      </pc:sldChg>
      <pc:sldChg chg="modSp add del mod">
        <pc:chgData name="Sian Bowen" userId="c345053a-4abb-4e43-8ff7-c21186a2fa29" providerId="ADAL" clId="{CDB8F470-73DD-47AE-927A-61B938BD9CFD}" dt="2024-01-29T17:07:09.058" v="1435" actId="47"/>
        <pc:sldMkLst>
          <pc:docMk/>
          <pc:sldMk cId="0" sldId="377"/>
        </pc:sldMkLst>
        <pc:spChg chg="mod">
          <ac:chgData name="Sian Bowen" userId="c345053a-4abb-4e43-8ff7-c21186a2fa29" providerId="ADAL" clId="{CDB8F470-73DD-47AE-927A-61B938BD9CFD}" dt="2024-01-29T10:28:26.184" v="276"/>
          <ac:spMkLst>
            <pc:docMk/>
            <pc:sldMk cId="0" sldId="377"/>
            <ac:spMk id="6" creationId="{00000000-0000-0000-0000-000000000000}"/>
          </ac:spMkLst>
        </pc:spChg>
        <pc:spChg chg="mod">
          <ac:chgData name="Sian Bowen" userId="c345053a-4abb-4e43-8ff7-c21186a2fa29" providerId="ADAL" clId="{CDB8F470-73DD-47AE-927A-61B938BD9CFD}" dt="2024-01-29T10:28:26.184" v="276"/>
          <ac:spMkLst>
            <pc:docMk/>
            <pc:sldMk cId="0" sldId="377"/>
            <ac:spMk id="7" creationId="{00000000-0000-0000-0000-000000000000}"/>
          </ac:spMkLst>
        </pc:spChg>
        <pc:spChg chg="mod">
          <ac:chgData name="Sian Bowen" userId="c345053a-4abb-4e43-8ff7-c21186a2fa29" providerId="ADAL" clId="{CDB8F470-73DD-47AE-927A-61B938BD9CFD}" dt="2024-01-29T10:28:26.184" v="276"/>
          <ac:spMkLst>
            <pc:docMk/>
            <pc:sldMk cId="0" sldId="377"/>
            <ac:spMk id="8" creationId="{00000000-0000-0000-0000-000000000000}"/>
          </ac:spMkLst>
        </pc:spChg>
        <pc:picChg chg="mod">
          <ac:chgData name="Sian Bowen" userId="c345053a-4abb-4e43-8ff7-c21186a2fa29" providerId="ADAL" clId="{CDB8F470-73DD-47AE-927A-61B938BD9CFD}" dt="2024-01-29T17:07:01.818" v="1434" actId="1076"/>
          <ac:picMkLst>
            <pc:docMk/>
            <pc:sldMk cId="0" sldId="377"/>
            <ac:picMk id="4" creationId="{00000000-0000-0000-0000-000000000000}"/>
          </ac:picMkLst>
        </pc:picChg>
      </pc:sldChg>
      <pc:sldChg chg="add del">
        <pc:chgData name="Sian Bowen" userId="c345053a-4abb-4e43-8ff7-c21186a2fa29" providerId="ADAL" clId="{CDB8F470-73DD-47AE-927A-61B938BD9CFD}" dt="2024-01-29T09:27:51.281" v="259" actId="47"/>
        <pc:sldMkLst>
          <pc:docMk/>
          <pc:sldMk cId="404457222" sldId="377"/>
        </pc:sldMkLst>
      </pc:sldChg>
      <pc:sldChg chg="modSp add del mod">
        <pc:chgData name="Sian Bowen" userId="c345053a-4abb-4e43-8ff7-c21186a2fa29" providerId="ADAL" clId="{CDB8F470-73DD-47AE-927A-61B938BD9CFD}" dt="2024-01-29T09:14:52.212" v="167" actId="2696"/>
        <pc:sldMkLst>
          <pc:docMk/>
          <pc:sldMk cId="495332369" sldId="377"/>
        </pc:sldMkLst>
        <pc:spChg chg="mod">
          <ac:chgData name="Sian Bowen" userId="c345053a-4abb-4e43-8ff7-c21186a2fa29" providerId="ADAL" clId="{CDB8F470-73DD-47AE-927A-61B938BD9CFD}" dt="2024-01-29T08:42:41.970" v="96" actId="27636"/>
          <ac:spMkLst>
            <pc:docMk/>
            <pc:sldMk cId="495332369" sldId="377"/>
            <ac:spMk id="4" creationId="{00000000-0000-0000-0000-000000000000}"/>
          </ac:spMkLst>
        </pc:spChg>
        <pc:spChg chg="mod">
          <ac:chgData name="Sian Bowen" userId="c345053a-4abb-4e43-8ff7-c21186a2fa29" providerId="ADAL" clId="{CDB8F470-73DD-47AE-927A-61B938BD9CFD}" dt="2024-01-29T08:42:41.954" v="95" actId="27636"/>
          <ac:spMkLst>
            <pc:docMk/>
            <pc:sldMk cId="495332369" sldId="377"/>
            <ac:spMk id="5" creationId="{00000000-0000-0000-0000-000000000000}"/>
          </ac:spMkLst>
        </pc:spChg>
      </pc:sldChg>
      <pc:sldChg chg="delSp modSp add del mod">
        <pc:chgData name="Sian Bowen" userId="c345053a-4abb-4e43-8ff7-c21186a2fa29" providerId="ADAL" clId="{CDB8F470-73DD-47AE-927A-61B938BD9CFD}" dt="2024-01-29T22:05:29.703" v="2033" actId="47"/>
        <pc:sldMkLst>
          <pc:docMk/>
          <pc:sldMk cId="0" sldId="378"/>
        </pc:sldMkLst>
        <pc:spChg chg="mod">
          <ac:chgData name="Sian Bowen" userId="c345053a-4abb-4e43-8ff7-c21186a2fa29" providerId="ADAL" clId="{CDB8F470-73DD-47AE-927A-61B938BD9CFD}" dt="2024-01-29T17:07:35.849" v="1437" actId="1076"/>
          <ac:spMkLst>
            <pc:docMk/>
            <pc:sldMk cId="0" sldId="378"/>
            <ac:spMk id="2" creationId="{00000000-0000-0000-0000-000000000000}"/>
          </ac:spMkLst>
        </pc:spChg>
        <pc:spChg chg="mod">
          <ac:chgData name="Sian Bowen" userId="c345053a-4abb-4e43-8ff7-c21186a2fa29" providerId="ADAL" clId="{CDB8F470-73DD-47AE-927A-61B938BD9CFD}" dt="2024-01-29T17:07:41.531" v="1438" actId="1076"/>
          <ac:spMkLst>
            <pc:docMk/>
            <pc:sldMk cId="0" sldId="378"/>
            <ac:spMk id="3" creationId="{00000000-0000-0000-0000-000000000000}"/>
          </ac:spMkLst>
        </pc:spChg>
        <pc:spChg chg="del mod">
          <ac:chgData name="Sian Bowen" userId="c345053a-4abb-4e43-8ff7-c21186a2fa29" providerId="ADAL" clId="{CDB8F470-73DD-47AE-927A-61B938BD9CFD}" dt="2024-01-29T21:58:26.185" v="2024" actId="478"/>
          <ac:spMkLst>
            <pc:docMk/>
            <pc:sldMk cId="0" sldId="378"/>
            <ac:spMk id="5" creationId="{00000000-0000-0000-0000-000000000000}"/>
          </ac:spMkLst>
        </pc:spChg>
        <pc:spChg chg="del mod">
          <ac:chgData name="Sian Bowen" userId="c345053a-4abb-4e43-8ff7-c21186a2fa29" providerId="ADAL" clId="{CDB8F470-73DD-47AE-927A-61B938BD9CFD}" dt="2024-01-29T21:58:29.528" v="2026" actId="478"/>
          <ac:spMkLst>
            <pc:docMk/>
            <pc:sldMk cId="0" sldId="378"/>
            <ac:spMk id="6" creationId="{00000000-0000-0000-0000-000000000000}"/>
          </ac:spMkLst>
        </pc:spChg>
        <pc:spChg chg="del mod">
          <ac:chgData name="Sian Bowen" userId="c345053a-4abb-4e43-8ff7-c21186a2fa29" providerId="ADAL" clId="{CDB8F470-73DD-47AE-927A-61B938BD9CFD}" dt="2024-01-29T21:58:32.817" v="2028" actId="478"/>
          <ac:spMkLst>
            <pc:docMk/>
            <pc:sldMk cId="0" sldId="378"/>
            <ac:spMk id="7" creationId="{00000000-0000-0000-0000-000000000000}"/>
          </ac:spMkLst>
        </pc:spChg>
        <pc:picChg chg="mod">
          <ac:chgData name="Sian Bowen" userId="c345053a-4abb-4e43-8ff7-c21186a2fa29" providerId="ADAL" clId="{CDB8F470-73DD-47AE-927A-61B938BD9CFD}" dt="2024-01-29T17:07:42.932" v="1439" actId="1076"/>
          <ac:picMkLst>
            <pc:docMk/>
            <pc:sldMk cId="0" sldId="378"/>
            <ac:picMk id="4" creationId="{00000000-0000-0000-0000-000000000000}"/>
          </ac:picMkLst>
        </pc:picChg>
      </pc:sldChg>
      <pc:sldChg chg="add del">
        <pc:chgData name="Sian Bowen" userId="c345053a-4abb-4e43-8ff7-c21186a2fa29" providerId="ADAL" clId="{CDB8F470-73DD-47AE-927A-61B938BD9CFD}" dt="2024-01-29T09:27:52.778" v="260" actId="47"/>
        <pc:sldMkLst>
          <pc:docMk/>
          <pc:sldMk cId="1698985091" sldId="378"/>
        </pc:sldMkLst>
      </pc:sldChg>
      <pc:sldChg chg="modSp add del">
        <pc:chgData name="Sian Bowen" userId="c345053a-4abb-4e43-8ff7-c21186a2fa29" providerId="ADAL" clId="{CDB8F470-73DD-47AE-927A-61B938BD9CFD}" dt="2024-01-31T20:30:40.256" v="2527" actId="47"/>
        <pc:sldMkLst>
          <pc:docMk/>
          <pc:sldMk cId="0" sldId="379"/>
        </pc:sldMkLst>
        <pc:spChg chg="mod">
          <ac:chgData name="Sian Bowen" userId="c345053a-4abb-4e43-8ff7-c21186a2fa29" providerId="ADAL" clId="{CDB8F470-73DD-47AE-927A-61B938BD9CFD}" dt="2024-01-29T10:28:26.184" v="276"/>
          <ac:spMkLst>
            <pc:docMk/>
            <pc:sldMk cId="0" sldId="379"/>
            <ac:spMk id="3" creationId="{00000000-0000-0000-0000-000000000000}"/>
          </ac:spMkLst>
        </pc:spChg>
        <pc:spChg chg="mod">
          <ac:chgData name="Sian Bowen" userId="c345053a-4abb-4e43-8ff7-c21186a2fa29" providerId="ADAL" clId="{CDB8F470-73DD-47AE-927A-61B938BD9CFD}" dt="2024-01-29T10:28:26.184" v="276"/>
          <ac:spMkLst>
            <pc:docMk/>
            <pc:sldMk cId="0" sldId="379"/>
            <ac:spMk id="4" creationId="{00000000-0000-0000-0000-000000000000}"/>
          </ac:spMkLst>
        </pc:spChg>
        <pc:spChg chg="mod">
          <ac:chgData name="Sian Bowen" userId="c345053a-4abb-4e43-8ff7-c21186a2fa29" providerId="ADAL" clId="{CDB8F470-73DD-47AE-927A-61B938BD9CFD}" dt="2024-01-29T10:28:26.184" v="276"/>
          <ac:spMkLst>
            <pc:docMk/>
            <pc:sldMk cId="0" sldId="379"/>
            <ac:spMk id="5"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1409810033" sldId="379"/>
        </pc:sldMkLst>
        <pc:spChg chg="mod">
          <ac:chgData name="Sian Bowen" userId="c345053a-4abb-4e43-8ff7-c21186a2fa29" providerId="ADAL" clId="{CDB8F470-73DD-47AE-927A-61B938BD9CFD}" dt="2024-01-29T08:42:41.992" v="97" actId="27636"/>
          <ac:spMkLst>
            <pc:docMk/>
            <pc:sldMk cId="1409810033" sldId="379"/>
            <ac:spMk id="3" creationId="{00000000-0000-0000-0000-000000000000}"/>
          </ac:spMkLst>
        </pc:spChg>
        <pc:spChg chg="mod">
          <ac:chgData name="Sian Bowen" userId="c345053a-4abb-4e43-8ff7-c21186a2fa29" providerId="ADAL" clId="{CDB8F470-73DD-47AE-927A-61B938BD9CFD}" dt="2024-01-29T08:42:41.992" v="98" actId="27636"/>
          <ac:spMkLst>
            <pc:docMk/>
            <pc:sldMk cId="1409810033" sldId="379"/>
            <ac:spMk id="4" creationId="{00000000-0000-0000-0000-000000000000}"/>
          </ac:spMkLst>
        </pc:spChg>
      </pc:sldChg>
      <pc:sldChg chg="add del">
        <pc:chgData name="Sian Bowen" userId="c345053a-4abb-4e43-8ff7-c21186a2fa29" providerId="ADAL" clId="{CDB8F470-73DD-47AE-927A-61B938BD9CFD}" dt="2024-01-29T09:27:56.980" v="261" actId="47"/>
        <pc:sldMkLst>
          <pc:docMk/>
          <pc:sldMk cId="3218151289" sldId="379"/>
        </pc:sldMkLst>
      </pc:sldChg>
      <pc:sldChg chg="delSp modSp add mod ord">
        <pc:chgData name="Sian Bowen" userId="c345053a-4abb-4e43-8ff7-c21186a2fa29" providerId="ADAL" clId="{CDB8F470-73DD-47AE-927A-61B938BD9CFD}" dt="2024-02-02T14:56:08.349" v="2704"/>
        <pc:sldMkLst>
          <pc:docMk/>
          <pc:sldMk cId="0" sldId="380"/>
        </pc:sldMkLst>
        <pc:spChg chg="del mod">
          <ac:chgData name="Sian Bowen" userId="c345053a-4abb-4e43-8ff7-c21186a2fa29" providerId="ADAL" clId="{CDB8F470-73DD-47AE-927A-61B938BD9CFD}" dt="2024-01-29T22:08:09.352" v="2035" actId="478"/>
          <ac:spMkLst>
            <pc:docMk/>
            <pc:sldMk cId="0" sldId="380"/>
            <ac:spMk id="4" creationId="{00000000-0000-0000-0000-000000000000}"/>
          </ac:spMkLst>
        </pc:spChg>
        <pc:spChg chg="del mod">
          <ac:chgData name="Sian Bowen" userId="c345053a-4abb-4e43-8ff7-c21186a2fa29" providerId="ADAL" clId="{CDB8F470-73DD-47AE-927A-61B938BD9CFD}" dt="2024-01-29T22:08:12.651" v="2037" actId="478"/>
          <ac:spMkLst>
            <pc:docMk/>
            <pc:sldMk cId="0" sldId="380"/>
            <ac:spMk id="5" creationId="{00000000-0000-0000-0000-000000000000}"/>
          </ac:spMkLst>
        </pc:spChg>
        <pc:spChg chg="del mod">
          <ac:chgData name="Sian Bowen" userId="c345053a-4abb-4e43-8ff7-c21186a2fa29" providerId="ADAL" clId="{CDB8F470-73DD-47AE-927A-61B938BD9CFD}" dt="2024-01-29T22:08:17.066" v="2039" actId="478"/>
          <ac:spMkLst>
            <pc:docMk/>
            <pc:sldMk cId="0" sldId="380"/>
            <ac:spMk id="6" creationId="{00000000-0000-0000-0000-000000000000}"/>
          </ac:spMkLst>
        </pc:spChg>
      </pc:sldChg>
      <pc:sldChg chg="add del">
        <pc:chgData name="Sian Bowen" userId="c345053a-4abb-4e43-8ff7-c21186a2fa29" providerId="ADAL" clId="{CDB8F470-73DD-47AE-927A-61B938BD9CFD}" dt="2024-01-29T09:28:04.878" v="262" actId="47"/>
        <pc:sldMkLst>
          <pc:docMk/>
          <pc:sldMk cId="497973018" sldId="380"/>
        </pc:sldMkLst>
      </pc:sldChg>
      <pc:sldChg chg="modSp add del mod">
        <pc:chgData name="Sian Bowen" userId="c345053a-4abb-4e43-8ff7-c21186a2fa29" providerId="ADAL" clId="{CDB8F470-73DD-47AE-927A-61B938BD9CFD}" dt="2024-01-29T09:14:52.212" v="167" actId="2696"/>
        <pc:sldMkLst>
          <pc:docMk/>
          <pc:sldMk cId="3962517755" sldId="380"/>
        </pc:sldMkLst>
        <pc:spChg chg="mod">
          <ac:chgData name="Sian Bowen" userId="c345053a-4abb-4e43-8ff7-c21186a2fa29" providerId="ADAL" clId="{CDB8F470-73DD-47AE-927A-61B938BD9CFD}" dt="2024-01-29T08:42:42.008" v="100" actId="27636"/>
          <ac:spMkLst>
            <pc:docMk/>
            <pc:sldMk cId="3962517755" sldId="380"/>
            <ac:spMk id="3" creationId="{00000000-0000-0000-0000-000000000000}"/>
          </ac:spMkLst>
        </pc:spChg>
        <pc:spChg chg="mod">
          <ac:chgData name="Sian Bowen" userId="c345053a-4abb-4e43-8ff7-c21186a2fa29" providerId="ADAL" clId="{CDB8F470-73DD-47AE-927A-61B938BD9CFD}" dt="2024-01-29T08:42:42.008" v="99" actId="27636"/>
          <ac:spMkLst>
            <pc:docMk/>
            <pc:sldMk cId="3962517755" sldId="380"/>
            <ac:spMk id="4" creationId="{00000000-0000-0000-0000-000000000000}"/>
          </ac:spMkLst>
        </pc:spChg>
      </pc:sldChg>
      <pc:sldChg chg="delSp modSp add mod ord">
        <pc:chgData name="Sian Bowen" userId="c345053a-4abb-4e43-8ff7-c21186a2fa29" providerId="ADAL" clId="{CDB8F470-73DD-47AE-927A-61B938BD9CFD}" dt="2024-02-02T14:55:50.741" v="2702"/>
        <pc:sldMkLst>
          <pc:docMk/>
          <pc:sldMk cId="0" sldId="381"/>
        </pc:sldMkLst>
        <pc:spChg chg="del mod">
          <ac:chgData name="Sian Bowen" userId="c345053a-4abb-4e43-8ff7-c21186a2fa29" providerId="ADAL" clId="{CDB8F470-73DD-47AE-927A-61B938BD9CFD}" dt="2024-01-29T22:08:27.027" v="2041" actId="478"/>
          <ac:spMkLst>
            <pc:docMk/>
            <pc:sldMk cId="0" sldId="381"/>
            <ac:spMk id="4" creationId="{00000000-0000-0000-0000-000000000000}"/>
          </ac:spMkLst>
        </pc:spChg>
        <pc:spChg chg="del mod">
          <ac:chgData name="Sian Bowen" userId="c345053a-4abb-4e43-8ff7-c21186a2fa29" providerId="ADAL" clId="{CDB8F470-73DD-47AE-927A-61B938BD9CFD}" dt="2024-01-29T22:08:30.892" v="2043" actId="478"/>
          <ac:spMkLst>
            <pc:docMk/>
            <pc:sldMk cId="0" sldId="381"/>
            <ac:spMk id="5" creationId="{00000000-0000-0000-0000-000000000000}"/>
          </ac:spMkLst>
        </pc:spChg>
        <pc:spChg chg="del mod">
          <ac:chgData name="Sian Bowen" userId="c345053a-4abb-4e43-8ff7-c21186a2fa29" providerId="ADAL" clId="{CDB8F470-73DD-47AE-927A-61B938BD9CFD}" dt="2024-01-29T22:08:34.207" v="2045" actId="478"/>
          <ac:spMkLst>
            <pc:docMk/>
            <pc:sldMk cId="0" sldId="381"/>
            <ac:spMk id="6" creationId="{00000000-0000-0000-0000-000000000000}"/>
          </ac:spMkLst>
        </pc:spChg>
      </pc:sldChg>
      <pc:sldChg chg="add del">
        <pc:chgData name="Sian Bowen" userId="c345053a-4abb-4e43-8ff7-c21186a2fa29" providerId="ADAL" clId="{CDB8F470-73DD-47AE-927A-61B938BD9CFD}" dt="2024-01-29T09:28:07.964" v="263" actId="47"/>
        <pc:sldMkLst>
          <pc:docMk/>
          <pc:sldMk cId="494822637" sldId="381"/>
        </pc:sldMkLst>
      </pc:sldChg>
      <pc:sldChg chg="modSp add del mod">
        <pc:chgData name="Sian Bowen" userId="c345053a-4abb-4e43-8ff7-c21186a2fa29" providerId="ADAL" clId="{CDB8F470-73DD-47AE-927A-61B938BD9CFD}" dt="2024-01-29T09:14:52.212" v="167" actId="2696"/>
        <pc:sldMkLst>
          <pc:docMk/>
          <pc:sldMk cId="4157301796" sldId="381"/>
        </pc:sldMkLst>
        <pc:spChg chg="mod">
          <ac:chgData name="Sian Bowen" userId="c345053a-4abb-4e43-8ff7-c21186a2fa29" providerId="ADAL" clId="{CDB8F470-73DD-47AE-927A-61B938BD9CFD}" dt="2024-01-29T08:42:42.055" v="103" actId="27636"/>
          <ac:spMkLst>
            <pc:docMk/>
            <pc:sldMk cId="4157301796" sldId="381"/>
            <ac:spMk id="2" creationId="{00000000-0000-0000-0000-000000000000}"/>
          </ac:spMkLst>
        </pc:spChg>
        <pc:spChg chg="mod">
          <ac:chgData name="Sian Bowen" userId="c345053a-4abb-4e43-8ff7-c21186a2fa29" providerId="ADAL" clId="{CDB8F470-73DD-47AE-927A-61B938BD9CFD}" dt="2024-01-29T08:42:42.055" v="101" actId="27636"/>
          <ac:spMkLst>
            <pc:docMk/>
            <pc:sldMk cId="4157301796" sldId="381"/>
            <ac:spMk id="4" creationId="{00000000-0000-0000-0000-000000000000}"/>
          </ac:spMkLst>
        </pc:spChg>
        <pc:spChg chg="mod">
          <ac:chgData name="Sian Bowen" userId="c345053a-4abb-4e43-8ff7-c21186a2fa29" providerId="ADAL" clId="{CDB8F470-73DD-47AE-927A-61B938BD9CFD}" dt="2024-01-29T08:42:42.055" v="102" actId="27636"/>
          <ac:spMkLst>
            <pc:docMk/>
            <pc:sldMk cId="4157301796" sldId="381"/>
            <ac:spMk id="5" creationId="{00000000-0000-0000-0000-000000000000}"/>
          </ac:spMkLst>
        </pc:spChg>
      </pc:sldChg>
      <pc:sldChg chg="delSp modSp add mod ord">
        <pc:chgData name="Sian Bowen" userId="c345053a-4abb-4e43-8ff7-c21186a2fa29" providerId="ADAL" clId="{CDB8F470-73DD-47AE-927A-61B938BD9CFD}" dt="2024-02-02T14:56:36.170" v="2710"/>
        <pc:sldMkLst>
          <pc:docMk/>
          <pc:sldMk cId="0" sldId="382"/>
        </pc:sldMkLst>
        <pc:spChg chg="mod">
          <ac:chgData name="Sian Bowen" userId="c345053a-4abb-4e43-8ff7-c21186a2fa29" providerId="ADAL" clId="{CDB8F470-73DD-47AE-927A-61B938BD9CFD}" dt="2024-01-29T22:08:59.390" v="2054" actId="1076"/>
          <ac:spMkLst>
            <pc:docMk/>
            <pc:sldMk cId="0" sldId="382"/>
            <ac:spMk id="2" creationId="{00000000-0000-0000-0000-000000000000}"/>
          </ac:spMkLst>
        </pc:spChg>
        <pc:spChg chg="del mod">
          <ac:chgData name="Sian Bowen" userId="c345053a-4abb-4e43-8ff7-c21186a2fa29" providerId="ADAL" clId="{CDB8F470-73DD-47AE-927A-61B938BD9CFD}" dt="2024-01-29T22:08:39.748" v="2047" actId="478"/>
          <ac:spMkLst>
            <pc:docMk/>
            <pc:sldMk cId="0" sldId="382"/>
            <ac:spMk id="5" creationId="{00000000-0000-0000-0000-000000000000}"/>
          </ac:spMkLst>
        </pc:spChg>
        <pc:spChg chg="del mod">
          <ac:chgData name="Sian Bowen" userId="c345053a-4abb-4e43-8ff7-c21186a2fa29" providerId="ADAL" clId="{CDB8F470-73DD-47AE-927A-61B938BD9CFD}" dt="2024-01-29T22:08:43.572" v="2049" actId="478"/>
          <ac:spMkLst>
            <pc:docMk/>
            <pc:sldMk cId="0" sldId="382"/>
            <ac:spMk id="6" creationId="{00000000-0000-0000-0000-000000000000}"/>
          </ac:spMkLst>
        </pc:spChg>
        <pc:spChg chg="del mod">
          <ac:chgData name="Sian Bowen" userId="c345053a-4abb-4e43-8ff7-c21186a2fa29" providerId="ADAL" clId="{CDB8F470-73DD-47AE-927A-61B938BD9CFD}" dt="2024-01-29T22:08:48.022" v="2051" actId="478"/>
          <ac:spMkLst>
            <pc:docMk/>
            <pc:sldMk cId="0" sldId="382"/>
            <ac:spMk id="7" creationId="{00000000-0000-0000-0000-000000000000}"/>
          </ac:spMkLst>
        </pc:spChg>
        <pc:picChg chg="mod">
          <ac:chgData name="Sian Bowen" userId="c345053a-4abb-4e43-8ff7-c21186a2fa29" providerId="ADAL" clId="{CDB8F470-73DD-47AE-927A-61B938BD9CFD}" dt="2024-01-29T22:08:51.106" v="2052" actId="1076"/>
          <ac:picMkLst>
            <pc:docMk/>
            <pc:sldMk cId="0" sldId="382"/>
            <ac:picMk id="3" creationId="{00000000-0000-0000-0000-000000000000}"/>
          </ac:picMkLst>
        </pc:picChg>
        <pc:picChg chg="mod">
          <ac:chgData name="Sian Bowen" userId="c345053a-4abb-4e43-8ff7-c21186a2fa29" providerId="ADAL" clId="{CDB8F470-73DD-47AE-927A-61B938BD9CFD}" dt="2024-01-29T22:08:54.656" v="2053" actId="1076"/>
          <ac:picMkLst>
            <pc:docMk/>
            <pc:sldMk cId="0" sldId="382"/>
            <ac:picMk id="4" creationId="{00000000-0000-0000-0000-000000000000}"/>
          </ac:picMkLst>
        </pc:picChg>
      </pc:sldChg>
      <pc:sldChg chg="add del">
        <pc:chgData name="Sian Bowen" userId="c345053a-4abb-4e43-8ff7-c21186a2fa29" providerId="ADAL" clId="{CDB8F470-73DD-47AE-927A-61B938BD9CFD}" dt="2024-01-29T09:28:14.869" v="264" actId="47"/>
        <pc:sldMkLst>
          <pc:docMk/>
          <pc:sldMk cId="2755337509" sldId="382"/>
        </pc:sldMkLst>
      </pc:sldChg>
      <pc:sldChg chg="modSp add del mod">
        <pc:chgData name="Sian Bowen" userId="c345053a-4abb-4e43-8ff7-c21186a2fa29" providerId="ADAL" clId="{CDB8F470-73DD-47AE-927A-61B938BD9CFD}" dt="2024-01-29T09:14:52.212" v="167" actId="2696"/>
        <pc:sldMkLst>
          <pc:docMk/>
          <pc:sldMk cId="3911150378" sldId="382"/>
        </pc:sldMkLst>
        <pc:spChg chg="mod">
          <ac:chgData name="Sian Bowen" userId="c345053a-4abb-4e43-8ff7-c21186a2fa29" providerId="ADAL" clId="{CDB8F470-73DD-47AE-927A-61B938BD9CFD}" dt="2024-01-29T08:42:42.092" v="104" actId="27636"/>
          <ac:spMkLst>
            <pc:docMk/>
            <pc:sldMk cId="3911150378" sldId="382"/>
            <ac:spMk id="2" creationId="{00000000-0000-0000-0000-000000000000}"/>
          </ac:spMkLst>
        </pc:spChg>
        <pc:spChg chg="mod">
          <ac:chgData name="Sian Bowen" userId="c345053a-4abb-4e43-8ff7-c21186a2fa29" providerId="ADAL" clId="{CDB8F470-73DD-47AE-927A-61B938BD9CFD}" dt="2024-01-29T08:42:42.108" v="106" actId="27636"/>
          <ac:spMkLst>
            <pc:docMk/>
            <pc:sldMk cId="3911150378" sldId="382"/>
            <ac:spMk id="4" creationId="{00000000-0000-0000-0000-000000000000}"/>
          </ac:spMkLst>
        </pc:spChg>
        <pc:spChg chg="mod">
          <ac:chgData name="Sian Bowen" userId="c345053a-4abb-4e43-8ff7-c21186a2fa29" providerId="ADAL" clId="{CDB8F470-73DD-47AE-927A-61B938BD9CFD}" dt="2024-01-29T08:42:42.092" v="105" actId="27636"/>
          <ac:spMkLst>
            <pc:docMk/>
            <pc:sldMk cId="3911150378" sldId="382"/>
            <ac:spMk id="5" creationId="{00000000-0000-0000-0000-000000000000}"/>
          </ac:spMkLst>
        </pc:spChg>
      </pc:sldChg>
      <pc:sldChg chg="delSp modSp add del mod">
        <pc:chgData name="Sian Bowen" userId="c345053a-4abb-4e43-8ff7-c21186a2fa29" providerId="ADAL" clId="{CDB8F470-73DD-47AE-927A-61B938BD9CFD}" dt="2024-01-29T20:37:12.630" v="1830" actId="47"/>
        <pc:sldMkLst>
          <pc:docMk/>
          <pc:sldMk cId="0" sldId="383"/>
        </pc:sldMkLst>
        <pc:spChg chg="mod">
          <ac:chgData name="Sian Bowen" userId="c345053a-4abb-4e43-8ff7-c21186a2fa29" providerId="ADAL" clId="{CDB8F470-73DD-47AE-927A-61B938BD9CFD}" dt="2024-01-29T10:28:26.184" v="276"/>
          <ac:spMkLst>
            <pc:docMk/>
            <pc:sldMk cId="0" sldId="383"/>
            <ac:spMk id="4" creationId="{00000000-0000-0000-0000-000000000000}"/>
          </ac:spMkLst>
        </pc:spChg>
        <pc:spChg chg="mod">
          <ac:chgData name="Sian Bowen" userId="c345053a-4abb-4e43-8ff7-c21186a2fa29" providerId="ADAL" clId="{CDB8F470-73DD-47AE-927A-61B938BD9CFD}" dt="2024-01-29T10:28:26.184" v="276"/>
          <ac:spMkLst>
            <pc:docMk/>
            <pc:sldMk cId="0" sldId="383"/>
            <ac:spMk id="5" creationId="{00000000-0000-0000-0000-000000000000}"/>
          </ac:spMkLst>
        </pc:spChg>
        <pc:spChg chg="mod">
          <ac:chgData name="Sian Bowen" userId="c345053a-4abb-4e43-8ff7-c21186a2fa29" providerId="ADAL" clId="{CDB8F470-73DD-47AE-927A-61B938BD9CFD}" dt="2024-01-29T10:28:26.184" v="276"/>
          <ac:spMkLst>
            <pc:docMk/>
            <pc:sldMk cId="0" sldId="383"/>
            <ac:spMk id="6" creationId="{00000000-0000-0000-0000-000000000000}"/>
          </ac:spMkLst>
        </pc:spChg>
        <pc:picChg chg="del">
          <ac:chgData name="Sian Bowen" userId="c345053a-4abb-4e43-8ff7-c21186a2fa29" providerId="ADAL" clId="{CDB8F470-73DD-47AE-927A-61B938BD9CFD}" dt="2024-01-29T20:37:09.171" v="1829" actId="478"/>
          <ac:picMkLst>
            <pc:docMk/>
            <pc:sldMk cId="0" sldId="383"/>
            <ac:picMk id="3" creationId="{00000000-0000-0000-0000-000000000000}"/>
          </ac:picMkLst>
        </pc:picChg>
      </pc:sldChg>
      <pc:sldChg chg="modSp add del mod">
        <pc:chgData name="Sian Bowen" userId="c345053a-4abb-4e43-8ff7-c21186a2fa29" providerId="ADAL" clId="{CDB8F470-73DD-47AE-927A-61B938BD9CFD}" dt="2024-01-29T09:14:52.212" v="167" actId="2696"/>
        <pc:sldMkLst>
          <pc:docMk/>
          <pc:sldMk cId="576705072" sldId="383"/>
        </pc:sldMkLst>
        <pc:spChg chg="mod">
          <ac:chgData name="Sian Bowen" userId="c345053a-4abb-4e43-8ff7-c21186a2fa29" providerId="ADAL" clId="{CDB8F470-73DD-47AE-927A-61B938BD9CFD}" dt="2024-01-29T08:42:42.129" v="107" actId="27636"/>
          <ac:spMkLst>
            <pc:docMk/>
            <pc:sldMk cId="576705072" sldId="383"/>
            <ac:spMk id="4" creationId="{00000000-0000-0000-0000-000000000000}"/>
          </ac:spMkLst>
        </pc:spChg>
        <pc:spChg chg="mod">
          <ac:chgData name="Sian Bowen" userId="c345053a-4abb-4e43-8ff7-c21186a2fa29" providerId="ADAL" clId="{CDB8F470-73DD-47AE-927A-61B938BD9CFD}" dt="2024-01-29T08:42:42.129" v="108" actId="27636"/>
          <ac:spMkLst>
            <pc:docMk/>
            <pc:sldMk cId="576705072" sldId="383"/>
            <ac:spMk id="5" creationId="{00000000-0000-0000-0000-000000000000}"/>
          </ac:spMkLst>
        </pc:spChg>
      </pc:sldChg>
      <pc:sldChg chg="add del">
        <pc:chgData name="Sian Bowen" userId="c345053a-4abb-4e43-8ff7-c21186a2fa29" providerId="ADAL" clId="{CDB8F470-73DD-47AE-927A-61B938BD9CFD}" dt="2024-01-29T09:28:22.604" v="265" actId="47"/>
        <pc:sldMkLst>
          <pc:docMk/>
          <pc:sldMk cId="629073634" sldId="383"/>
        </pc:sldMkLst>
      </pc:sldChg>
      <pc:sldChg chg="modSp add del mod">
        <pc:chgData name="Sian Bowen" userId="c345053a-4abb-4e43-8ff7-c21186a2fa29" providerId="ADAL" clId="{CDB8F470-73DD-47AE-927A-61B938BD9CFD}" dt="2024-01-29T20:37:13.835" v="1831" actId="47"/>
        <pc:sldMkLst>
          <pc:docMk/>
          <pc:sldMk cId="0" sldId="384"/>
        </pc:sldMkLst>
        <pc:spChg chg="mod">
          <ac:chgData name="Sian Bowen" userId="c345053a-4abb-4e43-8ff7-c21186a2fa29" providerId="ADAL" clId="{CDB8F470-73DD-47AE-927A-61B938BD9CFD}" dt="2024-01-29T08:42:42.145" v="109" actId="27636"/>
          <ac:spMkLst>
            <pc:docMk/>
            <pc:sldMk cId="0" sldId="384"/>
            <ac:spMk id="2" creationId="{00000000-0000-0000-0000-000000000000}"/>
          </ac:spMkLst>
        </pc:spChg>
        <pc:spChg chg="mod">
          <ac:chgData name="Sian Bowen" userId="c345053a-4abb-4e43-8ff7-c21186a2fa29" providerId="ADAL" clId="{CDB8F470-73DD-47AE-927A-61B938BD9CFD}" dt="2024-01-29T10:28:26.184" v="276"/>
          <ac:spMkLst>
            <pc:docMk/>
            <pc:sldMk cId="0" sldId="384"/>
            <ac:spMk id="4" creationId="{00000000-0000-0000-0000-000000000000}"/>
          </ac:spMkLst>
        </pc:spChg>
        <pc:spChg chg="mod">
          <ac:chgData name="Sian Bowen" userId="c345053a-4abb-4e43-8ff7-c21186a2fa29" providerId="ADAL" clId="{CDB8F470-73DD-47AE-927A-61B938BD9CFD}" dt="2024-01-29T10:28:26.184" v="276"/>
          <ac:spMkLst>
            <pc:docMk/>
            <pc:sldMk cId="0" sldId="384"/>
            <ac:spMk id="5" creationId="{00000000-0000-0000-0000-000000000000}"/>
          </ac:spMkLst>
        </pc:spChg>
        <pc:spChg chg="mod">
          <ac:chgData name="Sian Bowen" userId="c345053a-4abb-4e43-8ff7-c21186a2fa29" providerId="ADAL" clId="{CDB8F470-73DD-47AE-927A-61B938BD9CFD}" dt="2024-01-29T10:28:26.184" v="276"/>
          <ac:spMkLst>
            <pc:docMk/>
            <pc:sldMk cId="0" sldId="384"/>
            <ac:spMk id="6" creationId="{00000000-0000-0000-0000-000000000000}"/>
          </ac:spMkLst>
        </pc:spChg>
      </pc:sldChg>
      <pc:sldChg chg="add del">
        <pc:chgData name="Sian Bowen" userId="c345053a-4abb-4e43-8ff7-c21186a2fa29" providerId="ADAL" clId="{CDB8F470-73DD-47AE-927A-61B938BD9CFD}" dt="2024-01-29T09:28:24.920" v="266" actId="47"/>
        <pc:sldMkLst>
          <pc:docMk/>
          <pc:sldMk cId="1422827633" sldId="384"/>
        </pc:sldMkLst>
      </pc:sldChg>
      <pc:sldChg chg="modSp add del mod ord">
        <pc:chgData name="Sian Bowen" userId="c345053a-4abb-4e43-8ff7-c21186a2fa29" providerId="ADAL" clId="{CDB8F470-73DD-47AE-927A-61B938BD9CFD}" dt="2024-01-29T21:51:12.218" v="2017" actId="47"/>
        <pc:sldMkLst>
          <pc:docMk/>
          <pc:sldMk cId="0" sldId="385"/>
        </pc:sldMkLst>
        <pc:spChg chg="mod">
          <ac:chgData name="Sian Bowen" userId="c345053a-4abb-4e43-8ff7-c21186a2fa29" providerId="ADAL" clId="{CDB8F470-73DD-47AE-927A-61B938BD9CFD}" dt="2024-01-29T17:08:31.609" v="1445" actId="20577"/>
          <ac:spMkLst>
            <pc:docMk/>
            <pc:sldMk cId="0" sldId="385"/>
            <ac:spMk id="3" creationId="{00000000-0000-0000-0000-000000000000}"/>
          </ac:spMkLst>
        </pc:spChg>
      </pc:sldChg>
      <pc:sldChg chg="add del">
        <pc:chgData name="Sian Bowen" userId="c345053a-4abb-4e43-8ff7-c21186a2fa29" providerId="ADAL" clId="{CDB8F470-73DD-47AE-927A-61B938BD9CFD}" dt="2024-01-29T09:28:26.943" v="267" actId="47"/>
        <pc:sldMkLst>
          <pc:docMk/>
          <pc:sldMk cId="724090535" sldId="385"/>
        </pc:sldMkLst>
      </pc:sldChg>
      <pc:sldChg chg="addSp delSp modSp new mod">
        <pc:chgData name="Sian Bowen" userId="c345053a-4abb-4e43-8ff7-c21186a2fa29" providerId="ADAL" clId="{CDB8F470-73DD-47AE-927A-61B938BD9CFD}" dt="2024-02-01T14:14:14.956" v="2670" actId="20577"/>
        <pc:sldMkLst>
          <pc:docMk/>
          <pc:sldMk cId="941878389" sldId="386"/>
        </pc:sldMkLst>
        <pc:spChg chg="mod">
          <ac:chgData name="Sian Bowen" userId="c345053a-4abb-4e43-8ff7-c21186a2fa29" providerId="ADAL" clId="{CDB8F470-73DD-47AE-927A-61B938BD9CFD}" dt="2024-01-29T10:30:24.274" v="284" actId="20577"/>
          <ac:spMkLst>
            <pc:docMk/>
            <pc:sldMk cId="941878389" sldId="386"/>
            <ac:spMk id="2" creationId="{09C3599A-3BFE-4CBF-CCE3-33CB75D6F8F0}"/>
          </ac:spMkLst>
        </pc:spChg>
        <pc:spChg chg="mod">
          <ac:chgData name="Sian Bowen" userId="c345053a-4abb-4e43-8ff7-c21186a2fa29" providerId="ADAL" clId="{CDB8F470-73DD-47AE-927A-61B938BD9CFD}" dt="2024-02-01T14:12:02.852" v="2648" actId="313"/>
          <ac:spMkLst>
            <pc:docMk/>
            <pc:sldMk cId="941878389" sldId="386"/>
            <ac:spMk id="4" creationId="{D2E1F2E2-A1ED-47CB-FD19-7A531DCA39E8}"/>
          </ac:spMkLst>
        </pc:spChg>
        <pc:spChg chg="add del mod">
          <ac:chgData name="Sian Bowen" userId="c345053a-4abb-4e43-8ff7-c21186a2fa29" providerId="ADAL" clId="{CDB8F470-73DD-47AE-927A-61B938BD9CFD}" dt="2024-01-29T21:57:18.111" v="2019" actId="478"/>
          <ac:spMkLst>
            <pc:docMk/>
            <pc:sldMk cId="941878389" sldId="386"/>
            <ac:spMk id="5" creationId="{594E75FF-3296-1E6D-4D04-DDDE9B2508AB}"/>
          </ac:spMkLst>
        </pc:spChg>
        <pc:spChg chg="add del mod">
          <ac:chgData name="Sian Bowen" userId="c345053a-4abb-4e43-8ff7-c21186a2fa29" providerId="ADAL" clId="{CDB8F470-73DD-47AE-927A-61B938BD9CFD}" dt="2024-01-29T21:57:19.684" v="2020" actId="478"/>
          <ac:spMkLst>
            <pc:docMk/>
            <pc:sldMk cId="941878389" sldId="386"/>
            <ac:spMk id="6" creationId="{16031A46-FFD9-A453-399E-7A03B5F43EE1}"/>
          </ac:spMkLst>
        </pc:spChg>
        <pc:spChg chg="add del mod">
          <ac:chgData name="Sian Bowen" userId="c345053a-4abb-4e43-8ff7-c21186a2fa29" providerId="ADAL" clId="{CDB8F470-73DD-47AE-927A-61B938BD9CFD}" dt="2024-01-29T21:57:21.056" v="2021" actId="478"/>
          <ac:spMkLst>
            <pc:docMk/>
            <pc:sldMk cId="941878389" sldId="386"/>
            <ac:spMk id="7" creationId="{D00FAE38-834A-7EF9-C695-D8D2F579A20D}"/>
          </ac:spMkLst>
        </pc:spChg>
        <pc:spChg chg="add del mod">
          <ac:chgData name="Sian Bowen" userId="c345053a-4abb-4e43-8ff7-c21186a2fa29" providerId="ADAL" clId="{CDB8F470-73DD-47AE-927A-61B938BD9CFD}" dt="2024-01-29T21:57:22.778" v="2022" actId="478"/>
          <ac:spMkLst>
            <pc:docMk/>
            <pc:sldMk cId="941878389" sldId="386"/>
            <ac:spMk id="8" creationId="{B02637BE-8F07-231C-C780-4C42D2AEAEDE}"/>
          </ac:spMkLst>
        </pc:spChg>
        <pc:spChg chg="add mod">
          <ac:chgData name="Sian Bowen" userId="c345053a-4abb-4e43-8ff7-c21186a2fa29" providerId="ADAL" clId="{CDB8F470-73DD-47AE-927A-61B938BD9CFD}" dt="2024-02-01T14:14:14.956" v="2670" actId="20577"/>
          <ac:spMkLst>
            <pc:docMk/>
            <pc:sldMk cId="941878389" sldId="386"/>
            <ac:spMk id="10" creationId="{667CDC08-C71F-C2AE-7708-BE745DBDD3C9}"/>
          </ac:spMkLst>
        </pc:spChg>
      </pc:sldChg>
      <pc:sldChg chg="modSp add del mod">
        <pc:chgData name="Sian Bowen" userId="c345053a-4abb-4e43-8ff7-c21186a2fa29" providerId="ADAL" clId="{CDB8F470-73DD-47AE-927A-61B938BD9CFD}" dt="2024-01-29T09:14:52.212" v="167" actId="2696"/>
        <pc:sldMkLst>
          <pc:docMk/>
          <pc:sldMk cId="941878389" sldId="386"/>
        </pc:sldMkLst>
        <pc:spChg chg="mod">
          <ac:chgData name="Sian Bowen" userId="c345053a-4abb-4e43-8ff7-c21186a2fa29" providerId="ADAL" clId="{CDB8F470-73DD-47AE-927A-61B938BD9CFD}" dt="2024-01-29T08:42:42.160" v="111" actId="27636"/>
          <ac:spMkLst>
            <pc:docMk/>
            <pc:sldMk cId="941878389" sldId="386"/>
            <ac:spMk id="4" creationId="{00000000-0000-0000-0000-000000000000}"/>
          </ac:spMkLst>
        </pc:spChg>
        <pc:spChg chg="mod">
          <ac:chgData name="Sian Bowen" userId="c345053a-4abb-4e43-8ff7-c21186a2fa29" providerId="ADAL" clId="{CDB8F470-73DD-47AE-927A-61B938BD9CFD}" dt="2024-01-29T08:42:42.176" v="112" actId="27636"/>
          <ac:spMkLst>
            <pc:docMk/>
            <pc:sldMk cId="941878389" sldId="386"/>
            <ac:spMk id="5" creationId="{00000000-0000-0000-0000-000000000000}"/>
          </ac:spMkLst>
        </pc:spChg>
        <pc:spChg chg="mod">
          <ac:chgData name="Sian Bowen" userId="c345053a-4abb-4e43-8ff7-c21186a2fa29" providerId="ADAL" clId="{CDB8F470-73DD-47AE-927A-61B938BD9CFD}" dt="2024-01-29T08:42:42.160" v="110" actId="27636"/>
          <ac:spMkLst>
            <pc:docMk/>
            <pc:sldMk cId="941878389" sldId="386"/>
            <ac:spMk id="62468" creationId="{00000000-0000-0000-0000-000000000000}"/>
          </ac:spMkLst>
        </pc:spChg>
      </pc:sldChg>
      <pc:sldChg chg="add del">
        <pc:chgData name="Sian Bowen" userId="c345053a-4abb-4e43-8ff7-c21186a2fa29" providerId="ADAL" clId="{CDB8F470-73DD-47AE-927A-61B938BD9CFD}" dt="2024-01-29T09:28:29.728" v="268" actId="47"/>
        <pc:sldMkLst>
          <pc:docMk/>
          <pc:sldMk cId="3107618572" sldId="386"/>
        </pc:sldMkLst>
      </pc:sldChg>
      <pc:sldChg chg="modSp new mod">
        <pc:chgData name="Sian Bowen" userId="c345053a-4abb-4e43-8ff7-c21186a2fa29" providerId="ADAL" clId="{CDB8F470-73DD-47AE-927A-61B938BD9CFD}" dt="2024-01-29T20:02:30.358" v="1767" actId="20577"/>
        <pc:sldMkLst>
          <pc:docMk/>
          <pc:sldMk cId="1363599400" sldId="387"/>
        </pc:sldMkLst>
        <pc:spChg chg="mod">
          <ac:chgData name="Sian Bowen" userId="c345053a-4abb-4e43-8ff7-c21186a2fa29" providerId="ADAL" clId="{CDB8F470-73DD-47AE-927A-61B938BD9CFD}" dt="2024-01-29T16:36:29.768" v="1304" actId="5793"/>
          <ac:spMkLst>
            <pc:docMk/>
            <pc:sldMk cId="1363599400" sldId="387"/>
            <ac:spMk id="2" creationId="{8D7AB751-5B47-F73B-F4D7-272BF7FA9EAC}"/>
          </ac:spMkLst>
        </pc:spChg>
        <pc:spChg chg="mod">
          <ac:chgData name="Sian Bowen" userId="c345053a-4abb-4e43-8ff7-c21186a2fa29" providerId="ADAL" clId="{CDB8F470-73DD-47AE-927A-61B938BD9CFD}" dt="2024-01-29T20:02:30.358" v="1767" actId="20577"/>
          <ac:spMkLst>
            <pc:docMk/>
            <pc:sldMk cId="1363599400" sldId="387"/>
            <ac:spMk id="4" creationId="{A140A23F-1EF6-A931-6DB8-CE9D683CBA02}"/>
          </ac:spMkLst>
        </pc:spChg>
      </pc:sldChg>
      <pc:sldChg chg="modSp add del mod">
        <pc:chgData name="Sian Bowen" userId="c345053a-4abb-4e43-8ff7-c21186a2fa29" providerId="ADAL" clId="{CDB8F470-73DD-47AE-927A-61B938BD9CFD}" dt="2024-01-29T09:14:52.212" v="167" actId="2696"/>
        <pc:sldMkLst>
          <pc:docMk/>
          <pc:sldMk cId="1363599400" sldId="387"/>
        </pc:sldMkLst>
        <pc:spChg chg="mod">
          <ac:chgData name="Sian Bowen" userId="c345053a-4abb-4e43-8ff7-c21186a2fa29" providerId="ADAL" clId="{CDB8F470-73DD-47AE-927A-61B938BD9CFD}" dt="2024-01-29T08:42:42.208" v="113" actId="27636"/>
          <ac:spMkLst>
            <pc:docMk/>
            <pc:sldMk cId="1363599400" sldId="387"/>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2639266918" sldId="387"/>
        </pc:sldMkLst>
      </pc:sldChg>
      <pc:sldChg chg="add del">
        <pc:chgData name="Sian Bowen" userId="c345053a-4abb-4e43-8ff7-c21186a2fa29" providerId="ADAL" clId="{CDB8F470-73DD-47AE-927A-61B938BD9CFD}" dt="2024-01-29T09:29:53.811" v="270" actId="2696"/>
        <pc:sldMkLst>
          <pc:docMk/>
          <pc:sldMk cId="297785634" sldId="388"/>
        </pc:sldMkLst>
      </pc:sldChg>
      <pc:sldChg chg="addSp modSp new mod ord">
        <pc:chgData name="Sian Bowen" userId="c345053a-4abb-4e43-8ff7-c21186a2fa29" providerId="ADAL" clId="{CDB8F470-73DD-47AE-927A-61B938BD9CFD}" dt="2024-01-29T17:07:27.737" v="1436" actId="1076"/>
        <pc:sldMkLst>
          <pc:docMk/>
          <pc:sldMk cId="2288576797" sldId="388"/>
        </pc:sldMkLst>
        <pc:picChg chg="add mod">
          <ac:chgData name="Sian Bowen" userId="c345053a-4abb-4e43-8ff7-c21186a2fa29" providerId="ADAL" clId="{CDB8F470-73DD-47AE-927A-61B938BD9CFD}" dt="2024-01-29T17:07:27.737" v="1436" actId="1076"/>
          <ac:picMkLst>
            <pc:docMk/>
            <pc:sldMk cId="2288576797" sldId="388"/>
            <ac:picMk id="3" creationId="{15D7BA79-79C9-86A6-2BEE-B1A350DE77F6}"/>
          </ac:picMkLst>
        </pc:picChg>
      </pc:sldChg>
      <pc:sldChg chg="modSp add del mod">
        <pc:chgData name="Sian Bowen" userId="c345053a-4abb-4e43-8ff7-c21186a2fa29" providerId="ADAL" clId="{CDB8F470-73DD-47AE-927A-61B938BD9CFD}" dt="2024-01-29T09:14:52.212" v="167" actId="2696"/>
        <pc:sldMkLst>
          <pc:docMk/>
          <pc:sldMk cId="2288576797" sldId="388"/>
        </pc:sldMkLst>
        <pc:spChg chg="mod">
          <ac:chgData name="Sian Bowen" userId="c345053a-4abb-4e43-8ff7-c21186a2fa29" providerId="ADAL" clId="{CDB8F470-73DD-47AE-927A-61B938BD9CFD}" dt="2024-01-29T08:42:42.224" v="114" actId="27636"/>
          <ac:spMkLst>
            <pc:docMk/>
            <pc:sldMk cId="2288576797" sldId="388"/>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1324901752" sldId="389"/>
        </pc:sldMkLst>
      </pc:sldChg>
      <pc:sldChg chg="add del">
        <pc:chgData name="Sian Bowen" userId="c345053a-4abb-4e43-8ff7-c21186a2fa29" providerId="ADAL" clId="{CDB8F470-73DD-47AE-927A-61B938BD9CFD}" dt="2024-01-29T09:14:52.212" v="167" actId="2696"/>
        <pc:sldMkLst>
          <pc:docMk/>
          <pc:sldMk cId="2916792433" sldId="389"/>
        </pc:sldMkLst>
      </pc:sldChg>
      <pc:sldChg chg="modSp add del mod">
        <pc:chgData name="Sian Bowen" userId="c345053a-4abb-4e43-8ff7-c21186a2fa29" providerId="ADAL" clId="{CDB8F470-73DD-47AE-927A-61B938BD9CFD}" dt="2024-01-29T09:14:52.212" v="167" actId="2696"/>
        <pc:sldMkLst>
          <pc:docMk/>
          <pc:sldMk cId="0" sldId="390"/>
        </pc:sldMkLst>
        <pc:spChg chg="mod">
          <ac:chgData name="Sian Bowen" userId="c345053a-4abb-4e43-8ff7-c21186a2fa29" providerId="ADAL" clId="{CDB8F470-73DD-47AE-927A-61B938BD9CFD}" dt="2024-01-29T08:42:42.255" v="115" actId="27636"/>
          <ac:spMkLst>
            <pc:docMk/>
            <pc:sldMk cId="0" sldId="390"/>
            <ac:spMk id="5" creationId="{00000000-0000-0000-0000-000000000000}"/>
          </ac:spMkLst>
        </pc:spChg>
        <pc:spChg chg="mod">
          <ac:chgData name="Sian Bowen" userId="c345053a-4abb-4e43-8ff7-c21186a2fa29" providerId="ADAL" clId="{CDB8F470-73DD-47AE-927A-61B938BD9CFD}" dt="2024-01-29T08:42:42.286" v="117" actId="27636"/>
          <ac:spMkLst>
            <pc:docMk/>
            <pc:sldMk cId="0" sldId="390"/>
            <ac:spMk id="7170" creationId="{00000000-0000-0000-0000-000000000000}"/>
          </ac:spMkLst>
        </pc:spChg>
        <pc:spChg chg="mod">
          <ac:chgData name="Sian Bowen" userId="c345053a-4abb-4e43-8ff7-c21186a2fa29" providerId="ADAL" clId="{CDB8F470-73DD-47AE-927A-61B938BD9CFD}" dt="2024-01-29T08:42:42.286" v="116" actId="27636"/>
          <ac:spMkLst>
            <pc:docMk/>
            <pc:sldMk cId="0" sldId="390"/>
            <ac:spMk id="7174" creationId="{00000000-0000-0000-0000-000000000000}"/>
          </ac:spMkLst>
        </pc:spChg>
      </pc:sldChg>
      <pc:sldChg chg="add del">
        <pc:chgData name="Sian Bowen" userId="c345053a-4abb-4e43-8ff7-c21186a2fa29" providerId="ADAL" clId="{CDB8F470-73DD-47AE-927A-61B938BD9CFD}" dt="2024-01-29T09:28:43.895" v="269" actId="47"/>
        <pc:sldMkLst>
          <pc:docMk/>
          <pc:sldMk cId="3872744966" sldId="390"/>
        </pc:sldMkLst>
      </pc:sldChg>
      <pc:sldChg chg="modSp add del mod">
        <pc:chgData name="Sian Bowen" userId="c345053a-4abb-4e43-8ff7-c21186a2fa29" providerId="ADAL" clId="{CDB8F470-73DD-47AE-927A-61B938BD9CFD}" dt="2024-01-29T09:14:52.212" v="167" actId="2696"/>
        <pc:sldMkLst>
          <pc:docMk/>
          <pc:sldMk cId="589728862" sldId="391"/>
        </pc:sldMkLst>
        <pc:spChg chg="mod">
          <ac:chgData name="Sian Bowen" userId="c345053a-4abb-4e43-8ff7-c21186a2fa29" providerId="ADAL" clId="{CDB8F470-73DD-47AE-927A-61B938BD9CFD}" dt="2024-01-29T08:42:42.293" v="118" actId="27636"/>
          <ac:spMkLst>
            <pc:docMk/>
            <pc:sldMk cId="589728862" sldId="391"/>
            <ac:spMk id="2" creationId="{00000000-0000-0000-0000-000000000000}"/>
          </ac:spMkLst>
        </pc:spChg>
      </pc:sldChg>
      <pc:sldChg chg="add del">
        <pc:chgData name="Sian Bowen" userId="c345053a-4abb-4e43-8ff7-c21186a2fa29" providerId="ADAL" clId="{CDB8F470-73DD-47AE-927A-61B938BD9CFD}" dt="2024-01-29T09:29:53.811" v="270" actId="2696"/>
        <pc:sldMkLst>
          <pc:docMk/>
          <pc:sldMk cId="1054766434" sldId="391"/>
        </pc:sldMkLst>
      </pc:sldChg>
      <pc:sldChg chg="add del">
        <pc:chgData name="Sian Bowen" userId="c345053a-4abb-4e43-8ff7-c21186a2fa29" providerId="ADAL" clId="{CDB8F470-73DD-47AE-927A-61B938BD9CFD}" dt="2024-01-29T09:29:53.811" v="270" actId="2696"/>
        <pc:sldMkLst>
          <pc:docMk/>
          <pc:sldMk cId="1576154898" sldId="392"/>
        </pc:sldMkLst>
      </pc:sldChg>
      <pc:sldChg chg="modSp add del mod">
        <pc:chgData name="Sian Bowen" userId="c345053a-4abb-4e43-8ff7-c21186a2fa29" providerId="ADAL" clId="{CDB8F470-73DD-47AE-927A-61B938BD9CFD}" dt="2024-01-29T09:14:52.212" v="167" actId="2696"/>
        <pc:sldMkLst>
          <pc:docMk/>
          <pc:sldMk cId="2598208020" sldId="392"/>
        </pc:sldMkLst>
        <pc:spChg chg="mod">
          <ac:chgData name="Sian Bowen" userId="c345053a-4abb-4e43-8ff7-c21186a2fa29" providerId="ADAL" clId="{CDB8F470-73DD-47AE-927A-61B938BD9CFD}" dt="2024-01-29T08:42:42.324" v="120" actId="27636"/>
          <ac:spMkLst>
            <pc:docMk/>
            <pc:sldMk cId="2598208020" sldId="392"/>
            <ac:spMk id="2" creationId="{00000000-0000-0000-0000-000000000000}"/>
          </ac:spMkLst>
        </pc:spChg>
        <pc:spChg chg="mod">
          <ac:chgData name="Sian Bowen" userId="c345053a-4abb-4e43-8ff7-c21186a2fa29" providerId="ADAL" clId="{CDB8F470-73DD-47AE-927A-61B938BD9CFD}" dt="2024-01-29T08:42:42.324" v="119" actId="27636"/>
          <ac:spMkLst>
            <pc:docMk/>
            <pc:sldMk cId="2598208020" sldId="392"/>
            <ac:spMk id="4" creationId="{00000000-0000-0000-0000-000000000000}"/>
          </ac:spMkLst>
        </pc:spChg>
        <pc:spChg chg="mod">
          <ac:chgData name="Sian Bowen" userId="c345053a-4abb-4e43-8ff7-c21186a2fa29" providerId="ADAL" clId="{CDB8F470-73DD-47AE-927A-61B938BD9CFD}" dt="2024-01-29T08:42:42.324" v="121" actId="27636"/>
          <ac:spMkLst>
            <pc:docMk/>
            <pc:sldMk cId="2598208020" sldId="392"/>
            <ac:spMk id="5"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148666728" sldId="393"/>
        </pc:sldMkLst>
        <pc:spChg chg="mod">
          <ac:chgData name="Sian Bowen" userId="c345053a-4abb-4e43-8ff7-c21186a2fa29" providerId="ADAL" clId="{CDB8F470-73DD-47AE-927A-61B938BD9CFD}" dt="2024-01-29T08:42:42.359" v="122" actId="27636"/>
          <ac:spMkLst>
            <pc:docMk/>
            <pc:sldMk cId="148666728" sldId="393"/>
            <ac:spMk id="3" creationId="{00000000-0000-0000-0000-000000000000}"/>
          </ac:spMkLst>
        </pc:spChg>
        <pc:spChg chg="mod">
          <ac:chgData name="Sian Bowen" userId="c345053a-4abb-4e43-8ff7-c21186a2fa29" providerId="ADAL" clId="{CDB8F470-73DD-47AE-927A-61B938BD9CFD}" dt="2024-01-29T08:42:42.359" v="123" actId="27636"/>
          <ac:spMkLst>
            <pc:docMk/>
            <pc:sldMk cId="148666728" sldId="393"/>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344697986" sldId="393"/>
        </pc:sldMkLst>
      </pc:sldChg>
      <pc:sldChg chg="add del">
        <pc:chgData name="Sian Bowen" userId="c345053a-4abb-4e43-8ff7-c21186a2fa29" providerId="ADAL" clId="{CDB8F470-73DD-47AE-927A-61B938BD9CFD}" dt="2024-01-29T09:14:52.212" v="167" actId="2696"/>
        <pc:sldMkLst>
          <pc:docMk/>
          <pc:sldMk cId="3334696992" sldId="394"/>
        </pc:sldMkLst>
      </pc:sldChg>
      <pc:sldChg chg="add del">
        <pc:chgData name="Sian Bowen" userId="c345053a-4abb-4e43-8ff7-c21186a2fa29" providerId="ADAL" clId="{CDB8F470-73DD-47AE-927A-61B938BD9CFD}" dt="2024-01-29T09:29:53.811" v="270" actId="2696"/>
        <pc:sldMkLst>
          <pc:docMk/>
          <pc:sldMk cId="4198984788" sldId="394"/>
        </pc:sldMkLst>
      </pc:sldChg>
      <pc:sldChg chg="add del">
        <pc:chgData name="Sian Bowen" userId="c345053a-4abb-4e43-8ff7-c21186a2fa29" providerId="ADAL" clId="{CDB8F470-73DD-47AE-927A-61B938BD9CFD}" dt="2024-01-29T09:14:52.212" v="167" actId="2696"/>
        <pc:sldMkLst>
          <pc:docMk/>
          <pc:sldMk cId="0" sldId="395"/>
        </pc:sldMkLst>
      </pc:sldChg>
      <pc:sldChg chg="add del">
        <pc:chgData name="Sian Bowen" userId="c345053a-4abb-4e43-8ff7-c21186a2fa29" providerId="ADAL" clId="{CDB8F470-73DD-47AE-927A-61B938BD9CFD}" dt="2024-01-29T09:29:53.811" v="270" actId="2696"/>
        <pc:sldMkLst>
          <pc:docMk/>
          <pc:sldMk cId="3086865324" sldId="395"/>
        </pc:sldMkLst>
      </pc:sldChg>
      <pc:sldChg chg="add del">
        <pc:chgData name="Sian Bowen" userId="c345053a-4abb-4e43-8ff7-c21186a2fa29" providerId="ADAL" clId="{CDB8F470-73DD-47AE-927A-61B938BD9CFD}" dt="2024-01-29T09:14:52.212" v="167" actId="2696"/>
        <pc:sldMkLst>
          <pc:docMk/>
          <pc:sldMk cId="0" sldId="396"/>
        </pc:sldMkLst>
      </pc:sldChg>
      <pc:sldChg chg="add del">
        <pc:chgData name="Sian Bowen" userId="c345053a-4abb-4e43-8ff7-c21186a2fa29" providerId="ADAL" clId="{CDB8F470-73DD-47AE-927A-61B938BD9CFD}" dt="2024-01-29T09:29:53.811" v="270" actId="2696"/>
        <pc:sldMkLst>
          <pc:docMk/>
          <pc:sldMk cId="2757864341" sldId="396"/>
        </pc:sldMkLst>
      </pc:sldChg>
      <pc:sldChg chg="add del">
        <pc:chgData name="Sian Bowen" userId="c345053a-4abb-4e43-8ff7-c21186a2fa29" providerId="ADAL" clId="{CDB8F470-73DD-47AE-927A-61B938BD9CFD}" dt="2024-01-29T09:14:52.212" v="167" actId="2696"/>
        <pc:sldMkLst>
          <pc:docMk/>
          <pc:sldMk cId="0" sldId="397"/>
        </pc:sldMkLst>
      </pc:sldChg>
      <pc:sldChg chg="add del">
        <pc:chgData name="Sian Bowen" userId="c345053a-4abb-4e43-8ff7-c21186a2fa29" providerId="ADAL" clId="{CDB8F470-73DD-47AE-927A-61B938BD9CFD}" dt="2024-01-29T09:29:53.811" v="270" actId="2696"/>
        <pc:sldMkLst>
          <pc:docMk/>
          <pc:sldMk cId="2592648963" sldId="397"/>
        </pc:sldMkLst>
      </pc:sldChg>
      <pc:sldChg chg="add del">
        <pc:chgData name="Sian Bowen" userId="c345053a-4abb-4e43-8ff7-c21186a2fa29" providerId="ADAL" clId="{CDB8F470-73DD-47AE-927A-61B938BD9CFD}" dt="2024-01-29T09:14:52.212" v="167" actId="2696"/>
        <pc:sldMkLst>
          <pc:docMk/>
          <pc:sldMk cId="0" sldId="398"/>
        </pc:sldMkLst>
      </pc:sldChg>
      <pc:sldChg chg="add del">
        <pc:chgData name="Sian Bowen" userId="c345053a-4abb-4e43-8ff7-c21186a2fa29" providerId="ADAL" clId="{CDB8F470-73DD-47AE-927A-61B938BD9CFD}" dt="2024-01-29T09:29:53.811" v="270" actId="2696"/>
        <pc:sldMkLst>
          <pc:docMk/>
          <pc:sldMk cId="740680921" sldId="398"/>
        </pc:sldMkLst>
      </pc:sldChg>
      <pc:sldChg chg="add del">
        <pc:chgData name="Sian Bowen" userId="c345053a-4abb-4e43-8ff7-c21186a2fa29" providerId="ADAL" clId="{CDB8F470-73DD-47AE-927A-61B938BD9CFD}" dt="2024-01-29T09:14:52.212" v="167" actId="2696"/>
        <pc:sldMkLst>
          <pc:docMk/>
          <pc:sldMk cId="0" sldId="399"/>
        </pc:sldMkLst>
      </pc:sldChg>
      <pc:sldChg chg="add del">
        <pc:chgData name="Sian Bowen" userId="c345053a-4abb-4e43-8ff7-c21186a2fa29" providerId="ADAL" clId="{CDB8F470-73DD-47AE-927A-61B938BD9CFD}" dt="2024-01-29T09:29:53.811" v="270" actId="2696"/>
        <pc:sldMkLst>
          <pc:docMk/>
          <pc:sldMk cId="3550445878" sldId="399"/>
        </pc:sldMkLst>
      </pc:sldChg>
      <pc:sldChg chg="add del">
        <pc:chgData name="Sian Bowen" userId="c345053a-4abb-4e43-8ff7-c21186a2fa29" providerId="ADAL" clId="{CDB8F470-73DD-47AE-927A-61B938BD9CFD}" dt="2024-01-29T09:14:52.212" v="167" actId="2696"/>
        <pc:sldMkLst>
          <pc:docMk/>
          <pc:sldMk cId="0" sldId="400"/>
        </pc:sldMkLst>
      </pc:sldChg>
      <pc:sldChg chg="add del">
        <pc:chgData name="Sian Bowen" userId="c345053a-4abb-4e43-8ff7-c21186a2fa29" providerId="ADAL" clId="{CDB8F470-73DD-47AE-927A-61B938BD9CFD}" dt="2024-01-29T09:29:53.811" v="270" actId="2696"/>
        <pc:sldMkLst>
          <pc:docMk/>
          <pc:sldMk cId="1055585422" sldId="400"/>
        </pc:sldMkLst>
      </pc:sldChg>
      <pc:sldChg chg="add del">
        <pc:chgData name="Sian Bowen" userId="c345053a-4abb-4e43-8ff7-c21186a2fa29" providerId="ADAL" clId="{CDB8F470-73DD-47AE-927A-61B938BD9CFD}" dt="2024-01-29T09:14:52.212" v="167" actId="2696"/>
        <pc:sldMkLst>
          <pc:docMk/>
          <pc:sldMk cId="0" sldId="401"/>
        </pc:sldMkLst>
      </pc:sldChg>
      <pc:sldChg chg="add del">
        <pc:chgData name="Sian Bowen" userId="c345053a-4abb-4e43-8ff7-c21186a2fa29" providerId="ADAL" clId="{CDB8F470-73DD-47AE-927A-61B938BD9CFD}" dt="2024-01-29T09:29:53.811" v="270" actId="2696"/>
        <pc:sldMkLst>
          <pc:docMk/>
          <pc:sldMk cId="3695025302" sldId="401"/>
        </pc:sldMkLst>
      </pc:sldChg>
      <pc:sldChg chg="add del setBg">
        <pc:chgData name="Sian Bowen" userId="c345053a-4abb-4e43-8ff7-c21186a2fa29" providerId="ADAL" clId="{CDB8F470-73DD-47AE-927A-61B938BD9CFD}" dt="2024-01-29T09:14:52.212" v="167" actId="2696"/>
        <pc:sldMkLst>
          <pc:docMk/>
          <pc:sldMk cId="0" sldId="402"/>
        </pc:sldMkLst>
      </pc:sldChg>
      <pc:sldChg chg="add del">
        <pc:chgData name="Sian Bowen" userId="c345053a-4abb-4e43-8ff7-c21186a2fa29" providerId="ADAL" clId="{CDB8F470-73DD-47AE-927A-61B938BD9CFD}" dt="2024-01-29T09:29:53.811" v="270" actId="2696"/>
        <pc:sldMkLst>
          <pc:docMk/>
          <pc:sldMk cId="1235456174" sldId="402"/>
        </pc:sldMkLst>
      </pc:sldChg>
      <pc:sldChg chg="add del">
        <pc:chgData name="Sian Bowen" userId="c345053a-4abb-4e43-8ff7-c21186a2fa29" providerId="ADAL" clId="{CDB8F470-73DD-47AE-927A-61B938BD9CFD}" dt="2024-01-29T09:14:52.212" v="167" actId="2696"/>
        <pc:sldMkLst>
          <pc:docMk/>
          <pc:sldMk cId="0" sldId="403"/>
        </pc:sldMkLst>
      </pc:sldChg>
      <pc:sldChg chg="add del">
        <pc:chgData name="Sian Bowen" userId="c345053a-4abb-4e43-8ff7-c21186a2fa29" providerId="ADAL" clId="{CDB8F470-73DD-47AE-927A-61B938BD9CFD}" dt="2024-01-29T09:29:53.811" v="270" actId="2696"/>
        <pc:sldMkLst>
          <pc:docMk/>
          <pc:sldMk cId="3773750878" sldId="403"/>
        </pc:sldMkLst>
      </pc:sldChg>
      <pc:sldChg chg="modSp add del mod">
        <pc:chgData name="Sian Bowen" userId="c345053a-4abb-4e43-8ff7-c21186a2fa29" providerId="ADAL" clId="{CDB8F470-73DD-47AE-927A-61B938BD9CFD}" dt="2024-01-29T09:14:52.212" v="167" actId="2696"/>
        <pc:sldMkLst>
          <pc:docMk/>
          <pc:sldMk cId="0" sldId="404"/>
        </pc:sldMkLst>
        <pc:spChg chg="mod">
          <ac:chgData name="Sian Bowen" userId="c345053a-4abb-4e43-8ff7-c21186a2fa29" providerId="ADAL" clId="{CDB8F470-73DD-47AE-927A-61B938BD9CFD}" dt="2024-01-29T08:42:42.440" v="126" actId="27636"/>
          <ac:spMkLst>
            <pc:docMk/>
            <pc:sldMk cId="0" sldId="404"/>
            <ac:spMk id="2" creationId="{00000000-0000-0000-0000-000000000000}"/>
          </ac:spMkLst>
        </pc:spChg>
        <pc:spChg chg="mod">
          <ac:chgData name="Sian Bowen" userId="c345053a-4abb-4e43-8ff7-c21186a2fa29" providerId="ADAL" clId="{CDB8F470-73DD-47AE-927A-61B938BD9CFD}" dt="2024-01-29T08:42:42.424" v="124" actId="27636"/>
          <ac:spMkLst>
            <pc:docMk/>
            <pc:sldMk cId="0" sldId="404"/>
            <ac:spMk id="3" creationId="{00000000-0000-0000-0000-000000000000}"/>
          </ac:spMkLst>
        </pc:spChg>
        <pc:spChg chg="mod">
          <ac:chgData name="Sian Bowen" userId="c345053a-4abb-4e43-8ff7-c21186a2fa29" providerId="ADAL" clId="{CDB8F470-73DD-47AE-927A-61B938BD9CFD}" dt="2024-01-29T08:42:42.440" v="125" actId="27636"/>
          <ac:spMkLst>
            <pc:docMk/>
            <pc:sldMk cId="0" sldId="404"/>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196277558" sldId="404"/>
        </pc:sldMkLst>
      </pc:sldChg>
      <pc:sldChg chg="modSp add del mod">
        <pc:chgData name="Sian Bowen" userId="c345053a-4abb-4e43-8ff7-c21186a2fa29" providerId="ADAL" clId="{CDB8F470-73DD-47AE-927A-61B938BD9CFD}" dt="2024-01-29T09:14:52.212" v="167" actId="2696"/>
        <pc:sldMkLst>
          <pc:docMk/>
          <pc:sldMk cId="0" sldId="405"/>
        </pc:sldMkLst>
        <pc:spChg chg="mod">
          <ac:chgData name="Sian Bowen" userId="c345053a-4abb-4e43-8ff7-c21186a2fa29" providerId="ADAL" clId="{CDB8F470-73DD-47AE-927A-61B938BD9CFD}" dt="2024-01-29T08:42:42.456" v="128" actId="27636"/>
          <ac:spMkLst>
            <pc:docMk/>
            <pc:sldMk cId="0" sldId="405"/>
            <ac:spMk id="3" creationId="{00000000-0000-0000-0000-000000000000}"/>
          </ac:spMkLst>
        </pc:spChg>
        <pc:spChg chg="mod">
          <ac:chgData name="Sian Bowen" userId="c345053a-4abb-4e43-8ff7-c21186a2fa29" providerId="ADAL" clId="{CDB8F470-73DD-47AE-927A-61B938BD9CFD}" dt="2024-01-29T08:42:42.440" v="127" actId="27636"/>
          <ac:spMkLst>
            <pc:docMk/>
            <pc:sldMk cId="0" sldId="405"/>
            <ac:spMk id="5" creationId="{00000000-0000-0000-0000-000000000000}"/>
          </ac:spMkLst>
        </pc:spChg>
      </pc:sldChg>
      <pc:sldChg chg="add del">
        <pc:chgData name="Sian Bowen" userId="c345053a-4abb-4e43-8ff7-c21186a2fa29" providerId="ADAL" clId="{CDB8F470-73DD-47AE-927A-61B938BD9CFD}" dt="2024-01-29T09:29:53.811" v="270" actId="2696"/>
        <pc:sldMkLst>
          <pc:docMk/>
          <pc:sldMk cId="199385218" sldId="405"/>
        </pc:sldMkLst>
      </pc:sldChg>
      <pc:sldChg chg="modSp add del mod">
        <pc:chgData name="Sian Bowen" userId="c345053a-4abb-4e43-8ff7-c21186a2fa29" providerId="ADAL" clId="{CDB8F470-73DD-47AE-927A-61B938BD9CFD}" dt="2024-01-29T09:14:52.212" v="167" actId="2696"/>
        <pc:sldMkLst>
          <pc:docMk/>
          <pc:sldMk cId="0" sldId="406"/>
        </pc:sldMkLst>
        <pc:spChg chg="mod">
          <ac:chgData name="Sian Bowen" userId="c345053a-4abb-4e43-8ff7-c21186a2fa29" providerId="ADAL" clId="{CDB8F470-73DD-47AE-927A-61B938BD9CFD}" dt="2024-01-29T08:42:42.471" v="129" actId="27636"/>
          <ac:spMkLst>
            <pc:docMk/>
            <pc:sldMk cId="0" sldId="406"/>
            <ac:spMk id="2" creationId="{00000000-0000-0000-0000-000000000000}"/>
          </ac:spMkLst>
        </pc:spChg>
        <pc:spChg chg="mod">
          <ac:chgData name="Sian Bowen" userId="c345053a-4abb-4e43-8ff7-c21186a2fa29" providerId="ADAL" clId="{CDB8F470-73DD-47AE-927A-61B938BD9CFD}" dt="2024-01-29T08:42:42.487" v="130" actId="27636"/>
          <ac:spMkLst>
            <pc:docMk/>
            <pc:sldMk cId="0" sldId="406"/>
            <ac:spMk id="3" creationId="{00000000-0000-0000-0000-000000000000}"/>
          </ac:spMkLst>
        </pc:spChg>
        <pc:spChg chg="mod">
          <ac:chgData name="Sian Bowen" userId="c345053a-4abb-4e43-8ff7-c21186a2fa29" providerId="ADAL" clId="{CDB8F470-73DD-47AE-927A-61B938BD9CFD}" dt="2024-01-29T08:42:42.493" v="131" actId="27636"/>
          <ac:spMkLst>
            <pc:docMk/>
            <pc:sldMk cId="0" sldId="406"/>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98979173" sldId="406"/>
        </pc:sldMkLst>
      </pc:sldChg>
      <pc:sldChg chg="modSp add del mod">
        <pc:chgData name="Sian Bowen" userId="c345053a-4abb-4e43-8ff7-c21186a2fa29" providerId="ADAL" clId="{CDB8F470-73DD-47AE-927A-61B938BD9CFD}" dt="2024-01-29T09:14:52.212" v="167" actId="2696"/>
        <pc:sldMkLst>
          <pc:docMk/>
          <pc:sldMk cId="0" sldId="407"/>
        </pc:sldMkLst>
        <pc:spChg chg="mod">
          <ac:chgData name="Sian Bowen" userId="c345053a-4abb-4e43-8ff7-c21186a2fa29" providerId="ADAL" clId="{CDB8F470-73DD-47AE-927A-61B938BD9CFD}" dt="2024-01-29T08:42:42.525" v="132" actId="27636"/>
          <ac:spMkLst>
            <pc:docMk/>
            <pc:sldMk cId="0" sldId="407"/>
            <ac:spMk id="3" creationId="{00000000-0000-0000-0000-000000000000}"/>
          </ac:spMkLst>
        </pc:spChg>
        <pc:spChg chg="mod">
          <ac:chgData name="Sian Bowen" userId="c345053a-4abb-4e43-8ff7-c21186a2fa29" providerId="ADAL" clId="{CDB8F470-73DD-47AE-927A-61B938BD9CFD}" dt="2024-01-29T08:42:42.525" v="133" actId="27636"/>
          <ac:spMkLst>
            <pc:docMk/>
            <pc:sldMk cId="0" sldId="407"/>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565422950" sldId="407"/>
        </pc:sldMkLst>
      </pc:sldChg>
      <pc:sldChg chg="modSp add del mod">
        <pc:chgData name="Sian Bowen" userId="c345053a-4abb-4e43-8ff7-c21186a2fa29" providerId="ADAL" clId="{CDB8F470-73DD-47AE-927A-61B938BD9CFD}" dt="2024-01-29T09:14:52.212" v="167" actId="2696"/>
        <pc:sldMkLst>
          <pc:docMk/>
          <pc:sldMk cId="0" sldId="408"/>
        </pc:sldMkLst>
        <pc:spChg chg="mod">
          <ac:chgData name="Sian Bowen" userId="c345053a-4abb-4e43-8ff7-c21186a2fa29" providerId="ADAL" clId="{CDB8F470-73DD-47AE-927A-61B938BD9CFD}" dt="2024-01-29T08:42:42.573" v="135" actId="27636"/>
          <ac:spMkLst>
            <pc:docMk/>
            <pc:sldMk cId="0" sldId="408"/>
            <ac:spMk id="3" creationId="{00000000-0000-0000-0000-000000000000}"/>
          </ac:spMkLst>
        </pc:spChg>
        <pc:spChg chg="mod">
          <ac:chgData name="Sian Bowen" userId="c345053a-4abb-4e43-8ff7-c21186a2fa29" providerId="ADAL" clId="{CDB8F470-73DD-47AE-927A-61B938BD9CFD}" dt="2024-01-29T08:42:42.557" v="134" actId="27636"/>
          <ac:spMkLst>
            <pc:docMk/>
            <pc:sldMk cId="0" sldId="408"/>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3612485992" sldId="408"/>
        </pc:sldMkLst>
      </pc:sldChg>
      <pc:sldChg chg="add del">
        <pc:chgData name="Sian Bowen" userId="c345053a-4abb-4e43-8ff7-c21186a2fa29" providerId="ADAL" clId="{CDB8F470-73DD-47AE-927A-61B938BD9CFD}" dt="2024-01-29T09:14:52.212" v="167" actId="2696"/>
        <pc:sldMkLst>
          <pc:docMk/>
          <pc:sldMk cId="0" sldId="409"/>
        </pc:sldMkLst>
      </pc:sldChg>
      <pc:sldChg chg="add del">
        <pc:chgData name="Sian Bowen" userId="c345053a-4abb-4e43-8ff7-c21186a2fa29" providerId="ADAL" clId="{CDB8F470-73DD-47AE-927A-61B938BD9CFD}" dt="2024-01-29T09:29:53.811" v="270" actId="2696"/>
        <pc:sldMkLst>
          <pc:docMk/>
          <pc:sldMk cId="3984011754" sldId="409"/>
        </pc:sldMkLst>
      </pc:sldChg>
      <pc:sldChg chg="modSp add del mod">
        <pc:chgData name="Sian Bowen" userId="c345053a-4abb-4e43-8ff7-c21186a2fa29" providerId="ADAL" clId="{CDB8F470-73DD-47AE-927A-61B938BD9CFD}" dt="2024-01-29T09:14:52.212" v="167" actId="2696"/>
        <pc:sldMkLst>
          <pc:docMk/>
          <pc:sldMk cId="0" sldId="410"/>
        </pc:sldMkLst>
        <pc:spChg chg="mod">
          <ac:chgData name="Sian Bowen" userId="c345053a-4abb-4e43-8ff7-c21186a2fa29" providerId="ADAL" clId="{CDB8F470-73DD-47AE-927A-61B938BD9CFD}" dt="2024-01-29T08:42:42.609" v="137" actId="27636"/>
          <ac:spMkLst>
            <pc:docMk/>
            <pc:sldMk cId="0" sldId="410"/>
            <ac:spMk id="2" creationId="{00000000-0000-0000-0000-000000000000}"/>
          </ac:spMkLst>
        </pc:spChg>
        <pc:spChg chg="mod">
          <ac:chgData name="Sian Bowen" userId="c345053a-4abb-4e43-8ff7-c21186a2fa29" providerId="ADAL" clId="{CDB8F470-73DD-47AE-927A-61B938BD9CFD}" dt="2024-01-29T08:42:42.593" v="136" actId="27636"/>
          <ac:spMkLst>
            <pc:docMk/>
            <pc:sldMk cId="0" sldId="410"/>
            <ac:spMk id="3" creationId="{00000000-0000-0000-0000-000000000000}"/>
          </ac:spMkLst>
        </pc:spChg>
        <pc:spChg chg="mod">
          <ac:chgData name="Sian Bowen" userId="c345053a-4abb-4e43-8ff7-c21186a2fa29" providerId="ADAL" clId="{CDB8F470-73DD-47AE-927A-61B938BD9CFD}" dt="2024-01-29T08:42:42.609" v="138" actId="27636"/>
          <ac:spMkLst>
            <pc:docMk/>
            <pc:sldMk cId="0" sldId="410"/>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2716379465" sldId="410"/>
        </pc:sldMkLst>
      </pc:sldChg>
      <pc:sldChg chg="modSp add del mod">
        <pc:chgData name="Sian Bowen" userId="c345053a-4abb-4e43-8ff7-c21186a2fa29" providerId="ADAL" clId="{CDB8F470-73DD-47AE-927A-61B938BD9CFD}" dt="2024-01-29T09:14:52.212" v="167" actId="2696"/>
        <pc:sldMkLst>
          <pc:docMk/>
          <pc:sldMk cId="0" sldId="411"/>
        </pc:sldMkLst>
        <pc:spChg chg="mod">
          <ac:chgData name="Sian Bowen" userId="c345053a-4abb-4e43-8ff7-c21186a2fa29" providerId="ADAL" clId="{CDB8F470-73DD-47AE-927A-61B938BD9CFD}" dt="2024-01-29T08:42:42.625" v="139" actId="27636"/>
          <ac:spMkLst>
            <pc:docMk/>
            <pc:sldMk cId="0" sldId="411"/>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3936698639" sldId="411"/>
        </pc:sldMkLst>
      </pc:sldChg>
      <pc:sldChg chg="modSp add del mod">
        <pc:chgData name="Sian Bowen" userId="c345053a-4abb-4e43-8ff7-c21186a2fa29" providerId="ADAL" clId="{CDB8F470-73DD-47AE-927A-61B938BD9CFD}" dt="2024-01-29T09:14:52.212" v="167" actId="2696"/>
        <pc:sldMkLst>
          <pc:docMk/>
          <pc:sldMk cId="0" sldId="412"/>
        </pc:sldMkLst>
        <pc:spChg chg="mod">
          <ac:chgData name="Sian Bowen" userId="c345053a-4abb-4e43-8ff7-c21186a2fa29" providerId="ADAL" clId="{CDB8F470-73DD-47AE-927A-61B938BD9CFD}" dt="2024-01-29T08:42:42.625" v="140" actId="27636"/>
          <ac:spMkLst>
            <pc:docMk/>
            <pc:sldMk cId="0" sldId="412"/>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4239988716" sldId="412"/>
        </pc:sldMkLst>
      </pc:sldChg>
      <pc:sldChg chg="add del">
        <pc:chgData name="Sian Bowen" userId="c345053a-4abb-4e43-8ff7-c21186a2fa29" providerId="ADAL" clId="{CDB8F470-73DD-47AE-927A-61B938BD9CFD}" dt="2024-01-29T09:14:52.212" v="167" actId="2696"/>
        <pc:sldMkLst>
          <pc:docMk/>
          <pc:sldMk cId="1194437302" sldId="413"/>
        </pc:sldMkLst>
      </pc:sldChg>
      <pc:sldChg chg="add del">
        <pc:chgData name="Sian Bowen" userId="c345053a-4abb-4e43-8ff7-c21186a2fa29" providerId="ADAL" clId="{CDB8F470-73DD-47AE-927A-61B938BD9CFD}" dt="2024-01-29T09:29:53.811" v="270" actId="2696"/>
        <pc:sldMkLst>
          <pc:docMk/>
          <pc:sldMk cId="2269877711" sldId="413"/>
        </pc:sldMkLst>
      </pc:sldChg>
      <pc:sldChg chg="add del">
        <pc:chgData name="Sian Bowen" userId="c345053a-4abb-4e43-8ff7-c21186a2fa29" providerId="ADAL" clId="{CDB8F470-73DD-47AE-927A-61B938BD9CFD}" dt="2024-01-29T09:29:53.811" v="270" actId="2696"/>
        <pc:sldMkLst>
          <pc:docMk/>
          <pc:sldMk cId="240760424" sldId="414"/>
        </pc:sldMkLst>
      </pc:sldChg>
      <pc:sldChg chg="modSp add del mod">
        <pc:chgData name="Sian Bowen" userId="c345053a-4abb-4e43-8ff7-c21186a2fa29" providerId="ADAL" clId="{CDB8F470-73DD-47AE-927A-61B938BD9CFD}" dt="2024-01-29T09:14:52.212" v="167" actId="2696"/>
        <pc:sldMkLst>
          <pc:docMk/>
          <pc:sldMk cId="2860053373" sldId="414"/>
        </pc:sldMkLst>
        <pc:spChg chg="mod">
          <ac:chgData name="Sian Bowen" userId="c345053a-4abb-4e43-8ff7-c21186a2fa29" providerId="ADAL" clId="{CDB8F470-73DD-47AE-927A-61B938BD9CFD}" dt="2024-01-29T08:42:42.640" v="141" actId="27636"/>
          <ac:spMkLst>
            <pc:docMk/>
            <pc:sldMk cId="2860053373" sldId="414"/>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405768107" sldId="415"/>
        </pc:sldMkLst>
      </pc:sldChg>
      <pc:sldChg chg="add del">
        <pc:chgData name="Sian Bowen" userId="c345053a-4abb-4e43-8ff7-c21186a2fa29" providerId="ADAL" clId="{CDB8F470-73DD-47AE-927A-61B938BD9CFD}" dt="2024-01-29T09:14:52.212" v="167" actId="2696"/>
        <pc:sldMkLst>
          <pc:docMk/>
          <pc:sldMk cId="3775276952" sldId="415"/>
        </pc:sldMkLst>
      </pc:sldChg>
      <pc:sldChg chg="modSp add del mod">
        <pc:chgData name="Sian Bowen" userId="c345053a-4abb-4e43-8ff7-c21186a2fa29" providerId="ADAL" clId="{CDB8F470-73DD-47AE-927A-61B938BD9CFD}" dt="2024-01-29T09:14:52.212" v="167" actId="2696"/>
        <pc:sldMkLst>
          <pc:docMk/>
          <pc:sldMk cId="0" sldId="416"/>
        </pc:sldMkLst>
        <pc:spChg chg="mod">
          <ac:chgData name="Sian Bowen" userId="c345053a-4abb-4e43-8ff7-c21186a2fa29" providerId="ADAL" clId="{CDB8F470-73DD-47AE-927A-61B938BD9CFD}" dt="2024-01-29T08:42:42.672" v="142" actId="27636"/>
          <ac:spMkLst>
            <pc:docMk/>
            <pc:sldMk cId="0" sldId="416"/>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845715767" sldId="416"/>
        </pc:sldMkLst>
      </pc:sldChg>
      <pc:sldChg chg="add del">
        <pc:chgData name="Sian Bowen" userId="c345053a-4abb-4e43-8ff7-c21186a2fa29" providerId="ADAL" clId="{CDB8F470-73DD-47AE-927A-61B938BD9CFD}" dt="2024-01-29T09:14:52.212" v="167" actId="2696"/>
        <pc:sldMkLst>
          <pc:docMk/>
          <pc:sldMk cId="715278688" sldId="417"/>
        </pc:sldMkLst>
      </pc:sldChg>
      <pc:sldChg chg="add del">
        <pc:chgData name="Sian Bowen" userId="c345053a-4abb-4e43-8ff7-c21186a2fa29" providerId="ADAL" clId="{CDB8F470-73DD-47AE-927A-61B938BD9CFD}" dt="2024-01-29T09:29:53.811" v="270" actId="2696"/>
        <pc:sldMkLst>
          <pc:docMk/>
          <pc:sldMk cId="957345538" sldId="417"/>
        </pc:sldMkLst>
      </pc:sldChg>
      <pc:sldChg chg="add del">
        <pc:chgData name="Sian Bowen" userId="c345053a-4abb-4e43-8ff7-c21186a2fa29" providerId="ADAL" clId="{CDB8F470-73DD-47AE-927A-61B938BD9CFD}" dt="2024-01-29T09:14:52.212" v="167" actId="2696"/>
        <pc:sldMkLst>
          <pc:docMk/>
          <pc:sldMk cId="462470734" sldId="418"/>
        </pc:sldMkLst>
      </pc:sldChg>
      <pc:sldChg chg="add del">
        <pc:chgData name="Sian Bowen" userId="c345053a-4abb-4e43-8ff7-c21186a2fa29" providerId="ADAL" clId="{CDB8F470-73DD-47AE-927A-61B938BD9CFD}" dt="2024-01-29T09:29:53.811" v="270" actId="2696"/>
        <pc:sldMkLst>
          <pc:docMk/>
          <pc:sldMk cId="1150317833" sldId="418"/>
        </pc:sldMkLst>
      </pc:sldChg>
      <pc:sldChg chg="add del">
        <pc:chgData name="Sian Bowen" userId="c345053a-4abb-4e43-8ff7-c21186a2fa29" providerId="ADAL" clId="{CDB8F470-73DD-47AE-927A-61B938BD9CFD}" dt="2024-01-29T09:29:53.811" v="270" actId="2696"/>
        <pc:sldMkLst>
          <pc:docMk/>
          <pc:sldMk cId="2332383815" sldId="419"/>
        </pc:sldMkLst>
      </pc:sldChg>
      <pc:sldChg chg="modSp add del mod">
        <pc:chgData name="Sian Bowen" userId="c345053a-4abb-4e43-8ff7-c21186a2fa29" providerId="ADAL" clId="{CDB8F470-73DD-47AE-927A-61B938BD9CFD}" dt="2024-01-29T09:14:52.212" v="167" actId="2696"/>
        <pc:sldMkLst>
          <pc:docMk/>
          <pc:sldMk cId="3477120905" sldId="419"/>
        </pc:sldMkLst>
        <pc:spChg chg="mod">
          <ac:chgData name="Sian Bowen" userId="c345053a-4abb-4e43-8ff7-c21186a2fa29" providerId="ADAL" clId="{CDB8F470-73DD-47AE-927A-61B938BD9CFD}" dt="2024-01-29T08:42:42.687" v="143" actId="27636"/>
          <ac:spMkLst>
            <pc:docMk/>
            <pc:sldMk cId="3477120905" sldId="419"/>
            <ac:spMk id="3"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0" sldId="420"/>
        </pc:sldMkLst>
        <pc:spChg chg="mod">
          <ac:chgData name="Sian Bowen" userId="c345053a-4abb-4e43-8ff7-c21186a2fa29" providerId="ADAL" clId="{CDB8F470-73DD-47AE-927A-61B938BD9CFD}" dt="2024-01-29T08:42:42.694" v="144" actId="27636"/>
          <ac:spMkLst>
            <pc:docMk/>
            <pc:sldMk cId="0" sldId="420"/>
            <ac:spMk id="2" creationId="{00000000-0000-0000-0000-000000000000}"/>
          </ac:spMkLst>
        </pc:spChg>
      </pc:sldChg>
      <pc:sldChg chg="add del">
        <pc:chgData name="Sian Bowen" userId="c345053a-4abb-4e43-8ff7-c21186a2fa29" providerId="ADAL" clId="{CDB8F470-73DD-47AE-927A-61B938BD9CFD}" dt="2024-01-29T09:29:53.811" v="270" actId="2696"/>
        <pc:sldMkLst>
          <pc:docMk/>
          <pc:sldMk cId="2854719664" sldId="420"/>
        </pc:sldMkLst>
      </pc:sldChg>
      <pc:sldChg chg="modSp add del mod">
        <pc:chgData name="Sian Bowen" userId="c345053a-4abb-4e43-8ff7-c21186a2fa29" providerId="ADAL" clId="{CDB8F470-73DD-47AE-927A-61B938BD9CFD}" dt="2024-01-29T09:14:52.212" v="167" actId="2696"/>
        <pc:sldMkLst>
          <pc:docMk/>
          <pc:sldMk cId="0" sldId="421"/>
        </pc:sldMkLst>
        <pc:spChg chg="mod">
          <ac:chgData name="Sian Bowen" userId="c345053a-4abb-4e43-8ff7-c21186a2fa29" providerId="ADAL" clId="{CDB8F470-73DD-47AE-927A-61B938BD9CFD}" dt="2024-01-29T08:42:42.694" v="145" actId="27636"/>
          <ac:spMkLst>
            <pc:docMk/>
            <pc:sldMk cId="0" sldId="421"/>
            <ac:spMk id="2" creationId="{00000000-0000-0000-0000-000000000000}"/>
          </ac:spMkLst>
        </pc:spChg>
      </pc:sldChg>
      <pc:sldChg chg="add del">
        <pc:chgData name="Sian Bowen" userId="c345053a-4abb-4e43-8ff7-c21186a2fa29" providerId="ADAL" clId="{CDB8F470-73DD-47AE-927A-61B938BD9CFD}" dt="2024-01-29T09:29:53.811" v="270" actId="2696"/>
        <pc:sldMkLst>
          <pc:docMk/>
          <pc:sldMk cId="4004468180" sldId="421"/>
        </pc:sldMkLst>
      </pc:sldChg>
      <pc:sldChg chg="modSp add del mod">
        <pc:chgData name="Sian Bowen" userId="c345053a-4abb-4e43-8ff7-c21186a2fa29" providerId="ADAL" clId="{CDB8F470-73DD-47AE-927A-61B938BD9CFD}" dt="2024-01-29T09:14:52.212" v="167" actId="2696"/>
        <pc:sldMkLst>
          <pc:docMk/>
          <pc:sldMk cId="0" sldId="422"/>
        </pc:sldMkLst>
        <pc:spChg chg="mod">
          <ac:chgData name="Sian Bowen" userId="c345053a-4abb-4e43-8ff7-c21186a2fa29" providerId="ADAL" clId="{CDB8F470-73DD-47AE-927A-61B938BD9CFD}" dt="2024-01-29T08:42:42.725" v="146" actId="27636"/>
          <ac:spMkLst>
            <pc:docMk/>
            <pc:sldMk cId="0" sldId="422"/>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1562923501" sldId="422"/>
        </pc:sldMkLst>
      </pc:sldChg>
      <pc:sldChg chg="modSp add del mod">
        <pc:chgData name="Sian Bowen" userId="c345053a-4abb-4e43-8ff7-c21186a2fa29" providerId="ADAL" clId="{CDB8F470-73DD-47AE-927A-61B938BD9CFD}" dt="2024-01-29T09:14:52.212" v="167" actId="2696"/>
        <pc:sldMkLst>
          <pc:docMk/>
          <pc:sldMk cId="0" sldId="423"/>
        </pc:sldMkLst>
        <pc:spChg chg="mod">
          <ac:chgData name="Sian Bowen" userId="c345053a-4abb-4e43-8ff7-c21186a2fa29" providerId="ADAL" clId="{CDB8F470-73DD-47AE-927A-61B938BD9CFD}" dt="2024-01-29T08:42:42.756" v="148" actId="27636"/>
          <ac:spMkLst>
            <pc:docMk/>
            <pc:sldMk cId="0" sldId="423"/>
            <ac:spMk id="2" creationId="{00000000-0000-0000-0000-000000000000}"/>
          </ac:spMkLst>
        </pc:spChg>
        <pc:spChg chg="mod">
          <ac:chgData name="Sian Bowen" userId="c345053a-4abb-4e43-8ff7-c21186a2fa29" providerId="ADAL" clId="{CDB8F470-73DD-47AE-927A-61B938BD9CFD}" dt="2024-01-29T08:42:42.772" v="149" actId="27636"/>
          <ac:spMkLst>
            <pc:docMk/>
            <pc:sldMk cId="0" sldId="423"/>
            <ac:spMk id="3" creationId="{00000000-0000-0000-0000-000000000000}"/>
          </ac:spMkLst>
        </pc:spChg>
        <pc:spChg chg="mod">
          <ac:chgData name="Sian Bowen" userId="c345053a-4abb-4e43-8ff7-c21186a2fa29" providerId="ADAL" clId="{CDB8F470-73DD-47AE-927A-61B938BD9CFD}" dt="2024-01-29T08:42:42.756" v="147" actId="27636"/>
          <ac:spMkLst>
            <pc:docMk/>
            <pc:sldMk cId="0" sldId="423"/>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2736457517" sldId="423"/>
        </pc:sldMkLst>
      </pc:sldChg>
      <pc:sldChg chg="add del">
        <pc:chgData name="Sian Bowen" userId="c345053a-4abb-4e43-8ff7-c21186a2fa29" providerId="ADAL" clId="{CDB8F470-73DD-47AE-927A-61B938BD9CFD}" dt="2024-01-29T09:14:52.212" v="167" actId="2696"/>
        <pc:sldMkLst>
          <pc:docMk/>
          <pc:sldMk cId="0" sldId="424"/>
        </pc:sldMkLst>
      </pc:sldChg>
      <pc:sldChg chg="add del">
        <pc:chgData name="Sian Bowen" userId="c345053a-4abb-4e43-8ff7-c21186a2fa29" providerId="ADAL" clId="{CDB8F470-73DD-47AE-927A-61B938BD9CFD}" dt="2024-01-29T09:29:53.811" v="270" actId="2696"/>
        <pc:sldMkLst>
          <pc:docMk/>
          <pc:sldMk cId="3743374333" sldId="424"/>
        </pc:sldMkLst>
      </pc:sldChg>
      <pc:sldChg chg="modSp add del mod">
        <pc:chgData name="Sian Bowen" userId="c345053a-4abb-4e43-8ff7-c21186a2fa29" providerId="ADAL" clId="{CDB8F470-73DD-47AE-927A-61B938BD9CFD}" dt="2024-01-29T09:14:52.212" v="167" actId="2696"/>
        <pc:sldMkLst>
          <pc:docMk/>
          <pc:sldMk cId="0" sldId="425"/>
        </pc:sldMkLst>
        <pc:spChg chg="mod">
          <ac:chgData name="Sian Bowen" userId="c345053a-4abb-4e43-8ff7-c21186a2fa29" providerId="ADAL" clId="{CDB8F470-73DD-47AE-927A-61B938BD9CFD}" dt="2024-01-29T08:42:42.794" v="150" actId="27636"/>
          <ac:spMkLst>
            <pc:docMk/>
            <pc:sldMk cId="0" sldId="425"/>
            <ac:spMk id="3" creationId="{00000000-0000-0000-0000-000000000000}"/>
          </ac:spMkLst>
        </pc:spChg>
        <pc:spChg chg="mod">
          <ac:chgData name="Sian Bowen" userId="c345053a-4abb-4e43-8ff7-c21186a2fa29" providerId="ADAL" clId="{CDB8F470-73DD-47AE-927A-61B938BD9CFD}" dt="2024-01-29T08:42:42.794" v="151" actId="27636"/>
          <ac:spMkLst>
            <pc:docMk/>
            <pc:sldMk cId="0" sldId="425"/>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343478194" sldId="425"/>
        </pc:sldMkLst>
      </pc:sldChg>
      <pc:sldChg chg="add del">
        <pc:chgData name="Sian Bowen" userId="c345053a-4abb-4e43-8ff7-c21186a2fa29" providerId="ADAL" clId="{CDB8F470-73DD-47AE-927A-61B938BD9CFD}" dt="2024-01-29T09:14:52.212" v="167" actId="2696"/>
        <pc:sldMkLst>
          <pc:docMk/>
          <pc:sldMk cId="0" sldId="426"/>
        </pc:sldMkLst>
      </pc:sldChg>
      <pc:sldChg chg="add del">
        <pc:chgData name="Sian Bowen" userId="c345053a-4abb-4e43-8ff7-c21186a2fa29" providerId="ADAL" clId="{CDB8F470-73DD-47AE-927A-61B938BD9CFD}" dt="2024-01-29T09:29:53.811" v="270" actId="2696"/>
        <pc:sldMkLst>
          <pc:docMk/>
          <pc:sldMk cId="3372539952" sldId="426"/>
        </pc:sldMkLst>
      </pc:sldChg>
      <pc:sldChg chg="add del">
        <pc:chgData name="Sian Bowen" userId="c345053a-4abb-4e43-8ff7-c21186a2fa29" providerId="ADAL" clId="{CDB8F470-73DD-47AE-927A-61B938BD9CFD}" dt="2024-01-29T09:14:52.212" v="167" actId="2696"/>
        <pc:sldMkLst>
          <pc:docMk/>
          <pc:sldMk cId="0" sldId="427"/>
        </pc:sldMkLst>
      </pc:sldChg>
      <pc:sldChg chg="add del">
        <pc:chgData name="Sian Bowen" userId="c345053a-4abb-4e43-8ff7-c21186a2fa29" providerId="ADAL" clId="{CDB8F470-73DD-47AE-927A-61B938BD9CFD}" dt="2024-01-29T09:29:53.811" v="270" actId="2696"/>
        <pc:sldMkLst>
          <pc:docMk/>
          <pc:sldMk cId="3814914838" sldId="427"/>
        </pc:sldMkLst>
      </pc:sldChg>
      <pc:sldChg chg="add del">
        <pc:chgData name="Sian Bowen" userId="c345053a-4abb-4e43-8ff7-c21186a2fa29" providerId="ADAL" clId="{CDB8F470-73DD-47AE-927A-61B938BD9CFD}" dt="2024-01-29T09:14:52.212" v="167" actId="2696"/>
        <pc:sldMkLst>
          <pc:docMk/>
          <pc:sldMk cId="0" sldId="428"/>
        </pc:sldMkLst>
      </pc:sldChg>
      <pc:sldChg chg="add del">
        <pc:chgData name="Sian Bowen" userId="c345053a-4abb-4e43-8ff7-c21186a2fa29" providerId="ADAL" clId="{CDB8F470-73DD-47AE-927A-61B938BD9CFD}" dt="2024-01-29T09:29:53.811" v="270" actId="2696"/>
        <pc:sldMkLst>
          <pc:docMk/>
          <pc:sldMk cId="3568656110" sldId="428"/>
        </pc:sldMkLst>
      </pc:sldChg>
      <pc:sldChg chg="add del">
        <pc:chgData name="Sian Bowen" userId="c345053a-4abb-4e43-8ff7-c21186a2fa29" providerId="ADAL" clId="{CDB8F470-73DD-47AE-927A-61B938BD9CFD}" dt="2024-01-29T09:14:52.212" v="167" actId="2696"/>
        <pc:sldMkLst>
          <pc:docMk/>
          <pc:sldMk cId="741158923" sldId="429"/>
        </pc:sldMkLst>
      </pc:sldChg>
      <pc:sldChg chg="addSp delSp modSp add del mod">
        <pc:chgData name="Sian Bowen" userId="c345053a-4abb-4e43-8ff7-c21186a2fa29" providerId="ADAL" clId="{CDB8F470-73DD-47AE-927A-61B938BD9CFD}" dt="2024-01-29T16:01:22.470" v="1222" actId="20577"/>
        <pc:sldMkLst>
          <pc:docMk/>
          <pc:sldMk cId="1675092704" sldId="429"/>
        </pc:sldMkLst>
        <pc:spChg chg="mod">
          <ac:chgData name="Sian Bowen" userId="c345053a-4abb-4e43-8ff7-c21186a2fa29" providerId="ADAL" clId="{CDB8F470-73DD-47AE-927A-61B938BD9CFD}" dt="2024-01-29T16:01:22.470" v="1222" actId="20577"/>
          <ac:spMkLst>
            <pc:docMk/>
            <pc:sldMk cId="1675092704" sldId="429"/>
            <ac:spMk id="3" creationId="{00000000-0000-0000-0000-000000000000}"/>
          </ac:spMkLst>
        </pc:spChg>
        <pc:spChg chg="del">
          <ac:chgData name="Sian Bowen" userId="c345053a-4abb-4e43-8ff7-c21186a2fa29" providerId="ADAL" clId="{CDB8F470-73DD-47AE-927A-61B938BD9CFD}" dt="2024-01-29T15:55:09.656" v="1055" actId="478"/>
          <ac:spMkLst>
            <pc:docMk/>
            <pc:sldMk cId="1675092704" sldId="429"/>
            <ac:spMk id="4" creationId="{00000000-0000-0000-0000-000000000000}"/>
          </ac:spMkLst>
        </pc:spChg>
        <pc:picChg chg="add mod">
          <ac:chgData name="Sian Bowen" userId="c345053a-4abb-4e43-8ff7-c21186a2fa29" providerId="ADAL" clId="{CDB8F470-73DD-47AE-927A-61B938BD9CFD}" dt="2024-01-29T16:01:09.093" v="1220" actId="1076"/>
          <ac:picMkLst>
            <pc:docMk/>
            <pc:sldMk cId="1675092704" sldId="429"/>
            <ac:picMk id="2050" creationId="{430B53C7-DCB4-5CD5-AD14-BF92A6ABB67B}"/>
          </ac:picMkLst>
        </pc:picChg>
      </pc:sldChg>
      <pc:sldChg chg="delSp modSp add del mod">
        <pc:chgData name="Sian Bowen" userId="c345053a-4abb-4e43-8ff7-c21186a2fa29" providerId="ADAL" clId="{CDB8F470-73DD-47AE-927A-61B938BD9CFD}" dt="2024-01-29T16:01:41.374" v="1228" actId="20577"/>
        <pc:sldMkLst>
          <pc:docMk/>
          <pc:sldMk cId="2164388090" sldId="430"/>
        </pc:sldMkLst>
        <pc:spChg chg="mod">
          <ac:chgData name="Sian Bowen" userId="c345053a-4abb-4e43-8ff7-c21186a2fa29" providerId="ADAL" clId="{CDB8F470-73DD-47AE-927A-61B938BD9CFD}" dt="2024-01-29T15:56:24.755" v="1066" actId="20577"/>
          <ac:spMkLst>
            <pc:docMk/>
            <pc:sldMk cId="2164388090" sldId="430"/>
            <ac:spMk id="2" creationId="{00000000-0000-0000-0000-000000000000}"/>
          </ac:spMkLst>
        </pc:spChg>
        <pc:spChg chg="mod">
          <ac:chgData name="Sian Bowen" userId="c345053a-4abb-4e43-8ff7-c21186a2fa29" providerId="ADAL" clId="{CDB8F470-73DD-47AE-927A-61B938BD9CFD}" dt="2024-01-29T16:01:41.374" v="1228" actId="20577"/>
          <ac:spMkLst>
            <pc:docMk/>
            <pc:sldMk cId="2164388090" sldId="430"/>
            <ac:spMk id="3" creationId="{00000000-0000-0000-0000-000000000000}"/>
          </ac:spMkLst>
        </pc:spChg>
        <pc:spChg chg="del">
          <ac:chgData name="Sian Bowen" userId="c345053a-4abb-4e43-8ff7-c21186a2fa29" providerId="ADAL" clId="{CDB8F470-73DD-47AE-927A-61B938BD9CFD}" dt="2024-01-29T15:55:14.173" v="1056" actId="478"/>
          <ac:spMkLst>
            <pc:docMk/>
            <pc:sldMk cId="2164388090" sldId="430"/>
            <ac:spMk id="4"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2553492153" sldId="430"/>
        </pc:sldMkLst>
        <pc:spChg chg="mod">
          <ac:chgData name="Sian Bowen" userId="c345053a-4abb-4e43-8ff7-c21186a2fa29" providerId="ADAL" clId="{CDB8F470-73DD-47AE-927A-61B938BD9CFD}" dt="2024-01-29T08:42:42.810" v="153" actId="27636"/>
          <ac:spMkLst>
            <pc:docMk/>
            <pc:sldMk cId="2553492153" sldId="430"/>
            <ac:spMk id="3" creationId="{00000000-0000-0000-0000-000000000000}"/>
          </ac:spMkLst>
        </pc:spChg>
        <pc:spChg chg="mod">
          <ac:chgData name="Sian Bowen" userId="c345053a-4abb-4e43-8ff7-c21186a2fa29" providerId="ADAL" clId="{CDB8F470-73DD-47AE-927A-61B938BD9CFD}" dt="2024-01-29T08:42:42.810" v="152" actId="27636"/>
          <ac:spMkLst>
            <pc:docMk/>
            <pc:sldMk cId="2553492153" sldId="430"/>
            <ac:spMk id="4" creationId="{00000000-0000-0000-0000-000000000000}"/>
          </ac:spMkLst>
        </pc:spChg>
      </pc:sldChg>
      <pc:sldChg chg="modSp new mod">
        <pc:chgData name="Sian Bowen" userId="c345053a-4abb-4e43-8ff7-c21186a2fa29" providerId="ADAL" clId="{CDB8F470-73DD-47AE-927A-61B938BD9CFD}" dt="2024-01-29T16:42:43.889" v="1421" actId="20577"/>
        <pc:sldMkLst>
          <pc:docMk/>
          <pc:sldMk cId="1155873577" sldId="431"/>
        </pc:sldMkLst>
        <pc:spChg chg="mod">
          <ac:chgData name="Sian Bowen" userId="c345053a-4abb-4e43-8ff7-c21186a2fa29" providerId="ADAL" clId="{CDB8F470-73DD-47AE-927A-61B938BD9CFD}" dt="2024-01-29T16:42:43.889" v="1421" actId="20577"/>
          <ac:spMkLst>
            <pc:docMk/>
            <pc:sldMk cId="1155873577" sldId="431"/>
            <ac:spMk id="2" creationId="{9FDAE399-CD3C-0F57-8747-90A1F73E9844}"/>
          </ac:spMkLst>
        </pc:spChg>
      </pc:sldChg>
      <pc:sldChg chg="add del">
        <pc:chgData name="Sian Bowen" userId="c345053a-4abb-4e43-8ff7-c21186a2fa29" providerId="ADAL" clId="{CDB8F470-73DD-47AE-927A-61B938BD9CFD}" dt="2024-01-29T09:14:52.212" v="167" actId="2696"/>
        <pc:sldMkLst>
          <pc:docMk/>
          <pc:sldMk cId="1293758593" sldId="431"/>
        </pc:sldMkLst>
      </pc:sldChg>
      <pc:sldChg chg="delSp add del mod">
        <pc:chgData name="Sian Bowen" userId="c345053a-4abb-4e43-8ff7-c21186a2fa29" providerId="ADAL" clId="{CDB8F470-73DD-47AE-927A-61B938BD9CFD}" dt="2024-01-29T15:58:14.429" v="1173" actId="47"/>
        <pc:sldMkLst>
          <pc:docMk/>
          <pc:sldMk cId="2321096008" sldId="431"/>
        </pc:sldMkLst>
        <pc:spChg chg="del">
          <ac:chgData name="Sian Bowen" userId="c345053a-4abb-4e43-8ff7-c21186a2fa29" providerId="ADAL" clId="{CDB8F470-73DD-47AE-927A-61B938BD9CFD}" dt="2024-01-29T15:55:18.502" v="1057" actId="478"/>
          <ac:spMkLst>
            <pc:docMk/>
            <pc:sldMk cId="2321096008" sldId="431"/>
            <ac:spMk id="4" creationId="{00000000-0000-0000-0000-000000000000}"/>
          </ac:spMkLst>
        </pc:spChg>
      </pc:sldChg>
      <pc:sldChg chg="modSp add del mod">
        <pc:chgData name="Sian Bowen" userId="c345053a-4abb-4e43-8ff7-c21186a2fa29" providerId="ADAL" clId="{CDB8F470-73DD-47AE-927A-61B938BD9CFD}" dt="2024-01-29T09:14:52.212" v="167" actId="2696"/>
        <pc:sldMkLst>
          <pc:docMk/>
          <pc:sldMk cId="2493606142" sldId="432"/>
        </pc:sldMkLst>
        <pc:spChg chg="mod">
          <ac:chgData name="Sian Bowen" userId="c345053a-4abb-4e43-8ff7-c21186a2fa29" providerId="ADAL" clId="{CDB8F470-73DD-47AE-927A-61B938BD9CFD}" dt="2024-01-29T08:42:42.825" v="154" actId="27636"/>
          <ac:spMkLst>
            <pc:docMk/>
            <pc:sldMk cId="2493606142" sldId="432"/>
            <ac:spMk id="3" creationId="{00000000-0000-0000-0000-000000000000}"/>
          </ac:spMkLst>
        </pc:spChg>
        <pc:spChg chg="mod">
          <ac:chgData name="Sian Bowen" userId="c345053a-4abb-4e43-8ff7-c21186a2fa29" providerId="ADAL" clId="{CDB8F470-73DD-47AE-927A-61B938BD9CFD}" dt="2024-01-29T08:42:42.825" v="155" actId="27636"/>
          <ac:spMkLst>
            <pc:docMk/>
            <pc:sldMk cId="2493606142" sldId="432"/>
            <ac:spMk id="4" creationId="{00000000-0000-0000-0000-000000000000}"/>
          </ac:spMkLst>
        </pc:spChg>
      </pc:sldChg>
      <pc:sldChg chg="delSp add del mod">
        <pc:chgData name="Sian Bowen" userId="c345053a-4abb-4e43-8ff7-c21186a2fa29" providerId="ADAL" clId="{CDB8F470-73DD-47AE-927A-61B938BD9CFD}" dt="2024-01-29T16:00:06.104" v="1217" actId="47"/>
        <pc:sldMkLst>
          <pc:docMk/>
          <pc:sldMk cId="2620206846" sldId="432"/>
        </pc:sldMkLst>
        <pc:spChg chg="del">
          <ac:chgData name="Sian Bowen" userId="c345053a-4abb-4e43-8ff7-c21186a2fa29" providerId="ADAL" clId="{CDB8F470-73DD-47AE-927A-61B938BD9CFD}" dt="2024-01-29T15:55:22.844" v="1058" actId="478"/>
          <ac:spMkLst>
            <pc:docMk/>
            <pc:sldMk cId="2620206846" sldId="432"/>
            <ac:spMk id="4" creationId="{00000000-0000-0000-0000-000000000000}"/>
          </ac:spMkLst>
        </pc:spChg>
      </pc:sldChg>
      <pc:sldChg chg="modSp new mod">
        <pc:chgData name="Sian Bowen" userId="c345053a-4abb-4e43-8ff7-c21186a2fa29" providerId="ADAL" clId="{CDB8F470-73DD-47AE-927A-61B938BD9CFD}" dt="2024-01-29T19:53:48.953" v="1577" actId="20577"/>
        <pc:sldMkLst>
          <pc:docMk/>
          <pc:sldMk cId="3610175235" sldId="432"/>
        </pc:sldMkLst>
        <pc:spChg chg="mod">
          <ac:chgData name="Sian Bowen" userId="c345053a-4abb-4e43-8ff7-c21186a2fa29" providerId="ADAL" clId="{CDB8F470-73DD-47AE-927A-61B938BD9CFD}" dt="2024-01-29T19:53:48.953" v="1577" actId="20577"/>
          <ac:spMkLst>
            <pc:docMk/>
            <pc:sldMk cId="3610175235" sldId="432"/>
            <ac:spMk id="2" creationId="{76CF9902-65B7-BC32-2CA0-FB4AC366C418}"/>
          </ac:spMkLst>
        </pc:spChg>
      </pc:sldChg>
      <pc:sldChg chg="add del">
        <pc:chgData name="Sian Bowen" userId="c345053a-4abb-4e43-8ff7-c21186a2fa29" providerId="ADAL" clId="{CDB8F470-73DD-47AE-927A-61B938BD9CFD}" dt="2024-01-29T09:14:52.212" v="167" actId="2696"/>
        <pc:sldMkLst>
          <pc:docMk/>
          <pc:sldMk cId="2035359815" sldId="433"/>
        </pc:sldMkLst>
      </pc:sldChg>
      <pc:sldChg chg="add del">
        <pc:chgData name="Sian Bowen" userId="c345053a-4abb-4e43-8ff7-c21186a2fa29" providerId="ADAL" clId="{CDB8F470-73DD-47AE-927A-61B938BD9CFD}" dt="2024-01-29T09:29:53.811" v="270" actId="2696"/>
        <pc:sldMkLst>
          <pc:docMk/>
          <pc:sldMk cId="2174538946" sldId="433"/>
        </pc:sldMkLst>
      </pc:sldChg>
      <pc:sldChg chg="addSp delSp modSp new del">
        <pc:chgData name="Sian Bowen" userId="c345053a-4abb-4e43-8ff7-c21186a2fa29" providerId="ADAL" clId="{CDB8F470-73DD-47AE-927A-61B938BD9CFD}" dt="2024-01-29T20:01:08.432" v="1750" actId="680"/>
        <pc:sldMkLst>
          <pc:docMk/>
          <pc:sldMk cId="2602650666" sldId="433"/>
        </pc:sldMkLst>
        <pc:spChg chg="add del mod">
          <ac:chgData name="Sian Bowen" userId="c345053a-4abb-4e43-8ff7-c21186a2fa29" providerId="ADAL" clId="{CDB8F470-73DD-47AE-927A-61B938BD9CFD}" dt="2024-01-29T20:01:07.662" v="1749"/>
          <ac:spMkLst>
            <pc:docMk/>
            <pc:sldMk cId="2602650666" sldId="433"/>
            <ac:spMk id="3" creationId="{DAA179D6-0225-3EDA-EA8B-636AB3B963A3}"/>
          </ac:spMkLst>
        </pc:spChg>
        <pc:spChg chg="add del mod">
          <ac:chgData name="Sian Bowen" userId="c345053a-4abb-4e43-8ff7-c21186a2fa29" providerId="ADAL" clId="{CDB8F470-73DD-47AE-927A-61B938BD9CFD}" dt="2024-01-29T20:01:07.662" v="1749"/>
          <ac:spMkLst>
            <pc:docMk/>
            <pc:sldMk cId="2602650666" sldId="433"/>
            <ac:spMk id="4" creationId="{ECA74B2C-006B-0489-A8F7-4D9257511F0B}"/>
          </ac:spMkLst>
        </pc:spChg>
        <pc:spChg chg="add del mod">
          <ac:chgData name="Sian Bowen" userId="c345053a-4abb-4e43-8ff7-c21186a2fa29" providerId="ADAL" clId="{CDB8F470-73DD-47AE-927A-61B938BD9CFD}" dt="2024-01-29T20:01:07.662" v="1749"/>
          <ac:spMkLst>
            <pc:docMk/>
            <pc:sldMk cId="2602650666" sldId="433"/>
            <ac:spMk id="5" creationId="{850093D9-E341-6836-C99D-A6113DC50D0D}"/>
          </ac:spMkLst>
        </pc:spChg>
      </pc:sldChg>
      <pc:sldChg chg="addSp modSp new mod">
        <pc:chgData name="Sian Bowen" userId="c345053a-4abb-4e43-8ff7-c21186a2fa29" providerId="ADAL" clId="{CDB8F470-73DD-47AE-927A-61B938BD9CFD}" dt="2024-01-29T20:03:39.260" v="1786" actId="20577"/>
        <pc:sldMkLst>
          <pc:docMk/>
          <pc:sldMk cId="3167805011" sldId="433"/>
        </pc:sldMkLst>
        <pc:spChg chg="add mod">
          <ac:chgData name="Sian Bowen" userId="c345053a-4abb-4e43-8ff7-c21186a2fa29" providerId="ADAL" clId="{CDB8F470-73DD-47AE-927A-61B938BD9CFD}" dt="2024-01-29T20:03:39.260" v="1786" actId="20577"/>
          <ac:spMkLst>
            <pc:docMk/>
            <pc:sldMk cId="3167805011" sldId="433"/>
            <ac:spMk id="4" creationId="{78534EDA-5137-A56D-51A4-A27C5192EFE6}"/>
          </ac:spMkLst>
        </pc:spChg>
      </pc:sldChg>
      <pc:sldChg chg="addSp modSp new mod">
        <pc:chgData name="Sian Bowen" userId="c345053a-4abb-4e43-8ff7-c21186a2fa29" providerId="ADAL" clId="{CDB8F470-73DD-47AE-927A-61B938BD9CFD}" dt="2024-01-29T20:34:35.173" v="1828" actId="20577"/>
        <pc:sldMkLst>
          <pc:docMk/>
          <pc:sldMk cId="2539955469" sldId="434"/>
        </pc:sldMkLst>
        <pc:spChg chg="add mod">
          <ac:chgData name="Sian Bowen" userId="c345053a-4abb-4e43-8ff7-c21186a2fa29" providerId="ADAL" clId="{CDB8F470-73DD-47AE-927A-61B938BD9CFD}" dt="2024-01-29T20:04:42.859" v="1793" actId="1076"/>
          <ac:spMkLst>
            <pc:docMk/>
            <pc:sldMk cId="2539955469" sldId="434"/>
            <ac:spMk id="4" creationId="{E3B74DB0-B06B-830C-7240-93C809C8327B}"/>
          </ac:spMkLst>
        </pc:spChg>
        <pc:spChg chg="add mod">
          <ac:chgData name="Sian Bowen" userId="c345053a-4abb-4e43-8ff7-c21186a2fa29" providerId="ADAL" clId="{CDB8F470-73DD-47AE-927A-61B938BD9CFD}" dt="2024-01-29T20:34:11.838" v="1816" actId="5793"/>
          <ac:spMkLst>
            <pc:docMk/>
            <pc:sldMk cId="2539955469" sldId="434"/>
            <ac:spMk id="6" creationId="{C53FCA87-E39B-EEFC-1BB9-8DFD98808956}"/>
          </ac:spMkLst>
        </pc:spChg>
        <pc:spChg chg="add mod">
          <ac:chgData name="Sian Bowen" userId="c345053a-4abb-4e43-8ff7-c21186a2fa29" providerId="ADAL" clId="{CDB8F470-73DD-47AE-927A-61B938BD9CFD}" dt="2024-01-29T20:34:35.173" v="1828" actId="20577"/>
          <ac:spMkLst>
            <pc:docMk/>
            <pc:sldMk cId="2539955469" sldId="434"/>
            <ac:spMk id="8" creationId="{9982A907-BE18-2F1E-5359-1E9414632A07}"/>
          </ac:spMkLst>
        </pc:spChg>
      </pc:sldChg>
      <pc:sldChg chg="modSp add del mod">
        <pc:chgData name="Sian Bowen" userId="c345053a-4abb-4e43-8ff7-c21186a2fa29" providerId="ADAL" clId="{CDB8F470-73DD-47AE-927A-61B938BD9CFD}" dt="2024-01-29T09:14:52.212" v="167" actId="2696"/>
        <pc:sldMkLst>
          <pc:docMk/>
          <pc:sldMk cId="3047227706" sldId="434"/>
        </pc:sldMkLst>
        <pc:spChg chg="mod">
          <ac:chgData name="Sian Bowen" userId="c345053a-4abb-4e43-8ff7-c21186a2fa29" providerId="ADAL" clId="{CDB8F470-73DD-47AE-927A-61B938BD9CFD}" dt="2024-01-29T08:42:42.872" v="156" actId="27636"/>
          <ac:spMkLst>
            <pc:docMk/>
            <pc:sldMk cId="3047227706" sldId="434"/>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3522838978" sldId="434"/>
        </pc:sldMkLst>
      </pc:sldChg>
      <pc:sldChg chg="add del">
        <pc:chgData name="Sian Bowen" userId="c345053a-4abb-4e43-8ff7-c21186a2fa29" providerId="ADAL" clId="{CDB8F470-73DD-47AE-927A-61B938BD9CFD}" dt="2024-01-29T09:29:53.811" v="270" actId="2696"/>
        <pc:sldMkLst>
          <pc:docMk/>
          <pc:sldMk cId="404070133" sldId="435"/>
        </pc:sldMkLst>
      </pc:sldChg>
      <pc:sldChg chg="addSp new">
        <pc:chgData name="Sian Bowen" userId="c345053a-4abb-4e43-8ff7-c21186a2fa29" providerId="ADAL" clId="{CDB8F470-73DD-47AE-927A-61B938BD9CFD}" dt="2024-01-29T21:16:37.914" v="1842"/>
        <pc:sldMkLst>
          <pc:docMk/>
          <pc:sldMk cId="1326304003" sldId="435"/>
        </pc:sldMkLst>
        <pc:picChg chg="add">
          <ac:chgData name="Sian Bowen" userId="c345053a-4abb-4e43-8ff7-c21186a2fa29" providerId="ADAL" clId="{CDB8F470-73DD-47AE-927A-61B938BD9CFD}" dt="2024-01-29T21:16:37.914" v="1842"/>
          <ac:picMkLst>
            <pc:docMk/>
            <pc:sldMk cId="1326304003" sldId="435"/>
            <ac:picMk id="4098" creationId="{55DB7ED3-8F8D-2362-F329-0A712B1FF242}"/>
          </ac:picMkLst>
        </pc:picChg>
      </pc:sldChg>
      <pc:sldChg chg="add del">
        <pc:chgData name="Sian Bowen" userId="c345053a-4abb-4e43-8ff7-c21186a2fa29" providerId="ADAL" clId="{CDB8F470-73DD-47AE-927A-61B938BD9CFD}" dt="2024-01-29T09:14:52.212" v="167" actId="2696"/>
        <pc:sldMkLst>
          <pc:docMk/>
          <pc:sldMk cId="1974709933" sldId="435"/>
        </pc:sldMkLst>
      </pc:sldChg>
      <pc:sldChg chg="addSp delSp modSp new mod modClrScheme chgLayout">
        <pc:chgData name="Sian Bowen" userId="c345053a-4abb-4e43-8ff7-c21186a2fa29" providerId="ADAL" clId="{CDB8F470-73DD-47AE-927A-61B938BD9CFD}" dt="2024-01-30T11:16:47.664" v="2484" actId="1076"/>
        <pc:sldMkLst>
          <pc:docMk/>
          <pc:sldMk cId="2391492550" sldId="436"/>
        </pc:sldMkLst>
        <pc:spChg chg="mod">
          <ac:chgData name="Sian Bowen" userId="c345053a-4abb-4e43-8ff7-c21186a2fa29" providerId="ADAL" clId="{CDB8F470-73DD-47AE-927A-61B938BD9CFD}" dt="2024-01-30T11:08:32.493" v="2288" actId="26606"/>
          <ac:spMkLst>
            <pc:docMk/>
            <pc:sldMk cId="2391492550" sldId="436"/>
            <ac:spMk id="2" creationId="{BC9822EB-A763-3600-71F6-AEA59F6C8250}"/>
          </ac:spMkLst>
        </pc:spChg>
        <pc:spChg chg="mod">
          <ac:chgData name="Sian Bowen" userId="c345053a-4abb-4e43-8ff7-c21186a2fa29" providerId="ADAL" clId="{CDB8F470-73DD-47AE-927A-61B938BD9CFD}" dt="2024-01-30T11:08:32.493" v="2288" actId="26606"/>
          <ac:spMkLst>
            <pc:docMk/>
            <pc:sldMk cId="2391492550" sldId="436"/>
            <ac:spMk id="3" creationId="{55EF6468-E913-82E4-AEB4-6A103FECB009}"/>
          </ac:spMkLst>
        </pc:spChg>
        <pc:spChg chg="mod">
          <ac:chgData name="Sian Bowen" userId="c345053a-4abb-4e43-8ff7-c21186a2fa29" providerId="ADAL" clId="{CDB8F470-73DD-47AE-927A-61B938BD9CFD}" dt="2024-01-30T11:13:22.708" v="2479" actId="27636"/>
          <ac:spMkLst>
            <pc:docMk/>
            <pc:sldMk cId="2391492550" sldId="436"/>
            <ac:spMk id="4" creationId="{3B44D95B-4640-C7A7-BBEB-7113D13CA750}"/>
          </ac:spMkLst>
        </pc:spChg>
        <pc:picChg chg="add mod">
          <ac:chgData name="Sian Bowen" userId="c345053a-4abb-4e43-8ff7-c21186a2fa29" providerId="ADAL" clId="{CDB8F470-73DD-47AE-927A-61B938BD9CFD}" dt="2024-01-30T11:09:13.188" v="2293" actId="1076"/>
          <ac:picMkLst>
            <pc:docMk/>
            <pc:sldMk cId="2391492550" sldId="436"/>
            <ac:picMk id="8194" creationId="{C806AFC6-B187-29A6-9812-7F3B1B572AE8}"/>
          </ac:picMkLst>
        </pc:picChg>
        <pc:picChg chg="add del mod">
          <ac:chgData name="Sian Bowen" userId="c345053a-4abb-4e43-8ff7-c21186a2fa29" providerId="ADAL" clId="{CDB8F470-73DD-47AE-927A-61B938BD9CFD}" dt="2024-01-30T11:16:45.396" v="2483" actId="478"/>
          <ac:picMkLst>
            <pc:docMk/>
            <pc:sldMk cId="2391492550" sldId="436"/>
            <ac:picMk id="8196" creationId="{0DBB9B68-C716-2F2A-46CD-207D67AB4A54}"/>
          </ac:picMkLst>
        </pc:picChg>
        <pc:picChg chg="add mod">
          <ac:chgData name="Sian Bowen" userId="c345053a-4abb-4e43-8ff7-c21186a2fa29" providerId="ADAL" clId="{CDB8F470-73DD-47AE-927A-61B938BD9CFD}" dt="2024-01-30T11:16:47.664" v="2484" actId="1076"/>
          <ac:picMkLst>
            <pc:docMk/>
            <pc:sldMk cId="2391492550" sldId="436"/>
            <ac:picMk id="8198" creationId="{9056E55A-4584-DD92-4892-A8E91DE6BA05}"/>
          </ac:picMkLst>
        </pc:picChg>
      </pc:sldChg>
      <pc:sldChg chg="modSp add del mod">
        <pc:chgData name="Sian Bowen" userId="c345053a-4abb-4e43-8ff7-c21186a2fa29" providerId="ADAL" clId="{CDB8F470-73DD-47AE-927A-61B938BD9CFD}" dt="2024-01-29T09:14:52.212" v="167" actId="2696"/>
        <pc:sldMkLst>
          <pc:docMk/>
          <pc:sldMk cId="2391492550" sldId="436"/>
        </pc:sldMkLst>
        <pc:spChg chg="mod">
          <ac:chgData name="Sian Bowen" userId="c345053a-4abb-4e43-8ff7-c21186a2fa29" providerId="ADAL" clId="{CDB8F470-73DD-47AE-927A-61B938BD9CFD}" dt="2024-01-29T08:42:42.894" v="158" actId="27636"/>
          <ac:spMkLst>
            <pc:docMk/>
            <pc:sldMk cId="2391492550" sldId="436"/>
            <ac:spMk id="3" creationId="{00000000-0000-0000-0000-000000000000}"/>
          </ac:spMkLst>
        </pc:spChg>
        <pc:spChg chg="mod">
          <ac:chgData name="Sian Bowen" userId="c345053a-4abb-4e43-8ff7-c21186a2fa29" providerId="ADAL" clId="{CDB8F470-73DD-47AE-927A-61B938BD9CFD}" dt="2024-01-29T08:42:42.894" v="157" actId="27636"/>
          <ac:spMkLst>
            <pc:docMk/>
            <pc:sldMk cId="2391492550" sldId="436"/>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3860477348" sldId="436"/>
        </pc:sldMkLst>
      </pc:sldChg>
      <pc:sldChg chg="modSp add del mod">
        <pc:chgData name="Sian Bowen" userId="c345053a-4abb-4e43-8ff7-c21186a2fa29" providerId="ADAL" clId="{CDB8F470-73DD-47AE-927A-61B938BD9CFD}" dt="2024-01-29T09:14:52.212" v="167" actId="2696"/>
        <pc:sldMkLst>
          <pc:docMk/>
          <pc:sldMk cId="1013829562" sldId="437"/>
        </pc:sldMkLst>
        <pc:spChg chg="mod">
          <ac:chgData name="Sian Bowen" userId="c345053a-4abb-4e43-8ff7-c21186a2fa29" providerId="ADAL" clId="{CDB8F470-73DD-47AE-927A-61B938BD9CFD}" dt="2024-01-29T08:42:42.910" v="159" actId="27636"/>
          <ac:spMkLst>
            <pc:docMk/>
            <pc:sldMk cId="1013829562" sldId="437"/>
            <ac:spMk id="29698" creationId="{00000000-0000-0000-0000-000000000000}"/>
          </ac:spMkLst>
        </pc:spChg>
      </pc:sldChg>
      <pc:sldChg chg="add del">
        <pc:chgData name="Sian Bowen" userId="c345053a-4abb-4e43-8ff7-c21186a2fa29" providerId="ADAL" clId="{CDB8F470-73DD-47AE-927A-61B938BD9CFD}" dt="2024-01-29T09:29:53.811" v="270" actId="2696"/>
        <pc:sldMkLst>
          <pc:docMk/>
          <pc:sldMk cId="3532489482" sldId="437"/>
        </pc:sldMkLst>
      </pc:sldChg>
      <pc:sldChg chg="add del">
        <pc:chgData name="Sian Bowen" userId="c345053a-4abb-4e43-8ff7-c21186a2fa29" providerId="ADAL" clId="{CDB8F470-73DD-47AE-927A-61B938BD9CFD}" dt="2024-01-29T09:14:52.212" v="167" actId="2696"/>
        <pc:sldMkLst>
          <pc:docMk/>
          <pc:sldMk cId="544792556" sldId="438"/>
        </pc:sldMkLst>
      </pc:sldChg>
      <pc:sldChg chg="add del">
        <pc:chgData name="Sian Bowen" userId="c345053a-4abb-4e43-8ff7-c21186a2fa29" providerId="ADAL" clId="{CDB8F470-73DD-47AE-927A-61B938BD9CFD}" dt="2024-01-29T09:29:53.811" v="270" actId="2696"/>
        <pc:sldMkLst>
          <pc:docMk/>
          <pc:sldMk cId="3351132223" sldId="438"/>
        </pc:sldMkLst>
      </pc:sldChg>
      <pc:sldChg chg="add del">
        <pc:chgData name="Sian Bowen" userId="c345053a-4abb-4e43-8ff7-c21186a2fa29" providerId="ADAL" clId="{CDB8F470-73DD-47AE-927A-61B938BD9CFD}" dt="2024-01-29T09:14:52.212" v="167" actId="2696"/>
        <pc:sldMkLst>
          <pc:docMk/>
          <pc:sldMk cId="155457437" sldId="439"/>
        </pc:sldMkLst>
      </pc:sldChg>
      <pc:sldChg chg="add del">
        <pc:chgData name="Sian Bowen" userId="c345053a-4abb-4e43-8ff7-c21186a2fa29" providerId="ADAL" clId="{CDB8F470-73DD-47AE-927A-61B938BD9CFD}" dt="2024-01-29T09:29:53.811" v="270" actId="2696"/>
        <pc:sldMkLst>
          <pc:docMk/>
          <pc:sldMk cId="3035372002" sldId="439"/>
        </pc:sldMkLst>
      </pc:sldChg>
      <pc:sldChg chg="add del">
        <pc:chgData name="Sian Bowen" userId="c345053a-4abb-4e43-8ff7-c21186a2fa29" providerId="ADAL" clId="{CDB8F470-73DD-47AE-927A-61B938BD9CFD}" dt="2024-01-29T09:14:52.212" v="167" actId="2696"/>
        <pc:sldMkLst>
          <pc:docMk/>
          <pc:sldMk cId="3585642250" sldId="440"/>
        </pc:sldMkLst>
      </pc:sldChg>
      <pc:sldChg chg="add del">
        <pc:chgData name="Sian Bowen" userId="c345053a-4abb-4e43-8ff7-c21186a2fa29" providerId="ADAL" clId="{CDB8F470-73DD-47AE-927A-61B938BD9CFD}" dt="2024-01-29T09:29:53.811" v="270" actId="2696"/>
        <pc:sldMkLst>
          <pc:docMk/>
          <pc:sldMk cId="3952608026" sldId="440"/>
        </pc:sldMkLst>
      </pc:sldChg>
      <pc:sldChg chg="add del">
        <pc:chgData name="Sian Bowen" userId="c345053a-4abb-4e43-8ff7-c21186a2fa29" providerId="ADAL" clId="{CDB8F470-73DD-47AE-927A-61B938BD9CFD}" dt="2024-01-29T09:14:52.212" v="167" actId="2696"/>
        <pc:sldMkLst>
          <pc:docMk/>
          <pc:sldMk cId="0" sldId="441"/>
        </pc:sldMkLst>
      </pc:sldChg>
      <pc:sldChg chg="add del">
        <pc:chgData name="Sian Bowen" userId="c345053a-4abb-4e43-8ff7-c21186a2fa29" providerId="ADAL" clId="{CDB8F470-73DD-47AE-927A-61B938BD9CFD}" dt="2024-01-29T09:29:53.811" v="270" actId="2696"/>
        <pc:sldMkLst>
          <pc:docMk/>
          <pc:sldMk cId="2110623614" sldId="441"/>
        </pc:sldMkLst>
      </pc:sldChg>
      <pc:sldChg chg="add del">
        <pc:chgData name="Sian Bowen" userId="c345053a-4abb-4e43-8ff7-c21186a2fa29" providerId="ADAL" clId="{CDB8F470-73DD-47AE-927A-61B938BD9CFD}" dt="2024-01-29T09:29:53.811" v="270" actId="2696"/>
        <pc:sldMkLst>
          <pc:docMk/>
          <pc:sldMk cId="2689916941" sldId="442"/>
        </pc:sldMkLst>
      </pc:sldChg>
      <pc:sldChg chg="add del">
        <pc:chgData name="Sian Bowen" userId="c345053a-4abb-4e43-8ff7-c21186a2fa29" providerId="ADAL" clId="{CDB8F470-73DD-47AE-927A-61B938BD9CFD}" dt="2024-01-29T09:14:52.212" v="167" actId="2696"/>
        <pc:sldMkLst>
          <pc:docMk/>
          <pc:sldMk cId="3862702886" sldId="442"/>
        </pc:sldMkLst>
      </pc:sldChg>
      <pc:sldChg chg="add del">
        <pc:chgData name="Sian Bowen" userId="c345053a-4abb-4e43-8ff7-c21186a2fa29" providerId="ADAL" clId="{CDB8F470-73DD-47AE-927A-61B938BD9CFD}" dt="2024-01-29T09:14:52.212" v="167" actId="2696"/>
        <pc:sldMkLst>
          <pc:docMk/>
          <pc:sldMk cId="349322738" sldId="443"/>
        </pc:sldMkLst>
      </pc:sldChg>
      <pc:sldChg chg="add del">
        <pc:chgData name="Sian Bowen" userId="c345053a-4abb-4e43-8ff7-c21186a2fa29" providerId="ADAL" clId="{CDB8F470-73DD-47AE-927A-61B938BD9CFD}" dt="2024-01-29T09:29:53.811" v="270" actId="2696"/>
        <pc:sldMkLst>
          <pc:docMk/>
          <pc:sldMk cId="1129030790" sldId="443"/>
        </pc:sldMkLst>
      </pc:sldChg>
      <pc:sldChg chg="add del">
        <pc:chgData name="Sian Bowen" userId="c345053a-4abb-4e43-8ff7-c21186a2fa29" providerId="ADAL" clId="{CDB8F470-73DD-47AE-927A-61B938BD9CFD}" dt="2024-01-29T09:14:52.212" v="167" actId="2696"/>
        <pc:sldMkLst>
          <pc:docMk/>
          <pc:sldMk cId="410481368" sldId="444"/>
        </pc:sldMkLst>
      </pc:sldChg>
      <pc:sldChg chg="add del">
        <pc:chgData name="Sian Bowen" userId="c345053a-4abb-4e43-8ff7-c21186a2fa29" providerId="ADAL" clId="{CDB8F470-73DD-47AE-927A-61B938BD9CFD}" dt="2024-01-29T09:29:53.811" v="270" actId="2696"/>
        <pc:sldMkLst>
          <pc:docMk/>
          <pc:sldMk cId="2469624702" sldId="444"/>
        </pc:sldMkLst>
      </pc:sldChg>
      <pc:sldChg chg="add del">
        <pc:chgData name="Sian Bowen" userId="c345053a-4abb-4e43-8ff7-c21186a2fa29" providerId="ADAL" clId="{CDB8F470-73DD-47AE-927A-61B938BD9CFD}" dt="2024-01-29T09:14:52.212" v="167" actId="2696"/>
        <pc:sldMkLst>
          <pc:docMk/>
          <pc:sldMk cId="1005212035" sldId="445"/>
        </pc:sldMkLst>
      </pc:sldChg>
      <pc:sldChg chg="add del">
        <pc:chgData name="Sian Bowen" userId="c345053a-4abb-4e43-8ff7-c21186a2fa29" providerId="ADAL" clId="{CDB8F470-73DD-47AE-927A-61B938BD9CFD}" dt="2024-01-29T09:29:53.811" v="270" actId="2696"/>
        <pc:sldMkLst>
          <pc:docMk/>
          <pc:sldMk cId="2223511987" sldId="445"/>
        </pc:sldMkLst>
      </pc:sldChg>
      <pc:sldChg chg="add del">
        <pc:chgData name="Sian Bowen" userId="c345053a-4abb-4e43-8ff7-c21186a2fa29" providerId="ADAL" clId="{CDB8F470-73DD-47AE-927A-61B938BD9CFD}" dt="2024-01-29T09:14:52.212" v="167" actId="2696"/>
        <pc:sldMkLst>
          <pc:docMk/>
          <pc:sldMk cId="1327174456" sldId="446"/>
        </pc:sldMkLst>
      </pc:sldChg>
      <pc:sldChg chg="add del">
        <pc:chgData name="Sian Bowen" userId="c345053a-4abb-4e43-8ff7-c21186a2fa29" providerId="ADAL" clId="{CDB8F470-73DD-47AE-927A-61B938BD9CFD}" dt="2024-01-29T09:29:53.811" v="270" actId="2696"/>
        <pc:sldMkLst>
          <pc:docMk/>
          <pc:sldMk cId="2052976359" sldId="446"/>
        </pc:sldMkLst>
      </pc:sldChg>
      <pc:sldChg chg="add del">
        <pc:chgData name="Sian Bowen" userId="c345053a-4abb-4e43-8ff7-c21186a2fa29" providerId="ADAL" clId="{CDB8F470-73DD-47AE-927A-61B938BD9CFD}" dt="2024-01-29T09:14:52.212" v="167" actId="2696"/>
        <pc:sldMkLst>
          <pc:docMk/>
          <pc:sldMk cId="1551269253" sldId="447"/>
        </pc:sldMkLst>
      </pc:sldChg>
      <pc:sldChg chg="add del">
        <pc:chgData name="Sian Bowen" userId="c345053a-4abb-4e43-8ff7-c21186a2fa29" providerId="ADAL" clId="{CDB8F470-73DD-47AE-927A-61B938BD9CFD}" dt="2024-01-29T09:29:53.811" v="270" actId="2696"/>
        <pc:sldMkLst>
          <pc:docMk/>
          <pc:sldMk cId="2526259400" sldId="447"/>
        </pc:sldMkLst>
      </pc:sldChg>
      <pc:sldChg chg="add del">
        <pc:chgData name="Sian Bowen" userId="c345053a-4abb-4e43-8ff7-c21186a2fa29" providerId="ADAL" clId="{CDB8F470-73DD-47AE-927A-61B938BD9CFD}" dt="2024-01-29T09:14:52.212" v="167" actId="2696"/>
        <pc:sldMkLst>
          <pc:docMk/>
          <pc:sldMk cId="3524101306" sldId="448"/>
        </pc:sldMkLst>
      </pc:sldChg>
      <pc:sldChg chg="add del">
        <pc:chgData name="Sian Bowen" userId="c345053a-4abb-4e43-8ff7-c21186a2fa29" providerId="ADAL" clId="{CDB8F470-73DD-47AE-927A-61B938BD9CFD}" dt="2024-01-29T09:29:53.811" v="270" actId="2696"/>
        <pc:sldMkLst>
          <pc:docMk/>
          <pc:sldMk cId="4199061742" sldId="448"/>
        </pc:sldMkLst>
      </pc:sldChg>
      <pc:sldChg chg="modSp add del mod">
        <pc:chgData name="Sian Bowen" userId="c345053a-4abb-4e43-8ff7-c21186a2fa29" providerId="ADAL" clId="{CDB8F470-73DD-47AE-927A-61B938BD9CFD}" dt="2024-01-29T09:14:52.212" v="167" actId="2696"/>
        <pc:sldMkLst>
          <pc:docMk/>
          <pc:sldMk cId="2809423197" sldId="449"/>
        </pc:sldMkLst>
        <pc:spChg chg="mod">
          <ac:chgData name="Sian Bowen" userId="c345053a-4abb-4e43-8ff7-c21186a2fa29" providerId="ADAL" clId="{CDB8F470-73DD-47AE-927A-61B938BD9CFD}" dt="2024-01-29T08:42:42.941" v="160" actId="27636"/>
          <ac:spMkLst>
            <pc:docMk/>
            <pc:sldMk cId="2809423197" sldId="449"/>
            <ac:spMk id="26627" creationId="{00000000-0000-0000-0000-000000000000}"/>
          </ac:spMkLst>
        </pc:spChg>
      </pc:sldChg>
      <pc:sldChg chg="add del">
        <pc:chgData name="Sian Bowen" userId="c345053a-4abb-4e43-8ff7-c21186a2fa29" providerId="ADAL" clId="{CDB8F470-73DD-47AE-927A-61B938BD9CFD}" dt="2024-01-29T09:29:53.811" v="270" actId="2696"/>
        <pc:sldMkLst>
          <pc:docMk/>
          <pc:sldMk cId="3542110850" sldId="449"/>
        </pc:sldMkLst>
      </pc:sldChg>
      <pc:sldChg chg="modSp add del mod">
        <pc:chgData name="Sian Bowen" userId="c345053a-4abb-4e43-8ff7-c21186a2fa29" providerId="ADAL" clId="{CDB8F470-73DD-47AE-927A-61B938BD9CFD}" dt="2024-01-29T09:14:52.212" v="167" actId="2696"/>
        <pc:sldMkLst>
          <pc:docMk/>
          <pc:sldMk cId="0" sldId="450"/>
        </pc:sldMkLst>
        <pc:spChg chg="mod">
          <ac:chgData name="Sian Bowen" userId="c345053a-4abb-4e43-8ff7-c21186a2fa29" providerId="ADAL" clId="{CDB8F470-73DD-47AE-927A-61B938BD9CFD}" dt="2024-01-29T08:42:42.957" v="162" actId="27636"/>
          <ac:spMkLst>
            <pc:docMk/>
            <pc:sldMk cId="0" sldId="450"/>
            <ac:spMk id="2" creationId="{00000000-0000-0000-0000-000000000000}"/>
          </ac:spMkLst>
        </pc:spChg>
        <pc:spChg chg="mod">
          <ac:chgData name="Sian Bowen" userId="c345053a-4abb-4e43-8ff7-c21186a2fa29" providerId="ADAL" clId="{CDB8F470-73DD-47AE-927A-61B938BD9CFD}" dt="2024-01-29T08:42:42.957" v="161" actId="27636"/>
          <ac:spMkLst>
            <pc:docMk/>
            <pc:sldMk cId="0" sldId="450"/>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720266395" sldId="450"/>
        </pc:sldMkLst>
      </pc:sldChg>
      <pc:sldChg chg="modSp add del mod">
        <pc:chgData name="Sian Bowen" userId="c345053a-4abb-4e43-8ff7-c21186a2fa29" providerId="ADAL" clId="{CDB8F470-73DD-47AE-927A-61B938BD9CFD}" dt="2024-01-29T09:14:52.212" v="167" actId="2696"/>
        <pc:sldMkLst>
          <pc:docMk/>
          <pc:sldMk cId="2812715894" sldId="451"/>
        </pc:sldMkLst>
        <pc:spChg chg="mod">
          <ac:chgData name="Sian Bowen" userId="c345053a-4abb-4e43-8ff7-c21186a2fa29" providerId="ADAL" clId="{CDB8F470-73DD-47AE-927A-61B938BD9CFD}" dt="2024-01-29T08:42:42.972" v="163" actId="27636"/>
          <ac:spMkLst>
            <pc:docMk/>
            <pc:sldMk cId="2812715894" sldId="451"/>
            <ac:spMk id="3" creationId="{00000000-0000-0000-0000-000000000000}"/>
          </ac:spMkLst>
        </pc:spChg>
        <pc:spChg chg="mod">
          <ac:chgData name="Sian Bowen" userId="c345053a-4abb-4e43-8ff7-c21186a2fa29" providerId="ADAL" clId="{CDB8F470-73DD-47AE-927A-61B938BD9CFD}" dt="2024-01-29T08:42:42.972" v="164" actId="27636"/>
          <ac:spMkLst>
            <pc:docMk/>
            <pc:sldMk cId="2812715894" sldId="451"/>
            <ac:spMk id="4" creationId="{00000000-0000-0000-0000-000000000000}"/>
          </ac:spMkLst>
        </pc:spChg>
      </pc:sldChg>
      <pc:sldChg chg="add del">
        <pc:chgData name="Sian Bowen" userId="c345053a-4abb-4e43-8ff7-c21186a2fa29" providerId="ADAL" clId="{CDB8F470-73DD-47AE-927A-61B938BD9CFD}" dt="2024-01-29T09:29:53.811" v="270" actId="2696"/>
        <pc:sldMkLst>
          <pc:docMk/>
          <pc:sldMk cId="3701501799" sldId="451"/>
        </pc:sldMkLst>
      </pc:sldChg>
      <pc:sldChg chg="modSp add del mod">
        <pc:chgData name="Sian Bowen" userId="c345053a-4abb-4e43-8ff7-c21186a2fa29" providerId="ADAL" clId="{CDB8F470-73DD-47AE-927A-61B938BD9CFD}" dt="2024-01-29T09:14:52.212" v="167" actId="2696"/>
        <pc:sldMkLst>
          <pc:docMk/>
          <pc:sldMk cId="0" sldId="452"/>
        </pc:sldMkLst>
        <pc:spChg chg="mod">
          <ac:chgData name="Sian Bowen" userId="c345053a-4abb-4e43-8ff7-c21186a2fa29" providerId="ADAL" clId="{CDB8F470-73DD-47AE-927A-61B938BD9CFD}" dt="2024-01-29T08:42:42.994" v="165" actId="27636"/>
          <ac:spMkLst>
            <pc:docMk/>
            <pc:sldMk cId="0" sldId="452"/>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1016453631" sldId="452"/>
        </pc:sldMkLst>
      </pc:sldChg>
      <pc:sldChg chg="modSp add del mod">
        <pc:chgData name="Sian Bowen" userId="c345053a-4abb-4e43-8ff7-c21186a2fa29" providerId="ADAL" clId="{CDB8F470-73DD-47AE-927A-61B938BD9CFD}" dt="2024-01-29T09:14:52.212" v="167" actId="2696"/>
        <pc:sldMkLst>
          <pc:docMk/>
          <pc:sldMk cId="2626922122" sldId="453"/>
        </pc:sldMkLst>
        <pc:spChg chg="mod">
          <ac:chgData name="Sian Bowen" userId="c345053a-4abb-4e43-8ff7-c21186a2fa29" providerId="ADAL" clId="{CDB8F470-73DD-47AE-927A-61B938BD9CFD}" dt="2024-01-29T08:42:43.010" v="166" actId="27636"/>
          <ac:spMkLst>
            <pc:docMk/>
            <pc:sldMk cId="2626922122" sldId="453"/>
            <ac:spMk id="3" creationId="{00000000-0000-0000-0000-000000000000}"/>
          </ac:spMkLst>
        </pc:spChg>
      </pc:sldChg>
      <pc:sldChg chg="add del">
        <pc:chgData name="Sian Bowen" userId="c345053a-4abb-4e43-8ff7-c21186a2fa29" providerId="ADAL" clId="{CDB8F470-73DD-47AE-927A-61B938BD9CFD}" dt="2024-01-29T09:29:53.811" v="270" actId="2696"/>
        <pc:sldMkLst>
          <pc:docMk/>
          <pc:sldMk cId="3243599223" sldId="453"/>
        </pc:sldMkLst>
      </pc:sldChg>
      <pc:sldChg chg="add del">
        <pc:chgData name="Sian Bowen" userId="c345053a-4abb-4e43-8ff7-c21186a2fa29" providerId="ADAL" clId="{CDB8F470-73DD-47AE-927A-61B938BD9CFD}" dt="2024-01-29T09:14:52.212" v="167" actId="2696"/>
        <pc:sldMkLst>
          <pc:docMk/>
          <pc:sldMk cId="0" sldId="454"/>
        </pc:sldMkLst>
      </pc:sldChg>
      <pc:sldChg chg="add del">
        <pc:chgData name="Sian Bowen" userId="c345053a-4abb-4e43-8ff7-c21186a2fa29" providerId="ADAL" clId="{CDB8F470-73DD-47AE-927A-61B938BD9CFD}" dt="2024-01-29T09:29:53.811" v="270" actId="2696"/>
        <pc:sldMkLst>
          <pc:docMk/>
          <pc:sldMk cId="3107275417" sldId="454"/>
        </pc:sldMkLst>
      </pc:sldChg>
      <pc:sldChg chg="add del">
        <pc:chgData name="Sian Bowen" userId="c345053a-4abb-4e43-8ff7-c21186a2fa29" providerId="ADAL" clId="{CDB8F470-73DD-47AE-927A-61B938BD9CFD}" dt="2024-01-29T09:14:52.212" v="167" actId="2696"/>
        <pc:sldMkLst>
          <pc:docMk/>
          <pc:sldMk cId="0" sldId="455"/>
        </pc:sldMkLst>
      </pc:sldChg>
      <pc:sldChg chg="add del">
        <pc:chgData name="Sian Bowen" userId="c345053a-4abb-4e43-8ff7-c21186a2fa29" providerId="ADAL" clId="{CDB8F470-73DD-47AE-927A-61B938BD9CFD}" dt="2024-01-29T09:29:53.811" v="270" actId="2696"/>
        <pc:sldMkLst>
          <pc:docMk/>
          <pc:sldMk cId="3848010872" sldId="455"/>
        </pc:sldMkLst>
      </pc:sldChg>
      <pc:sldChg chg="add del">
        <pc:chgData name="Sian Bowen" userId="c345053a-4abb-4e43-8ff7-c21186a2fa29" providerId="ADAL" clId="{CDB8F470-73DD-47AE-927A-61B938BD9CFD}" dt="2024-01-29T09:14:52.212" v="167" actId="2696"/>
        <pc:sldMkLst>
          <pc:docMk/>
          <pc:sldMk cId="0" sldId="456"/>
        </pc:sldMkLst>
      </pc:sldChg>
      <pc:sldChg chg="add del">
        <pc:chgData name="Sian Bowen" userId="c345053a-4abb-4e43-8ff7-c21186a2fa29" providerId="ADAL" clId="{CDB8F470-73DD-47AE-927A-61B938BD9CFD}" dt="2024-01-29T09:29:53.811" v="270" actId="2696"/>
        <pc:sldMkLst>
          <pc:docMk/>
          <pc:sldMk cId="2923159791" sldId="456"/>
        </pc:sldMkLst>
      </pc:sldChg>
      <pc:sldChg chg="add del">
        <pc:chgData name="Sian Bowen" userId="c345053a-4abb-4e43-8ff7-c21186a2fa29" providerId="ADAL" clId="{CDB8F470-73DD-47AE-927A-61B938BD9CFD}" dt="2024-01-29T09:14:52.212" v="167" actId="2696"/>
        <pc:sldMkLst>
          <pc:docMk/>
          <pc:sldMk cId="0" sldId="457"/>
        </pc:sldMkLst>
      </pc:sldChg>
      <pc:sldChg chg="add del">
        <pc:chgData name="Sian Bowen" userId="c345053a-4abb-4e43-8ff7-c21186a2fa29" providerId="ADAL" clId="{CDB8F470-73DD-47AE-927A-61B938BD9CFD}" dt="2024-01-29T09:29:53.811" v="270" actId="2696"/>
        <pc:sldMkLst>
          <pc:docMk/>
          <pc:sldMk cId="1584914038" sldId="457"/>
        </pc:sldMkLst>
      </pc:sldChg>
      <pc:sldChg chg="add del">
        <pc:chgData name="Sian Bowen" userId="c345053a-4abb-4e43-8ff7-c21186a2fa29" providerId="ADAL" clId="{CDB8F470-73DD-47AE-927A-61B938BD9CFD}" dt="2024-01-29T09:14:52.212" v="167" actId="2696"/>
        <pc:sldMkLst>
          <pc:docMk/>
          <pc:sldMk cId="0" sldId="458"/>
        </pc:sldMkLst>
      </pc:sldChg>
      <pc:sldChg chg="add del">
        <pc:chgData name="Sian Bowen" userId="c345053a-4abb-4e43-8ff7-c21186a2fa29" providerId="ADAL" clId="{CDB8F470-73DD-47AE-927A-61B938BD9CFD}" dt="2024-01-29T09:29:53.811" v="270" actId="2696"/>
        <pc:sldMkLst>
          <pc:docMk/>
          <pc:sldMk cId="3945972397" sldId="458"/>
        </pc:sldMkLst>
      </pc:sldChg>
      <pc:sldChg chg="add del">
        <pc:chgData name="Sian Bowen" userId="c345053a-4abb-4e43-8ff7-c21186a2fa29" providerId="ADAL" clId="{CDB8F470-73DD-47AE-927A-61B938BD9CFD}" dt="2024-01-29T09:14:52.212" v="167" actId="2696"/>
        <pc:sldMkLst>
          <pc:docMk/>
          <pc:sldMk cId="0" sldId="459"/>
        </pc:sldMkLst>
      </pc:sldChg>
      <pc:sldChg chg="add del">
        <pc:chgData name="Sian Bowen" userId="c345053a-4abb-4e43-8ff7-c21186a2fa29" providerId="ADAL" clId="{CDB8F470-73DD-47AE-927A-61B938BD9CFD}" dt="2024-01-29T09:29:53.811" v="270" actId="2696"/>
        <pc:sldMkLst>
          <pc:docMk/>
          <pc:sldMk cId="895850800" sldId="459"/>
        </pc:sldMkLst>
      </pc:sldChg>
      <pc:sldChg chg="add del">
        <pc:chgData name="Sian Bowen" userId="c345053a-4abb-4e43-8ff7-c21186a2fa29" providerId="ADAL" clId="{CDB8F470-73DD-47AE-927A-61B938BD9CFD}" dt="2024-01-29T09:14:52.212" v="167" actId="2696"/>
        <pc:sldMkLst>
          <pc:docMk/>
          <pc:sldMk cId="0" sldId="460"/>
        </pc:sldMkLst>
      </pc:sldChg>
      <pc:sldChg chg="add del">
        <pc:chgData name="Sian Bowen" userId="c345053a-4abb-4e43-8ff7-c21186a2fa29" providerId="ADAL" clId="{CDB8F470-73DD-47AE-927A-61B938BD9CFD}" dt="2024-01-29T09:29:53.811" v="270" actId="2696"/>
        <pc:sldMkLst>
          <pc:docMk/>
          <pc:sldMk cId="152957168" sldId="460"/>
        </pc:sldMkLst>
      </pc:sldChg>
      <pc:sldMasterChg chg="delSldLayout">
        <pc:chgData name="Sian Bowen" userId="c345053a-4abb-4e43-8ff7-c21186a2fa29" providerId="ADAL" clId="{CDB8F470-73DD-47AE-927A-61B938BD9CFD}" dt="2024-01-29T21:51:12.218" v="2017" actId="47"/>
        <pc:sldMasterMkLst>
          <pc:docMk/>
          <pc:sldMasterMk cId="666093331" sldId="2147483648"/>
        </pc:sldMasterMkLst>
        <pc:sldLayoutChg chg="del">
          <pc:chgData name="Sian Bowen" userId="c345053a-4abb-4e43-8ff7-c21186a2fa29" providerId="ADAL" clId="{CDB8F470-73DD-47AE-927A-61B938BD9CFD}" dt="2024-01-29T21:51:12.218" v="2017" actId="47"/>
          <pc:sldLayoutMkLst>
            <pc:docMk/>
            <pc:sldMasterMk cId="666093331" sldId="2147483648"/>
            <pc:sldLayoutMk cId="1162375763" sldId="214748367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02/02/2024</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02/02/2024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39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3C92BC-6D93-4DB9-8DCD-3B6EAA6F808E}" type="slidenum">
              <a:rPr lang="en-GB" smtClean="0"/>
              <a:pPr/>
              <a:t>40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physio-pedia.com/images/c/ca/Palpation.jpg" TargetMode="Externa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lloydchiro.com/wp-content/uploads/2013/02/Thoracic-outlet.png" TargetMode="Externa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upload.wikimedia.org/wikipedia/commons/6/68/Untreated_Carpal_Tunnel_Syndrome.JPG" TargetMode="Externa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5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rtlCol="0"/>
          <a:lstStyle/>
          <a:p>
            <a:pPr algn="ctr" rtl="0"/>
            <a:r>
              <a:rPr lang="en-GB" sz="4400" dirty="0">
                <a:solidFill>
                  <a:schemeClr val="bg1"/>
                </a:solidFill>
              </a:rPr>
              <a:t>Neurodynamic testing (ULTT &amp; LLTT)</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43482" y="584177"/>
            <a:ext cx="11214100" cy="505908"/>
          </a:xfrm>
          <a:prstGeom prst="rect">
            <a:avLst/>
          </a:prstGeom>
        </p:spPr>
        <p:txBody>
          <a:bodyPr vert="horz" wrap="square" lIns="0" tIns="13335" rIns="0" bIns="0" rtlCol="0" anchor="t">
            <a:spAutoFit/>
          </a:bodyPr>
          <a:lstStyle/>
          <a:p>
            <a:pPr marL="2628900">
              <a:lnSpc>
                <a:spcPct val="100000"/>
              </a:lnSpc>
              <a:spcBef>
                <a:spcPts val="105"/>
              </a:spcBef>
            </a:pPr>
            <a:r>
              <a:rPr spc="-10" dirty="0"/>
              <a:t>Definition</a:t>
            </a:r>
          </a:p>
        </p:txBody>
      </p:sp>
      <p:sp>
        <p:nvSpPr>
          <p:cNvPr id="3" name="object 3"/>
          <p:cNvSpPr txBox="1"/>
          <p:nvPr/>
        </p:nvSpPr>
        <p:spPr>
          <a:xfrm>
            <a:off x="425323" y="1957863"/>
            <a:ext cx="7976234" cy="3411831"/>
          </a:xfrm>
          <a:prstGeom prst="rect">
            <a:avLst/>
          </a:prstGeom>
        </p:spPr>
        <p:txBody>
          <a:bodyPr vert="horz" wrap="square" lIns="0" tIns="13335" rIns="0" bIns="0" rtlCol="0">
            <a:spAutoFit/>
          </a:bodyPr>
          <a:lstStyle/>
          <a:p>
            <a:pPr marL="355600" marR="5080" indent="-342900">
              <a:spcBef>
                <a:spcPts val="105"/>
              </a:spcBef>
              <a:buChar char="•"/>
              <a:tabLst>
                <a:tab pos="355600" algn="l"/>
              </a:tabLst>
            </a:pPr>
            <a:endParaRPr lang="en-GB" sz="2000" spc="-10" dirty="0">
              <a:solidFill>
                <a:schemeClr val="bg1"/>
              </a:solidFill>
              <a:latin typeface="Arial MT"/>
              <a:cs typeface="Arial MT"/>
            </a:endParaRPr>
          </a:p>
          <a:p>
            <a:r>
              <a:rPr lang="en-GB" sz="2000" dirty="0">
                <a:solidFill>
                  <a:schemeClr val="bg1"/>
                </a:solidFill>
              </a:rPr>
              <a:t>Neural tissue mobilisation techniques are passive or active movements that focus on restoring the ability of the nervous system to tolerate the normal compressive, friction, and tensile forces associated with daily and sport activities. </a:t>
            </a:r>
          </a:p>
          <a:p>
            <a:endParaRPr lang="en-GB" sz="2000" dirty="0">
              <a:solidFill>
                <a:schemeClr val="bg1"/>
              </a:solidFill>
            </a:endParaRPr>
          </a:p>
          <a:p>
            <a:r>
              <a:rPr lang="en-GB" sz="2000" dirty="0">
                <a:solidFill>
                  <a:schemeClr val="bg1"/>
                </a:solidFill>
              </a:rPr>
              <a:t>It is hypothesized that these therapeutic movements can have a positive impact on symptoms by improving intraneural circulation, axoplasmic flow, neural connective tissue viscoelasticity, and by reducing sensitivity of AIGS</a:t>
            </a:r>
          </a:p>
          <a:p>
            <a:pPr marL="355600" marR="5080" indent="-342900">
              <a:spcBef>
                <a:spcPts val="105"/>
              </a:spcBef>
              <a:buChar char="•"/>
              <a:tabLst>
                <a:tab pos="355600" algn="l"/>
              </a:tabLst>
            </a:pPr>
            <a:endParaRPr sz="2000" dirty="0">
              <a:solidFill>
                <a:schemeClr val="bg1"/>
              </a:solidFill>
              <a:latin typeface="Arial MT"/>
              <a:cs typeface="Arial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rtlCol="0">
            <a:normAutofit/>
          </a:bodyPr>
          <a:lstStyle/>
          <a:p>
            <a:pPr>
              <a:defRPr/>
            </a:pPr>
            <a:r>
              <a:rPr lang="en-GB"/>
              <a:t>Common characteristics of neuropathic pain</a:t>
            </a:r>
          </a:p>
        </p:txBody>
      </p:sp>
      <p:sp>
        <p:nvSpPr>
          <p:cNvPr id="5" name="Content Placeholder 4"/>
          <p:cNvSpPr>
            <a:spLocks noGrp="1"/>
          </p:cNvSpPr>
          <p:nvPr>
            <p:ph sz="quarter" idx="2"/>
          </p:nvPr>
        </p:nvSpPr>
        <p:spPr>
          <a:xfrm>
            <a:off x="713529" y="1840654"/>
            <a:ext cx="4040187" cy="3951287"/>
          </a:xfrm>
        </p:spPr>
        <p:txBody>
          <a:bodyPr rtlCol="0">
            <a:normAutofit/>
          </a:bodyPr>
          <a:lstStyle/>
          <a:p>
            <a:pPr>
              <a:defRPr/>
            </a:pPr>
            <a:r>
              <a:rPr lang="en-GB" dirty="0"/>
              <a:t>Tingling</a:t>
            </a:r>
          </a:p>
          <a:p>
            <a:pPr>
              <a:defRPr/>
            </a:pPr>
            <a:r>
              <a:rPr lang="en-GB" dirty="0"/>
              <a:t>“Tooth-ache”</a:t>
            </a:r>
          </a:p>
          <a:p>
            <a:pPr>
              <a:defRPr/>
            </a:pPr>
            <a:r>
              <a:rPr lang="en-GB" dirty="0" err="1"/>
              <a:t>Dysthesia</a:t>
            </a:r>
            <a:r>
              <a:rPr lang="en-GB" dirty="0"/>
              <a:t> (unpleasant feeling)</a:t>
            </a:r>
          </a:p>
          <a:p>
            <a:pPr>
              <a:defRPr/>
            </a:pPr>
            <a:r>
              <a:rPr lang="en-GB" dirty="0"/>
              <a:t>Burning</a:t>
            </a:r>
          </a:p>
          <a:p>
            <a:pPr>
              <a:defRPr/>
            </a:pPr>
            <a:r>
              <a:rPr lang="en-GB" dirty="0"/>
              <a:t>Shooting (knife-in/gripping)</a:t>
            </a:r>
          </a:p>
          <a:p>
            <a:pPr>
              <a:defRPr/>
            </a:pPr>
            <a:r>
              <a:rPr lang="en-GB" dirty="0"/>
              <a:t>Stabbing</a:t>
            </a:r>
          </a:p>
          <a:p>
            <a:pPr>
              <a:defRPr/>
            </a:pPr>
            <a:r>
              <a:rPr lang="en-GB" dirty="0"/>
              <a:t>Tickling</a:t>
            </a:r>
          </a:p>
          <a:p>
            <a:pPr>
              <a:defRPr/>
            </a:pPr>
            <a:r>
              <a:rPr lang="en-GB" dirty="0"/>
              <a:t>Aching</a:t>
            </a:r>
          </a:p>
          <a:p>
            <a:pPr>
              <a:defRPr/>
            </a:pPr>
            <a:r>
              <a:rPr lang="en-GB" dirty="0"/>
              <a:t>Hot</a:t>
            </a:r>
          </a:p>
          <a:p>
            <a:pPr>
              <a:defRPr/>
            </a:pPr>
            <a:endParaRPr lang="en-US" dirty="0"/>
          </a:p>
          <a:p>
            <a:pPr>
              <a:defRPr/>
            </a:pPr>
            <a:endParaRPr lang="en-GB" dirty="0"/>
          </a:p>
        </p:txBody>
      </p:sp>
      <p:sp>
        <p:nvSpPr>
          <p:cNvPr id="7174" name="Content Placeholder 6"/>
          <p:cNvSpPr>
            <a:spLocks noGrp="1"/>
          </p:cNvSpPr>
          <p:nvPr>
            <p:ph sz="quarter" idx="4"/>
          </p:nvPr>
        </p:nvSpPr>
        <p:spPr>
          <a:xfrm>
            <a:off x="5299755" y="1840654"/>
            <a:ext cx="5183188" cy="3684588"/>
          </a:xfrm>
        </p:spPr>
        <p:txBody>
          <a:bodyPr rtlCol="0">
            <a:normAutofit lnSpcReduction="10000"/>
          </a:bodyPr>
          <a:lstStyle/>
          <a:p>
            <a:pPr>
              <a:defRPr/>
            </a:pPr>
            <a:r>
              <a:rPr lang="en-GB" dirty="0"/>
              <a:t>Cold</a:t>
            </a:r>
          </a:p>
          <a:p>
            <a:pPr>
              <a:defRPr/>
            </a:pPr>
            <a:r>
              <a:rPr lang="en-GB" dirty="0"/>
              <a:t>Formication (ants crawling on skin)</a:t>
            </a:r>
          </a:p>
          <a:p>
            <a:pPr>
              <a:defRPr/>
            </a:pPr>
            <a:r>
              <a:rPr lang="en-GB" dirty="0"/>
              <a:t>Lancinating (sharp knife like)</a:t>
            </a:r>
          </a:p>
          <a:p>
            <a:pPr>
              <a:defRPr/>
            </a:pPr>
            <a:r>
              <a:rPr lang="en-GB" dirty="0"/>
              <a:t>Prickling</a:t>
            </a:r>
          </a:p>
          <a:p>
            <a:pPr>
              <a:defRPr/>
            </a:pPr>
            <a:r>
              <a:rPr lang="en-GB" dirty="0"/>
              <a:t>Unusual</a:t>
            </a:r>
          </a:p>
          <a:p>
            <a:pPr>
              <a:defRPr/>
            </a:pPr>
            <a:r>
              <a:rPr lang="en-GB" dirty="0"/>
              <a:t>Stinging</a:t>
            </a:r>
          </a:p>
          <a:p>
            <a:pPr>
              <a:defRPr/>
            </a:pPr>
            <a:r>
              <a:rPr lang="en-GB" dirty="0"/>
              <a:t>Annoying</a:t>
            </a:r>
          </a:p>
          <a:p>
            <a:pPr>
              <a:defRPr/>
            </a:pPr>
            <a:r>
              <a:rPr lang="en-GB" dirty="0"/>
              <a:t>Itching</a:t>
            </a:r>
          </a:p>
          <a:p>
            <a:pPr>
              <a:defRPr/>
            </a:pPr>
            <a:r>
              <a:rPr lang="en-GB" dirty="0"/>
              <a:t>Related to postures</a:t>
            </a:r>
          </a:p>
          <a:p>
            <a:pPr>
              <a:defRPr/>
            </a:pPr>
            <a:r>
              <a:rPr lang="en-GB" dirty="0"/>
              <a:t>Intermittent</a:t>
            </a:r>
          </a:p>
        </p:txBody>
      </p:sp>
    </p:spTree>
    <p:extLst>
      <p:ext uri="{BB962C8B-B14F-4D97-AF65-F5344CB8AC3E}">
        <p14:creationId xmlns:p14="http://schemas.microsoft.com/office/powerpoint/2010/main" val="4210745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963046-8DCC-EE80-BD97-CCDD19E16307}"/>
              </a:ext>
            </a:extLst>
          </p:cNvPr>
          <p:cNvSpPr>
            <a:spLocks noGrp="1"/>
          </p:cNvSpPr>
          <p:nvPr>
            <p:ph type="sldNum" sz="quarter" idx="12"/>
          </p:nvPr>
        </p:nvSpPr>
        <p:spPr/>
        <p:txBody>
          <a:bodyPr/>
          <a:lstStyle/>
          <a:p>
            <a:pPr rtl="0"/>
            <a:fld id="{C263D6C4-4840-40CC-AC84-17E24B3B7BDE}" type="slidenum">
              <a:rPr lang="en-GB" noProof="0" smtClean="0"/>
              <a:pPr rtl="0"/>
              <a:t>4</a:t>
            </a:fld>
            <a:endParaRPr lang="en-GB" noProof="0"/>
          </a:p>
        </p:txBody>
      </p:sp>
      <p:sp>
        <p:nvSpPr>
          <p:cNvPr id="4" name="TextBox 3">
            <a:extLst>
              <a:ext uri="{FF2B5EF4-FFF2-40B4-BE49-F238E27FC236}">
                <a16:creationId xmlns:a16="http://schemas.microsoft.com/office/drawing/2014/main" id="{E3B74DB0-B06B-830C-7240-93C809C8327B}"/>
              </a:ext>
            </a:extLst>
          </p:cNvPr>
          <p:cNvSpPr txBox="1"/>
          <p:nvPr/>
        </p:nvSpPr>
        <p:spPr>
          <a:xfrm>
            <a:off x="331728" y="860363"/>
            <a:ext cx="6094854" cy="584775"/>
          </a:xfrm>
          <a:prstGeom prst="rect">
            <a:avLst/>
          </a:prstGeom>
          <a:noFill/>
        </p:spPr>
        <p:txBody>
          <a:bodyPr wrap="square">
            <a:spAutoFit/>
          </a:bodyPr>
          <a:lstStyle/>
          <a:p>
            <a:r>
              <a:rPr lang="en-GB" sz="3200" dirty="0">
                <a:solidFill>
                  <a:schemeClr val="bg1"/>
                </a:solidFill>
              </a:rPr>
              <a:t>Indications</a:t>
            </a:r>
            <a:r>
              <a:rPr lang="en-GB" sz="3200" spc="-65" dirty="0">
                <a:solidFill>
                  <a:schemeClr val="bg1"/>
                </a:solidFill>
              </a:rPr>
              <a:t> </a:t>
            </a:r>
            <a:r>
              <a:rPr lang="en-GB" sz="3200" dirty="0">
                <a:solidFill>
                  <a:schemeClr val="bg1"/>
                </a:solidFill>
              </a:rPr>
              <a:t>&amp;</a:t>
            </a:r>
            <a:r>
              <a:rPr lang="en-GB" sz="3200" spc="-50" dirty="0">
                <a:solidFill>
                  <a:schemeClr val="bg1"/>
                </a:solidFill>
              </a:rPr>
              <a:t> </a:t>
            </a:r>
            <a:r>
              <a:rPr lang="en-GB" sz="3200" spc="-10" dirty="0">
                <a:solidFill>
                  <a:schemeClr val="bg1"/>
                </a:solidFill>
              </a:rPr>
              <a:t>contraindications</a:t>
            </a:r>
            <a:endParaRPr lang="en-GB" sz="3200" dirty="0">
              <a:solidFill>
                <a:schemeClr val="bg1"/>
              </a:solidFill>
            </a:endParaRPr>
          </a:p>
        </p:txBody>
      </p:sp>
      <p:sp>
        <p:nvSpPr>
          <p:cNvPr id="6" name="TextBox 5">
            <a:extLst>
              <a:ext uri="{FF2B5EF4-FFF2-40B4-BE49-F238E27FC236}">
                <a16:creationId xmlns:a16="http://schemas.microsoft.com/office/drawing/2014/main" id="{C53FCA87-E39B-EEFC-1BB9-8DFD98808956}"/>
              </a:ext>
            </a:extLst>
          </p:cNvPr>
          <p:cNvSpPr txBox="1"/>
          <p:nvPr/>
        </p:nvSpPr>
        <p:spPr>
          <a:xfrm>
            <a:off x="283602" y="2554202"/>
            <a:ext cx="6094854" cy="2646878"/>
          </a:xfrm>
          <a:prstGeom prst="rect">
            <a:avLst/>
          </a:prstGeom>
          <a:noFill/>
        </p:spPr>
        <p:txBody>
          <a:bodyPr wrap="square">
            <a:spAutoFit/>
          </a:bodyPr>
          <a:lstStyle/>
          <a:p>
            <a:pPr marL="12700">
              <a:spcBef>
                <a:spcPts val="869"/>
              </a:spcBef>
              <a:tabLst>
                <a:tab pos="354965" algn="l"/>
              </a:tabLst>
            </a:pPr>
            <a:r>
              <a:rPr lang="en-GB" sz="1800" u="sng" spc="-10" dirty="0">
                <a:solidFill>
                  <a:schemeClr val="bg1"/>
                </a:solidFill>
                <a:latin typeface="Arial MT"/>
                <a:cs typeface="Arial MT"/>
              </a:rPr>
              <a:t>Indications</a:t>
            </a:r>
            <a:endParaRPr lang="en-GB" sz="1800" u="sng" dirty="0">
              <a:solidFill>
                <a:schemeClr val="bg1"/>
              </a:solidFill>
              <a:latin typeface="Arial MT"/>
              <a:cs typeface="Arial MT"/>
            </a:endParaRPr>
          </a:p>
          <a:p>
            <a:pPr marL="527685" indent="-514984">
              <a:spcBef>
                <a:spcPts val="770"/>
              </a:spcBef>
              <a:buAutoNum type="arabicPeriod"/>
              <a:tabLst>
                <a:tab pos="527685" algn="l"/>
              </a:tabLst>
            </a:pPr>
            <a:r>
              <a:rPr lang="en-GB" sz="1800" dirty="0">
                <a:solidFill>
                  <a:schemeClr val="bg1"/>
                </a:solidFill>
                <a:latin typeface="Arial MT"/>
                <a:cs typeface="Arial MT"/>
              </a:rPr>
              <a:t>Nerve</a:t>
            </a:r>
            <a:r>
              <a:rPr lang="en-GB" sz="1800" spc="-55" dirty="0">
                <a:solidFill>
                  <a:schemeClr val="bg1"/>
                </a:solidFill>
                <a:latin typeface="Arial MT"/>
                <a:cs typeface="Arial MT"/>
              </a:rPr>
              <a:t> </a:t>
            </a:r>
            <a:r>
              <a:rPr lang="en-GB" sz="1800" dirty="0">
                <a:solidFill>
                  <a:schemeClr val="bg1"/>
                </a:solidFill>
                <a:latin typeface="Arial MT"/>
                <a:cs typeface="Arial MT"/>
              </a:rPr>
              <a:t>root</a:t>
            </a:r>
            <a:r>
              <a:rPr lang="en-GB" sz="1800" spc="-20" dirty="0">
                <a:solidFill>
                  <a:schemeClr val="bg1"/>
                </a:solidFill>
                <a:latin typeface="Arial MT"/>
                <a:cs typeface="Arial MT"/>
              </a:rPr>
              <a:t> </a:t>
            </a:r>
            <a:r>
              <a:rPr lang="en-GB" sz="1800" spc="-10" dirty="0">
                <a:solidFill>
                  <a:schemeClr val="bg1"/>
                </a:solidFill>
                <a:latin typeface="Arial MT"/>
                <a:cs typeface="Arial MT"/>
              </a:rPr>
              <a:t>injuries</a:t>
            </a:r>
            <a:endParaRPr lang="en-GB" sz="1800" dirty="0">
              <a:solidFill>
                <a:schemeClr val="bg1"/>
              </a:solidFill>
              <a:latin typeface="Arial MT"/>
              <a:cs typeface="Arial MT"/>
            </a:endParaRPr>
          </a:p>
          <a:p>
            <a:pPr marL="527685" marR="411480" indent="-515620">
              <a:spcBef>
                <a:spcPts val="770"/>
              </a:spcBef>
              <a:buAutoNum type="arabicPeriod"/>
              <a:tabLst>
                <a:tab pos="527685" algn="l"/>
              </a:tabLst>
            </a:pPr>
            <a:r>
              <a:rPr lang="en-GB" sz="1800" dirty="0">
                <a:solidFill>
                  <a:schemeClr val="bg1"/>
                </a:solidFill>
                <a:latin typeface="Arial MT"/>
                <a:cs typeface="Arial MT"/>
              </a:rPr>
              <a:t>Thoracic</a:t>
            </a:r>
            <a:r>
              <a:rPr lang="en-GB" sz="1800" spc="-40" dirty="0">
                <a:solidFill>
                  <a:schemeClr val="bg1"/>
                </a:solidFill>
                <a:latin typeface="Arial MT"/>
                <a:cs typeface="Arial MT"/>
              </a:rPr>
              <a:t> </a:t>
            </a:r>
            <a:r>
              <a:rPr lang="en-GB" spc="-40" dirty="0">
                <a:solidFill>
                  <a:schemeClr val="bg1"/>
                </a:solidFill>
                <a:latin typeface="Arial MT"/>
                <a:cs typeface="Arial MT"/>
              </a:rPr>
              <a:t>nerve </a:t>
            </a:r>
            <a:r>
              <a:rPr lang="en-GB" sz="1800" spc="-20" dirty="0">
                <a:solidFill>
                  <a:schemeClr val="bg1"/>
                </a:solidFill>
                <a:latin typeface="Arial MT"/>
                <a:cs typeface="Arial MT"/>
              </a:rPr>
              <a:t>root </a:t>
            </a:r>
            <a:r>
              <a:rPr lang="en-GB" sz="1800" spc="-10" dirty="0">
                <a:solidFill>
                  <a:schemeClr val="bg1"/>
                </a:solidFill>
                <a:latin typeface="Arial MT"/>
                <a:cs typeface="Arial MT"/>
              </a:rPr>
              <a:t>syndrome</a:t>
            </a:r>
            <a:endParaRPr lang="en-GB" sz="1800" dirty="0">
              <a:solidFill>
                <a:schemeClr val="bg1"/>
              </a:solidFill>
              <a:latin typeface="Arial MT"/>
              <a:cs typeface="Arial MT"/>
            </a:endParaRPr>
          </a:p>
          <a:p>
            <a:pPr marL="527685" indent="-514984">
              <a:spcBef>
                <a:spcPts val="770"/>
              </a:spcBef>
              <a:buAutoNum type="arabicPeriod"/>
              <a:tabLst>
                <a:tab pos="527685" algn="l"/>
              </a:tabLst>
            </a:pPr>
            <a:r>
              <a:rPr lang="en-GB" sz="1800" dirty="0">
                <a:solidFill>
                  <a:schemeClr val="bg1"/>
                </a:solidFill>
                <a:latin typeface="Arial MT"/>
                <a:cs typeface="Arial MT"/>
              </a:rPr>
              <a:t>Whiplash</a:t>
            </a:r>
            <a:r>
              <a:rPr lang="en-GB" sz="1800" spc="-60" dirty="0">
                <a:solidFill>
                  <a:schemeClr val="bg1"/>
                </a:solidFill>
                <a:latin typeface="Arial MT"/>
                <a:cs typeface="Arial MT"/>
              </a:rPr>
              <a:t> </a:t>
            </a:r>
            <a:r>
              <a:rPr lang="en-GB" sz="1800" spc="-10" dirty="0">
                <a:solidFill>
                  <a:schemeClr val="bg1"/>
                </a:solidFill>
                <a:latin typeface="Arial MT"/>
                <a:cs typeface="Arial MT"/>
              </a:rPr>
              <a:t>injury</a:t>
            </a:r>
            <a:endParaRPr lang="en-GB" sz="1800" dirty="0">
              <a:solidFill>
                <a:schemeClr val="bg1"/>
              </a:solidFill>
              <a:latin typeface="Arial MT"/>
              <a:cs typeface="Arial MT"/>
            </a:endParaRPr>
          </a:p>
          <a:p>
            <a:pPr marL="527685" indent="-514984">
              <a:spcBef>
                <a:spcPts val="770"/>
              </a:spcBef>
              <a:buAutoNum type="arabicPeriod"/>
              <a:tabLst>
                <a:tab pos="527685" algn="l"/>
              </a:tabLst>
            </a:pPr>
            <a:r>
              <a:rPr lang="en-GB" sz="1800" spc="-10" dirty="0">
                <a:solidFill>
                  <a:schemeClr val="bg1"/>
                </a:solidFill>
                <a:latin typeface="Arial MT"/>
                <a:cs typeface="Arial MT"/>
              </a:rPr>
              <a:t>Coccydynia</a:t>
            </a:r>
            <a:endParaRPr lang="en-GB" sz="1800" dirty="0">
              <a:solidFill>
                <a:schemeClr val="bg1"/>
              </a:solidFill>
              <a:latin typeface="Arial MT"/>
              <a:cs typeface="Arial MT"/>
            </a:endParaRPr>
          </a:p>
          <a:p>
            <a:pPr marL="527685" indent="-514984">
              <a:spcBef>
                <a:spcPts val="770"/>
              </a:spcBef>
              <a:buAutoNum type="arabicPeriod"/>
              <a:tabLst>
                <a:tab pos="527685" algn="l"/>
              </a:tabLst>
            </a:pPr>
            <a:r>
              <a:rPr lang="en-GB" sz="1800" spc="-10" dirty="0" err="1">
                <a:solidFill>
                  <a:schemeClr val="bg1"/>
                </a:solidFill>
                <a:latin typeface="Arial MT"/>
                <a:cs typeface="Arial MT"/>
              </a:rPr>
              <a:t>Spondylolysthesis</a:t>
            </a:r>
            <a:endParaRPr lang="en-GB" sz="1800" dirty="0">
              <a:solidFill>
                <a:schemeClr val="bg1"/>
              </a:solidFill>
              <a:latin typeface="Arial MT"/>
              <a:cs typeface="Arial MT"/>
            </a:endParaRPr>
          </a:p>
          <a:p>
            <a:pPr marL="527685" marR="47625" indent="-515620">
              <a:spcBef>
                <a:spcPts val="765"/>
              </a:spcBef>
              <a:buAutoNum type="arabicPeriod"/>
              <a:tabLst>
                <a:tab pos="527685" algn="l"/>
              </a:tabLst>
            </a:pPr>
            <a:r>
              <a:rPr lang="en-GB" sz="1800" dirty="0">
                <a:solidFill>
                  <a:schemeClr val="bg1"/>
                </a:solidFill>
                <a:latin typeface="Arial MT"/>
                <a:cs typeface="Arial MT"/>
              </a:rPr>
              <a:t>Post</a:t>
            </a:r>
            <a:r>
              <a:rPr lang="en-GB" sz="1800" spc="-40" dirty="0">
                <a:solidFill>
                  <a:schemeClr val="bg1"/>
                </a:solidFill>
                <a:latin typeface="Arial MT"/>
                <a:cs typeface="Arial MT"/>
              </a:rPr>
              <a:t> </a:t>
            </a:r>
            <a:r>
              <a:rPr lang="en-GB" sz="1800" dirty="0">
                <a:solidFill>
                  <a:schemeClr val="bg1"/>
                </a:solidFill>
                <a:latin typeface="Arial MT"/>
                <a:cs typeface="Arial MT"/>
              </a:rPr>
              <a:t>lumbar</a:t>
            </a:r>
            <a:r>
              <a:rPr lang="en-GB" sz="1800" spc="-15" dirty="0">
                <a:solidFill>
                  <a:schemeClr val="bg1"/>
                </a:solidFill>
                <a:latin typeface="Arial MT"/>
                <a:cs typeface="Arial MT"/>
              </a:rPr>
              <a:t> </a:t>
            </a:r>
            <a:r>
              <a:rPr lang="en-GB" sz="1800" spc="-10" dirty="0">
                <a:solidFill>
                  <a:schemeClr val="bg1"/>
                </a:solidFill>
                <a:latin typeface="Arial MT"/>
                <a:cs typeface="Arial MT"/>
              </a:rPr>
              <a:t>spine injuries</a:t>
            </a:r>
            <a:endParaRPr lang="en-GB" sz="1800" dirty="0">
              <a:solidFill>
                <a:schemeClr val="bg1"/>
              </a:solidFill>
              <a:latin typeface="Arial MT"/>
              <a:cs typeface="Arial MT"/>
            </a:endParaRPr>
          </a:p>
        </p:txBody>
      </p:sp>
      <p:sp>
        <p:nvSpPr>
          <p:cNvPr id="8" name="TextBox 7">
            <a:extLst>
              <a:ext uri="{FF2B5EF4-FFF2-40B4-BE49-F238E27FC236}">
                <a16:creationId xmlns:a16="http://schemas.microsoft.com/office/drawing/2014/main" id="{9982A907-BE18-2F1E-5359-1E9414632A07}"/>
              </a:ext>
            </a:extLst>
          </p:cNvPr>
          <p:cNvSpPr txBox="1"/>
          <p:nvPr/>
        </p:nvSpPr>
        <p:spPr>
          <a:xfrm>
            <a:off x="5054982" y="2554202"/>
            <a:ext cx="3882762" cy="1785104"/>
          </a:xfrm>
          <a:prstGeom prst="rect">
            <a:avLst/>
          </a:prstGeom>
          <a:noFill/>
        </p:spPr>
        <p:txBody>
          <a:bodyPr wrap="square">
            <a:spAutoFit/>
          </a:bodyPr>
          <a:lstStyle/>
          <a:p>
            <a:pPr marL="355600" indent="-342900">
              <a:lnSpc>
                <a:spcPct val="100000"/>
              </a:lnSpc>
              <a:spcBef>
                <a:spcPts val="869"/>
              </a:spcBef>
              <a:tabLst>
                <a:tab pos="355600" algn="l"/>
              </a:tabLst>
            </a:pPr>
            <a:r>
              <a:rPr lang="en-GB" u="sng" spc="-10" dirty="0">
                <a:solidFill>
                  <a:schemeClr val="bg1"/>
                </a:solidFill>
              </a:rPr>
              <a:t>Contraindications</a:t>
            </a:r>
          </a:p>
          <a:p>
            <a:pPr marL="355600" marR="5080" indent="-343535">
              <a:lnSpc>
                <a:spcPct val="100000"/>
              </a:lnSpc>
              <a:spcBef>
                <a:spcPts val="770"/>
              </a:spcBef>
              <a:buFont typeface="+mj-lt"/>
              <a:buAutoNum type="arabicPeriod"/>
              <a:tabLst>
                <a:tab pos="355600" algn="l"/>
              </a:tabLst>
            </a:pPr>
            <a:r>
              <a:rPr lang="en-GB" dirty="0">
                <a:solidFill>
                  <a:schemeClr val="bg1"/>
                </a:solidFill>
              </a:rPr>
              <a:t>Recent</a:t>
            </a:r>
            <a:r>
              <a:rPr lang="en-GB" spc="-40" dirty="0">
                <a:solidFill>
                  <a:schemeClr val="bg1"/>
                </a:solidFill>
              </a:rPr>
              <a:t> </a:t>
            </a:r>
            <a:r>
              <a:rPr lang="en-GB" dirty="0">
                <a:solidFill>
                  <a:schemeClr val="bg1"/>
                </a:solidFill>
              </a:rPr>
              <a:t>onset of</a:t>
            </a:r>
            <a:r>
              <a:rPr lang="en-GB" spc="-35" dirty="0">
                <a:solidFill>
                  <a:schemeClr val="bg1"/>
                </a:solidFill>
              </a:rPr>
              <a:t> </a:t>
            </a:r>
            <a:r>
              <a:rPr lang="en-GB" spc="-25" dirty="0">
                <a:solidFill>
                  <a:schemeClr val="bg1"/>
                </a:solidFill>
              </a:rPr>
              <a:t>or </a:t>
            </a:r>
            <a:r>
              <a:rPr lang="en-GB" spc="-10" dirty="0">
                <a:solidFill>
                  <a:schemeClr val="bg1"/>
                </a:solidFill>
              </a:rPr>
              <a:t>worsening </a:t>
            </a:r>
            <a:r>
              <a:rPr lang="en-GB" dirty="0">
                <a:solidFill>
                  <a:schemeClr val="bg1"/>
                </a:solidFill>
              </a:rPr>
              <a:t>neurological</a:t>
            </a:r>
            <a:r>
              <a:rPr lang="en-GB" spc="-120" dirty="0">
                <a:solidFill>
                  <a:schemeClr val="bg1"/>
                </a:solidFill>
              </a:rPr>
              <a:t> </a:t>
            </a:r>
            <a:r>
              <a:rPr lang="en-GB" spc="-10" dirty="0">
                <a:solidFill>
                  <a:schemeClr val="bg1"/>
                </a:solidFill>
              </a:rPr>
              <a:t>signs</a:t>
            </a:r>
          </a:p>
          <a:p>
            <a:pPr marL="355600" marR="5080" indent="-343535">
              <a:lnSpc>
                <a:spcPct val="100000"/>
              </a:lnSpc>
              <a:spcBef>
                <a:spcPts val="770"/>
              </a:spcBef>
              <a:buFont typeface="+mj-lt"/>
              <a:buAutoNum type="arabicPeriod"/>
              <a:tabLst>
                <a:tab pos="355600" algn="l"/>
              </a:tabLst>
            </a:pPr>
            <a:r>
              <a:rPr lang="en-GB" dirty="0">
                <a:solidFill>
                  <a:schemeClr val="bg1"/>
                </a:solidFill>
              </a:rPr>
              <a:t>Cauda</a:t>
            </a:r>
            <a:r>
              <a:rPr lang="en-GB" spc="-50" dirty="0">
                <a:solidFill>
                  <a:schemeClr val="bg1"/>
                </a:solidFill>
              </a:rPr>
              <a:t> </a:t>
            </a:r>
            <a:r>
              <a:rPr lang="en-GB" spc="-10" dirty="0">
                <a:solidFill>
                  <a:schemeClr val="bg1"/>
                </a:solidFill>
              </a:rPr>
              <a:t>equina lesion</a:t>
            </a:r>
          </a:p>
          <a:p>
            <a:pPr marL="355600" marR="5080" indent="-343535">
              <a:lnSpc>
                <a:spcPct val="100000"/>
              </a:lnSpc>
              <a:spcBef>
                <a:spcPts val="770"/>
              </a:spcBef>
              <a:buFont typeface="+mj-lt"/>
              <a:buAutoNum type="arabicPeriod"/>
              <a:tabLst>
                <a:tab pos="355600" algn="l"/>
              </a:tabLst>
            </a:pPr>
            <a:r>
              <a:rPr lang="en-GB" spc="-25" dirty="0">
                <a:solidFill>
                  <a:schemeClr val="bg1"/>
                </a:solidFill>
              </a:rPr>
              <a:t>SCI</a:t>
            </a:r>
          </a:p>
        </p:txBody>
      </p:sp>
    </p:spTree>
    <p:extLst>
      <p:ext uri="{BB962C8B-B14F-4D97-AF65-F5344CB8AC3E}">
        <p14:creationId xmlns:p14="http://schemas.microsoft.com/office/powerpoint/2010/main" val="2539955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NB!</a:t>
            </a:r>
          </a:p>
        </p:txBody>
      </p:sp>
      <p:sp>
        <p:nvSpPr>
          <p:cNvPr id="3" name="Content Placeholder 2"/>
          <p:cNvSpPr>
            <a:spLocks noGrp="1"/>
          </p:cNvSpPr>
          <p:nvPr>
            <p:ph sz="quarter" idx="1"/>
          </p:nvPr>
        </p:nvSpPr>
        <p:spPr/>
        <p:txBody>
          <a:bodyPr>
            <a:noAutofit/>
          </a:bodyPr>
          <a:lstStyle/>
          <a:p>
            <a:r>
              <a:rPr lang="en-GB" sz="2000" dirty="0"/>
              <a:t>Symptoms are more easily aggravated into the upper limb than the lower limb when doing tension tests and if the neurological signs are worsening or in the acute phase or if a </a:t>
            </a:r>
            <a:r>
              <a:rPr lang="en-GB" sz="2000" dirty="0" err="1"/>
              <a:t>cauda</a:t>
            </a:r>
            <a:r>
              <a:rPr lang="en-GB" sz="2000" dirty="0"/>
              <a:t> </a:t>
            </a:r>
            <a:r>
              <a:rPr lang="en-GB" sz="2000" dirty="0" err="1"/>
              <a:t>equina</a:t>
            </a:r>
            <a:r>
              <a:rPr lang="en-GB" sz="2000" dirty="0"/>
              <a:t> or spinal cord lesion is present) these stress tests arc contraindicated</a:t>
            </a:r>
          </a:p>
          <a:p>
            <a:endParaRPr lang="en-GB" sz="2000" dirty="0"/>
          </a:p>
          <a:p>
            <a:r>
              <a:rPr lang="en-GB" sz="2000" dirty="0"/>
              <a:t>When positioning the shoulder, it is essential that a constant depression force be applied to the shoulder girdle so that, even with abduction, the shoulder girdle remains depressed.</a:t>
            </a:r>
          </a:p>
          <a:p>
            <a:pPr marL="0" indent="0">
              <a:buNone/>
            </a:pPr>
            <a:r>
              <a:rPr lang="en-GB" sz="2000" dirty="0"/>
              <a:t> </a:t>
            </a:r>
          </a:p>
          <a:p>
            <a:r>
              <a:rPr lang="en-GB" sz="2000" dirty="0"/>
              <a:t>If the shoulder is not held depressed, the rest is less likely to work. While the shoulder girdle is depressed, the </a:t>
            </a:r>
            <a:r>
              <a:rPr lang="en-GB" sz="2000" dirty="0" err="1"/>
              <a:t>glenohumeral</a:t>
            </a:r>
            <a:r>
              <a:rPr lang="en-GB" sz="2000" dirty="0"/>
              <a:t> joint is taken to the appropriate abduction position (1 1 0° or 10°, depending on the specific test).</a:t>
            </a:r>
          </a:p>
        </p:txBody>
      </p:sp>
    </p:spTree>
    <p:extLst>
      <p:ext uri="{BB962C8B-B14F-4D97-AF65-F5344CB8AC3E}">
        <p14:creationId xmlns:p14="http://schemas.microsoft.com/office/powerpoint/2010/main" val="1754924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2192" y="591051"/>
            <a:ext cx="11214100" cy="505908"/>
          </a:xfrm>
          <a:prstGeom prst="rect">
            <a:avLst/>
          </a:prstGeom>
        </p:spPr>
        <p:txBody>
          <a:bodyPr vert="horz" wrap="square" lIns="0" tIns="13335" rIns="0" bIns="0" rtlCol="0" anchor="t">
            <a:spAutoFit/>
          </a:bodyPr>
          <a:lstStyle/>
          <a:p>
            <a:pPr marL="1090930">
              <a:lnSpc>
                <a:spcPct val="100000"/>
              </a:lnSpc>
              <a:spcBef>
                <a:spcPts val="105"/>
              </a:spcBef>
            </a:pPr>
            <a:r>
              <a:rPr dirty="0"/>
              <a:t>Neurodynamic</a:t>
            </a:r>
            <a:r>
              <a:rPr spc="-10" dirty="0"/>
              <a:t> testing</a:t>
            </a:r>
          </a:p>
        </p:txBody>
      </p:sp>
      <p:sp>
        <p:nvSpPr>
          <p:cNvPr id="3" name="object 3"/>
          <p:cNvSpPr txBox="1"/>
          <p:nvPr/>
        </p:nvSpPr>
        <p:spPr>
          <a:xfrm>
            <a:off x="423645" y="1764291"/>
            <a:ext cx="9387248" cy="3273972"/>
          </a:xfrm>
          <a:prstGeom prst="rect">
            <a:avLst/>
          </a:prstGeom>
        </p:spPr>
        <p:txBody>
          <a:bodyPr vert="horz" wrap="square" lIns="0" tIns="110489" rIns="0" bIns="0" rtlCol="0">
            <a:spAutoFit/>
          </a:bodyPr>
          <a:lstStyle/>
          <a:p>
            <a:pPr marL="12700">
              <a:spcBef>
                <a:spcPts val="869"/>
              </a:spcBef>
              <a:tabLst>
                <a:tab pos="354965" algn="l"/>
              </a:tabLst>
            </a:pPr>
            <a:r>
              <a:rPr lang="en-GB" sz="2800" dirty="0">
                <a:solidFill>
                  <a:schemeClr val="bg1"/>
                </a:solidFill>
                <a:latin typeface="Arial MT"/>
                <a:cs typeface="Arial MT"/>
              </a:rPr>
              <a:t>4 different areas we will be testing:</a:t>
            </a:r>
          </a:p>
          <a:p>
            <a:pPr marL="12700">
              <a:spcBef>
                <a:spcPts val="869"/>
              </a:spcBef>
              <a:tabLst>
                <a:tab pos="354965" algn="l"/>
              </a:tabLst>
            </a:pPr>
            <a:endParaRPr lang="en-GB" sz="2800" dirty="0">
              <a:solidFill>
                <a:schemeClr val="bg1"/>
              </a:solidFill>
              <a:latin typeface="Arial MT"/>
              <a:cs typeface="Arial MT"/>
            </a:endParaRPr>
          </a:p>
          <a:p>
            <a:pPr marL="469900" indent="-457200">
              <a:spcBef>
                <a:spcPts val="869"/>
              </a:spcBef>
              <a:buFont typeface="Arial" panose="020B0604020202020204" pitchFamily="34" charset="0"/>
              <a:buChar char="•"/>
              <a:tabLst>
                <a:tab pos="354965" algn="l"/>
              </a:tabLst>
            </a:pPr>
            <a:r>
              <a:rPr sz="2800" dirty="0">
                <a:solidFill>
                  <a:schemeClr val="bg1"/>
                </a:solidFill>
                <a:latin typeface="Arial MT"/>
                <a:cs typeface="Arial MT"/>
              </a:rPr>
              <a:t>Cervical</a:t>
            </a:r>
            <a:r>
              <a:rPr sz="2800" spc="-35" dirty="0">
                <a:solidFill>
                  <a:schemeClr val="bg1"/>
                </a:solidFill>
                <a:latin typeface="Arial MT"/>
                <a:cs typeface="Arial MT"/>
              </a:rPr>
              <a:t> </a:t>
            </a:r>
            <a:r>
              <a:rPr sz="2800" spc="-10" dirty="0">
                <a:solidFill>
                  <a:schemeClr val="bg1"/>
                </a:solidFill>
                <a:latin typeface="Arial MT"/>
                <a:cs typeface="Arial MT"/>
              </a:rPr>
              <a:t>spine</a:t>
            </a:r>
            <a:endParaRPr lang="en-GB" sz="2800" spc="-10" dirty="0">
              <a:solidFill>
                <a:schemeClr val="bg1"/>
              </a:solidFill>
              <a:latin typeface="Arial MT"/>
              <a:cs typeface="Arial MT"/>
            </a:endParaRPr>
          </a:p>
          <a:p>
            <a:pPr marL="469900" indent="-457200">
              <a:spcBef>
                <a:spcPts val="869"/>
              </a:spcBef>
              <a:buFont typeface="Arial" panose="020B0604020202020204" pitchFamily="34" charset="0"/>
              <a:buChar char="•"/>
              <a:tabLst>
                <a:tab pos="354965" algn="l"/>
              </a:tabLst>
            </a:pPr>
            <a:r>
              <a:rPr sz="2800" dirty="0">
                <a:solidFill>
                  <a:schemeClr val="bg1"/>
                </a:solidFill>
                <a:latin typeface="Arial MT"/>
                <a:cs typeface="Arial MT"/>
              </a:rPr>
              <a:t>Upper</a:t>
            </a:r>
            <a:r>
              <a:rPr sz="2800" spc="-25" dirty="0">
                <a:solidFill>
                  <a:schemeClr val="bg1"/>
                </a:solidFill>
                <a:latin typeface="Arial MT"/>
                <a:cs typeface="Arial MT"/>
              </a:rPr>
              <a:t> </a:t>
            </a:r>
            <a:r>
              <a:rPr sz="2800" spc="-20" dirty="0">
                <a:solidFill>
                  <a:schemeClr val="bg1"/>
                </a:solidFill>
                <a:latin typeface="Arial MT"/>
                <a:cs typeface="Arial MT"/>
              </a:rPr>
              <a:t>limb</a:t>
            </a:r>
            <a:endParaRPr lang="en-GB" sz="2800" spc="-20" dirty="0">
              <a:solidFill>
                <a:schemeClr val="bg1"/>
              </a:solidFill>
              <a:latin typeface="Arial MT"/>
              <a:cs typeface="Arial MT"/>
            </a:endParaRPr>
          </a:p>
          <a:p>
            <a:pPr marL="469900" indent="-457200">
              <a:spcBef>
                <a:spcPts val="869"/>
              </a:spcBef>
              <a:buFont typeface="Arial" panose="020B0604020202020204" pitchFamily="34" charset="0"/>
              <a:buChar char="•"/>
              <a:tabLst>
                <a:tab pos="354965" algn="l"/>
              </a:tabLst>
            </a:pPr>
            <a:r>
              <a:rPr sz="2800" dirty="0">
                <a:solidFill>
                  <a:schemeClr val="bg1"/>
                </a:solidFill>
                <a:latin typeface="Arial MT"/>
                <a:cs typeface="Arial MT"/>
              </a:rPr>
              <a:t>Lower</a:t>
            </a:r>
            <a:r>
              <a:rPr sz="2800" spc="-25" dirty="0">
                <a:solidFill>
                  <a:schemeClr val="bg1"/>
                </a:solidFill>
                <a:latin typeface="Arial MT"/>
                <a:cs typeface="Arial MT"/>
              </a:rPr>
              <a:t> </a:t>
            </a:r>
            <a:r>
              <a:rPr sz="2800" spc="-20" dirty="0">
                <a:solidFill>
                  <a:schemeClr val="bg1"/>
                </a:solidFill>
                <a:latin typeface="Arial MT"/>
                <a:cs typeface="Arial MT"/>
              </a:rPr>
              <a:t>limb</a:t>
            </a:r>
            <a:endParaRPr lang="en-GB" sz="2800" spc="-20" dirty="0">
              <a:solidFill>
                <a:schemeClr val="bg1"/>
              </a:solidFill>
              <a:latin typeface="Arial MT"/>
              <a:cs typeface="Arial MT"/>
            </a:endParaRPr>
          </a:p>
          <a:p>
            <a:pPr marL="469900" indent="-457200">
              <a:spcBef>
                <a:spcPts val="869"/>
              </a:spcBef>
              <a:buFont typeface="Arial" panose="020B0604020202020204" pitchFamily="34" charset="0"/>
              <a:buChar char="•"/>
              <a:tabLst>
                <a:tab pos="354965" algn="l"/>
              </a:tabLst>
            </a:pPr>
            <a:r>
              <a:rPr sz="2800" dirty="0">
                <a:solidFill>
                  <a:schemeClr val="bg1"/>
                </a:solidFill>
                <a:latin typeface="Arial MT"/>
                <a:cs typeface="Arial MT"/>
              </a:rPr>
              <a:t>Lumbar</a:t>
            </a:r>
            <a:r>
              <a:rPr sz="2800" spc="-40" dirty="0">
                <a:solidFill>
                  <a:schemeClr val="bg1"/>
                </a:solidFill>
                <a:latin typeface="Arial MT"/>
                <a:cs typeface="Arial MT"/>
              </a:rPr>
              <a:t> </a:t>
            </a:r>
            <a:r>
              <a:rPr sz="2800" spc="-10" dirty="0">
                <a:solidFill>
                  <a:schemeClr val="bg1"/>
                </a:solidFill>
                <a:latin typeface="Arial MT"/>
                <a:cs typeface="Arial MT"/>
              </a:rPr>
              <a:t>spine</a:t>
            </a:r>
            <a:endParaRPr sz="2800" dirty="0">
              <a:solidFill>
                <a:schemeClr val="bg1"/>
              </a:solidFill>
              <a:latin typeface="Arial MT"/>
              <a:cs typeface="Arial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599A-3BFE-4CBF-CCE3-33CB75D6F8F0}"/>
              </a:ext>
            </a:extLst>
          </p:cNvPr>
          <p:cNvSpPr>
            <a:spLocks noGrp="1"/>
          </p:cNvSpPr>
          <p:nvPr>
            <p:ph type="title"/>
          </p:nvPr>
        </p:nvSpPr>
        <p:spPr/>
        <p:txBody>
          <a:bodyPr/>
          <a:lstStyle/>
          <a:p>
            <a:r>
              <a:rPr lang="en-GB" dirty="0"/>
              <a:t>Task 1</a:t>
            </a:r>
          </a:p>
        </p:txBody>
      </p:sp>
      <p:sp>
        <p:nvSpPr>
          <p:cNvPr id="3" name="Slide Number Placeholder 2">
            <a:extLst>
              <a:ext uri="{FF2B5EF4-FFF2-40B4-BE49-F238E27FC236}">
                <a16:creationId xmlns:a16="http://schemas.microsoft.com/office/drawing/2014/main" id="{5B784B76-B84F-5919-CB2B-14633DA3BD44}"/>
              </a:ext>
            </a:extLst>
          </p:cNvPr>
          <p:cNvSpPr>
            <a:spLocks noGrp="1"/>
          </p:cNvSpPr>
          <p:nvPr>
            <p:ph type="sldNum" sz="quarter" idx="12"/>
          </p:nvPr>
        </p:nvSpPr>
        <p:spPr/>
        <p:txBody>
          <a:bodyPr/>
          <a:lstStyle/>
          <a:p>
            <a:pPr rtl="0"/>
            <a:fld id="{C263D6C4-4840-40CC-AC84-17E24B3B7BDE}" type="slidenum">
              <a:rPr lang="en-US" noProof="0" smtClean="0"/>
              <a:pPr rtl="0"/>
              <a:t>7</a:t>
            </a:fld>
            <a:endParaRPr lang="en-US" noProof="0"/>
          </a:p>
        </p:txBody>
      </p:sp>
      <p:sp>
        <p:nvSpPr>
          <p:cNvPr id="4" name="Text Placeholder 3">
            <a:extLst>
              <a:ext uri="{FF2B5EF4-FFF2-40B4-BE49-F238E27FC236}">
                <a16:creationId xmlns:a16="http://schemas.microsoft.com/office/drawing/2014/main" id="{D2E1F2E2-A1ED-47CB-FD19-7A531DCA39E8}"/>
              </a:ext>
            </a:extLst>
          </p:cNvPr>
          <p:cNvSpPr>
            <a:spLocks noGrp="1"/>
          </p:cNvSpPr>
          <p:nvPr>
            <p:ph type="body" sz="quarter" idx="13"/>
          </p:nvPr>
        </p:nvSpPr>
        <p:spPr>
          <a:xfrm>
            <a:off x="444500" y="1625385"/>
            <a:ext cx="4821894" cy="4093243"/>
          </a:xfrm>
        </p:spPr>
        <p:txBody>
          <a:bodyPr/>
          <a:lstStyle/>
          <a:p>
            <a:r>
              <a:rPr lang="en-GB" dirty="0"/>
              <a:t>Research the pathways and nerve roots of:</a:t>
            </a:r>
          </a:p>
          <a:p>
            <a:endParaRPr lang="en-GB" dirty="0"/>
          </a:p>
          <a:p>
            <a:r>
              <a:rPr lang="en-GB" dirty="0"/>
              <a:t>Ulnar </a:t>
            </a:r>
          </a:p>
          <a:p>
            <a:r>
              <a:rPr lang="en-GB" dirty="0"/>
              <a:t>Radial </a:t>
            </a:r>
          </a:p>
          <a:p>
            <a:r>
              <a:rPr lang="en-GB" dirty="0"/>
              <a:t>Median </a:t>
            </a:r>
          </a:p>
          <a:p>
            <a:r>
              <a:rPr lang="en-GB" dirty="0"/>
              <a:t>Axillary</a:t>
            </a:r>
          </a:p>
          <a:p>
            <a:r>
              <a:rPr lang="en-GB" dirty="0"/>
              <a:t>Long thoracic</a:t>
            </a:r>
          </a:p>
          <a:p>
            <a:r>
              <a:rPr lang="en-GB" dirty="0"/>
              <a:t>Musculocutaneous </a:t>
            </a:r>
          </a:p>
          <a:p>
            <a:r>
              <a:rPr lang="en-GB" dirty="0"/>
              <a:t>Anterior interosseous </a:t>
            </a:r>
          </a:p>
          <a:p>
            <a:pPr marL="0" indent="0">
              <a:buNone/>
            </a:pPr>
            <a:endParaRPr lang="en-GB" dirty="0"/>
          </a:p>
          <a:p>
            <a:pPr marL="0" indent="0">
              <a:buNone/>
            </a:pPr>
            <a:r>
              <a:rPr lang="en-GB" dirty="0"/>
              <a:t>Draw on classmates where nerve pathways run</a:t>
            </a:r>
          </a:p>
        </p:txBody>
      </p:sp>
      <p:sp>
        <p:nvSpPr>
          <p:cNvPr id="10" name="TextBox 9">
            <a:extLst>
              <a:ext uri="{FF2B5EF4-FFF2-40B4-BE49-F238E27FC236}">
                <a16:creationId xmlns:a16="http://schemas.microsoft.com/office/drawing/2014/main" id="{667CDC08-C71F-C2AE-7708-BE745DBDD3C9}"/>
              </a:ext>
            </a:extLst>
          </p:cNvPr>
          <p:cNvSpPr txBox="1"/>
          <p:nvPr/>
        </p:nvSpPr>
        <p:spPr>
          <a:xfrm>
            <a:off x="5563746" y="2515437"/>
            <a:ext cx="6094854" cy="2031325"/>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rPr>
              <a:t>Femoral  </a:t>
            </a:r>
          </a:p>
          <a:p>
            <a:pPr marL="285750" indent="-285750">
              <a:buFont typeface="Arial" panose="020B0604020202020204" pitchFamily="34" charset="0"/>
              <a:buChar char="•"/>
            </a:pPr>
            <a:r>
              <a:rPr lang="en-GB" dirty="0">
                <a:solidFill>
                  <a:schemeClr val="bg1"/>
                </a:solidFill>
              </a:rPr>
              <a:t>Common peroneal </a:t>
            </a:r>
          </a:p>
          <a:p>
            <a:pPr marL="285750" indent="-285750">
              <a:buFont typeface="Arial" panose="020B0604020202020204" pitchFamily="34" charset="0"/>
              <a:buChar char="•"/>
            </a:pPr>
            <a:r>
              <a:rPr lang="en-GB" dirty="0">
                <a:solidFill>
                  <a:schemeClr val="bg1"/>
                </a:solidFill>
              </a:rPr>
              <a:t>Tibial</a:t>
            </a:r>
          </a:p>
          <a:p>
            <a:pPr marL="285750" indent="-285750">
              <a:buFont typeface="Arial" panose="020B0604020202020204" pitchFamily="34" charset="0"/>
              <a:buChar char="•"/>
            </a:pPr>
            <a:r>
              <a:rPr lang="en-GB" dirty="0">
                <a:solidFill>
                  <a:schemeClr val="bg1"/>
                </a:solidFill>
              </a:rPr>
              <a:t>Sural</a:t>
            </a:r>
          </a:p>
          <a:p>
            <a:pPr marL="285750" indent="-285750">
              <a:buFont typeface="Arial" panose="020B0604020202020204" pitchFamily="34" charset="0"/>
              <a:buChar char="•"/>
            </a:pPr>
            <a:r>
              <a:rPr lang="en-GB" dirty="0">
                <a:solidFill>
                  <a:schemeClr val="bg1"/>
                </a:solidFill>
              </a:rPr>
              <a:t>Sciatic </a:t>
            </a:r>
          </a:p>
          <a:p>
            <a:pPr marL="285750" indent="-285750">
              <a:buFont typeface="Arial" panose="020B0604020202020204" pitchFamily="34" charset="0"/>
              <a:buChar char="•"/>
            </a:pPr>
            <a:r>
              <a:rPr lang="en-GB" dirty="0">
                <a:solidFill>
                  <a:schemeClr val="bg1"/>
                </a:solidFill>
              </a:rPr>
              <a:t>Saphenous </a:t>
            </a:r>
          </a:p>
          <a:p>
            <a:pPr marL="285750" indent="-285750">
              <a:buFont typeface="Arial" panose="020B0604020202020204" pitchFamily="34" charset="0"/>
              <a:buChar char="•"/>
            </a:pPr>
            <a:r>
              <a:rPr lang="en-GB" dirty="0">
                <a:solidFill>
                  <a:schemeClr val="bg1"/>
                </a:solidFill>
              </a:rPr>
              <a:t>Obturator </a:t>
            </a:r>
          </a:p>
        </p:txBody>
      </p:sp>
    </p:spTree>
    <p:extLst>
      <p:ext uri="{BB962C8B-B14F-4D97-AF65-F5344CB8AC3E}">
        <p14:creationId xmlns:p14="http://schemas.microsoft.com/office/powerpoint/2010/main" val="94187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normAutofit fontScale="77500" lnSpcReduction="20000"/>
          </a:bodyPr>
          <a:lstStyle/>
          <a:p>
            <a:pPr marL="0" indent="0">
              <a:buNone/>
            </a:pPr>
            <a:r>
              <a:rPr lang="en-GB" b="1" dirty="0"/>
              <a:t>Upper Extremity Nerve Palpation:</a:t>
            </a:r>
          </a:p>
          <a:p>
            <a:pPr marL="0" indent="0">
              <a:buNone/>
            </a:pPr>
            <a:endParaRPr lang="en-GB" dirty="0"/>
          </a:p>
          <a:p>
            <a:pPr marL="0" indent="0">
              <a:buNone/>
            </a:pPr>
            <a:r>
              <a:rPr lang="en-GB" dirty="0"/>
              <a:t>To reproduce symptoms if a peripheral nerve entrapment diagnosis is suspected, a positive response is increase in pain or symptoms elicited different from the unaffected arm. </a:t>
            </a:r>
          </a:p>
          <a:p>
            <a:endParaRPr lang="en-GB" dirty="0"/>
          </a:p>
          <a:p>
            <a:r>
              <a:rPr lang="en-GB" dirty="0"/>
              <a:t>Median: Position patient supine, 90 degrees of shoulder abduction and elbow extension. Palpate medially to the bicep (mid humeral). Palpate distally at wrist. </a:t>
            </a:r>
            <a:br>
              <a:rPr lang="en-GB" dirty="0"/>
            </a:br>
            <a:endParaRPr lang="en-GB" dirty="0"/>
          </a:p>
          <a:p>
            <a:r>
              <a:rPr lang="en-GB" dirty="0"/>
              <a:t>Radial: Upper arm (0 degrees of abduction, palpate proximal to the lateral epicondyle), distal radius, and snuffbox.</a:t>
            </a:r>
            <a:br>
              <a:rPr lang="en-GB" dirty="0"/>
            </a:br>
            <a:endParaRPr lang="en-GB" dirty="0"/>
          </a:p>
          <a:p>
            <a:r>
              <a:rPr lang="en-GB" dirty="0"/>
              <a:t>Ulnar: Upper arm (medial mid humeral area, shoulder 90 degrees of abduction, elbow 120 degrees of flexion) and cubital tunnel.</a:t>
            </a:r>
          </a:p>
          <a:p>
            <a:endParaRPr lang="en-GB" dirty="0"/>
          </a:p>
        </p:txBody>
      </p:sp>
    </p:spTree>
    <p:extLst>
      <p:ext uri="{BB962C8B-B14F-4D97-AF65-F5344CB8AC3E}">
        <p14:creationId xmlns:p14="http://schemas.microsoft.com/office/powerpoint/2010/main" val="3801610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AB751-5B47-F73B-F4D7-272BF7FA9EAC}"/>
              </a:ext>
            </a:extLst>
          </p:cNvPr>
          <p:cNvSpPr>
            <a:spLocks noGrp="1"/>
          </p:cNvSpPr>
          <p:nvPr>
            <p:ph type="title"/>
          </p:nvPr>
        </p:nvSpPr>
        <p:spPr/>
        <p:txBody>
          <a:bodyPr/>
          <a:lstStyle/>
          <a:p>
            <a:r>
              <a:rPr lang="en-GB" dirty="0"/>
              <a:t>Before we start…</a:t>
            </a:r>
          </a:p>
        </p:txBody>
      </p:sp>
      <p:sp>
        <p:nvSpPr>
          <p:cNvPr id="3" name="Slide Number Placeholder 2">
            <a:extLst>
              <a:ext uri="{FF2B5EF4-FFF2-40B4-BE49-F238E27FC236}">
                <a16:creationId xmlns:a16="http://schemas.microsoft.com/office/drawing/2014/main" id="{53C35F12-75C0-1247-5D85-EA8C3AC9C842}"/>
              </a:ext>
            </a:extLst>
          </p:cNvPr>
          <p:cNvSpPr>
            <a:spLocks noGrp="1"/>
          </p:cNvSpPr>
          <p:nvPr>
            <p:ph type="sldNum" sz="quarter" idx="12"/>
          </p:nvPr>
        </p:nvSpPr>
        <p:spPr/>
        <p:txBody>
          <a:bodyPr/>
          <a:lstStyle/>
          <a:p>
            <a:pPr rtl="0"/>
            <a:fld id="{C263D6C4-4840-40CC-AC84-17E24B3B7BDE}" type="slidenum">
              <a:rPr lang="en-US" noProof="0" smtClean="0"/>
              <a:pPr rtl="0"/>
              <a:t>9</a:t>
            </a:fld>
            <a:endParaRPr lang="en-US" noProof="0"/>
          </a:p>
        </p:txBody>
      </p:sp>
      <p:sp>
        <p:nvSpPr>
          <p:cNvPr id="4" name="Text Placeholder 3">
            <a:extLst>
              <a:ext uri="{FF2B5EF4-FFF2-40B4-BE49-F238E27FC236}">
                <a16:creationId xmlns:a16="http://schemas.microsoft.com/office/drawing/2014/main" id="{A140A23F-1EF6-A931-6DB8-CE9D683CBA02}"/>
              </a:ext>
            </a:extLst>
          </p:cNvPr>
          <p:cNvSpPr>
            <a:spLocks noGrp="1"/>
          </p:cNvSpPr>
          <p:nvPr>
            <p:ph type="body" sz="quarter" idx="13"/>
          </p:nvPr>
        </p:nvSpPr>
        <p:spPr/>
        <p:txBody>
          <a:bodyPr/>
          <a:lstStyle/>
          <a:p>
            <a:r>
              <a:rPr lang="en-GB" sz="2400" dirty="0"/>
              <a:t>Always test asymptomatic side first!</a:t>
            </a:r>
          </a:p>
          <a:p>
            <a:r>
              <a:rPr lang="en-GB" sz="2400" dirty="0"/>
              <a:t>Continuous patient feedback – look at them and ask about any change in symptoms e.g. worsening or replication/relief of neural pain. </a:t>
            </a:r>
          </a:p>
          <a:p>
            <a:r>
              <a:rPr lang="en-GB" sz="2400" dirty="0"/>
              <a:t>Positive test is when you can reproduce symptoms or ipsilateral side bending decreases symptoms. </a:t>
            </a:r>
          </a:p>
          <a:p>
            <a:endParaRPr lang="en-GB" sz="2400" dirty="0"/>
          </a:p>
          <a:p>
            <a:r>
              <a:rPr lang="en-GB" sz="2400" dirty="0"/>
              <a:t>What does this signify? </a:t>
            </a:r>
          </a:p>
        </p:txBody>
      </p:sp>
    </p:spTree>
    <p:extLst>
      <p:ext uri="{BB962C8B-B14F-4D97-AF65-F5344CB8AC3E}">
        <p14:creationId xmlns:p14="http://schemas.microsoft.com/office/powerpoint/2010/main" val="1363599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Practical: Neural palpation upper limb</a:t>
            </a:r>
          </a:p>
        </p:txBody>
      </p:sp>
      <p:pic>
        <p:nvPicPr>
          <p:cNvPr id="9218" name="Picture 2" descr="File:Palpation.jpg">
            <a:hlinkClick r:id="rId2"/>
          </p:cNvPr>
          <p:cNvPicPr>
            <a:picLocks noChangeAspect="1" noChangeArrowheads="1"/>
          </p:cNvPicPr>
          <p:nvPr/>
        </p:nvPicPr>
        <p:blipFill>
          <a:blip r:embed="rId3" cstate="print"/>
          <a:srcRect/>
          <a:stretch>
            <a:fillRect/>
          </a:stretch>
        </p:blipFill>
        <p:spPr bwMode="auto">
          <a:xfrm>
            <a:off x="444500" y="1395769"/>
            <a:ext cx="4729206" cy="5040560"/>
          </a:xfrm>
          <a:prstGeom prst="rect">
            <a:avLst/>
          </a:prstGeom>
          <a:noFill/>
        </p:spPr>
      </p:pic>
      <p:pic>
        <p:nvPicPr>
          <p:cNvPr id="4" name="Picture 2" descr="http://www.biomedsearch.com/attachments/00/19/15/46/19154625/1471-2474-10-11-1.jpg">
            <a:extLst>
              <a:ext uri="{FF2B5EF4-FFF2-40B4-BE49-F238E27FC236}">
                <a16:creationId xmlns:a16="http://schemas.microsoft.com/office/drawing/2014/main" id="{7F48B72D-1B0D-0C05-FE65-6AA994D1A561}"/>
              </a:ext>
            </a:extLst>
          </p:cNvPr>
          <p:cNvPicPr>
            <a:picLocks noChangeAspect="1" noChangeArrowheads="1"/>
          </p:cNvPicPr>
          <p:nvPr/>
        </p:nvPicPr>
        <p:blipFill>
          <a:blip r:embed="rId4" cstate="print"/>
          <a:srcRect/>
          <a:stretch>
            <a:fillRect/>
          </a:stretch>
        </p:blipFill>
        <p:spPr bwMode="auto">
          <a:xfrm>
            <a:off x="5506932" y="1393132"/>
            <a:ext cx="6290890" cy="5043197"/>
          </a:xfrm>
          <a:prstGeom prst="rect">
            <a:avLst/>
          </a:prstGeom>
          <a:noFill/>
        </p:spPr>
      </p:pic>
    </p:spTree>
    <p:extLst>
      <p:ext uri="{BB962C8B-B14F-4D97-AF65-F5344CB8AC3E}">
        <p14:creationId xmlns:p14="http://schemas.microsoft.com/office/powerpoint/2010/main" val="2812173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quick tests</a:t>
            </a:r>
          </a:p>
        </p:txBody>
      </p:sp>
      <p:sp>
        <p:nvSpPr>
          <p:cNvPr id="3" name="Content Placeholder 2"/>
          <p:cNvSpPr>
            <a:spLocks noGrp="1"/>
          </p:cNvSpPr>
          <p:nvPr>
            <p:ph sz="quarter" idx="1"/>
          </p:nvPr>
        </p:nvSpPr>
        <p:spPr>
          <a:xfrm>
            <a:off x="257735" y="1655827"/>
            <a:ext cx="6638079" cy="4659248"/>
          </a:xfrm>
        </p:spPr>
        <p:txBody>
          <a:bodyPr>
            <a:normAutofit/>
          </a:bodyPr>
          <a:lstStyle/>
          <a:p>
            <a:r>
              <a:rPr lang="en-GB" sz="2400" dirty="0"/>
              <a:t>Prior to tensioning the peripheral nerves in the upper limb, you may perform active “quick tests” as a less invasive way of provoking symptoms.</a:t>
            </a:r>
          </a:p>
          <a:p>
            <a:endParaRPr lang="en-GB" sz="2400" dirty="0"/>
          </a:p>
        </p:txBody>
      </p:sp>
      <p:pic>
        <p:nvPicPr>
          <p:cNvPr id="2050" name="Picture 2" descr="Upper limb tension tests as tools in the diagnosis of nerve and plexus  lesions: Anatomical and biomechanical aspects - ScienceDirect">
            <a:extLst>
              <a:ext uri="{FF2B5EF4-FFF2-40B4-BE49-F238E27FC236}">
                <a16:creationId xmlns:a16="http://schemas.microsoft.com/office/drawing/2014/main" id="{430B53C7-DCB4-5CD5-AD14-BF92A6ABB6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3515" y="1762125"/>
            <a:ext cx="3381375" cy="455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092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quick tests</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u="sng" dirty="0"/>
              <a:t>Median nerve:</a:t>
            </a:r>
          </a:p>
          <a:p>
            <a:pPr marL="0" indent="0">
              <a:buNone/>
            </a:pPr>
            <a:r>
              <a:rPr lang="en-GB" dirty="0"/>
              <a:t>The patients flexes arm to approx. 70 degrees, extends the wrist and laterally flexes the </a:t>
            </a:r>
            <a:r>
              <a:rPr lang="en-GB" dirty="0" err="1"/>
              <a:t>Csp</a:t>
            </a:r>
            <a:r>
              <a:rPr lang="en-GB" dirty="0"/>
              <a:t> away from the affected side.</a:t>
            </a:r>
          </a:p>
          <a:p>
            <a:pPr marL="0" indent="0">
              <a:buNone/>
            </a:pPr>
            <a:endParaRPr lang="en-GB" dirty="0"/>
          </a:p>
          <a:p>
            <a:pPr marL="0" indent="0">
              <a:buNone/>
            </a:pPr>
            <a:r>
              <a:rPr lang="en-GB" u="sng" dirty="0"/>
              <a:t>Ulnar nerve:</a:t>
            </a:r>
          </a:p>
          <a:p>
            <a:pPr marL="0" indent="0">
              <a:buNone/>
            </a:pPr>
            <a:r>
              <a:rPr lang="en-GB" dirty="0"/>
              <a:t>Patient puts hand on ear and points fingers down towards back</a:t>
            </a:r>
          </a:p>
          <a:p>
            <a:pPr marL="0" indent="0">
              <a:buNone/>
            </a:pPr>
            <a:r>
              <a:rPr lang="en-GB" dirty="0"/>
              <a:t> </a:t>
            </a:r>
          </a:p>
          <a:p>
            <a:pPr marL="0" indent="0">
              <a:buNone/>
            </a:pPr>
            <a:r>
              <a:rPr lang="en-GB" u="sng" dirty="0"/>
              <a:t>Radial nerve:</a:t>
            </a:r>
          </a:p>
          <a:p>
            <a:pPr marL="0" indent="0">
              <a:buNone/>
            </a:pPr>
            <a:r>
              <a:rPr lang="en-GB" dirty="0"/>
              <a:t>Patient to pronate arm and extend shoulder and wrist (like an exaggerated waiter’s tip)</a:t>
            </a:r>
          </a:p>
          <a:p>
            <a:pPr marL="0" indent="0">
              <a:buNone/>
            </a:pPr>
            <a:r>
              <a:rPr lang="en-GB" dirty="0"/>
              <a:t>Move head away from lesion (should aggravate symptoms)</a:t>
            </a:r>
          </a:p>
          <a:p>
            <a:pPr marL="0" indent="0">
              <a:buNone/>
            </a:pPr>
            <a:endParaRPr lang="en-GB" dirty="0"/>
          </a:p>
          <a:p>
            <a:endParaRPr lang="en-GB" dirty="0"/>
          </a:p>
        </p:txBody>
      </p:sp>
    </p:spTree>
    <p:extLst>
      <p:ext uri="{BB962C8B-B14F-4D97-AF65-F5344CB8AC3E}">
        <p14:creationId xmlns:p14="http://schemas.microsoft.com/office/powerpoint/2010/main" val="2164388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AE399-CD3C-0F57-8747-90A1F73E9844}"/>
              </a:ext>
            </a:extLst>
          </p:cNvPr>
          <p:cNvSpPr>
            <a:spLocks noGrp="1"/>
          </p:cNvSpPr>
          <p:nvPr>
            <p:ph type="title"/>
          </p:nvPr>
        </p:nvSpPr>
        <p:spPr>
          <a:xfrm>
            <a:off x="444500" y="3038618"/>
            <a:ext cx="11214100" cy="535531"/>
          </a:xfrm>
        </p:spPr>
        <p:txBody>
          <a:bodyPr/>
          <a:lstStyle/>
          <a:p>
            <a:r>
              <a:rPr lang="en-GB" dirty="0"/>
              <a:t>Cervical spine &amp; Upper limb tension testing (ULTT)</a:t>
            </a:r>
          </a:p>
        </p:txBody>
      </p:sp>
      <p:sp>
        <p:nvSpPr>
          <p:cNvPr id="3" name="Slide Number Placeholder 2">
            <a:extLst>
              <a:ext uri="{FF2B5EF4-FFF2-40B4-BE49-F238E27FC236}">
                <a16:creationId xmlns:a16="http://schemas.microsoft.com/office/drawing/2014/main" id="{F5FB29A5-8AC0-25A0-117A-C21DAE342D05}"/>
              </a:ext>
            </a:extLst>
          </p:cNvPr>
          <p:cNvSpPr>
            <a:spLocks noGrp="1"/>
          </p:cNvSpPr>
          <p:nvPr>
            <p:ph type="sldNum" sz="quarter" idx="12"/>
          </p:nvPr>
        </p:nvSpPr>
        <p:spPr/>
        <p:txBody>
          <a:bodyPr/>
          <a:lstStyle/>
          <a:p>
            <a:pPr rtl="0"/>
            <a:fld id="{C263D6C4-4840-40CC-AC84-17E24B3B7BDE}" type="slidenum">
              <a:rPr lang="en-GB" noProof="0" smtClean="0"/>
              <a:pPr rtl="0"/>
              <a:t>13</a:t>
            </a:fld>
            <a:endParaRPr lang="en-GB" noProof="0"/>
          </a:p>
        </p:txBody>
      </p:sp>
    </p:spTree>
    <p:extLst>
      <p:ext uri="{BB962C8B-B14F-4D97-AF65-F5344CB8AC3E}">
        <p14:creationId xmlns:p14="http://schemas.microsoft.com/office/powerpoint/2010/main" val="1155873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9079" y="625586"/>
            <a:ext cx="11214100" cy="505908"/>
          </a:xfrm>
          <a:prstGeom prst="rect">
            <a:avLst/>
          </a:prstGeom>
        </p:spPr>
        <p:txBody>
          <a:bodyPr vert="horz" wrap="square" lIns="0" tIns="13335" rIns="0" bIns="0" rtlCol="0" anchor="t">
            <a:spAutoFit/>
          </a:bodyPr>
          <a:lstStyle/>
          <a:p>
            <a:pPr marL="1259840">
              <a:lnSpc>
                <a:spcPct val="100000"/>
              </a:lnSpc>
              <a:spcBef>
                <a:spcPts val="105"/>
              </a:spcBef>
            </a:pPr>
            <a:r>
              <a:rPr dirty="0"/>
              <a:t>Passive</a:t>
            </a:r>
            <a:r>
              <a:rPr spc="-45" dirty="0"/>
              <a:t> </a:t>
            </a:r>
            <a:r>
              <a:rPr dirty="0"/>
              <a:t>neck </a:t>
            </a:r>
            <a:r>
              <a:rPr spc="-10" dirty="0"/>
              <a:t>flexion</a:t>
            </a:r>
          </a:p>
        </p:txBody>
      </p:sp>
      <p:sp>
        <p:nvSpPr>
          <p:cNvPr id="3" name="object 3"/>
          <p:cNvSpPr txBox="1"/>
          <p:nvPr/>
        </p:nvSpPr>
        <p:spPr>
          <a:xfrm>
            <a:off x="159513" y="1882621"/>
            <a:ext cx="8174990" cy="3758080"/>
          </a:xfrm>
          <a:prstGeom prst="rect">
            <a:avLst/>
          </a:prstGeom>
        </p:spPr>
        <p:txBody>
          <a:bodyPr vert="horz" wrap="square" lIns="0" tIns="13335" rIns="0" bIns="0" rtlCol="0">
            <a:spAutoFit/>
          </a:bodyPr>
          <a:lstStyle/>
          <a:p>
            <a:pPr marL="355600" marR="446405" indent="-342900">
              <a:spcBef>
                <a:spcPts val="105"/>
              </a:spcBef>
              <a:buChar char="•"/>
              <a:tabLst>
                <a:tab pos="355600" algn="l"/>
              </a:tabLst>
            </a:pPr>
            <a:r>
              <a:rPr sz="2400" dirty="0">
                <a:solidFill>
                  <a:schemeClr val="bg1"/>
                </a:solidFill>
                <a:uFill>
                  <a:solidFill>
                    <a:srgbClr val="000000"/>
                  </a:solidFill>
                </a:uFill>
                <a:latin typeface="Arial MT"/>
                <a:cs typeface="Arial MT"/>
              </a:rPr>
              <a:t>Purpose:</a:t>
            </a:r>
            <a:r>
              <a:rPr sz="2400" spc="-120" dirty="0">
                <a:solidFill>
                  <a:schemeClr val="bg1"/>
                </a:solidFill>
                <a:latin typeface="Arial MT"/>
                <a:cs typeface="Arial MT"/>
              </a:rPr>
              <a:t> </a:t>
            </a:r>
            <a:r>
              <a:rPr sz="2400" spc="-150" dirty="0">
                <a:solidFill>
                  <a:schemeClr val="bg1"/>
                </a:solidFill>
                <a:latin typeface="Arial MT"/>
                <a:cs typeface="Arial MT"/>
              </a:rPr>
              <a:t>To</a:t>
            </a:r>
            <a:r>
              <a:rPr sz="2400" spc="-40" dirty="0">
                <a:solidFill>
                  <a:schemeClr val="bg1"/>
                </a:solidFill>
                <a:latin typeface="Arial MT"/>
                <a:cs typeface="Arial MT"/>
              </a:rPr>
              <a:t> </a:t>
            </a:r>
            <a:r>
              <a:rPr sz="2400" dirty="0">
                <a:solidFill>
                  <a:schemeClr val="bg1"/>
                </a:solidFill>
                <a:latin typeface="Arial MT"/>
                <a:cs typeface="Arial MT"/>
              </a:rPr>
              <a:t>assess</a:t>
            </a:r>
            <a:r>
              <a:rPr sz="2400" spc="-75" dirty="0">
                <a:solidFill>
                  <a:schemeClr val="bg1"/>
                </a:solidFill>
                <a:latin typeface="Arial MT"/>
                <a:cs typeface="Arial MT"/>
              </a:rPr>
              <a:t> </a:t>
            </a:r>
            <a:r>
              <a:rPr sz="2400" dirty="0">
                <a:solidFill>
                  <a:schemeClr val="bg1"/>
                </a:solidFill>
                <a:latin typeface="Arial MT"/>
                <a:cs typeface="Arial MT"/>
              </a:rPr>
              <a:t>the</a:t>
            </a:r>
            <a:r>
              <a:rPr sz="2400" spc="-70" dirty="0">
                <a:solidFill>
                  <a:schemeClr val="bg1"/>
                </a:solidFill>
                <a:latin typeface="Arial MT"/>
                <a:cs typeface="Arial MT"/>
              </a:rPr>
              <a:t> </a:t>
            </a:r>
            <a:r>
              <a:rPr sz="2400" dirty="0">
                <a:solidFill>
                  <a:schemeClr val="bg1"/>
                </a:solidFill>
                <a:latin typeface="Arial MT"/>
                <a:cs typeface="Arial MT"/>
              </a:rPr>
              <a:t>contribution</a:t>
            </a:r>
            <a:r>
              <a:rPr sz="2400" spc="-60" dirty="0">
                <a:solidFill>
                  <a:schemeClr val="bg1"/>
                </a:solidFill>
                <a:latin typeface="Arial MT"/>
                <a:cs typeface="Arial MT"/>
              </a:rPr>
              <a:t> </a:t>
            </a:r>
            <a:r>
              <a:rPr sz="2400" spc="-25" dirty="0">
                <a:solidFill>
                  <a:schemeClr val="bg1"/>
                </a:solidFill>
                <a:latin typeface="Arial MT"/>
                <a:cs typeface="Arial MT"/>
              </a:rPr>
              <a:t>of </a:t>
            </a:r>
            <a:r>
              <a:rPr sz="2400" dirty="0">
                <a:solidFill>
                  <a:schemeClr val="bg1"/>
                </a:solidFill>
                <a:latin typeface="Arial MT"/>
                <a:cs typeface="Arial MT"/>
              </a:rPr>
              <a:t>neural</a:t>
            </a:r>
            <a:r>
              <a:rPr sz="2400" spc="-35" dirty="0">
                <a:solidFill>
                  <a:schemeClr val="bg1"/>
                </a:solidFill>
                <a:latin typeface="Arial MT"/>
                <a:cs typeface="Arial MT"/>
              </a:rPr>
              <a:t> </a:t>
            </a:r>
            <a:r>
              <a:rPr sz="2400" dirty="0">
                <a:solidFill>
                  <a:schemeClr val="bg1"/>
                </a:solidFill>
                <a:latin typeface="Arial MT"/>
                <a:cs typeface="Arial MT"/>
              </a:rPr>
              <a:t>tension</a:t>
            </a:r>
            <a:r>
              <a:rPr sz="2400" spc="-60" dirty="0">
                <a:solidFill>
                  <a:schemeClr val="bg1"/>
                </a:solidFill>
                <a:latin typeface="Arial MT"/>
                <a:cs typeface="Arial MT"/>
              </a:rPr>
              <a:t> </a:t>
            </a:r>
            <a:r>
              <a:rPr sz="2400" dirty="0">
                <a:solidFill>
                  <a:schemeClr val="bg1"/>
                </a:solidFill>
                <a:latin typeface="Arial MT"/>
                <a:cs typeface="Arial MT"/>
              </a:rPr>
              <a:t>to</a:t>
            </a:r>
            <a:r>
              <a:rPr sz="2400" spc="-40" dirty="0">
                <a:solidFill>
                  <a:schemeClr val="bg1"/>
                </a:solidFill>
                <a:latin typeface="Arial MT"/>
                <a:cs typeface="Arial MT"/>
              </a:rPr>
              <a:t> </a:t>
            </a:r>
            <a:r>
              <a:rPr sz="2400" dirty="0">
                <a:solidFill>
                  <a:schemeClr val="bg1"/>
                </a:solidFill>
                <a:latin typeface="Arial MT"/>
                <a:cs typeface="Arial MT"/>
              </a:rPr>
              <a:t>the</a:t>
            </a:r>
            <a:r>
              <a:rPr sz="2400" spc="-60" dirty="0">
                <a:solidFill>
                  <a:schemeClr val="bg1"/>
                </a:solidFill>
                <a:latin typeface="Arial MT"/>
                <a:cs typeface="Arial MT"/>
              </a:rPr>
              <a:t> </a:t>
            </a:r>
            <a:r>
              <a:rPr sz="2400" dirty="0">
                <a:solidFill>
                  <a:schemeClr val="bg1"/>
                </a:solidFill>
                <a:latin typeface="Arial MT"/>
                <a:cs typeface="Arial MT"/>
              </a:rPr>
              <a:t>patient's</a:t>
            </a:r>
            <a:r>
              <a:rPr sz="2400" spc="-30" dirty="0">
                <a:solidFill>
                  <a:schemeClr val="bg1"/>
                </a:solidFill>
                <a:latin typeface="Arial MT"/>
                <a:cs typeface="Arial MT"/>
              </a:rPr>
              <a:t> </a:t>
            </a:r>
            <a:r>
              <a:rPr sz="2400" spc="-10" dirty="0">
                <a:solidFill>
                  <a:schemeClr val="bg1"/>
                </a:solidFill>
                <a:latin typeface="Arial MT"/>
                <a:cs typeface="Arial MT"/>
              </a:rPr>
              <a:t>symptoms.</a:t>
            </a:r>
            <a:endParaRPr sz="2400" dirty="0">
              <a:solidFill>
                <a:schemeClr val="bg1"/>
              </a:solidFill>
              <a:latin typeface="Arial MT"/>
              <a:cs typeface="Arial MT"/>
            </a:endParaRPr>
          </a:p>
          <a:p>
            <a:pPr>
              <a:spcBef>
                <a:spcPts val="160"/>
              </a:spcBef>
            </a:pPr>
            <a:endParaRPr sz="2400" dirty="0">
              <a:solidFill>
                <a:schemeClr val="bg1"/>
              </a:solidFill>
              <a:latin typeface="Arial MT"/>
              <a:cs typeface="Arial MT"/>
            </a:endParaRPr>
          </a:p>
          <a:p>
            <a:pPr marL="355600"/>
            <a:r>
              <a:rPr sz="2400" spc="-55" dirty="0">
                <a:solidFill>
                  <a:schemeClr val="bg1"/>
                </a:solidFill>
                <a:uFill>
                  <a:solidFill>
                    <a:srgbClr val="000000"/>
                  </a:solidFill>
                </a:uFill>
                <a:latin typeface="Arial MT"/>
                <a:cs typeface="Arial MT"/>
              </a:rPr>
              <a:t>Test</a:t>
            </a:r>
            <a:r>
              <a:rPr sz="2400" spc="-130" dirty="0">
                <a:solidFill>
                  <a:schemeClr val="bg1"/>
                </a:solidFill>
                <a:uFill>
                  <a:solidFill>
                    <a:srgbClr val="000000"/>
                  </a:solidFill>
                </a:uFill>
                <a:latin typeface="Arial MT"/>
                <a:cs typeface="Arial MT"/>
              </a:rPr>
              <a:t> </a:t>
            </a:r>
            <a:r>
              <a:rPr sz="2400" dirty="0">
                <a:solidFill>
                  <a:schemeClr val="bg1"/>
                </a:solidFill>
                <a:uFill>
                  <a:solidFill>
                    <a:srgbClr val="000000"/>
                  </a:solidFill>
                </a:uFill>
                <a:latin typeface="Arial MT"/>
                <a:cs typeface="Arial MT"/>
              </a:rPr>
              <a:t>Position:</a:t>
            </a:r>
            <a:r>
              <a:rPr sz="2400" spc="-105" dirty="0">
                <a:solidFill>
                  <a:schemeClr val="bg1"/>
                </a:solidFill>
                <a:latin typeface="Arial MT"/>
                <a:cs typeface="Arial MT"/>
              </a:rPr>
              <a:t> </a:t>
            </a:r>
            <a:r>
              <a:rPr sz="2400" spc="-10" dirty="0">
                <a:solidFill>
                  <a:schemeClr val="bg1"/>
                </a:solidFill>
                <a:latin typeface="Arial MT"/>
                <a:cs typeface="Arial MT"/>
              </a:rPr>
              <a:t>Supine.</a:t>
            </a:r>
            <a:endParaRPr sz="2400" dirty="0">
              <a:solidFill>
                <a:schemeClr val="bg1"/>
              </a:solidFill>
              <a:latin typeface="Arial MT"/>
              <a:cs typeface="Arial MT"/>
            </a:endParaRPr>
          </a:p>
          <a:p>
            <a:pPr>
              <a:spcBef>
                <a:spcPts val="160"/>
              </a:spcBef>
            </a:pPr>
            <a:endParaRPr sz="2400" dirty="0">
              <a:solidFill>
                <a:schemeClr val="bg1"/>
              </a:solidFill>
              <a:latin typeface="Arial MT"/>
              <a:cs typeface="Arial MT"/>
            </a:endParaRPr>
          </a:p>
          <a:p>
            <a:pPr marL="355600" marR="5080"/>
            <a:r>
              <a:rPr sz="2400" dirty="0">
                <a:solidFill>
                  <a:schemeClr val="bg1"/>
                </a:solidFill>
                <a:uFill>
                  <a:solidFill>
                    <a:srgbClr val="000000"/>
                  </a:solidFill>
                </a:uFill>
                <a:latin typeface="Arial MT"/>
                <a:cs typeface="Arial MT"/>
              </a:rPr>
              <a:t>Performing</a:t>
            </a:r>
            <a:r>
              <a:rPr sz="2400" spc="-95" dirty="0">
                <a:solidFill>
                  <a:schemeClr val="bg1"/>
                </a:solidFill>
                <a:uFill>
                  <a:solidFill>
                    <a:srgbClr val="000000"/>
                  </a:solidFill>
                </a:uFill>
                <a:latin typeface="Arial MT"/>
                <a:cs typeface="Arial MT"/>
              </a:rPr>
              <a:t> </a:t>
            </a:r>
            <a:r>
              <a:rPr sz="2400" dirty="0">
                <a:solidFill>
                  <a:schemeClr val="bg1"/>
                </a:solidFill>
                <a:uFill>
                  <a:solidFill>
                    <a:srgbClr val="000000"/>
                  </a:solidFill>
                </a:uFill>
                <a:latin typeface="Arial MT"/>
                <a:cs typeface="Arial MT"/>
              </a:rPr>
              <a:t>the</a:t>
            </a:r>
            <a:r>
              <a:rPr sz="2400" spc="-120" dirty="0">
                <a:solidFill>
                  <a:schemeClr val="bg1"/>
                </a:solidFill>
                <a:uFill>
                  <a:solidFill>
                    <a:srgbClr val="000000"/>
                  </a:solidFill>
                </a:uFill>
                <a:latin typeface="Arial MT"/>
                <a:cs typeface="Arial MT"/>
              </a:rPr>
              <a:t> </a:t>
            </a:r>
            <a:r>
              <a:rPr sz="2400" spc="-50" dirty="0">
                <a:solidFill>
                  <a:schemeClr val="bg1"/>
                </a:solidFill>
                <a:uFill>
                  <a:solidFill>
                    <a:srgbClr val="000000"/>
                  </a:solidFill>
                </a:uFill>
                <a:latin typeface="Arial MT"/>
                <a:cs typeface="Arial MT"/>
              </a:rPr>
              <a:t>Test</a:t>
            </a:r>
            <a:r>
              <a:rPr sz="2400" u="sng" spc="-50" dirty="0">
                <a:solidFill>
                  <a:schemeClr val="bg1"/>
                </a:solidFill>
                <a:uFill>
                  <a:solidFill>
                    <a:srgbClr val="000000"/>
                  </a:solidFill>
                </a:uFill>
                <a:latin typeface="Arial MT"/>
                <a:cs typeface="Arial MT"/>
              </a:rPr>
              <a:t>:</a:t>
            </a:r>
            <a:r>
              <a:rPr sz="2400" spc="-75" dirty="0">
                <a:solidFill>
                  <a:schemeClr val="bg1"/>
                </a:solidFill>
                <a:latin typeface="Arial MT"/>
                <a:cs typeface="Arial MT"/>
              </a:rPr>
              <a:t> </a:t>
            </a:r>
            <a:r>
              <a:rPr sz="2400" dirty="0">
                <a:solidFill>
                  <a:schemeClr val="bg1"/>
                </a:solidFill>
                <a:latin typeface="Arial MT"/>
                <a:cs typeface="Arial MT"/>
              </a:rPr>
              <a:t>Patient</a:t>
            </a:r>
            <a:r>
              <a:rPr sz="2400" spc="-65" dirty="0">
                <a:solidFill>
                  <a:schemeClr val="bg1"/>
                </a:solidFill>
                <a:latin typeface="Arial MT"/>
                <a:cs typeface="Arial MT"/>
              </a:rPr>
              <a:t> </a:t>
            </a:r>
            <a:r>
              <a:rPr sz="2400" spc="-10" dirty="0">
                <a:solidFill>
                  <a:schemeClr val="bg1"/>
                </a:solidFill>
                <a:latin typeface="Arial MT"/>
                <a:cs typeface="Arial MT"/>
              </a:rPr>
              <a:t>actively </a:t>
            </a:r>
            <a:r>
              <a:rPr sz="2400" dirty="0">
                <a:solidFill>
                  <a:schemeClr val="bg1"/>
                </a:solidFill>
                <a:latin typeface="Arial MT"/>
                <a:cs typeface="Arial MT"/>
              </a:rPr>
              <a:t>performs</a:t>
            </a:r>
            <a:r>
              <a:rPr sz="2400" spc="-55" dirty="0">
                <a:solidFill>
                  <a:schemeClr val="bg1"/>
                </a:solidFill>
                <a:latin typeface="Arial MT"/>
                <a:cs typeface="Arial MT"/>
              </a:rPr>
              <a:t> </a:t>
            </a:r>
            <a:r>
              <a:rPr sz="2400" dirty="0">
                <a:solidFill>
                  <a:schemeClr val="bg1"/>
                </a:solidFill>
                <a:latin typeface="Arial MT"/>
                <a:cs typeface="Arial MT"/>
              </a:rPr>
              <a:t>upper</a:t>
            </a:r>
            <a:r>
              <a:rPr sz="2400" spc="-40" dirty="0">
                <a:solidFill>
                  <a:schemeClr val="bg1"/>
                </a:solidFill>
                <a:latin typeface="Arial MT"/>
                <a:cs typeface="Arial MT"/>
              </a:rPr>
              <a:t> </a:t>
            </a:r>
            <a:r>
              <a:rPr sz="2400" dirty="0">
                <a:solidFill>
                  <a:schemeClr val="bg1"/>
                </a:solidFill>
                <a:latin typeface="Arial MT"/>
                <a:cs typeface="Arial MT"/>
              </a:rPr>
              <a:t>cervical</a:t>
            </a:r>
            <a:r>
              <a:rPr sz="2400" spc="-55" dirty="0">
                <a:solidFill>
                  <a:schemeClr val="bg1"/>
                </a:solidFill>
                <a:latin typeface="Arial MT"/>
                <a:cs typeface="Arial MT"/>
              </a:rPr>
              <a:t> </a:t>
            </a:r>
            <a:r>
              <a:rPr sz="2400" dirty="0">
                <a:solidFill>
                  <a:schemeClr val="bg1"/>
                </a:solidFill>
                <a:latin typeface="Arial MT"/>
                <a:cs typeface="Arial MT"/>
              </a:rPr>
              <a:t>nod.</a:t>
            </a:r>
            <a:r>
              <a:rPr sz="2400" spc="-30" dirty="0">
                <a:solidFill>
                  <a:schemeClr val="bg1"/>
                </a:solidFill>
                <a:latin typeface="Arial MT"/>
                <a:cs typeface="Arial MT"/>
              </a:rPr>
              <a:t> </a:t>
            </a:r>
            <a:r>
              <a:rPr sz="2400" spc="-10" dirty="0">
                <a:solidFill>
                  <a:schemeClr val="bg1"/>
                </a:solidFill>
                <a:latin typeface="Arial MT"/>
                <a:cs typeface="Arial MT"/>
              </a:rPr>
              <a:t>Examiner </a:t>
            </a:r>
            <a:r>
              <a:rPr sz="2400" dirty="0">
                <a:solidFill>
                  <a:schemeClr val="bg1"/>
                </a:solidFill>
                <a:latin typeface="Arial MT"/>
                <a:cs typeface="Arial MT"/>
              </a:rPr>
              <a:t>passively</a:t>
            </a:r>
            <a:r>
              <a:rPr sz="2400" spc="-50" dirty="0">
                <a:solidFill>
                  <a:schemeClr val="bg1"/>
                </a:solidFill>
                <a:latin typeface="Arial MT"/>
                <a:cs typeface="Arial MT"/>
              </a:rPr>
              <a:t> </a:t>
            </a:r>
            <a:r>
              <a:rPr sz="2400" dirty="0">
                <a:solidFill>
                  <a:schemeClr val="bg1"/>
                </a:solidFill>
                <a:latin typeface="Arial MT"/>
                <a:cs typeface="Arial MT"/>
              </a:rPr>
              <a:t>flexes</a:t>
            </a:r>
            <a:r>
              <a:rPr sz="2400" spc="-20" dirty="0">
                <a:solidFill>
                  <a:schemeClr val="bg1"/>
                </a:solidFill>
                <a:latin typeface="Arial MT"/>
                <a:cs typeface="Arial MT"/>
              </a:rPr>
              <a:t> </a:t>
            </a:r>
            <a:r>
              <a:rPr sz="2400" dirty="0">
                <a:solidFill>
                  <a:schemeClr val="bg1"/>
                </a:solidFill>
                <a:latin typeface="Arial MT"/>
                <a:cs typeface="Arial MT"/>
              </a:rPr>
              <a:t>lower</a:t>
            </a:r>
            <a:r>
              <a:rPr sz="2400" spc="-45" dirty="0">
                <a:solidFill>
                  <a:schemeClr val="bg1"/>
                </a:solidFill>
                <a:latin typeface="Arial MT"/>
                <a:cs typeface="Arial MT"/>
              </a:rPr>
              <a:t> </a:t>
            </a:r>
            <a:r>
              <a:rPr sz="2400" dirty="0">
                <a:solidFill>
                  <a:schemeClr val="bg1"/>
                </a:solidFill>
                <a:latin typeface="Arial MT"/>
                <a:cs typeface="Arial MT"/>
              </a:rPr>
              <a:t>cervical</a:t>
            </a:r>
            <a:r>
              <a:rPr sz="2400" spc="-55" dirty="0">
                <a:solidFill>
                  <a:schemeClr val="bg1"/>
                </a:solidFill>
                <a:latin typeface="Arial MT"/>
                <a:cs typeface="Arial MT"/>
              </a:rPr>
              <a:t> </a:t>
            </a:r>
            <a:r>
              <a:rPr sz="2400" dirty="0">
                <a:solidFill>
                  <a:schemeClr val="bg1"/>
                </a:solidFill>
                <a:latin typeface="Arial MT"/>
                <a:cs typeface="Arial MT"/>
              </a:rPr>
              <a:t>spine.</a:t>
            </a:r>
            <a:r>
              <a:rPr sz="2400" spc="-200" dirty="0">
                <a:solidFill>
                  <a:schemeClr val="bg1"/>
                </a:solidFill>
                <a:latin typeface="Arial MT"/>
                <a:cs typeface="Arial MT"/>
              </a:rPr>
              <a:t> </a:t>
            </a:r>
            <a:r>
              <a:rPr sz="2400" spc="-50" dirty="0">
                <a:solidFill>
                  <a:schemeClr val="bg1"/>
                </a:solidFill>
                <a:latin typeface="Arial MT"/>
                <a:cs typeface="Arial MT"/>
              </a:rPr>
              <a:t>A </a:t>
            </a:r>
            <a:r>
              <a:rPr sz="2400" dirty="0">
                <a:solidFill>
                  <a:schemeClr val="bg1"/>
                </a:solidFill>
                <a:latin typeface="Arial MT"/>
                <a:cs typeface="Arial MT"/>
              </a:rPr>
              <a:t>reproduction</a:t>
            </a:r>
            <a:r>
              <a:rPr sz="2400" spc="-75" dirty="0">
                <a:solidFill>
                  <a:schemeClr val="bg1"/>
                </a:solidFill>
                <a:latin typeface="Arial MT"/>
                <a:cs typeface="Arial MT"/>
              </a:rPr>
              <a:t> </a:t>
            </a:r>
            <a:r>
              <a:rPr sz="2400" dirty="0">
                <a:solidFill>
                  <a:schemeClr val="bg1"/>
                </a:solidFill>
                <a:latin typeface="Arial MT"/>
                <a:cs typeface="Arial MT"/>
              </a:rPr>
              <a:t>of</a:t>
            </a:r>
            <a:r>
              <a:rPr sz="2400" spc="-35" dirty="0">
                <a:solidFill>
                  <a:schemeClr val="bg1"/>
                </a:solidFill>
                <a:latin typeface="Arial MT"/>
                <a:cs typeface="Arial MT"/>
              </a:rPr>
              <a:t> </a:t>
            </a:r>
            <a:r>
              <a:rPr sz="2400" dirty="0">
                <a:solidFill>
                  <a:schemeClr val="bg1"/>
                </a:solidFill>
                <a:latin typeface="Arial MT"/>
                <a:cs typeface="Arial MT"/>
              </a:rPr>
              <a:t>pain</a:t>
            </a:r>
            <a:r>
              <a:rPr sz="2400" spc="-45" dirty="0">
                <a:solidFill>
                  <a:schemeClr val="bg1"/>
                </a:solidFill>
                <a:latin typeface="Arial MT"/>
                <a:cs typeface="Arial MT"/>
              </a:rPr>
              <a:t> </a:t>
            </a:r>
            <a:r>
              <a:rPr sz="2400" dirty="0">
                <a:solidFill>
                  <a:schemeClr val="bg1"/>
                </a:solidFill>
                <a:latin typeface="Arial MT"/>
                <a:cs typeface="Arial MT"/>
              </a:rPr>
              <a:t>or</a:t>
            </a:r>
            <a:r>
              <a:rPr sz="2400" spc="-45" dirty="0">
                <a:solidFill>
                  <a:schemeClr val="bg1"/>
                </a:solidFill>
                <a:latin typeface="Arial MT"/>
                <a:cs typeface="Arial MT"/>
              </a:rPr>
              <a:t> </a:t>
            </a:r>
            <a:r>
              <a:rPr sz="2400" dirty="0">
                <a:solidFill>
                  <a:schemeClr val="bg1"/>
                </a:solidFill>
                <a:latin typeface="Arial MT"/>
                <a:cs typeface="Arial MT"/>
              </a:rPr>
              <a:t>other</a:t>
            </a:r>
            <a:r>
              <a:rPr sz="2400" spc="-25" dirty="0">
                <a:solidFill>
                  <a:schemeClr val="bg1"/>
                </a:solidFill>
                <a:latin typeface="Arial MT"/>
                <a:cs typeface="Arial MT"/>
              </a:rPr>
              <a:t> </a:t>
            </a:r>
            <a:r>
              <a:rPr sz="2400" spc="-10" dirty="0">
                <a:solidFill>
                  <a:schemeClr val="bg1"/>
                </a:solidFill>
                <a:latin typeface="Arial MT"/>
                <a:cs typeface="Arial MT"/>
              </a:rPr>
              <a:t>neural </a:t>
            </a:r>
            <a:r>
              <a:rPr sz="2400" dirty="0">
                <a:solidFill>
                  <a:schemeClr val="bg1"/>
                </a:solidFill>
                <a:latin typeface="Arial MT"/>
                <a:cs typeface="Arial MT"/>
              </a:rPr>
              <a:t>symptoms</a:t>
            </a:r>
            <a:r>
              <a:rPr sz="2400" spc="-50" dirty="0">
                <a:solidFill>
                  <a:schemeClr val="bg1"/>
                </a:solidFill>
                <a:latin typeface="Arial MT"/>
                <a:cs typeface="Arial MT"/>
              </a:rPr>
              <a:t> </a:t>
            </a:r>
            <a:r>
              <a:rPr sz="2400" dirty="0">
                <a:solidFill>
                  <a:schemeClr val="bg1"/>
                </a:solidFill>
                <a:latin typeface="Arial MT"/>
                <a:cs typeface="Arial MT"/>
              </a:rPr>
              <a:t>in</a:t>
            </a:r>
            <a:r>
              <a:rPr sz="2400" spc="-30" dirty="0">
                <a:solidFill>
                  <a:schemeClr val="bg1"/>
                </a:solidFill>
                <a:latin typeface="Arial MT"/>
                <a:cs typeface="Arial MT"/>
              </a:rPr>
              <a:t> </a:t>
            </a:r>
            <a:r>
              <a:rPr sz="2400" dirty="0">
                <a:solidFill>
                  <a:schemeClr val="bg1"/>
                </a:solidFill>
                <a:latin typeface="Arial MT"/>
                <a:cs typeface="Arial MT"/>
              </a:rPr>
              <a:t>the</a:t>
            </a:r>
            <a:r>
              <a:rPr sz="2400" spc="-30" dirty="0">
                <a:solidFill>
                  <a:schemeClr val="bg1"/>
                </a:solidFill>
                <a:latin typeface="Arial MT"/>
                <a:cs typeface="Arial MT"/>
              </a:rPr>
              <a:t> </a:t>
            </a:r>
            <a:r>
              <a:rPr sz="2400" dirty="0">
                <a:solidFill>
                  <a:schemeClr val="bg1"/>
                </a:solidFill>
                <a:latin typeface="Arial MT"/>
                <a:cs typeface="Arial MT"/>
              </a:rPr>
              <a:t>thoracic</a:t>
            </a:r>
            <a:r>
              <a:rPr sz="2400" spc="-35" dirty="0">
                <a:solidFill>
                  <a:schemeClr val="bg1"/>
                </a:solidFill>
                <a:latin typeface="Arial MT"/>
                <a:cs typeface="Arial MT"/>
              </a:rPr>
              <a:t> </a:t>
            </a:r>
            <a:r>
              <a:rPr sz="2400" dirty="0">
                <a:solidFill>
                  <a:schemeClr val="bg1"/>
                </a:solidFill>
                <a:latin typeface="Arial MT"/>
                <a:cs typeface="Arial MT"/>
              </a:rPr>
              <a:t>spine</a:t>
            </a:r>
            <a:r>
              <a:rPr sz="2400" spc="-45" dirty="0">
                <a:solidFill>
                  <a:schemeClr val="bg1"/>
                </a:solidFill>
                <a:latin typeface="Arial MT"/>
                <a:cs typeface="Arial MT"/>
              </a:rPr>
              <a:t> </a:t>
            </a:r>
            <a:r>
              <a:rPr sz="2400" dirty="0">
                <a:solidFill>
                  <a:schemeClr val="bg1"/>
                </a:solidFill>
                <a:latin typeface="Arial MT"/>
                <a:cs typeface="Arial MT"/>
              </a:rPr>
              <a:t>is</a:t>
            </a:r>
            <a:r>
              <a:rPr sz="2400" spc="-15" dirty="0">
                <a:solidFill>
                  <a:schemeClr val="bg1"/>
                </a:solidFill>
                <a:latin typeface="Arial MT"/>
                <a:cs typeface="Arial MT"/>
              </a:rPr>
              <a:t> </a:t>
            </a:r>
            <a:r>
              <a:rPr sz="2400" dirty="0">
                <a:solidFill>
                  <a:schemeClr val="bg1"/>
                </a:solidFill>
                <a:latin typeface="Arial MT"/>
                <a:cs typeface="Arial MT"/>
              </a:rPr>
              <a:t>a</a:t>
            </a:r>
            <a:r>
              <a:rPr sz="2400" spc="-15" dirty="0">
                <a:solidFill>
                  <a:schemeClr val="bg1"/>
                </a:solidFill>
                <a:latin typeface="Arial MT"/>
                <a:cs typeface="Arial MT"/>
              </a:rPr>
              <a:t> </a:t>
            </a:r>
            <a:r>
              <a:rPr sz="2400" spc="-10" dirty="0">
                <a:solidFill>
                  <a:schemeClr val="bg1"/>
                </a:solidFill>
                <a:latin typeface="Arial MT"/>
                <a:cs typeface="Arial MT"/>
              </a:rPr>
              <a:t>positive</a:t>
            </a:r>
            <a:r>
              <a:rPr lang="en-GB" sz="2400" spc="-10" dirty="0">
                <a:solidFill>
                  <a:schemeClr val="bg1"/>
                </a:solidFill>
                <a:latin typeface="Arial MT"/>
                <a:cs typeface="Arial MT"/>
              </a:rPr>
              <a:t> test. A stretching sensation is normal. </a:t>
            </a:r>
            <a:endParaRPr sz="2400" dirty="0">
              <a:solidFill>
                <a:schemeClr val="bg1"/>
              </a:solidFill>
              <a:latin typeface="Arial MT"/>
              <a:cs typeface="Arial MT"/>
            </a:endParaRPr>
          </a:p>
        </p:txBody>
      </p:sp>
      <p:pic>
        <p:nvPicPr>
          <p:cNvPr id="6" name="object 4">
            <a:extLst>
              <a:ext uri="{FF2B5EF4-FFF2-40B4-BE49-F238E27FC236}">
                <a16:creationId xmlns:a16="http://schemas.microsoft.com/office/drawing/2014/main" id="{1BDA4691-21C1-B7EB-BDB9-86257C9CBAB5}"/>
              </a:ext>
            </a:extLst>
          </p:cNvPr>
          <p:cNvPicPr/>
          <p:nvPr/>
        </p:nvPicPr>
        <p:blipFill>
          <a:blip r:embed="rId2" cstate="print"/>
          <a:stretch>
            <a:fillRect/>
          </a:stretch>
        </p:blipFill>
        <p:spPr>
          <a:xfrm>
            <a:off x="8407186" y="2282562"/>
            <a:ext cx="3363136" cy="217521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159ED1-E9BE-9A89-0107-376C1F2E128A}"/>
              </a:ext>
            </a:extLst>
          </p:cNvPr>
          <p:cNvSpPr>
            <a:spLocks noGrp="1"/>
          </p:cNvSpPr>
          <p:nvPr>
            <p:ph type="sldNum" sz="quarter" idx="12"/>
          </p:nvPr>
        </p:nvSpPr>
        <p:spPr/>
        <p:txBody>
          <a:bodyPr/>
          <a:lstStyle/>
          <a:p>
            <a:pPr rtl="0"/>
            <a:fld id="{C263D6C4-4840-40CC-AC84-17E24B3B7BDE}" type="slidenum">
              <a:rPr lang="en-GB" noProof="0" smtClean="0"/>
              <a:pPr rtl="0"/>
              <a:t>15</a:t>
            </a:fld>
            <a:endParaRPr lang="en-GB" noProof="0"/>
          </a:p>
        </p:txBody>
      </p:sp>
      <p:pic>
        <p:nvPicPr>
          <p:cNvPr id="3" name="Picture 2" descr="http://www.biomedsearch.com/attachments/00/19/15/46/19154625/1471-2474-10-11-1.jpg">
            <a:extLst>
              <a:ext uri="{FF2B5EF4-FFF2-40B4-BE49-F238E27FC236}">
                <a16:creationId xmlns:a16="http://schemas.microsoft.com/office/drawing/2014/main" id="{15D7BA79-79C9-86A6-2BEE-B1A350DE77F6}"/>
              </a:ext>
            </a:extLst>
          </p:cNvPr>
          <p:cNvPicPr>
            <a:picLocks noChangeAspect="1" noChangeArrowheads="1"/>
          </p:cNvPicPr>
          <p:nvPr/>
        </p:nvPicPr>
        <p:blipFill>
          <a:blip r:embed="rId2" cstate="print"/>
          <a:srcRect/>
          <a:stretch>
            <a:fillRect/>
          </a:stretch>
        </p:blipFill>
        <p:spPr bwMode="auto">
          <a:xfrm>
            <a:off x="336791" y="755071"/>
            <a:ext cx="7056784" cy="5657189"/>
          </a:xfrm>
          <a:prstGeom prst="rect">
            <a:avLst/>
          </a:prstGeom>
          <a:noFill/>
        </p:spPr>
      </p:pic>
    </p:spTree>
    <p:extLst>
      <p:ext uri="{BB962C8B-B14F-4D97-AF65-F5344CB8AC3E}">
        <p14:creationId xmlns:p14="http://schemas.microsoft.com/office/powerpoint/2010/main" val="2288576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r>
              <a:rPr lang="en-US" dirty="0">
                <a:cs typeface="Times New Roman" charset="0"/>
              </a:rPr>
              <a:t>ULTT 1 (Median nerve dominant)</a:t>
            </a:r>
            <a:endParaRPr lang="en-US" dirty="0"/>
          </a:p>
        </p:txBody>
      </p:sp>
      <p:sp>
        <p:nvSpPr>
          <p:cNvPr id="29699" name="Rectangle 3"/>
          <p:cNvSpPr>
            <a:spLocks noGrp="1" noChangeArrowheads="1"/>
          </p:cNvSpPr>
          <p:nvPr>
            <p:ph sz="quarter" idx="1"/>
          </p:nvPr>
        </p:nvSpPr>
        <p:spPr/>
        <p:txBody>
          <a:bodyPr/>
          <a:lstStyle/>
          <a:p>
            <a:r>
              <a:rPr lang="en-US" dirty="0"/>
              <a:t>Components include:</a:t>
            </a:r>
          </a:p>
          <a:p>
            <a:pPr lvl="1"/>
            <a:r>
              <a:rPr lang="en-US" dirty="0">
                <a:cs typeface="Times New Roman" charset="0"/>
              </a:rPr>
              <a:t>Shoulder girdle depression</a:t>
            </a:r>
          </a:p>
          <a:p>
            <a:pPr lvl="1"/>
            <a:r>
              <a:rPr lang="en-US" dirty="0">
                <a:cs typeface="Times New Roman" charset="0"/>
              </a:rPr>
              <a:t>Humeral abduction to approximately 110°</a:t>
            </a:r>
          </a:p>
          <a:p>
            <a:pPr lvl="1"/>
            <a:r>
              <a:rPr lang="en-US" dirty="0">
                <a:cs typeface="Times New Roman" charset="0"/>
              </a:rPr>
              <a:t>Forearm supination</a:t>
            </a:r>
          </a:p>
          <a:p>
            <a:pPr lvl="1"/>
            <a:r>
              <a:rPr lang="en-US" dirty="0">
                <a:cs typeface="Times New Roman" charset="0"/>
              </a:rPr>
              <a:t>Elbow, wrist and finger extension</a:t>
            </a:r>
          </a:p>
        </p:txBody>
      </p:sp>
      <p:pic>
        <p:nvPicPr>
          <p:cNvPr id="2" name="object 4">
            <a:extLst>
              <a:ext uri="{FF2B5EF4-FFF2-40B4-BE49-F238E27FC236}">
                <a16:creationId xmlns:a16="http://schemas.microsoft.com/office/drawing/2014/main" id="{6A59AC1D-E3A8-001C-B0ED-125C804E0C5F}"/>
              </a:ext>
            </a:extLst>
          </p:cNvPr>
          <p:cNvPicPr/>
          <p:nvPr/>
        </p:nvPicPr>
        <p:blipFill>
          <a:blip r:embed="rId2" cstate="print"/>
          <a:stretch>
            <a:fillRect/>
          </a:stretch>
        </p:blipFill>
        <p:spPr>
          <a:xfrm>
            <a:off x="7743880" y="2139363"/>
            <a:ext cx="3019043" cy="2880360"/>
          </a:xfrm>
          <a:prstGeom prst="rect">
            <a:avLst/>
          </a:prstGeom>
        </p:spPr>
      </p:pic>
    </p:spTree>
    <p:extLst>
      <p:ext uri="{BB962C8B-B14F-4D97-AF65-F5344CB8AC3E}">
        <p14:creationId xmlns:p14="http://schemas.microsoft.com/office/powerpoint/2010/main" val="1145566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fr-FR">
                <a:cs typeface="Times New Roman" charset="0"/>
              </a:rPr>
              <a:t>ULTT 2 (Radial nerve dominant)</a:t>
            </a:r>
            <a:r>
              <a:rPr lang="en-US"/>
              <a:t> </a:t>
            </a:r>
          </a:p>
        </p:txBody>
      </p:sp>
      <p:sp>
        <p:nvSpPr>
          <p:cNvPr id="30723" name="Rectangle 3"/>
          <p:cNvSpPr>
            <a:spLocks noGrp="1" noChangeArrowheads="1"/>
          </p:cNvSpPr>
          <p:nvPr>
            <p:ph sz="quarter" idx="1"/>
          </p:nvPr>
        </p:nvSpPr>
        <p:spPr/>
        <p:txBody>
          <a:bodyPr/>
          <a:lstStyle/>
          <a:p>
            <a:r>
              <a:rPr lang="en-US"/>
              <a:t>Components include:</a:t>
            </a:r>
          </a:p>
          <a:p>
            <a:pPr lvl="1"/>
            <a:r>
              <a:rPr lang="en-US">
                <a:cs typeface="Times New Roman" charset="0"/>
              </a:rPr>
              <a:t>Shoulder girdle depression</a:t>
            </a:r>
          </a:p>
          <a:p>
            <a:pPr lvl="1"/>
            <a:r>
              <a:rPr lang="en-US">
                <a:cs typeface="Times New Roman" charset="0"/>
              </a:rPr>
              <a:t>Humeral abduction and external rotation</a:t>
            </a:r>
          </a:p>
          <a:p>
            <a:pPr lvl="1"/>
            <a:r>
              <a:rPr lang="en-US">
                <a:cs typeface="Times New Roman" charset="0"/>
              </a:rPr>
              <a:t>Forearm pronation</a:t>
            </a:r>
          </a:p>
          <a:p>
            <a:pPr lvl="1"/>
            <a:r>
              <a:rPr lang="en-US">
                <a:cs typeface="Times New Roman" charset="0"/>
              </a:rPr>
              <a:t>Elbow extension</a:t>
            </a:r>
          </a:p>
          <a:p>
            <a:pPr lvl="1"/>
            <a:r>
              <a:rPr lang="en-US">
                <a:cs typeface="Times New Roman" charset="0"/>
              </a:rPr>
              <a:t>Wrist and finger/thumb flexion</a:t>
            </a:r>
          </a:p>
        </p:txBody>
      </p:sp>
    </p:spTree>
    <p:extLst>
      <p:ext uri="{BB962C8B-B14F-4D97-AF65-F5344CB8AC3E}">
        <p14:creationId xmlns:p14="http://schemas.microsoft.com/office/powerpoint/2010/main" val="799516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fr-FR">
                <a:cs typeface="Times New Roman" charset="0"/>
              </a:rPr>
              <a:t>ULTT 3 (Ulnar nerve dominant)</a:t>
            </a:r>
            <a:r>
              <a:rPr lang="en-US"/>
              <a:t> </a:t>
            </a:r>
          </a:p>
        </p:txBody>
      </p:sp>
      <p:sp>
        <p:nvSpPr>
          <p:cNvPr id="31747" name="Rectangle 3"/>
          <p:cNvSpPr>
            <a:spLocks noGrp="1" noChangeArrowheads="1"/>
          </p:cNvSpPr>
          <p:nvPr>
            <p:ph sz="quarter" idx="1"/>
          </p:nvPr>
        </p:nvSpPr>
        <p:spPr/>
        <p:txBody>
          <a:bodyPr/>
          <a:lstStyle/>
          <a:p>
            <a:r>
              <a:rPr lang="en-US"/>
              <a:t>Components include:</a:t>
            </a:r>
          </a:p>
          <a:p>
            <a:pPr lvl="1"/>
            <a:r>
              <a:rPr lang="en-US">
                <a:cs typeface="Times New Roman" charset="0"/>
              </a:rPr>
              <a:t>Shoulder girdle depression</a:t>
            </a:r>
          </a:p>
          <a:p>
            <a:pPr lvl="1"/>
            <a:r>
              <a:rPr lang="en-US">
                <a:cs typeface="Times New Roman" charset="0"/>
              </a:rPr>
              <a:t>Humeral abduction</a:t>
            </a:r>
          </a:p>
          <a:p>
            <a:pPr lvl="1"/>
            <a:r>
              <a:rPr lang="en-US">
                <a:cs typeface="Times New Roman" charset="0"/>
              </a:rPr>
              <a:t>Forearm supination</a:t>
            </a:r>
          </a:p>
          <a:p>
            <a:pPr lvl="1"/>
            <a:r>
              <a:rPr lang="en-US">
                <a:cs typeface="Times New Roman" charset="0"/>
              </a:rPr>
              <a:t>Elbow flexion</a:t>
            </a:r>
          </a:p>
          <a:p>
            <a:pPr lvl="1"/>
            <a:r>
              <a:rPr lang="en-US">
                <a:cs typeface="Times New Roman" charset="0"/>
              </a:rPr>
              <a:t>Wrist extension</a:t>
            </a:r>
          </a:p>
        </p:txBody>
      </p:sp>
    </p:spTree>
    <p:extLst>
      <p:ext uri="{BB962C8B-B14F-4D97-AF65-F5344CB8AC3E}">
        <p14:creationId xmlns:p14="http://schemas.microsoft.com/office/powerpoint/2010/main" val="1326944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406995" y="1677654"/>
            <a:ext cx="9280145" cy="4115400"/>
          </a:xfrm>
          <a:prstGeom prst="rect">
            <a:avLst/>
          </a:prstGeom>
          <a:noFill/>
          <a:ln w="9525">
            <a:noFill/>
            <a:miter lim="800000"/>
            <a:headEnd/>
            <a:tailEnd/>
          </a:ln>
        </p:spPr>
      </p:pic>
    </p:spTree>
    <p:extLst>
      <p:ext uri="{BB962C8B-B14F-4D97-AF65-F5344CB8AC3E}">
        <p14:creationId xmlns:p14="http://schemas.microsoft.com/office/powerpoint/2010/main" val="3463139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A73A2B-464A-4DBD-DC13-F2D9705DFEC5}"/>
              </a:ext>
            </a:extLst>
          </p:cNvPr>
          <p:cNvSpPr>
            <a:spLocks noGrp="1"/>
          </p:cNvSpPr>
          <p:nvPr>
            <p:ph type="sldNum" sz="quarter" idx="12"/>
          </p:nvPr>
        </p:nvSpPr>
        <p:spPr/>
        <p:txBody>
          <a:bodyPr/>
          <a:lstStyle/>
          <a:p>
            <a:pPr rtl="0"/>
            <a:fld id="{C263D6C4-4840-40CC-AC84-17E24B3B7BDE}" type="slidenum">
              <a:rPr lang="en-GB" noProof="0" smtClean="0"/>
              <a:pPr rtl="0"/>
              <a:t>20</a:t>
            </a:fld>
            <a:endParaRPr lang="en-GB" noProof="0"/>
          </a:p>
        </p:txBody>
      </p:sp>
      <p:sp>
        <p:nvSpPr>
          <p:cNvPr id="4" name="TextBox 3">
            <a:extLst>
              <a:ext uri="{FF2B5EF4-FFF2-40B4-BE49-F238E27FC236}">
                <a16:creationId xmlns:a16="http://schemas.microsoft.com/office/drawing/2014/main" id="{78534EDA-5137-A56D-51A4-A27C5192EFE6}"/>
              </a:ext>
            </a:extLst>
          </p:cNvPr>
          <p:cNvSpPr txBox="1"/>
          <p:nvPr/>
        </p:nvSpPr>
        <p:spPr>
          <a:xfrm>
            <a:off x="441731" y="3059667"/>
            <a:ext cx="8674768" cy="1077218"/>
          </a:xfrm>
          <a:prstGeom prst="rect">
            <a:avLst/>
          </a:prstGeom>
          <a:noFill/>
        </p:spPr>
        <p:txBody>
          <a:bodyPr wrap="square">
            <a:spAutoFit/>
          </a:bodyPr>
          <a:lstStyle/>
          <a:p>
            <a:r>
              <a:rPr lang="en-GB" sz="3200" dirty="0">
                <a:solidFill>
                  <a:schemeClr val="bg1"/>
                </a:solidFill>
              </a:rPr>
              <a:t>Lumbar spine &amp; Lower limb tension testing (LLTT)</a:t>
            </a:r>
          </a:p>
        </p:txBody>
      </p:sp>
    </p:spTree>
    <p:extLst>
      <p:ext uri="{BB962C8B-B14F-4D97-AF65-F5344CB8AC3E}">
        <p14:creationId xmlns:p14="http://schemas.microsoft.com/office/powerpoint/2010/main" val="3167805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Femoral nerve</a:t>
            </a:r>
          </a:p>
        </p:txBody>
      </p:sp>
      <p:sp>
        <p:nvSpPr>
          <p:cNvPr id="3" name="Content Placeholder 2"/>
          <p:cNvSpPr>
            <a:spLocks noGrp="1"/>
          </p:cNvSpPr>
          <p:nvPr>
            <p:ph sz="quarter" idx="1"/>
          </p:nvPr>
        </p:nvSpPr>
        <p:spPr/>
        <p:txBody>
          <a:bodyPr/>
          <a:lstStyle/>
          <a:p>
            <a:r>
              <a:rPr lang="en-GB" dirty="0"/>
              <a:t>Too deep to palpate</a:t>
            </a:r>
          </a:p>
          <a:p>
            <a:endParaRPr lang="en-GB" dirty="0"/>
          </a:p>
          <a:p>
            <a:r>
              <a:rPr lang="en-GB" dirty="0"/>
              <a:t>May be pinched/hyperextended around the hip region</a:t>
            </a:r>
          </a:p>
          <a:p>
            <a:endParaRPr lang="en-GB" dirty="0"/>
          </a:p>
          <a:p>
            <a:r>
              <a:rPr lang="en-GB" dirty="0"/>
              <a:t>To test perform :prone knee bend and </a:t>
            </a:r>
            <a:r>
              <a:rPr lang="en-GB" dirty="0" err="1"/>
              <a:t>sidelying</a:t>
            </a:r>
            <a:r>
              <a:rPr lang="en-GB" dirty="0"/>
              <a:t> knee bend with flexion of trunk</a:t>
            </a:r>
          </a:p>
        </p:txBody>
      </p:sp>
    </p:spTree>
    <p:extLst>
      <p:ext uri="{BB962C8B-B14F-4D97-AF65-F5344CB8AC3E}">
        <p14:creationId xmlns:p14="http://schemas.microsoft.com/office/powerpoint/2010/main" val="3169067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cs typeface="Times New Roman" charset="0"/>
              </a:rPr>
              <a:t>Prone Knee Bending Test</a:t>
            </a:r>
            <a:r>
              <a:rPr lang="en-US"/>
              <a:t> </a:t>
            </a:r>
          </a:p>
        </p:txBody>
      </p:sp>
      <p:sp>
        <p:nvSpPr>
          <p:cNvPr id="27651" name="Rectangle 3"/>
          <p:cNvSpPr>
            <a:spLocks noGrp="1" noChangeArrowheads="1"/>
          </p:cNvSpPr>
          <p:nvPr>
            <p:ph sz="quarter" idx="1"/>
          </p:nvPr>
        </p:nvSpPr>
        <p:spPr/>
        <p:txBody>
          <a:bodyPr/>
          <a:lstStyle/>
          <a:p>
            <a:r>
              <a:rPr lang="en-US" dirty="0">
                <a:cs typeface="Times New Roman" charset="0"/>
              </a:rPr>
              <a:t>The prone knee bending test stretches the femoral nerve using hip extension and knee flexion to stretch the nerve termination in the quadriceps muscle, and has been used to indicate the presence of upper lumbar disc </a:t>
            </a:r>
            <a:r>
              <a:rPr lang="en-US" dirty="0" err="1">
                <a:cs typeface="Times New Roman" charset="0"/>
              </a:rPr>
              <a:t>herniations</a:t>
            </a:r>
            <a:r>
              <a:rPr lang="en-US" dirty="0">
                <a:cs typeface="Times New Roman" charset="0"/>
              </a:rPr>
              <a:t>, particularly when hip extension is added</a:t>
            </a:r>
            <a:r>
              <a:rPr lang="en-US" dirty="0"/>
              <a:t> </a:t>
            </a:r>
          </a:p>
        </p:txBody>
      </p:sp>
    </p:spTree>
    <p:extLst>
      <p:ext uri="{BB962C8B-B14F-4D97-AF65-F5344CB8AC3E}">
        <p14:creationId xmlns:p14="http://schemas.microsoft.com/office/powerpoint/2010/main" val="7510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68500" y="542925"/>
            <a:ext cx="11214100" cy="505908"/>
          </a:xfrm>
          <a:prstGeom prst="rect">
            <a:avLst/>
          </a:prstGeom>
        </p:spPr>
        <p:txBody>
          <a:bodyPr vert="horz" wrap="square" lIns="0" tIns="13335" rIns="0" bIns="0" rtlCol="0" anchor="t">
            <a:spAutoFit/>
          </a:bodyPr>
          <a:lstStyle/>
          <a:p>
            <a:pPr marL="1370965">
              <a:lnSpc>
                <a:spcPct val="100000"/>
              </a:lnSpc>
              <a:spcBef>
                <a:spcPts val="105"/>
              </a:spcBef>
            </a:pPr>
            <a:r>
              <a:rPr dirty="0">
                <a:latin typeface="Calibri"/>
                <a:cs typeface="Calibri"/>
              </a:rPr>
              <a:t>Prone</a:t>
            </a:r>
            <a:r>
              <a:rPr spc="-35" dirty="0">
                <a:latin typeface="Calibri"/>
                <a:cs typeface="Calibri"/>
              </a:rPr>
              <a:t> </a:t>
            </a:r>
            <a:r>
              <a:rPr dirty="0">
                <a:latin typeface="Calibri"/>
                <a:cs typeface="Calibri"/>
              </a:rPr>
              <a:t>knee</a:t>
            </a:r>
            <a:r>
              <a:rPr spc="-65" dirty="0">
                <a:latin typeface="Calibri"/>
                <a:cs typeface="Calibri"/>
              </a:rPr>
              <a:t> </a:t>
            </a:r>
            <a:r>
              <a:rPr dirty="0">
                <a:latin typeface="Calibri"/>
                <a:cs typeface="Calibri"/>
              </a:rPr>
              <a:t>bend</a:t>
            </a:r>
            <a:r>
              <a:rPr spc="-35" dirty="0">
                <a:latin typeface="Calibri"/>
                <a:cs typeface="Calibri"/>
              </a:rPr>
              <a:t> </a:t>
            </a:r>
            <a:r>
              <a:rPr spc="-20" dirty="0">
                <a:latin typeface="Calibri"/>
                <a:cs typeface="Calibri"/>
              </a:rPr>
              <a:t>test</a:t>
            </a:r>
          </a:p>
        </p:txBody>
      </p:sp>
      <p:pic>
        <p:nvPicPr>
          <p:cNvPr id="3" name="object 3"/>
          <p:cNvPicPr/>
          <p:nvPr/>
        </p:nvPicPr>
        <p:blipFill>
          <a:blip r:embed="rId2" cstate="print"/>
          <a:stretch>
            <a:fillRect/>
          </a:stretch>
        </p:blipFill>
        <p:spPr>
          <a:xfrm>
            <a:off x="3072384" y="1988819"/>
            <a:ext cx="5687567" cy="3816096"/>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cs typeface="Times New Roman" charset="0"/>
              </a:rPr>
              <a:t>Straight Leg Raise test</a:t>
            </a:r>
          </a:p>
        </p:txBody>
      </p:sp>
      <p:sp>
        <p:nvSpPr>
          <p:cNvPr id="19459" name="Rectangle 3"/>
          <p:cNvSpPr>
            <a:spLocks noGrp="1" noChangeArrowheads="1"/>
          </p:cNvSpPr>
          <p:nvPr>
            <p:ph sz="quarter" idx="1"/>
          </p:nvPr>
        </p:nvSpPr>
        <p:spPr/>
        <p:txBody>
          <a:bodyPr/>
          <a:lstStyle/>
          <a:p>
            <a:r>
              <a:rPr lang="en-US" dirty="0">
                <a:cs typeface="Times New Roman" charset="0"/>
              </a:rPr>
              <a:t>It is generally agreed that the first 30º of the straight leg raise serve to take up the slack or crimp in the sciatic nerve and its continuations</a:t>
            </a:r>
          </a:p>
          <a:p>
            <a:pPr marL="0" indent="0">
              <a:buNone/>
            </a:pPr>
            <a:endParaRPr lang="en-US" dirty="0">
              <a:cs typeface="Times New Roman" charset="0"/>
            </a:endParaRPr>
          </a:p>
          <a:p>
            <a:r>
              <a:rPr lang="en-US" dirty="0">
                <a:cs typeface="Times New Roman" charset="0"/>
              </a:rPr>
              <a:t>Between 30-70º, the spinal nerves, their </a:t>
            </a:r>
            <a:r>
              <a:rPr lang="en-US" dirty="0" err="1">
                <a:cs typeface="Times New Roman" charset="0"/>
              </a:rPr>
              <a:t>dural</a:t>
            </a:r>
            <a:r>
              <a:rPr lang="en-US" dirty="0">
                <a:cs typeface="Times New Roman" charset="0"/>
              </a:rPr>
              <a:t> sleeves, and the roots of the L4, L5, S1 and S2 segments are stretched with an excursion of 2-6 mm </a:t>
            </a:r>
          </a:p>
        </p:txBody>
      </p:sp>
    </p:spTree>
    <p:extLst>
      <p:ext uri="{BB962C8B-B14F-4D97-AF65-F5344CB8AC3E}">
        <p14:creationId xmlns:p14="http://schemas.microsoft.com/office/powerpoint/2010/main" val="2845015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cs typeface="Times New Roman" charset="0"/>
              </a:rPr>
              <a:t>Straight Leg Raise test</a:t>
            </a:r>
          </a:p>
        </p:txBody>
      </p:sp>
      <p:sp>
        <p:nvSpPr>
          <p:cNvPr id="20483" name="Rectangle 3"/>
          <p:cNvSpPr>
            <a:spLocks noGrp="1" noChangeArrowheads="1"/>
          </p:cNvSpPr>
          <p:nvPr>
            <p:ph sz="quarter" idx="1"/>
          </p:nvPr>
        </p:nvSpPr>
        <p:spPr/>
        <p:txBody>
          <a:bodyPr/>
          <a:lstStyle/>
          <a:p>
            <a:r>
              <a:rPr lang="en-US">
                <a:cs typeface="Times New Roman" charset="0"/>
              </a:rPr>
              <a:t>After 70°, while these structures undergo further tension, other structures also become involved:</a:t>
            </a:r>
          </a:p>
          <a:p>
            <a:pPr lvl="1"/>
            <a:r>
              <a:rPr lang="en-US">
                <a:cs typeface="Times New Roman" charset="0"/>
              </a:rPr>
              <a:t>The hamstrings</a:t>
            </a:r>
          </a:p>
          <a:p>
            <a:pPr lvl="1"/>
            <a:r>
              <a:rPr lang="en-US">
                <a:cs typeface="Times New Roman" charset="0"/>
              </a:rPr>
              <a:t>The gluteus maximus</a:t>
            </a:r>
          </a:p>
          <a:p>
            <a:pPr lvl="1"/>
            <a:r>
              <a:rPr lang="en-US">
                <a:cs typeface="Times New Roman" charset="0"/>
              </a:rPr>
              <a:t>The hip, lumbar and sacroiliac joints </a:t>
            </a:r>
          </a:p>
        </p:txBody>
      </p:sp>
    </p:spTree>
    <p:extLst>
      <p:ext uri="{BB962C8B-B14F-4D97-AF65-F5344CB8AC3E}">
        <p14:creationId xmlns:p14="http://schemas.microsoft.com/office/powerpoint/2010/main" val="2391732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35147" y="599404"/>
            <a:ext cx="821690" cy="696595"/>
          </a:xfrm>
          <a:prstGeom prst="rect">
            <a:avLst/>
          </a:prstGeom>
        </p:spPr>
        <p:txBody>
          <a:bodyPr vert="horz" wrap="square" lIns="0" tIns="13335" rIns="0" bIns="0" rtlCol="0">
            <a:spAutoFit/>
          </a:bodyPr>
          <a:lstStyle/>
          <a:p>
            <a:pPr marL="12700">
              <a:spcBef>
                <a:spcPts val="105"/>
              </a:spcBef>
            </a:pPr>
            <a:r>
              <a:rPr sz="4400" spc="-25" dirty="0">
                <a:latin typeface="Calibri"/>
                <a:cs typeface="Calibri"/>
              </a:rPr>
              <a:t>SLR</a:t>
            </a:r>
            <a:endParaRPr sz="4400" dirty="0">
              <a:latin typeface="Calibri"/>
              <a:cs typeface="Calibri"/>
            </a:endParaRPr>
          </a:p>
        </p:txBody>
      </p:sp>
      <p:pic>
        <p:nvPicPr>
          <p:cNvPr id="3" name="object 3"/>
          <p:cNvPicPr/>
          <p:nvPr/>
        </p:nvPicPr>
        <p:blipFill>
          <a:blip r:embed="rId2" cstate="print"/>
          <a:stretch>
            <a:fillRect/>
          </a:stretch>
        </p:blipFill>
        <p:spPr>
          <a:xfrm>
            <a:off x="567580" y="1700783"/>
            <a:ext cx="4465320" cy="4083478"/>
          </a:xfrm>
          <a:prstGeom prst="rect">
            <a:avLst/>
          </a:prstGeom>
        </p:spPr>
      </p:pic>
      <p:pic>
        <p:nvPicPr>
          <p:cNvPr id="4" name="object 4"/>
          <p:cNvPicPr/>
          <p:nvPr/>
        </p:nvPicPr>
        <p:blipFill>
          <a:blip r:embed="rId3" cstate="print"/>
          <a:stretch>
            <a:fillRect/>
          </a:stretch>
        </p:blipFill>
        <p:spPr>
          <a:xfrm>
            <a:off x="5685282" y="1870288"/>
            <a:ext cx="3172967" cy="374446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289389" y="1694333"/>
            <a:ext cx="9612005" cy="3469333"/>
          </a:xfrm>
          <a:prstGeom prst="rect">
            <a:avLst/>
          </a:prstGeom>
          <a:noFill/>
          <a:ln w="9525">
            <a:noFill/>
            <a:miter lim="800000"/>
            <a:headEnd/>
            <a:tailEnd/>
          </a:ln>
        </p:spPr>
      </p:pic>
    </p:spTree>
    <p:extLst>
      <p:ext uri="{BB962C8B-B14F-4D97-AF65-F5344CB8AC3E}">
        <p14:creationId xmlns:p14="http://schemas.microsoft.com/office/powerpoint/2010/main" val="4271400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t>Sensitizers</a:t>
            </a:r>
          </a:p>
        </p:txBody>
      </p:sp>
      <p:sp>
        <p:nvSpPr>
          <p:cNvPr id="21507" name="Rectangle 3"/>
          <p:cNvSpPr>
            <a:spLocks noGrp="1" noChangeArrowheads="1"/>
          </p:cNvSpPr>
          <p:nvPr>
            <p:ph sz="quarter" idx="1"/>
          </p:nvPr>
        </p:nvSpPr>
        <p:spPr/>
        <p:txBody>
          <a:bodyPr/>
          <a:lstStyle/>
          <a:p>
            <a:r>
              <a:rPr lang="en-US" i="1" dirty="0">
                <a:cs typeface="Times New Roman" charset="0"/>
              </a:rPr>
              <a:t>The </a:t>
            </a:r>
            <a:r>
              <a:rPr lang="en-US" dirty="0">
                <a:cs typeface="Times New Roman" charset="0"/>
              </a:rPr>
              <a:t>following </a:t>
            </a:r>
            <a:r>
              <a:rPr lang="en-US" i="1" dirty="0">
                <a:cs typeface="Times New Roman" charset="0"/>
              </a:rPr>
              <a:t>sensitizers</a:t>
            </a:r>
            <a:r>
              <a:rPr lang="en-US" dirty="0">
                <a:cs typeface="Times New Roman" charset="0"/>
              </a:rPr>
              <a:t> can be used:</a:t>
            </a:r>
          </a:p>
          <a:p>
            <a:pPr lvl="1"/>
            <a:r>
              <a:rPr lang="en-US" dirty="0" err="1">
                <a:cs typeface="Times New Roman" charset="0"/>
              </a:rPr>
              <a:t>Bragards</a:t>
            </a:r>
            <a:r>
              <a:rPr lang="en-US" dirty="0">
                <a:cs typeface="Times New Roman" charset="0"/>
              </a:rPr>
              <a:t> (DF)</a:t>
            </a:r>
          </a:p>
          <a:p>
            <a:pPr lvl="1"/>
            <a:r>
              <a:rPr lang="en-US" dirty="0" err="1">
                <a:cs typeface="Times New Roman" charset="0"/>
              </a:rPr>
              <a:t>Sicards</a:t>
            </a:r>
            <a:r>
              <a:rPr lang="en-US">
                <a:cs typeface="Times New Roman" charset="0"/>
              </a:rPr>
              <a:t> (D1)</a:t>
            </a:r>
            <a:endParaRPr lang="en-US" dirty="0">
              <a:cs typeface="Times New Roman" charset="0"/>
            </a:endParaRPr>
          </a:p>
          <a:p>
            <a:pPr lvl="1"/>
            <a:r>
              <a:rPr lang="en-US" dirty="0">
                <a:cs typeface="Times New Roman" charset="0"/>
              </a:rPr>
              <a:t>Cervical flexion </a:t>
            </a:r>
          </a:p>
          <a:p>
            <a:pPr lvl="1"/>
            <a:r>
              <a:rPr lang="en-US" dirty="0">
                <a:cs typeface="Times New Roman" charset="0"/>
              </a:rPr>
              <a:t>Internal rotation of the hip</a:t>
            </a:r>
          </a:p>
        </p:txBody>
      </p:sp>
    </p:spTree>
    <p:extLst>
      <p:ext uri="{BB962C8B-B14F-4D97-AF65-F5344CB8AC3E}">
        <p14:creationId xmlns:p14="http://schemas.microsoft.com/office/powerpoint/2010/main" val="2588782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cs typeface="Times New Roman" charset="0"/>
              </a:rPr>
              <a:t>The Slump Test</a:t>
            </a:r>
            <a:r>
              <a:rPr lang="en-US"/>
              <a:t> </a:t>
            </a:r>
          </a:p>
        </p:txBody>
      </p:sp>
      <p:sp>
        <p:nvSpPr>
          <p:cNvPr id="26627" name="Rectangle 3"/>
          <p:cNvSpPr>
            <a:spLocks noGrp="1" noChangeArrowheads="1"/>
          </p:cNvSpPr>
          <p:nvPr>
            <p:ph sz="quarter" idx="1"/>
          </p:nvPr>
        </p:nvSpPr>
        <p:spPr/>
        <p:txBody>
          <a:bodyPr>
            <a:normAutofit lnSpcReduction="10000"/>
          </a:bodyPr>
          <a:lstStyle/>
          <a:p>
            <a:pPr>
              <a:lnSpc>
                <a:spcPct val="90000"/>
              </a:lnSpc>
            </a:pPr>
            <a:r>
              <a:rPr lang="en-US" dirty="0">
                <a:cs typeface="Times New Roman" charset="0"/>
              </a:rPr>
              <a:t>The slump test, popularized by Maitland, is a combination of other </a:t>
            </a:r>
            <a:r>
              <a:rPr lang="en-US" dirty="0" err="1">
                <a:cs typeface="Times New Roman" charset="0"/>
              </a:rPr>
              <a:t>neuromeningeal</a:t>
            </a:r>
            <a:r>
              <a:rPr lang="en-US" dirty="0">
                <a:cs typeface="Times New Roman" charset="0"/>
              </a:rPr>
              <a:t> tests; namely the seated SLR, neck flexion, and lumbar slumping</a:t>
            </a:r>
          </a:p>
          <a:p>
            <a:pPr>
              <a:lnSpc>
                <a:spcPct val="90000"/>
              </a:lnSpc>
            </a:pPr>
            <a:endParaRPr lang="en-US" dirty="0"/>
          </a:p>
          <a:p>
            <a:pPr>
              <a:lnSpc>
                <a:spcPct val="90000"/>
              </a:lnSpc>
            </a:pPr>
            <a:r>
              <a:rPr lang="en-US" dirty="0">
                <a:cs typeface="Times New Roman" charset="0"/>
              </a:rPr>
              <a:t>Maitland asserted that the slump test enables the tester to detect adverse nerve root tension caused by spinal stenosis, </a:t>
            </a:r>
            <a:r>
              <a:rPr lang="en-US" dirty="0" err="1">
                <a:cs typeface="Times New Roman" charset="0"/>
              </a:rPr>
              <a:t>extraforaminal</a:t>
            </a:r>
            <a:r>
              <a:rPr lang="en-US" dirty="0">
                <a:cs typeface="Times New Roman" charset="0"/>
              </a:rPr>
              <a:t> lateral disc herniation, disc sequestration, nerve root adhesions, and vertebral impingement</a:t>
            </a:r>
            <a:r>
              <a:rPr lang="en-US" dirty="0"/>
              <a:t> </a:t>
            </a:r>
          </a:p>
          <a:p>
            <a:pPr>
              <a:lnSpc>
                <a:spcPct val="90000"/>
              </a:lnSpc>
            </a:pPr>
            <a:endParaRPr lang="en-US" dirty="0"/>
          </a:p>
          <a:p>
            <a:pPr>
              <a:lnSpc>
                <a:spcPct val="90000"/>
              </a:lnSpc>
            </a:pPr>
            <a:r>
              <a:rPr lang="en-US" dirty="0"/>
              <a:t>Significant caution must be used</a:t>
            </a:r>
          </a:p>
        </p:txBody>
      </p:sp>
    </p:spTree>
    <p:extLst>
      <p:ext uri="{BB962C8B-B14F-4D97-AF65-F5344CB8AC3E}">
        <p14:creationId xmlns:p14="http://schemas.microsoft.com/office/powerpoint/2010/main" val="3250018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450775" y="1628799"/>
            <a:ext cx="8938641" cy="4036355"/>
          </a:xfrm>
          <a:prstGeom prst="rect">
            <a:avLst/>
          </a:prstGeom>
          <a:noFill/>
          <a:ln w="9525">
            <a:noFill/>
            <a:miter lim="800000"/>
            <a:headEnd/>
            <a:tailEnd/>
          </a:ln>
        </p:spPr>
      </p:pic>
    </p:spTree>
    <p:extLst>
      <p:ext uri="{BB962C8B-B14F-4D97-AF65-F5344CB8AC3E}">
        <p14:creationId xmlns:p14="http://schemas.microsoft.com/office/powerpoint/2010/main" val="25272108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68500" y="542925"/>
            <a:ext cx="11214100" cy="505908"/>
          </a:xfrm>
          <a:prstGeom prst="rect">
            <a:avLst/>
          </a:prstGeom>
        </p:spPr>
        <p:txBody>
          <a:bodyPr vert="horz" wrap="square" lIns="0" tIns="13335" rIns="0" bIns="0" rtlCol="0" anchor="t">
            <a:spAutoFit/>
          </a:bodyPr>
          <a:lstStyle/>
          <a:p>
            <a:pPr marL="2590800">
              <a:lnSpc>
                <a:spcPct val="100000"/>
              </a:lnSpc>
              <a:spcBef>
                <a:spcPts val="105"/>
              </a:spcBef>
            </a:pPr>
            <a:r>
              <a:rPr dirty="0">
                <a:latin typeface="Calibri"/>
                <a:cs typeface="Calibri"/>
              </a:rPr>
              <a:t>Slump</a:t>
            </a:r>
            <a:r>
              <a:rPr spc="-25" dirty="0">
                <a:latin typeface="Calibri"/>
                <a:cs typeface="Calibri"/>
              </a:rPr>
              <a:t> </a:t>
            </a:r>
            <a:r>
              <a:rPr spc="-20" dirty="0">
                <a:latin typeface="Calibri"/>
                <a:cs typeface="Calibri"/>
              </a:rPr>
              <a:t>test</a:t>
            </a:r>
          </a:p>
        </p:txBody>
      </p:sp>
      <p:pic>
        <p:nvPicPr>
          <p:cNvPr id="3" name="object 3"/>
          <p:cNvPicPr/>
          <p:nvPr/>
        </p:nvPicPr>
        <p:blipFill>
          <a:blip r:embed="rId2" cstate="print"/>
          <a:stretch>
            <a:fillRect/>
          </a:stretch>
        </p:blipFill>
        <p:spPr>
          <a:xfrm>
            <a:off x="3575305" y="1772411"/>
            <a:ext cx="5401055" cy="4248912"/>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F9902-65B7-BC32-2CA0-FB4AC366C418}"/>
              </a:ext>
            </a:extLst>
          </p:cNvPr>
          <p:cNvSpPr>
            <a:spLocks noGrp="1"/>
          </p:cNvSpPr>
          <p:nvPr>
            <p:ph type="title"/>
          </p:nvPr>
        </p:nvSpPr>
        <p:spPr>
          <a:xfrm>
            <a:off x="368873" y="2433602"/>
            <a:ext cx="11214100" cy="535531"/>
          </a:xfrm>
        </p:spPr>
        <p:txBody>
          <a:bodyPr/>
          <a:lstStyle/>
          <a:p>
            <a:r>
              <a:rPr lang="en-GB" dirty="0"/>
              <a:t>Common sites of nerve injury</a:t>
            </a:r>
          </a:p>
        </p:txBody>
      </p:sp>
      <p:sp>
        <p:nvSpPr>
          <p:cNvPr id="3" name="Slide Number Placeholder 2">
            <a:extLst>
              <a:ext uri="{FF2B5EF4-FFF2-40B4-BE49-F238E27FC236}">
                <a16:creationId xmlns:a16="http://schemas.microsoft.com/office/drawing/2014/main" id="{0D9FA1F3-E088-0A3D-B35F-3D2ADF95D15C}"/>
              </a:ext>
            </a:extLst>
          </p:cNvPr>
          <p:cNvSpPr>
            <a:spLocks noGrp="1"/>
          </p:cNvSpPr>
          <p:nvPr>
            <p:ph type="sldNum" sz="quarter" idx="12"/>
          </p:nvPr>
        </p:nvSpPr>
        <p:spPr/>
        <p:txBody>
          <a:bodyPr/>
          <a:lstStyle/>
          <a:p>
            <a:pPr rtl="0"/>
            <a:fld id="{C263D6C4-4840-40CC-AC84-17E24B3B7BDE}" type="slidenum">
              <a:rPr lang="en-GB" noProof="0" smtClean="0"/>
              <a:pPr rtl="0"/>
              <a:t>32</a:t>
            </a:fld>
            <a:endParaRPr lang="en-GB" noProof="0"/>
          </a:p>
        </p:txBody>
      </p:sp>
    </p:spTree>
    <p:extLst>
      <p:ext uri="{BB962C8B-B14F-4D97-AF65-F5344CB8AC3E}">
        <p14:creationId xmlns:p14="http://schemas.microsoft.com/office/powerpoint/2010/main" val="3610175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1143000"/>
          </a:xfrm>
        </p:spPr>
        <p:txBody>
          <a:bodyPr/>
          <a:lstStyle/>
          <a:p>
            <a:r>
              <a:rPr lang="en-GB" dirty="0"/>
              <a:t>Brachial plexus</a:t>
            </a:r>
          </a:p>
        </p:txBody>
      </p:sp>
      <p:pic>
        <p:nvPicPr>
          <p:cNvPr id="37890" name="Picture 2" descr="http://depts.washington.edu/anesth/regional/plexusdiagram.gif"/>
          <p:cNvPicPr>
            <a:picLocks noChangeAspect="1" noChangeArrowheads="1"/>
          </p:cNvPicPr>
          <p:nvPr/>
        </p:nvPicPr>
        <p:blipFill>
          <a:blip r:embed="rId3" cstate="print"/>
          <a:srcRect/>
          <a:stretch>
            <a:fillRect/>
          </a:stretch>
        </p:blipFill>
        <p:spPr bwMode="auto">
          <a:xfrm>
            <a:off x="516226" y="1467302"/>
            <a:ext cx="6215106" cy="4845937"/>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Commonly injured by traction and stab</a:t>
            </a:r>
          </a:p>
          <a:p>
            <a:r>
              <a:rPr lang="en-GB" dirty="0"/>
              <a:t>Not commonly injured by </a:t>
            </a:r>
            <a:r>
              <a:rPr lang="en-GB" dirty="0" err="1"/>
              <a:t>clavicular</a:t>
            </a:r>
            <a:r>
              <a:rPr lang="en-GB" dirty="0"/>
              <a:t> fractures</a:t>
            </a:r>
          </a:p>
          <a:p>
            <a:r>
              <a:rPr lang="en-GB" dirty="0"/>
              <a:t>Level of lesion</a:t>
            </a:r>
          </a:p>
          <a:p>
            <a:r>
              <a:rPr lang="en-GB" dirty="0"/>
              <a:t>Pre or post-</a:t>
            </a:r>
            <a:r>
              <a:rPr lang="en-GB" dirty="0" err="1"/>
              <a:t>ganglionic</a:t>
            </a:r>
            <a:endParaRPr lang="en-GB" dirty="0"/>
          </a:p>
          <a:p>
            <a:r>
              <a:rPr lang="en-GB" dirty="0"/>
              <a:t>Management</a:t>
            </a:r>
          </a:p>
        </p:txBody>
      </p:sp>
      <p:sp>
        <p:nvSpPr>
          <p:cNvPr id="2" name="Title 1"/>
          <p:cNvSpPr>
            <a:spLocks noGrp="1"/>
          </p:cNvSpPr>
          <p:nvPr>
            <p:ph type="title"/>
          </p:nvPr>
        </p:nvSpPr>
        <p:spPr/>
        <p:txBody>
          <a:bodyPr/>
          <a:lstStyle/>
          <a:p>
            <a:r>
              <a:rPr lang="en-GB" dirty="0"/>
              <a:t>Considerations in BPI</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Paralysis may recover completely</a:t>
            </a:r>
          </a:p>
          <a:p>
            <a:endParaRPr lang="en-GB" dirty="0"/>
          </a:p>
          <a:p>
            <a:r>
              <a:rPr lang="en-GB" dirty="0"/>
              <a:t>Paralysis may improve</a:t>
            </a:r>
          </a:p>
          <a:p>
            <a:endParaRPr lang="en-GB" dirty="0"/>
          </a:p>
          <a:p>
            <a:r>
              <a:rPr lang="en-GB" dirty="0"/>
              <a:t>Paralysis may remain unaltered</a:t>
            </a:r>
          </a:p>
        </p:txBody>
      </p:sp>
      <p:sp>
        <p:nvSpPr>
          <p:cNvPr id="2" name="Title 1"/>
          <p:cNvSpPr>
            <a:spLocks noGrp="1"/>
          </p:cNvSpPr>
          <p:nvPr>
            <p:ph type="title"/>
          </p:nvPr>
        </p:nvSpPr>
        <p:spPr/>
        <p:txBody>
          <a:bodyPr/>
          <a:lstStyle/>
          <a:p>
            <a:r>
              <a:rPr lang="en-GB" dirty="0"/>
              <a:t>Management - Goals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9E3D99-F4EC-FB57-8669-8D8A4A5820E1}"/>
              </a:ext>
            </a:extLst>
          </p:cNvPr>
          <p:cNvSpPr>
            <a:spLocks noGrp="1"/>
          </p:cNvSpPr>
          <p:nvPr>
            <p:ph type="sldNum" sz="quarter" idx="12"/>
          </p:nvPr>
        </p:nvSpPr>
        <p:spPr/>
        <p:txBody>
          <a:bodyPr/>
          <a:lstStyle/>
          <a:p>
            <a:pPr rtl="0"/>
            <a:fld id="{C263D6C4-4840-40CC-AC84-17E24B3B7BDE}" type="slidenum">
              <a:rPr lang="en-GB" noProof="0" smtClean="0"/>
              <a:pPr rtl="0"/>
              <a:t>36</a:t>
            </a:fld>
            <a:endParaRPr lang="en-GB" noProof="0"/>
          </a:p>
        </p:txBody>
      </p:sp>
      <p:pic>
        <p:nvPicPr>
          <p:cNvPr id="4098" name="Picture 2" descr="No photo description available.">
            <a:extLst>
              <a:ext uri="{FF2B5EF4-FFF2-40B4-BE49-F238E27FC236}">
                <a16:creationId xmlns:a16="http://schemas.microsoft.com/office/drawing/2014/main" id="{55DB7ED3-8F8D-2362-F329-0A712B1FF2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176213"/>
            <a:ext cx="9753600" cy="6505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304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365" y="1825625"/>
            <a:ext cx="6720581" cy="4351338"/>
          </a:xfrm>
        </p:spPr>
        <p:txBody>
          <a:bodyPr>
            <a:normAutofit/>
          </a:bodyPr>
          <a:lstStyle/>
          <a:p>
            <a:r>
              <a:rPr lang="en-GB" sz="2400" dirty="0"/>
              <a:t>Shoulder and neck injuries</a:t>
            </a:r>
          </a:p>
          <a:p>
            <a:r>
              <a:rPr lang="en-GB" sz="2400" dirty="0"/>
              <a:t>During surgery</a:t>
            </a:r>
          </a:p>
          <a:p>
            <a:r>
              <a:rPr lang="en-GB" sz="2400" dirty="0"/>
              <a:t>Usually an axonotmesis (stretch or crush injury)</a:t>
            </a:r>
          </a:p>
          <a:p>
            <a:r>
              <a:rPr lang="en-GB" sz="2400" dirty="0"/>
              <a:t>Occasional benign aetiology</a:t>
            </a:r>
          </a:p>
          <a:p>
            <a:r>
              <a:rPr lang="en-GB" sz="2400" dirty="0"/>
              <a:t>Aching or weakness with arm movements</a:t>
            </a:r>
          </a:p>
          <a:p>
            <a:r>
              <a:rPr lang="en-GB" sz="2400" dirty="0"/>
              <a:t>Winging of scapula</a:t>
            </a:r>
          </a:p>
          <a:p>
            <a:r>
              <a:rPr lang="en-GB" sz="2400" dirty="0"/>
              <a:t>?Parsonage Turner syndrome</a:t>
            </a:r>
          </a:p>
        </p:txBody>
      </p:sp>
      <p:sp>
        <p:nvSpPr>
          <p:cNvPr id="2" name="Title 1"/>
          <p:cNvSpPr>
            <a:spLocks noGrp="1"/>
          </p:cNvSpPr>
          <p:nvPr>
            <p:ph type="title"/>
          </p:nvPr>
        </p:nvSpPr>
        <p:spPr/>
        <p:txBody>
          <a:bodyPr/>
          <a:lstStyle/>
          <a:p>
            <a:r>
              <a:rPr lang="en-GB" dirty="0"/>
              <a:t>Long thoracic nerve</a:t>
            </a:r>
          </a:p>
        </p:txBody>
      </p:sp>
      <p:pic>
        <p:nvPicPr>
          <p:cNvPr id="4" name="Picture 2" descr="http://www.shoulderdoc.co.uk/images/uploaded/scapula_wing_01.jpg">
            <a:extLst>
              <a:ext uri="{FF2B5EF4-FFF2-40B4-BE49-F238E27FC236}">
                <a16:creationId xmlns:a16="http://schemas.microsoft.com/office/drawing/2014/main" id="{28B8BDCD-564B-45F2-F1D7-722446A36352}"/>
              </a:ext>
            </a:extLst>
          </p:cNvPr>
          <p:cNvPicPr>
            <a:picLocks noChangeAspect="1" noChangeArrowheads="1"/>
          </p:cNvPicPr>
          <p:nvPr/>
        </p:nvPicPr>
        <p:blipFill>
          <a:blip r:embed="rId3" cstate="print"/>
          <a:srcRect/>
          <a:stretch>
            <a:fillRect/>
          </a:stretch>
        </p:blipFill>
        <p:spPr bwMode="auto">
          <a:xfrm>
            <a:off x="7336859" y="1857364"/>
            <a:ext cx="4191029" cy="3143272"/>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365" y="1825625"/>
            <a:ext cx="6060563" cy="4351338"/>
          </a:xfrm>
        </p:spPr>
        <p:txBody>
          <a:bodyPr/>
          <a:lstStyle/>
          <a:p>
            <a:r>
              <a:rPr lang="en-GB" dirty="0"/>
              <a:t>Superficial-easily injured by trauma/surgery occasionally whiplash</a:t>
            </a:r>
          </a:p>
          <a:p>
            <a:r>
              <a:rPr lang="en-GB" dirty="0"/>
              <a:t>Pain</a:t>
            </a:r>
          </a:p>
          <a:p>
            <a:r>
              <a:rPr lang="en-GB" dirty="0"/>
              <a:t>Asymmetry of shoulder + weakness of abduction</a:t>
            </a:r>
          </a:p>
        </p:txBody>
      </p:sp>
      <p:sp>
        <p:nvSpPr>
          <p:cNvPr id="2" name="Title 1"/>
          <p:cNvSpPr>
            <a:spLocks noGrp="1"/>
          </p:cNvSpPr>
          <p:nvPr>
            <p:ph type="title"/>
          </p:nvPr>
        </p:nvSpPr>
        <p:spPr/>
        <p:txBody>
          <a:bodyPr/>
          <a:lstStyle/>
          <a:p>
            <a:r>
              <a:rPr lang="en-GB" dirty="0"/>
              <a:t>Spinal accessory nerve</a:t>
            </a:r>
          </a:p>
        </p:txBody>
      </p:sp>
      <p:pic>
        <p:nvPicPr>
          <p:cNvPr id="4" name="Picture 2" descr="http://www.parkhurstexchange.com/files/images/features/2008/nov/p63_1.jpg">
            <a:extLst>
              <a:ext uri="{FF2B5EF4-FFF2-40B4-BE49-F238E27FC236}">
                <a16:creationId xmlns:a16="http://schemas.microsoft.com/office/drawing/2014/main" id="{E3E2B9BA-C80C-D16B-3E68-F0B583E20247}"/>
              </a:ext>
            </a:extLst>
          </p:cNvPr>
          <p:cNvPicPr>
            <a:picLocks noChangeAspect="1" noChangeArrowheads="1"/>
          </p:cNvPicPr>
          <p:nvPr/>
        </p:nvPicPr>
        <p:blipFill>
          <a:blip r:embed="rId3" cstate="print"/>
          <a:srcRect/>
          <a:stretch>
            <a:fillRect/>
          </a:stretch>
        </p:blipFill>
        <p:spPr bwMode="auto">
          <a:xfrm>
            <a:off x="6925947" y="1545070"/>
            <a:ext cx="4280900" cy="4714908"/>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75007" y="494644"/>
            <a:ext cx="8229600" cy="1143000"/>
          </a:xfrm>
        </p:spPr>
        <p:txBody>
          <a:bodyPr/>
          <a:lstStyle/>
          <a:p>
            <a:r>
              <a:rPr lang="en-GB" dirty="0" err="1">
                <a:solidFill>
                  <a:schemeClr val="bg1"/>
                </a:solidFill>
              </a:rPr>
              <a:t>Suprascapular</a:t>
            </a:r>
            <a:r>
              <a:rPr lang="en-GB" dirty="0">
                <a:solidFill>
                  <a:schemeClr val="bg1"/>
                </a:solidFill>
              </a:rPr>
              <a:t> nerve</a:t>
            </a:r>
          </a:p>
        </p:txBody>
      </p:sp>
      <p:sp>
        <p:nvSpPr>
          <p:cNvPr id="3" name="Content Placeholder 2"/>
          <p:cNvSpPr>
            <a:spLocks noGrp="1"/>
          </p:cNvSpPr>
          <p:nvPr>
            <p:ph idx="4294967295"/>
          </p:nvPr>
        </p:nvSpPr>
        <p:spPr>
          <a:xfrm>
            <a:off x="238340" y="2057399"/>
            <a:ext cx="6526845" cy="4525963"/>
          </a:xfrm>
        </p:spPr>
        <p:txBody>
          <a:bodyPr/>
          <a:lstStyle/>
          <a:p>
            <a:r>
              <a:rPr lang="en-GB" dirty="0">
                <a:solidFill>
                  <a:schemeClr val="bg1"/>
                </a:solidFill>
              </a:rPr>
              <a:t>Injured in </a:t>
            </a:r>
            <a:r>
              <a:rPr lang="en-GB" dirty="0" err="1">
                <a:solidFill>
                  <a:schemeClr val="bg1"/>
                </a:solidFill>
              </a:rPr>
              <a:t>clavicular</a:t>
            </a:r>
            <a:r>
              <a:rPr lang="en-GB" dirty="0">
                <a:solidFill>
                  <a:schemeClr val="bg1"/>
                </a:solidFill>
              </a:rPr>
              <a:t> or scapular fractures</a:t>
            </a:r>
          </a:p>
          <a:p>
            <a:r>
              <a:rPr lang="en-GB" dirty="0">
                <a:solidFill>
                  <a:schemeClr val="bg1"/>
                </a:solidFill>
              </a:rPr>
              <a:t>Benign aetiology /pain syndrome possible</a:t>
            </a:r>
          </a:p>
          <a:p>
            <a:r>
              <a:rPr lang="en-GB" dirty="0">
                <a:solidFill>
                  <a:schemeClr val="bg1"/>
                </a:solidFill>
              </a:rPr>
              <a:t>Shoulder weakness (</a:t>
            </a:r>
            <a:r>
              <a:rPr lang="en-GB" dirty="0" err="1">
                <a:solidFill>
                  <a:schemeClr val="bg1"/>
                </a:solidFill>
              </a:rPr>
              <a:t>Abd</a:t>
            </a:r>
            <a:r>
              <a:rPr lang="en-GB" dirty="0">
                <a:solidFill>
                  <a:schemeClr val="bg1"/>
                </a:solidFill>
              </a:rPr>
              <a:t>/ext rot)</a:t>
            </a:r>
          </a:p>
          <a:p>
            <a:r>
              <a:rPr lang="en-GB" dirty="0">
                <a:solidFill>
                  <a:schemeClr val="bg1"/>
                </a:solidFill>
              </a:rPr>
              <a:t>May masquerade as rot cuff disease or cervical </a:t>
            </a:r>
            <a:r>
              <a:rPr lang="en-GB" dirty="0" err="1">
                <a:solidFill>
                  <a:schemeClr val="bg1"/>
                </a:solidFill>
              </a:rPr>
              <a:t>spondylosis</a:t>
            </a:r>
            <a:endParaRPr lang="en-GB" dirty="0">
              <a:solidFill>
                <a:schemeClr val="bg1"/>
              </a:solidFill>
            </a:endParaRPr>
          </a:p>
        </p:txBody>
      </p:sp>
      <p:pic>
        <p:nvPicPr>
          <p:cNvPr id="62466" name="Picture 2" descr="http://www.pinehurstchiro.com/images/supScapImp001.png"/>
          <p:cNvPicPr>
            <a:picLocks noChangeAspect="1" noChangeArrowheads="1"/>
          </p:cNvPicPr>
          <p:nvPr/>
        </p:nvPicPr>
        <p:blipFill>
          <a:blip r:embed="rId3" cstate="print"/>
          <a:srcRect/>
          <a:stretch>
            <a:fillRect/>
          </a:stretch>
        </p:blipFill>
        <p:spPr bwMode="auto">
          <a:xfrm>
            <a:off x="7122695" y="2057399"/>
            <a:ext cx="3416968" cy="3907243"/>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366" y="1825625"/>
            <a:ext cx="5476172" cy="4351338"/>
          </a:xfrm>
        </p:spPr>
        <p:txBody>
          <a:bodyPr/>
          <a:lstStyle/>
          <a:p>
            <a:r>
              <a:rPr lang="en-GB" dirty="0"/>
              <a:t>Shoulder weakness</a:t>
            </a:r>
          </a:p>
          <a:p>
            <a:r>
              <a:rPr lang="en-GB" dirty="0"/>
              <a:t>Deltoid wasting</a:t>
            </a:r>
          </a:p>
          <a:p>
            <a:r>
              <a:rPr lang="en-GB" dirty="0"/>
              <a:t>Abduction still maintained by </a:t>
            </a:r>
            <a:r>
              <a:rPr lang="en-GB" dirty="0" err="1"/>
              <a:t>supraspinatus</a:t>
            </a:r>
            <a:endParaRPr lang="en-GB" dirty="0"/>
          </a:p>
          <a:p>
            <a:r>
              <a:rPr lang="en-GB" dirty="0"/>
              <a:t>Retropulsion impossible (postural stability)</a:t>
            </a:r>
          </a:p>
        </p:txBody>
      </p:sp>
      <p:sp>
        <p:nvSpPr>
          <p:cNvPr id="2" name="Title 1"/>
          <p:cNvSpPr>
            <a:spLocks noGrp="1"/>
          </p:cNvSpPr>
          <p:nvPr>
            <p:ph type="title"/>
          </p:nvPr>
        </p:nvSpPr>
        <p:spPr/>
        <p:txBody>
          <a:bodyPr/>
          <a:lstStyle/>
          <a:p>
            <a:r>
              <a:rPr lang="en-GB" dirty="0" err="1"/>
              <a:t>Axillary</a:t>
            </a:r>
            <a:r>
              <a:rPr lang="en-GB" dirty="0"/>
              <a:t> Nerve</a:t>
            </a:r>
          </a:p>
        </p:txBody>
      </p:sp>
      <p:pic>
        <p:nvPicPr>
          <p:cNvPr id="4" name="Picture 2" descr="http://www.injuryupdate.com.au/images/injury_details/shouldernerve.JPG">
            <a:extLst>
              <a:ext uri="{FF2B5EF4-FFF2-40B4-BE49-F238E27FC236}">
                <a16:creationId xmlns:a16="http://schemas.microsoft.com/office/drawing/2014/main" id="{4D2751DB-F256-7813-8BB0-C4FE231DBD2F}"/>
              </a:ext>
            </a:extLst>
          </p:cNvPr>
          <p:cNvPicPr>
            <a:picLocks noChangeAspect="1" noChangeArrowheads="1"/>
          </p:cNvPicPr>
          <p:nvPr/>
        </p:nvPicPr>
        <p:blipFill>
          <a:blip r:embed="rId3" cstate="print"/>
          <a:srcRect/>
          <a:stretch>
            <a:fillRect/>
          </a:stretch>
        </p:blipFill>
        <p:spPr bwMode="auto">
          <a:xfrm>
            <a:off x="6534381" y="1573436"/>
            <a:ext cx="5000660" cy="4091449"/>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p:nvPr>
        </p:nvSpPr>
        <p:spPr/>
        <p:txBody>
          <a:bodyPr/>
          <a:lstStyle/>
          <a:p>
            <a:r>
              <a:rPr lang="en-GB"/>
              <a:t>Radial Nerve</a:t>
            </a:r>
            <a:endParaRPr lang="en-US"/>
          </a:p>
        </p:txBody>
      </p:sp>
      <p:sp>
        <p:nvSpPr>
          <p:cNvPr id="2054" name="Rectangle 6"/>
          <p:cNvSpPr>
            <a:spLocks noGrp="1" noChangeArrowheads="1"/>
          </p:cNvSpPr>
          <p:nvPr>
            <p:ph type="body" idx="1"/>
          </p:nvPr>
        </p:nvSpPr>
        <p:spPr>
          <a:xfrm>
            <a:off x="262403" y="1639341"/>
            <a:ext cx="4186808" cy="4525963"/>
          </a:xfrm>
        </p:spPr>
        <p:txBody>
          <a:bodyPr>
            <a:normAutofit/>
          </a:bodyPr>
          <a:lstStyle/>
          <a:p>
            <a:r>
              <a:rPr lang="en-GB" sz="2000" dirty="0"/>
              <a:t>Commonly injured at elbow, upper arm or </a:t>
            </a:r>
            <a:r>
              <a:rPr lang="en-GB" sz="2000" dirty="0" err="1"/>
              <a:t>axilla</a:t>
            </a:r>
            <a:endParaRPr lang="en-GB" sz="2000" dirty="0"/>
          </a:p>
          <a:p>
            <a:endParaRPr lang="en-GB" sz="2000" dirty="0"/>
          </a:p>
          <a:p>
            <a:r>
              <a:rPr lang="en-GB" sz="2000" u="sng" dirty="0"/>
              <a:t>Low lesions</a:t>
            </a:r>
          </a:p>
          <a:p>
            <a:pPr lvl="1"/>
            <a:r>
              <a:rPr lang="en-GB" sz="2000" dirty="0"/>
              <a:t>Possibly due to dislocations at elbow or to a local wound</a:t>
            </a:r>
          </a:p>
          <a:p>
            <a:pPr lvl="1"/>
            <a:r>
              <a:rPr lang="en-GB" sz="2000" dirty="0"/>
              <a:t>Iatrogenic lesions of post interosseous nerve </a:t>
            </a:r>
          </a:p>
          <a:p>
            <a:pPr lvl="1"/>
            <a:r>
              <a:rPr lang="en-GB" sz="2000" dirty="0" err="1"/>
              <a:t>Occ</a:t>
            </a:r>
            <a:r>
              <a:rPr lang="en-GB" sz="2000" dirty="0"/>
              <a:t> seen post surgery to proximal radius</a:t>
            </a:r>
          </a:p>
          <a:p>
            <a:pPr lvl="1"/>
            <a:r>
              <a:rPr lang="en-GB" sz="2000" dirty="0"/>
              <a:t>Results in weakness of MCP extension, abduction, hand clumsiness </a:t>
            </a:r>
          </a:p>
        </p:txBody>
      </p:sp>
      <p:pic>
        <p:nvPicPr>
          <p:cNvPr id="4" name="Picture 5" descr="691_f4"/>
          <p:cNvPicPr>
            <a:picLocks noChangeAspect="1" noChangeArrowheads="1"/>
          </p:cNvPicPr>
          <p:nvPr/>
        </p:nvPicPr>
        <p:blipFill>
          <a:blip r:embed="rId2" cstate="print"/>
          <a:srcRect/>
          <a:stretch>
            <a:fillRect/>
          </a:stretch>
        </p:blipFill>
        <p:spPr bwMode="auto">
          <a:xfrm>
            <a:off x="6747692" y="1346523"/>
            <a:ext cx="3648883" cy="4968552"/>
          </a:xfrm>
          <a:prstGeom prst="rect">
            <a:avLst/>
          </a:prstGeom>
          <a:no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Radial Nerve</a:t>
            </a:r>
            <a:endParaRPr lang="en-US"/>
          </a:p>
        </p:txBody>
      </p:sp>
      <p:sp>
        <p:nvSpPr>
          <p:cNvPr id="7171" name="Rectangle 3"/>
          <p:cNvSpPr>
            <a:spLocks noGrp="1" noChangeArrowheads="1"/>
          </p:cNvSpPr>
          <p:nvPr>
            <p:ph type="body" idx="1"/>
          </p:nvPr>
        </p:nvSpPr>
        <p:spPr>
          <a:xfrm>
            <a:off x="331155" y="1632583"/>
            <a:ext cx="4114800" cy="4525963"/>
          </a:xfrm>
        </p:spPr>
        <p:txBody>
          <a:bodyPr/>
          <a:lstStyle/>
          <a:p>
            <a:r>
              <a:rPr lang="en-GB" u="sng" dirty="0"/>
              <a:t>High lesions</a:t>
            </a:r>
          </a:p>
          <a:p>
            <a:r>
              <a:rPr lang="en-GB" dirty="0"/>
              <a:t>Occur with #s of humerus/torniquet pressure</a:t>
            </a:r>
          </a:p>
          <a:p>
            <a:r>
              <a:rPr lang="en-GB" dirty="0"/>
              <a:t>Obvious wrist drop</a:t>
            </a:r>
          </a:p>
          <a:p>
            <a:r>
              <a:rPr lang="en-GB" dirty="0"/>
              <a:t>Sensory loss limited to sup radial nerve distribution</a:t>
            </a:r>
            <a:endParaRPr lang="en-US" dirty="0"/>
          </a:p>
        </p:txBody>
      </p:sp>
      <p:pic>
        <p:nvPicPr>
          <p:cNvPr id="4" name="Picture 5" descr="Image11"/>
          <p:cNvPicPr>
            <a:picLocks noChangeAspect="1" noChangeArrowheads="1"/>
          </p:cNvPicPr>
          <p:nvPr/>
        </p:nvPicPr>
        <p:blipFill>
          <a:blip r:embed="rId2" cstate="print"/>
          <a:srcRect/>
          <a:stretch>
            <a:fillRect/>
          </a:stretch>
        </p:blipFill>
        <p:spPr bwMode="auto">
          <a:xfrm>
            <a:off x="6023993" y="1340768"/>
            <a:ext cx="4435159" cy="3744416"/>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Radial Nerve</a:t>
            </a:r>
            <a:endParaRPr lang="en-US"/>
          </a:p>
        </p:txBody>
      </p:sp>
      <p:sp>
        <p:nvSpPr>
          <p:cNvPr id="9219" name="Rectangle 3"/>
          <p:cNvSpPr>
            <a:spLocks noGrp="1" noChangeArrowheads="1"/>
          </p:cNvSpPr>
          <p:nvPr>
            <p:ph type="body" idx="1"/>
          </p:nvPr>
        </p:nvSpPr>
        <p:spPr>
          <a:xfrm>
            <a:off x="444500" y="1639458"/>
            <a:ext cx="4618856" cy="4467952"/>
          </a:xfrm>
        </p:spPr>
        <p:txBody>
          <a:bodyPr>
            <a:normAutofit/>
          </a:bodyPr>
          <a:lstStyle/>
          <a:p>
            <a:r>
              <a:rPr lang="en-GB" sz="2400" u="sng" dirty="0"/>
              <a:t>Very high lesions</a:t>
            </a:r>
          </a:p>
          <a:p>
            <a:pPr lvl="1"/>
            <a:r>
              <a:rPr lang="en-GB" dirty="0"/>
              <a:t>Shoulder surgery</a:t>
            </a:r>
          </a:p>
          <a:p>
            <a:pPr lvl="1"/>
            <a:r>
              <a:rPr lang="en-GB" dirty="0"/>
              <a:t>‘Saturday night palsy’</a:t>
            </a:r>
          </a:p>
          <a:p>
            <a:pPr lvl="1"/>
            <a:r>
              <a:rPr lang="en-GB" dirty="0"/>
              <a:t>Triceps paralysed/reflex absent </a:t>
            </a:r>
          </a:p>
          <a:p>
            <a:r>
              <a:rPr lang="en-GB" sz="2400" dirty="0"/>
              <a:t>Treatment depends upon:</a:t>
            </a:r>
          </a:p>
          <a:p>
            <a:pPr lvl="2"/>
            <a:r>
              <a:rPr lang="en-GB" sz="2400" dirty="0"/>
              <a:t>Open injuries</a:t>
            </a:r>
          </a:p>
          <a:p>
            <a:pPr lvl="2"/>
            <a:r>
              <a:rPr lang="en-GB" sz="2400" dirty="0"/>
              <a:t>Closed injuries</a:t>
            </a:r>
          </a:p>
          <a:p>
            <a:pPr lvl="2"/>
            <a:r>
              <a:rPr lang="en-GB" sz="2400" dirty="0"/>
              <a:t>EMG</a:t>
            </a:r>
          </a:p>
          <a:p>
            <a:pPr lvl="2"/>
            <a:endParaRPr lang="en-GB" sz="2600" dirty="0"/>
          </a:p>
          <a:p>
            <a:pPr lvl="1"/>
            <a:endParaRPr lang="en-US" sz="2800" dirty="0"/>
          </a:p>
        </p:txBody>
      </p:sp>
      <p:pic>
        <p:nvPicPr>
          <p:cNvPr id="9223" name="Picture 7" descr="SaturdayNightFever-1"/>
          <p:cNvPicPr>
            <a:picLocks noChangeAspect="1" noChangeArrowheads="1"/>
          </p:cNvPicPr>
          <p:nvPr/>
        </p:nvPicPr>
        <p:blipFill>
          <a:blip r:embed="rId2" cstate="print"/>
          <a:srcRect/>
          <a:stretch>
            <a:fillRect/>
          </a:stretch>
        </p:blipFill>
        <p:spPr bwMode="auto">
          <a:xfrm>
            <a:off x="6852246" y="1557338"/>
            <a:ext cx="3599854" cy="3599854"/>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dirty="0" err="1"/>
              <a:t>Ulnar</a:t>
            </a:r>
            <a:r>
              <a:rPr lang="en-GB" dirty="0"/>
              <a:t> Nerve</a:t>
            </a:r>
            <a:endParaRPr lang="en-US" dirty="0"/>
          </a:p>
        </p:txBody>
      </p:sp>
      <p:sp>
        <p:nvSpPr>
          <p:cNvPr id="13315" name="Rectangle 3"/>
          <p:cNvSpPr>
            <a:spLocks noGrp="1" noChangeArrowheads="1"/>
          </p:cNvSpPr>
          <p:nvPr>
            <p:ph type="body" idx="1"/>
          </p:nvPr>
        </p:nvSpPr>
        <p:spPr>
          <a:xfrm>
            <a:off x="523660" y="1584456"/>
            <a:ext cx="4762872" cy="4525963"/>
          </a:xfrm>
        </p:spPr>
        <p:txBody>
          <a:bodyPr>
            <a:normAutofit fontScale="62500" lnSpcReduction="20000"/>
          </a:bodyPr>
          <a:lstStyle/>
          <a:p>
            <a:r>
              <a:rPr lang="en-GB" sz="2400" dirty="0"/>
              <a:t>Commonly via elbow/wrist</a:t>
            </a:r>
          </a:p>
          <a:p>
            <a:r>
              <a:rPr lang="en-GB" sz="2400" dirty="0"/>
              <a:t>Open wounds may damage at any level</a:t>
            </a:r>
          </a:p>
          <a:p>
            <a:r>
              <a:rPr lang="en-GB" sz="2400" dirty="0" err="1"/>
              <a:t>Guyon’s</a:t>
            </a:r>
            <a:r>
              <a:rPr lang="en-GB" sz="2400" dirty="0"/>
              <a:t> canal syndrome</a:t>
            </a:r>
          </a:p>
          <a:p>
            <a:pPr lvl="1"/>
            <a:r>
              <a:rPr lang="en-GB" sz="2000" dirty="0"/>
              <a:t>Handlebar palsy </a:t>
            </a:r>
          </a:p>
          <a:p>
            <a:pPr lvl="1"/>
            <a:r>
              <a:rPr lang="en-US" sz="2000" dirty="0"/>
              <a:t>entrapment of the </a:t>
            </a:r>
            <a:r>
              <a:rPr lang="en-US" sz="2000" dirty="0" err="1"/>
              <a:t>ulnar</a:t>
            </a:r>
            <a:r>
              <a:rPr lang="en-US" sz="2000" dirty="0"/>
              <a:t> nerve</a:t>
            </a:r>
          </a:p>
          <a:p>
            <a:pPr lvl="1"/>
            <a:r>
              <a:rPr lang="en-US" b="1" dirty="0"/>
              <a:t>Type I</a:t>
            </a:r>
          </a:p>
          <a:p>
            <a:pPr lvl="2"/>
            <a:r>
              <a:rPr lang="en-US" dirty="0"/>
              <a:t>Proximal compression leading to motor weakness in all of the intrinsic muscles of the hand </a:t>
            </a:r>
            <a:r>
              <a:rPr lang="en-US" dirty="0" err="1"/>
              <a:t>plussensory</a:t>
            </a:r>
            <a:r>
              <a:rPr lang="en-US" dirty="0"/>
              <a:t> loss in the territory of the hand served by the </a:t>
            </a:r>
            <a:r>
              <a:rPr lang="en-US" dirty="0" err="1"/>
              <a:t>ulnar</a:t>
            </a:r>
            <a:r>
              <a:rPr lang="en-US" dirty="0"/>
              <a:t> nerve.</a:t>
            </a:r>
          </a:p>
          <a:p>
            <a:pPr lvl="1"/>
            <a:r>
              <a:rPr lang="en-US" b="1" dirty="0"/>
              <a:t>Type II</a:t>
            </a:r>
          </a:p>
          <a:p>
            <a:pPr lvl="2"/>
            <a:r>
              <a:rPr lang="en-US" dirty="0"/>
              <a:t>most common type </a:t>
            </a:r>
          </a:p>
          <a:p>
            <a:pPr lvl="2"/>
            <a:r>
              <a:rPr lang="en-US" dirty="0"/>
              <a:t>caused by compression of the </a:t>
            </a:r>
            <a:r>
              <a:rPr lang="en-US" dirty="0" err="1"/>
              <a:t>ulnar</a:t>
            </a:r>
            <a:r>
              <a:rPr lang="en-US" dirty="0"/>
              <a:t> nerve at the lower wrist. </a:t>
            </a:r>
          </a:p>
          <a:p>
            <a:pPr lvl="2"/>
            <a:r>
              <a:rPr lang="en-US" dirty="0"/>
              <a:t>involves an impairment in motor function of the hand, with sensory </a:t>
            </a:r>
            <a:r>
              <a:rPr lang="en-US" dirty="0" err="1"/>
              <a:t>innervation</a:t>
            </a:r>
            <a:r>
              <a:rPr lang="en-US" dirty="0"/>
              <a:t> unaffected.</a:t>
            </a:r>
          </a:p>
          <a:p>
            <a:pPr lvl="1"/>
            <a:r>
              <a:rPr lang="en-US" b="1" dirty="0"/>
              <a:t>Type III</a:t>
            </a:r>
          </a:p>
          <a:p>
            <a:pPr lvl="2"/>
            <a:r>
              <a:rPr lang="en-US" dirty="0"/>
              <a:t>The least common type </a:t>
            </a:r>
          </a:p>
          <a:p>
            <a:pPr lvl="2"/>
            <a:r>
              <a:rPr lang="en-US" dirty="0"/>
              <a:t>caused by compression </a:t>
            </a:r>
          </a:p>
          <a:p>
            <a:pPr lvl="2"/>
            <a:r>
              <a:rPr lang="en-US" dirty="0"/>
              <a:t>results in a loss of sensation from the </a:t>
            </a:r>
            <a:r>
              <a:rPr lang="en-US" dirty="0" err="1"/>
              <a:t>cutaneous</a:t>
            </a:r>
            <a:r>
              <a:rPr lang="en-US" dirty="0"/>
              <a:t> territory of the hand which is served by the </a:t>
            </a:r>
            <a:r>
              <a:rPr lang="en-US" dirty="0" err="1"/>
              <a:t>ulnar</a:t>
            </a:r>
            <a:r>
              <a:rPr lang="en-US" dirty="0"/>
              <a:t> nerve. </a:t>
            </a:r>
          </a:p>
          <a:p>
            <a:pPr lvl="2"/>
            <a:r>
              <a:rPr lang="en-US" dirty="0"/>
              <a:t>no motor function impairment.</a:t>
            </a:r>
          </a:p>
          <a:p>
            <a:pPr lvl="1"/>
            <a:endParaRPr lang="en-GB" sz="2000" dirty="0"/>
          </a:p>
        </p:txBody>
      </p:sp>
      <p:pic>
        <p:nvPicPr>
          <p:cNvPr id="13317" name="Picture 5" descr="afp20090501p793-f3"/>
          <p:cNvPicPr>
            <a:picLocks noChangeAspect="1" noChangeArrowheads="1"/>
          </p:cNvPicPr>
          <p:nvPr/>
        </p:nvPicPr>
        <p:blipFill>
          <a:blip r:embed="rId2" cstate="print"/>
          <a:srcRect/>
          <a:stretch>
            <a:fillRect/>
          </a:stretch>
        </p:blipFill>
        <p:spPr bwMode="auto">
          <a:xfrm>
            <a:off x="6816081" y="1916833"/>
            <a:ext cx="3601665" cy="2491701"/>
          </a:xfrm>
          <a:prstGeom prst="rect">
            <a:avLst/>
          </a:prstGeo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Ulnar Nerve</a:t>
            </a:r>
            <a:endParaRPr lang="en-US"/>
          </a:p>
        </p:txBody>
      </p:sp>
      <p:sp>
        <p:nvSpPr>
          <p:cNvPr id="14339" name="Rectangle 3"/>
          <p:cNvSpPr>
            <a:spLocks noGrp="1" noChangeArrowheads="1"/>
          </p:cNvSpPr>
          <p:nvPr>
            <p:ph type="body" idx="1"/>
          </p:nvPr>
        </p:nvSpPr>
        <p:spPr>
          <a:xfrm>
            <a:off x="444500" y="1598066"/>
            <a:ext cx="5194920" cy="4525963"/>
          </a:xfrm>
        </p:spPr>
        <p:txBody>
          <a:bodyPr/>
          <a:lstStyle/>
          <a:p>
            <a:r>
              <a:rPr lang="en-GB" dirty="0"/>
              <a:t>Low Lesions</a:t>
            </a:r>
          </a:p>
          <a:p>
            <a:pPr lvl="1"/>
            <a:r>
              <a:rPr lang="en-GB" sz="2000" dirty="0"/>
              <a:t>Cuts/ glass/ </a:t>
            </a:r>
            <a:r>
              <a:rPr lang="en-GB" sz="2000" dirty="0" err="1"/>
              <a:t>Guyon’s</a:t>
            </a:r>
            <a:r>
              <a:rPr lang="en-GB" sz="2000" dirty="0"/>
              <a:t> canal</a:t>
            </a:r>
          </a:p>
          <a:p>
            <a:pPr lvl="1"/>
            <a:r>
              <a:rPr lang="en-GB" sz="2000" dirty="0"/>
              <a:t>Claw hand deformity</a:t>
            </a:r>
          </a:p>
          <a:p>
            <a:pPr lvl="1"/>
            <a:r>
              <a:rPr lang="en-GB" sz="2000" dirty="0"/>
              <a:t>Unexplained lesions-deep carpal ganglion </a:t>
            </a:r>
            <a:r>
              <a:rPr lang="en-GB" sz="2000" dirty="0" err="1"/>
              <a:t>vs</a:t>
            </a:r>
            <a:r>
              <a:rPr lang="en-GB" sz="2000" dirty="0"/>
              <a:t> </a:t>
            </a:r>
            <a:r>
              <a:rPr lang="en-GB" sz="2000" dirty="0" err="1"/>
              <a:t>ulnar</a:t>
            </a:r>
            <a:r>
              <a:rPr lang="en-GB" sz="2000" dirty="0"/>
              <a:t> artery embolism</a:t>
            </a:r>
            <a:endParaRPr lang="en-US" sz="2000" dirty="0"/>
          </a:p>
        </p:txBody>
      </p:sp>
      <p:pic>
        <p:nvPicPr>
          <p:cNvPr id="14341" name="Picture 5" descr="ulnarnervellesfront"/>
          <p:cNvPicPr>
            <a:picLocks noChangeAspect="1" noChangeArrowheads="1"/>
          </p:cNvPicPr>
          <p:nvPr/>
        </p:nvPicPr>
        <p:blipFill>
          <a:blip r:embed="rId2" cstate="print"/>
          <a:srcRect/>
          <a:stretch>
            <a:fillRect/>
          </a:stretch>
        </p:blipFill>
        <p:spPr bwMode="auto">
          <a:xfrm>
            <a:off x="1200161" y="3861047"/>
            <a:ext cx="2864478" cy="1944216"/>
          </a:xfrm>
          <a:prstGeom prst="rect">
            <a:avLst/>
          </a:prstGeom>
          <a:noFill/>
        </p:spPr>
      </p:pic>
      <p:pic>
        <p:nvPicPr>
          <p:cNvPr id="11266" name="Picture 2" descr="http://www.ptclinic.com/medlibrary/images/v2/a45a.gif"/>
          <p:cNvPicPr>
            <a:picLocks noChangeAspect="1" noChangeArrowheads="1"/>
          </p:cNvPicPr>
          <p:nvPr/>
        </p:nvPicPr>
        <p:blipFill>
          <a:blip r:embed="rId3" cstate="print"/>
          <a:srcRect/>
          <a:stretch>
            <a:fillRect/>
          </a:stretch>
        </p:blipFill>
        <p:spPr bwMode="auto">
          <a:xfrm>
            <a:off x="6000100" y="1461991"/>
            <a:ext cx="2857500" cy="4572000"/>
          </a:xfrm>
          <a:prstGeom prst="rect">
            <a:avLst/>
          </a:prstGeo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Ulnar Nerve</a:t>
            </a:r>
            <a:endParaRPr lang="en-US"/>
          </a:p>
        </p:txBody>
      </p:sp>
      <p:sp>
        <p:nvSpPr>
          <p:cNvPr id="15363" name="Rectangle 3"/>
          <p:cNvSpPr>
            <a:spLocks noGrp="1" noChangeArrowheads="1"/>
          </p:cNvSpPr>
          <p:nvPr>
            <p:ph type="body" idx="1"/>
          </p:nvPr>
        </p:nvSpPr>
        <p:spPr/>
        <p:txBody>
          <a:bodyPr/>
          <a:lstStyle/>
          <a:p>
            <a:r>
              <a:rPr lang="en-GB" dirty="0"/>
              <a:t>High Lesions</a:t>
            </a:r>
          </a:p>
          <a:p>
            <a:pPr lvl="1"/>
            <a:r>
              <a:rPr lang="en-GB" sz="2000" dirty="0"/>
              <a:t>Elbow damage</a:t>
            </a:r>
          </a:p>
          <a:p>
            <a:pPr lvl="1"/>
            <a:r>
              <a:rPr lang="en-GB" sz="2000" dirty="0" err="1"/>
              <a:t>Ulnar</a:t>
            </a:r>
            <a:r>
              <a:rPr lang="en-GB" sz="2000" dirty="0"/>
              <a:t> neuritis </a:t>
            </a:r>
            <a:r>
              <a:rPr lang="en-GB" sz="2000" dirty="0" err="1"/>
              <a:t>cubital</a:t>
            </a:r>
            <a:r>
              <a:rPr lang="en-GB" sz="2000" dirty="0"/>
              <a:t> tunnel syndrome (</a:t>
            </a:r>
            <a:r>
              <a:rPr lang="en-US" sz="2000" dirty="0"/>
              <a:t>compression of the </a:t>
            </a:r>
            <a:r>
              <a:rPr lang="en-US" sz="2000" dirty="0" err="1"/>
              <a:t>ulnar</a:t>
            </a:r>
            <a:r>
              <a:rPr lang="en-US" sz="2000" dirty="0"/>
              <a:t> nerve at the level of the elbow)</a:t>
            </a:r>
            <a:r>
              <a:rPr lang="en-GB" sz="2000" dirty="0"/>
              <a:t> </a:t>
            </a:r>
            <a:r>
              <a:rPr lang="en-GB" sz="2000" dirty="0" err="1"/>
              <a:t>vs</a:t>
            </a:r>
            <a:r>
              <a:rPr lang="en-GB" sz="2000" dirty="0"/>
              <a:t> gunstock anomaly (</a:t>
            </a:r>
            <a:r>
              <a:rPr lang="en-US" sz="2000" dirty="0" err="1"/>
              <a:t>Cubitus</a:t>
            </a:r>
            <a:r>
              <a:rPr lang="en-US" sz="2000" dirty="0"/>
              <a:t> </a:t>
            </a:r>
            <a:r>
              <a:rPr lang="en-US" sz="2000" dirty="0" err="1"/>
              <a:t>varus</a:t>
            </a:r>
            <a:r>
              <a:rPr lang="en-US" sz="2000" dirty="0"/>
              <a:t> – post fracture healing)</a:t>
            </a:r>
            <a:endParaRPr lang="en-GB" sz="2000" dirty="0"/>
          </a:p>
        </p:txBody>
      </p:sp>
      <p:pic>
        <p:nvPicPr>
          <p:cNvPr id="15365" name="Picture 5" descr="Ulnar Claw"/>
          <p:cNvPicPr>
            <a:picLocks noChangeAspect="1" noChangeArrowheads="1"/>
          </p:cNvPicPr>
          <p:nvPr/>
        </p:nvPicPr>
        <p:blipFill>
          <a:blip r:embed="rId2" cstate="print"/>
          <a:srcRect/>
          <a:stretch>
            <a:fillRect/>
          </a:stretch>
        </p:blipFill>
        <p:spPr bwMode="auto">
          <a:xfrm>
            <a:off x="2423593" y="3356992"/>
            <a:ext cx="6678903" cy="2448272"/>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Ulnar Nerve</a:t>
            </a:r>
            <a:endParaRPr lang="en-US"/>
          </a:p>
        </p:txBody>
      </p:sp>
      <p:sp>
        <p:nvSpPr>
          <p:cNvPr id="16387" name="Rectangle 3"/>
          <p:cNvSpPr>
            <a:spLocks noGrp="1" noChangeArrowheads="1"/>
          </p:cNvSpPr>
          <p:nvPr>
            <p:ph type="body" idx="1"/>
          </p:nvPr>
        </p:nvSpPr>
        <p:spPr/>
        <p:txBody>
          <a:bodyPr/>
          <a:lstStyle/>
          <a:p>
            <a:r>
              <a:rPr lang="en-GB" dirty="0"/>
              <a:t>Treatment</a:t>
            </a:r>
          </a:p>
          <a:p>
            <a:pPr lvl="1"/>
            <a:r>
              <a:rPr lang="en-GB" sz="2000" dirty="0"/>
              <a:t>Exploration and suture</a:t>
            </a:r>
          </a:p>
          <a:p>
            <a:pPr lvl="1"/>
            <a:r>
              <a:rPr lang="en-GB" sz="2000" dirty="0"/>
              <a:t>Passive/active exercises</a:t>
            </a:r>
          </a:p>
          <a:p>
            <a:endParaRPr lang="en-GB" sz="2400" dirty="0"/>
          </a:p>
          <a:p>
            <a:r>
              <a:rPr lang="en-GB" sz="2400" dirty="0"/>
              <a:t>If unsuccessful then hand function compromised severely</a:t>
            </a:r>
            <a:endParaRPr lang="en-US" sz="24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Median Nerve</a:t>
            </a:r>
            <a:endParaRPr lang="en-US"/>
          </a:p>
        </p:txBody>
      </p:sp>
      <p:sp>
        <p:nvSpPr>
          <p:cNvPr id="3075" name="Rectangle 3"/>
          <p:cNvSpPr>
            <a:spLocks noGrp="1" noChangeArrowheads="1"/>
          </p:cNvSpPr>
          <p:nvPr>
            <p:ph type="body" idx="1"/>
          </p:nvPr>
        </p:nvSpPr>
        <p:spPr>
          <a:xfrm>
            <a:off x="443365" y="1825625"/>
            <a:ext cx="6569327" cy="4351338"/>
          </a:xfrm>
        </p:spPr>
        <p:txBody>
          <a:bodyPr/>
          <a:lstStyle/>
          <a:p>
            <a:r>
              <a:rPr lang="en-GB" sz="2400" dirty="0"/>
              <a:t>Most commonly injured near wrist or high forearm</a:t>
            </a:r>
          </a:p>
          <a:p>
            <a:endParaRPr lang="en-GB" sz="2400" dirty="0"/>
          </a:p>
          <a:p>
            <a:r>
              <a:rPr lang="en-GB" sz="2400" dirty="0"/>
              <a:t>Low lesions- cuts/carpal dislocations</a:t>
            </a:r>
          </a:p>
          <a:p>
            <a:pPr lvl="1"/>
            <a:r>
              <a:rPr lang="en-GB" sz="2000" dirty="0"/>
              <a:t>Loss of abduction of thumb, sensory loss over radial three and a half digits. </a:t>
            </a:r>
            <a:r>
              <a:rPr lang="en-GB" sz="2000" dirty="0" err="1"/>
              <a:t>Thenar</a:t>
            </a:r>
            <a:r>
              <a:rPr lang="en-GB" sz="2000" dirty="0"/>
              <a:t> eminence wasting</a:t>
            </a:r>
          </a:p>
          <a:p>
            <a:pPr>
              <a:buFontTx/>
              <a:buNone/>
            </a:pPr>
            <a:endParaRPr lang="en-GB" sz="2400" dirty="0"/>
          </a:p>
          <a:p>
            <a:pPr>
              <a:buFontTx/>
              <a:buNone/>
            </a:pPr>
            <a:endParaRPr lang="en-US" sz="2400" dirty="0"/>
          </a:p>
        </p:txBody>
      </p:sp>
      <p:pic>
        <p:nvPicPr>
          <p:cNvPr id="8194" name="Picture 2" descr="http://meded.ucsd.edu/clinicalmed/upper_cts.jpg"/>
          <p:cNvPicPr>
            <a:picLocks noChangeAspect="1" noChangeArrowheads="1"/>
          </p:cNvPicPr>
          <p:nvPr/>
        </p:nvPicPr>
        <p:blipFill>
          <a:blip r:embed="rId2" cstate="print"/>
          <a:srcRect/>
          <a:stretch>
            <a:fillRect/>
          </a:stretch>
        </p:blipFill>
        <p:spPr bwMode="auto">
          <a:xfrm>
            <a:off x="7315087" y="2322095"/>
            <a:ext cx="4032447" cy="3024336"/>
          </a:xfrm>
          <a:prstGeom prst="rect">
            <a:avLst/>
          </a:prstGeo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p:txBody>
          <a:bodyPr/>
          <a:lstStyle/>
          <a:p>
            <a:r>
              <a:rPr lang="en-GB" sz="2400" dirty="0"/>
              <a:t>High lesions</a:t>
            </a:r>
          </a:p>
          <a:p>
            <a:pPr lvl="1"/>
            <a:r>
              <a:rPr lang="en-GB" sz="2000" dirty="0"/>
              <a:t>Forearm #s /elbow dislocation; clinically the same but long flexors of the thumb, index and middle fingers are paralysed/ radial wrist flexors and the forearm </a:t>
            </a:r>
            <a:r>
              <a:rPr lang="en-GB" sz="2000" dirty="0" err="1"/>
              <a:t>pronators</a:t>
            </a:r>
            <a:r>
              <a:rPr lang="en-GB" sz="2000" dirty="0"/>
              <a:t> also lost</a:t>
            </a:r>
          </a:p>
          <a:p>
            <a:pPr>
              <a:buFontTx/>
              <a:buNone/>
            </a:pPr>
            <a:endParaRPr lang="en-GB" sz="2400" dirty="0"/>
          </a:p>
          <a:p>
            <a:r>
              <a:rPr lang="en-GB" sz="2400" dirty="0"/>
              <a:t>“pointing sign”</a:t>
            </a:r>
            <a:endParaRPr lang="en-US" sz="2400" dirty="0"/>
          </a:p>
        </p:txBody>
      </p:sp>
      <p:pic>
        <p:nvPicPr>
          <p:cNvPr id="6146" name="Picture 2">
            <a:extLst>
              <a:ext uri="{FF2B5EF4-FFF2-40B4-BE49-F238E27FC236}">
                <a16:creationId xmlns:a16="http://schemas.microsoft.com/office/drawing/2014/main" id="{68F7DD55-D7B3-8DD6-5E48-EDEC98728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5332" y="3429000"/>
            <a:ext cx="4031152" cy="30233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Treatment</a:t>
            </a:r>
            <a:endParaRPr lang="en-US"/>
          </a:p>
        </p:txBody>
      </p:sp>
      <p:sp>
        <p:nvSpPr>
          <p:cNvPr id="7171" name="Rectangle 3"/>
          <p:cNvSpPr>
            <a:spLocks noGrp="1" noChangeArrowheads="1"/>
          </p:cNvSpPr>
          <p:nvPr>
            <p:ph type="body" idx="1"/>
          </p:nvPr>
        </p:nvSpPr>
        <p:spPr/>
        <p:txBody>
          <a:bodyPr/>
          <a:lstStyle/>
          <a:p>
            <a:r>
              <a:rPr lang="en-GB"/>
              <a:t>As for previous lesions-suture and nerve grafting/ wrist splinted in flexion to avoid tension</a:t>
            </a:r>
          </a:p>
          <a:p>
            <a:endParaRPr lang="en-GB"/>
          </a:p>
          <a:p>
            <a:r>
              <a:rPr lang="en-GB"/>
              <a:t>Severe disability follows non-recovery</a:t>
            </a:r>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Femoral Nerve</a:t>
            </a:r>
            <a:endParaRPr lang="en-US"/>
          </a:p>
        </p:txBody>
      </p:sp>
      <p:sp>
        <p:nvSpPr>
          <p:cNvPr id="11267" name="Rectangle 3"/>
          <p:cNvSpPr>
            <a:spLocks noGrp="1" noChangeArrowheads="1"/>
          </p:cNvSpPr>
          <p:nvPr>
            <p:ph type="body" idx="1"/>
          </p:nvPr>
        </p:nvSpPr>
        <p:spPr/>
        <p:txBody>
          <a:bodyPr>
            <a:normAutofit/>
          </a:bodyPr>
          <a:lstStyle/>
          <a:p>
            <a:r>
              <a:rPr lang="en-GB" sz="2400" dirty="0"/>
              <a:t>Usually injured via traction or pressure </a:t>
            </a:r>
            <a:r>
              <a:rPr lang="en-GB" sz="2400" dirty="0" err="1"/>
              <a:t>perioperativley</a:t>
            </a:r>
            <a:endParaRPr lang="en-GB" sz="2400" dirty="0"/>
          </a:p>
          <a:p>
            <a:pPr lvl="1"/>
            <a:r>
              <a:rPr lang="en-GB" dirty="0"/>
              <a:t>Thigh haematoma</a:t>
            </a:r>
          </a:p>
          <a:p>
            <a:pPr marL="0" indent="0">
              <a:buNone/>
            </a:pPr>
            <a:endParaRPr lang="en-GB" sz="2400" dirty="0"/>
          </a:p>
          <a:p>
            <a:r>
              <a:rPr lang="en-GB" sz="2400" dirty="0"/>
              <a:t>Clinically: loss of quadriceps action, deep tendon reflexes and numbness of anterior thigh and medial leg</a:t>
            </a:r>
            <a:endParaRPr lang="en-US" sz="24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Sciatic Nerve</a:t>
            </a:r>
            <a:endParaRPr lang="en-US"/>
          </a:p>
        </p:txBody>
      </p:sp>
      <p:sp>
        <p:nvSpPr>
          <p:cNvPr id="13315" name="Rectangle 3"/>
          <p:cNvSpPr>
            <a:spLocks noGrp="1" noChangeArrowheads="1"/>
          </p:cNvSpPr>
          <p:nvPr>
            <p:ph type="body" idx="1"/>
          </p:nvPr>
        </p:nvSpPr>
        <p:spPr/>
        <p:txBody>
          <a:bodyPr/>
          <a:lstStyle/>
          <a:p>
            <a:r>
              <a:rPr lang="en-GB" sz="2400" dirty="0"/>
              <a:t>Complete division rare except in gunshot wounds</a:t>
            </a:r>
          </a:p>
          <a:p>
            <a:endParaRPr lang="en-GB" sz="2400" dirty="0"/>
          </a:p>
          <a:p>
            <a:r>
              <a:rPr lang="en-GB" sz="2400" dirty="0"/>
              <a:t>Traction lesion </a:t>
            </a:r>
          </a:p>
          <a:p>
            <a:pPr>
              <a:buFontTx/>
              <a:buNone/>
            </a:pPr>
            <a:endParaRPr lang="en-GB" sz="2400" dirty="0"/>
          </a:p>
          <a:p>
            <a:r>
              <a:rPr lang="en-GB" sz="2400" dirty="0" err="1"/>
              <a:t>Intraneural</a:t>
            </a:r>
            <a:r>
              <a:rPr lang="en-GB" sz="2400" dirty="0"/>
              <a:t> </a:t>
            </a:r>
            <a:r>
              <a:rPr lang="en-GB" sz="2400" dirty="0" err="1"/>
              <a:t>haemorrage</a:t>
            </a:r>
            <a:r>
              <a:rPr lang="en-GB" sz="2400" dirty="0"/>
              <a:t> </a:t>
            </a:r>
          </a:p>
          <a:p>
            <a:endParaRPr lang="en-GB" sz="2400" dirty="0"/>
          </a:p>
          <a:p>
            <a:r>
              <a:rPr lang="en-GB" sz="2400" dirty="0"/>
              <a:t>Post Total Hip Replacement</a:t>
            </a:r>
            <a:endParaRPr lang="en-US" sz="24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dirty="0"/>
              <a:t>Clinical features</a:t>
            </a:r>
            <a:endParaRPr lang="en-US" dirty="0"/>
          </a:p>
        </p:txBody>
      </p:sp>
      <p:sp>
        <p:nvSpPr>
          <p:cNvPr id="16387" name="Rectangle 3"/>
          <p:cNvSpPr>
            <a:spLocks noGrp="1" noChangeArrowheads="1"/>
          </p:cNvSpPr>
          <p:nvPr>
            <p:ph type="body" idx="1"/>
          </p:nvPr>
        </p:nvSpPr>
        <p:spPr/>
        <p:txBody>
          <a:bodyPr>
            <a:normAutofit/>
          </a:bodyPr>
          <a:lstStyle/>
          <a:p>
            <a:r>
              <a:rPr lang="en-GB" sz="2400" dirty="0"/>
              <a:t>Complete lesion- hamstrings and all mm below knee paralysed, DTR, drop foot sensory loss below knee (except medial side)</a:t>
            </a:r>
          </a:p>
          <a:p>
            <a:pPr marL="0" indent="0">
              <a:buNone/>
            </a:pPr>
            <a:endParaRPr lang="en-GB" sz="2400" dirty="0"/>
          </a:p>
          <a:p>
            <a:r>
              <a:rPr lang="en-GB" sz="2400" dirty="0"/>
              <a:t>Sometimes only deep part affected</a:t>
            </a:r>
          </a:p>
          <a:p>
            <a:endParaRPr lang="en-GB" sz="2400" dirty="0"/>
          </a:p>
          <a:p>
            <a:r>
              <a:rPr lang="en-GB" sz="2400" u="sng" dirty="0"/>
              <a:t>Complications</a:t>
            </a:r>
          </a:p>
          <a:p>
            <a:pPr lvl="1"/>
            <a:r>
              <a:rPr lang="en-GB" dirty="0" err="1"/>
              <a:t>Trophic</a:t>
            </a:r>
            <a:r>
              <a:rPr lang="en-GB" dirty="0"/>
              <a:t> ulcers/foot drop</a:t>
            </a:r>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dirty="0"/>
              <a:t>Treatment</a:t>
            </a:r>
            <a:endParaRPr lang="en-US" dirty="0"/>
          </a:p>
        </p:txBody>
      </p:sp>
      <p:sp>
        <p:nvSpPr>
          <p:cNvPr id="18435" name="Rectangle 3"/>
          <p:cNvSpPr>
            <a:spLocks noGrp="1" noChangeArrowheads="1"/>
          </p:cNvSpPr>
          <p:nvPr>
            <p:ph type="body" idx="1"/>
          </p:nvPr>
        </p:nvSpPr>
        <p:spPr/>
        <p:txBody>
          <a:bodyPr/>
          <a:lstStyle/>
          <a:p>
            <a:r>
              <a:rPr lang="en-GB" dirty="0"/>
              <a:t>As for previous lesions</a:t>
            </a:r>
          </a:p>
          <a:p>
            <a:endParaRPr lang="en-GB" dirty="0"/>
          </a:p>
          <a:p>
            <a:r>
              <a:rPr lang="en-GB" dirty="0"/>
              <a:t>Generally poor prognosis</a:t>
            </a:r>
          </a:p>
          <a:p>
            <a:endParaRPr lang="en-GB" dirty="0"/>
          </a:p>
          <a:p>
            <a:r>
              <a:rPr lang="en-GB" dirty="0"/>
              <a:t>Amputation</a:t>
            </a:r>
          </a:p>
          <a:p>
            <a:pPr>
              <a:buNone/>
            </a:pPr>
            <a:endParaRPr 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Commonly encountered entrapment sites</a:t>
            </a:r>
          </a:p>
        </p:txBody>
      </p:sp>
      <p:sp>
        <p:nvSpPr>
          <p:cNvPr id="4" name="Content Placeholder 3"/>
          <p:cNvSpPr>
            <a:spLocks noGrp="1"/>
          </p:cNvSpPr>
          <p:nvPr>
            <p:ph sz="quarter" idx="1"/>
          </p:nvPr>
        </p:nvSpPr>
        <p:spPr/>
        <p:txBody>
          <a:bodyPr/>
          <a:lstStyle/>
          <a:p>
            <a:r>
              <a:rPr lang="en-GB" dirty="0"/>
              <a:t>The thoracic outlet</a:t>
            </a:r>
          </a:p>
        </p:txBody>
      </p:sp>
      <p:pic>
        <p:nvPicPr>
          <p:cNvPr id="44034" name="Picture 2" descr="Thoracic-outlet">
            <a:hlinkClick r:id="rId2"/>
          </p:cNvPr>
          <p:cNvPicPr>
            <a:picLocks noChangeAspect="1" noChangeArrowheads="1"/>
          </p:cNvPicPr>
          <p:nvPr/>
        </p:nvPicPr>
        <p:blipFill>
          <a:blip r:embed="rId3" cstate="print"/>
          <a:srcRect/>
          <a:stretch>
            <a:fillRect/>
          </a:stretch>
        </p:blipFill>
        <p:spPr bwMode="auto">
          <a:xfrm>
            <a:off x="4528116" y="1692481"/>
            <a:ext cx="5715835" cy="4320480"/>
          </a:xfrm>
          <a:prstGeom prst="rect">
            <a:avLst/>
          </a:prstGeom>
          <a:noFill/>
        </p:spPr>
      </p:pic>
    </p:spTree>
    <p:extLst>
      <p:ext uri="{BB962C8B-B14F-4D97-AF65-F5344CB8AC3E}">
        <p14:creationId xmlns:p14="http://schemas.microsoft.com/office/powerpoint/2010/main" val="10109054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GB" dirty="0"/>
              <a:t>The </a:t>
            </a:r>
            <a:r>
              <a:rPr lang="en-GB" dirty="0" err="1"/>
              <a:t>cubital</a:t>
            </a:r>
            <a:r>
              <a:rPr lang="en-GB" dirty="0"/>
              <a:t> tunnel</a:t>
            </a:r>
          </a:p>
        </p:txBody>
      </p:sp>
      <p:pic>
        <p:nvPicPr>
          <p:cNvPr id="43010" name="Picture 2" descr="Elbow Cubital Tunnel Anatomy, Bones"/>
          <p:cNvPicPr>
            <a:picLocks noChangeAspect="1" noChangeArrowheads="1"/>
          </p:cNvPicPr>
          <p:nvPr/>
        </p:nvPicPr>
        <p:blipFill>
          <a:blip r:embed="rId2" cstate="print"/>
          <a:srcRect/>
          <a:stretch>
            <a:fillRect/>
          </a:stretch>
        </p:blipFill>
        <p:spPr bwMode="auto">
          <a:xfrm>
            <a:off x="3935760" y="2204865"/>
            <a:ext cx="4248472" cy="4248473"/>
          </a:xfrm>
          <a:prstGeom prst="rect">
            <a:avLst/>
          </a:prstGeom>
          <a:noFill/>
        </p:spPr>
      </p:pic>
    </p:spTree>
    <p:extLst>
      <p:ext uri="{BB962C8B-B14F-4D97-AF65-F5344CB8AC3E}">
        <p14:creationId xmlns:p14="http://schemas.microsoft.com/office/powerpoint/2010/main" val="23167992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GB" dirty="0"/>
              <a:t>The carpal tunnel</a:t>
            </a:r>
          </a:p>
        </p:txBody>
      </p:sp>
      <p:pic>
        <p:nvPicPr>
          <p:cNvPr id="41986" name="Picture 2" descr="File:Untreated Carpal Tunnel Syndrome.JPG">
            <a:hlinkClick r:id="rId2"/>
          </p:cNvPr>
          <p:cNvPicPr>
            <a:picLocks noChangeAspect="1" noChangeArrowheads="1"/>
          </p:cNvPicPr>
          <p:nvPr/>
        </p:nvPicPr>
        <p:blipFill>
          <a:blip r:embed="rId3" cstate="print"/>
          <a:srcRect/>
          <a:stretch>
            <a:fillRect/>
          </a:stretch>
        </p:blipFill>
        <p:spPr bwMode="auto">
          <a:xfrm>
            <a:off x="5953913" y="1676694"/>
            <a:ext cx="5959916" cy="4181685"/>
          </a:xfrm>
          <a:prstGeom prst="rect">
            <a:avLst/>
          </a:prstGeom>
          <a:noFill/>
        </p:spPr>
      </p:pic>
      <p:pic>
        <p:nvPicPr>
          <p:cNvPr id="3074" name="Picture 2" descr="Carpal Tunnel Syndrome | Johns Hopkins Medicine">
            <a:extLst>
              <a:ext uri="{FF2B5EF4-FFF2-40B4-BE49-F238E27FC236}">
                <a16:creationId xmlns:a16="http://schemas.microsoft.com/office/drawing/2014/main" id="{4032E2F0-11E9-A9CC-73CC-F7E21A2F29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136" y="2406813"/>
            <a:ext cx="5586175"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2863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http://extraordinarydesign.files.wordpress.com/2010/04/image0021.jpg?w=300&amp;h=225"/>
          <p:cNvPicPr>
            <a:picLocks noChangeAspect="1" noChangeArrowheads="1"/>
          </p:cNvPicPr>
          <p:nvPr/>
        </p:nvPicPr>
        <p:blipFill>
          <a:blip r:embed="rId2" cstate="print"/>
          <a:srcRect/>
          <a:stretch>
            <a:fillRect/>
          </a:stretch>
        </p:blipFill>
        <p:spPr bwMode="auto">
          <a:xfrm>
            <a:off x="3287689" y="1844824"/>
            <a:ext cx="5664629" cy="4248472"/>
          </a:xfrm>
          <a:prstGeom prst="rect">
            <a:avLst/>
          </a:prstGeom>
          <a:noFill/>
        </p:spPr>
      </p:pic>
    </p:spTree>
    <p:extLst>
      <p:ext uri="{BB962C8B-B14F-4D97-AF65-F5344CB8AC3E}">
        <p14:creationId xmlns:p14="http://schemas.microsoft.com/office/powerpoint/2010/main" val="38286477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GB" dirty="0"/>
              <a:t>The </a:t>
            </a:r>
            <a:r>
              <a:rPr lang="en-GB" dirty="0" err="1"/>
              <a:t>piriformis</a:t>
            </a:r>
            <a:r>
              <a:rPr lang="en-GB" dirty="0"/>
              <a:t> muscle</a:t>
            </a:r>
          </a:p>
        </p:txBody>
      </p:sp>
      <p:pic>
        <p:nvPicPr>
          <p:cNvPr id="40964" name="Picture 4" descr="http://www.anatomyatlases.org/AnatomicVariants/NervousSystem/Images/70.jpg"/>
          <p:cNvPicPr>
            <a:picLocks noChangeAspect="1" noChangeArrowheads="1"/>
          </p:cNvPicPr>
          <p:nvPr/>
        </p:nvPicPr>
        <p:blipFill>
          <a:blip r:embed="rId2" cstate="print"/>
          <a:srcRect/>
          <a:stretch>
            <a:fillRect/>
          </a:stretch>
        </p:blipFill>
        <p:spPr bwMode="auto">
          <a:xfrm>
            <a:off x="4864274" y="1857375"/>
            <a:ext cx="5143500" cy="4457700"/>
          </a:xfrm>
          <a:prstGeom prst="rect">
            <a:avLst/>
          </a:prstGeom>
          <a:noFill/>
        </p:spPr>
      </p:pic>
    </p:spTree>
    <p:extLst>
      <p:ext uri="{BB962C8B-B14F-4D97-AF65-F5344CB8AC3E}">
        <p14:creationId xmlns:p14="http://schemas.microsoft.com/office/powerpoint/2010/main" val="39365876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Notalgia</a:t>
            </a:r>
            <a:r>
              <a:rPr lang="en-GB" dirty="0"/>
              <a:t> </a:t>
            </a:r>
            <a:r>
              <a:rPr lang="en-GB" dirty="0" err="1"/>
              <a:t>parasthetica</a:t>
            </a:r>
            <a:endParaRPr lang="en-GB" dirty="0"/>
          </a:p>
        </p:txBody>
      </p:sp>
      <p:sp>
        <p:nvSpPr>
          <p:cNvPr id="3" name="Content Placeholder 2"/>
          <p:cNvSpPr>
            <a:spLocks noGrp="1"/>
          </p:cNvSpPr>
          <p:nvPr>
            <p:ph sz="quarter" idx="1"/>
          </p:nvPr>
        </p:nvSpPr>
        <p:spPr/>
        <p:txBody>
          <a:bodyPr/>
          <a:lstStyle/>
          <a:p>
            <a:r>
              <a:rPr lang="en-GB" dirty="0"/>
              <a:t>Itch and </a:t>
            </a:r>
            <a:r>
              <a:rPr lang="en-GB" dirty="0" err="1"/>
              <a:t>paresthesia</a:t>
            </a:r>
            <a:r>
              <a:rPr lang="en-GB" dirty="0"/>
              <a:t> due to mechanical compression of dorsal rami as they exit the back mm  </a:t>
            </a:r>
          </a:p>
          <a:p>
            <a:endParaRPr lang="en-GB" dirty="0"/>
          </a:p>
          <a:p>
            <a:r>
              <a:rPr lang="en-GB" dirty="0"/>
              <a:t>Signs of chronic scratching and rubbing</a:t>
            </a:r>
          </a:p>
        </p:txBody>
      </p:sp>
      <p:pic>
        <p:nvPicPr>
          <p:cNvPr id="7170" name="Picture 2" descr="Notalgia Paresthetica: Causes, Symptoms, and Treatment">
            <a:extLst>
              <a:ext uri="{FF2B5EF4-FFF2-40B4-BE49-F238E27FC236}">
                <a16:creationId xmlns:a16="http://schemas.microsoft.com/office/drawing/2014/main" id="{8086FE3A-B509-13C3-6226-6563DF4AF4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6947" y="1932393"/>
            <a:ext cx="457200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20884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22EB-A763-3600-71F6-AEA59F6C8250}"/>
              </a:ext>
            </a:extLst>
          </p:cNvPr>
          <p:cNvSpPr>
            <a:spLocks noGrp="1"/>
          </p:cNvSpPr>
          <p:nvPr>
            <p:ph type="title"/>
          </p:nvPr>
        </p:nvSpPr>
        <p:spPr>
          <a:xfrm>
            <a:off x="444500" y="542925"/>
            <a:ext cx="11214100" cy="535531"/>
          </a:xfrm>
        </p:spPr>
        <p:txBody>
          <a:bodyPr wrap="square" anchor="t">
            <a:normAutofit/>
          </a:bodyPr>
          <a:lstStyle/>
          <a:p>
            <a:r>
              <a:rPr lang="en-GB" dirty="0"/>
              <a:t>Meralgia </a:t>
            </a:r>
            <a:r>
              <a:rPr lang="en-GB" dirty="0" err="1"/>
              <a:t>Parasthetica</a:t>
            </a:r>
            <a:r>
              <a:rPr lang="en-GB" dirty="0"/>
              <a:t> </a:t>
            </a:r>
          </a:p>
        </p:txBody>
      </p:sp>
      <p:sp>
        <p:nvSpPr>
          <p:cNvPr id="3" name="Slide Number Placeholder 2">
            <a:extLst>
              <a:ext uri="{FF2B5EF4-FFF2-40B4-BE49-F238E27FC236}">
                <a16:creationId xmlns:a16="http://schemas.microsoft.com/office/drawing/2014/main" id="{55EF6468-E913-82E4-AEB4-6A103FECB009}"/>
              </a:ext>
            </a:extLst>
          </p:cNvPr>
          <p:cNvSpPr>
            <a:spLocks noGrp="1"/>
          </p:cNvSpPr>
          <p:nvPr>
            <p:ph type="sldNum" sz="quarter" idx="12"/>
          </p:nvPr>
        </p:nvSpPr>
        <p:spPr>
          <a:xfrm>
            <a:off x="11252200" y="6315075"/>
            <a:ext cx="406400" cy="365125"/>
          </a:xfrm>
        </p:spPr>
        <p:txBody>
          <a:bodyPr anchor="ctr">
            <a:normAutofit/>
          </a:bodyPr>
          <a:lstStyle/>
          <a:p>
            <a:pPr rtl="0">
              <a:spcAft>
                <a:spcPts val="600"/>
              </a:spcAft>
            </a:pPr>
            <a:fld id="{C263D6C4-4840-40CC-AC84-17E24B3B7BDE}" type="slidenum">
              <a:rPr lang="en-US" noProof="0" smtClean="0"/>
              <a:pPr rtl="0">
                <a:spcAft>
                  <a:spcPts val="600"/>
                </a:spcAft>
              </a:pPr>
              <a:t>61</a:t>
            </a:fld>
            <a:endParaRPr lang="en-US" noProof="0"/>
          </a:p>
        </p:txBody>
      </p:sp>
      <p:sp>
        <p:nvSpPr>
          <p:cNvPr id="4" name="Text Placeholder 3">
            <a:extLst>
              <a:ext uri="{FF2B5EF4-FFF2-40B4-BE49-F238E27FC236}">
                <a16:creationId xmlns:a16="http://schemas.microsoft.com/office/drawing/2014/main" id="{3B44D95B-4640-C7A7-BBEB-7113D13CA750}"/>
              </a:ext>
            </a:extLst>
          </p:cNvPr>
          <p:cNvSpPr>
            <a:spLocks noGrp="1"/>
          </p:cNvSpPr>
          <p:nvPr>
            <p:ph sz="half" idx="1"/>
          </p:nvPr>
        </p:nvSpPr>
        <p:spPr>
          <a:xfrm>
            <a:off x="443366" y="1517715"/>
            <a:ext cx="4919282" cy="4659248"/>
          </a:xfrm>
        </p:spPr>
        <p:txBody>
          <a:bodyPr>
            <a:normAutofit fontScale="92500" lnSpcReduction="10000"/>
          </a:bodyPr>
          <a:lstStyle/>
          <a:p>
            <a:r>
              <a:rPr lang="en-GB" b="0" i="0" dirty="0">
                <a:effectLst/>
              </a:rPr>
              <a:t>Tingling, numbness, and burning pain in the outer side of the thigh. This is a compression to a sensory nerve of the skin (lateral femoral cutaneous), so people with the disorder often notice a patch of skin that is sensitive to touch and sometimes painful. </a:t>
            </a:r>
          </a:p>
          <a:p>
            <a:pPr marL="0" indent="0">
              <a:buNone/>
            </a:pPr>
            <a:endParaRPr lang="en-GB" b="0" i="0" dirty="0">
              <a:effectLst/>
            </a:endParaRPr>
          </a:p>
          <a:p>
            <a:pPr marL="0" indent="0">
              <a:buNone/>
            </a:pPr>
            <a:r>
              <a:rPr lang="en-GB" dirty="0"/>
              <a:t>Causes:</a:t>
            </a:r>
          </a:p>
          <a:p>
            <a:r>
              <a:rPr lang="en-GB" dirty="0"/>
              <a:t>Wallet in pocket</a:t>
            </a:r>
          </a:p>
          <a:p>
            <a:r>
              <a:rPr lang="en-GB" dirty="0"/>
              <a:t>Belt/clothes too tight</a:t>
            </a:r>
          </a:p>
          <a:p>
            <a:r>
              <a:rPr lang="en-GB" dirty="0"/>
              <a:t>Obesity</a:t>
            </a:r>
          </a:p>
          <a:p>
            <a:r>
              <a:rPr lang="en-GB" dirty="0"/>
              <a:t>?More in men</a:t>
            </a:r>
          </a:p>
          <a:p>
            <a:endParaRPr lang="en-GB" dirty="0"/>
          </a:p>
          <a:p>
            <a:pPr marL="0" indent="0">
              <a:buNone/>
            </a:pPr>
            <a:r>
              <a:rPr lang="en-GB" dirty="0"/>
              <a:t>Other entrapments with inguinal ligament?</a:t>
            </a:r>
          </a:p>
        </p:txBody>
      </p:sp>
      <p:pic>
        <p:nvPicPr>
          <p:cNvPr id="8194" name="Picture 2" descr="Meralgia paresthetica - Symptoms and causes - Mayo Clinic">
            <a:extLst>
              <a:ext uri="{FF2B5EF4-FFF2-40B4-BE49-F238E27FC236}">
                <a16:creationId xmlns:a16="http://schemas.microsoft.com/office/drawing/2014/main" id="{C806AFC6-B187-29A6-9812-7F3B1B572AE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88263" y="382486"/>
            <a:ext cx="3381575" cy="5932589"/>
          </a:xfrm>
          <a:prstGeom prst="rect">
            <a:avLst/>
          </a:prstGeom>
          <a:solidFill>
            <a:srgbClr val="FFFFFF"/>
          </a:solidFill>
        </p:spPr>
      </p:pic>
      <p:pic>
        <p:nvPicPr>
          <p:cNvPr id="8198" name="Picture 6" descr="Genitofemoral Nerve Pain Treatment Doctors in Brooklyn NYC">
            <a:extLst>
              <a:ext uri="{FF2B5EF4-FFF2-40B4-BE49-F238E27FC236}">
                <a16:creationId xmlns:a16="http://schemas.microsoft.com/office/drawing/2014/main" id="{9056E55A-4584-DD92-4892-A8E91DE6B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2648" y="2626322"/>
            <a:ext cx="3182398" cy="2800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1492550"/>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92231-163D-4428-A2B8-DA1FE0274129}">
  <ds:schemaRefs>
    <ds:schemaRef ds:uri="http://schemas.microsoft.com/office/2006/metadata/properties"/>
    <ds:schemaRef ds:uri="http://purl.org/dc/dcmitype/"/>
    <ds:schemaRef ds:uri="http://schemas.microsoft.com/sharepoint/v3"/>
    <ds:schemaRef ds:uri="http://purl.org/dc/elements/1.1/"/>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http://purl.org/dc/terms/"/>
    <ds:schemaRef ds:uri="fb0879af-3eba-417a-a55a-ffe6dcd6ca77"/>
    <ds:schemaRef ds:uri="http://www.w3.org/XML/1998/namespace"/>
  </ds:schemaRefs>
</ds:datastoreItem>
</file>

<file path=customXml/itemProps3.xml><?xml version="1.0" encoding="utf-8"?>
<ds:datastoreItem xmlns:ds="http://schemas.openxmlformats.org/officeDocument/2006/customXml" ds:itemID="{8A95DE24-D6C3-4A00-9085-D9594C193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4698</TotalTime>
  <Words>1805</Words>
  <Application>Microsoft Office PowerPoint</Application>
  <PresentationFormat>Widescreen</PresentationFormat>
  <Paragraphs>321</Paragraphs>
  <Slides>61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Arial MT</vt:lpstr>
      <vt:lpstr>Trade Gothic LT Pro</vt:lpstr>
      <vt:lpstr>Arial</vt:lpstr>
      <vt:lpstr>Calibri</vt:lpstr>
      <vt:lpstr>Trebuchet MS</vt:lpstr>
      <vt:lpstr>Office Theme</vt:lpstr>
      <vt:lpstr>Neurodynamic testing (ULTT &amp; LLTT)</vt:lpstr>
      <vt:lpstr>Definition</vt:lpstr>
      <vt:lpstr>Common characteristics of neuropathic pain</vt:lpstr>
      <vt:lpstr>PowerPoint Presentation</vt:lpstr>
      <vt:lpstr>NB!</vt:lpstr>
      <vt:lpstr>Neurodynamic testing</vt:lpstr>
      <vt:lpstr>Task 1</vt:lpstr>
      <vt:lpstr>PowerPoint Presentation</vt:lpstr>
      <vt:lpstr>Before we start…</vt:lpstr>
      <vt:lpstr>Practical: Neural palpation upper limb</vt:lpstr>
      <vt:lpstr>Active quick tests</vt:lpstr>
      <vt:lpstr>Active quick tests</vt:lpstr>
      <vt:lpstr>Cervical spine &amp; Upper limb tension testing (ULTT)</vt:lpstr>
      <vt:lpstr>Passive neck flexion</vt:lpstr>
      <vt:lpstr>PowerPoint Presentation</vt:lpstr>
      <vt:lpstr>ULTT 1 (Median nerve dominant)</vt:lpstr>
      <vt:lpstr>ULTT 2 (Radial nerve dominant) </vt:lpstr>
      <vt:lpstr>ULTT 3 (Ulnar nerve dominant) </vt:lpstr>
      <vt:lpstr>PowerPoint Presentation</vt:lpstr>
      <vt:lpstr>PowerPoint Presentation</vt:lpstr>
      <vt:lpstr>Femoral nerve</vt:lpstr>
      <vt:lpstr>Prone Knee Bending Test </vt:lpstr>
      <vt:lpstr>Prone knee bend test</vt:lpstr>
      <vt:lpstr>Straight Leg Raise test</vt:lpstr>
      <vt:lpstr>Straight Leg Raise test</vt:lpstr>
      <vt:lpstr>PowerPoint Presentation</vt:lpstr>
      <vt:lpstr>PowerPoint Presentation</vt:lpstr>
      <vt:lpstr>Sensitizers</vt:lpstr>
      <vt:lpstr>The Slump Test </vt:lpstr>
      <vt:lpstr>PowerPoint Presentation</vt:lpstr>
      <vt:lpstr>Slump test</vt:lpstr>
      <vt:lpstr>Common sites of nerve injury</vt:lpstr>
      <vt:lpstr>Brachial plexus</vt:lpstr>
      <vt:lpstr>Considerations in BPI</vt:lpstr>
      <vt:lpstr>Management - Goals</vt:lpstr>
      <vt:lpstr>PowerPoint Presentation</vt:lpstr>
      <vt:lpstr>Long thoracic nerve</vt:lpstr>
      <vt:lpstr>Spinal accessory nerve</vt:lpstr>
      <vt:lpstr>Suprascapular nerve</vt:lpstr>
      <vt:lpstr>Axillary Nerve</vt:lpstr>
      <vt:lpstr>Radial Nerve</vt:lpstr>
      <vt:lpstr>Radial Nerve</vt:lpstr>
      <vt:lpstr>Radial Nerve</vt:lpstr>
      <vt:lpstr>Ulnar Nerve</vt:lpstr>
      <vt:lpstr>Ulnar Nerve</vt:lpstr>
      <vt:lpstr>Ulnar Nerve</vt:lpstr>
      <vt:lpstr>Ulnar Nerve</vt:lpstr>
      <vt:lpstr>Median Nerve</vt:lpstr>
      <vt:lpstr>PowerPoint Presentation</vt:lpstr>
      <vt:lpstr>Treatment</vt:lpstr>
      <vt:lpstr>Femoral Nerve</vt:lpstr>
      <vt:lpstr>Sciatic Nerve</vt:lpstr>
      <vt:lpstr>Clinical features</vt:lpstr>
      <vt:lpstr>Treatment</vt:lpstr>
      <vt:lpstr>Commonly encountered entrapment sites</vt:lpstr>
      <vt:lpstr>PowerPoint Presentation</vt:lpstr>
      <vt:lpstr>PowerPoint Presentation</vt:lpstr>
      <vt:lpstr>PowerPoint Presentation</vt:lpstr>
      <vt:lpstr>PowerPoint Presentation</vt:lpstr>
      <vt:lpstr>Notalgia parasthetica</vt:lpstr>
      <vt:lpstr>Meralgia Parasthetica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Tension testing (ULTT LLTT)</dc:title>
  <dc:creator>Sian Bowen</dc:creator>
  <cp:lastModifiedBy>Sian Bowen</cp:lastModifiedBy>
  <cp:revision>1</cp:revision>
  <dcterms:created xsi:type="dcterms:W3CDTF">2024-01-28T21:53:16Z</dcterms:created>
  <dcterms:modified xsi:type="dcterms:W3CDTF">2024-02-02T14:56:41Z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